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70" r:id="rId5"/>
    <p:sldMasterId id="2147483692" r:id="rId6"/>
    <p:sldMasterId id="2147483714" r:id="rId7"/>
    <p:sldMasterId id="2147483735"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335" r:id="rId89"/>
    <p:sldId id="336" r:id="rId90"/>
    <p:sldId id="337" r:id="rId91"/>
    <p:sldId id="338" r:id="rId92"/>
    <p:sldId id="339" r:id="rId93"/>
    <p:sldId id="340" r:id="rId94"/>
    <p:sldId id="341" r:id="rId95"/>
    <p:sldId id="342" r:id="rId96"/>
  </p:sldIdLst>
  <p:sldSz cy="6858000" cx="12192000"/>
  <p:notesSz cx="6858000" cy="9144000"/>
  <p:embeddedFontLst>
    <p:embeddedFont>
      <p:font typeface="Dosis"/>
      <p:regular r:id="rId97"/>
      <p:bold r:id="rId98"/>
    </p:embeddedFont>
    <p:embeddedFont>
      <p:font typeface="Play"/>
      <p:regular r:id="rId99"/>
      <p:bold r:id="rId100"/>
    </p:embeddedFont>
    <p:embeddedFont>
      <p:font typeface="Bad Script"/>
      <p:regular r:id="rId101"/>
    </p:embeddedFont>
    <p:embeddedFont>
      <p:font typeface="Poppins ExtraBold"/>
      <p:bold r:id="rId102"/>
      <p:boldItalic r:id="rId10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104" roundtripDataSignature="AMtx7mheF8Lt23SRh4BlH0rsgqKX9sqi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04" Type="http://customschemas.google.com/relationships/presentationmetadata" Target="metadata"/><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103" Type="http://schemas.openxmlformats.org/officeDocument/2006/relationships/font" Target="fonts/PoppinsExtraBold-boldItalic.fntdata"/><Relationship Id="rId102" Type="http://schemas.openxmlformats.org/officeDocument/2006/relationships/font" Target="fonts/PoppinsExtraBold-bold.fntdata"/><Relationship Id="rId101" Type="http://schemas.openxmlformats.org/officeDocument/2006/relationships/font" Target="fonts/BadScript-regular.fntdata"/><Relationship Id="rId100" Type="http://schemas.openxmlformats.org/officeDocument/2006/relationships/font" Target="fonts/Play-bold.fntdata"/><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20" Type="http://schemas.openxmlformats.org/officeDocument/2006/relationships/slide" Target="slides/slide11.xml"/><Relationship Id="rId22" Type="http://schemas.openxmlformats.org/officeDocument/2006/relationships/slide" Target="slides/slide13.xml"/><Relationship Id="rId21" Type="http://schemas.openxmlformats.org/officeDocument/2006/relationships/slide" Target="slides/slide12.xml"/><Relationship Id="rId24" Type="http://schemas.openxmlformats.org/officeDocument/2006/relationships/slide" Target="slides/slide15.xml"/><Relationship Id="rId23" Type="http://schemas.openxmlformats.org/officeDocument/2006/relationships/slide" Target="slides/slide14.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95" Type="http://schemas.openxmlformats.org/officeDocument/2006/relationships/slide" Target="slides/slide86.xml"/><Relationship Id="rId94" Type="http://schemas.openxmlformats.org/officeDocument/2006/relationships/slide" Target="slides/slide85.xml"/><Relationship Id="rId97" Type="http://schemas.openxmlformats.org/officeDocument/2006/relationships/font" Target="fonts/Dosis-regular.fntdata"/><Relationship Id="rId96" Type="http://schemas.openxmlformats.org/officeDocument/2006/relationships/slide" Target="slides/slide87.xml"/><Relationship Id="rId11" Type="http://schemas.openxmlformats.org/officeDocument/2006/relationships/slide" Target="slides/slide2.xml"/><Relationship Id="rId99" Type="http://schemas.openxmlformats.org/officeDocument/2006/relationships/font" Target="fonts/Play-regular.fntdata"/><Relationship Id="rId10" Type="http://schemas.openxmlformats.org/officeDocument/2006/relationships/slide" Target="slides/slide1.xml"/><Relationship Id="rId98" Type="http://schemas.openxmlformats.org/officeDocument/2006/relationships/font" Target="fonts/Dosis-bold.fntdata"/><Relationship Id="rId13" Type="http://schemas.openxmlformats.org/officeDocument/2006/relationships/slide" Target="slides/slide4.xml"/><Relationship Id="rId12" Type="http://schemas.openxmlformats.org/officeDocument/2006/relationships/slide" Target="slides/slide3.xml"/><Relationship Id="rId91" Type="http://schemas.openxmlformats.org/officeDocument/2006/relationships/slide" Target="slides/slide82.xml"/><Relationship Id="rId90" Type="http://schemas.openxmlformats.org/officeDocument/2006/relationships/slide" Target="slides/slide81.xml"/><Relationship Id="rId93" Type="http://schemas.openxmlformats.org/officeDocument/2006/relationships/slide" Target="slides/slide84.xml"/><Relationship Id="rId92" Type="http://schemas.openxmlformats.org/officeDocument/2006/relationships/slide" Target="slides/slide83.xml"/><Relationship Id="rId15" Type="http://schemas.openxmlformats.org/officeDocument/2006/relationships/slide" Target="slides/slide6.xml"/><Relationship Id="rId14" Type="http://schemas.openxmlformats.org/officeDocument/2006/relationships/slide" Target="slides/slide5.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 Id="rId84" Type="http://schemas.openxmlformats.org/officeDocument/2006/relationships/slide" Target="slides/slide75.xml"/><Relationship Id="rId83" Type="http://schemas.openxmlformats.org/officeDocument/2006/relationships/slide" Target="slides/slide74.xml"/><Relationship Id="rId86" Type="http://schemas.openxmlformats.org/officeDocument/2006/relationships/slide" Target="slides/slide77.xml"/><Relationship Id="rId85" Type="http://schemas.openxmlformats.org/officeDocument/2006/relationships/slide" Target="slides/slide76.xml"/><Relationship Id="rId88" Type="http://schemas.openxmlformats.org/officeDocument/2006/relationships/slide" Target="slides/slide79.xml"/><Relationship Id="rId87" Type="http://schemas.openxmlformats.org/officeDocument/2006/relationships/slide" Target="slides/slide78.xml"/><Relationship Id="rId89" Type="http://schemas.openxmlformats.org/officeDocument/2006/relationships/slide" Target="slides/slide80.xml"/><Relationship Id="rId80" Type="http://schemas.openxmlformats.org/officeDocument/2006/relationships/slide" Target="slides/slide71.xml"/><Relationship Id="rId82" Type="http://schemas.openxmlformats.org/officeDocument/2006/relationships/slide" Target="slides/slide73.xml"/><Relationship Id="rId81" Type="http://schemas.openxmlformats.org/officeDocument/2006/relationships/slide" Target="slides/slide72.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slide" Target="slides/slide64.xml"/><Relationship Id="rId72" Type="http://schemas.openxmlformats.org/officeDocument/2006/relationships/slide" Target="slides/slide63.xml"/><Relationship Id="rId75" Type="http://schemas.openxmlformats.org/officeDocument/2006/relationships/slide" Target="slides/slide66.xml"/><Relationship Id="rId74" Type="http://schemas.openxmlformats.org/officeDocument/2006/relationships/slide" Target="slides/slide65.xml"/><Relationship Id="rId77" Type="http://schemas.openxmlformats.org/officeDocument/2006/relationships/slide" Target="slides/slide68.xml"/><Relationship Id="rId76" Type="http://schemas.openxmlformats.org/officeDocument/2006/relationships/slide" Target="slides/slide67.xml"/><Relationship Id="rId79" Type="http://schemas.openxmlformats.org/officeDocument/2006/relationships/slide" Target="slides/slide70.xml"/><Relationship Id="rId78" Type="http://schemas.openxmlformats.org/officeDocument/2006/relationships/slide" Target="slides/slide69.xml"/><Relationship Id="rId71" Type="http://schemas.openxmlformats.org/officeDocument/2006/relationships/slide" Target="slides/slide62.xml"/><Relationship Id="rId70" Type="http://schemas.openxmlformats.org/officeDocument/2006/relationships/slide" Target="slides/slide61.xml"/><Relationship Id="rId62" Type="http://schemas.openxmlformats.org/officeDocument/2006/relationships/slide" Target="slides/slide53.xml"/><Relationship Id="rId61" Type="http://schemas.openxmlformats.org/officeDocument/2006/relationships/slide" Target="slides/slide52.xml"/><Relationship Id="rId64" Type="http://schemas.openxmlformats.org/officeDocument/2006/relationships/slide" Target="slides/slide55.xml"/><Relationship Id="rId63" Type="http://schemas.openxmlformats.org/officeDocument/2006/relationships/slide" Target="slides/slide54.xml"/><Relationship Id="rId66" Type="http://schemas.openxmlformats.org/officeDocument/2006/relationships/slide" Target="slides/slide57.xml"/><Relationship Id="rId65" Type="http://schemas.openxmlformats.org/officeDocument/2006/relationships/slide" Target="slides/slide56.xml"/><Relationship Id="rId68" Type="http://schemas.openxmlformats.org/officeDocument/2006/relationships/slide" Target="slides/slide59.xml"/><Relationship Id="rId67" Type="http://schemas.openxmlformats.org/officeDocument/2006/relationships/slide" Target="slides/slide58.xml"/><Relationship Id="rId60" Type="http://schemas.openxmlformats.org/officeDocument/2006/relationships/slide" Target="slides/slide51.xml"/><Relationship Id="rId69" Type="http://schemas.openxmlformats.org/officeDocument/2006/relationships/slide" Target="slides/slide6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55" Type="http://schemas.openxmlformats.org/officeDocument/2006/relationships/slide" Target="slides/slide46.xml"/><Relationship Id="rId54" Type="http://schemas.openxmlformats.org/officeDocument/2006/relationships/slide" Target="slides/slide45.xml"/><Relationship Id="rId57" Type="http://schemas.openxmlformats.org/officeDocument/2006/relationships/slide" Target="slides/slide48.xml"/><Relationship Id="rId56" Type="http://schemas.openxmlformats.org/officeDocument/2006/relationships/slide" Target="slides/slide47.xml"/><Relationship Id="rId59" Type="http://schemas.openxmlformats.org/officeDocument/2006/relationships/slide" Target="slides/slide50.xml"/><Relationship Id="rId58"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9" name="Google Shape;71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5" name="Google Shape;88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 name="Shape 895"/>
        <p:cNvGrpSpPr/>
        <p:nvPr/>
      </p:nvGrpSpPr>
      <p:grpSpPr>
        <a:xfrm>
          <a:off x="0" y="0"/>
          <a:ext cx="0" cy="0"/>
          <a:chOff x="0" y="0"/>
          <a:chExt cx="0" cy="0"/>
        </a:xfrm>
      </p:grpSpPr>
      <p:sp>
        <p:nvSpPr>
          <p:cNvPr id="896" name="Google Shape;89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7" name="Google Shape;89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 name="Shape 912"/>
        <p:cNvGrpSpPr/>
        <p:nvPr/>
      </p:nvGrpSpPr>
      <p:grpSpPr>
        <a:xfrm>
          <a:off x="0" y="0"/>
          <a:ext cx="0" cy="0"/>
          <a:chOff x="0" y="0"/>
          <a:chExt cx="0" cy="0"/>
        </a:xfrm>
      </p:grpSpPr>
      <p:sp>
        <p:nvSpPr>
          <p:cNvPr id="913" name="Google Shape;91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4" name="Google Shape;91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2" name="Google Shape;93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4" name="Google Shape;94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8" name="Google Shape;95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0" name="Google Shape;97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4" name="Google Shape;98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6" name="Google Shape;99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6" name="Google Shape;101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744" name="Google Shape;74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5" name="Google Shape;103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0" name="Google Shape;106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4" name="Google Shape;108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7" name="Shape 1097"/>
        <p:cNvGrpSpPr/>
        <p:nvPr/>
      </p:nvGrpSpPr>
      <p:grpSpPr>
        <a:xfrm>
          <a:off x="0" y="0"/>
          <a:ext cx="0" cy="0"/>
          <a:chOff x="0" y="0"/>
          <a:chExt cx="0" cy="0"/>
        </a:xfrm>
      </p:grpSpPr>
      <p:sp>
        <p:nvSpPr>
          <p:cNvPr id="1098" name="Google Shape;109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9" name="Google Shape;109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5" name="Google Shape;111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8" name="Shape 1138"/>
        <p:cNvGrpSpPr/>
        <p:nvPr/>
      </p:nvGrpSpPr>
      <p:grpSpPr>
        <a:xfrm>
          <a:off x="0" y="0"/>
          <a:ext cx="0" cy="0"/>
          <a:chOff x="0" y="0"/>
          <a:chExt cx="0" cy="0"/>
        </a:xfrm>
      </p:grpSpPr>
      <p:sp>
        <p:nvSpPr>
          <p:cNvPr id="1139" name="Google Shape;113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0" name="Google Shape;114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2" name="Shape 1162"/>
        <p:cNvGrpSpPr/>
        <p:nvPr/>
      </p:nvGrpSpPr>
      <p:grpSpPr>
        <a:xfrm>
          <a:off x="0" y="0"/>
          <a:ext cx="0" cy="0"/>
          <a:chOff x="0" y="0"/>
          <a:chExt cx="0" cy="0"/>
        </a:xfrm>
      </p:grpSpPr>
      <p:sp>
        <p:nvSpPr>
          <p:cNvPr id="1163" name="Google Shape;1163;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4" name="Google Shape;116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6" name="Shape 1176"/>
        <p:cNvGrpSpPr/>
        <p:nvPr/>
      </p:nvGrpSpPr>
      <p:grpSpPr>
        <a:xfrm>
          <a:off x="0" y="0"/>
          <a:ext cx="0" cy="0"/>
          <a:chOff x="0" y="0"/>
          <a:chExt cx="0" cy="0"/>
        </a:xfrm>
      </p:grpSpPr>
      <p:sp>
        <p:nvSpPr>
          <p:cNvPr id="1177" name="Google Shape;1177;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8" name="Google Shape;117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5" name="Shape 1185"/>
        <p:cNvGrpSpPr/>
        <p:nvPr/>
      </p:nvGrpSpPr>
      <p:grpSpPr>
        <a:xfrm>
          <a:off x="0" y="0"/>
          <a:ext cx="0" cy="0"/>
          <a:chOff x="0" y="0"/>
          <a:chExt cx="0" cy="0"/>
        </a:xfrm>
      </p:grpSpPr>
      <p:sp>
        <p:nvSpPr>
          <p:cNvPr id="1186" name="Google Shape;1186;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87" name="Google Shape;118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7" name="Shape 1197"/>
        <p:cNvGrpSpPr/>
        <p:nvPr/>
      </p:nvGrpSpPr>
      <p:grpSpPr>
        <a:xfrm>
          <a:off x="0" y="0"/>
          <a:ext cx="0" cy="0"/>
          <a:chOff x="0" y="0"/>
          <a:chExt cx="0" cy="0"/>
        </a:xfrm>
      </p:grpSpPr>
      <p:sp>
        <p:nvSpPr>
          <p:cNvPr id="1198" name="Google Shape;1198;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9" name="Google Shape;119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5" name="Google Shape;77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0" name="Shape 1210"/>
        <p:cNvGrpSpPr/>
        <p:nvPr/>
      </p:nvGrpSpPr>
      <p:grpSpPr>
        <a:xfrm>
          <a:off x="0" y="0"/>
          <a:ext cx="0" cy="0"/>
          <a:chOff x="0" y="0"/>
          <a:chExt cx="0" cy="0"/>
        </a:xfrm>
      </p:grpSpPr>
      <p:sp>
        <p:nvSpPr>
          <p:cNvPr id="1211" name="Google Shape;1211;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2" name="Google Shape;1212;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1" name="Shape 1221"/>
        <p:cNvGrpSpPr/>
        <p:nvPr/>
      </p:nvGrpSpPr>
      <p:grpSpPr>
        <a:xfrm>
          <a:off x="0" y="0"/>
          <a:ext cx="0" cy="0"/>
          <a:chOff x="0" y="0"/>
          <a:chExt cx="0" cy="0"/>
        </a:xfrm>
      </p:grpSpPr>
      <p:sp>
        <p:nvSpPr>
          <p:cNvPr id="1222" name="Google Shape;1222;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3" name="Google Shape;122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8" name="Shape 1308"/>
        <p:cNvGrpSpPr/>
        <p:nvPr/>
      </p:nvGrpSpPr>
      <p:grpSpPr>
        <a:xfrm>
          <a:off x="0" y="0"/>
          <a:ext cx="0" cy="0"/>
          <a:chOff x="0" y="0"/>
          <a:chExt cx="0" cy="0"/>
        </a:xfrm>
      </p:grpSpPr>
      <p:sp>
        <p:nvSpPr>
          <p:cNvPr id="1309" name="Google Shape;1309;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0" name="Google Shape;131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6" name="Shape 1366"/>
        <p:cNvGrpSpPr/>
        <p:nvPr/>
      </p:nvGrpSpPr>
      <p:grpSpPr>
        <a:xfrm>
          <a:off x="0" y="0"/>
          <a:ext cx="0" cy="0"/>
          <a:chOff x="0" y="0"/>
          <a:chExt cx="0" cy="0"/>
        </a:xfrm>
      </p:grpSpPr>
      <p:sp>
        <p:nvSpPr>
          <p:cNvPr id="1367" name="Google Shape;136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8" name="Google Shape;136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8" name="Shape 1418"/>
        <p:cNvGrpSpPr/>
        <p:nvPr/>
      </p:nvGrpSpPr>
      <p:grpSpPr>
        <a:xfrm>
          <a:off x="0" y="0"/>
          <a:ext cx="0" cy="0"/>
          <a:chOff x="0" y="0"/>
          <a:chExt cx="0" cy="0"/>
        </a:xfrm>
      </p:grpSpPr>
      <p:sp>
        <p:nvSpPr>
          <p:cNvPr id="1419" name="Google Shape;1419;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0" name="Google Shape;142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0" name="Shape 1430"/>
        <p:cNvGrpSpPr/>
        <p:nvPr/>
      </p:nvGrpSpPr>
      <p:grpSpPr>
        <a:xfrm>
          <a:off x="0" y="0"/>
          <a:ext cx="0" cy="0"/>
          <a:chOff x="0" y="0"/>
          <a:chExt cx="0" cy="0"/>
        </a:xfrm>
      </p:grpSpPr>
      <p:sp>
        <p:nvSpPr>
          <p:cNvPr id="1431" name="Google Shape;1431;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2" name="Google Shape;143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2" name="Shape 1442"/>
        <p:cNvGrpSpPr/>
        <p:nvPr/>
      </p:nvGrpSpPr>
      <p:grpSpPr>
        <a:xfrm>
          <a:off x="0" y="0"/>
          <a:ext cx="0" cy="0"/>
          <a:chOff x="0" y="0"/>
          <a:chExt cx="0" cy="0"/>
        </a:xfrm>
      </p:grpSpPr>
      <p:sp>
        <p:nvSpPr>
          <p:cNvPr id="1443" name="Google Shape;1443;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4" name="Google Shape;1444;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0" name="Shape 1510"/>
        <p:cNvGrpSpPr/>
        <p:nvPr/>
      </p:nvGrpSpPr>
      <p:grpSpPr>
        <a:xfrm>
          <a:off x="0" y="0"/>
          <a:ext cx="0" cy="0"/>
          <a:chOff x="0" y="0"/>
          <a:chExt cx="0" cy="0"/>
        </a:xfrm>
      </p:grpSpPr>
      <p:sp>
        <p:nvSpPr>
          <p:cNvPr id="1511" name="Google Shape;1511;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2" name="Google Shape;151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1" name="Shape 1581"/>
        <p:cNvGrpSpPr/>
        <p:nvPr/>
      </p:nvGrpSpPr>
      <p:grpSpPr>
        <a:xfrm>
          <a:off x="0" y="0"/>
          <a:ext cx="0" cy="0"/>
          <a:chOff x="0" y="0"/>
          <a:chExt cx="0" cy="0"/>
        </a:xfrm>
      </p:grpSpPr>
      <p:sp>
        <p:nvSpPr>
          <p:cNvPr id="1582" name="Google Shape;1582;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3" name="Google Shape;1583;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4" name="Shape 1664"/>
        <p:cNvGrpSpPr/>
        <p:nvPr/>
      </p:nvGrpSpPr>
      <p:grpSpPr>
        <a:xfrm>
          <a:off x="0" y="0"/>
          <a:ext cx="0" cy="0"/>
          <a:chOff x="0" y="0"/>
          <a:chExt cx="0" cy="0"/>
        </a:xfrm>
      </p:grpSpPr>
      <p:sp>
        <p:nvSpPr>
          <p:cNvPr id="1665" name="Google Shape;1665;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6" name="Google Shape;1666;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7" name="Google Shape;79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0" name="Shape 1740"/>
        <p:cNvGrpSpPr/>
        <p:nvPr/>
      </p:nvGrpSpPr>
      <p:grpSpPr>
        <a:xfrm>
          <a:off x="0" y="0"/>
          <a:ext cx="0" cy="0"/>
          <a:chOff x="0" y="0"/>
          <a:chExt cx="0" cy="0"/>
        </a:xfrm>
      </p:grpSpPr>
      <p:sp>
        <p:nvSpPr>
          <p:cNvPr id="1741" name="Google Shape;1741;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2" name="Google Shape;1742;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4" name="Shape 1824"/>
        <p:cNvGrpSpPr/>
        <p:nvPr/>
      </p:nvGrpSpPr>
      <p:grpSpPr>
        <a:xfrm>
          <a:off x="0" y="0"/>
          <a:ext cx="0" cy="0"/>
          <a:chOff x="0" y="0"/>
          <a:chExt cx="0" cy="0"/>
        </a:xfrm>
      </p:grpSpPr>
      <p:sp>
        <p:nvSpPr>
          <p:cNvPr id="1825" name="Google Shape;1825;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6" name="Google Shape;1826;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3" name="Shape 1893"/>
        <p:cNvGrpSpPr/>
        <p:nvPr/>
      </p:nvGrpSpPr>
      <p:grpSpPr>
        <a:xfrm>
          <a:off x="0" y="0"/>
          <a:ext cx="0" cy="0"/>
          <a:chOff x="0" y="0"/>
          <a:chExt cx="0" cy="0"/>
        </a:xfrm>
      </p:grpSpPr>
      <p:sp>
        <p:nvSpPr>
          <p:cNvPr id="1894" name="Google Shape;1894;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5" name="Google Shape;1895;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5" name="Shape 1965"/>
        <p:cNvGrpSpPr/>
        <p:nvPr/>
      </p:nvGrpSpPr>
      <p:grpSpPr>
        <a:xfrm>
          <a:off x="0" y="0"/>
          <a:ext cx="0" cy="0"/>
          <a:chOff x="0" y="0"/>
          <a:chExt cx="0" cy="0"/>
        </a:xfrm>
      </p:grpSpPr>
      <p:sp>
        <p:nvSpPr>
          <p:cNvPr id="1966" name="Google Shape;1966;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7" name="Google Shape;1967;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1" name="Shape 2041"/>
        <p:cNvGrpSpPr/>
        <p:nvPr/>
      </p:nvGrpSpPr>
      <p:grpSpPr>
        <a:xfrm>
          <a:off x="0" y="0"/>
          <a:ext cx="0" cy="0"/>
          <a:chOff x="0" y="0"/>
          <a:chExt cx="0" cy="0"/>
        </a:xfrm>
      </p:grpSpPr>
      <p:sp>
        <p:nvSpPr>
          <p:cNvPr id="2042" name="Google Shape;2042;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3" name="Google Shape;2043;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2" name="Shape 2052"/>
        <p:cNvGrpSpPr/>
        <p:nvPr/>
      </p:nvGrpSpPr>
      <p:grpSpPr>
        <a:xfrm>
          <a:off x="0" y="0"/>
          <a:ext cx="0" cy="0"/>
          <a:chOff x="0" y="0"/>
          <a:chExt cx="0" cy="0"/>
        </a:xfrm>
      </p:grpSpPr>
      <p:sp>
        <p:nvSpPr>
          <p:cNvPr id="2053" name="Google Shape;2053;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54" name="Google Shape;2054;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7" name="Shape 2067"/>
        <p:cNvGrpSpPr/>
        <p:nvPr/>
      </p:nvGrpSpPr>
      <p:grpSpPr>
        <a:xfrm>
          <a:off x="0" y="0"/>
          <a:ext cx="0" cy="0"/>
          <a:chOff x="0" y="0"/>
          <a:chExt cx="0" cy="0"/>
        </a:xfrm>
      </p:grpSpPr>
      <p:sp>
        <p:nvSpPr>
          <p:cNvPr id="2068" name="Google Shape;2068;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69" name="Google Shape;2069;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3" name="Shape 2083"/>
        <p:cNvGrpSpPr/>
        <p:nvPr/>
      </p:nvGrpSpPr>
      <p:grpSpPr>
        <a:xfrm>
          <a:off x="0" y="0"/>
          <a:ext cx="0" cy="0"/>
          <a:chOff x="0" y="0"/>
          <a:chExt cx="0" cy="0"/>
        </a:xfrm>
      </p:grpSpPr>
      <p:sp>
        <p:nvSpPr>
          <p:cNvPr id="2084" name="Google Shape;2084;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85" name="Google Shape;2085;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8" name="Shape 2098"/>
        <p:cNvGrpSpPr/>
        <p:nvPr/>
      </p:nvGrpSpPr>
      <p:grpSpPr>
        <a:xfrm>
          <a:off x="0" y="0"/>
          <a:ext cx="0" cy="0"/>
          <a:chOff x="0" y="0"/>
          <a:chExt cx="0" cy="0"/>
        </a:xfrm>
      </p:grpSpPr>
      <p:sp>
        <p:nvSpPr>
          <p:cNvPr id="2099" name="Google Shape;2099;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0" name="Google Shape;2100;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4" name="Shape 2114"/>
        <p:cNvGrpSpPr/>
        <p:nvPr/>
      </p:nvGrpSpPr>
      <p:grpSpPr>
        <a:xfrm>
          <a:off x="0" y="0"/>
          <a:ext cx="0" cy="0"/>
          <a:chOff x="0" y="0"/>
          <a:chExt cx="0" cy="0"/>
        </a:xfrm>
      </p:grpSpPr>
      <p:sp>
        <p:nvSpPr>
          <p:cNvPr id="2115" name="Google Shape;2115;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6" name="Google Shape;2116;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4" name="Google Shape;80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9" name="Shape 2129"/>
        <p:cNvGrpSpPr/>
        <p:nvPr/>
      </p:nvGrpSpPr>
      <p:grpSpPr>
        <a:xfrm>
          <a:off x="0" y="0"/>
          <a:ext cx="0" cy="0"/>
          <a:chOff x="0" y="0"/>
          <a:chExt cx="0" cy="0"/>
        </a:xfrm>
      </p:grpSpPr>
      <p:sp>
        <p:nvSpPr>
          <p:cNvPr id="2130" name="Google Shape;2130;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1" name="Google Shape;2131;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5" name="Shape 2145"/>
        <p:cNvGrpSpPr/>
        <p:nvPr/>
      </p:nvGrpSpPr>
      <p:grpSpPr>
        <a:xfrm>
          <a:off x="0" y="0"/>
          <a:ext cx="0" cy="0"/>
          <a:chOff x="0" y="0"/>
          <a:chExt cx="0" cy="0"/>
        </a:xfrm>
      </p:grpSpPr>
      <p:sp>
        <p:nvSpPr>
          <p:cNvPr id="2146" name="Google Shape;2146;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7" name="Google Shape;2147;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3" name="Shape 2213"/>
        <p:cNvGrpSpPr/>
        <p:nvPr/>
      </p:nvGrpSpPr>
      <p:grpSpPr>
        <a:xfrm>
          <a:off x="0" y="0"/>
          <a:ext cx="0" cy="0"/>
          <a:chOff x="0" y="0"/>
          <a:chExt cx="0" cy="0"/>
        </a:xfrm>
      </p:grpSpPr>
      <p:sp>
        <p:nvSpPr>
          <p:cNvPr id="2214" name="Google Shape;2214;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5" name="Google Shape;2215;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2" name="Shape 2282"/>
        <p:cNvGrpSpPr/>
        <p:nvPr/>
      </p:nvGrpSpPr>
      <p:grpSpPr>
        <a:xfrm>
          <a:off x="0" y="0"/>
          <a:ext cx="0" cy="0"/>
          <a:chOff x="0" y="0"/>
          <a:chExt cx="0" cy="0"/>
        </a:xfrm>
      </p:grpSpPr>
      <p:sp>
        <p:nvSpPr>
          <p:cNvPr id="2283" name="Google Shape;2283;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4" name="Google Shape;2284;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5" name="Shape 2315"/>
        <p:cNvGrpSpPr/>
        <p:nvPr/>
      </p:nvGrpSpPr>
      <p:grpSpPr>
        <a:xfrm>
          <a:off x="0" y="0"/>
          <a:ext cx="0" cy="0"/>
          <a:chOff x="0" y="0"/>
          <a:chExt cx="0" cy="0"/>
        </a:xfrm>
      </p:grpSpPr>
      <p:sp>
        <p:nvSpPr>
          <p:cNvPr id="2316" name="Google Shape;2316;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7" name="Google Shape;2317;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2" name="Shape 2352"/>
        <p:cNvGrpSpPr/>
        <p:nvPr/>
      </p:nvGrpSpPr>
      <p:grpSpPr>
        <a:xfrm>
          <a:off x="0" y="0"/>
          <a:ext cx="0" cy="0"/>
          <a:chOff x="0" y="0"/>
          <a:chExt cx="0" cy="0"/>
        </a:xfrm>
      </p:grpSpPr>
      <p:sp>
        <p:nvSpPr>
          <p:cNvPr id="2353" name="Google Shape;2353;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4" name="Google Shape;2354;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1" name="Shape 2391"/>
        <p:cNvGrpSpPr/>
        <p:nvPr/>
      </p:nvGrpSpPr>
      <p:grpSpPr>
        <a:xfrm>
          <a:off x="0" y="0"/>
          <a:ext cx="0" cy="0"/>
          <a:chOff x="0" y="0"/>
          <a:chExt cx="0" cy="0"/>
        </a:xfrm>
      </p:grpSpPr>
      <p:sp>
        <p:nvSpPr>
          <p:cNvPr id="2392" name="Google Shape;2392;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3" name="Google Shape;2393;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3" name="Shape 2433"/>
        <p:cNvGrpSpPr/>
        <p:nvPr/>
      </p:nvGrpSpPr>
      <p:grpSpPr>
        <a:xfrm>
          <a:off x="0" y="0"/>
          <a:ext cx="0" cy="0"/>
          <a:chOff x="0" y="0"/>
          <a:chExt cx="0" cy="0"/>
        </a:xfrm>
      </p:grpSpPr>
      <p:sp>
        <p:nvSpPr>
          <p:cNvPr id="2434" name="Google Shape;2434;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5" name="Google Shape;2435;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6" name="Shape 2476"/>
        <p:cNvGrpSpPr/>
        <p:nvPr/>
      </p:nvGrpSpPr>
      <p:grpSpPr>
        <a:xfrm>
          <a:off x="0" y="0"/>
          <a:ext cx="0" cy="0"/>
          <a:chOff x="0" y="0"/>
          <a:chExt cx="0" cy="0"/>
        </a:xfrm>
      </p:grpSpPr>
      <p:sp>
        <p:nvSpPr>
          <p:cNvPr id="2477" name="Google Shape;2477;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78" name="Google Shape;2478;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3" name="Shape 2523"/>
        <p:cNvGrpSpPr/>
        <p:nvPr/>
      </p:nvGrpSpPr>
      <p:grpSpPr>
        <a:xfrm>
          <a:off x="0" y="0"/>
          <a:ext cx="0" cy="0"/>
          <a:chOff x="0" y="0"/>
          <a:chExt cx="0" cy="0"/>
        </a:xfrm>
      </p:grpSpPr>
      <p:sp>
        <p:nvSpPr>
          <p:cNvPr id="2524" name="Google Shape;2524;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25" name="Google Shape;2525;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0" name="Google Shape;81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2" name="Shape 2572"/>
        <p:cNvGrpSpPr/>
        <p:nvPr/>
      </p:nvGrpSpPr>
      <p:grpSpPr>
        <a:xfrm>
          <a:off x="0" y="0"/>
          <a:ext cx="0" cy="0"/>
          <a:chOff x="0" y="0"/>
          <a:chExt cx="0" cy="0"/>
        </a:xfrm>
      </p:grpSpPr>
      <p:sp>
        <p:nvSpPr>
          <p:cNvPr id="2573" name="Google Shape;2573;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74" name="Google Shape;2574;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3" name="Shape 2583"/>
        <p:cNvGrpSpPr/>
        <p:nvPr/>
      </p:nvGrpSpPr>
      <p:grpSpPr>
        <a:xfrm>
          <a:off x="0" y="0"/>
          <a:ext cx="0" cy="0"/>
          <a:chOff x="0" y="0"/>
          <a:chExt cx="0" cy="0"/>
        </a:xfrm>
      </p:grpSpPr>
      <p:sp>
        <p:nvSpPr>
          <p:cNvPr id="2584" name="Google Shape;2584;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5" name="Google Shape;2585;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2" name="Shape 2592"/>
        <p:cNvGrpSpPr/>
        <p:nvPr/>
      </p:nvGrpSpPr>
      <p:grpSpPr>
        <a:xfrm>
          <a:off x="0" y="0"/>
          <a:ext cx="0" cy="0"/>
          <a:chOff x="0" y="0"/>
          <a:chExt cx="0" cy="0"/>
        </a:xfrm>
      </p:grpSpPr>
      <p:sp>
        <p:nvSpPr>
          <p:cNvPr id="2593" name="Google Shape;2593;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4" name="Google Shape;2594;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4" name="Shape 2604"/>
        <p:cNvGrpSpPr/>
        <p:nvPr/>
      </p:nvGrpSpPr>
      <p:grpSpPr>
        <a:xfrm>
          <a:off x="0" y="0"/>
          <a:ext cx="0" cy="0"/>
          <a:chOff x="0" y="0"/>
          <a:chExt cx="0" cy="0"/>
        </a:xfrm>
      </p:grpSpPr>
      <p:sp>
        <p:nvSpPr>
          <p:cNvPr id="2605" name="Google Shape;2605;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06" name="Google Shape;2606;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7" name="Shape 2617"/>
        <p:cNvGrpSpPr/>
        <p:nvPr/>
      </p:nvGrpSpPr>
      <p:grpSpPr>
        <a:xfrm>
          <a:off x="0" y="0"/>
          <a:ext cx="0" cy="0"/>
          <a:chOff x="0" y="0"/>
          <a:chExt cx="0" cy="0"/>
        </a:xfrm>
      </p:grpSpPr>
      <p:sp>
        <p:nvSpPr>
          <p:cNvPr id="2618" name="Google Shape;2618;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19" name="Google Shape;2619;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9" name="Shape 2629"/>
        <p:cNvGrpSpPr/>
        <p:nvPr/>
      </p:nvGrpSpPr>
      <p:grpSpPr>
        <a:xfrm>
          <a:off x="0" y="0"/>
          <a:ext cx="0" cy="0"/>
          <a:chOff x="0" y="0"/>
          <a:chExt cx="0" cy="0"/>
        </a:xfrm>
      </p:grpSpPr>
      <p:sp>
        <p:nvSpPr>
          <p:cNvPr id="2630" name="Google Shape;2630;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31" name="Google Shape;2631;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2" name="Shape 2642"/>
        <p:cNvGrpSpPr/>
        <p:nvPr/>
      </p:nvGrpSpPr>
      <p:grpSpPr>
        <a:xfrm>
          <a:off x="0" y="0"/>
          <a:ext cx="0" cy="0"/>
          <a:chOff x="0" y="0"/>
          <a:chExt cx="0" cy="0"/>
        </a:xfrm>
      </p:grpSpPr>
      <p:sp>
        <p:nvSpPr>
          <p:cNvPr id="2643" name="Google Shape;2643;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44" name="Google Shape;2644;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4" name="Shape 2654"/>
        <p:cNvGrpSpPr/>
        <p:nvPr/>
      </p:nvGrpSpPr>
      <p:grpSpPr>
        <a:xfrm>
          <a:off x="0" y="0"/>
          <a:ext cx="0" cy="0"/>
          <a:chOff x="0" y="0"/>
          <a:chExt cx="0" cy="0"/>
        </a:xfrm>
      </p:grpSpPr>
      <p:sp>
        <p:nvSpPr>
          <p:cNvPr id="2655" name="Google Shape;2655;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6" name="Google Shape;2656;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7" name="Shape 2667"/>
        <p:cNvGrpSpPr/>
        <p:nvPr/>
      </p:nvGrpSpPr>
      <p:grpSpPr>
        <a:xfrm>
          <a:off x="0" y="0"/>
          <a:ext cx="0" cy="0"/>
          <a:chOff x="0" y="0"/>
          <a:chExt cx="0" cy="0"/>
        </a:xfrm>
      </p:grpSpPr>
      <p:sp>
        <p:nvSpPr>
          <p:cNvPr id="2668" name="Google Shape;2668;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9" name="Google Shape;2669;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8" name="Shape 2678"/>
        <p:cNvGrpSpPr/>
        <p:nvPr/>
      </p:nvGrpSpPr>
      <p:grpSpPr>
        <a:xfrm>
          <a:off x="0" y="0"/>
          <a:ext cx="0" cy="0"/>
          <a:chOff x="0" y="0"/>
          <a:chExt cx="0" cy="0"/>
        </a:xfrm>
      </p:grpSpPr>
      <p:sp>
        <p:nvSpPr>
          <p:cNvPr id="2679" name="Google Shape;2679;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80" name="Google Shape;2680;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2" name="Google Shape;822;p7: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3" name="Google Shape;823;p7: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fr-FR"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9" name="Shape 2689"/>
        <p:cNvGrpSpPr/>
        <p:nvPr/>
      </p:nvGrpSpPr>
      <p:grpSpPr>
        <a:xfrm>
          <a:off x="0" y="0"/>
          <a:ext cx="0" cy="0"/>
          <a:chOff x="0" y="0"/>
          <a:chExt cx="0" cy="0"/>
        </a:xfrm>
      </p:grpSpPr>
      <p:sp>
        <p:nvSpPr>
          <p:cNvPr id="2690" name="Google Shape;2690;p7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1" name="Google Shape;2691;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0" name="Shape 2700"/>
        <p:cNvGrpSpPr/>
        <p:nvPr/>
      </p:nvGrpSpPr>
      <p:grpSpPr>
        <a:xfrm>
          <a:off x="0" y="0"/>
          <a:ext cx="0" cy="0"/>
          <a:chOff x="0" y="0"/>
          <a:chExt cx="0" cy="0"/>
        </a:xfrm>
      </p:grpSpPr>
      <p:sp>
        <p:nvSpPr>
          <p:cNvPr id="2701" name="Google Shape;2701;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2" name="Google Shape;2702;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9" name="Shape 2709"/>
        <p:cNvGrpSpPr/>
        <p:nvPr/>
      </p:nvGrpSpPr>
      <p:grpSpPr>
        <a:xfrm>
          <a:off x="0" y="0"/>
          <a:ext cx="0" cy="0"/>
          <a:chOff x="0" y="0"/>
          <a:chExt cx="0" cy="0"/>
        </a:xfrm>
      </p:grpSpPr>
      <p:sp>
        <p:nvSpPr>
          <p:cNvPr id="2710" name="Google Shape;2710;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1" name="Google Shape;2711;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0" name="Shape 2780"/>
        <p:cNvGrpSpPr/>
        <p:nvPr/>
      </p:nvGrpSpPr>
      <p:grpSpPr>
        <a:xfrm>
          <a:off x="0" y="0"/>
          <a:ext cx="0" cy="0"/>
          <a:chOff x="0" y="0"/>
          <a:chExt cx="0" cy="0"/>
        </a:xfrm>
      </p:grpSpPr>
      <p:sp>
        <p:nvSpPr>
          <p:cNvPr id="2781" name="Google Shape;2781;p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82" name="Google Shape;2782;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2" name="Shape 2852"/>
        <p:cNvGrpSpPr/>
        <p:nvPr/>
      </p:nvGrpSpPr>
      <p:grpSpPr>
        <a:xfrm>
          <a:off x="0" y="0"/>
          <a:ext cx="0" cy="0"/>
          <a:chOff x="0" y="0"/>
          <a:chExt cx="0" cy="0"/>
        </a:xfrm>
      </p:grpSpPr>
      <p:sp>
        <p:nvSpPr>
          <p:cNvPr id="2853" name="Google Shape;2853;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54" name="Google Shape;2854;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6" name="Shape 2926"/>
        <p:cNvGrpSpPr/>
        <p:nvPr/>
      </p:nvGrpSpPr>
      <p:grpSpPr>
        <a:xfrm>
          <a:off x="0" y="0"/>
          <a:ext cx="0" cy="0"/>
          <a:chOff x="0" y="0"/>
          <a:chExt cx="0" cy="0"/>
        </a:xfrm>
      </p:grpSpPr>
      <p:sp>
        <p:nvSpPr>
          <p:cNvPr id="2927" name="Google Shape;2927;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28" name="Google Shape;2928;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7" name="Shape 2937"/>
        <p:cNvGrpSpPr/>
        <p:nvPr/>
      </p:nvGrpSpPr>
      <p:grpSpPr>
        <a:xfrm>
          <a:off x="0" y="0"/>
          <a:ext cx="0" cy="0"/>
          <a:chOff x="0" y="0"/>
          <a:chExt cx="0" cy="0"/>
        </a:xfrm>
      </p:grpSpPr>
      <p:sp>
        <p:nvSpPr>
          <p:cNvPr id="2938" name="Google Shape;2938;p19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9" name="Google Shape;2939;p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5" name="Shape 3055"/>
        <p:cNvGrpSpPr/>
        <p:nvPr/>
      </p:nvGrpSpPr>
      <p:grpSpPr>
        <a:xfrm>
          <a:off x="0" y="0"/>
          <a:ext cx="0" cy="0"/>
          <a:chOff x="0" y="0"/>
          <a:chExt cx="0" cy="0"/>
        </a:xfrm>
      </p:grpSpPr>
      <p:sp>
        <p:nvSpPr>
          <p:cNvPr id="3056" name="Google Shape;3056;p19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7" name="Google Shape;3057;p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4" name="Shape 3064"/>
        <p:cNvGrpSpPr/>
        <p:nvPr/>
      </p:nvGrpSpPr>
      <p:grpSpPr>
        <a:xfrm>
          <a:off x="0" y="0"/>
          <a:ext cx="0" cy="0"/>
          <a:chOff x="0" y="0"/>
          <a:chExt cx="0" cy="0"/>
        </a:xfrm>
      </p:grpSpPr>
      <p:sp>
        <p:nvSpPr>
          <p:cNvPr id="3065" name="Google Shape;3065;p19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6" name="Google Shape;3066;p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2" name="Shape 3182"/>
        <p:cNvGrpSpPr/>
        <p:nvPr/>
      </p:nvGrpSpPr>
      <p:grpSpPr>
        <a:xfrm>
          <a:off x="0" y="0"/>
          <a:ext cx="0" cy="0"/>
          <a:chOff x="0" y="0"/>
          <a:chExt cx="0" cy="0"/>
        </a:xfrm>
      </p:grpSpPr>
      <p:sp>
        <p:nvSpPr>
          <p:cNvPr id="3183" name="Google Shape;3183;p20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4" name="Google Shape;3184;p2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4" name="Shape 864"/>
        <p:cNvGrpSpPr/>
        <p:nvPr/>
      </p:nvGrpSpPr>
      <p:grpSpPr>
        <a:xfrm>
          <a:off x="0" y="0"/>
          <a:ext cx="0" cy="0"/>
          <a:chOff x="0" y="0"/>
          <a:chExt cx="0" cy="0"/>
        </a:xfrm>
      </p:grpSpPr>
      <p:sp>
        <p:nvSpPr>
          <p:cNvPr id="865" name="Google Shape;86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6" name="Google Shape;86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1" name="Shape 3301"/>
        <p:cNvGrpSpPr/>
        <p:nvPr/>
      </p:nvGrpSpPr>
      <p:grpSpPr>
        <a:xfrm>
          <a:off x="0" y="0"/>
          <a:ext cx="0" cy="0"/>
          <a:chOff x="0" y="0"/>
          <a:chExt cx="0" cy="0"/>
        </a:xfrm>
      </p:grpSpPr>
      <p:sp>
        <p:nvSpPr>
          <p:cNvPr id="3302" name="Google Shape;3302;p20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3" name="Google Shape;3303;p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2" name="Shape 3422"/>
        <p:cNvGrpSpPr/>
        <p:nvPr/>
      </p:nvGrpSpPr>
      <p:grpSpPr>
        <a:xfrm>
          <a:off x="0" y="0"/>
          <a:ext cx="0" cy="0"/>
          <a:chOff x="0" y="0"/>
          <a:chExt cx="0" cy="0"/>
        </a:xfrm>
      </p:grpSpPr>
      <p:sp>
        <p:nvSpPr>
          <p:cNvPr id="3423" name="Google Shape;3423;p8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24" name="Google Shape;3424;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5" name="Shape 3435"/>
        <p:cNvGrpSpPr/>
        <p:nvPr/>
      </p:nvGrpSpPr>
      <p:grpSpPr>
        <a:xfrm>
          <a:off x="0" y="0"/>
          <a:ext cx="0" cy="0"/>
          <a:chOff x="0" y="0"/>
          <a:chExt cx="0" cy="0"/>
        </a:xfrm>
      </p:grpSpPr>
      <p:sp>
        <p:nvSpPr>
          <p:cNvPr id="3436" name="Google Shape;3436;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37" name="Google Shape;3437;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5" name="Shape 3445"/>
        <p:cNvGrpSpPr/>
        <p:nvPr/>
      </p:nvGrpSpPr>
      <p:grpSpPr>
        <a:xfrm>
          <a:off x="0" y="0"/>
          <a:ext cx="0" cy="0"/>
          <a:chOff x="0" y="0"/>
          <a:chExt cx="0" cy="0"/>
        </a:xfrm>
      </p:grpSpPr>
      <p:sp>
        <p:nvSpPr>
          <p:cNvPr id="3446" name="Google Shape;3446;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47" name="Google Shape;3447;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6" name="Shape 3456"/>
        <p:cNvGrpSpPr/>
        <p:nvPr/>
      </p:nvGrpSpPr>
      <p:grpSpPr>
        <a:xfrm>
          <a:off x="0" y="0"/>
          <a:ext cx="0" cy="0"/>
          <a:chOff x="0" y="0"/>
          <a:chExt cx="0" cy="0"/>
        </a:xfrm>
      </p:grpSpPr>
      <p:sp>
        <p:nvSpPr>
          <p:cNvPr id="3457" name="Google Shape;3457;p8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58" name="Google Shape;3458;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9" name="Shape 3479"/>
        <p:cNvGrpSpPr/>
        <p:nvPr/>
      </p:nvGrpSpPr>
      <p:grpSpPr>
        <a:xfrm>
          <a:off x="0" y="0"/>
          <a:ext cx="0" cy="0"/>
          <a:chOff x="0" y="0"/>
          <a:chExt cx="0" cy="0"/>
        </a:xfrm>
      </p:grpSpPr>
      <p:sp>
        <p:nvSpPr>
          <p:cNvPr id="3480" name="Google Shape;3480;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1" name="Google Shape;3481;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82" name="Google Shape;3482;p8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3" name="Shape 3513"/>
        <p:cNvGrpSpPr/>
        <p:nvPr/>
      </p:nvGrpSpPr>
      <p:grpSpPr>
        <a:xfrm>
          <a:off x="0" y="0"/>
          <a:ext cx="0" cy="0"/>
          <a:chOff x="0" y="0"/>
          <a:chExt cx="0" cy="0"/>
        </a:xfrm>
      </p:grpSpPr>
      <p:sp>
        <p:nvSpPr>
          <p:cNvPr id="3514" name="Google Shape;3514;p8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15" name="Google Shape;3515;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2" name="Shape 3522"/>
        <p:cNvGrpSpPr/>
        <p:nvPr/>
      </p:nvGrpSpPr>
      <p:grpSpPr>
        <a:xfrm>
          <a:off x="0" y="0"/>
          <a:ext cx="0" cy="0"/>
          <a:chOff x="0" y="0"/>
          <a:chExt cx="0" cy="0"/>
        </a:xfrm>
      </p:grpSpPr>
      <p:sp>
        <p:nvSpPr>
          <p:cNvPr id="3523" name="Google Shape;3523;p8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24" name="Google Shape;3524;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9" name="Google Shape;87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5.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7" name="Shape 77"/>
        <p:cNvGrpSpPr/>
        <p:nvPr/>
      </p:nvGrpSpPr>
      <p:grpSpPr>
        <a:xfrm>
          <a:off x="0" y="0"/>
          <a:ext cx="0" cy="0"/>
          <a:chOff x="0" y="0"/>
          <a:chExt cx="0" cy="0"/>
        </a:xfrm>
      </p:grpSpPr>
      <p:sp>
        <p:nvSpPr>
          <p:cNvPr id="78" name="Google Shape;78;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0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677" name="Shape 677"/>
        <p:cNvGrpSpPr/>
        <p:nvPr/>
      </p:nvGrpSpPr>
      <p:grpSpPr>
        <a:xfrm>
          <a:off x="0" y="0"/>
          <a:ext cx="0" cy="0"/>
          <a:chOff x="0" y="0"/>
          <a:chExt cx="0" cy="0"/>
        </a:xfrm>
      </p:grpSpPr>
      <p:grpSp>
        <p:nvGrpSpPr>
          <p:cNvPr id="678" name="Google Shape;678;p133"/>
          <p:cNvGrpSpPr/>
          <p:nvPr/>
        </p:nvGrpSpPr>
        <p:grpSpPr>
          <a:xfrm>
            <a:off x="0" y="0"/>
            <a:ext cx="12192000" cy="6858001"/>
            <a:chOff x="0" y="0"/>
            <a:chExt cx="13716000" cy="10287000"/>
          </a:xfrm>
        </p:grpSpPr>
        <p:sp>
          <p:nvSpPr>
            <p:cNvPr id="679" name="Google Shape;679;p133"/>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80" name="Google Shape;680;p13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81" name="Google Shape;681;p13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682" name="Google Shape;682;p13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683" name="Shape 683"/>
        <p:cNvGrpSpPr/>
        <p:nvPr/>
      </p:nvGrpSpPr>
      <p:grpSpPr>
        <a:xfrm>
          <a:off x="0" y="0"/>
          <a:ext cx="0" cy="0"/>
          <a:chOff x="0" y="0"/>
          <a:chExt cx="0" cy="0"/>
        </a:xfrm>
      </p:grpSpPr>
      <p:grpSp>
        <p:nvGrpSpPr>
          <p:cNvPr id="684" name="Google Shape;684;p134"/>
          <p:cNvGrpSpPr/>
          <p:nvPr/>
        </p:nvGrpSpPr>
        <p:grpSpPr>
          <a:xfrm>
            <a:off x="0" y="0"/>
            <a:ext cx="12192000" cy="6858001"/>
            <a:chOff x="0" y="0"/>
            <a:chExt cx="13716000" cy="10287000"/>
          </a:xfrm>
        </p:grpSpPr>
        <p:sp>
          <p:nvSpPr>
            <p:cNvPr id="685" name="Google Shape;685;p134"/>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86" name="Google Shape;686;p13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87" name="Google Shape;687;p13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688" name="Google Shape;688;p13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689" name="Shape 689"/>
        <p:cNvGrpSpPr/>
        <p:nvPr/>
      </p:nvGrpSpPr>
      <p:grpSpPr>
        <a:xfrm>
          <a:off x="0" y="0"/>
          <a:ext cx="0" cy="0"/>
          <a:chOff x="0" y="0"/>
          <a:chExt cx="0" cy="0"/>
        </a:xfrm>
      </p:grpSpPr>
      <p:grpSp>
        <p:nvGrpSpPr>
          <p:cNvPr id="690" name="Google Shape;690;p135"/>
          <p:cNvGrpSpPr/>
          <p:nvPr/>
        </p:nvGrpSpPr>
        <p:grpSpPr>
          <a:xfrm>
            <a:off x="0" y="0"/>
            <a:ext cx="12192000" cy="6858001"/>
            <a:chOff x="0" y="0"/>
            <a:chExt cx="13716000" cy="10287000"/>
          </a:xfrm>
        </p:grpSpPr>
        <p:sp>
          <p:nvSpPr>
            <p:cNvPr id="691" name="Google Shape;691;p135"/>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92" name="Google Shape;692;p13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93" name="Google Shape;693;p13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694" name="Google Shape;694;p13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695" name="Shape 695"/>
        <p:cNvGrpSpPr/>
        <p:nvPr/>
      </p:nvGrpSpPr>
      <p:grpSpPr>
        <a:xfrm>
          <a:off x="0" y="0"/>
          <a:ext cx="0" cy="0"/>
          <a:chOff x="0" y="0"/>
          <a:chExt cx="0" cy="0"/>
        </a:xfrm>
      </p:grpSpPr>
      <p:sp>
        <p:nvSpPr>
          <p:cNvPr id="696" name="Google Shape;696;p136"/>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7" name="Google Shape;697;p136"/>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698" name="Google Shape;698;p136"/>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699" name="Google Shape;699;p136"/>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0" name="Google Shape;700;p136"/>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701" name="Google Shape;701;p136"/>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702" name="Google Shape;702;p136"/>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3" name="Google Shape;703;p136"/>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4" name="Google Shape;704;p136"/>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5" name="Google Shape;705;p136"/>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6" name="Google Shape;706;p136"/>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7" name="Google Shape;707;p136"/>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8" name="Google Shape;708;p136"/>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709" name="Shape 709"/>
        <p:cNvGrpSpPr/>
        <p:nvPr/>
      </p:nvGrpSpPr>
      <p:grpSpPr>
        <a:xfrm>
          <a:off x="0" y="0"/>
          <a:ext cx="0" cy="0"/>
          <a:chOff x="0" y="0"/>
          <a:chExt cx="0" cy="0"/>
        </a:xfrm>
      </p:grpSpPr>
      <p:grpSp>
        <p:nvGrpSpPr>
          <p:cNvPr id="710" name="Google Shape;710;p137"/>
          <p:cNvGrpSpPr/>
          <p:nvPr/>
        </p:nvGrpSpPr>
        <p:grpSpPr>
          <a:xfrm>
            <a:off x="-1" y="-38042"/>
            <a:ext cx="12192000" cy="6896042"/>
            <a:chOff x="0" y="0"/>
            <a:chExt cx="13716000" cy="10287000"/>
          </a:xfrm>
        </p:grpSpPr>
        <p:sp>
          <p:nvSpPr>
            <p:cNvPr id="711" name="Google Shape;711;p137"/>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712" name="Google Shape;712;p137"/>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713" name="Google Shape;713;p137"/>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714" name="Google Shape;714;p137"/>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rgbClr val="7F7F7F"/>
              </a:solidFill>
              <a:latin typeface="Dosis"/>
              <a:ea typeface="Dosis"/>
              <a:cs typeface="Dosis"/>
              <a:sym typeface="Dosis"/>
            </a:endParaRPr>
          </a:p>
        </p:txBody>
      </p:sp>
      <p:sp>
        <p:nvSpPr>
          <p:cNvPr id="715" name="Google Shape;715;p137"/>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2000"/>
              <a:buFont typeface="Calibri"/>
              <a:buNone/>
              <a:defRPr b="1" sz="2000">
                <a:solidFill>
                  <a:srgbClr val="757070"/>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6" name="Google Shape;716;p137"/>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BAB"/>
              </a:buClr>
              <a:buSzPts val="1400"/>
              <a:buNone/>
              <a:defRPr i="1" sz="14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3" name="Shape 83"/>
        <p:cNvGrpSpPr/>
        <p:nvPr/>
      </p:nvGrpSpPr>
      <p:grpSpPr>
        <a:xfrm>
          <a:off x="0" y="0"/>
          <a:ext cx="0" cy="0"/>
          <a:chOff x="0" y="0"/>
          <a:chExt cx="0" cy="0"/>
        </a:xfrm>
      </p:grpSpPr>
      <p:sp>
        <p:nvSpPr>
          <p:cNvPr id="84" name="Google Shape;84;p10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0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10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0" name="Shape 90"/>
        <p:cNvGrpSpPr/>
        <p:nvPr/>
      </p:nvGrpSpPr>
      <p:grpSpPr>
        <a:xfrm>
          <a:off x="0" y="0"/>
          <a:ext cx="0" cy="0"/>
          <a:chOff x="0" y="0"/>
          <a:chExt cx="0" cy="0"/>
        </a:xfrm>
      </p:grpSpPr>
      <p:sp>
        <p:nvSpPr>
          <p:cNvPr id="91" name="Google Shape;91;p10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0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3" name="Google Shape;93;p10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10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5" name="Google Shape;95;p10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sp>
        <p:nvSpPr>
          <p:cNvPr id="100" name="Google Shape;100;p10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04" name="Shape 104"/>
        <p:cNvGrpSpPr/>
        <p:nvPr/>
      </p:nvGrpSpPr>
      <p:grpSpPr>
        <a:xfrm>
          <a:off x="0" y="0"/>
          <a:ext cx="0" cy="0"/>
          <a:chOff x="0" y="0"/>
          <a:chExt cx="0" cy="0"/>
        </a:xfrm>
      </p:grpSpPr>
      <p:sp>
        <p:nvSpPr>
          <p:cNvPr id="105" name="Google Shape;105;p110"/>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 name="Google Shape;10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109" name="Google Shape;109;p110"/>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0" name="Google Shape;110;p110"/>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1" name="Google Shape;111;p110"/>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110"/>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13" name="Google Shape;113;p110"/>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4" name="Shape 114"/>
        <p:cNvGrpSpPr/>
        <p:nvPr/>
      </p:nvGrpSpPr>
      <p:grpSpPr>
        <a:xfrm>
          <a:off x="0" y="0"/>
          <a:ext cx="0" cy="0"/>
          <a:chOff x="0" y="0"/>
          <a:chExt cx="0" cy="0"/>
        </a:xfrm>
      </p:grpSpPr>
      <p:sp>
        <p:nvSpPr>
          <p:cNvPr id="115" name="Google Shape;115;p1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11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17" name="Google Shape;117;p11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8" name="Google Shape;118;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121" name="Shape 121"/>
        <p:cNvGrpSpPr/>
        <p:nvPr/>
      </p:nvGrpSpPr>
      <p:grpSpPr>
        <a:xfrm>
          <a:off x="0" y="0"/>
          <a:ext cx="0" cy="0"/>
          <a:chOff x="0" y="0"/>
          <a:chExt cx="0" cy="0"/>
        </a:xfrm>
      </p:grpSpPr>
      <p:grpSp>
        <p:nvGrpSpPr>
          <p:cNvPr id="122" name="Google Shape;122;p112"/>
          <p:cNvGrpSpPr/>
          <p:nvPr/>
        </p:nvGrpSpPr>
        <p:grpSpPr>
          <a:xfrm>
            <a:off x="0" y="0"/>
            <a:ext cx="12192000" cy="6858001"/>
            <a:chOff x="0" y="0"/>
            <a:chExt cx="13716000" cy="10287000"/>
          </a:xfrm>
        </p:grpSpPr>
        <p:sp>
          <p:nvSpPr>
            <p:cNvPr id="123" name="Google Shape;123;p112"/>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124" name="Google Shape;124;p11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125" name="Google Shape;125;p11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126" name="Google Shape;126;p11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127" name="Shape 127"/>
        <p:cNvGrpSpPr/>
        <p:nvPr/>
      </p:nvGrpSpPr>
      <p:grpSpPr>
        <a:xfrm>
          <a:off x="0" y="0"/>
          <a:ext cx="0" cy="0"/>
          <a:chOff x="0" y="0"/>
          <a:chExt cx="0" cy="0"/>
        </a:xfrm>
      </p:grpSpPr>
      <p:grpSp>
        <p:nvGrpSpPr>
          <p:cNvPr id="128" name="Google Shape;128;p113"/>
          <p:cNvGrpSpPr/>
          <p:nvPr/>
        </p:nvGrpSpPr>
        <p:grpSpPr>
          <a:xfrm>
            <a:off x="0" y="0"/>
            <a:ext cx="12192000" cy="6858001"/>
            <a:chOff x="0" y="0"/>
            <a:chExt cx="13716000" cy="10287000"/>
          </a:xfrm>
        </p:grpSpPr>
        <p:sp>
          <p:nvSpPr>
            <p:cNvPr id="129" name="Google Shape;129;p113"/>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130" name="Google Shape;130;p11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131" name="Google Shape;131;p11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132" name="Google Shape;132;p11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133" name="Shape 133"/>
        <p:cNvGrpSpPr/>
        <p:nvPr/>
      </p:nvGrpSpPr>
      <p:grpSpPr>
        <a:xfrm>
          <a:off x="0" y="0"/>
          <a:ext cx="0" cy="0"/>
          <a:chOff x="0" y="0"/>
          <a:chExt cx="0" cy="0"/>
        </a:xfrm>
      </p:grpSpPr>
      <p:grpSp>
        <p:nvGrpSpPr>
          <p:cNvPr id="134" name="Google Shape;134;p114"/>
          <p:cNvGrpSpPr/>
          <p:nvPr/>
        </p:nvGrpSpPr>
        <p:grpSpPr>
          <a:xfrm>
            <a:off x="0" y="0"/>
            <a:ext cx="12192000" cy="6858001"/>
            <a:chOff x="0" y="0"/>
            <a:chExt cx="13716000" cy="10287000"/>
          </a:xfrm>
        </p:grpSpPr>
        <p:sp>
          <p:nvSpPr>
            <p:cNvPr id="135" name="Google Shape;135;p114"/>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136" name="Google Shape;136;p11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137" name="Google Shape;137;p11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138" name="Google Shape;138;p11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139" name="Shape 139"/>
        <p:cNvGrpSpPr/>
        <p:nvPr/>
      </p:nvGrpSpPr>
      <p:grpSpPr>
        <a:xfrm>
          <a:off x="0" y="0"/>
          <a:ext cx="0" cy="0"/>
          <a:chOff x="0" y="0"/>
          <a:chExt cx="0" cy="0"/>
        </a:xfrm>
      </p:grpSpPr>
      <p:grpSp>
        <p:nvGrpSpPr>
          <p:cNvPr id="140" name="Google Shape;140;p115"/>
          <p:cNvGrpSpPr/>
          <p:nvPr/>
        </p:nvGrpSpPr>
        <p:grpSpPr>
          <a:xfrm>
            <a:off x="0" y="0"/>
            <a:ext cx="12192000" cy="6858001"/>
            <a:chOff x="0" y="0"/>
            <a:chExt cx="13716000" cy="10287000"/>
          </a:xfrm>
        </p:grpSpPr>
        <p:sp>
          <p:nvSpPr>
            <p:cNvPr id="141" name="Google Shape;141;p115"/>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142" name="Google Shape;142;p11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143" name="Google Shape;143;p11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144" name="Google Shape;144;p11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9" name="Shape 19"/>
        <p:cNvGrpSpPr/>
        <p:nvPr/>
      </p:nvGrpSpPr>
      <p:grpSpPr>
        <a:xfrm>
          <a:off x="0" y="0"/>
          <a:ext cx="0" cy="0"/>
          <a:chOff x="0" y="0"/>
          <a:chExt cx="0" cy="0"/>
        </a:xfrm>
      </p:grpSpPr>
      <p:sp>
        <p:nvSpPr>
          <p:cNvPr id="20" name="Google Shape;20;p92"/>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92"/>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2" name="Google Shape;22;p92"/>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3" name="Google Shape;23;p92"/>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92"/>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5" name="Google Shape;25;p92"/>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6" name="Google Shape;26;p92"/>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92"/>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92"/>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92"/>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92"/>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92"/>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92"/>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145" name="Shape 145"/>
        <p:cNvGrpSpPr/>
        <p:nvPr/>
      </p:nvGrpSpPr>
      <p:grpSpPr>
        <a:xfrm>
          <a:off x="0" y="0"/>
          <a:ext cx="0" cy="0"/>
          <a:chOff x="0" y="0"/>
          <a:chExt cx="0" cy="0"/>
        </a:xfrm>
      </p:grpSpPr>
      <p:grpSp>
        <p:nvGrpSpPr>
          <p:cNvPr id="146" name="Google Shape;146;p116"/>
          <p:cNvGrpSpPr/>
          <p:nvPr/>
        </p:nvGrpSpPr>
        <p:grpSpPr>
          <a:xfrm>
            <a:off x="0" y="0"/>
            <a:ext cx="12192000" cy="6858001"/>
            <a:chOff x="0" y="0"/>
            <a:chExt cx="13716000" cy="10287000"/>
          </a:xfrm>
        </p:grpSpPr>
        <p:sp>
          <p:nvSpPr>
            <p:cNvPr id="147" name="Google Shape;147;p116"/>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148" name="Google Shape;148;p11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149" name="Google Shape;149;p11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150" name="Google Shape;150;p11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151" name="Shape 151"/>
        <p:cNvGrpSpPr/>
        <p:nvPr/>
      </p:nvGrpSpPr>
      <p:grpSpPr>
        <a:xfrm>
          <a:off x="0" y="0"/>
          <a:ext cx="0" cy="0"/>
          <a:chOff x="0" y="0"/>
          <a:chExt cx="0" cy="0"/>
        </a:xfrm>
      </p:grpSpPr>
      <p:grpSp>
        <p:nvGrpSpPr>
          <p:cNvPr id="152" name="Google Shape;152;p117"/>
          <p:cNvGrpSpPr/>
          <p:nvPr/>
        </p:nvGrpSpPr>
        <p:grpSpPr>
          <a:xfrm>
            <a:off x="0" y="0"/>
            <a:ext cx="12192000" cy="6858001"/>
            <a:chOff x="0" y="0"/>
            <a:chExt cx="13716000" cy="10287000"/>
          </a:xfrm>
        </p:grpSpPr>
        <p:sp>
          <p:nvSpPr>
            <p:cNvPr id="153" name="Google Shape;153;p117"/>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154" name="Google Shape;154;p11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155" name="Google Shape;155;p11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156" name="Google Shape;156;p11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3" name="Shape 163"/>
        <p:cNvGrpSpPr/>
        <p:nvPr/>
      </p:nvGrpSpPr>
      <p:grpSpPr>
        <a:xfrm>
          <a:off x="0" y="0"/>
          <a:ext cx="0" cy="0"/>
          <a:chOff x="0" y="0"/>
          <a:chExt cx="0" cy="0"/>
        </a:xfrm>
      </p:grpSpPr>
      <p:sp>
        <p:nvSpPr>
          <p:cNvPr id="164" name="Google Shape;164;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7" name="Shape 167"/>
        <p:cNvGrpSpPr/>
        <p:nvPr/>
      </p:nvGrpSpPr>
      <p:grpSpPr>
        <a:xfrm>
          <a:off x="0" y="0"/>
          <a:ext cx="0" cy="0"/>
          <a:chOff x="0" y="0"/>
          <a:chExt cx="0" cy="0"/>
        </a:xfrm>
      </p:grpSpPr>
      <p:sp>
        <p:nvSpPr>
          <p:cNvPr id="168" name="Google Shape;168;p17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 name="Google Shape;169;p17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70" name="Google Shape;170;p1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 name="Google Shape;171;p1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1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3" name="Shape 173"/>
        <p:cNvGrpSpPr/>
        <p:nvPr/>
      </p:nvGrpSpPr>
      <p:grpSpPr>
        <a:xfrm>
          <a:off x="0" y="0"/>
          <a:ext cx="0" cy="0"/>
          <a:chOff x="0" y="0"/>
          <a:chExt cx="0" cy="0"/>
        </a:xfrm>
      </p:grpSpPr>
      <p:sp>
        <p:nvSpPr>
          <p:cNvPr id="174" name="Google Shape;174;p1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 name="Google Shape;175;p1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7" name="Google Shape;177;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 name="Google Shape;178;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79" name="Shape 179"/>
        <p:cNvGrpSpPr/>
        <p:nvPr/>
      </p:nvGrpSpPr>
      <p:grpSpPr>
        <a:xfrm>
          <a:off x="0" y="0"/>
          <a:ext cx="0" cy="0"/>
          <a:chOff x="0" y="0"/>
          <a:chExt cx="0" cy="0"/>
        </a:xfrm>
      </p:grpSpPr>
      <p:sp>
        <p:nvSpPr>
          <p:cNvPr id="180" name="Google Shape;180;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17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17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86" name="Shape 186"/>
        <p:cNvGrpSpPr/>
        <p:nvPr/>
      </p:nvGrpSpPr>
      <p:grpSpPr>
        <a:xfrm>
          <a:off x="0" y="0"/>
          <a:ext cx="0" cy="0"/>
          <a:chOff x="0" y="0"/>
          <a:chExt cx="0" cy="0"/>
        </a:xfrm>
      </p:grpSpPr>
      <p:sp>
        <p:nvSpPr>
          <p:cNvPr id="187" name="Google Shape;187;p18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 name="Google Shape;188;p18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9" name="Google Shape;189;p18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 name="Google Shape;190;p18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91" name="Google Shape;191;p18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 name="Google Shape;192;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3" name="Google Shape;193;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 name="Google Shape;194;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5" name="Shape 195"/>
        <p:cNvGrpSpPr/>
        <p:nvPr/>
      </p:nvGrpSpPr>
      <p:grpSpPr>
        <a:xfrm>
          <a:off x="0" y="0"/>
          <a:ext cx="0" cy="0"/>
          <a:chOff x="0" y="0"/>
          <a:chExt cx="0" cy="0"/>
        </a:xfrm>
      </p:grpSpPr>
      <p:sp>
        <p:nvSpPr>
          <p:cNvPr id="196" name="Google Shape;196;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 name="Google Shape;197;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 name="Google Shape;199;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00" name="Shape 200"/>
        <p:cNvGrpSpPr/>
        <p:nvPr/>
      </p:nvGrpSpPr>
      <p:grpSpPr>
        <a:xfrm>
          <a:off x="0" y="0"/>
          <a:ext cx="0" cy="0"/>
          <a:chOff x="0" y="0"/>
          <a:chExt cx="0" cy="0"/>
        </a:xfrm>
      </p:grpSpPr>
      <p:sp>
        <p:nvSpPr>
          <p:cNvPr id="201" name="Google Shape;201;p182"/>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2" name="Google Shape;20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3" name="Google Shape;20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4" name="Google Shape;20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205" name="Google Shape;205;p182"/>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6" name="Google Shape;206;p182"/>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7" name="Google Shape;207;p182"/>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8" name="Google Shape;208;p182"/>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09" name="Google Shape;209;p182"/>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10" name="Shape 210"/>
        <p:cNvGrpSpPr/>
        <p:nvPr/>
      </p:nvGrpSpPr>
      <p:grpSpPr>
        <a:xfrm>
          <a:off x="0" y="0"/>
          <a:ext cx="0" cy="0"/>
          <a:chOff x="0" y="0"/>
          <a:chExt cx="0" cy="0"/>
        </a:xfrm>
      </p:grpSpPr>
      <p:sp>
        <p:nvSpPr>
          <p:cNvPr id="211" name="Google Shape;211;p18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2" name="Google Shape;212;p18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13" name="Google Shape;213;p18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14" name="Google Shape;214;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5" name="Google Shape;215;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6" name="Google Shape;216;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33" name="Shape 33"/>
        <p:cNvGrpSpPr/>
        <p:nvPr/>
      </p:nvGrpSpPr>
      <p:grpSpPr>
        <a:xfrm>
          <a:off x="0" y="0"/>
          <a:ext cx="0" cy="0"/>
          <a:chOff x="0" y="0"/>
          <a:chExt cx="0" cy="0"/>
        </a:xfrm>
      </p:grpSpPr>
      <p:grpSp>
        <p:nvGrpSpPr>
          <p:cNvPr id="34" name="Google Shape;34;p93"/>
          <p:cNvGrpSpPr/>
          <p:nvPr/>
        </p:nvGrpSpPr>
        <p:grpSpPr>
          <a:xfrm>
            <a:off x="0" y="0"/>
            <a:ext cx="12192000" cy="6858001"/>
            <a:chOff x="0" y="0"/>
            <a:chExt cx="13716000" cy="10287000"/>
          </a:xfrm>
        </p:grpSpPr>
        <p:sp>
          <p:nvSpPr>
            <p:cNvPr id="35" name="Google Shape;35;p93"/>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6" name="Google Shape;36;p9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7" name="Google Shape;37;p9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38" name="Google Shape;38;p9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217" name="Shape 217"/>
        <p:cNvGrpSpPr/>
        <p:nvPr/>
      </p:nvGrpSpPr>
      <p:grpSpPr>
        <a:xfrm>
          <a:off x="0" y="0"/>
          <a:ext cx="0" cy="0"/>
          <a:chOff x="0" y="0"/>
          <a:chExt cx="0" cy="0"/>
        </a:xfrm>
      </p:grpSpPr>
      <p:grpSp>
        <p:nvGrpSpPr>
          <p:cNvPr id="218" name="Google Shape;218;p184"/>
          <p:cNvGrpSpPr/>
          <p:nvPr/>
        </p:nvGrpSpPr>
        <p:grpSpPr>
          <a:xfrm>
            <a:off x="0" y="0"/>
            <a:ext cx="12192000" cy="6858001"/>
            <a:chOff x="0" y="0"/>
            <a:chExt cx="13716000" cy="10287000"/>
          </a:xfrm>
        </p:grpSpPr>
        <p:sp>
          <p:nvSpPr>
            <p:cNvPr id="219" name="Google Shape;219;p184"/>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20" name="Google Shape;220;p18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21" name="Google Shape;221;p18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22" name="Google Shape;222;p18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223" name="Shape 223"/>
        <p:cNvGrpSpPr/>
        <p:nvPr/>
      </p:nvGrpSpPr>
      <p:grpSpPr>
        <a:xfrm>
          <a:off x="0" y="0"/>
          <a:ext cx="0" cy="0"/>
          <a:chOff x="0" y="0"/>
          <a:chExt cx="0" cy="0"/>
        </a:xfrm>
      </p:grpSpPr>
      <p:grpSp>
        <p:nvGrpSpPr>
          <p:cNvPr id="224" name="Google Shape;224;p185"/>
          <p:cNvGrpSpPr/>
          <p:nvPr/>
        </p:nvGrpSpPr>
        <p:grpSpPr>
          <a:xfrm>
            <a:off x="0" y="0"/>
            <a:ext cx="12192000" cy="6858001"/>
            <a:chOff x="0" y="0"/>
            <a:chExt cx="13716000" cy="10287000"/>
          </a:xfrm>
        </p:grpSpPr>
        <p:sp>
          <p:nvSpPr>
            <p:cNvPr id="225" name="Google Shape;225;p185"/>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26" name="Google Shape;226;p18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27" name="Google Shape;227;p18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28" name="Google Shape;228;p18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229" name="Shape 229"/>
        <p:cNvGrpSpPr/>
        <p:nvPr/>
      </p:nvGrpSpPr>
      <p:grpSpPr>
        <a:xfrm>
          <a:off x="0" y="0"/>
          <a:ext cx="0" cy="0"/>
          <a:chOff x="0" y="0"/>
          <a:chExt cx="0" cy="0"/>
        </a:xfrm>
      </p:grpSpPr>
      <p:grpSp>
        <p:nvGrpSpPr>
          <p:cNvPr id="230" name="Google Shape;230;p186"/>
          <p:cNvGrpSpPr/>
          <p:nvPr/>
        </p:nvGrpSpPr>
        <p:grpSpPr>
          <a:xfrm>
            <a:off x="0" y="0"/>
            <a:ext cx="12192000" cy="6858001"/>
            <a:chOff x="0" y="0"/>
            <a:chExt cx="13716000" cy="10287000"/>
          </a:xfrm>
        </p:grpSpPr>
        <p:sp>
          <p:nvSpPr>
            <p:cNvPr id="231" name="Google Shape;231;p186"/>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32" name="Google Shape;232;p18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33" name="Google Shape;233;p18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34" name="Google Shape;234;p18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235" name="Shape 235"/>
        <p:cNvGrpSpPr/>
        <p:nvPr/>
      </p:nvGrpSpPr>
      <p:grpSpPr>
        <a:xfrm>
          <a:off x="0" y="0"/>
          <a:ext cx="0" cy="0"/>
          <a:chOff x="0" y="0"/>
          <a:chExt cx="0" cy="0"/>
        </a:xfrm>
      </p:grpSpPr>
      <p:grpSp>
        <p:nvGrpSpPr>
          <p:cNvPr id="236" name="Google Shape;236;p187"/>
          <p:cNvGrpSpPr/>
          <p:nvPr/>
        </p:nvGrpSpPr>
        <p:grpSpPr>
          <a:xfrm>
            <a:off x="0" y="0"/>
            <a:ext cx="12192000" cy="6858001"/>
            <a:chOff x="0" y="0"/>
            <a:chExt cx="13716000" cy="10287000"/>
          </a:xfrm>
        </p:grpSpPr>
        <p:sp>
          <p:nvSpPr>
            <p:cNvPr id="237" name="Google Shape;237;p187"/>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38" name="Google Shape;238;p18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39" name="Google Shape;239;p18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40" name="Google Shape;240;p18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241" name="Shape 241"/>
        <p:cNvGrpSpPr/>
        <p:nvPr/>
      </p:nvGrpSpPr>
      <p:grpSpPr>
        <a:xfrm>
          <a:off x="0" y="0"/>
          <a:ext cx="0" cy="0"/>
          <a:chOff x="0" y="0"/>
          <a:chExt cx="0" cy="0"/>
        </a:xfrm>
      </p:grpSpPr>
      <p:grpSp>
        <p:nvGrpSpPr>
          <p:cNvPr id="242" name="Google Shape;242;p188"/>
          <p:cNvGrpSpPr/>
          <p:nvPr/>
        </p:nvGrpSpPr>
        <p:grpSpPr>
          <a:xfrm>
            <a:off x="0" y="0"/>
            <a:ext cx="12192000" cy="6858001"/>
            <a:chOff x="0" y="0"/>
            <a:chExt cx="13716000" cy="10287000"/>
          </a:xfrm>
        </p:grpSpPr>
        <p:sp>
          <p:nvSpPr>
            <p:cNvPr id="243" name="Google Shape;243;p188"/>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44" name="Google Shape;244;p18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45" name="Google Shape;245;p18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46" name="Google Shape;246;p18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247" name="Shape 247"/>
        <p:cNvGrpSpPr/>
        <p:nvPr/>
      </p:nvGrpSpPr>
      <p:grpSpPr>
        <a:xfrm>
          <a:off x="0" y="0"/>
          <a:ext cx="0" cy="0"/>
          <a:chOff x="0" y="0"/>
          <a:chExt cx="0" cy="0"/>
        </a:xfrm>
      </p:grpSpPr>
      <p:grpSp>
        <p:nvGrpSpPr>
          <p:cNvPr id="248" name="Google Shape;248;p189"/>
          <p:cNvGrpSpPr/>
          <p:nvPr/>
        </p:nvGrpSpPr>
        <p:grpSpPr>
          <a:xfrm>
            <a:off x="0" y="0"/>
            <a:ext cx="12192000" cy="6858001"/>
            <a:chOff x="0" y="0"/>
            <a:chExt cx="13716000" cy="10287000"/>
          </a:xfrm>
        </p:grpSpPr>
        <p:sp>
          <p:nvSpPr>
            <p:cNvPr id="249" name="Google Shape;249;p189"/>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50" name="Google Shape;250;p18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51" name="Google Shape;251;p18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52" name="Google Shape;252;p18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253" name="Shape 253"/>
        <p:cNvGrpSpPr/>
        <p:nvPr/>
      </p:nvGrpSpPr>
      <p:grpSpPr>
        <a:xfrm>
          <a:off x="0" y="0"/>
          <a:ext cx="0" cy="0"/>
          <a:chOff x="0" y="0"/>
          <a:chExt cx="0" cy="0"/>
        </a:xfrm>
      </p:grpSpPr>
      <p:grpSp>
        <p:nvGrpSpPr>
          <p:cNvPr id="254" name="Google Shape;254;p190"/>
          <p:cNvGrpSpPr/>
          <p:nvPr/>
        </p:nvGrpSpPr>
        <p:grpSpPr>
          <a:xfrm>
            <a:off x="0" y="0"/>
            <a:ext cx="12192000" cy="6858001"/>
            <a:chOff x="0" y="0"/>
            <a:chExt cx="13716000" cy="10287000"/>
          </a:xfrm>
        </p:grpSpPr>
        <p:sp>
          <p:nvSpPr>
            <p:cNvPr id="255" name="Google Shape;255;p190"/>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56" name="Google Shape;256;p19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57" name="Google Shape;257;p19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58" name="Google Shape;258;p19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259" name="Shape 259"/>
        <p:cNvGrpSpPr/>
        <p:nvPr/>
      </p:nvGrpSpPr>
      <p:grpSpPr>
        <a:xfrm>
          <a:off x="0" y="0"/>
          <a:ext cx="0" cy="0"/>
          <a:chOff x="0" y="0"/>
          <a:chExt cx="0" cy="0"/>
        </a:xfrm>
      </p:grpSpPr>
      <p:grpSp>
        <p:nvGrpSpPr>
          <p:cNvPr id="260" name="Google Shape;260;p191"/>
          <p:cNvGrpSpPr/>
          <p:nvPr/>
        </p:nvGrpSpPr>
        <p:grpSpPr>
          <a:xfrm>
            <a:off x="0" y="0"/>
            <a:ext cx="12192000" cy="6858001"/>
            <a:chOff x="0" y="0"/>
            <a:chExt cx="13716000" cy="10287000"/>
          </a:xfrm>
        </p:grpSpPr>
        <p:sp>
          <p:nvSpPr>
            <p:cNvPr id="261" name="Google Shape;261;p191"/>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62" name="Google Shape;262;p19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63" name="Google Shape;263;p19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64" name="Google Shape;264;p19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265" name="Shape 265"/>
        <p:cNvGrpSpPr/>
        <p:nvPr/>
      </p:nvGrpSpPr>
      <p:grpSpPr>
        <a:xfrm>
          <a:off x="0" y="0"/>
          <a:ext cx="0" cy="0"/>
          <a:chOff x="0" y="0"/>
          <a:chExt cx="0" cy="0"/>
        </a:xfrm>
      </p:grpSpPr>
      <p:grpSp>
        <p:nvGrpSpPr>
          <p:cNvPr id="266" name="Google Shape;266;p192"/>
          <p:cNvGrpSpPr/>
          <p:nvPr/>
        </p:nvGrpSpPr>
        <p:grpSpPr>
          <a:xfrm>
            <a:off x="0" y="0"/>
            <a:ext cx="12192000" cy="6858001"/>
            <a:chOff x="0" y="0"/>
            <a:chExt cx="13716000" cy="10287000"/>
          </a:xfrm>
        </p:grpSpPr>
        <p:sp>
          <p:nvSpPr>
            <p:cNvPr id="267" name="Google Shape;267;p192"/>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68" name="Google Shape;268;p19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69" name="Google Shape;269;p19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70" name="Google Shape;270;p19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271" name="Shape 271"/>
        <p:cNvGrpSpPr/>
        <p:nvPr/>
      </p:nvGrpSpPr>
      <p:grpSpPr>
        <a:xfrm>
          <a:off x="0" y="0"/>
          <a:ext cx="0" cy="0"/>
          <a:chOff x="0" y="0"/>
          <a:chExt cx="0" cy="0"/>
        </a:xfrm>
      </p:grpSpPr>
      <p:grpSp>
        <p:nvGrpSpPr>
          <p:cNvPr id="272" name="Google Shape;272;p193"/>
          <p:cNvGrpSpPr/>
          <p:nvPr/>
        </p:nvGrpSpPr>
        <p:grpSpPr>
          <a:xfrm>
            <a:off x="0" y="0"/>
            <a:ext cx="12192000" cy="6858001"/>
            <a:chOff x="0" y="0"/>
            <a:chExt cx="13716000" cy="10287000"/>
          </a:xfrm>
        </p:grpSpPr>
        <p:sp>
          <p:nvSpPr>
            <p:cNvPr id="273" name="Google Shape;273;p193"/>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74" name="Google Shape;274;p19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75" name="Google Shape;275;p19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76" name="Google Shape;276;p19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39" name="Shape 39"/>
        <p:cNvGrpSpPr/>
        <p:nvPr/>
      </p:nvGrpSpPr>
      <p:grpSpPr>
        <a:xfrm>
          <a:off x="0" y="0"/>
          <a:ext cx="0" cy="0"/>
          <a:chOff x="0" y="0"/>
          <a:chExt cx="0" cy="0"/>
        </a:xfrm>
      </p:grpSpPr>
      <p:grpSp>
        <p:nvGrpSpPr>
          <p:cNvPr id="40" name="Google Shape;40;p96"/>
          <p:cNvGrpSpPr/>
          <p:nvPr/>
        </p:nvGrpSpPr>
        <p:grpSpPr>
          <a:xfrm>
            <a:off x="-1" y="-38042"/>
            <a:ext cx="12192000" cy="6896042"/>
            <a:chOff x="0" y="0"/>
            <a:chExt cx="13716000" cy="10287000"/>
          </a:xfrm>
        </p:grpSpPr>
        <p:sp>
          <p:nvSpPr>
            <p:cNvPr id="41" name="Google Shape;41;p96"/>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2" name="Google Shape;42;p96"/>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3" name="Google Shape;43;p96"/>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44" name="Google Shape;44;p96"/>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rgbClr val="7F7F7F"/>
              </a:solidFill>
              <a:latin typeface="Dosis"/>
              <a:ea typeface="Dosis"/>
              <a:cs typeface="Dosis"/>
              <a:sym typeface="Dosis"/>
            </a:endParaRPr>
          </a:p>
        </p:txBody>
      </p:sp>
      <p:sp>
        <p:nvSpPr>
          <p:cNvPr id="45" name="Google Shape;45;p96"/>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2000"/>
              <a:buFont typeface="Calibri"/>
              <a:buNone/>
              <a:defRPr b="1" sz="2000">
                <a:solidFill>
                  <a:srgbClr val="757070"/>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96"/>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BAB"/>
              </a:buClr>
              <a:buSzPts val="1400"/>
              <a:buNone/>
              <a:defRPr i="1" sz="14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277" name="Shape 277"/>
        <p:cNvGrpSpPr/>
        <p:nvPr/>
      </p:nvGrpSpPr>
      <p:grpSpPr>
        <a:xfrm>
          <a:off x="0" y="0"/>
          <a:ext cx="0" cy="0"/>
          <a:chOff x="0" y="0"/>
          <a:chExt cx="0" cy="0"/>
        </a:xfrm>
      </p:grpSpPr>
      <p:grpSp>
        <p:nvGrpSpPr>
          <p:cNvPr id="278" name="Google Shape;278;p194"/>
          <p:cNvGrpSpPr/>
          <p:nvPr/>
        </p:nvGrpSpPr>
        <p:grpSpPr>
          <a:xfrm>
            <a:off x="0" y="0"/>
            <a:ext cx="12192000" cy="6858001"/>
            <a:chOff x="0" y="0"/>
            <a:chExt cx="13716000" cy="10287000"/>
          </a:xfrm>
        </p:grpSpPr>
        <p:sp>
          <p:nvSpPr>
            <p:cNvPr id="279" name="Google Shape;279;p194"/>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80" name="Google Shape;280;p19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281" name="Google Shape;281;p19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282" name="Google Shape;282;p19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283" name="Shape 283"/>
        <p:cNvGrpSpPr/>
        <p:nvPr/>
      </p:nvGrpSpPr>
      <p:grpSpPr>
        <a:xfrm>
          <a:off x="0" y="0"/>
          <a:ext cx="0" cy="0"/>
          <a:chOff x="0" y="0"/>
          <a:chExt cx="0" cy="0"/>
        </a:xfrm>
      </p:grpSpPr>
      <p:sp>
        <p:nvSpPr>
          <p:cNvPr id="284" name="Google Shape;284;p195"/>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5" name="Google Shape;285;p195"/>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86" name="Google Shape;286;p195"/>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87" name="Google Shape;287;p195"/>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8" name="Google Shape;288;p195"/>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89" name="Google Shape;289;p195"/>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90" name="Google Shape;290;p195"/>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1" name="Google Shape;291;p195"/>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2" name="Google Shape;292;p195"/>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3" name="Google Shape;293;p195"/>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4" name="Google Shape;294;p195"/>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5" name="Google Shape;295;p195"/>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6" name="Google Shape;296;p195"/>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297" name="Shape 297"/>
        <p:cNvGrpSpPr/>
        <p:nvPr/>
      </p:nvGrpSpPr>
      <p:grpSpPr>
        <a:xfrm>
          <a:off x="0" y="0"/>
          <a:ext cx="0" cy="0"/>
          <a:chOff x="0" y="0"/>
          <a:chExt cx="0" cy="0"/>
        </a:xfrm>
      </p:grpSpPr>
      <p:grpSp>
        <p:nvGrpSpPr>
          <p:cNvPr id="298" name="Google Shape;298;p196"/>
          <p:cNvGrpSpPr/>
          <p:nvPr/>
        </p:nvGrpSpPr>
        <p:grpSpPr>
          <a:xfrm>
            <a:off x="-1" y="-38042"/>
            <a:ext cx="12192000" cy="6896042"/>
            <a:chOff x="0" y="0"/>
            <a:chExt cx="13716000" cy="10287000"/>
          </a:xfrm>
        </p:grpSpPr>
        <p:sp>
          <p:nvSpPr>
            <p:cNvPr id="299" name="Google Shape;299;p196"/>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00" name="Google Shape;300;p196"/>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01" name="Google Shape;301;p196"/>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302" name="Google Shape;302;p196"/>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rgbClr val="7F7F7F"/>
              </a:solidFill>
              <a:latin typeface="Dosis"/>
              <a:ea typeface="Dosis"/>
              <a:cs typeface="Dosis"/>
              <a:sym typeface="Dosis"/>
            </a:endParaRPr>
          </a:p>
        </p:txBody>
      </p:sp>
      <p:sp>
        <p:nvSpPr>
          <p:cNvPr id="303" name="Google Shape;303;p196"/>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2000"/>
              <a:buFont typeface="Calibri"/>
              <a:buNone/>
              <a:defRPr b="1" sz="2000">
                <a:solidFill>
                  <a:srgbClr val="757070"/>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4" name="Google Shape;304;p196"/>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BAB"/>
              </a:buClr>
              <a:buSzPts val="1400"/>
              <a:buNone/>
              <a:defRPr i="1" sz="14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311" name="Shape 311"/>
        <p:cNvGrpSpPr/>
        <p:nvPr/>
      </p:nvGrpSpPr>
      <p:grpSpPr>
        <a:xfrm>
          <a:off x="0" y="0"/>
          <a:ext cx="0" cy="0"/>
          <a:chOff x="0" y="0"/>
          <a:chExt cx="0" cy="0"/>
        </a:xfrm>
      </p:grpSpPr>
      <p:grpSp>
        <p:nvGrpSpPr>
          <p:cNvPr id="312" name="Google Shape;312;p95"/>
          <p:cNvGrpSpPr/>
          <p:nvPr/>
        </p:nvGrpSpPr>
        <p:grpSpPr>
          <a:xfrm>
            <a:off x="0" y="0"/>
            <a:ext cx="12192000" cy="6858001"/>
            <a:chOff x="0" y="0"/>
            <a:chExt cx="13716000" cy="10287000"/>
          </a:xfrm>
        </p:grpSpPr>
        <p:sp>
          <p:nvSpPr>
            <p:cNvPr id="313" name="Google Shape;313;p95"/>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14" name="Google Shape;314;p9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15" name="Google Shape;315;p9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316" name="Google Shape;316;p9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17" name="Shape 317"/>
        <p:cNvGrpSpPr/>
        <p:nvPr/>
      </p:nvGrpSpPr>
      <p:grpSpPr>
        <a:xfrm>
          <a:off x="0" y="0"/>
          <a:ext cx="0" cy="0"/>
          <a:chOff x="0" y="0"/>
          <a:chExt cx="0" cy="0"/>
        </a:xfrm>
      </p:grpSpPr>
      <p:sp>
        <p:nvSpPr>
          <p:cNvPr id="318" name="Google Shape;318;p13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9" name="Google Shape;319;p13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20" name="Google Shape;320;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1" name="Google Shape;321;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2" name="Google Shape;322;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23" name="Shape 323"/>
        <p:cNvGrpSpPr/>
        <p:nvPr/>
      </p:nvGrpSpPr>
      <p:grpSpPr>
        <a:xfrm>
          <a:off x="0" y="0"/>
          <a:ext cx="0" cy="0"/>
          <a:chOff x="0" y="0"/>
          <a:chExt cx="0" cy="0"/>
        </a:xfrm>
      </p:grpSpPr>
      <p:sp>
        <p:nvSpPr>
          <p:cNvPr id="324" name="Google Shape;324;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5" name="Google Shape;325;p1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 name="Google Shape;32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7" name="Google Shape;32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8" name="Google Shape;32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29" name="Shape 329"/>
        <p:cNvGrpSpPr/>
        <p:nvPr/>
      </p:nvGrpSpPr>
      <p:grpSpPr>
        <a:xfrm>
          <a:off x="0" y="0"/>
          <a:ext cx="0" cy="0"/>
          <a:chOff x="0" y="0"/>
          <a:chExt cx="0" cy="0"/>
        </a:xfrm>
      </p:grpSpPr>
      <p:sp>
        <p:nvSpPr>
          <p:cNvPr id="330" name="Google Shape;330;p1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1" name="Google Shape;331;p14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 name="Google Shape;332;p14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 name="Google Shape;333;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4" name="Google Shape;334;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5" name="Google Shape;335;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36" name="Shape 336"/>
        <p:cNvGrpSpPr/>
        <p:nvPr/>
      </p:nvGrpSpPr>
      <p:grpSpPr>
        <a:xfrm>
          <a:off x="0" y="0"/>
          <a:ext cx="0" cy="0"/>
          <a:chOff x="0" y="0"/>
          <a:chExt cx="0" cy="0"/>
        </a:xfrm>
      </p:grpSpPr>
      <p:sp>
        <p:nvSpPr>
          <p:cNvPr id="337" name="Google Shape;337;p14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8" name="Google Shape;338;p14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39" name="Google Shape;339;p14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 name="Google Shape;340;p14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41" name="Google Shape;341;p14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 name="Google Shape;34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3" name="Google Shape;34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4" name="Google Shape;34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5" name="Shape 345"/>
        <p:cNvGrpSpPr/>
        <p:nvPr/>
      </p:nvGrpSpPr>
      <p:grpSpPr>
        <a:xfrm>
          <a:off x="0" y="0"/>
          <a:ext cx="0" cy="0"/>
          <a:chOff x="0" y="0"/>
          <a:chExt cx="0" cy="0"/>
        </a:xfrm>
      </p:grpSpPr>
      <p:sp>
        <p:nvSpPr>
          <p:cNvPr id="346" name="Google Shape;346;p1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7" name="Google Shape;347;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8" name="Google Shape;348;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9" name="Google Shape;349;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0" name="Shape 350"/>
        <p:cNvGrpSpPr/>
        <p:nvPr/>
      </p:nvGrpSpPr>
      <p:grpSpPr>
        <a:xfrm>
          <a:off x="0" y="0"/>
          <a:ext cx="0" cy="0"/>
          <a:chOff x="0" y="0"/>
          <a:chExt cx="0" cy="0"/>
        </a:xfrm>
      </p:grpSpPr>
      <p:sp>
        <p:nvSpPr>
          <p:cNvPr id="351" name="Google Shape;351;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2" name="Google Shape;352;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3" name="Google Shape;353;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47" name="Shape 47"/>
        <p:cNvGrpSpPr/>
        <p:nvPr/>
      </p:nvGrpSpPr>
      <p:grpSpPr>
        <a:xfrm>
          <a:off x="0" y="0"/>
          <a:ext cx="0" cy="0"/>
          <a:chOff x="0" y="0"/>
          <a:chExt cx="0" cy="0"/>
        </a:xfrm>
      </p:grpSpPr>
      <p:grpSp>
        <p:nvGrpSpPr>
          <p:cNvPr id="48" name="Google Shape;48;p99"/>
          <p:cNvGrpSpPr/>
          <p:nvPr/>
        </p:nvGrpSpPr>
        <p:grpSpPr>
          <a:xfrm>
            <a:off x="0" y="0"/>
            <a:ext cx="12192000" cy="6858001"/>
            <a:chOff x="0" y="0"/>
            <a:chExt cx="13716000" cy="10287000"/>
          </a:xfrm>
        </p:grpSpPr>
        <p:sp>
          <p:nvSpPr>
            <p:cNvPr id="49" name="Google Shape;49;p99"/>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50" name="Google Shape;50;p9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51" name="Google Shape;51;p9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52" name="Google Shape;52;p9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54" name="Shape 354"/>
        <p:cNvGrpSpPr/>
        <p:nvPr/>
      </p:nvGrpSpPr>
      <p:grpSpPr>
        <a:xfrm>
          <a:off x="0" y="0"/>
          <a:ext cx="0" cy="0"/>
          <a:chOff x="0" y="0"/>
          <a:chExt cx="0" cy="0"/>
        </a:xfrm>
      </p:grpSpPr>
      <p:sp>
        <p:nvSpPr>
          <p:cNvPr id="355" name="Google Shape;355;p144"/>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6" name="Google Shape;356;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7" name="Google Shape;357;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8" name="Google Shape;358;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359" name="Google Shape;359;p144"/>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0" name="Google Shape;360;p144"/>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 name="Google Shape;361;p144"/>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2" name="Google Shape;362;p144"/>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63" name="Google Shape;363;p144"/>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64" name="Shape 364"/>
        <p:cNvGrpSpPr/>
        <p:nvPr/>
      </p:nvGrpSpPr>
      <p:grpSpPr>
        <a:xfrm>
          <a:off x="0" y="0"/>
          <a:ext cx="0" cy="0"/>
          <a:chOff x="0" y="0"/>
          <a:chExt cx="0" cy="0"/>
        </a:xfrm>
      </p:grpSpPr>
      <p:sp>
        <p:nvSpPr>
          <p:cNvPr id="365" name="Google Shape;365;p14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6" name="Google Shape;366;p14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67" name="Google Shape;367;p14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68" name="Google Shape;368;p1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9" name="Google Shape;369;p1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0" name="Google Shape;370;p1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371" name="Shape 371"/>
        <p:cNvGrpSpPr/>
        <p:nvPr/>
      </p:nvGrpSpPr>
      <p:grpSpPr>
        <a:xfrm>
          <a:off x="0" y="0"/>
          <a:ext cx="0" cy="0"/>
          <a:chOff x="0" y="0"/>
          <a:chExt cx="0" cy="0"/>
        </a:xfrm>
      </p:grpSpPr>
      <p:grpSp>
        <p:nvGrpSpPr>
          <p:cNvPr id="372" name="Google Shape;372;p146"/>
          <p:cNvGrpSpPr/>
          <p:nvPr/>
        </p:nvGrpSpPr>
        <p:grpSpPr>
          <a:xfrm>
            <a:off x="0" y="0"/>
            <a:ext cx="12192000" cy="6858001"/>
            <a:chOff x="0" y="0"/>
            <a:chExt cx="13716000" cy="10287000"/>
          </a:xfrm>
        </p:grpSpPr>
        <p:sp>
          <p:nvSpPr>
            <p:cNvPr id="373" name="Google Shape;373;p146"/>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74" name="Google Shape;374;p14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75" name="Google Shape;375;p14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376" name="Google Shape;376;p14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377" name="Shape 377"/>
        <p:cNvGrpSpPr/>
        <p:nvPr/>
      </p:nvGrpSpPr>
      <p:grpSpPr>
        <a:xfrm>
          <a:off x="0" y="0"/>
          <a:ext cx="0" cy="0"/>
          <a:chOff x="0" y="0"/>
          <a:chExt cx="0" cy="0"/>
        </a:xfrm>
      </p:grpSpPr>
      <p:grpSp>
        <p:nvGrpSpPr>
          <p:cNvPr id="378" name="Google Shape;378;p147"/>
          <p:cNvGrpSpPr/>
          <p:nvPr/>
        </p:nvGrpSpPr>
        <p:grpSpPr>
          <a:xfrm>
            <a:off x="0" y="0"/>
            <a:ext cx="12192000" cy="6858001"/>
            <a:chOff x="0" y="0"/>
            <a:chExt cx="13716000" cy="10287000"/>
          </a:xfrm>
        </p:grpSpPr>
        <p:sp>
          <p:nvSpPr>
            <p:cNvPr id="379" name="Google Shape;379;p147"/>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80" name="Google Shape;380;p14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81" name="Google Shape;381;p14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382" name="Google Shape;382;p14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383" name="Shape 383"/>
        <p:cNvGrpSpPr/>
        <p:nvPr/>
      </p:nvGrpSpPr>
      <p:grpSpPr>
        <a:xfrm>
          <a:off x="0" y="0"/>
          <a:ext cx="0" cy="0"/>
          <a:chOff x="0" y="0"/>
          <a:chExt cx="0" cy="0"/>
        </a:xfrm>
      </p:grpSpPr>
      <p:grpSp>
        <p:nvGrpSpPr>
          <p:cNvPr id="384" name="Google Shape;384;p148"/>
          <p:cNvGrpSpPr/>
          <p:nvPr/>
        </p:nvGrpSpPr>
        <p:grpSpPr>
          <a:xfrm>
            <a:off x="0" y="0"/>
            <a:ext cx="12192000" cy="6858001"/>
            <a:chOff x="0" y="0"/>
            <a:chExt cx="13716000" cy="10287000"/>
          </a:xfrm>
        </p:grpSpPr>
        <p:sp>
          <p:nvSpPr>
            <p:cNvPr id="385" name="Google Shape;385;p148"/>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86" name="Google Shape;386;p14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87" name="Google Shape;387;p14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388" name="Google Shape;388;p14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389" name="Shape 389"/>
        <p:cNvGrpSpPr/>
        <p:nvPr/>
      </p:nvGrpSpPr>
      <p:grpSpPr>
        <a:xfrm>
          <a:off x="0" y="0"/>
          <a:ext cx="0" cy="0"/>
          <a:chOff x="0" y="0"/>
          <a:chExt cx="0" cy="0"/>
        </a:xfrm>
      </p:grpSpPr>
      <p:grpSp>
        <p:nvGrpSpPr>
          <p:cNvPr id="390" name="Google Shape;390;p149"/>
          <p:cNvGrpSpPr/>
          <p:nvPr/>
        </p:nvGrpSpPr>
        <p:grpSpPr>
          <a:xfrm>
            <a:off x="0" y="0"/>
            <a:ext cx="12192000" cy="6858001"/>
            <a:chOff x="0" y="0"/>
            <a:chExt cx="13716000" cy="10287000"/>
          </a:xfrm>
        </p:grpSpPr>
        <p:sp>
          <p:nvSpPr>
            <p:cNvPr id="391" name="Google Shape;391;p149"/>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92" name="Google Shape;392;p14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93" name="Google Shape;393;p14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394" name="Google Shape;394;p14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395" name="Shape 395"/>
        <p:cNvGrpSpPr/>
        <p:nvPr/>
      </p:nvGrpSpPr>
      <p:grpSpPr>
        <a:xfrm>
          <a:off x="0" y="0"/>
          <a:ext cx="0" cy="0"/>
          <a:chOff x="0" y="0"/>
          <a:chExt cx="0" cy="0"/>
        </a:xfrm>
      </p:grpSpPr>
      <p:grpSp>
        <p:nvGrpSpPr>
          <p:cNvPr id="396" name="Google Shape;396;p150"/>
          <p:cNvGrpSpPr/>
          <p:nvPr/>
        </p:nvGrpSpPr>
        <p:grpSpPr>
          <a:xfrm>
            <a:off x="0" y="0"/>
            <a:ext cx="12192000" cy="6858001"/>
            <a:chOff x="0" y="0"/>
            <a:chExt cx="13716000" cy="10287000"/>
          </a:xfrm>
        </p:grpSpPr>
        <p:sp>
          <p:nvSpPr>
            <p:cNvPr id="397" name="Google Shape;397;p150"/>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98" name="Google Shape;398;p15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399" name="Google Shape;399;p15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400" name="Google Shape;400;p15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401" name="Shape 401"/>
        <p:cNvGrpSpPr/>
        <p:nvPr/>
      </p:nvGrpSpPr>
      <p:grpSpPr>
        <a:xfrm>
          <a:off x="0" y="0"/>
          <a:ext cx="0" cy="0"/>
          <a:chOff x="0" y="0"/>
          <a:chExt cx="0" cy="0"/>
        </a:xfrm>
      </p:grpSpPr>
      <p:grpSp>
        <p:nvGrpSpPr>
          <p:cNvPr id="402" name="Google Shape;402;p151"/>
          <p:cNvGrpSpPr/>
          <p:nvPr/>
        </p:nvGrpSpPr>
        <p:grpSpPr>
          <a:xfrm>
            <a:off x="0" y="0"/>
            <a:ext cx="12192000" cy="6858001"/>
            <a:chOff x="0" y="0"/>
            <a:chExt cx="13716000" cy="10287000"/>
          </a:xfrm>
        </p:grpSpPr>
        <p:sp>
          <p:nvSpPr>
            <p:cNvPr id="403" name="Google Shape;403;p151"/>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04" name="Google Shape;404;p15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05" name="Google Shape;405;p15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406" name="Google Shape;406;p15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407" name="Shape 407"/>
        <p:cNvGrpSpPr/>
        <p:nvPr/>
      </p:nvGrpSpPr>
      <p:grpSpPr>
        <a:xfrm>
          <a:off x="0" y="0"/>
          <a:ext cx="0" cy="0"/>
          <a:chOff x="0" y="0"/>
          <a:chExt cx="0" cy="0"/>
        </a:xfrm>
      </p:grpSpPr>
      <p:grpSp>
        <p:nvGrpSpPr>
          <p:cNvPr id="408" name="Google Shape;408;p152"/>
          <p:cNvGrpSpPr/>
          <p:nvPr/>
        </p:nvGrpSpPr>
        <p:grpSpPr>
          <a:xfrm>
            <a:off x="0" y="0"/>
            <a:ext cx="12192000" cy="6858001"/>
            <a:chOff x="0" y="0"/>
            <a:chExt cx="13716000" cy="10287000"/>
          </a:xfrm>
        </p:grpSpPr>
        <p:sp>
          <p:nvSpPr>
            <p:cNvPr id="409" name="Google Shape;409;p152"/>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10" name="Google Shape;410;p15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11" name="Google Shape;411;p15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412" name="Google Shape;412;p15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413" name="Shape 413"/>
        <p:cNvGrpSpPr/>
        <p:nvPr/>
      </p:nvGrpSpPr>
      <p:grpSpPr>
        <a:xfrm>
          <a:off x="0" y="0"/>
          <a:ext cx="0" cy="0"/>
          <a:chOff x="0" y="0"/>
          <a:chExt cx="0" cy="0"/>
        </a:xfrm>
      </p:grpSpPr>
      <p:grpSp>
        <p:nvGrpSpPr>
          <p:cNvPr id="414" name="Google Shape;414;p153"/>
          <p:cNvGrpSpPr/>
          <p:nvPr/>
        </p:nvGrpSpPr>
        <p:grpSpPr>
          <a:xfrm>
            <a:off x="0" y="0"/>
            <a:ext cx="12192000" cy="6858001"/>
            <a:chOff x="0" y="0"/>
            <a:chExt cx="13716000" cy="10287000"/>
          </a:xfrm>
        </p:grpSpPr>
        <p:sp>
          <p:nvSpPr>
            <p:cNvPr id="415" name="Google Shape;415;p153"/>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16" name="Google Shape;416;p15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17" name="Google Shape;417;p15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418" name="Google Shape;418;p15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53" name="Shape 53"/>
        <p:cNvGrpSpPr/>
        <p:nvPr/>
      </p:nvGrpSpPr>
      <p:grpSpPr>
        <a:xfrm>
          <a:off x="0" y="0"/>
          <a:ext cx="0" cy="0"/>
          <a:chOff x="0" y="0"/>
          <a:chExt cx="0" cy="0"/>
        </a:xfrm>
      </p:grpSpPr>
      <p:grpSp>
        <p:nvGrpSpPr>
          <p:cNvPr id="54" name="Google Shape;54;p100"/>
          <p:cNvGrpSpPr/>
          <p:nvPr/>
        </p:nvGrpSpPr>
        <p:grpSpPr>
          <a:xfrm>
            <a:off x="0" y="0"/>
            <a:ext cx="12192000" cy="6858001"/>
            <a:chOff x="0" y="0"/>
            <a:chExt cx="13716000" cy="10287000"/>
          </a:xfrm>
        </p:grpSpPr>
        <p:sp>
          <p:nvSpPr>
            <p:cNvPr id="55" name="Google Shape;55;p100"/>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56" name="Google Shape;56;p10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57" name="Google Shape;57;p10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58" name="Google Shape;58;p10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419" name="Shape 419"/>
        <p:cNvGrpSpPr/>
        <p:nvPr/>
      </p:nvGrpSpPr>
      <p:grpSpPr>
        <a:xfrm>
          <a:off x="0" y="0"/>
          <a:ext cx="0" cy="0"/>
          <a:chOff x="0" y="0"/>
          <a:chExt cx="0" cy="0"/>
        </a:xfrm>
      </p:grpSpPr>
      <p:grpSp>
        <p:nvGrpSpPr>
          <p:cNvPr id="420" name="Google Shape;420;p154"/>
          <p:cNvGrpSpPr/>
          <p:nvPr/>
        </p:nvGrpSpPr>
        <p:grpSpPr>
          <a:xfrm>
            <a:off x="0" y="0"/>
            <a:ext cx="12192000" cy="6858001"/>
            <a:chOff x="0" y="0"/>
            <a:chExt cx="13716000" cy="10287000"/>
          </a:xfrm>
        </p:grpSpPr>
        <p:sp>
          <p:nvSpPr>
            <p:cNvPr id="421" name="Google Shape;421;p154"/>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22" name="Google Shape;422;p15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23" name="Google Shape;423;p15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424" name="Google Shape;424;p15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425" name="Shape 425"/>
        <p:cNvGrpSpPr/>
        <p:nvPr/>
      </p:nvGrpSpPr>
      <p:grpSpPr>
        <a:xfrm>
          <a:off x="0" y="0"/>
          <a:ext cx="0" cy="0"/>
          <a:chOff x="0" y="0"/>
          <a:chExt cx="0" cy="0"/>
        </a:xfrm>
      </p:grpSpPr>
      <p:grpSp>
        <p:nvGrpSpPr>
          <p:cNvPr id="426" name="Google Shape;426;p155"/>
          <p:cNvGrpSpPr/>
          <p:nvPr/>
        </p:nvGrpSpPr>
        <p:grpSpPr>
          <a:xfrm>
            <a:off x="0" y="0"/>
            <a:ext cx="12192000" cy="6858001"/>
            <a:chOff x="0" y="0"/>
            <a:chExt cx="13716000" cy="10287000"/>
          </a:xfrm>
        </p:grpSpPr>
        <p:sp>
          <p:nvSpPr>
            <p:cNvPr id="427" name="Google Shape;427;p155"/>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28" name="Google Shape;428;p15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29" name="Google Shape;429;p15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430" name="Google Shape;430;p15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431" name="Shape 431"/>
        <p:cNvGrpSpPr/>
        <p:nvPr/>
      </p:nvGrpSpPr>
      <p:grpSpPr>
        <a:xfrm>
          <a:off x="0" y="0"/>
          <a:ext cx="0" cy="0"/>
          <a:chOff x="0" y="0"/>
          <a:chExt cx="0" cy="0"/>
        </a:xfrm>
      </p:grpSpPr>
      <p:sp>
        <p:nvSpPr>
          <p:cNvPr id="432" name="Google Shape;432;p156"/>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3" name="Google Shape;433;p156"/>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434" name="Google Shape;434;p156"/>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435" name="Google Shape;435;p156"/>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6" name="Google Shape;436;p156"/>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437" name="Google Shape;437;p156"/>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5"/>
              <a:buNone/>
              <a:defRPr sz="1865"/>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438" name="Google Shape;438;p156"/>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9" name="Google Shape;439;p156"/>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0" name="Google Shape;440;p156"/>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1" name="Google Shape;441;p156"/>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2" name="Google Shape;442;p156"/>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3" name="Google Shape;443;p156"/>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4" name="Google Shape;444;p156"/>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445" name="Shape 445"/>
        <p:cNvGrpSpPr/>
        <p:nvPr/>
      </p:nvGrpSpPr>
      <p:grpSpPr>
        <a:xfrm>
          <a:off x="0" y="0"/>
          <a:ext cx="0" cy="0"/>
          <a:chOff x="0" y="0"/>
          <a:chExt cx="0" cy="0"/>
        </a:xfrm>
      </p:grpSpPr>
      <p:grpSp>
        <p:nvGrpSpPr>
          <p:cNvPr id="446" name="Google Shape;446;p157"/>
          <p:cNvGrpSpPr/>
          <p:nvPr/>
        </p:nvGrpSpPr>
        <p:grpSpPr>
          <a:xfrm>
            <a:off x="-1" y="-38042"/>
            <a:ext cx="12192000" cy="6896042"/>
            <a:chOff x="0" y="0"/>
            <a:chExt cx="13716000" cy="10287000"/>
          </a:xfrm>
        </p:grpSpPr>
        <p:sp>
          <p:nvSpPr>
            <p:cNvPr id="447" name="Google Shape;447;p157"/>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48" name="Google Shape;448;p157"/>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449" name="Google Shape;449;p157"/>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450" name="Google Shape;450;p157"/>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0"/>
              <a:buFont typeface="Arial"/>
              <a:buNone/>
            </a:pPr>
            <a:r>
              <a:t/>
            </a:r>
            <a:endParaRPr b="1" i="0" sz="1350" u="none" cap="none" strike="noStrike">
              <a:solidFill>
                <a:srgbClr val="7F7F7F"/>
              </a:solidFill>
              <a:latin typeface="Dosis"/>
              <a:ea typeface="Dosis"/>
              <a:cs typeface="Dosis"/>
              <a:sym typeface="Dosis"/>
            </a:endParaRPr>
          </a:p>
        </p:txBody>
      </p:sp>
      <p:sp>
        <p:nvSpPr>
          <p:cNvPr id="451" name="Google Shape;451;p157"/>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2000"/>
              <a:buFont typeface="Calibri"/>
              <a:buNone/>
              <a:defRPr b="1" sz="2000">
                <a:solidFill>
                  <a:srgbClr val="757070"/>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2" name="Google Shape;452;p157"/>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BAB"/>
              </a:buClr>
              <a:buSzPts val="1400"/>
              <a:buNone/>
              <a:defRPr i="1" sz="14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54" name="Shape 454"/>
        <p:cNvGrpSpPr/>
        <p:nvPr/>
      </p:nvGrpSpPr>
      <p:grpSpPr>
        <a:xfrm>
          <a:off x="0" y="0"/>
          <a:ext cx="0" cy="0"/>
          <a:chOff x="0" y="0"/>
          <a:chExt cx="0" cy="0"/>
        </a:xfrm>
      </p:grpSpPr>
      <p:sp>
        <p:nvSpPr>
          <p:cNvPr id="455" name="Google Shape;455;p98"/>
          <p:cNvSpPr txBox="1"/>
          <p:nvPr>
            <p:ph idx="10" type="dt"/>
          </p:nvPr>
        </p:nvSpPr>
        <p:spPr>
          <a:xfrm>
            <a:off x="838200" y="6356347"/>
            <a:ext cx="2743200" cy="36519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56" name="Google Shape;456;p98"/>
          <p:cNvSpPr txBox="1"/>
          <p:nvPr>
            <p:ph idx="11" type="ftr"/>
          </p:nvPr>
        </p:nvSpPr>
        <p:spPr>
          <a:xfrm>
            <a:off x="4038599" y="6356347"/>
            <a:ext cx="4114799" cy="365199"/>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57" name="Google Shape;457;p98"/>
          <p:cNvSpPr txBox="1"/>
          <p:nvPr>
            <p:ph idx="12" type="sldNum"/>
          </p:nvPr>
        </p:nvSpPr>
        <p:spPr>
          <a:xfrm>
            <a:off x="8610599" y="6356347"/>
            <a:ext cx="2743200" cy="365199"/>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cript">
  <p:cSld name="1_script">
    <p:spTree>
      <p:nvGrpSpPr>
        <p:cNvPr id="458" name="Shape 458"/>
        <p:cNvGrpSpPr/>
        <p:nvPr/>
      </p:nvGrpSpPr>
      <p:grpSpPr>
        <a:xfrm>
          <a:off x="0" y="0"/>
          <a:ext cx="0" cy="0"/>
          <a:chOff x="0" y="0"/>
          <a:chExt cx="0" cy="0"/>
        </a:xfrm>
      </p:grpSpPr>
      <p:sp>
        <p:nvSpPr>
          <p:cNvPr id="459" name="Google Shape;459;p158"/>
          <p:cNvSpPr/>
          <p:nvPr/>
        </p:nvSpPr>
        <p:spPr>
          <a:xfrm>
            <a:off x="83184" y="57571"/>
            <a:ext cx="12039799" cy="856831"/>
          </a:xfrm>
          <a:prstGeom prst="roundRect">
            <a:avLst>
              <a:gd fmla="val 14434" name="adj"/>
            </a:avLst>
          </a:prstGeom>
          <a:solidFill>
            <a:srgbClr val="F2F2F2"/>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Dosis"/>
              <a:ea typeface="Dosis"/>
              <a:cs typeface="Dosis"/>
              <a:sym typeface="Dosis"/>
            </a:endParaRPr>
          </a:p>
        </p:txBody>
      </p:sp>
      <p:sp>
        <p:nvSpPr>
          <p:cNvPr id="460" name="Google Shape;460;p158"/>
          <p:cNvSpPr/>
          <p:nvPr/>
        </p:nvSpPr>
        <p:spPr>
          <a:xfrm>
            <a:off x="1" y="0"/>
            <a:ext cx="12122983" cy="6858000"/>
          </a:xfrm>
          <a:prstGeom prst="rect">
            <a:avLst/>
          </a:prstGeom>
          <a:noFill/>
          <a:ln cap="flat" cmpd="sng" w="76200">
            <a:solidFill>
              <a:srgbClr val="8BC1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FFFFFF"/>
              </a:solidFill>
              <a:latin typeface="Arial"/>
              <a:ea typeface="Arial"/>
              <a:cs typeface="Arial"/>
              <a:sym typeface="Arial"/>
            </a:endParaRPr>
          </a:p>
        </p:txBody>
      </p:sp>
      <p:pic>
        <p:nvPicPr>
          <p:cNvPr descr="Image générée" id="461" name="Google Shape;461;p158"/>
          <p:cNvPicPr preferRelativeResize="0"/>
          <p:nvPr/>
        </p:nvPicPr>
        <p:blipFill rotWithShape="1">
          <a:blip r:embed="rId2">
            <a:alphaModFix/>
          </a:blip>
          <a:srcRect b="61971" l="3539" r="75793" t="24327"/>
          <a:stretch/>
        </p:blipFill>
        <p:spPr>
          <a:xfrm>
            <a:off x="83185" y="76095"/>
            <a:ext cx="838193" cy="838307"/>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462" name="Shape 462"/>
        <p:cNvGrpSpPr/>
        <p:nvPr/>
      </p:nvGrpSpPr>
      <p:grpSpPr>
        <a:xfrm>
          <a:off x="0" y="0"/>
          <a:ext cx="0" cy="0"/>
          <a:chOff x="0" y="0"/>
          <a:chExt cx="0" cy="0"/>
        </a:xfrm>
      </p:grpSpPr>
      <p:sp>
        <p:nvSpPr>
          <p:cNvPr id="463" name="Google Shape;463;p159"/>
          <p:cNvSpPr txBox="1"/>
          <p:nvPr>
            <p:ph type="ctrTitle"/>
          </p:nvPr>
        </p:nvSpPr>
        <p:spPr>
          <a:xfrm>
            <a:off x="1524000" y="1122359"/>
            <a:ext cx="9144000" cy="2387595"/>
          </a:xfrm>
          <a:prstGeom prst="rect">
            <a:avLst/>
          </a:prstGeom>
          <a:noFill/>
          <a:ln>
            <a:noFill/>
          </a:ln>
        </p:spPr>
        <p:txBody>
          <a:bodyPr anchorCtr="1" anchor="b" bIns="45700" lIns="91425" spcFirstLastPara="1" rIns="91425" wrap="square" tIns="45700">
            <a:noAutofit/>
          </a:bodyPr>
          <a:lstStyle>
            <a:lvl1pPr lvl="0" marR="0" rtl="0" algn="ctr">
              <a:lnSpc>
                <a:spcPct val="90000"/>
              </a:lnSpc>
              <a:spcBef>
                <a:spcPts val="0"/>
              </a:spcBef>
              <a:spcAft>
                <a:spcPts val="0"/>
              </a:spcAft>
              <a:buClr>
                <a:srgbClr val="000000"/>
              </a:buClr>
              <a:buSzPts val="6000"/>
              <a:buFont typeface="Calibri"/>
              <a:buNone/>
              <a:defRPr b="0" i="0" sz="6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64" name="Google Shape;464;p159"/>
          <p:cNvSpPr txBox="1"/>
          <p:nvPr>
            <p:ph idx="1" type="subTitle"/>
          </p:nvPr>
        </p:nvSpPr>
        <p:spPr>
          <a:xfrm>
            <a:off x="1524000" y="3602041"/>
            <a:ext cx="9144000" cy="1655759"/>
          </a:xfrm>
          <a:prstGeom prst="rect">
            <a:avLst/>
          </a:prstGeom>
          <a:noFill/>
          <a:ln>
            <a:noFill/>
          </a:ln>
        </p:spPr>
        <p:txBody>
          <a:bodyPr anchorCtr="1" anchor="t" bIns="45700" lIns="91425" spcFirstLastPara="1" rIns="91425" wrap="square" tIns="45700">
            <a:noAutofit/>
          </a:bodyPr>
          <a:lstStyle>
            <a:lvl1pPr lvl="0" marR="0" rtl="0" algn="ctr">
              <a:lnSpc>
                <a:spcPct val="90000"/>
              </a:lnSpc>
              <a:spcBef>
                <a:spcPts val="1333"/>
              </a:spcBef>
              <a:spcAft>
                <a:spcPts val="0"/>
              </a:spcAft>
              <a:buClr>
                <a:srgbClr val="000000"/>
              </a:buClr>
              <a:buSzPts val="2400"/>
              <a:buFont typeface="Arial"/>
              <a:buNone/>
              <a:defRPr b="0" i="0" sz="2400" u="none" cap="none" strike="noStrike">
                <a:solidFill>
                  <a:srgbClr val="000000"/>
                </a:solidFill>
                <a:latin typeface="Calibri"/>
                <a:ea typeface="Calibri"/>
                <a:cs typeface="Calibri"/>
                <a:sym typeface="Calibri"/>
              </a:defRPr>
            </a:lvl1pPr>
            <a:lvl2pPr lvl="1"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lvl="3"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lvl="4"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lvl="5"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lvl="6"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lvl="7"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lvl="8"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65" name="Google Shape;465;p159"/>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66" name="Google Shape;466;p159"/>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67" name="Google Shape;467;p159"/>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468" name="Shape 468"/>
        <p:cNvGrpSpPr/>
        <p:nvPr/>
      </p:nvGrpSpPr>
      <p:grpSpPr>
        <a:xfrm>
          <a:off x="0" y="0"/>
          <a:ext cx="0" cy="0"/>
          <a:chOff x="0" y="0"/>
          <a:chExt cx="0" cy="0"/>
        </a:xfrm>
      </p:grpSpPr>
      <p:sp>
        <p:nvSpPr>
          <p:cNvPr id="469" name="Google Shape;469;p160"/>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70" name="Google Shape;470;p160"/>
          <p:cNvSpPr txBox="1"/>
          <p:nvPr>
            <p:ph idx="1" type="body"/>
          </p:nvPr>
        </p:nvSpPr>
        <p:spPr>
          <a:xfrm>
            <a:off x="838200" y="1825629"/>
            <a:ext cx="10515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71" name="Google Shape;471;p160"/>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72" name="Google Shape;472;p160"/>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73" name="Google Shape;473;p160"/>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474" name="Shape 474"/>
        <p:cNvGrpSpPr/>
        <p:nvPr/>
      </p:nvGrpSpPr>
      <p:grpSpPr>
        <a:xfrm>
          <a:off x="0" y="0"/>
          <a:ext cx="0" cy="0"/>
          <a:chOff x="0" y="0"/>
          <a:chExt cx="0" cy="0"/>
        </a:xfrm>
      </p:grpSpPr>
      <p:sp>
        <p:nvSpPr>
          <p:cNvPr id="475" name="Google Shape;475;p161"/>
          <p:cNvSpPr txBox="1"/>
          <p:nvPr>
            <p:ph type="title"/>
          </p:nvPr>
        </p:nvSpPr>
        <p:spPr>
          <a:xfrm>
            <a:off x="831847" y="1709733"/>
            <a:ext cx="10515600" cy="2852732"/>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6000"/>
              <a:buFont typeface="Calibri"/>
              <a:buNone/>
              <a:defRPr b="0" i="0" sz="6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76" name="Google Shape;476;p161"/>
          <p:cNvSpPr txBox="1"/>
          <p:nvPr>
            <p:ph idx="1" type="body"/>
          </p:nvPr>
        </p:nvSpPr>
        <p:spPr>
          <a:xfrm>
            <a:off x="831847" y="4589459"/>
            <a:ext cx="10515600" cy="1500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898989"/>
              </a:buClr>
              <a:buSzPts val="2400"/>
              <a:buFont typeface="Arial"/>
              <a:buNone/>
              <a:defRPr b="0" i="0" sz="2400" u="none" cap="none" strike="noStrike">
                <a:solidFill>
                  <a:srgbClr val="898989"/>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77" name="Google Shape;477;p161"/>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78" name="Google Shape;478;p161"/>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79" name="Google Shape;479;p161"/>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480" name="Shape 480"/>
        <p:cNvGrpSpPr/>
        <p:nvPr/>
      </p:nvGrpSpPr>
      <p:grpSpPr>
        <a:xfrm>
          <a:off x="0" y="0"/>
          <a:ext cx="0" cy="0"/>
          <a:chOff x="0" y="0"/>
          <a:chExt cx="0" cy="0"/>
        </a:xfrm>
      </p:grpSpPr>
      <p:sp>
        <p:nvSpPr>
          <p:cNvPr id="481" name="Google Shape;481;p162"/>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82" name="Google Shape;482;p162"/>
          <p:cNvSpPr txBox="1"/>
          <p:nvPr>
            <p:ph idx="1" type="body"/>
          </p:nvPr>
        </p:nvSpPr>
        <p:spPr>
          <a:xfrm>
            <a:off x="838200" y="1825629"/>
            <a:ext cx="5181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83" name="Google Shape;483;p162"/>
          <p:cNvSpPr txBox="1"/>
          <p:nvPr>
            <p:ph idx="2" type="body"/>
          </p:nvPr>
        </p:nvSpPr>
        <p:spPr>
          <a:xfrm>
            <a:off x="6172199" y="1825629"/>
            <a:ext cx="5181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84" name="Google Shape;484;p162"/>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85" name="Google Shape;485;p162"/>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86" name="Google Shape;486;p162"/>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59" name="Shape 59"/>
        <p:cNvGrpSpPr/>
        <p:nvPr/>
      </p:nvGrpSpPr>
      <p:grpSpPr>
        <a:xfrm>
          <a:off x="0" y="0"/>
          <a:ext cx="0" cy="0"/>
          <a:chOff x="0" y="0"/>
          <a:chExt cx="0" cy="0"/>
        </a:xfrm>
      </p:grpSpPr>
      <p:grpSp>
        <p:nvGrpSpPr>
          <p:cNvPr id="60" name="Google Shape;60;p101"/>
          <p:cNvGrpSpPr/>
          <p:nvPr/>
        </p:nvGrpSpPr>
        <p:grpSpPr>
          <a:xfrm>
            <a:off x="0" y="0"/>
            <a:ext cx="12192000" cy="6858001"/>
            <a:chOff x="0" y="0"/>
            <a:chExt cx="13716000" cy="10287000"/>
          </a:xfrm>
        </p:grpSpPr>
        <p:sp>
          <p:nvSpPr>
            <p:cNvPr id="61" name="Google Shape;61;p101"/>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2" name="Google Shape;62;p10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3" name="Google Shape;63;p10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64" name="Google Shape;64;p10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487" name="Shape 487"/>
        <p:cNvGrpSpPr/>
        <p:nvPr/>
      </p:nvGrpSpPr>
      <p:grpSpPr>
        <a:xfrm>
          <a:off x="0" y="0"/>
          <a:ext cx="0" cy="0"/>
          <a:chOff x="0" y="0"/>
          <a:chExt cx="0" cy="0"/>
        </a:xfrm>
      </p:grpSpPr>
      <p:sp>
        <p:nvSpPr>
          <p:cNvPr id="488" name="Google Shape;488;p163"/>
          <p:cNvSpPr txBox="1"/>
          <p:nvPr>
            <p:ph type="title"/>
          </p:nvPr>
        </p:nvSpPr>
        <p:spPr>
          <a:xfrm>
            <a:off x="839784"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89" name="Google Shape;489;p163"/>
          <p:cNvSpPr txBox="1"/>
          <p:nvPr>
            <p:ph idx="1" type="body"/>
          </p:nvPr>
        </p:nvSpPr>
        <p:spPr>
          <a:xfrm>
            <a:off x="839785" y="1681167"/>
            <a:ext cx="5157788" cy="82391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2400"/>
              <a:buFont typeface="Arial"/>
              <a:buNone/>
              <a:defRPr b="1" i="0" sz="24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90" name="Google Shape;490;p163"/>
          <p:cNvSpPr txBox="1"/>
          <p:nvPr>
            <p:ph idx="2" type="body"/>
          </p:nvPr>
        </p:nvSpPr>
        <p:spPr>
          <a:xfrm>
            <a:off x="839785" y="2505077"/>
            <a:ext cx="5157788" cy="3684592"/>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91" name="Google Shape;491;p163"/>
          <p:cNvSpPr txBox="1"/>
          <p:nvPr>
            <p:ph idx="3" type="body"/>
          </p:nvPr>
        </p:nvSpPr>
        <p:spPr>
          <a:xfrm>
            <a:off x="6172199" y="1681167"/>
            <a:ext cx="5183184" cy="82391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2400"/>
              <a:buFont typeface="Arial"/>
              <a:buNone/>
              <a:defRPr b="1" i="0" sz="24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92" name="Google Shape;492;p163"/>
          <p:cNvSpPr txBox="1"/>
          <p:nvPr>
            <p:ph idx="4" type="body"/>
          </p:nvPr>
        </p:nvSpPr>
        <p:spPr>
          <a:xfrm>
            <a:off x="6172199" y="2505077"/>
            <a:ext cx="5183184" cy="3684592"/>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93" name="Google Shape;493;p163"/>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94" name="Google Shape;494;p163"/>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95" name="Google Shape;495;p163"/>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496" name="Shape 496"/>
        <p:cNvGrpSpPr/>
        <p:nvPr/>
      </p:nvGrpSpPr>
      <p:grpSpPr>
        <a:xfrm>
          <a:off x="0" y="0"/>
          <a:ext cx="0" cy="0"/>
          <a:chOff x="0" y="0"/>
          <a:chExt cx="0" cy="0"/>
        </a:xfrm>
      </p:grpSpPr>
      <p:sp>
        <p:nvSpPr>
          <p:cNvPr id="497" name="Google Shape;497;p164"/>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98" name="Google Shape;498;p164"/>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99" name="Google Shape;499;p164"/>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00" name="Google Shape;500;p164"/>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p:cSld name="Vide">
    <p:spTree>
      <p:nvGrpSpPr>
        <p:cNvPr id="501" name="Shape 501"/>
        <p:cNvGrpSpPr/>
        <p:nvPr/>
      </p:nvGrpSpPr>
      <p:grpSpPr>
        <a:xfrm>
          <a:off x="0" y="0"/>
          <a:ext cx="0" cy="0"/>
          <a:chOff x="0" y="0"/>
          <a:chExt cx="0" cy="0"/>
        </a:xfrm>
      </p:grpSpPr>
      <p:sp>
        <p:nvSpPr>
          <p:cNvPr id="502" name="Google Shape;502;p165"/>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03" name="Google Shape;503;p165"/>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04" name="Google Shape;504;p165"/>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505" name="Shape 505"/>
        <p:cNvGrpSpPr/>
        <p:nvPr/>
      </p:nvGrpSpPr>
      <p:grpSpPr>
        <a:xfrm>
          <a:off x="0" y="0"/>
          <a:ext cx="0" cy="0"/>
          <a:chOff x="0" y="0"/>
          <a:chExt cx="0" cy="0"/>
        </a:xfrm>
      </p:grpSpPr>
      <p:sp>
        <p:nvSpPr>
          <p:cNvPr id="506" name="Google Shape;506;p166"/>
          <p:cNvSpPr txBox="1"/>
          <p:nvPr>
            <p:ph type="title"/>
          </p:nvPr>
        </p:nvSpPr>
        <p:spPr>
          <a:xfrm>
            <a:off x="839785" y="457200"/>
            <a:ext cx="3932236"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07" name="Google Shape;507;p166"/>
          <p:cNvSpPr txBox="1"/>
          <p:nvPr>
            <p:ph idx="1" type="body"/>
          </p:nvPr>
        </p:nvSpPr>
        <p:spPr>
          <a:xfrm>
            <a:off x="5183185" y="987430"/>
            <a:ext cx="6172199" cy="4873629"/>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333"/>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06400" lvl="1" marL="914400" marR="0" rtl="0" algn="l">
              <a:lnSpc>
                <a:spcPct val="90000"/>
              </a:lnSpc>
              <a:spcBef>
                <a:spcPts val="667"/>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90000"/>
              </a:lnSpc>
              <a:spcBef>
                <a:spcPts val="667"/>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90000"/>
              </a:lnSpc>
              <a:spcBef>
                <a:spcPts val="667"/>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08" name="Google Shape;508;p166"/>
          <p:cNvSpPr txBox="1"/>
          <p:nvPr>
            <p:ph idx="2" type="body"/>
          </p:nvPr>
        </p:nvSpPr>
        <p:spPr>
          <a:xfrm>
            <a:off x="839785" y="2057400"/>
            <a:ext cx="3932236" cy="381158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1600"/>
              <a:buFont typeface="Arial"/>
              <a:buNone/>
              <a:defRPr b="0" i="0" sz="16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09" name="Google Shape;509;p166"/>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10" name="Google Shape;510;p166"/>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11" name="Google Shape;511;p166"/>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512" name="Shape 512"/>
        <p:cNvGrpSpPr/>
        <p:nvPr/>
      </p:nvGrpSpPr>
      <p:grpSpPr>
        <a:xfrm>
          <a:off x="0" y="0"/>
          <a:ext cx="0" cy="0"/>
          <a:chOff x="0" y="0"/>
          <a:chExt cx="0" cy="0"/>
        </a:xfrm>
      </p:grpSpPr>
      <p:sp>
        <p:nvSpPr>
          <p:cNvPr id="513" name="Google Shape;513;p167"/>
          <p:cNvSpPr txBox="1"/>
          <p:nvPr>
            <p:ph type="title"/>
          </p:nvPr>
        </p:nvSpPr>
        <p:spPr>
          <a:xfrm>
            <a:off x="839785" y="457200"/>
            <a:ext cx="3932236"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14" name="Google Shape;514;p167"/>
          <p:cNvSpPr/>
          <p:nvPr>
            <p:ph idx="2" type="pic"/>
          </p:nvPr>
        </p:nvSpPr>
        <p:spPr>
          <a:xfrm>
            <a:off x="5183185" y="987430"/>
            <a:ext cx="6172199" cy="4873629"/>
          </a:xfrm>
          <a:prstGeom prst="rect">
            <a:avLst/>
          </a:prstGeom>
          <a:noFill/>
          <a:ln>
            <a:noFill/>
          </a:ln>
        </p:spPr>
      </p:sp>
      <p:sp>
        <p:nvSpPr>
          <p:cNvPr id="515" name="Google Shape;515;p167"/>
          <p:cNvSpPr txBox="1"/>
          <p:nvPr>
            <p:ph idx="1" type="body"/>
          </p:nvPr>
        </p:nvSpPr>
        <p:spPr>
          <a:xfrm>
            <a:off x="839785" y="2057400"/>
            <a:ext cx="3932236" cy="381158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1600"/>
              <a:buFont typeface="Arial"/>
              <a:buNone/>
              <a:defRPr b="0" i="0" sz="16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16" name="Google Shape;516;p167"/>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17" name="Google Shape;517;p167"/>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18" name="Google Shape;518;p167"/>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519" name="Shape 519"/>
        <p:cNvGrpSpPr/>
        <p:nvPr/>
      </p:nvGrpSpPr>
      <p:grpSpPr>
        <a:xfrm>
          <a:off x="0" y="0"/>
          <a:ext cx="0" cy="0"/>
          <a:chOff x="0" y="0"/>
          <a:chExt cx="0" cy="0"/>
        </a:xfrm>
      </p:grpSpPr>
      <p:sp>
        <p:nvSpPr>
          <p:cNvPr id="520" name="Google Shape;520;p168"/>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21" name="Google Shape;521;p168"/>
          <p:cNvSpPr txBox="1"/>
          <p:nvPr>
            <p:ph idx="1" type="body"/>
          </p:nvPr>
        </p:nvSpPr>
        <p:spPr>
          <a:xfrm rot="5400000">
            <a:off x="3920332" y="-1256503"/>
            <a:ext cx="4351336" cy="10515600"/>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22" name="Google Shape;522;p168"/>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23" name="Google Shape;523;p168"/>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24" name="Google Shape;524;p168"/>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525" name="Shape 525"/>
        <p:cNvGrpSpPr/>
        <p:nvPr/>
      </p:nvGrpSpPr>
      <p:grpSpPr>
        <a:xfrm>
          <a:off x="0" y="0"/>
          <a:ext cx="0" cy="0"/>
          <a:chOff x="0" y="0"/>
          <a:chExt cx="0" cy="0"/>
        </a:xfrm>
      </p:grpSpPr>
      <p:sp>
        <p:nvSpPr>
          <p:cNvPr id="526" name="Google Shape;526;p169"/>
          <p:cNvSpPr txBox="1"/>
          <p:nvPr>
            <p:ph type="title"/>
          </p:nvPr>
        </p:nvSpPr>
        <p:spPr>
          <a:xfrm rot="5400000">
            <a:off x="7133430" y="1956596"/>
            <a:ext cx="5811840" cy="26288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27" name="Google Shape;527;p169"/>
          <p:cNvSpPr txBox="1"/>
          <p:nvPr>
            <p:ph idx="1" type="body"/>
          </p:nvPr>
        </p:nvSpPr>
        <p:spPr>
          <a:xfrm rot="5400000">
            <a:off x="1799431" y="-596105"/>
            <a:ext cx="5811840" cy="7734300"/>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28" name="Google Shape;528;p169"/>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29" name="Google Shape;529;p169"/>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30" name="Google Shape;530;p169"/>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531" name="Shape 531"/>
        <p:cNvGrpSpPr/>
        <p:nvPr/>
      </p:nvGrpSpPr>
      <p:grpSpPr>
        <a:xfrm>
          <a:off x="0" y="0"/>
          <a:ext cx="0" cy="0"/>
          <a:chOff x="0" y="0"/>
          <a:chExt cx="0" cy="0"/>
        </a:xfrm>
      </p:grpSpPr>
      <p:sp>
        <p:nvSpPr>
          <p:cNvPr id="532" name="Google Shape;532;p170"/>
          <p:cNvSpPr/>
          <p:nvPr/>
        </p:nvSpPr>
        <p:spPr>
          <a:xfrm>
            <a:off x="61795" y="57572"/>
            <a:ext cx="12108816" cy="901080"/>
          </a:xfrm>
          <a:prstGeom prst="roundRect">
            <a:avLst>
              <a:gd fmla="val 14434" name="adj"/>
            </a:avLst>
          </a:prstGeom>
          <a:solidFill>
            <a:srgbClr val="F2F2F2"/>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Dosis"/>
              <a:ea typeface="Dosis"/>
              <a:cs typeface="Dosis"/>
              <a:sym typeface="Dosis"/>
            </a:endParaRPr>
          </a:p>
        </p:txBody>
      </p:sp>
      <p:sp>
        <p:nvSpPr>
          <p:cNvPr id="533" name="Google Shape;533;p170"/>
          <p:cNvSpPr/>
          <p:nvPr/>
        </p:nvSpPr>
        <p:spPr>
          <a:xfrm>
            <a:off x="0" y="0"/>
            <a:ext cx="12192000" cy="6858000"/>
          </a:xfrm>
          <a:prstGeom prst="rect">
            <a:avLst/>
          </a:prstGeom>
          <a:noFill/>
          <a:ln cap="flat" cmpd="sng" w="76200">
            <a:solidFill>
              <a:srgbClr val="A98FC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FFFFFF"/>
              </a:solidFill>
              <a:latin typeface="Arial"/>
              <a:ea typeface="Arial"/>
              <a:cs typeface="Arial"/>
              <a:sym typeface="Arial"/>
            </a:endParaRPr>
          </a:p>
        </p:txBody>
      </p:sp>
      <p:pic>
        <p:nvPicPr>
          <p:cNvPr descr="Image générée" id="534" name="Google Shape;534;p170"/>
          <p:cNvPicPr preferRelativeResize="0"/>
          <p:nvPr/>
        </p:nvPicPr>
        <p:blipFill rotWithShape="1">
          <a:blip r:embed="rId2">
            <a:alphaModFix/>
          </a:blip>
          <a:srcRect b="61971" l="3539" r="75793" t="24327"/>
          <a:stretch/>
        </p:blipFill>
        <p:spPr>
          <a:xfrm>
            <a:off x="83185" y="64202"/>
            <a:ext cx="814283" cy="809783"/>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535" name="Shape 535"/>
        <p:cNvGrpSpPr/>
        <p:nvPr/>
      </p:nvGrpSpPr>
      <p:grpSpPr>
        <a:xfrm>
          <a:off x="0" y="0"/>
          <a:ext cx="0" cy="0"/>
          <a:chOff x="0" y="0"/>
          <a:chExt cx="0" cy="0"/>
        </a:xfrm>
      </p:grpSpPr>
      <p:sp>
        <p:nvSpPr>
          <p:cNvPr id="536" name="Google Shape;536;p171"/>
          <p:cNvSpPr/>
          <p:nvPr/>
        </p:nvSpPr>
        <p:spPr>
          <a:xfrm>
            <a:off x="0" y="1"/>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537" name="Google Shape;537;p171"/>
          <p:cNvSpPr/>
          <p:nvPr/>
        </p:nvSpPr>
        <p:spPr>
          <a:xfrm flipH="1" rot="-10799991">
            <a:off x="495300" y="297925"/>
            <a:ext cx="457200" cy="31892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538" name="Shape 538"/>
        <p:cNvGrpSpPr/>
        <p:nvPr/>
      </p:nvGrpSpPr>
      <p:grpSpPr>
        <a:xfrm>
          <a:off x="0" y="0"/>
          <a:ext cx="0" cy="0"/>
          <a:chOff x="0" y="0"/>
          <a:chExt cx="0" cy="0"/>
        </a:xfrm>
      </p:grpSpPr>
      <p:sp>
        <p:nvSpPr>
          <p:cNvPr id="539" name="Google Shape;539;p172"/>
          <p:cNvSpPr/>
          <p:nvPr/>
        </p:nvSpPr>
        <p:spPr>
          <a:xfrm>
            <a:off x="0" y="-38038"/>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540" name="Google Shape;540;p172"/>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541" name="Google Shape;541;p172"/>
          <p:cNvSpPr txBox="1"/>
          <p:nvPr>
            <p:ph type="title"/>
          </p:nvPr>
        </p:nvSpPr>
        <p:spPr>
          <a:xfrm>
            <a:off x="1015448" y="195950"/>
            <a:ext cx="10161105" cy="47062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2000"/>
              <a:buFont typeface="Calibri"/>
              <a:buNone/>
              <a:defRPr b="1" i="0" sz="2000" u="none" cap="none" strike="noStrike">
                <a:solidFill>
                  <a:srgbClr val="76717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42" name="Google Shape;542;p172"/>
          <p:cNvSpPr txBox="1"/>
          <p:nvPr>
            <p:ph idx="1" type="body"/>
          </p:nvPr>
        </p:nvSpPr>
        <p:spPr>
          <a:xfrm>
            <a:off x="996952" y="685690"/>
            <a:ext cx="10179600" cy="29243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FABAB"/>
              </a:buClr>
              <a:buSzPts val="1400"/>
              <a:buFont typeface="Arial"/>
              <a:buNone/>
              <a:defRPr b="0" i="1" sz="1400" u="none" cap="none" strike="noStrike">
                <a:solidFill>
                  <a:srgbClr val="AF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65" name="Shape 65"/>
        <p:cNvGrpSpPr/>
        <p:nvPr/>
      </p:nvGrpSpPr>
      <p:grpSpPr>
        <a:xfrm>
          <a:off x="0" y="0"/>
          <a:ext cx="0" cy="0"/>
          <a:chOff x="0" y="0"/>
          <a:chExt cx="0" cy="0"/>
        </a:xfrm>
      </p:grpSpPr>
      <p:grpSp>
        <p:nvGrpSpPr>
          <p:cNvPr id="66" name="Google Shape;66;p104"/>
          <p:cNvGrpSpPr/>
          <p:nvPr/>
        </p:nvGrpSpPr>
        <p:grpSpPr>
          <a:xfrm>
            <a:off x="0" y="0"/>
            <a:ext cx="12192000" cy="6858001"/>
            <a:chOff x="0" y="0"/>
            <a:chExt cx="13716000" cy="10287000"/>
          </a:xfrm>
        </p:grpSpPr>
        <p:sp>
          <p:nvSpPr>
            <p:cNvPr id="67" name="Google Shape;67;p104"/>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8" name="Google Shape;68;p10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9" name="Google Shape;69;p10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70" name="Google Shape;70;p10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543" name="Shape 543"/>
        <p:cNvGrpSpPr/>
        <p:nvPr/>
      </p:nvGrpSpPr>
      <p:grpSpPr>
        <a:xfrm>
          <a:off x="0" y="0"/>
          <a:ext cx="0" cy="0"/>
          <a:chOff x="0" y="0"/>
          <a:chExt cx="0" cy="0"/>
        </a:xfrm>
      </p:grpSpPr>
      <p:sp>
        <p:nvSpPr>
          <p:cNvPr id="544" name="Google Shape;544;p173"/>
          <p:cNvSpPr/>
          <p:nvPr/>
        </p:nvSpPr>
        <p:spPr>
          <a:xfrm>
            <a:off x="0" y="-38038"/>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545" name="Google Shape;545;p173"/>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546" name="Google Shape;546;p173"/>
          <p:cNvSpPr txBox="1"/>
          <p:nvPr>
            <p:ph type="title"/>
          </p:nvPr>
        </p:nvSpPr>
        <p:spPr>
          <a:xfrm>
            <a:off x="1015448" y="195950"/>
            <a:ext cx="10161105" cy="47062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2000"/>
              <a:buFont typeface="Calibri"/>
              <a:buNone/>
              <a:defRPr b="1" i="0" sz="2000" u="none" cap="none" strike="noStrike">
                <a:solidFill>
                  <a:srgbClr val="76717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47" name="Google Shape;547;p173"/>
          <p:cNvSpPr txBox="1"/>
          <p:nvPr>
            <p:ph idx="1" type="body"/>
          </p:nvPr>
        </p:nvSpPr>
        <p:spPr>
          <a:xfrm>
            <a:off x="996952" y="685690"/>
            <a:ext cx="10179600" cy="29243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FABAB"/>
              </a:buClr>
              <a:buSzPts val="1400"/>
              <a:buFont typeface="Arial"/>
              <a:buNone/>
              <a:defRPr b="0" i="1" sz="1400" u="none" cap="none" strike="noStrike">
                <a:solidFill>
                  <a:srgbClr val="AF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548" name="Shape 548"/>
        <p:cNvGrpSpPr/>
        <p:nvPr/>
      </p:nvGrpSpPr>
      <p:grpSpPr>
        <a:xfrm>
          <a:off x="0" y="0"/>
          <a:ext cx="0" cy="0"/>
          <a:chOff x="0" y="0"/>
          <a:chExt cx="0" cy="0"/>
        </a:xfrm>
      </p:grpSpPr>
      <p:sp>
        <p:nvSpPr>
          <p:cNvPr id="549" name="Google Shape;549;p174"/>
          <p:cNvSpPr/>
          <p:nvPr/>
        </p:nvSpPr>
        <p:spPr>
          <a:xfrm>
            <a:off x="0" y="-38038"/>
            <a:ext cx="12192000" cy="68579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550" name="Google Shape;550;p174"/>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551" name="Google Shape;551;p174"/>
          <p:cNvSpPr txBox="1"/>
          <p:nvPr>
            <p:ph type="title"/>
          </p:nvPr>
        </p:nvSpPr>
        <p:spPr>
          <a:xfrm>
            <a:off x="1015448" y="195950"/>
            <a:ext cx="10161105" cy="470623"/>
          </a:xfrm>
          <a:prstGeom prst="rect">
            <a:avLst/>
          </a:prstGeom>
          <a:noFill/>
          <a:ln>
            <a:noFill/>
          </a:ln>
        </p:spPr>
        <p:txBody>
          <a:bodyPr anchorCtr="0" anchor="t" bIns="45700" lIns="91400" spcFirstLastPara="1" rIns="91400" wrap="square" tIns="45700">
            <a:noAutofit/>
          </a:bodyPr>
          <a:lstStyle>
            <a:lvl1pPr lvl="0" marR="0" rtl="0" algn="l">
              <a:lnSpc>
                <a:spcPct val="90000"/>
              </a:lnSpc>
              <a:spcBef>
                <a:spcPts val="0"/>
              </a:spcBef>
              <a:spcAft>
                <a:spcPts val="0"/>
              </a:spcAft>
              <a:buClr>
                <a:srgbClr val="757070"/>
              </a:buClr>
              <a:buSzPts val="2000"/>
              <a:buFont typeface="Calibri"/>
              <a:buNone/>
              <a:defRPr b="1" i="0" sz="2000" u="none" cap="none" strike="noStrike">
                <a:solidFill>
                  <a:srgbClr val="75707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52" name="Google Shape;552;p174"/>
          <p:cNvSpPr txBox="1"/>
          <p:nvPr>
            <p:ph idx="1" type="body"/>
          </p:nvPr>
        </p:nvSpPr>
        <p:spPr>
          <a:xfrm>
            <a:off x="996952" y="685690"/>
            <a:ext cx="10179600" cy="292436"/>
          </a:xfrm>
          <a:prstGeom prst="rect">
            <a:avLst/>
          </a:prstGeom>
          <a:noFill/>
          <a:ln>
            <a:noFill/>
          </a:ln>
        </p:spPr>
        <p:txBody>
          <a:bodyPr anchorCtr="0" anchor="t" bIns="45700" lIns="91400" spcFirstLastPara="1" rIns="91400" wrap="square" tIns="45700">
            <a:noAutofit/>
          </a:bodyPr>
          <a:lstStyle>
            <a:lvl1pPr indent="-228600" lvl="0" marL="457200" marR="0" rtl="0" algn="l">
              <a:lnSpc>
                <a:spcPct val="90000"/>
              </a:lnSpc>
              <a:spcBef>
                <a:spcPts val="1000"/>
              </a:spcBef>
              <a:spcAft>
                <a:spcPts val="0"/>
              </a:spcAft>
              <a:buClr>
                <a:srgbClr val="AEABAB"/>
              </a:buClr>
              <a:buSzPts val="1400"/>
              <a:buFont typeface="Arial"/>
              <a:buNone/>
              <a:defRPr b="0" i="1" sz="1400" u="none" cap="none" strike="noStrike">
                <a:solidFill>
                  <a:srgbClr val="AE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553" name="Shape 553"/>
        <p:cNvGrpSpPr/>
        <p:nvPr/>
      </p:nvGrpSpPr>
      <p:grpSpPr>
        <a:xfrm>
          <a:off x="0" y="0"/>
          <a:ext cx="0" cy="0"/>
          <a:chOff x="0" y="0"/>
          <a:chExt cx="0" cy="0"/>
        </a:xfrm>
      </p:grpSpPr>
      <p:sp>
        <p:nvSpPr>
          <p:cNvPr id="554" name="Google Shape;554;p175"/>
          <p:cNvSpPr txBox="1"/>
          <p:nvPr>
            <p:ph idx="1" type="subTitle"/>
          </p:nvPr>
        </p:nvSpPr>
        <p:spPr>
          <a:xfrm>
            <a:off x="1524000" y="3602041"/>
            <a:ext cx="9144000" cy="1655759"/>
          </a:xfrm>
          <a:prstGeom prst="rect">
            <a:avLst/>
          </a:prstGeom>
          <a:noFill/>
          <a:ln>
            <a:noFill/>
          </a:ln>
        </p:spPr>
        <p:txBody>
          <a:bodyPr anchorCtr="1" anchor="t" bIns="45700" lIns="91400" spcFirstLastPara="1" rIns="91400" wrap="square" tIns="45700">
            <a:noAutofit/>
          </a:bodyPr>
          <a:lstStyle>
            <a:lvl1pPr lvl="0" marR="0" rtl="0" algn="ctr">
              <a:lnSpc>
                <a:spcPct val="90000"/>
              </a:lnSpc>
              <a:spcBef>
                <a:spcPts val="1000"/>
              </a:spcBef>
              <a:spcAft>
                <a:spcPts val="0"/>
              </a:spcAft>
              <a:buClr>
                <a:srgbClr val="000000"/>
              </a:buClr>
              <a:buSzPts val="2400"/>
              <a:buFont typeface="Arial"/>
              <a:buNone/>
              <a:defRPr b="0" i="0" sz="2400" u="none" cap="none" strike="noStrike">
                <a:solidFill>
                  <a:srgbClr val="000000"/>
                </a:solidFill>
                <a:latin typeface="Calibri"/>
                <a:ea typeface="Calibri"/>
                <a:cs typeface="Calibri"/>
                <a:sym typeface="Calibri"/>
              </a:defRPr>
            </a:lvl1pPr>
            <a:lvl2pPr lvl="1"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lvl="3"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lvl="4"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lvl="5"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lvl="6"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lvl="7"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lvl="8"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555" name="Google Shape;555;p175"/>
          <p:cNvSpPr txBox="1"/>
          <p:nvPr>
            <p:ph idx="10" type="dt"/>
          </p:nvPr>
        </p:nvSpPr>
        <p:spPr>
          <a:xfrm>
            <a:off x="838200" y="6356347"/>
            <a:ext cx="2743200" cy="365125"/>
          </a:xfrm>
          <a:prstGeom prst="rect">
            <a:avLst/>
          </a:prstGeom>
          <a:noFill/>
          <a:ln>
            <a:noFill/>
          </a:ln>
        </p:spPr>
        <p:txBody>
          <a:bodyPr anchorCtr="0" anchor="t" bIns="45700" lIns="91400" spcFirstLastPara="1" rIns="91400"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56" name="Google Shape;556;p175"/>
          <p:cNvSpPr txBox="1"/>
          <p:nvPr>
            <p:ph idx="11" type="ftr"/>
          </p:nvPr>
        </p:nvSpPr>
        <p:spPr>
          <a:xfrm>
            <a:off x="4038599" y="6356347"/>
            <a:ext cx="4114799" cy="365125"/>
          </a:xfrm>
          <a:prstGeom prst="rect">
            <a:avLst/>
          </a:prstGeom>
          <a:noFill/>
          <a:ln>
            <a:noFill/>
          </a:ln>
        </p:spPr>
        <p:txBody>
          <a:bodyPr anchorCtr="0" anchor="t" bIns="45700" lIns="91400" spcFirstLastPara="1" rIns="91400"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57" name="Google Shape;557;p175"/>
          <p:cNvSpPr txBox="1"/>
          <p:nvPr>
            <p:ph idx="12" type="sldNum"/>
          </p:nvPr>
        </p:nvSpPr>
        <p:spPr>
          <a:xfrm>
            <a:off x="8610599" y="6356347"/>
            <a:ext cx="2743200" cy="365125"/>
          </a:xfrm>
          <a:prstGeom prst="rect">
            <a:avLst/>
          </a:prstGeom>
          <a:noFill/>
          <a:ln>
            <a:noFill/>
          </a:ln>
        </p:spPr>
        <p:txBody>
          <a:bodyPr anchorCtr="0" anchor="t" bIns="45700" lIns="91400" spcFirstLastPara="1" rIns="91400"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
        <p:nvSpPr>
          <p:cNvPr id="558" name="Google Shape;558;p175"/>
          <p:cNvSpPr/>
          <p:nvPr/>
        </p:nvSpPr>
        <p:spPr>
          <a:xfrm>
            <a:off x="0" y="-26505"/>
            <a:ext cx="12192000" cy="68579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559" name="Google Shape;559;p175"/>
          <p:cNvSpPr/>
          <p:nvPr/>
        </p:nvSpPr>
        <p:spPr>
          <a:xfrm flipH="1">
            <a:off x="11353800" y="363225"/>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560" name="Google Shape;560;p175"/>
          <p:cNvSpPr txBox="1"/>
          <p:nvPr>
            <p:ph type="title"/>
          </p:nvPr>
        </p:nvSpPr>
        <p:spPr>
          <a:xfrm>
            <a:off x="1192694" y="523890"/>
            <a:ext cx="10161105" cy="470623"/>
          </a:xfrm>
          <a:prstGeom prst="rect">
            <a:avLst/>
          </a:prstGeom>
          <a:noFill/>
          <a:ln>
            <a:noFill/>
          </a:ln>
        </p:spPr>
        <p:txBody>
          <a:bodyPr anchorCtr="0" anchor="t" bIns="45700" lIns="91400" spcFirstLastPara="1" rIns="91400" wrap="square" tIns="45700">
            <a:noAutofit/>
          </a:bodyPr>
          <a:lstStyle>
            <a:lvl1pPr lvl="0" marR="0" rtl="0" algn="r">
              <a:lnSpc>
                <a:spcPct val="90000"/>
              </a:lnSpc>
              <a:spcBef>
                <a:spcPts val="0"/>
              </a:spcBef>
              <a:spcAft>
                <a:spcPts val="0"/>
              </a:spcAft>
              <a:buClr>
                <a:srgbClr val="757070"/>
              </a:buClr>
              <a:buSzPts val="1800"/>
              <a:buFont typeface="Calibri"/>
              <a:buNone/>
              <a:defRPr b="0" i="1" sz="1800" u="none" cap="none" strike="noStrike">
                <a:solidFill>
                  <a:srgbClr val="75707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spTree>
      <p:nvGrpSpPr>
        <p:cNvPr id="561" name="Shape 561"/>
        <p:cNvGrpSpPr/>
        <p:nvPr/>
      </p:nvGrpSpPr>
      <p:grpSpPr>
        <a:xfrm>
          <a:off x="0" y="0"/>
          <a:ext cx="0" cy="0"/>
          <a:chOff x="0" y="0"/>
          <a:chExt cx="0" cy="0"/>
        </a:xfrm>
      </p:grpSpPr>
      <p:grpSp>
        <p:nvGrpSpPr>
          <p:cNvPr id="562" name="Google Shape;562;p176"/>
          <p:cNvGrpSpPr/>
          <p:nvPr/>
        </p:nvGrpSpPr>
        <p:grpSpPr>
          <a:xfrm>
            <a:off x="-1" y="-38041"/>
            <a:ext cx="12192000" cy="6858001"/>
            <a:chOff x="0" y="0"/>
            <a:chExt cx="13716000" cy="10287000"/>
          </a:xfrm>
        </p:grpSpPr>
        <p:sp>
          <p:nvSpPr>
            <p:cNvPr id="563" name="Google Shape;563;p176"/>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564" name="Google Shape;564;p176"/>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565" name="Google Shape;565;p176"/>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grpSp>
      <p:sp>
        <p:nvSpPr>
          <p:cNvPr id="566" name="Google Shape;566;p176"/>
          <p:cNvSpPr/>
          <p:nvPr/>
        </p:nvSpPr>
        <p:spPr>
          <a:xfrm flipH="1" rot="10800000">
            <a:off x="586409" y="297926"/>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567" name="Google Shape;567;p176"/>
          <p:cNvSpPr txBox="1"/>
          <p:nvPr>
            <p:ph type="title"/>
          </p:nvPr>
        </p:nvSpPr>
        <p:spPr>
          <a:xfrm>
            <a:off x="1015448" y="195948"/>
            <a:ext cx="10161104" cy="47061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rgbClr val="747474"/>
              </a:buClr>
              <a:buSzPts val="2000"/>
              <a:buFont typeface="Play"/>
              <a:buNone/>
              <a:defRPr b="1" i="0" sz="2000" u="none" cap="none" strike="noStrike">
                <a:solidFill>
                  <a:srgbClr val="747474"/>
                </a:solidFill>
                <a:latin typeface="Play"/>
                <a:ea typeface="Play"/>
                <a:cs typeface="Play"/>
                <a:sym typeface="Play"/>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68" name="Google Shape;568;p176"/>
          <p:cNvSpPr txBox="1"/>
          <p:nvPr>
            <p:ph idx="1" type="body"/>
          </p:nvPr>
        </p:nvSpPr>
        <p:spPr>
          <a:xfrm>
            <a:off x="996949" y="685689"/>
            <a:ext cx="10179603" cy="29244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EAEAE"/>
              </a:buClr>
              <a:buSzPts val="1400"/>
              <a:buFont typeface="Arial"/>
              <a:buNone/>
              <a:defRPr b="0" i="1" sz="1400" u="none" cap="none" strike="noStrike">
                <a:solidFill>
                  <a:srgbClr val="AEAEAE"/>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575" name="Shape 575"/>
        <p:cNvGrpSpPr/>
        <p:nvPr/>
      </p:nvGrpSpPr>
      <p:grpSpPr>
        <a:xfrm>
          <a:off x="0" y="0"/>
          <a:ext cx="0" cy="0"/>
          <a:chOff x="0" y="0"/>
          <a:chExt cx="0" cy="0"/>
        </a:xfrm>
      </p:grpSpPr>
      <p:grpSp>
        <p:nvGrpSpPr>
          <p:cNvPr id="576" name="Google Shape;576;p103"/>
          <p:cNvGrpSpPr/>
          <p:nvPr/>
        </p:nvGrpSpPr>
        <p:grpSpPr>
          <a:xfrm>
            <a:off x="0" y="0"/>
            <a:ext cx="12192000" cy="6858001"/>
            <a:chOff x="0" y="0"/>
            <a:chExt cx="13716000" cy="10287000"/>
          </a:xfrm>
        </p:grpSpPr>
        <p:sp>
          <p:nvSpPr>
            <p:cNvPr id="577" name="Google Shape;577;p103"/>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578" name="Google Shape;578;p10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579" name="Google Shape;579;p10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580" name="Google Shape;580;p10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81" name="Shape 581"/>
        <p:cNvGrpSpPr/>
        <p:nvPr/>
      </p:nvGrpSpPr>
      <p:grpSpPr>
        <a:xfrm>
          <a:off x="0" y="0"/>
          <a:ext cx="0" cy="0"/>
          <a:chOff x="0" y="0"/>
          <a:chExt cx="0" cy="0"/>
        </a:xfrm>
      </p:grpSpPr>
      <p:sp>
        <p:nvSpPr>
          <p:cNvPr id="582" name="Google Shape;582;p11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3" name="Google Shape;583;p11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84" name="Google Shape;584;p1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5" name="Google Shape;585;p1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6" name="Google Shape;586;p1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87" name="Shape 587"/>
        <p:cNvGrpSpPr/>
        <p:nvPr/>
      </p:nvGrpSpPr>
      <p:grpSpPr>
        <a:xfrm>
          <a:off x="0" y="0"/>
          <a:ext cx="0" cy="0"/>
          <a:chOff x="0" y="0"/>
          <a:chExt cx="0" cy="0"/>
        </a:xfrm>
      </p:grpSpPr>
      <p:sp>
        <p:nvSpPr>
          <p:cNvPr id="588" name="Google Shape;588;p1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9" name="Google Shape;589;p1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1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1" name="Google Shape;591;p1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2" name="Google Shape;592;p1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3" name="Shape 593"/>
        <p:cNvGrpSpPr/>
        <p:nvPr/>
      </p:nvGrpSpPr>
      <p:grpSpPr>
        <a:xfrm>
          <a:off x="0" y="0"/>
          <a:ext cx="0" cy="0"/>
          <a:chOff x="0" y="0"/>
          <a:chExt cx="0" cy="0"/>
        </a:xfrm>
      </p:grpSpPr>
      <p:sp>
        <p:nvSpPr>
          <p:cNvPr id="594" name="Google Shape;594;p1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5" name="Google Shape;595;p1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6" name="Google Shape;596;p1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7" name="Google Shape;597;p1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8" name="Google Shape;598;p1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9" name="Google Shape;599;p1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00" name="Shape 600"/>
        <p:cNvGrpSpPr/>
        <p:nvPr/>
      </p:nvGrpSpPr>
      <p:grpSpPr>
        <a:xfrm>
          <a:off x="0" y="0"/>
          <a:ext cx="0" cy="0"/>
          <a:chOff x="0" y="0"/>
          <a:chExt cx="0" cy="0"/>
        </a:xfrm>
      </p:grpSpPr>
      <p:sp>
        <p:nvSpPr>
          <p:cNvPr id="601" name="Google Shape;601;p1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2" name="Google Shape;602;p1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03" name="Google Shape;603;p1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4" name="Google Shape;604;p1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05" name="Google Shape;605;p1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6" name="Google Shape;606;p1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7" name="Google Shape;607;p1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8" name="Google Shape;608;p1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9" name="Shape 609"/>
        <p:cNvGrpSpPr/>
        <p:nvPr/>
      </p:nvGrpSpPr>
      <p:grpSpPr>
        <a:xfrm>
          <a:off x="0" y="0"/>
          <a:ext cx="0" cy="0"/>
          <a:chOff x="0" y="0"/>
          <a:chExt cx="0" cy="0"/>
        </a:xfrm>
      </p:grpSpPr>
      <p:sp>
        <p:nvSpPr>
          <p:cNvPr id="610" name="Google Shape;610;p1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1" name="Google Shape;611;p1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2" name="Google Shape;612;p1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3" name="Google Shape;613;p1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0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0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4" name="Google Shape;74;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4" name="Shape 614"/>
        <p:cNvGrpSpPr/>
        <p:nvPr/>
      </p:nvGrpSpPr>
      <p:grpSpPr>
        <a:xfrm>
          <a:off x="0" y="0"/>
          <a:ext cx="0" cy="0"/>
          <a:chOff x="0" y="0"/>
          <a:chExt cx="0" cy="0"/>
        </a:xfrm>
      </p:grpSpPr>
      <p:sp>
        <p:nvSpPr>
          <p:cNvPr id="615" name="Google Shape;615;p1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6" name="Google Shape;616;p1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7" name="Google Shape;617;p1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618" name="Shape 618"/>
        <p:cNvGrpSpPr/>
        <p:nvPr/>
      </p:nvGrpSpPr>
      <p:grpSpPr>
        <a:xfrm>
          <a:off x="0" y="0"/>
          <a:ext cx="0" cy="0"/>
          <a:chOff x="0" y="0"/>
          <a:chExt cx="0" cy="0"/>
        </a:xfrm>
      </p:grpSpPr>
      <p:sp>
        <p:nvSpPr>
          <p:cNvPr id="619" name="Google Shape;619;p124"/>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0" name="Google Shape;620;p1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1" name="Google Shape;621;p1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2" name="Google Shape;622;p1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623" name="Google Shape;623;p124"/>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4" name="Google Shape;624;p124"/>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5" name="Google Shape;625;p124"/>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6" name="Google Shape;626;p124"/>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27" name="Google Shape;627;p124"/>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8" name="Shape 628"/>
        <p:cNvGrpSpPr/>
        <p:nvPr/>
      </p:nvGrpSpPr>
      <p:grpSpPr>
        <a:xfrm>
          <a:off x="0" y="0"/>
          <a:ext cx="0" cy="0"/>
          <a:chOff x="0" y="0"/>
          <a:chExt cx="0" cy="0"/>
        </a:xfrm>
      </p:grpSpPr>
      <p:sp>
        <p:nvSpPr>
          <p:cNvPr id="629" name="Google Shape;629;p12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0" name="Google Shape;630;p12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1" name="Google Shape;631;p12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2" name="Google Shape;632;p1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3" name="Google Shape;633;p1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4" name="Google Shape;634;p1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635" name="Shape 635"/>
        <p:cNvGrpSpPr/>
        <p:nvPr/>
      </p:nvGrpSpPr>
      <p:grpSpPr>
        <a:xfrm>
          <a:off x="0" y="0"/>
          <a:ext cx="0" cy="0"/>
          <a:chOff x="0" y="0"/>
          <a:chExt cx="0" cy="0"/>
        </a:xfrm>
      </p:grpSpPr>
      <p:grpSp>
        <p:nvGrpSpPr>
          <p:cNvPr id="636" name="Google Shape;636;p126"/>
          <p:cNvGrpSpPr/>
          <p:nvPr/>
        </p:nvGrpSpPr>
        <p:grpSpPr>
          <a:xfrm>
            <a:off x="0" y="0"/>
            <a:ext cx="12192000" cy="6858001"/>
            <a:chOff x="0" y="0"/>
            <a:chExt cx="13716000" cy="10287000"/>
          </a:xfrm>
        </p:grpSpPr>
        <p:sp>
          <p:nvSpPr>
            <p:cNvPr id="637" name="Google Shape;637;p126"/>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38" name="Google Shape;638;p12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39" name="Google Shape;639;p12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640" name="Google Shape;640;p12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641" name="Shape 641"/>
        <p:cNvGrpSpPr/>
        <p:nvPr/>
      </p:nvGrpSpPr>
      <p:grpSpPr>
        <a:xfrm>
          <a:off x="0" y="0"/>
          <a:ext cx="0" cy="0"/>
          <a:chOff x="0" y="0"/>
          <a:chExt cx="0" cy="0"/>
        </a:xfrm>
      </p:grpSpPr>
      <p:grpSp>
        <p:nvGrpSpPr>
          <p:cNvPr id="642" name="Google Shape;642;p127"/>
          <p:cNvGrpSpPr/>
          <p:nvPr/>
        </p:nvGrpSpPr>
        <p:grpSpPr>
          <a:xfrm>
            <a:off x="0" y="0"/>
            <a:ext cx="12192000" cy="6858001"/>
            <a:chOff x="0" y="0"/>
            <a:chExt cx="13716000" cy="10287000"/>
          </a:xfrm>
        </p:grpSpPr>
        <p:sp>
          <p:nvSpPr>
            <p:cNvPr id="643" name="Google Shape;643;p127"/>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44" name="Google Shape;644;p12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45" name="Google Shape;645;p12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646" name="Google Shape;646;p12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647" name="Shape 647"/>
        <p:cNvGrpSpPr/>
        <p:nvPr/>
      </p:nvGrpSpPr>
      <p:grpSpPr>
        <a:xfrm>
          <a:off x="0" y="0"/>
          <a:ext cx="0" cy="0"/>
          <a:chOff x="0" y="0"/>
          <a:chExt cx="0" cy="0"/>
        </a:xfrm>
      </p:grpSpPr>
      <p:grpSp>
        <p:nvGrpSpPr>
          <p:cNvPr id="648" name="Google Shape;648;p128"/>
          <p:cNvGrpSpPr/>
          <p:nvPr/>
        </p:nvGrpSpPr>
        <p:grpSpPr>
          <a:xfrm>
            <a:off x="0" y="0"/>
            <a:ext cx="12192000" cy="6858001"/>
            <a:chOff x="0" y="0"/>
            <a:chExt cx="13716000" cy="10287000"/>
          </a:xfrm>
        </p:grpSpPr>
        <p:sp>
          <p:nvSpPr>
            <p:cNvPr id="649" name="Google Shape;649;p128"/>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50" name="Google Shape;650;p12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51" name="Google Shape;651;p12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652" name="Google Shape;652;p12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653" name="Shape 653"/>
        <p:cNvGrpSpPr/>
        <p:nvPr/>
      </p:nvGrpSpPr>
      <p:grpSpPr>
        <a:xfrm>
          <a:off x="0" y="0"/>
          <a:ext cx="0" cy="0"/>
          <a:chOff x="0" y="0"/>
          <a:chExt cx="0" cy="0"/>
        </a:xfrm>
      </p:grpSpPr>
      <p:grpSp>
        <p:nvGrpSpPr>
          <p:cNvPr id="654" name="Google Shape;654;p129"/>
          <p:cNvGrpSpPr/>
          <p:nvPr/>
        </p:nvGrpSpPr>
        <p:grpSpPr>
          <a:xfrm>
            <a:off x="0" y="0"/>
            <a:ext cx="12192000" cy="6858001"/>
            <a:chOff x="0" y="0"/>
            <a:chExt cx="13716000" cy="10287000"/>
          </a:xfrm>
        </p:grpSpPr>
        <p:sp>
          <p:nvSpPr>
            <p:cNvPr id="655" name="Google Shape;655;p129"/>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56" name="Google Shape;656;p12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57" name="Google Shape;657;p12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658" name="Google Shape;658;p12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659" name="Shape 659"/>
        <p:cNvGrpSpPr/>
        <p:nvPr/>
      </p:nvGrpSpPr>
      <p:grpSpPr>
        <a:xfrm>
          <a:off x="0" y="0"/>
          <a:ext cx="0" cy="0"/>
          <a:chOff x="0" y="0"/>
          <a:chExt cx="0" cy="0"/>
        </a:xfrm>
      </p:grpSpPr>
      <p:grpSp>
        <p:nvGrpSpPr>
          <p:cNvPr id="660" name="Google Shape;660;p130"/>
          <p:cNvGrpSpPr/>
          <p:nvPr/>
        </p:nvGrpSpPr>
        <p:grpSpPr>
          <a:xfrm>
            <a:off x="0" y="0"/>
            <a:ext cx="12192000" cy="6858001"/>
            <a:chOff x="0" y="0"/>
            <a:chExt cx="13716000" cy="10287000"/>
          </a:xfrm>
        </p:grpSpPr>
        <p:sp>
          <p:nvSpPr>
            <p:cNvPr id="661" name="Google Shape;661;p130"/>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62" name="Google Shape;662;p13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63" name="Google Shape;663;p13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664" name="Google Shape;664;p13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665" name="Shape 665"/>
        <p:cNvGrpSpPr/>
        <p:nvPr/>
      </p:nvGrpSpPr>
      <p:grpSpPr>
        <a:xfrm>
          <a:off x="0" y="0"/>
          <a:ext cx="0" cy="0"/>
          <a:chOff x="0" y="0"/>
          <a:chExt cx="0" cy="0"/>
        </a:xfrm>
      </p:grpSpPr>
      <p:grpSp>
        <p:nvGrpSpPr>
          <p:cNvPr id="666" name="Google Shape;666;p131"/>
          <p:cNvGrpSpPr/>
          <p:nvPr/>
        </p:nvGrpSpPr>
        <p:grpSpPr>
          <a:xfrm>
            <a:off x="0" y="0"/>
            <a:ext cx="12192000" cy="6858001"/>
            <a:chOff x="0" y="0"/>
            <a:chExt cx="13716000" cy="10287000"/>
          </a:xfrm>
        </p:grpSpPr>
        <p:sp>
          <p:nvSpPr>
            <p:cNvPr id="667" name="Google Shape;667;p131"/>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68" name="Google Shape;668;p13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69" name="Google Shape;669;p13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670" name="Google Shape;670;p13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671" name="Shape 671"/>
        <p:cNvGrpSpPr/>
        <p:nvPr/>
      </p:nvGrpSpPr>
      <p:grpSpPr>
        <a:xfrm>
          <a:off x="0" y="0"/>
          <a:ext cx="0" cy="0"/>
          <a:chOff x="0" y="0"/>
          <a:chExt cx="0" cy="0"/>
        </a:xfrm>
      </p:grpSpPr>
      <p:grpSp>
        <p:nvGrpSpPr>
          <p:cNvPr id="672" name="Google Shape;672;p132"/>
          <p:cNvGrpSpPr/>
          <p:nvPr/>
        </p:nvGrpSpPr>
        <p:grpSpPr>
          <a:xfrm>
            <a:off x="0" y="0"/>
            <a:ext cx="12192000" cy="6858001"/>
            <a:chOff x="0" y="0"/>
            <a:chExt cx="13716000" cy="10287000"/>
          </a:xfrm>
        </p:grpSpPr>
        <p:sp>
          <p:nvSpPr>
            <p:cNvPr id="673" name="Google Shape;673;p132"/>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74" name="Google Shape;674;p13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sp>
          <p:nvSpPr>
            <p:cNvPr id="675" name="Google Shape;675;p13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Dosis"/>
                <a:ea typeface="Dosis"/>
                <a:cs typeface="Dosis"/>
                <a:sym typeface="Dosis"/>
              </a:endParaRPr>
            </a:p>
          </p:txBody>
        </p:sp>
      </p:grpSp>
      <p:sp>
        <p:nvSpPr>
          <p:cNvPr id="676" name="Google Shape;676;p13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7F7F7F"/>
              </a:solidFill>
              <a:latin typeface="Dosis"/>
              <a:ea typeface="Dosis"/>
              <a:cs typeface="Dosis"/>
              <a:sym typeface="Dosis"/>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4.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1.xml"/><Relationship Id="rId11" Type="http://schemas.openxmlformats.org/officeDocument/2006/relationships/slideLayout" Target="../slideLayouts/slideLayout32.xml"/><Relationship Id="rId22" Type="http://schemas.openxmlformats.org/officeDocument/2006/relationships/theme" Target="../theme/theme2.xml"/><Relationship Id="rId10" Type="http://schemas.openxmlformats.org/officeDocument/2006/relationships/slideLayout" Target="../slideLayouts/slideLayout31.xml"/><Relationship Id="rId21" Type="http://schemas.openxmlformats.org/officeDocument/2006/relationships/slideLayout" Target="../slideLayouts/slideLayout42.xml"/><Relationship Id="rId13" Type="http://schemas.openxmlformats.org/officeDocument/2006/relationships/slideLayout" Target="../slideLayouts/slideLayout34.xml"/><Relationship Id="rId12" Type="http://schemas.openxmlformats.org/officeDocument/2006/relationships/slideLayout" Target="../slideLayouts/slideLayout33.xml"/><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5" Type="http://schemas.openxmlformats.org/officeDocument/2006/relationships/slideLayout" Target="../slideLayouts/slideLayout36.xml"/><Relationship Id="rId14" Type="http://schemas.openxmlformats.org/officeDocument/2006/relationships/slideLayout" Target="../slideLayouts/slideLayout35.xml"/><Relationship Id="rId17" Type="http://schemas.openxmlformats.org/officeDocument/2006/relationships/slideLayout" Target="../slideLayouts/slideLayout38.xml"/><Relationship Id="rId16" Type="http://schemas.openxmlformats.org/officeDocument/2006/relationships/slideLayout" Target="../slideLayouts/slideLayout37.xml"/><Relationship Id="rId5" Type="http://schemas.openxmlformats.org/officeDocument/2006/relationships/slideLayout" Target="../slideLayouts/slideLayout26.xml"/><Relationship Id="rId19" Type="http://schemas.openxmlformats.org/officeDocument/2006/relationships/slideLayout" Target="../slideLayouts/slideLayout40.xml"/><Relationship Id="rId6" Type="http://schemas.openxmlformats.org/officeDocument/2006/relationships/slideLayout" Target="../slideLayouts/slideLayout27.xml"/><Relationship Id="rId18" Type="http://schemas.openxmlformats.org/officeDocument/2006/relationships/slideLayout" Target="../slideLayouts/slideLayout39.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62.xml"/><Relationship Id="rId11" Type="http://schemas.openxmlformats.org/officeDocument/2006/relationships/slideLayout" Target="../slideLayouts/slideLayout53.xml"/><Relationship Id="rId22" Type="http://schemas.openxmlformats.org/officeDocument/2006/relationships/theme" Target="../theme/theme5.xml"/><Relationship Id="rId10" Type="http://schemas.openxmlformats.org/officeDocument/2006/relationships/slideLayout" Target="../slideLayouts/slideLayout52.xml"/><Relationship Id="rId21" Type="http://schemas.openxmlformats.org/officeDocument/2006/relationships/slideLayout" Target="../slideLayouts/slideLayout63.xml"/><Relationship Id="rId13" Type="http://schemas.openxmlformats.org/officeDocument/2006/relationships/slideLayout" Target="../slideLayouts/slideLayout55.xml"/><Relationship Id="rId12" Type="http://schemas.openxmlformats.org/officeDocument/2006/relationships/slideLayout" Target="../slideLayouts/slideLayout54.xml"/><Relationship Id="rId1" Type="http://schemas.openxmlformats.org/officeDocument/2006/relationships/slideLayout" Target="../slideLayouts/slideLayout43.xml"/><Relationship Id="rId2" Type="http://schemas.openxmlformats.org/officeDocument/2006/relationships/slideLayout" Target="../slideLayouts/slideLayout44.xml"/><Relationship Id="rId3" Type="http://schemas.openxmlformats.org/officeDocument/2006/relationships/slideLayout" Target="../slideLayouts/slideLayout45.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5" Type="http://schemas.openxmlformats.org/officeDocument/2006/relationships/slideLayout" Target="../slideLayouts/slideLayout57.xml"/><Relationship Id="rId14" Type="http://schemas.openxmlformats.org/officeDocument/2006/relationships/slideLayout" Target="../slideLayouts/slideLayout56.xml"/><Relationship Id="rId17" Type="http://schemas.openxmlformats.org/officeDocument/2006/relationships/slideLayout" Target="../slideLayouts/slideLayout59.xml"/><Relationship Id="rId16" Type="http://schemas.openxmlformats.org/officeDocument/2006/relationships/slideLayout" Target="../slideLayouts/slideLayout58.xml"/><Relationship Id="rId5" Type="http://schemas.openxmlformats.org/officeDocument/2006/relationships/slideLayout" Target="../slideLayouts/slideLayout47.xml"/><Relationship Id="rId19" Type="http://schemas.openxmlformats.org/officeDocument/2006/relationships/slideLayout" Target="../slideLayouts/slideLayout61.xml"/><Relationship Id="rId6" Type="http://schemas.openxmlformats.org/officeDocument/2006/relationships/slideLayout" Target="../slideLayouts/slideLayout48.xml"/><Relationship Id="rId18" Type="http://schemas.openxmlformats.org/officeDocument/2006/relationships/slideLayout" Target="../slideLayouts/slideLayout60.xml"/><Relationship Id="rId7" Type="http://schemas.openxmlformats.org/officeDocument/2006/relationships/slideLayout" Target="../slideLayouts/slideLayout49.xml"/><Relationship Id="rId8"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83.xml"/><Relationship Id="rId11" Type="http://schemas.openxmlformats.org/officeDocument/2006/relationships/slideLayout" Target="../slideLayouts/slideLayout74.xml"/><Relationship Id="rId10" Type="http://schemas.openxmlformats.org/officeDocument/2006/relationships/slideLayout" Target="../slideLayouts/slideLayout73.xml"/><Relationship Id="rId21" Type="http://schemas.openxmlformats.org/officeDocument/2006/relationships/theme" Target="../theme/theme6.xml"/><Relationship Id="rId13" Type="http://schemas.openxmlformats.org/officeDocument/2006/relationships/slideLayout" Target="../slideLayouts/slideLayout76.xml"/><Relationship Id="rId12" Type="http://schemas.openxmlformats.org/officeDocument/2006/relationships/slideLayout" Target="../slideLayouts/slideLayout75.xml"/><Relationship Id="rId1" Type="http://schemas.openxmlformats.org/officeDocument/2006/relationships/slideLayout" Target="../slideLayouts/slideLayout64.xml"/><Relationship Id="rId2" Type="http://schemas.openxmlformats.org/officeDocument/2006/relationships/slideLayout" Target="../slideLayouts/slideLayout65.xml"/><Relationship Id="rId3" Type="http://schemas.openxmlformats.org/officeDocument/2006/relationships/slideLayout" Target="../slideLayouts/slideLayout66.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5" Type="http://schemas.openxmlformats.org/officeDocument/2006/relationships/slideLayout" Target="../slideLayouts/slideLayout78.xml"/><Relationship Id="rId14" Type="http://schemas.openxmlformats.org/officeDocument/2006/relationships/slideLayout" Target="../slideLayouts/slideLayout77.xml"/><Relationship Id="rId17" Type="http://schemas.openxmlformats.org/officeDocument/2006/relationships/slideLayout" Target="../slideLayouts/slideLayout80.xml"/><Relationship Id="rId16" Type="http://schemas.openxmlformats.org/officeDocument/2006/relationships/slideLayout" Target="../slideLayouts/slideLayout79.xml"/><Relationship Id="rId5" Type="http://schemas.openxmlformats.org/officeDocument/2006/relationships/slideLayout" Target="../slideLayouts/slideLayout68.xml"/><Relationship Id="rId19" Type="http://schemas.openxmlformats.org/officeDocument/2006/relationships/slideLayout" Target="../slideLayouts/slideLayout82.xml"/><Relationship Id="rId6" Type="http://schemas.openxmlformats.org/officeDocument/2006/relationships/slideLayout" Target="../slideLayouts/slideLayout69.xml"/><Relationship Id="rId18" Type="http://schemas.openxmlformats.org/officeDocument/2006/relationships/slideLayout" Target="../slideLayouts/slideLayout81.xml"/><Relationship Id="rId7" Type="http://schemas.openxmlformats.org/officeDocument/2006/relationships/slideLayout" Target="../slideLayouts/slideLayout70.xml"/><Relationship Id="rId8" Type="http://schemas.openxmlformats.org/officeDocument/2006/relationships/slideLayout" Target="../slideLayouts/slideLayout71.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03.xml"/><Relationship Id="rId11" Type="http://schemas.openxmlformats.org/officeDocument/2006/relationships/slideLayout" Target="../slideLayouts/slideLayout94.xml"/><Relationship Id="rId22" Type="http://schemas.openxmlformats.org/officeDocument/2006/relationships/theme" Target="../theme/theme1.xml"/><Relationship Id="rId10" Type="http://schemas.openxmlformats.org/officeDocument/2006/relationships/slideLayout" Target="../slideLayouts/slideLayout93.xml"/><Relationship Id="rId21" Type="http://schemas.openxmlformats.org/officeDocument/2006/relationships/slideLayout" Target="../slideLayouts/slideLayout104.xml"/><Relationship Id="rId13" Type="http://schemas.openxmlformats.org/officeDocument/2006/relationships/slideLayout" Target="../slideLayouts/slideLayout96.xml"/><Relationship Id="rId12" Type="http://schemas.openxmlformats.org/officeDocument/2006/relationships/slideLayout" Target="../slideLayouts/slideLayout95.xml"/><Relationship Id="rId1" Type="http://schemas.openxmlformats.org/officeDocument/2006/relationships/slideLayout" Target="../slideLayouts/slideLayout84.xml"/><Relationship Id="rId2" Type="http://schemas.openxmlformats.org/officeDocument/2006/relationships/slideLayout" Target="../slideLayouts/slideLayout85.xml"/><Relationship Id="rId3" Type="http://schemas.openxmlformats.org/officeDocument/2006/relationships/slideLayout" Target="../slideLayouts/slideLayout86.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5" Type="http://schemas.openxmlformats.org/officeDocument/2006/relationships/slideLayout" Target="../slideLayouts/slideLayout98.xml"/><Relationship Id="rId14" Type="http://schemas.openxmlformats.org/officeDocument/2006/relationships/slideLayout" Target="../slideLayouts/slideLayout97.xml"/><Relationship Id="rId17" Type="http://schemas.openxmlformats.org/officeDocument/2006/relationships/slideLayout" Target="../slideLayouts/slideLayout100.xml"/><Relationship Id="rId16" Type="http://schemas.openxmlformats.org/officeDocument/2006/relationships/slideLayout" Target="../slideLayouts/slideLayout99.xml"/><Relationship Id="rId5" Type="http://schemas.openxmlformats.org/officeDocument/2006/relationships/slideLayout" Target="../slideLayouts/slideLayout88.xml"/><Relationship Id="rId19" Type="http://schemas.openxmlformats.org/officeDocument/2006/relationships/slideLayout" Target="../slideLayouts/slideLayout102.xml"/><Relationship Id="rId6" Type="http://schemas.openxmlformats.org/officeDocument/2006/relationships/slideLayout" Target="../slideLayouts/slideLayout89.xml"/><Relationship Id="rId18" Type="http://schemas.openxmlformats.org/officeDocument/2006/relationships/slideLayout" Target="../slideLayouts/slideLayout101.xml"/><Relationship Id="rId7" Type="http://schemas.openxmlformats.org/officeDocument/2006/relationships/slideLayout" Target="../slideLayouts/slideLayout90.xml"/><Relationship Id="rId8"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8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8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57" name="Shape 157"/>
        <p:cNvGrpSpPr/>
        <p:nvPr/>
      </p:nvGrpSpPr>
      <p:grpSpPr>
        <a:xfrm>
          <a:off x="0" y="0"/>
          <a:ext cx="0" cy="0"/>
          <a:chOff x="0" y="0"/>
          <a:chExt cx="0" cy="0"/>
        </a:xfrm>
      </p:grpSpPr>
      <p:sp>
        <p:nvSpPr>
          <p:cNvPr id="158" name="Google Shape;158;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9" name="Google Shape;159;p9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0" name="Google Shape;160;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61" name="Google Shape;161;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62" name="Google Shape;162;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305" name="Shape 305"/>
        <p:cNvGrpSpPr/>
        <p:nvPr/>
      </p:nvGrpSpPr>
      <p:grpSpPr>
        <a:xfrm>
          <a:off x="0" y="0"/>
          <a:ext cx="0" cy="0"/>
          <a:chOff x="0" y="0"/>
          <a:chExt cx="0" cy="0"/>
        </a:xfrm>
      </p:grpSpPr>
      <p:sp>
        <p:nvSpPr>
          <p:cNvPr id="306" name="Google Shape;306;p9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07" name="Google Shape;307;p9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8" name="Google Shape;308;p9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309" name="Google Shape;309;p9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310" name="Google Shape;310;p9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3" name="Shape 45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569" name="Shape 569"/>
        <p:cNvGrpSpPr/>
        <p:nvPr/>
      </p:nvGrpSpPr>
      <p:grpSpPr>
        <a:xfrm>
          <a:off x="0" y="0"/>
          <a:ext cx="0" cy="0"/>
          <a:chOff x="0" y="0"/>
          <a:chExt cx="0" cy="0"/>
        </a:xfrm>
      </p:grpSpPr>
      <p:sp>
        <p:nvSpPr>
          <p:cNvPr id="570" name="Google Shape;570;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71" name="Google Shape;571;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72" name="Google Shape;572;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73" name="Google Shape;573;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74" name="Google Shape;574;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4.png"/><Relationship Id="rId4" Type="http://schemas.openxmlformats.org/officeDocument/2006/relationships/image" Target="../media/image4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7.png"/><Relationship Id="rId4" Type="http://schemas.openxmlformats.org/officeDocument/2006/relationships/image" Target="../media/image54.png"/><Relationship Id="rId5" Type="http://schemas.openxmlformats.org/officeDocument/2006/relationships/image" Target="../media/image4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9.xml"/><Relationship Id="rId3" Type="http://schemas.openxmlformats.org/officeDocument/2006/relationships/image" Target="../media/image9.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11" Type="http://schemas.openxmlformats.org/officeDocument/2006/relationships/image" Target="../media/image24.png"/><Relationship Id="rId10" Type="http://schemas.openxmlformats.org/officeDocument/2006/relationships/image" Target="../media/image11.png"/><Relationship Id="rId13" Type="http://schemas.openxmlformats.org/officeDocument/2006/relationships/image" Target="../media/image19.jpg"/><Relationship Id="rId12" Type="http://schemas.openxmlformats.org/officeDocument/2006/relationships/image" Target="../media/image21.jp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8.png"/><Relationship Id="rId9"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23.png"/><Relationship Id="rId8"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1.xml"/><Relationship Id="rId3" Type="http://schemas.openxmlformats.org/officeDocument/2006/relationships/image" Target="../media/image9.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37.png"/><Relationship Id="rId4" Type="http://schemas.openxmlformats.org/officeDocument/2006/relationships/image" Target="../media/image9.png"/><Relationship Id="rId5" Type="http://schemas.openxmlformats.org/officeDocument/2006/relationships/image" Target="../media/image50.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37.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26.xml"/><Relationship Id="rId3" Type="http://schemas.openxmlformats.org/officeDocument/2006/relationships/image" Target="../media/image43.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55.png"/><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9.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4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0" Type="http://schemas.openxmlformats.org/officeDocument/2006/relationships/image" Target="../media/image36.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20.png"/><Relationship Id="rId9" Type="http://schemas.openxmlformats.org/officeDocument/2006/relationships/image" Target="../media/image31.png"/><Relationship Id="rId5" Type="http://schemas.openxmlformats.org/officeDocument/2006/relationships/image" Target="../media/image38.png"/><Relationship Id="rId6" Type="http://schemas.openxmlformats.org/officeDocument/2006/relationships/image" Target="../media/image41.jpg"/><Relationship Id="rId7" Type="http://schemas.openxmlformats.org/officeDocument/2006/relationships/image" Target="../media/image33.png"/><Relationship Id="rId8" Type="http://schemas.openxmlformats.org/officeDocument/2006/relationships/image" Target="../media/image2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30.xml"/><Relationship Id="rId3" Type="http://schemas.openxmlformats.org/officeDocument/2006/relationships/image" Target="../media/image4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image" Target="../media/image9.png"/><Relationship Id="rId4" Type="http://schemas.openxmlformats.org/officeDocument/2006/relationships/image" Target="../media/image6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9.png"/><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image" Target="../media/image9.png"/><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0.gif"/><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5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image" Target="../media/image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image" Target="../media/image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7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70.pn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 Id="rId3" Type="http://schemas.openxmlformats.org/officeDocument/2006/relationships/image" Target="../media/image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 Id="rId3" Type="http://schemas.openxmlformats.org/officeDocument/2006/relationships/image" Target="../media/image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 Id="rId3" Type="http://schemas.openxmlformats.org/officeDocument/2006/relationships/image" Target="../media/image9.png"/><Relationship Id="rId4" Type="http://schemas.openxmlformats.org/officeDocument/2006/relationships/image" Target="../media/image5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30.gif"/><Relationship Id="rId4" Type="http://schemas.openxmlformats.org/officeDocument/2006/relationships/image" Target="../media/image5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 Id="rId3" Type="http://schemas.openxmlformats.org/officeDocument/2006/relationships/image" Target="../media/image6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6.xml"/><Relationship Id="rId3" Type="http://schemas.openxmlformats.org/officeDocument/2006/relationships/image" Target="../media/image9.png"/><Relationship Id="rId4" Type="http://schemas.openxmlformats.org/officeDocument/2006/relationships/image" Target="../media/image3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 Id="rId3" Type="http://schemas.openxmlformats.org/officeDocument/2006/relationships/image" Target="../media/image6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8.xml"/><Relationship Id="rId3" Type="http://schemas.openxmlformats.org/officeDocument/2006/relationships/image" Target="../media/image9.png"/><Relationship Id="rId4" Type="http://schemas.openxmlformats.org/officeDocument/2006/relationships/image" Target="../media/image3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9.xml"/><Relationship Id="rId3" Type="http://schemas.openxmlformats.org/officeDocument/2006/relationships/image" Target="../media/image6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0.xml"/><Relationship Id="rId3" Type="http://schemas.openxmlformats.org/officeDocument/2006/relationships/image" Target="../media/image9.png"/><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1.xml"/><Relationship Id="rId3" Type="http://schemas.openxmlformats.org/officeDocument/2006/relationships/image" Target="../media/image6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2.xml"/><Relationship Id="rId3" Type="http://schemas.openxmlformats.org/officeDocument/2006/relationships/image" Target="../media/image9.png"/><Relationship Id="rId4" Type="http://schemas.openxmlformats.org/officeDocument/2006/relationships/image" Target="../media/image3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3.xml"/><Relationship Id="rId3" Type="http://schemas.openxmlformats.org/officeDocument/2006/relationships/image" Target="../media/image6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4.xml"/><Relationship Id="rId3" Type="http://schemas.openxmlformats.org/officeDocument/2006/relationships/image" Target="../media/image6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 Id="rId3" Type="http://schemas.openxmlformats.org/officeDocument/2006/relationships/image" Target="../media/image6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6.xml"/><Relationship Id="rId3" Type="http://schemas.openxmlformats.org/officeDocument/2006/relationships/image" Target="../media/image6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7.xml"/><Relationship Id="rId3" Type="http://schemas.openxmlformats.org/officeDocument/2006/relationships/image" Target="../media/image6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8.xml"/><Relationship Id="rId3" Type="http://schemas.openxmlformats.org/officeDocument/2006/relationships/image" Target="../media/image6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9.xml"/><Relationship Id="rId3" Type="http://schemas.openxmlformats.org/officeDocument/2006/relationships/image" Target="../media/image6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30.gif"/><Relationship Id="rId4" Type="http://schemas.openxmlformats.org/officeDocument/2006/relationships/image" Target="../media/image6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1.xml"/><Relationship Id="rId3" Type="http://schemas.openxmlformats.org/officeDocument/2006/relationships/image" Target="../media/image68.png"/><Relationship Id="rId4" Type="http://schemas.openxmlformats.org/officeDocument/2006/relationships/image" Target="../media/image60.png"/><Relationship Id="rId5" Type="http://schemas.openxmlformats.org/officeDocument/2006/relationships/image" Target="../media/image7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2.xml"/><Relationship Id="rId3" Type="http://schemas.openxmlformats.org/officeDocument/2006/relationships/image" Target="../media/image68.png"/><Relationship Id="rId4" Type="http://schemas.openxmlformats.org/officeDocument/2006/relationships/image" Target="../media/image60.png"/><Relationship Id="rId5" Type="http://schemas.openxmlformats.org/officeDocument/2006/relationships/image" Target="../media/image8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3.xml"/><Relationship Id="rId3" Type="http://schemas.openxmlformats.org/officeDocument/2006/relationships/image" Target="../media/image68.png"/><Relationship Id="rId4" Type="http://schemas.openxmlformats.org/officeDocument/2006/relationships/image" Target="../media/image60.png"/><Relationship Id="rId5" Type="http://schemas.openxmlformats.org/officeDocument/2006/relationships/image" Target="../media/image82.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4.xml"/><Relationship Id="rId3" Type="http://schemas.openxmlformats.org/officeDocument/2006/relationships/image" Target="../media/image68.png"/><Relationship Id="rId4" Type="http://schemas.openxmlformats.org/officeDocument/2006/relationships/image" Target="../media/image60.png"/><Relationship Id="rId5" Type="http://schemas.openxmlformats.org/officeDocument/2006/relationships/image" Target="../media/image82.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5.xml"/><Relationship Id="rId3" Type="http://schemas.openxmlformats.org/officeDocument/2006/relationships/image" Target="../media/image68.png"/><Relationship Id="rId4" Type="http://schemas.openxmlformats.org/officeDocument/2006/relationships/image" Target="../media/image60.png"/><Relationship Id="rId5" Type="http://schemas.openxmlformats.org/officeDocument/2006/relationships/image" Target="../media/image8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6.xml"/><Relationship Id="rId3" Type="http://schemas.openxmlformats.org/officeDocument/2006/relationships/image" Target="../media/image68.png"/><Relationship Id="rId4" Type="http://schemas.openxmlformats.org/officeDocument/2006/relationships/image" Target="../media/image60.png"/><Relationship Id="rId5" Type="http://schemas.openxmlformats.org/officeDocument/2006/relationships/image" Target="../media/image8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7.xml"/><Relationship Id="rId3" Type="http://schemas.openxmlformats.org/officeDocument/2006/relationships/image" Target="../media/image68.png"/><Relationship Id="rId4" Type="http://schemas.openxmlformats.org/officeDocument/2006/relationships/image" Target="../media/image60.png"/><Relationship Id="rId5" Type="http://schemas.openxmlformats.org/officeDocument/2006/relationships/image" Target="../media/image82.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30.gif"/><Relationship Id="rId4" Type="http://schemas.openxmlformats.org/officeDocument/2006/relationships/image" Target="../media/image1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30.gif"/><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9.png"/><Relationship Id="rId4" Type="http://schemas.openxmlformats.org/officeDocument/2006/relationships/image" Target="../media/image30.gi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0.xml"/><Relationship Id="rId3" Type="http://schemas.openxmlformats.org/officeDocument/2006/relationships/image" Target="../media/image21.jpg"/><Relationship Id="rId4" Type="http://schemas.openxmlformats.org/officeDocument/2006/relationships/image" Target="../media/image19.jpg"/><Relationship Id="rId5" Type="http://schemas.openxmlformats.org/officeDocument/2006/relationships/image" Target="../media/image87.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1.xml"/><Relationship Id="rId3" Type="http://schemas.openxmlformats.org/officeDocument/2006/relationships/image" Target="../media/image78.png"/></Relationships>
</file>

<file path=ppt/slides/_rels/slide72.xml.rels><?xml version="1.0" encoding="UTF-8" standalone="yes"?><Relationships xmlns="http://schemas.openxmlformats.org/package/2006/relationships"><Relationship Id="rId11" Type="http://schemas.openxmlformats.org/officeDocument/2006/relationships/image" Target="../media/image88.png"/><Relationship Id="rId10" Type="http://schemas.openxmlformats.org/officeDocument/2006/relationships/image" Target="../media/image101.png"/><Relationship Id="rId13" Type="http://schemas.openxmlformats.org/officeDocument/2006/relationships/image" Target="../media/image85.png"/><Relationship Id="rId12" Type="http://schemas.openxmlformats.org/officeDocument/2006/relationships/image" Target="../media/image77.png"/><Relationship Id="rId1" Type="http://schemas.openxmlformats.org/officeDocument/2006/relationships/slideLayout" Target="../slideLayouts/slideLayout84.xml"/><Relationship Id="rId2" Type="http://schemas.openxmlformats.org/officeDocument/2006/relationships/notesSlide" Target="../notesSlides/notesSlide72.xml"/><Relationship Id="rId3" Type="http://schemas.openxmlformats.org/officeDocument/2006/relationships/image" Target="../media/image21.jpg"/><Relationship Id="rId4" Type="http://schemas.openxmlformats.org/officeDocument/2006/relationships/image" Target="../media/image19.jpg"/><Relationship Id="rId9" Type="http://schemas.openxmlformats.org/officeDocument/2006/relationships/image" Target="../media/image95.png"/><Relationship Id="rId14" Type="http://schemas.openxmlformats.org/officeDocument/2006/relationships/image" Target="../media/image86.png"/><Relationship Id="rId5" Type="http://schemas.openxmlformats.org/officeDocument/2006/relationships/image" Target="../media/image90.png"/><Relationship Id="rId6" Type="http://schemas.openxmlformats.org/officeDocument/2006/relationships/image" Target="../media/image98.png"/><Relationship Id="rId7" Type="http://schemas.openxmlformats.org/officeDocument/2006/relationships/image" Target="../media/image76.png"/><Relationship Id="rId8" Type="http://schemas.openxmlformats.org/officeDocument/2006/relationships/image" Target="../media/image84.png"/></Relationships>
</file>

<file path=ppt/slides/_rels/slide73.xml.rels><?xml version="1.0" encoding="UTF-8" standalone="yes"?><Relationships xmlns="http://schemas.openxmlformats.org/package/2006/relationships"><Relationship Id="rId11" Type="http://schemas.openxmlformats.org/officeDocument/2006/relationships/image" Target="../media/image88.png"/><Relationship Id="rId10" Type="http://schemas.openxmlformats.org/officeDocument/2006/relationships/image" Target="../media/image101.png"/><Relationship Id="rId13" Type="http://schemas.openxmlformats.org/officeDocument/2006/relationships/image" Target="../media/image85.png"/><Relationship Id="rId12" Type="http://schemas.openxmlformats.org/officeDocument/2006/relationships/image" Target="../media/image77.png"/><Relationship Id="rId1" Type="http://schemas.openxmlformats.org/officeDocument/2006/relationships/slideLayout" Target="../slideLayouts/slideLayout84.xml"/><Relationship Id="rId2" Type="http://schemas.openxmlformats.org/officeDocument/2006/relationships/notesSlide" Target="../notesSlides/notesSlide73.xml"/><Relationship Id="rId3" Type="http://schemas.openxmlformats.org/officeDocument/2006/relationships/image" Target="../media/image21.jpg"/><Relationship Id="rId4" Type="http://schemas.openxmlformats.org/officeDocument/2006/relationships/image" Target="../media/image19.jpg"/><Relationship Id="rId9" Type="http://schemas.openxmlformats.org/officeDocument/2006/relationships/image" Target="../media/image95.png"/><Relationship Id="rId14" Type="http://schemas.openxmlformats.org/officeDocument/2006/relationships/image" Target="../media/image86.png"/><Relationship Id="rId5" Type="http://schemas.openxmlformats.org/officeDocument/2006/relationships/image" Target="../media/image90.png"/><Relationship Id="rId6" Type="http://schemas.openxmlformats.org/officeDocument/2006/relationships/image" Target="../media/image98.png"/><Relationship Id="rId7" Type="http://schemas.openxmlformats.org/officeDocument/2006/relationships/image" Target="../media/image76.png"/><Relationship Id="rId8" Type="http://schemas.openxmlformats.org/officeDocument/2006/relationships/image" Target="../media/image84.png"/></Relationships>
</file>

<file path=ppt/slides/_rels/slide74.xml.rels><?xml version="1.0" encoding="UTF-8" standalone="yes"?><Relationships xmlns="http://schemas.openxmlformats.org/package/2006/relationships"><Relationship Id="rId11" Type="http://schemas.openxmlformats.org/officeDocument/2006/relationships/image" Target="../media/image88.png"/><Relationship Id="rId10" Type="http://schemas.openxmlformats.org/officeDocument/2006/relationships/image" Target="../media/image101.png"/><Relationship Id="rId13" Type="http://schemas.openxmlformats.org/officeDocument/2006/relationships/image" Target="../media/image85.png"/><Relationship Id="rId12" Type="http://schemas.openxmlformats.org/officeDocument/2006/relationships/image" Target="../media/image77.png"/><Relationship Id="rId1" Type="http://schemas.openxmlformats.org/officeDocument/2006/relationships/slideLayout" Target="../slideLayouts/slideLayout84.xml"/><Relationship Id="rId2" Type="http://schemas.openxmlformats.org/officeDocument/2006/relationships/notesSlide" Target="../notesSlides/notesSlide74.xml"/><Relationship Id="rId3" Type="http://schemas.openxmlformats.org/officeDocument/2006/relationships/image" Target="../media/image21.jpg"/><Relationship Id="rId4" Type="http://schemas.openxmlformats.org/officeDocument/2006/relationships/image" Target="../media/image19.jpg"/><Relationship Id="rId9" Type="http://schemas.openxmlformats.org/officeDocument/2006/relationships/image" Target="../media/image95.png"/><Relationship Id="rId14" Type="http://schemas.openxmlformats.org/officeDocument/2006/relationships/image" Target="../media/image86.png"/><Relationship Id="rId5" Type="http://schemas.openxmlformats.org/officeDocument/2006/relationships/image" Target="../media/image90.png"/><Relationship Id="rId6" Type="http://schemas.openxmlformats.org/officeDocument/2006/relationships/image" Target="../media/image98.png"/><Relationship Id="rId7" Type="http://schemas.openxmlformats.org/officeDocument/2006/relationships/image" Target="../media/image76.png"/><Relationship Id="rId8" Type="http://schemas.openxmlformats.org/officeDocument/2006/relationships/image" Target="../media/image84.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30.gif"/><Relationship Id="rId4" Type="http://schemas.openxmlformats.org/officeDocument/2006/relationships/image" Target="../media/image17.png"/></Relationships>
</file>

<file path=ppt/slides/_rels/slide76.xml.rels><?xml version="1.0" encoding="UTF-8" standalone="yes"?><Relationships xmlns="http://schemas.openxmlformats.org/package/2006/relationships"><Relationship Id="rId11" Type="http://schemas.openxmlformats.org/officeDocument/2006/relationships/image" Target="../media/image88.png"/><Relationship Id="rId10" Type="http://schemas.openxmlformats.org/officeDocument/2006/relationships/image" Target="../media/image101.png"/><Relationship Id="rId13" Type="http://schemas.openxmlformats.org/officeDocument/2006/relationships/image" Target="../media/image85.png"/><Relationship Id="rId12" Type="http://schemas.openxmlformats.org/officeDocument/2006/relationships/image" Target="../media/image77.png"/><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image" Target="../media/image21.jpg"/><Relationship Id="rId4" Type="http://schemas.openxmlformats.org/officeDocument/2006/relationships/image" Target="../media/image19.jpg"/><Relationship Id="rId9" Type="http://schemas.openxmlformats.org/officeDocument/2006/relationships/image" Target="../media/image95.png"/><Relationship Id="rId14" Type="http://schemas.openxmlformats.org/officeDocument/2006/relationships/image" Target="../media/image86.png"/><Relationship Id="rId5" Type="http://schemas.openxmlformats.org/officeDocument/2006/relationships/image" Target="../media/image90.png"/><Relationship Id="rId6" Type="http://schemas.openxmlformats.org/officeDocument/2006/relationships/image" Target="../media/image98.png"/><Relationship Id="rId7" Type="http://schemas.openxmlformats.org/officeDocument/2006/relationships/image" Target="../media/image76.png"/><Relationship Id="rId8" Type="http://schemas.openxmlformats.org/officeDocument/2006/relationships/image" Target="../media/image84.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 Id="rId3" Type="http://schemas.openxmlformats.org/officeDocument/2006/relationships/image" Target="../media/image78.png"/></Relationships>
</file>

<file path=ppt/slides/_rels/slide78.xml.rels><?xml version="1.0" encoding="UTF-8" standalone="yes"?><Relationships xmlns="http://schemas.openxmlformats.org/package/2006/relationships"><Relationship Id="rId11" Type="http://schemas.openxmlformats.org/officeDocument/2006/relationships/image" Target="../media/image88.png"/><Relationship Id="rId10" Type="http://schemas.openxmlformats.org/officeDocument/2006/relationships/image" Target="../media/image101.png"/><Relationship Id="rId13" Type="http://schemas.openxmlformats.org/officeDocument/2006/relationships/image" Target="../media/image85.png"/><Relationship Id="rId12" Type="http://schemas.openxmlformats.org/officeDocument/2006/relationships/image" Target="../media/image77.png"/><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image" Target="../media/image21.jpg"/><Relationship Id="rId4" Type="http://schemas.openxmlformats.org/officeDocument/2006/relationships/image" Target="../media/image19.jpg"/><Relationship Id="rId9" Type="http://schemas.openxmlformats.org/officeDocument/2006/relationships/image" Target="../media/image95.png"/><Relationship Id="rId14" Type="http://schemas.openxmlformats.org/officeDocument/2006/relationships/image" Target="../media/image86.png"/><Relationship Id="rId5" Type="http://schemas.openxmlformats.org/officeDocument/2006/relationships/image" Target="../media/image90.png"/><Relationship Id="rId6" Type="http://schemas.openxmlformats.org/officeDocument/2006/relationships/image" Target="../media/image98.png"/><Relationship Id="rId7" Type="http://schemas.openxmlformats.org/officeDocument/2006/relationships/image" Target="../media/image76.png"/><Relationship Id="rId8" Type="http://schemas.openxmlformats.org/officeDocument/2006/relationships/image" Target="../media/image84.png"/></Relationships>
</file>

<file path=ppt/slides/_rels/slide79.xml.rels><?xml version="1.0" encoding="UTF-8" standalone="yes"?><Relationships xmlns="http://schemas.openxmlformats.org/package/2006/relationships"><Relationship Id="rId11" Type="http://schemas.openxmlformats.org/officeDocument/2006/relationships/image" Target="../media/image88.png"/><Relationship Id="rId10" Type="http://schemas.openxmlformats.org/officeDocument/2006/relationships/image" Target="../media/image101.png"/><Relationship Id="rId13" Type="http://schemas.openxmlformats.org/officeDocument/2006/relationships/image" Target="../media/image85.png"/><Relationship Id="rId12" Type="http://schemas.openxmlformats.org/officeDocument/2006/relationships/image" Target="../media/image77.png"/><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image" Target="../media/image21.jpg"/><Relationship Id="rId4" Type="http://schemas.openxmlformats.org/officeDocument/2006/relationships/image" Target="../media/image19.jpg"/><Relationship Id="rId9" Type="http://schemas.openxmlformats.org/officeDocument/2006/relationships/image" Target="../media/image95.png"/><Relationship Id="rId14" Type="http://schemas.openxmlformats.org/officeDocument/2006/relationships/image" Target="../media/image86.png"/><Relationship Id="rId5" Type="http://schemas.openxmlformats.org/officeDocument/2006/relationships/image" Target="../media/image90.png"/><Relationship Id="rId6" Type="http://schemas.openxmlformats.org/officeDocument/2006/relationships/image" Target="../media/image98.png"/><Relationship Id="rId7" Type="http://schemas.openxmlformats.org/officeDocument/2006/relationships/image" Target="../media/image76.png"/><Relationship Id="rId8" Type="http://schemas.openxmlformats.org/officeDocument/2006/relationships/image" Target="../media/image8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0.gif"/><Relationship Id="rId4" Type="http://schemas.openxmlformats.org/officeDocument/2006/relationships/image" Target="../media/image44.png"/><Relationship Id="rId5" Type="http://schemas.openxmlformats.org/officeDocument/2006/relationships/image" Target="../media/image12.png"/></Relationships>
</file>

<file path=ppt/slides/_rels/slide80.xml.rels><?xml version="1.0" encoding="UTF-8" standalone="yes"?><Relationships xmlns="http://schemas.openxmlformats.org/package/2006/relationships"><Relationship Id="rId11" Type="http://schemas.openxmlformats.org/officeDocument/2006/relationships/image" Target="../media/image88.png"/><Relationship Id="rId10" Type="http://schemas.openxmlformats.org/officeDocument/2006/relationships/image" Target="../media/image101.png"/><Relationship Id="rId13" Type="http://schemas.openxmlformats.org/officeDocument/2006/relationships/image" Target="../media/image85.png"/><Relationship Id="rId12" Type="http://schemas.openxmlformats.org/officeDocument/2006/relationships/image" Target="../media/image77.png"/><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image" Target="../media/image21.jpg"/><Relationship Id="rId4" Type="http://schemas.openxmlformats.org/officeDocument/2006/relationships/image" Target="../media/image19.jpg"/><Relationship Id="rId9" Type="http://schemas.openxmlformats.org/officeDocument/2006/relationships/image" Target="../media/image95.png"/><Relationship Id="rId14" Type="http://schemas.openxmlformats.org/officeDocument/2006/relationships/image" Target="../media/image86.png"/><Relationship Id="rId5" Type="http://schemas.openxmlformats.org/officeDocument/2006/relationships/image" Target="../media/image90.png"/><Relationship Id="rId6" Type="http://schemas.openxmlformats.org/officeDocument/2006/relationships/image" Target="../media/image98.png"/><Relationship Id="rId7" Type="http://schemas.openxmlformats.org/officeDocument/2006/relationships/image" Target="../media/image76.png"/><Relationship Id="rId8" Type="http://schemas.openxmlformats.org/officeDocument/2006/relationships/image" Target="../media/image84.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 Id="rId3" Type="http://schemas.openxmlformats.org/officeDocument/2006/relationships/image" Target="../media/image30.gif"/><Relationship Id="rId4" Type="http://schemas.openxmlformats.org/officeDocument/2006/relationships/image" Target="../media/image10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2.xml"/><Relationship Id="rId3" Type="http://schemas.openxmlformats.org/officeDocument/2006/relationships/image" Target="../media/image9.png"/><Relationship Id="rId4" Type="http://schemas.openxmlformats.org/officeDocument/2006/relationships/image" Target="../media/image40.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3.xml"/><Relationship Id="rId3" Type="http://schemas.openxmlformats.org/officeDocument/2006/relationships/image" Target="../media/image9.png"/><Relationship Id="rId4" Type="http://schemas.openxmlformats.org/officeDocument/2006/relationships/image" Target="../media/image40.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4.xml"/><Relationship Id="rId3" Type="http://schemas.openxmlformats.org/officeDocument/2006/relationships/image" Target="../media/image9.png"/><Relationship Id="rId4" Type="http://schemas.openxmlformats.org/officeDocument/2006/relationships/image" Target="../media/image59.png"/><Relationship Id="rId5" Type="http://schemas.openxmlformats.org/officeDocument/2006/relationships/image" Target="../media/image100.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5.xml"/><Relationship Id="rId3" Type="http://schemas.openxmlformats.org/officeDocument/2006/relationships/image" Target="../media/image102.png"/><Relationship Id="rId4" Type="http://schemas.openxmlformats.org/officeDocument/2006/relationships/image" Target="../media/image9.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6.xml"/><Relationship Id="rId3" Type="http://schemas.openxmlformats.org/officeDocument/2006/relationships/image" Target="../media/image9.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 Id="rId3" Type="http://schemas.openxmlformats.org/officeDocument/2006/relationships/image" Target="../media/image10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20" name="Shape 720"/>
        <p:cNvGrpSpPr/>
        <p:nvPr/>
      </p:nvGrpSpPr>
      <p:grpSpPr>
        <a:xfrm>
          <a:off x="0" y="0"/>
          <a:ext cx="0" cy="0"/>
          <a:chOff x="0" y="0"/>
          <a:chExt cx="0" cy="0"/>
        </a:xfrm>
      </p:grpSpPr>
      <p:sp>
        <p:nvSpPr>
          <p:cNvPr id="721" name="Google Shape;721;p1"/>
          <p:cNvSpPr txBox="1"/>
          <p:nvPr/>
        </p:nvSpPr>
        <p:spPr>
          <a:xfrm>
            <a:off x="461345" y="1787438"/>
            <a:ext cx="7747991" cy="1107996"/>
          </a:xfrm>
          <a:prstGeom prst="rect">
            <a:avLst/>
          </a:prstGeom>
          <a:noFill/>
          <a:ln>
            <a:noFill/>
          </a:ln>
        </p:spPr>
        <p:txBody>
          <a:bodyPr anchorCtr="1" anchor="t" bIns="0" lIns="0" spcFirstLastPara="1" rIns="0" wrap="square" tIns="0">
            <a:spAutoFit/>
          </a:bodyPr>
          <a:lstStyle/>
          <a:p>
            <a:pPr indent="0" lvl="0" marL="0" marR="0" rtl="0" algn="ctr">
              <a:lnSpc>
                <a:spcPct val="100000"/>
              </a:lnSpc>
              <a:spcBef>
                <a:spcPts val="0"/>
              </a:spcBef>
              <a:spcAft>
                <a:spcPts val="0"/>
              </a:spcAft>
              <a:buClr>
                <a:srgbClr val="000000"/>
              </a:buClr>
              <a:buSzPts val="7200"/>
              <a:buFont typeface="Arial"/>
              <a:buNone/>
            </a:pPr>
            <a:r>
              <a:rPr b="1" i="0" lang="fr-FR" sz="7200" u="none" cap="none" strike="noStrike">
                <a:solidFill>
                  <a:srgbClr val="002060"/>
                </a:solidFill>
                <a:latin typeface="Calibri"/>
                <a:ea typeface="Calibri"/>
                <a:cs typeface="Calibri"/>
                <a:sym typeface="Calibri"/>
              </a:rPr>
              <a:t>Physique chimie</a:t>
            </a:r>
            <a:endParaRPr b="0" i="0" sz="1865" u="none" cap="none" strike="noStrike">
              <a:solidFill>
                <a:srgbClr val="000000"/>
              </a:solidFill>
              <a:latin typeface="Arial"/>
              <a:ea typeface="Arial"/>
              <a:cs typeface="Arial"/>
              <a:sym typeface="Arial"/>
            </a:endParaRPr>
          </a:p>
        </p:txBody>
      </p:sp>
      <p:sp>
        <p:nvSpPr>
          <p:cNvPr id="722" name="Google Shape;722;p1"/>
          <p:cNvSpPr txBox="1"/>
          <p:nvPr/>
        </p:nvSpPr>
        <p:spPr>
          <a:xfrm>
            <a:off x="9945099" y="1685373"/>
            <a:ext cx="1704404" cy="459741"/>
          </a:xfrm>
          <a:prstGeom prst="rect">
            <a:avLst/>
          </a:prstGeom>
          <a:noFill/>
          <a:ln>
            <a:noFill/>
          </a:ln>
        </p:spPr>
        <p:txBody>
          <a:bodyPr anchorCtr="1" anchor="t" bIns="0" lIns="0" spcFirstLastPara="1" rIns="0" wrap="square" tIns="0">
            <a:spAutoFit/>
          </a:bodyPr>
          <a:lstStyle/>
          <a:p>
            <a:pPr indent="0" lvl="0" marL="0" marR="0" rtl="0" algn="ctr">
              <a:lnSpc>
                <a:spcPct val="184000"/>
              </a:lnSpc>
              <a:spcBef>
                <a:spcPts val="0"/>
              </a:spcBef>
              <a:spcAft>
                <a:spcPts val="0"/>
              </a:spcAft>
              <a:buClr>
                <a:srgbClr val="000000"/>
              </a:buClr>
              <a:buSzPts val="1865"/>
              <a:buFont typeface="Arial"/>
              <a:buNone/>
            </a:pPr>
            <a:r>
              <a:rPr b="1" i="0" lang="fr-FR" sz="1865"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Dosis"/>
                <a:ea typeface="Dosis"/>
                <a:cs typeface="Dosis"/>
                <a:sym typeface="Dosis"/>
              </a:rPr>
              <a:t>    </a:t>
            </a:r>
            <a:r>
              <a:rPr b="1" i="0" lang="fr-FR" sz="1335" u="none" cap="none" strike="noStrike">
                <a:solidFill>
                  <a:srgbClr val="FFFFFF"/>
                </a:solidFill>
                <a:latin typeface="Dosis"/>
                <a:ea typeface="Dosis"/>
                <a:cs typeface="Dosis"/>
                <a:sym typeface="Dosis"/>
              </a:rPr>
              <a:t>            </a:t>
            </a:r>
            <a:r>
              <a:rPr b="1" i="0" lang="fr-FR" sz="1600" u="none" cap="none" strike="noStrike">
                <a:solidFill>
                  <a:srgbClr val="FFFFFF"/>
                </a:solidFill>
                <a:latin typeface="Dosis"/>
                <a:ea typeface="Dosis"/>
                <a:cs typeface="Dosis"/>
                <a:sym typeface="Dosis"/>
              </a:rPr>
              <a:t>             </a:t>
            </a:r>
            <a:endParaRPr b="0" i="0" sz="1465" u="none" cap="none" strike="noStrike">
              <a:solidFill>
                <a:srgbClr val="000000"/>
              </a:solidFill>
              <a:latin typeface="Arial"/>
              <a:ea typeface="Arial"/>
              <a:cs typeface="Arial"/>
              <a:sym typeface="Arial"/>
            </a:endParaRPr>
          </a:p>
        </p:txBody>
      </p:sp>
      <p:pic>
        <p:nvPicPr>
          <p:cNvPr id="723" name="Google Shape;723;p1"/>
          <p:cNvPicPr preferRelativeResize="0"/>
          <p:nvPr/>
        </p:nvPicPr>
        <p:blipFill rotWithShape="1">
          <a:blip r:embed="rId3">
            <a:alphaModFix/>
          </a:blip>
          <a:srcRect b="0" l="0" r="0" t="0"/>
          <a:stretch/>
        </p:blipFill>
        <p:spPr>
          <a:xfrm>
            <a:off x="9852013" y="1564952"/>
            <a:ext cx="2026479" cy="1623728"/>
          </a:xfrm>
          <a:prstGeom prst="rect">
            <a:avLst/>
          </a:prstGeom>
          <a:noFill/>
          <a:ln>
            <a:noFill/>
          </a:ln>
        </p:spPr>
      </p:pic>
      <p:sp>
        <p:nvSpPr>
          <p:cNvPr id="724" name="Google Shape;724;p1"/>
          <p:cNvSpPr txBox="1"/>
          <p:nvPr/>
        </p:nvSpPr>
        <p:spPr>
          <a:xfrm>
            <a:off x="10013049" y="1751881"/>
            <a:ext cx="1704404" cy="590931"/>
          </a:xfrm>
          <a:prstGeom prst="rect">
            <a:avLst/>
          </a:prstGeom>
          <a:noFill/>
          <a:ln>
            <a:noFill/>
          </a:ln>
        </p:spPr>
        <p:txBody>
          <a:bodyPr anchorCtr="1" anchor="t" bIns="0" lIns="0" spcFirstLastPara="1" rIns="0" wrap="square" tIns="0">
            <a:spAutoFit/>
          </a:bodyPr>
          <a:lstStyle/>
          <a:p>
            <a:pPr indent="0" lvl="0" marL="0" marR="0" rtl="0" algn="ctr">
              <a:lnSpc>
                <a:spcPct val="184000"/>
              </a:lnSpc>
              <a:spcBef>
                <a:spcPts val="0"/>
              </a:spcBef>
              <a:spcAft>
                <a:spcPts val="0"/>
              </a:spcAft>
              <a:buClr>
                <a:srgbClr val="000000"/>
              </a:buClr>
              <a:buSzPts val="2400"/>
              <a:buFont typeface="Arial"/>
              <a:buNone/>
            </a:pPr>
            <a:r>
              <a:rPr b="1" i="0" lang="fr-FR" sz="2400" u="none" cap="none" strike="noStrike">
                <a:solidFill>
                  <a:srgbClr val="FFFFFF"/>
                </a:solidFill>
                <a:latin typeface="Calibri"/>
                <a:ea typeface="Calibri"/>
                <a:cs typeface="Calibri"/>
                <a:sym typeface="Calibri"/>
              </a:rPr>
              <a:t>Niveau</a:t>
            </a:r>
            <a:r>
              <a:rPr b="1" i="0" lang="fr-FR" sz="2135" u="none" cap="none" strike="noStrike">
                <a:solidFill>
                  <a:srgbClr val="FFFFFF"/>
                </a:solidFill>
                <a:latin typeface="Calibri"/>
                <a:ea typeface="Calibri"/>
                <a:cs typeface="Calibri"/>
                <a:sym typeface="Calibri"/>
              </a:rPr>
              <a:t>         </a:t>
            </a:r>
            <a:endParaRPr b="0" i="0" sz="1865" u="none" cap="none" strike="noStrike">
              <a:solidFill>
                <a:srgbClr val="000000"/>
              </a:solidFill>
              <a:latin typeface="Calibri"/>
              <a:ea typeface="Calibri"/>
              <a:cs typeface="Calibri"/>
              <a:sym typeface="Calibri"/>
            </a:endParaRPr>
          </a:p>
        </p:txBody>
      </p:sp>
      <p:sp>
        <p:nvSpPr>
          <p:cNvPr id="725" name="Google Shape;725;p1"/>
          <p:cNvSpPr txBox="1"/>
          <p:nvPr/>
        </p:nvSpPr>
        <p:spPr>
          <a:xfrm>
            <a:off x="10116447" y="2376817"/>
            <a:ext cx="1497604" cy="461614"/>
          </a:xfrm>
          <a:prstGeom prst="rect">
            <a:avLst/>
          </a:prstGeom>
          <a:noFill/>
          <a:ln>
            <a:noFill/>
          </a:ln>
        </p:spPr>
        <p:txBody>
          <a:bodyPr anchorCtr="1" anchor="t" bIns="45675" lIns="91425" spcFirstLastPara="1" rIns="91425" wrap="square" tIns="45675">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FCBF18"/>
                </a:solidFill>
                <a:latin typeface="Calibri"/>
                <a:ea typeface="Calibri"/>
                <a:cs typeface="Calibri"/>
                <a:sym typeface="Calibri"/>
              </a:rPr>
              <a:t>2AC</a:t>
            </a:r>
            <a:endParaRPr b="0" i="0" sz="1400" u="none" cap="none" strike="noStrike">
              <a:solidFill>
                <a:srgbClr val="000000"/>
              </a:solidFill>
              <a:latin typeface="Arial"/>
              <a:ea typeface="Arial"/>
              <a:cs typeface="Arial"/>
              <a:sym typeface="Arial"/>
            </a:endParaRPr>
          </a:p>
        </p:txBody>
      </p:sp>
      <p:sp>
        <p:nvSpPr>
          <p:cNvPr id="726" name="Google Shape;726;p1"/>
          <p:cNvSpPr/>
          <p:nvPr/>
        </p:nvSpPr>
        <p:spPr>
          <a:xfrm>
            <a:off x="265998" y="3032137"/>
            <a:ext cx="4226283" cy="509623"/>
          </a:xfrm>
          <a:prstGeom prst="rect">
            <a:avLst/>
          </a:prstGeom>
          <a:noFill/>
          <a:ln>
            <a:noFill/>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0070C0"/>
                </a:solidFill>
                <a:latin typeface="Calibri"/>
                <a:ea typeface="Calibri"/>
                <a:cs typeface="Calibri"/>
                <a:sym typeface="Calibri"/>
              </a:rPr>
              <a:t>Période 1</a:t>
            </a:r>
            <a:endParaRPr b="1" i="0" sz="3200" u="none" cap="none" strike="noStrike">
              <a:solidFill>
                <a:srgbClr val="0070C0"/>
              </a:solidFill>
              <a:latin typeface="Calibri"/>
              <a:ea typeface="Calibri"/>
              <a:cs typeface="Calibri"/>
              <a:sym typeface="Calibri"/>
            </a:endParaRPr>
          </a:p>
        </p:txBody>
      </p:sp>
      <p:grpSp>
        <p:nvGrpSpPr>
          <p:cNvPr id="727" name="Google Shape;727;p1"/>
          <p:cNvGrpSpPr/>
          <p:nvPr/>
        </p:nvGrpSpPr>
        <p:grpSpPr>
          <a:xfrm>
            <a:off x="304312" y="3710465"/>
            <a:ext cx="6787152" cy="696796"/>
            <a:chOff x="253512" y="3710465"/>
            <a:chExt cx="5990003" cy="696796"/>
          </a:xfrm>
        </p:grpSpPr>
        <p:sp>
          <p:nvSpPr>
            <p:cNvPr id="728" name="Google Shape;728;p1"/>
            <p:cNvSpPr/>
            <p:nvPr/>
          </p:nvSpPr>
          <p:spPr>
            <a:xfrm>
              <a:off x="253512" y="3710465"/>
              <a:ext cx="5990003" cy="696796"/>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2665"/>
                <a:buFont typeface="Arial"/>
                <a:buNone/>
              </a:pPr>
              <a:r>
                <a:rPr b="1" i="0" lang="fr-FR" sz="2665" u="none" cap="none" strike="noStrike">
                  <a:solidFill>
                    <a:srgbClr val="FFFFFF"/>
                  </a:solidFill>
                  <a:latin typeface="Calibri"/>
                  <a:ea typeface="Calibri"/>
                  <a:cs typeface="Calibri"/>
                  <a:sym typeface="Calibri"/>
                </a:rPr>
                <a:t>Thème 1</a:t>
              </a:r>
              <a:endParaRPr b="0" i="0" sz="1400" u="none" cap="none" strike="noStrike">
                <a:solidFill>
                  <a:srgbClr val="000000"/>
                </a:solidFill>
                <a:latin typeface="Arial"/>
                <a:ea typeface="Arial"/>
                <a:cs typeface="Arial"/>
                <a:sym typeface="Arial"/>
              </a:endParaRPr>
            </a:p>
          </p:txBody>
        </p:sp>
        <p:sp>
          <p:nvSpPr>
            <p:cNvPr id="729" name="Google Shape;729;p1"/>
            <p:cNvSpPr/>
            <p:nvPr/>
          </p:nvSpPr>
          <p:spPr>
            <a:xfrm>
              <a:off x="1937552" y="3770861"/>
              <a:ext cx="4286785" cy="576000"/>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2665"/>
                <a:buFont typeface="Arial"/>
                <a:buNone/>
              </a:pPr>
              <a:r>
                <a:t/>
              </a:r>
              <a:endParaRPr b="1" i="0" sz="2665" u="none" cap="none" strike="noStrike">
                <a:solidFill>
                  <a:srgbClr val="FFFFFF"/>
                </a:solidFill>
                <a:latin typeface="Calibri"/>
                <a:ea typeface="Calibri"/>
                <a:cs typeface="Calibri"/>
                <a:sym typeface="Calibri"/>
              </a:endParaRPr>
            </a:p>
          </p:txBody>
        </p:sp>
      </p:grpSp>
      <p:grpSp>
        <p:nvGrpSpPr>
          <p:cNvPr id="730" name="Google Shape;730;p1"/>
          <p:cNvGrpSpPr/>
          <p:nvPr/>
        </p:nvGrpSpPr>
        <p:grpSpPr>
          <a:xfrm>
            <a:off x="304312" y="4507561"/>
            <a:ext cx="6787152" cy="696796"/>
            <a:chOff x="304312" y="4531839"/>
            <a:chExt cx="5990003" cy="696796"/>
          </a:xfrm>
        </p:grpSpPr>
        <p:sp>
          <p:nvSpPr>
            <p:cNvPr id="731" name="Google Shape;731;p1"/>
            <p:cNvSpPr/>
            <p:nvPr/>
          </p:nvSpPr>
          <p:spPr>
            <a:xfrm>
              <a:off x="304312" y="4531839"/>
              <a:ext cx="5990003" cy="696796"/>
            </a:xfrm>
            <a:prstGeom prst="rect">
              <a:avLst/>
            </a:prstGeom>
            <a:solidFill>
              <a:srgbClr val="26849C"/>
            </a:solidFill>
            <a:ln>
              <a:noFill/>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2665"/>
                <a:buFont typeface="Arial"/>
                <a:buNone/>
              </a:pPr>
              <a:r>
                <a:rPr b="1" i="0" lang="fr-FR" sz="2665" u="none" cap="none" strike="noStrike">
                  <a:solidFill>
                    <a:srgbClr val="FFFFFF"/>
                  </a:solidFill>
                  <a:latin typeface="Calibri"/>
                  <a:ea typeface="Calibri"/>
                  <a:cs typeface="Calibri"/>
                  <a:sym typeface="Calibri"/>
                </a:rPr>
                <a:t>Chapitre 2</a:t>
              </a:r>
              <a:endParaRPr b="0" i="0" sz="1400" u="none" cap="none" strike="noStrike">
                <a:solidFill>
                  <a:srgbClr val="000000"/>
                </a:solidFill>
                <a:latin typeface="Arial"/>
                <a:ea typeface="Arial"/>
                <a:cs typeface="Arial"/>
                <a:sym typeface="Arial"/>
              </a:endParaRPr>
            </a:p>
          </p:txBody>
        </p:sp>
        <p:sp>
          <p:nvSpPr>
            <p:cNvPr id="732" name="Google Shape;732;p1"/>
            <p:cNvSpPr/>
            <p:nvPr/>
          </p:nvSpPr>
          <p:spPr>
            <a:xfrm>
              <a:off x="1937552" y="4618418"/>
              <a:ext cx="4286785" cy="523636"/>
            </a:xfrm>
            <a:prstGeom prst="rect">
              <a:avLst/>
            </a:prstGeom>
            <a:solidFill>
              <a:srgbClr val="26849C"/>
            </a:solidFill>
            <a:ln>
              <a:noFill/>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2665"/>
                <a:buFont typeface="Arial"/>
                <a:buNone/>
              </a:pPr>
              <a:r>
                <a:t/>
              </a:r>
              <a:endParaRPr b="1" i="0" sz="2665" u="none" cap="none" strike="noStrike">
                <a:solidFill>
                  <a:srgbClr val="FFFFFF"/>
                </a:solidFill>
                <a:latin typeface="Calibri"/>
                <a:ea typeface="Calibri"/>
                <a:cs typeface="Calibri"/>
                <a:sym typeface="Calibri"/>
              </a:endParaRPr>
            </a:p>
          </p:txBody>
        </p:sp>
      </p:grpSp>
      <p:grpSp>
        <p:nvGrpSpPr>
          <p:cNvPr id="733" name="Google Shape;733;p1"/>
          <p:cNvGrpSpPr/>
          <p:nvPr/>
        </p:nvGrpSpPr>
        <p:grpSpPr>
          <a:xfrm>
            <a:off x="304312" y="5304657"/>
            <a:ext cx="6787152" cy="696796"/>
            <a:chOff x="304312" y="5304657"/>
            <a:chExt cx="5990003" cy="696796"/>
          </a:xfrm>
        </p:grpSpPr>
        <p:sp>
          <p:nvSpPr>
            <p:cNvPr id="734" name="Google Shape;734;p1"/>
            <p:cNvSpPr/>
            <p:nvPr/>
          </p:nvSpPr>
          <p:spPr>
            <a:xfrm>
              <a:off x="304312" y="5304657"/>
              <a:ext cx="5990003" cy="696796"/>
            </a:xfrm>
            <a:prstGeom prst="rect">
              <a:avLst/>
            </a:prstGeom>
            <a:solidFill>
              <a:srgbClr val="54AFE9"/>
            </a:solidFill>
            <a:ln>
              <a:noFill/>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2665"/>
                <a:buFont typeface="Arial"/>
                <a:buNone/>
              </a:pPr>
              <a:r>
                <a:t/>
              </a:r>
              <a:endParaRPr b="1" i="0" sz="2665" u="none" cap="none" strike="noStrike">
                <a:solidFill>
                  <a:srgbClr val="FFFFFF"/>
                </a:solidFill>
                <a:latin typeface="Calibri"/>
                <a:ea typeface="Calibri"/>
                <a:cs typeface="Calibri"/>
                <a:sym typeface="Calibri"/>
              </a:endParaRPr>
            </a:p>
          </p:txBody>
        </p:sp>
        <p:sp>
          <p:nvSpPr>
            <p:cNvPr id="735" name="Google Shape;735;p1"/>
            <p:cNvSpPr/>
            <p:nvPr/>
          </p:nvSpPr>
          <p:spPr>
            <a:xfrm>
              <a:off x="1937552" y="5365053"/>
              <a:ext cx="4286785" cy="576000"/>
            </a:xfrm>
            <a:prstGeom prst="rect">
              <a:avLst/>
            </a:prstGeom>
            <a:solidFill>
              <a:srgbClr val="54AFE9"/>
            </a:solidFill>
            <a:ln>
              <a:noFill/>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2135"/>
                <a:buFont typeface="Arial"/>
                <a:buNone/>
              </a:pPr>
              <a:r>
                <a:t/>
              </a:r>
              <a:endParaRPr b="1" i="0" sz="2135" u="none" cap="none" strike="noStrike">
                <a:solidFill>
                  <a:srgbClr val="FFFFFF"/>
                </a:solidFill>
                <a:latin typeface="Calibri"/>
                <a:ea typeface="Calibri"/>
                <a:cs typeface="Calibri"/>
                <a:sym typeface="Calibri"/>
              </a:endParaRPr>
            </a:p>
          </p:txBody>
        </p:sp>
      </p:grpSp>
      <p:pic>
        <p:nvPicPr>
          <p:cNvPr descr="الصفحة الرئيسية" id="736" name="Google Shape;736;p1"/>
          <p:cNvPicPr preferRelativeResize="0"/>
          <p:nvPr/>
        </p:nvPicPr>
        <p:blipFill rotWithShape="1">
          <a:blip r:embed="rId4">
            <a:alphaModFix/>
          </a:blip>
          <a:srcRect b="0" l="0" r="0" t="0"/>
          <a:stretch/>
        </p:blipFill>
        <p:spPr>
          <a:xfrm>
            <a:off x="3909512" y="183880"/>
            <a:ext cx="4372977" cy="663097"/>
          </a:xfrm>
          <a:prstGeom prst="rect">
            <a:avLst/>
          </a:prstGeom>
          <a:noFill/>
          <a:ln>
            <a:noFill/>
          </a:ln>
        </p:spPr>
      </p:pic>
      <p:sp>
        <p:nvSpPr>
          <p:cNvPr id="737" name="Google Shape;737;p1"/>
          <p:cNvSpPr txBox="1"/>
          <p:nvPr/>
        </p:nvSpPr>
        <p:spPr>
          <a:xfrm>
            <a:off x="2214277" y="4610503"/>
            <a:ext cx="2859926" cy="36933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FFFFFF"/>
                </a:solidFill>
                <a:latin typeface="Calibri"/>
                <a:ea typeface="Calibri"/>
                <a:cs typeface="Calibri"/>
                <a:sym typeface="Calibri"/>
              </a:rPr>
              <a:t>Structure de l’atome</a:t>
            </a:r>
            <a:endParaRPr b="0" i="0" sz="1400" u="none" cap="none" strike="noStrike">
              <a:solidFill>
                <a:srgbClr val="000000"/>
              </a:solidFill>
              <a:latin typeface="Calibri"/>
              <a:ea typeface="Calibri"/>
              <a:cs typeface="Calibri"/>
              <a:sym typeface="Calibri"/>
            </a:endParaRPr>
          </a:p>
        </p:txBody>
      </p:sp>
      <p:sp>
        <p:nvSpPr>
          <p:cNvPr id="738" name="Google Shape;738;p1"/>
          <p:cNvSpPr txBox="1"/>
          <p:nvPr/>
        </p:nvSpPr>
        <p:spPr>
          <a:xfrm>
            <a:off x="2379140" y="5499164"/>
            <a:ext cx="4591844"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1" i="1" lang="fr-FR" sz="2000" u="none" cap="none" strike="noStrike">
                <a:solidFill>
                  <a:srgbClr val="FFFFFF"/>
                </a:solidFill>
                <a:latin typeface="Calibri"/>
                <a:ea typeface="Calibri"/>
                <a:cs typeface="Calibri"/>
                <a:sym typeface="Calibri"/>
              </a:rPr>
              <a:t>Décrire les atomes à partir de leur modèle</a:t>
            </a:r>
            <a:endParaRPr b="0" i="0" sz="1400" u="none" cap="none" strike="noStrike">
              <a:solidFill>
                <a:srgbClr val="000000"/>
              </a:solidFill>
              <a:latin typeface="Arial"/>
              <a:ea typeface="Arial"/>
              <a:cs typeface="Arial"/>
              <a:sym typeface="Arial"/>
            </a:endParaRPr>
          </a:p>
        </p:txBody>
      </p:sp>
      <p:sp>
        <p:nvSpPr>
          <p:cNvPr id="739" name="Google Shape;739;p1"/>
          <p:cNvSpPr txBox="1"/>
          <p:nvPr/>
        </p:nvSpPr>
        <p:spPr>
          <a:xfrm>
            <a:off x="372849" y="5437575"/>
            <a:ext cx="990728" cy="395173"/>
          </a:xfrm>
          <a:prstGeom prst="rect">
            <a:avLst/>
          </a:prstGeom>
          <a:noFill/>
          <a:ln>
            <a:noFill/>
          </a:ln>
        </p:spPr>
        <p:txBody>
          <a:bodyPr anchorCtr="0" anchor="t" bIns="0" lIns="0" spcFirstLastPara="1" rIns="0" wrap="square" tIns="0">
            <a:spAutoFit/>
          </a:bodyPr>
          <a:lstStyle/>
          <a:p>
            <a:pPr indent="0" lvl="0" marL="0" marR="0" rtl="0" algn="l">
              <a:lnSpc>
                <a:spcPct val="107000"/>
              </a:lnSpc>
              <a:spcBef>
                <a:spcPts val="0"/>
              </a:spcBef>
              <a:spcAft>
                <a:spcPts val="0"/>
              </a:spcAft>
              <a:buClr>
                <a:srgbClr val="000000"/>
              </a:buClr>
              <a:buSzPts val="2400"/>
              <a:buFont typeface="Arial"/>
              <a:buNone/>
            </a:pPr>
            <a:r>
              <a:rPr b="1" i="0" lang="fr-FR" sz="2400" u="none" cap="none" strike="noStrike">
                <a:solidFill>
                  <a:srgbClr val="FFFFFF"/>
                </a:solidFill>
                <a:latin typeface="Calibri"/>
                <a:ea typeface="Calibri"/>
                <a:cs typeface="Calibri"/>
                <a:sym typeface="Calibri"/>
              </a:rPr>
              <a:t>Tâche 1 </a:t>
            </a:r>
            <a:endParaRPr b="0" i="0" sz="2400" u="none" cap="none" strike="noStrike">
              <a:solidFill>
                <a:srgbClr val="FFFFFF"/>
              </a:solidFill>
              <a:latin typeface="Calibri"/>
              <a:ea typeface="Calibri"/>
              <a:cs typeface="Calibri"/>
              <a:sym typeface="Calibri"/>
            </a:endParaRPr>
          </a:p>
        </p:txBody>
      </p:sp>
      <p:pic>
        <p:nvPicPr>
          <p:cNvPr id="740" name="Google Shape;740;p1"/>
          <p:cNvPicPr preferRelativeResize="0"/>
          <p:nvPr/>
        </p:nvPicPr>
        <p:blipFill rotWithShape="1">
          <a:blip r:embed="rId5">
            <a:alphaModFix/>
          </a:blip>
          <a:srcRect b="0" l="0" r="0" t="0"/>
          <a:stretch/>
        </p:blipFill>
        <p:spPr>
          <a:xfrm>
            <a:off x="8492326" y="3453664"/>
            <a:ext cx="3524244" cy="2609033"/>
          </a:xfrm>
          <a:prstGeom prst="rect">
            <a:avLst/>
          </a:prstGeom>
          <a:noFill/>
          <a:ln>
            <a:noFill/>
          </a:ln>
        </p:spPr>
      </p:pic>
      <p:sp>
        <p:nvSpPr>
          <p:cNvPr id="741" name="Google Shape;741;p1"/>
          <p:cNvSpPr txBox="1"/>
          <p:nvPr/>
        </p:nvSpPr>
        <p:spPr>
          <a:xfrm>
            <a:off x="2303688" y="3928486"/>
            <a:ext cx="4742747"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1" lang="fr-FR" sz="2000" u="none" cap="none" strike="noStrike">
                <a:solidFill>
                  <a:srgbClr val="FFFFFF"/>
                </a:solidFill>
                <a:latin typeface="Calibri"/>
                <a:ea typeface="Calibri"/>
                <a:cs typeface="Calibri"/>
                <a:sym typeface="Calibri"/>
              </a:rPr>
              <a:t>Matière: structure et transformations</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pic>
        <p:nvPicPr>
          <p:cNvPr descr="Une image contenant dessin humoristique, mammifère, illustration, clipart&#10;&#10;Le contenu généré par l’IA peut être incorrect." id="887" name="Google Shape;887;p10"/>
          <p:cNvPicPr preferRelativeResize="0"/>
          <p:nvPr/>
        </p:nvPicPr>
        <p:blipFill rotWithShape="1">
          <a:blip r:embed="rId3">
            <a:alphaModFix/>
          </a:blip>
          <a:srcRect b="0" l="0" r="0" t="0"/>
          <a:stretch/>
        </p:blipFill>
        <p:spPr>
          <a:xfrm>
            <a:off x="258073" y="1549840"/>
            <a:ext cx="4550664" cy="4550664"/>
          </a:xfrm>
          <a:prstGeom prst="rect">
            <a:avLst/>
          </a:prstGeom>
          <a:noFill/>
          <a:ln>
            <a:noFill/>
          </a:ln>
        </p:spPr>
      </p:pic>
      <p:grpSp>
        <p:nvGrpSpPr>
          <p:cNvPr id="888" name="Google Shape;888;p10"/>
          <p:cNvGrpSpPr/>
          <p:nvPr/>
        </p:nvGrpSpPr>
        <p:grpSpPr>
          <a:xfrm>
            <a:off x="4932835" y="1459304"/>
            <a:ext cx="6054377" cy="3711725"/>
            <a:chOff x="1715066" y="1103461"/>
            <a:chExt cx="5717724" cy="3124203"/>
          </a:xfrm>
        </p:grpSpPr>
        <p:sp>
          <p:nvSpPr>
            <p:cNvPr id="889" name="Google Shape;889;p10"/>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890" name="Google Shape;890;p10"/>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3921"/>
                </a:srgbClr>
              </a:outerShdw>
            </a:effectLst>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sp>
        <p:nvSpPr>
          <p:cNvPr id="891" name="Google Shape;891;p10"/>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892" name="Google Shape;892;p10"/>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893" name="Google Shape;893;p10"/>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FFFFFF"/>
                </a:solidFill>
                <a:latin typeface="Arial"/>
                <a:ea typeface="Arial"/>
                <a:cs typeface="Arial"/>
                <a:sym typeface="Arial"/>
              </a:rPr>
              <a:t>O</a:t>
            </a:r>
            <a:endParaRPr b="1" i="0" sz="2400" u="none" cap="none" strike="noStrike">
              <a:solidFill>
                <a:srgbClr val="FFFFFF"/>
              </a:solidFill>
              <a:latin typeface="Arial"/>
              <a:ea typeface="Arial"/>
              <a:cs typeface="Arial"/>
              <a:sym typeface="Arial"/>
            </a:endParaRPr>
          </a:p>
        </p:txBody>
      </p:sp>
      <p:sp>
        <p:nvSpPr>
          <p:cNvPr id="894" name="Google Shape;894;p10"/>
          <p:cNvSpPr txBox="1"/>
          <p:nvPr/>
        </p:nvSpPr>
        <p:spPr>
          <a:xfrm>
            <a:off x="5147892" y="2280492"/>
            <a:ext cx="5869201" cy="1833515"/>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Clr>
                <a:srgbClr val="000000"/>
              </a:buClr>
              <a:buSzPts val="4800"/>
              <a:buFont typeface="Arial"/>
              <a:buNone/>
            </a:pPr>
            <a:r>
              <a:rPr b="1" i="0" lang="fr-FR" sz="4800" u="none" cap="none" strike="noStrike">
                <a:solidFill>
                  <a:srgbClr val="FFC000"/>
                </a:solidFill>
                <a:latin typeface="Arial"/>
                <a:ea typeface="Arial"/>
                <a:cs typeface="Arial"/>
                <a:sym typeface="Arial"/>
              </a:rPr>
              <a:t>Le rituel</a:t>
            </a:r>
            <a:endParaRPr b="0" i="0" sz="1400" u="none" cap="none" strike="noStrike">
              <a:solidFill>
                <a:srgbClr val="000000"/>
              </a:solidFill>
              <a:latin typeface="Arial"/>
              <a:ea typeface="Arial"/>
              <a:cs typeface="Arial"/>
              <a:sym typeface="Arial"/>
            </a:endParaRPr>
          </a:p>
          <a:p>
            <a:pPr indent="0" lvl="0" marL="0" marR="0" rtl="0" algn="ctr">
              <a:lnSpc>
                <a:spcPct val="131218"/>
              </a:lnSpc>
              <a:spcBef>
                <a:spcPts val="0"/>
              </a:spcBef>
              <a:spcAft>
                <a:spcPts val="0"/>
              </a:spcAft>
              <a:buClr>
                <a:srgbClr val="000000"/>
              </a:buClr>
              <a:buSzPts val="4800"/>
              <a:buFont typeface="Arial"/>
              <a:buNone/>
            </a:pPr>
            <a:r>
              <a:rPr b="1" i="0" lang="fr-FR" sz="4800" u="none" cap="none" strike="noStrike">
                <a:solidFill>
                  <a:srgbClr val="FFC000"/>
                </a:solidFill>
                <a:latin typeface="Arial"/>
                <a:ea typeface="Arial"/>
                <a:cs typeface="Arial"/>
                <a:sym typeface="Arial"/>
              </a:rPr>
              <a:t>(2 min)</a:t>
            </a:r>
            <a:endParaRPr b="1" i="0" sz="4800" u="none" cap="none" strike="noStrike">
              <a:solidFill>
                <a:srgbClr val="FFC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 name="Shape 898"/>
        <p:cNvGrpSpPr/>
        <p:nvPr/>
      </p:nvGrpSpPr>
      <p:grpSpPr>
        <a:xfrm>
          <a:off x="0" y="0"/>
          <a:ext cx="0" cy="0"/>
          <a:chOff x="0" y="0"/>
          <a:chExt cx="0" cy="0"/>
        </a:xfrm>
      </p:grpSpPr>
      <p:grpSp>
        <p:nvGrpSpPr>
          <p:cNvPr id="899" name="Google Shape;899;p11"/>
          <p:cNvGrpSpPr/>
          <p:nvPr/>
        </p:nvGrpSpPr>
        <p:grpSpPr>
          <a:xfrm>
            <a:off x="6749143" y="1101682"/>
            <a:ext cx="3496266" cy="4613522"/>
            <a:chOff x="6749143" y="1101682"/>
            <a:chExt cx="3496266" cy="4613522"/>
          </a:xfrm>
        </p:grpSpPr>
        <p:pic>
          <p:nvPicPr>
            <p:cNvPr descr="Image générée" id="900" name="Google Shape;900;p11"/>
            <p:cNvPicPr preferRelativeResize="0"/>
            <p:nvPr/>
          </p:nvPicPr>
          <p:blipFill rotWithShape="1">
            <a:blip r:embed="rId3">
              <a:alphaModFix/>
            </a:blip>
            <a:srcRect b="0" l="0" r="0" t="0"/>
            <a:stretch/>
          </p:blipFill>
          <p:spPr>
            <a:xfrm>
              <a:off x="8215532" y="2670389"/>
              <a:ext cx="2029877" cy="3044815"/>
            </a:xfrm>
            <a:prstGeom prst="rect">
              <a:avLst/>
            </a:prstGeom>
            <a:noFill/>
            <a:ln>
              <a:noFill/>
            </a:ln>
          </p:spPr>
        </p:pic>
        <p:sp>
          <p:nvSpPr>
            <p:cNvPr id="901" name="Google Shape;901;p11"/>
            <p:cNvSpPr/>
            <p:nvPr/>
          </p:nvSpPr>
          <p:spPr>
            <a:xfrm rot="-710316">
              <a:off x="6867456" y="1334322"/>
              <a:ext cx="2413467" cy="1403623"/>
            </a:xfrm>
            <a:prstGeom prst="wedgeEllipseCallout">
              <a:avLst>
                <a:gd fmla="val 26915" name="adj1"/>
                <a:gd fmla="val 68466" name="adj2"/>
              </a:avLst>
            </a:prstGeom>
            <a:solidFill>
              <a:schemeClr val="l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000000"/>
                  </a:solidFill>
                  <a:latin typeface="Calibri"/>
                  <a:ea typeface="Calibri"/>
                  <a:cs typeface="Calibri"/>
                  <a:sym typeface="Calibri"/>
                </a:rPr>
                <a:t>J’attend mon prof finit pour travailler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grpSp>
      <p:grpSp>
        <p:nvGrpSpPr>
          <p:cNvPr id="902" name="Google Shape;902;p11"/>
          <p:cNvGrpSpPr/>
          <p:nvPr/>
        </p:nvGrpSpPr>
        <p:grpSpPr>
          <a:xfrm>
            <a:off x="11700219" y="64504"/>
            <a:ext cx="309819" cy="492443"/>
            <a:chOff x="3292012" y="1262085"/>
            <a:chExt cx="867138" cy="465572"/>
          </a:xfrm>
        </p:grpSpPr>
        <p:sp>
          <p:nvSpPr>
            <p:cNvPr id="903" name="Google Shape;903;p11"/>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7C475"/>
                </a:solidFill>
                <a:latin typeface="Arial"/>
                <a:ea typeface="Arial"/>
                <a:cs typeface="Arial"/>
                <a:sym typeface="Arial"/>
              </a:endParaRPr>
            </a:p>
          </p:txBody>
        </p:sp>
        <p:sp>
          <p:nvSpPr>
            <p:cNvPr id="904" name="Google Shape;904;p11"/>
            <p:cNvSpPr/>
            <p:nvPr/>
          </p:nvSpPr>
          <p:spPr>
            <a:xfrm>
              <a:off x="3369403" y="1262085"/>
              <a:ext cx="789747" cy="46557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FFFFFF"/>
                  </a:solidFill>
                  <a:latin typeface="Arial"/>
                  <a:ea typeface="Arial"/>
                  <a:cs typeface="Arial"/>
                  <a:sym typeface="Arial"/>
                </a:rPr>
                <a:t>O</a:t>
              </a:r>
              <a:endParaRPr b="1" i="0" sz="2400" u="none" cap="none" strike="noStrike">
                <a:solidFill>
                  <a:srgbClr val="FFFFFF"/>
                </a:solidFill>
                <a:latin typeface="Arial"/>
                <a:ea typeface="Arial"/>
                <a:cs typeface="Arial"/>
                <a:sym typeface="Arial"/>
              </a:endParaRPr>
            </a:p>
          </p:txBody>
        </p:sp>
      </p:grpSp>
      <p:sp>
        <p:nvSpPr>
          <p:cNvPr id="905" name="Google Shape;905;p11"/>
          <p:cNvSpPr/>
          <p:nvPr/>
        </p:nvSpPr>
        <p:spPr>
          <a:xfrm>
            <a:off x="983521" y="208343"/>
            <a:ext cx="10503085" cy="602723"/>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44546A"/>
                </a:solidFill>
                <a:latin typeface="Calibri"/>
                <a:ea typeface="Calibri"/>
                <a:cs typeface="Calibri"/>
                <a:sym typeface="Calibri"/>
              </a:rPr>
              <a:t>Voici une situation observée dans une classe. Quel comportement est plus approprié ? Pourquoi ?  </a:t>
            </a:r>
            <a:endParaRPr b="0" i="0" sz="1600" u="none" cap="none" strike="noStrike">
              <a:solidFill>
                <a:srgbClr val="000000"/>
              </a:solidFill>
              <a:latin typeface="Arial"/>
              <a:ea typeface="Arial"/>
              <a:cs typeface="Arial"/>
              <a:sym typeface="Arial"/>
            </a:endParaRPr>
          </a:p>
        </p:txBody>
      </p:sp>
      <p:sp>
        <p:nvSpPr>
          <p:cNvPr id="906" name="Google Shape;906;p11"/>
          <p:cNvSpPr/>
          <p:nvPr/>
        </p:nvSpPr>
        <p:spPr>
          <a:xfrm>
            <a:off x="1813336" y="5275479"/>
            <a:ext cx="644038" cy="64403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fr-FR" sz="2800"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907" name="Google Shape;907;p11"/>
          <p:cNvSpPr/>
          <p:nvPr/>
        </p:nvSpPr>
        <p:spPr>
          <a:xfrm>
            <a:off x="7653652" y="5486540"/>
            <a:ext cx="644038" cy="64403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fr-FR" sz="28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grpSp>
        <p:nvGrpSpPr>
          <p:cNvPr id="908" name="Google Shape;908;p11"/>
          <p:cNvGrpSpPr/>
          <p:nvPr/>
        </p:nvGrpSpPr>
        <p:grpSpPr>
          <a:xfrm>
            <a:off x="1454156" y="1060933"/>
            <a:ext cx="3200816" cy="4566838"/>
            <a:chOff x="-401686" y="464519"/>
            <a:chExt cx="3200816" cy="4566838"/>
          </a:xfrm>
        </p:grpSpPr>
        <p:pic>
          <p:nvPicPr>
            <p:cNvPr descr="Image générée" id="909" name="Google Shape;909;p11"/>
            <p:cNvPicPr preferRelativeResize="0"/>
            <p:nvPr/>
          </p:nvPicPr>
          <p:blipFill rotWithShape="1">
            <a:blip r:embed="rId3">
              <a:alphaModFix/>
            </a:blip>
            <a:srcRect b="0" l="0" r="0" t="0"/>
            <a:stretch/>
          </p:blipFill>
          <p:spPr>
            <a:xfrm>
              <a:off x="827542" y="2073975"/>
              <a:ext cx="1971588" cy="2957382"/>
            </a:xfrm>
            <a:prstGeom prst="rect">
              <a:avLst/>
            </a:prstGeom>
            <a:noFill/>
            <a:ln>
              <a:noFill/>
            </a:ln>
          </p:spPr>
        </p:pic>
        <p:sp>
          <p:nvSpPr>
            <p:cNvPr id="910" name="Google Shape;910;p11"/>
            <p:cNvSpPr/>
            <p:nvPr/>
          </p:nvSpPr>
          <p:spPr>
            <a:xfrm rot="-710316">
              <a:off x="-283373" y="697159"/>
              <a:ext cx="2413467" cy="1403623"/>
            </a:xfrm>
            <a:prstGeom prst="wedgeEllipseCallout">
              <a:avLst>
                <a:gd fmla="val 19556" name="adj1"/>
                <a:gd fmla="val 68349" name="adj2"/>
              </a:avLst>
            </a:prstGeom>
            <a:solidFill>
              <a:schemeClr val="l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000000"/>
                  </a:solidFill>
                  <a:latin typeface="Calibri"/>
                  <a:ea typeface="Calibri"/>
                  <a:cs typeface="Calibri"/>
                  <a:sym typeface="Calibri"/>
                </a:rPr>
                <a:t>Je fais attention quand mon prof explique.</a:t>
              </a:r>
              <a:endParaRPr b="0" i="0" sz="1400" u="none" cap="none" strike="noStrike">
                <a:solidFill>
                  <a:srgbClr val="000000"/>
                </a:solidFill>
                <a:latin typeface="Arial"/>
                <a:ea typeface="Arial"/>
                <a:cs typeface="Arial"/>
                <a:sym typeface="Arial"/>
              </a:endParaRPr>
            </a:p>
          </p:txBody>
        </p:sp>
        <p:pic>
          <p:nvPicPr>
            <p:cNvPr id="911" name="Google Shape;911;p11"/>
            <p:cNvPicPr preferRelativeResize="0"/>
            <p:nvPr/>
          </p:nvPicPr>
          <p:blipFill rotWithShape="1">
            <a:blip r:embed="rId4">
              <a:alphaModFix/>
            </a:blip>
            <a:srcRect b="64843" l="43325" r="44128" t="30984"/>
            <a:stretch/>
          </p:blipFill>
          <p:spPr>
            <a:xfrm>
              <a:off x="1652227" y="2987039"/>
              <a:ext cx="322217" cy="191589"/>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5" name="Shape 915"/>
        <p:cNvGrpSpPr/>
        <p:nvPr/>
      </p:nvGrpSpPr>
      <p:grpSpPr>
        <a:xfrm>
          <a:off x="0" y="0"/>
          <a:ext cx="0" cy="0"/>
          <a:chOff x="0" y="0"/>
          <a:chExt cx="0" cy="0"/>
        </a:xfrm>
      </p:grpSpPr>
      <p:grpSp>
        <p:nvGrpSpPr>
          <p:cNvPr id="916" name="Google Shape;916;p12"/>
          <p:cNvGrpSpPr/>
          <p:nvPr/>
        </p:nvGrpSpPr>
        <p:grpSpPr>
          <a:xfrm>
            <a:off x="11700219" y="64504"/>
            <a:ext cx="309819" cy="492443"/>
            <a:chOff x="3292012" y="1262085"/>
            <a:chExt cx="867138" cy="465572"/>
          </a:xfrm>
        </p:grpSpPr>
        <p:sp>
          <p:nvSpPr>
            <p:cNvPr id="917" name="Google Shape;917;p12"/>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7C475"/>
                </a:solidFill>
                <a:latin typeface="Arial"/>
                <a:ea typeface="Arial"/>
                <a:cs typeface="Arial"/>
                <a:sym typeface="Arial"/>
              </a:endParaRPr>
            </a:p>
          </p:txBody>
        </p:sp>
        <p:sp>
          <p:nvSpPr>
            <p:cNvPr id="918" name="Google Shape;918;p12"/>
            <p:cNvSpPr/>
            <p:nvPr/>
          </p:nvSpPr>
          <p:spPr>
            <a:xfrm>
              <a:off x="3369403" y="1262085"/>
              <a:ext cx="789747" cy="46557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FFFFFF"/>
                  </a:solidFill>
                  <a:latin typeface="Arial"/>
                  <a:ea typeface="Arial"/>
                  <a:cs typeface="Arial"/>
                  <a:sym typeface="Arial"/>
                </a:rPr>
                <a:t>O</a:t>
              </a:r>
              <a:endParaRPr b="1" i="0" sz="2400" u="none" cap="none" strike="noStrike">
                <a:solidFill>
                  <a:srgbClr val="FFFFFF"/>
                </a:solidFill>
                <a:latin typeface="Arial"/>
                <a:ea typeface="Arial"/>
                <a:cs typeface="Arial"/>
                <a:sym typeface="Arial"/>
              </a:endParaRPr>
            </a:p>
          </p:txBody>
        </p:sp>
      </p:grpSp>
      <p:sp>
        <p:nvSpPr>
          <p:cNvPr id="919" name="Google Shape;919;p12"/>
          <p:cNvSpPr/>
          <p:nvPr/>
        </p:nvSpPr>
        <p:spPr>
          <a:xfrm>
            <a:off x="983521" y="208343"/>
            <a:ext cx="9763137" cy="602723"/>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44546A"/>
                </a:solidFill>
                <a:latin typeface="Calibri"/>
                <a:ea typeface="Calibri"/>
                <a:cs typeface="Calibri"/>
                <a:sym typeface="Calibri"/>
              </a:rPr>
              <a:t>Prêter l’attention à mon prof, c’est un bon comportement attendu dans notre contrat de classe.</a:t>
            </a:r>
            <a:endParaRPr b="1" i="0" sz="2000" u="none" cap="none" strike="noStrike">
              <a:solidFill>
                <a:srgbClr val="44546A"/>
              </a:solidFill>
              <a:latin typeface="Calibri"/>
              <a:ea typeface="Calibri"/>
              <a:cs typeface="Calibri"/>
              <a:sym typeface="Calibri"/>
            </a:endParaRPr>
          </a:p>
        </p:txBody>
      </p:sp>
      <p:pic>
        <p:nvPicPr>
          <p:cNvPr descr="Coche avec un remplissage uni" id="920" name="Google Shape;920;p12"/>
          <p:cNvPicPr preferRelativeResize="0"/>
          <p:nvPr/>
        </p:nvPicPr>
        <p:blipFill rotWithShape="1">
          <a:blip r:embed="rId3">
            <a:alphaModFix/>
          </a:blip>
          <a:srcRect b="0" l="0" r="0" t="0"/>
          <a:stretch/>
        </p:blipFill>
        <p:spPr>
          <a:xfrm>
            <a:off x="983521" y="5255083"/>
            <a:ext cx="684830" cy="684830"/>
          </a:xfrm>
          <a:prstGeom prst="rect">
            <a:avLst/>
          </a:prstGeom>
          <a:noFill/>
          <a:ln>
            <a:noFill/>
          </a:ln>
        </p:spPr>
      </p:pic>
      <p:grpSp>
        <p:nvGrpSpPr>
          <p:cNvPr id="921" name="Google Shape;921;p12"/>
          <p:cNvGrpSpPr/>
          <p:nvPr/>
        </p:nvGrpSpPr>
        <p:grpSpPr>
          <a:xfrm>
            <a:off x="6749143" y="1101682"/>
            <a:ext cx="3496266" cy="4613522"/>
            <a:chOff x="6749143" y="1101682"/>
            <a:chExt cx="3496266" cy="4613522"/>
          </a:xfrm>
        </p:grpSpPr>
        <p:pic>
          <p:nvPicPr>
            <p:cNvPr descr="Image générée" id="922" name="Google Shape;922;p12"/>
            <p:cNvPicPr preferRelativeResize="0"/>
            <p:nvPr/>
          </p:nvPicPr>
          <p:blipFill rotWithShape="1">
            <a:blip r:embed="rId4">
              <a:alphaModFix/>
            </a:blip>
            <a:srcRect b="0" l="0" r="0" t="0"/>
            <a:stretch/>
          </p:blipFill>
          <p:spPr>
            <a:xfrm>
              <a:off x="8215532" y="2670389"/>
              <a:ext cx="2029877" cy="3044815"/>
            </a:xfrm>
            <a:prstGeom prst="rect">
              <a:avLst/>
            </a:prstGeom>
            <a:noFill/>
            <a:ln>
              <a:noFill/>
            </a:ln>
          </p:spPr>
        </p:pic>
        <p:sp>
          <p:nvSpPr>
            <p:cNvPr id="923" name="Google Shape;923;p12"/>
            <p:cNvSpPr/>
            <p:nvPr/>
          </p:nvSpPr>
          <p:spPr>
            <a:xfrm rot="-710316">
              <a:off x="6867456" y="1334322"/>
              <a:ext cx="2413467" cy="1403623"/>
            </a:xfrm>
            <a:prstGeom prst="wedgeEllipseCallout">
              <a:avLst>
                <a:gd fmla="val 26915" name="adj1"/>
                <a:gd fmla="val 68466" name="adj2"/>
              </a:avLst>
            </a:prstGeom>
            <a:solidFill>
              <a:schemeClr val="l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000000"/>
                  </a:solidFill>
                  <a:latin typeface="Calibri"/>
                  <a:ea typeface="Calibri"/>
                  <a:cs typeface="Calibri"/>
                  <a:sym typeface="Calibri"/>
                </a:rPr>
                <a:t>J’attend mon prof finit pour travailler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Calibri"/>
                <a:ea typeface="Calibri"/>
                <a:cs typeface="Calibri"/>
                <a:sym typeface="Calibri"/>
              </a:endParaRPr>
            </a:p>
          </p:txBody>
        </p:sp>
      </p:grpSp>
      <p:sp>
        <p:nvSpPr>
          <p:cNvPr id="924" name="Google Shape;924;p12"/>
          <p:cNvSpPr/>
          <p:nvPr/>
        </p:nvSpPr>
        <p:spPr>
          <a:xfrm>
            <a:off x="1813336" y="5275479"/>
            <a:ext cx="644038" cy="64403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fr-FR" sz="2800"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925" name="Google Shape;925;p12"/>
          <p:cNvSpPr/>
          <p:nvPr/>
        </p:nvSpPr>
        <p:spPr>
          <a:xfrm>
            <a:off x="7653652" y="5486540"/>
            <a:ext cx="644038" cy="644038"/>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fr-FR" sz="28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grpSp>
        <p:nvGrpSpPr>
          <p:cNvPr id="926" name="Google Shape;926;p12"/>
          <p:cNvGrpSpPr/>
          <p:nvPr/>
        </p:nvGrpSpPr>
        <p:grpSpPr>
          <a:xfrm>
            <a:off x="1454156" y="1060933"/>
            <a:ext cx="3200816" cy="4566838"/>
            <a:chOff x="-401686" y="464519"/>
            <a:chExt cx="3200816" cy="4566838"/>
          </a:xfrm>
        </p:grpSpPr>
        <p:pic>
          <p:nvPicPr>
            <p:cNvPr descr="Image générée" id="927" name="Google Shape;927;p12"/>
            <p:cNvPicPr preferRelativeResize="0"/>
            <p:nvPr/>
          </p:nvPicPr>
          <p:blipFill rotWithShape="1">
            <a:blip r:embed="rId4">
              <a:alphaModFix/>
            </a:blip>
            <a:srcRect b="0" l="0" r="0" t="0"/>
            <a:stretch/>
          </p:blipFill>
          <p:spPr>
            <a:xfrm>
              <a:off x="827542" y="2073975"/>
              <a:ext cx="1971588" cy="2957382"/>
            </a:xfrm>
            <a:prstGeom prst="rect">
              <a:avLst/>
            </a:prstGeom>
            <a:noFill/>
            <a:ln>
              <a:noFill/>
            </a:ln>
          </p:spPr>
        </p:pic>
        <p:sp>
          <p:nvSpPr>
            <p:cNvPr id="928" name="Google Shape;928;p12"/>
            <p:cNvSpPr/>
            <p:nvPr/>
          </p:nvSpPr>
          <p:spPr>
            <a:xfrm rot="-710316">
              <a:off x="-283373" y="697159"/>
              <a:ext cx="2413467" cy="1403623"/>
            </a:xfrm>
            <a:prstGeom prst="wedgeEllipseCallout">
              <a:avLst>
                <a:gd fmla="val 19556" name="adj1"/>
                <a:gd fmla="val 68349" name="adj2"/>
              </a:avLst>
            </a:prstGeom>
            <a:solidFill>
              <a:schemeClr val="lt1"/>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000000"/>
                  </a:solidFill>
                  <a:latin typeface="Calibri"/>
                  <a:ea typeface="Calibri"/>
                  <a:cs typeface="Calibri"/>
                  <a:sym typeface="Calibri"/>
                </a:rPr>
                <a:t>Je fais attention quand mon prof explique.</a:t>
              </a:r>
              <a:endParaRPr b="0" i="0" sz="1400" u="none" cap="none" strike="noStrike">
                <a:solidFill>
                  <a:srgbClr val="000000"/>
                </a:solidFill>
                <a:latin typeface="Arial"/>
                <a:ea typeface="Arial"/>
                <a:cs typeface="Arial"/>
                <a:sym typeface="Arial"/>
              </a:endParaRPr>
            </a:p>
          </p:txBody>
        </p:sp>
        <p:pic>
          <p:nvPicPr>
            <p:cNvPr id="929" name="Google Shape;929;p12"/>
            <p:cNvPicPr preferRelativeResize="0"/>
            <p:nvPr/>
          </p:nvPicPr>
          <p:blipFill rotWithShape="1">
            <a:blip r:embed="rId5">
              <a:alphaModFix/>
            </a:blip>
            <a:srcRect b="64843" l="43325" r="44128" t="30984"/>
            <a:stretch/>
          </p:blipFill>
          <p:spPr>
            <a:xfrm>
              <a:off x="1652227" y="2987039"/>
              <a:ext cx="322217" cy="191589"/>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3" name="Shape 933"/>
        <p:cNvGrpSpPr/>
        <p:nvPr/>
      </p:nvGrpSpPr>
      <p:grpSpPr>
        <a:xfrm>
          <a:off x="0" y="0"/>
          <a:ext cx="0" cy="0"/>
          <a:chOff x="0" y="0"/>
          <a:chExt cx="0" cy="0"/>
        </a:xfrm>
      </p:grpSpPr>
      <p:pic>
        <p:nvPicPr>
          <p:cNvPr descr="Une image contenant dessin humoristique, mammifère, illustration, clipart&#10;&#10;Le contenu généré par l’IA peut être incorrect." id="934" name="Google Shape;934;p13"/>
          <p:cNvPicPr preferRelativeResize="0"/>
          <p:nvPr/>
        </p:nvPicPr>
        <p:blipFill rotWithShape="1">
          <a:blip r:embed="rId3">
            <a:alphaModFix/>
          </a:blip>
          <a:srcRect b="0" l="0" r="0" t="0"/>
          <a:stretch/>
        </p:blipFill>
        <p:spPr>
          <a:xfrm>
            <a:off x="258072" y="1056200"/>
            <a:ext cx="4550664" cy="4550664"/>
          </a:xfrm>
          <a:prstGeom prst="rect">
            <a:avLst/>
          </a:prstGeom>
          <a:noFill/>
          <a:ln>
            <a:noFill/>
          </a:ln>
        </p:spPr>
      </p:pic>
      <p:grpSp>
        <p:nvGrpSpPr>
          <p:cNvPr id="935" name="Google Shape;935;p13"/>
          <p:cNvGrpSpPr/>
          <p:nvPr/>
        </p:nvGrpSpPr>
        <p:grpSpPr>
          <a:xfrm>
            <a:off x="4932835" y="1459304"/>
            <a:ext cx="6054377" cy="3711725"/>
            <a:chOff x="1715066" y="1103461"/>
            <a:chExt cx="5717724" cy="3124203"/>
          </a:xfrm>
        </p:grpSpPr>
        <p:sp>
          <p:nvSpPr>
            <p:cNvPr id="936" name="Google Shape;936;p13"/>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937" name="Google Shape;937;p13"/>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3921"/>
                </a:srgbClr>
              </a:outerShdw>
            </a:effectLst>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sp>
        <p:nvSpPr>
          <p:cNvPr id="938" name="Google Shape;938;p13"/>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939" name="Google Shape;939;p13"/>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940" name="Google Shape;940;p13"/>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FFFFFF"/>
                </a:solidFill>
                <a:latin typeface="Arial"/>
                <a:ea typeface="Arial"/>
                <a:cs typeface="Arial"/>
                <a:sym typeface="Arial"/>
              </a:rPr>
              <a:t>O</a:t>
            </a:r>
            <a:endParaRPr b="1" i="0" sz="2400" u="none" cap="none" strike="noStrike">
              <a:solidFill>
                <a:srgbClr val="FFFFFF"/>
              </a:solidFill>
              <a:latin typeface="Arial"/>
              <a:ea typeface="Arial"/>
              <a:cs typeface="Arial"/>
              <a:sym typeface="Arial"/>
            </a:endParaRPr>
          </a:p>
        </p:txBody>
      </p:sp>
      <p:sp>
        <p:nvSpPr>
          <p:cNvPr id="941" name="Google Shape;941;p13"/>
          <p:cNvSpPr txBox="1"/>
          <p:nvPr/>
        </p:nvSpPr>
        <p:spPr>
          <a:xfrm>
            <a:off x="5147892" y="2280492"/>
            <a:ext cx="5869201" cy="2600071"/>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Clr>
                <a:srgbClr val="000000"/>
              </a:buClr>
              <a:buSzPts val="4800"/>
              <a:buFont typeface="Arial"/>
              <a:buNone/>
            </a:pPr>
            <a:r>
              <a:rPr b="1" i="0" lang="fr-FR" sz="4800" u="none" cap="none" strike="noStrike">
                <a:solidFill>
                  <a:srgbClr val="FFC000"/>
                </a:solidFill>
                <a:latin typeface="Arial"/>
                <a:ea typeface="Arial"/>
                <a:cs typeface="Arial"/>
                <a:sym typeface="Arial"/>
              </a:rPr>
              <a:t>Réactivation des prérequis</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4800"/>
              <a:buFont typeface="Arial"/>
              <a:buNone/>
            </a:pPr>
            <a:r>
              <a:rPr b="1" i="0" lang="fr-FR" sz="4800" u="none" cap="none" strike="noStrike">
                <a:solidFill>
                  <a:srgbClr val="FFC000"/>
                </a:solidFill>
                <a:latin typeface="Arial"/>
                <a:ea typeface="Arial"/>
                <a:cs typeface="Arial"/>
                <a:sym typeface="Arial"/>
              </a:rPr>
              <a:t>(6 min)</a:t>
            </a:r>
            <a:endParaRPr b="1" i="0" sz="4800" u="none" cap="none" strike="noStrike">
              <a:solidFill>
                <a:srgbClr val="FFC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5" name="Shape 945"/>
        <p:cNvGrpSpPr/>
        <p:nvPr/>
      </p:nvGrpSpPr>
      <p:grpSpPr>
        <a:xfrm>
          <a:off x="0" y="0"/>
          <a:ext cx="0" cy="0"/>
          <a:chOff x="0" y="0"/>
          <a:chExt cx="0" cy="0"/>
        </a:xfrm>
      </p:grpSpPr>
      <p:sp>
        <p:nvSpPr>
          <p:cNvPr id="946" name="Google Shape;946;p14"/>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Sur leur ardoise, les élèves écrivent le mot correspondant ou l’ensignant.e désigne quelques-uns pour répondre oralement.</a:t>
            </a:r>
            <a:endParaRPr b="0" i="0" sz="1400" u="none" cap="none" strike="noStrike">
              <a:solidFill>
                <a:srgbClr val="000000"/>
              </a:solidFill>
              <a:latin typeface="Arial"/>
              <a:ea typeface="Arial"/>
              <a:cs typeface="Arial"/>
              <a:sym typeface="Arial"/>
            </a:endParaRPr>
          </a:p>
        </p:txBody>
      </p:sp>
      <p:sp>
        <p:nvSpPr>
          <p:cNvPr id="947" name="Google Shape;947;p14"/>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Rappelons dans ce lexique, encore l’équivalent du mot "الجزيئة". Écrivez-le?</a:t>
            </a:r>
            <a:endParaRPr b="0" i="0" sz="1400" u="none" cap="none" strike="noStrike">
              <a:solidFill>
                <a:srgbClr val="000000"/>
              </a:solidFill>
              <a:latin typeface="Arial"/>
              <a:ea typeface="Arial"/>
              <a:cs typeface="Arial"/>
              <a:sym typeface="Arial"/>
            </a:endParaRPr>
          </a:p>
        </p:txBody>
      </p:sp>
      <p:sp>
        <p:nvSpPr>
          <p:cNvPr id="948" name="Google Shape;948;p14"/>
          <p:cNvSpPr/>
          <p:nvPr/>
        </p:nvSpPr>
        <p:spPr>
          <a:xfrm>
            <a:off x="1973505" y="1915626"/>
            <a:ext cx="851019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Calibri"/>
              <a:buNone/>
            </a:pPr>
            <a:r>
              <a:rPr b="0" i="0" lang="fr-FR" sz="2400" u="none" cap="none" strike="noStrike">
                <a:solidFill>
                  <a:srgbClr val="000000"/>
                </a:solidFill>
                <a:latin typeface="Calibri"/>
                <a:ea typeface="Calibri"/>
                <a:cs typeface="Calibri"/>
                <a:sym typeface="Calibri"/>
              </a:rPr>
              <a:t>Donnez l’équivalent en français de:</a:t>
            </a:r>
            <a:endParaRPr b="1" i="0" sz="2400" u="none" cap="none" strike="noStrike">
              <a:solidFill>
                <a:srgbClr val="000000"/>
              </a:solidFill>
              <a:latin typeface="Calibri"/>
              <a:ea typeface="Calibri"/>
              <a:cs typeface="Calibri"/>
              <a:sym typeface="Calibri"/>
            </a:endParaRPr>
          </a:p>
        </p:txBody>
      </p:sp>
      <p:sp>
        <p:nvSpPr>
          <p:cNvPr id="949" name="Google Shape;949;p14"/>
          <p:cNvSpPr/>
          <p:nvPr/>
        </p:nvSpPr>
        <p:spPr>
          <a:xfrm>
            <a:off x="3689497" y="3300580"/>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fr-FR" sz="4800" u="none" cap="none" strike="noStrike">
                <a:solidFill>
                  <a:schemeClr val="dk1"/>
                </a:solidFill>
                <a:latin typeface="Calibri"/>
                <a:ea typeface="Calibri"/>
                <a:cs typeface="Calibri"/>
                <a:sym typeface="Calibri"/>
              </a:rPr>
              <a:t>الجزيئة</a:t>
            </a:r>
            <a:endParaRPr b="0" i="0" sz="1400" u="none" cap="none" strike="noStrike">
              <a:solidFill>
                <a:srgbClr val="000000"/>
              </a:solidFill>
              <a:latin typeface="Arial"/>
              <a:ea typeface="Arial"/>
              <a:cs typeface="Arial"/>
              <a:sym typeface="Arial"/>
            </a:endParaRPr>
          </a:p>
        </p:txBody>
      </p:sp>
      <p:grpSp>
        <p:nvGrpSpPr>
          <p:cNvPr id="950" name="Google Shape;950;p14"/>
          <p:cNvGrpSpPr/>
          <p:nvPr/>
        </p:nvGrpSpPr>
        <p:grpSpPr>
          <a:xfrm>
            <a:off x="11803806" y="34503"/>
            <a:ext cx="232364" cy="304873"/>
            <a:chOff x="3292012" y="1302714"/>
            <a:chExt cx="867138" cy="384316"/>
          </a:xfrm>
        </p:grpSpPr>
        <p:sp>
          <p:nvSpPr>
            <p:cNvPr id="951" name="Google Shape;951;p14"/>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52" name="Google Shape;952;p14"/>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953" name="Google Shape;953;p14"/>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954" name="Google Shape;954;p1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955" name="Google Shape;955;p1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65"/>
                <a:buFont typeface="Calibri"/>
                <a:buNone/>
              </a:pPr>
              <a:r>
                <a:t/>
              </a:r>
              <a:endParaRPr b="0" i="0" sz="1865" u="none" cap="none" strike="noStrike">
                <a:solidFill>
                  <a:srgbClr val="FFFFFF"/>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9" name="Shape 959"/>
        <p:cNvGrpSpPr/>
        <p:nvPr/>
      </p:nvGrpSpPr>
      <p:grpSpPr>
        <a:xfrm>
          <a:off x="0" y="0"/>
          <a:ext cx="0" cy="0"/>
          <a:chOff x="0" y="0"/>
          <a:chExt cx="0" cy="0"/>
        </a:xfrm>
      </p:grpSpPr>
      <p:sp>
        <p:nvSpPr>
          <p:cNvPr id="960" name="Google Shape;960;p15"/>
          <p:cNvSpPr txBox="1"/>
          <p:nvPr/>
        </p:nvSpPr>
        <p:spPr>
          <a:xfrm>
            <a:off x="853440" y="186940"/>
            <a:ext cx="1046152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A5A5A5"/>
              </a:buClr>
              <a:buSzPts val="1600"/>
              <a:buFont typeface="Calibri"/>
              <a:buNone/>
            </a:pPr>
            <a:r>
              <a:rPr b="1" i="0" lang="fr-FR" sz="1600" u="none" cap="none" strike="noStrike">
                <a:solidFill>
                  <a:srgbClr val="A5A5A5"/>
                </a:solidFill>
                <a:latin typeface="Calibri"/>
                <a:ea typeface="Calibri"/>
                <a:cs typeface="Calibri"/>
                <a:sym typeface="Calibri"/>
              </a:rPr>
              <a:t>Effectivement, c’est la molécule. Et comme vous le savez, certaines matières sont constituées de particules appelées molécules. </a:t>
            </a:r>
            <a:endParaRPr b="0" i="0" sz="1400" u="none" cap="none" strike="noStrike">
              <a:solidFill>
                <a:srgbClr val="000000"/>
              </a:solidFill>
              <a:latin typeface="Arial"/>
              <a:ea typeface="Arial"/>
              <a:cs typeface="Arial"/>
              <a:sym typeface="Arial"/>
            </a:endParaRPr>
          </a:p>
        </p:txBody>
      </p:sp>
      <p:sp>
        <p:nvSpPr>
          <p:cNvPr id="961" name="Google Shape;961;p15"/>
          <p:cNvSpPr/>
          <p:nvPr/>
        </p:nvSpPr>
        <p:spPr>
          <a:xfrm>
            <a:off x="1973505" y="1915626"/>
            <a:ext cx="851019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Calibri"/>
              <a:buNone/>
            </a:pPr>
            <a:r>
              <a:rPr b="0" i="0" lang="fr-FR" sz="2400" u="none" cap="none" strike="noStrike">
                <a:solidFill>
                  <a:srgbClr val="000000"/>
                </a:solidFill>
                <a:latin typeface="Calibri"/>
                <a:ea typeface="Calibri"/>
                <a:cs typeface="Calibri"/>
                <a:sym typeface="Calibri"/>
              </a:rPr>
              <a:t>Donnez l’équivalent en français de:</a:t>
            </a:r>
            <a:endParaRPr b="1" i="0" sz="2400" u="none" cap="none" strike="noStrike">
              <a:solidFill>
                <a:srgbClr val="000000"/>
              </a:solidFill>
              <a:latin typeface="Calibri"/>
              <a:ea typeface="Calibri"/>
              <a:cs typeface="Calibri"/>
              <a:sym typeface="Calibri"/>
            </a:endParaRPr>
          </a:p>
        </p:txBody>
      </p:sp>
      <p:sp>
        <p:nvSpPr>
          <p:cNvPr id="962" name="Google Shape;962;p15"/>
          <p:cNvSpPr/>
          <p:nvPr/>
        </p:nvSpPr>
        <p:spPr>
          <a:xfrm>
            <a:off x="3689496" y="4512692"/>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Calibri"/>
              <a:buNone/>
            </a:pPr>
            <a:r>
              <a:rPr b="1" i="0" lang="fr-FR" sz="4800" u="none" cap="none" strike="noStrike">
                <a:solidFill>
                  <a:srgbClr val="000000"/>
                </a:solidFill>
                <a:latin typeface="Calibri"/>
                <a:ea typeface="Calibri"/>
                <a:cs typeface="Calibri"/>
                <a:sym typeface="Calibri"/>
              </a:rPr>
              <a:t>La molécule</a:t>
            </a:r>
            <a:endParaRPr b="1" i="0" sz="4800" u="none" cap="none" strike="noStrike">
              <a:solidFill>
                <a:srgbClr val="000000"/>
              </a:solidFill>
              <a:latin typeface="Calibri"/>
              <a:ea typeface="Calibri"/>
              <a:cs typeface="Calibri"/>
              <a:sym typeface="Calibri"/>
            </a:endParaRPr>
          </a:p>
        </p:txBody>
      </p:sp>
      <p:sp>
        <p:nvSpPr>
          <p:cNvPr id="963" name="Google Shape;963;p15"/>
          <p:cNvSpPr/>
          <p:nvPr/>
        </p:nvSpPr>
        <p:spPr>
          <a:xfrm>
            <a:off x="3689497" y="3300580"/>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fr-FR" sz="4800" u="none" cap="none" strike="noStrike">
                <a:solidFill>
                  <a:srgbClr val="000000"/>
                </a:solidFill>
                <a:latin typeface="Calibri"/>
                <a:ea typeface="Calibri"/>
                <a:cs typeface="Calibri"/>
                <a:sym typeface="Calibri"/>
              </a:rPr>
              <a:t>الجزيئة</a:t>
            </a:r>
            <a:endParaRPr b="0" i="0" sz="1400" u="none" cap="none" strike="noStrike">
              <a:solidFill>
                <a:srgbClr val="000000"/>
              </a:solidFill>
              <a:latin typeface="Arial"/>
              <a:ea typeface="Arial"/>
              <a:cs typeface="Arial"/>
              <a:sym typeface="Arial"/>
            </a:endParaRPr>
          </a:p>
        </p:txBody>
      </p:sp>
      <p:grpSp>
        <p:nvGrpSpPr>
          <p:cNvPr id="964" name="Google Shape;964;p15"/>
          <p:cNvGrpSpPr/>
          <p:nvPr/>
        </p:nvGrpSpPr>
        <p:grpSpPr>
          <a:xfrm>
            <a:off x="11803806" y="34503"/>
            <a:ext cx="232364" cy="304873"/>
            <a:chOff x="3292012" y="1302714"/>
            <a:chExt cx="867138" cy="384316"/>
          </a:xfrm>
        </p:grpSpPr>
        <p:sp>
          <p:nvSpPr>
            <p:cNvPr id="965" name="Google Shape;965;p15"/>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66" name="Google Shape;966;p15"/>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967" name="Google Shape;967;p15"/>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sp>
        <p:nvSpPr>
          <p:cNvPr id="972" name="Google Shape;972;p16"/>
          <p:cNvSpPr txBox="1"/>
          <p:nvPr/>
        </p:nvSpPr>
        <p:spPr>
          <a:xfrm>
            <a:off x="548639" y="575046"/>
            <a:ext cx="11008951"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Sur leur ardoise, les élèves écrivent le mot correspondant ou l’ensignant.e désigne quelques-uns pour répondre oralement.</a:t>
            </a:r>
            <a:endParaRPr b="0" i="0" sz="1400" u="none" cap="none" strike="noStrike">
              <a:solidFill>
                <a:srgbClr val="000000"/>
              </a:solidFill>
              <a:latin typeface="Arial"/>
              <a:ea typeface="Arial"/>
              <a:cs typeface="Arial"/>
              <a:sym typeface="Arial"/>
            </a:endParaRPr>
          </a:p>
        </p:txBody>
      </p:sp>
      <p:sp>
        <p:nvSpPr>
          <p:cNvPr id="973" name="Google Shape;973;p16"/>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Un autre mot « الذرة »  à rappeler.  Écrivez son équivalent en français? </a:t>
            </a:r>
            <a:endParaRPr b="1" i="0" sz="1600" u="none" cap="none" strike="noStrike">
              <a:solidFill>
                <a:srgbClr val="A5A5A5"/>
              </a:solidFill>
              <a:latin typeface="Calibri"/>
              <a:ea typeface="Calibri"/>
              <a:cs typeface="Calibri"/>
              <a:sym typeface="Calibri"/>
            </a:endParaRPr>
          </a:p>
        </p:txBody>
      </p:sp>
      <p:sp>
        <p:nvSpPr>
          <p:cNvPr id="974" name="Google Shape;974;p16"/>
          <p:cNvSpPr/>
          <p:nvPr/>
        </p:nvSpPr>
        <p:spPr>
          <a:xfrm>
            <a:off x="1973505" y="1915626"/>
            <a:ext cx="851019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Calibri"/>
              <a:buNone/>
            </a:pPr>
            <a:r>
              <a:rPr b="0" i="0" lang="fr-FR" sz="2400" u="none" cap="none" strike="noStrike">
                <a:solidFill>
                  <a:srgbClr val="000000"/>
                </a:solidFill>
                <a:latin typeface="Calibri"/>
                <a:ea typeface="Calibri"/>
                <a:cs typeface="Calibri"/>
                <a:sym typeface="Calibri"/>
              </a:rPr>
              <a:t>Donnez l’équivalent en français de:</a:t>
            </a:r>
            <a:endParaRPr b="1" i="0" sz="2400" u="none" cap="none" strike="noStrike">
              <a:solidFill>
                <a:srgbClr val="000000"/>
              </a:solidFill>
              <a:latin typeface="Calibri"/>
              <a:ea typeface="Calibri"/>
              <a:cs typeface="Calibri"/>
              <a:sym typeface="Calibri"/>
            </a:endParaRPr>
          </a:p>
        </p:txBody>
      </p:sp>
      <p:sp>
        <p:nvSpPr>
          <p:cNvPr id="975" name="Google Shape;975;p16"/>
          <p:cNvSpPr/>
          <p:nvPr/>
        </p:nvSpPr>
        <p:spPr>
          <a:xfrm>
            <a:off x="3689497" y="3300580"/>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fr-FR" sz="4800" u="none" cap="none" strike="noStrike">
                <a:solidFill>
                  <a:srgbClr val="000000"/>
                </a:solidFill>
                <a:latin typeface="Calibri"/>
                <a:ea typeface="Calibri"/>
                <a:cs typeface="Calibri"/>
                <a:sym typeface="Calibri"/>
              </a:rPr>
              <a:t>الذرة</a:t>
            </a:r>
            <a:endParaRPr b="0" i="0" sz="1400" u="none" cap="none" strike="noStrike">
              <a:solidFill>
                <a:srgbClr val="000000"/>
              </a:solidFill>
              <a:latin typeface="Arial"/>
              <a:ea typeface="Arial"/>
              <a:cs typeface="Arial"/>
              <a:sym typeface="Arial"/>
            </a:endParaRPr>
          </a:p>
        </p:txBody>
      </p:sp>
      <p:grpSp>
        <p:nvGrpSpPr>
          <p:cNvPr id="976" name="Google Shape;976;p16"/>
          <p:cNvGrpSpPr/>
          <p:nvPr/>
        </p:nvGrpSpPr>
        <p:grpSpPr>
          <a:xfrm>
            <a:off x="11803806" y="34503"/>
            <a:ext cx="232364" cy="304873"/>
            <a:chOff x="3292012" y="1302714"/>
            <a:chExt cx="867138" cy="384316"/>
          </a:xfrm>
        </p:grpSpPr>
        <p:sp>
          <p:nvSpPr>
            <p:cNvPr id="977" name="Google Shape;977;p16"/>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78" name="Google Shape;978;p16"/>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979" name="Google Shape;979;p16"/>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980" name="Google Shape;980;p16"/>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981" name="Google Shape;981;p16"/>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65"/>
                <a:buFont typeface="Calibri"/>
                <a:buNone/>
              </a:pPr>
              <a:r>
                <a:t/>
              </a:r>
              <a:endParaRPr b="0" i="0" sz="1865" u="none" cap="none" strike="noStrike">
                <a:solidFill>
                  <a:srgbClr val="FFFFFF"/>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5" name="Shape 985"/>
        <p:cNvGrpSpPr/>
        <p:nvPr/>
      </p:nvGrpSpPr>
      <p:grpSpPr>
        <a:xfrm>
          <a:off x="0" y="0"/>
          <a:ext cx="0" cy="0"/>
          <a:chOff x="0" y="0"/>
          <a:chExt cx="0" cy="0"/>
        </a:xfrm>
      </p:grpSpPr>
      <p:sp>
        <p:nvSpPr>
          <p:cNvPr id="986" name="Google Shape;986;p17"/>
          <p:cNvSpPr txBox="1"/>
          <p:nvPr/>
        </p:nvSpPr>
        <p:spPr>
          <a:xfrm>
            <a:off x="804805" y="186940"/>
            <a:ext cx="10072203"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A5A5A5"/>
              </a:buClr>
              <a:buSzPts val="1600"/>
              <a:buFont typeface="Calibri"/>
              <a:buNone/>
            </a:pPr>
            <a:r>
              <a:rPr b="1" i="0" lang="fr-FR" sz="1600" u="none" cap="none" strike="noStrike">
                <a:solidFill>
                  <a:srgbClr val="A5A5A5"/>
                </a:solidFill>
                <a:latin typeface="Calibri"/>
                <a:ea typeface="Calibri"/>
                <a:cs typeface="Calibri"/>
                <a:sym typeface="Calibri"/>
              </a:rPr>
              <a:t>Effectivement, c’est l’atome. Et comme vous le savez, la molécule est composée d’atomes liés entre eux. </a:t>
            </a:r>
            <a:endParaRPr b="0" i="0" sz="1400" u="none" cap="none" strike="noStrike">
              <a:solidFill>
                <a:srgbClr val="000000"/>
              </a:solidFill>
              <a:latin typeface="Arial"/>
              <a:ea typeface="Arial"/>
              <a:cs typeface="Arial"/>
              <a:sym typeface="Arial"/>
            </a:endParaRPr>
          </a:p>
        </p:txBody>
      </p:sp>
      <p:sp>
        <p:nvSpPr>
          <p:cNvPr id="987" name="Google Shape;987;p17"/>
          <p:cNvSpPr/>
          <p:nvPr/>
        </p:nvSpPr>
        <p:spPr>
          <a:xfrm>
            <a:off x="1973505" y="1915626"/>
            <a:ext cx="851019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Calibri"/>
              <a:buNone/>
            </a:pPr>
            <a:r>
              <a:rPr b="0" i="0" lang="fr-FR" sz="2400" u="none" cap="none" strike="noStrike">
                <a:solidFill>
                  <a:srgbClr val="000000"/>
                </a:solidFill>
                <a:latin typeface="Calibri"/>
                <a:ea typeface="Calibri"/>
                <a:cs typeface="Calibri"/>
                <a:sym typeface="Calibri"/>
              </a:rPr>
              <a:t>Donnez l’équivalent en français de:</a:t>
            </a:r>
            <a:endParaRPr b="1" i="0" sz="2400" u="none" cap="none" strike="noStrike">
              <a:solidFill>
                <a:srgbClr val="000000"/>
              </a:solidFill>
              <a:latin typeface="Calibri"/>
              <a:ea typeface="Calibri"/>
              <a:cs typeface="Calibri"/>
              <a:sym typeface="Calibri"/>
            </a:endParaRPr>
          </a:p>
        </p:txBody>
      </p:sp>
      <p:sp>
        <p:nvSpPr>
          <p:cNvPr id="988" name="Google Shape;988;p17"/>
          <p:cNvSpPr/>
          <p:nvPr/>
        </p:nvSpPr>
        <p:spPr>
          <a:xfrm>
            <a:off x="3689496" y="4512692"/>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Calibri"/>
              <a:buNone/>
            </a:pPr>
            <a:r>
              <a:rPr b="1" i="0" lang="fr-FR" sz="4800" u="none" cap="none" strike="noStrike">
                <a:solidFill>
                  <a:srgbClr val="000000"/>
                </a:solidFill>
                <a:latin typeface="Calibri"/>
                <a:ea typeface="Calibri"/>
                <a:cs typeface="Calibri"/>
                <a:sym typeface="Calibri"/>
              </a:rPr>
              <a:t>L’atome</a:t>
            </a:r>
            <a:endParaRPr b="1" i="0" sz="4800" u="none" cap="none" strike="noStrike">
              <a:solidFill>
                <a:srgbClr val="000000"/>
              </a:solidFill>
              <a:latin typeface="Calibri"/>
              <a:ea typeface="Calibri"/>
              <a:cs typeface="Calibri"/>
              <a:sym typeface="Calibri"/>
            </a:endParaRPr>
          </a:p>
        </p:txBody>
      </p:sp>
      <p:sp>
        <p:nvSpPr>
          <p:cNvPr id="989" name="Google Shape;989;p17"/>
          <p:cNvSpPr/>
          <p:nvPr/>
        </p:nvSpPr>
        <p:spPr>
          <a:xfrm>
            <a:off x="3689497" y="3300580"/>
            <a:ext cx="4125433"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fr-FR" sz="4800" u="none" cap="none" strike="noStrike">
                <a:solidFill>
                  <a:srgbClr val="000000"/>
                </a:solidFill>
                <a:latin typeface="Calibri"/>
                <a:ea typeface="Calibri"/>
                <a:cs typeface="Calibri"/>
                <a:sym typeface="Calibri"/>
              </a:rPr>
              <a:t>الذرة</a:t>
            </a:r>
            <a:endParaRPr b="1" i="0" sz="4800" u="none" cap="none" strike="noStrike">
              <a:solidFill>
                <a:srgbClr val="000000"/>
              </a:solidFill>
              <a:latin typeface="Calibri"/>
              <a:ea typeface="Calibri"/>
              <a:cs typeface="Calibri"/>
              <a:sym typeface="Calibri"/>
            </a:endParaRPr>
          </a:p>
        </p:txBody>
      </p:sp>
      <p:grpSp>
        <p:nvGrpSpPr>
          <p:cNvPr id="990" name="Google Shape;990;p17"/>
          <p:cNvGrpSpPr/>
          <p:nvPr/>
        </p:nvGrpSpPr>
        <p:grpSpPr>
          <a:xfrm>
            <a:off x="11803806" y="34503"/>
            <a:ext cx="232364" cy="304873"/>
            <a:chOff x="3292012" y="1302714"/>
            <a:chExt cx="867138" cy="384316"/>
          </a:xfrm>
        </p:grpSpPr>
        <p:sp>
          <p:nvSpPr>
            <p:cNvPr id="991" name="Google Shape;991;p17"/>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92" name="Google Shape;992;p17"/>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993" name="Google Shape;993;p17"/>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18"/>
          <p:cNvSpPr txBox="1"/>
          <p:nvPr/>
        </p:nvSpPr>
        <p:spPr>
          <a:xfrm>
            <a:off x="548639" y="575046"/>
            <a:ext cx="11008951"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Sur leur ardoise, les élèves écrivent la lettre correspondante ou l’ensignant.e désigne quelques-uns pour répondre oralement.</a:t>
            </a:r>
            <a:endParaRPr b="0" i="0" sz="1400" u="none" cap="none" strike="noStrike">
              <a:solidFill>
                <a:srgbClr val="000000"/>
              </a:solidFill>
              <a:latin typeface="Arial"/>
              <a:ea typeface="Arial"/>
              <a:cs typeface="Arial"/>
              <a:sym typeface="Arial"/>
            </a:endParaRPr>
          </a:p>
        </p:txBody>
      </p:sp>
      <p:sp>
        <p:nvSpPr>
          <p:cNvPr id="999" name="Google Shape;999;p18"/>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Répondez en choisissant la bonne réponse.</a:t>
            </a:r>
            <a:endParaRPr b="0" i="0" sz="1400" u="none" cap="none" strike="noStrike">
              <a:solidFill>
                <a:srgbClr val="000000"/>
              </a:solidFill>
              <a:latin typeface="Arial"/>
              <a:ea typeface="Arial"/>
              <a:cs typeface="Arial"/>
              <a:sym typeface="Arial"/>
            </a:endParaRPr>
          </a:p>
        </p:txBody>
      </p:sp>
      <p:sp>
        <p:nvSpPr>
          <p:cNvPr id="1000" name="Google Shape;1000;p18"/>
          <p:cNvSpPr/>
          <p:nvPr/>
        </p:nvSpPr>
        <p:spPr>
          <a:xfrm>
            <a:off x="761260" y="1915626"/>
            <a:ext cx="10115746"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Calibri"/>
              <a:buNone/>
            </a:pPr>
            <a:r>
              <a:rPr b="0" i="0" lang="fr-FR" sz="2400" u="none" cap="none" strike="noStrike">
                <a:solidFill>
                  <a:srgbClr val="000000"/>
                </a:solidFill>
                <a:latin typeface="Calibri"/>
                <a:ea typeface="Calibri"/>
                <a:cs typeface="Calibri"/>
                <a:sym typeface="Calibri"/>
              </a:rPr>
              <a:t>Le modèle ci-dessous représente:</a:t>
            </a:r>
            <a:endParaRPr b="1" i="0" sz="2400" u="none" cap="none" strike="noStrike">
              <a:solidFill>
                <a:srgbClr val="000000"/>
              </a:solidFill>
              <a:latin typeface="Calibri"/>
              <a:ea typeface="Calibri"/>
              <a:cs typeface="Calibri"/>
              <a:sym typeface="Calibri"/>
            </a:endParaRPr>
          </a:p>
        </p:txBody>
      </p:sp>
      <p:grpSp>
        <p:nvGrpSpPr>
          <p:cNvPr id="1001" name="Google Shape;1001;p18"/>
          <p:cNvGrpSpPr/>
          <p:nvPr/>
        </p:nvGrpSpPr>
        <p:grpSpPr>
          <a:xfrm>
            <a:off x="11803806" y="34503"/>
            <a:ext cx="232364" cy="304873"/>
            <a:chOff x="3292012" y="1302714"/>
            <a:chExt cx="867138" cy="384316"/>
          </a:xfrm>
        </p:grpSpPr>
        <p:sp>
          <p:nvSpPr>
            <p:cNvPr id="1002" name="Google Shape;1002;p18"/>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003" name="Google Shape;1003;p18"/>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1004" name="Google Shape;1004;p18"/>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1005" name="Google Shape;1005;p18"/>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006" name="Google Shape;1006;p18"/>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65"/>
                <a:buFont typeface="Calibri"/>
                <a:buNone/>
              </a:pPr>
              <a:r>
                <a:t/>
              </a:r>
              <a:endParaRPr b="0" i="0" sz="1865" u="none" cap="none" strike="noStrike">
                <a:solidFill>
                  <a:srgbClr val="FFFFFF"/>
                </a:solidFill>
                <a:latin typeface="Arial"/>
                <a:ea typeface="Arial"/>
                <a:cs typeface="Arial"/>
                <a:sym typeface="Arial"/>
              </a:endParaRPr>
            </a:p>
          </p:txBody>
        </p:sp>
      </p:grpSp>
      <p:sp>
        <p:nvSpPr>
          <p:cNvPr id="1007" name="Google Shape;1007;p18"/>
          <p:cNvSpPr/>
          <p:nvPr/>
        </p:nvSpPr>
        <p:spPr>
          <a:xfrm>
            <a:off x="1194916" y="3764883"/>
            <a:ext cx="342062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fr-FR" sz="2400" u="none" cap="none" strike="noStrike">
                <a:solidFill>
                  <a:srgbClr val="000000"/>
                </a:solidFill>
                <a:latin typeface="Calibri"/>
                <a:ea typeface="Calibri"/>
                <a:cs typeface="Calibri"/>
                <a:sym typeface="Calibri"/>
              </a:rPr>
              <a:t>la molécule de dioxygène.</a:t>
            </a:r>
            <a:endParaRPr b="0" i="0" sz="2400" u="none" cap="none" strike="noStrike">
              <a:solidFill>
                <a:srgbClr val="000000"/>
              </a:solidFill>
              <a:latin typeface="Calibri"/>
              <a:ea typeface="Calibri"/>
              <a:cs typeface="Calibri"/>
              <a:sym typeface="Calibri"/>
            </a:endParaRPr>
          </a:p>
        </p:txBody>
      </p:sp>
      <p:sp>
        <p:nvSpPr>
          <p:cNvPr id="1008" name="Google Shape;1008;p18"/>
          <p:cNvSpPr/>
          <p:nvPr/>
        </p:nvSpPr>
        <p:spPr>
          <a:xfrm>
            <a:off x="761260" y="3762658"/>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009" name="Google Shape;1009;p18"/>
          <p:cNvSpPr/>
          <p:nvPr/>
        </p:nvSpPr>
        <p:spPr>
          <a:xfrm>
            <a:off x="1194916" y="4720362"/>
            <a:ext cx="342062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fr-FR" sz="2400" u="none" cap="none" strike="noStrike">
                <a:solidFill>
                  <a:srgbClr val="000000"/>
                </a:solidFill>
                <a:latin typeface="Calibri"/>
                <a:ea typeface="Calibri"/>
                <a:cs typeface="Calibri"/>
                <a:sym typeface="Calibri"/>
              </a:rPr>
              <a:t>l’atome d’oxygène.</a:t>
            </a:r>
            <a:endParaRPr b="0" i="0" sz="2400" u="none" cap="none" strike="noStrike">
              <a:solidFill>
                <a:srgbClr val="000000"/>
              </a:solidFill>
              <a:latin typeface="Calibri"/>
              <a:ea typeface="Calibri"/>
              <a:cs typeface="Calibri"/>
              <a:sym typeface="Calibri"/>
            </a:endParaRPr>
          </a:p>
        </p:txBody>
      </p:sp>
      <p:sp>
        <p:nvSpPr>
          <p:cNvPr id="1010" name="Google Shape;1010;p18"/>
          <p:cNvSpPr/>
          <p:nvPr/>
        </p:nvSpPr>
        <p:spPr>
          <a:xfrm>
            <a:off x="761260" y="4718137"/>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011" name="Google Shape;1011;p18"/>
          <p:cNvSpPr/>
          <p:nvPr/>
        </p:nvSpPr>
        <p:spPr>
          <a:xfrm>
            <a:off x="1197348" y="5680292"/>
            <a:ext cx="3418195"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fr-FR" sz="2400" u="none" cap="none" strike="noStrike">
                <a:solidFill>
                  <a:srgbClr val="000000"/>
                </a:solidFill>
                <a:latin typeface="Calibri"/>
                <a:ea typeface="Calibri"/>
                <a:cs typeface="Calibri"/>
                <a:sym typeface="Calibri"/>
              </a:rPr>
              <a:t>l’atome du carbone.</a:t>
            </a:r>
            <a:endParaRPr b="0" i="0" sz="2400" u="none" cap="none" strike="noStrike">
              <a:solidFill>
                <a:srgbClr val="000000"/>
              </a:solidFill>
              <a:latin typeface="Calibri"/>
              <a:ea typeface="Calibri"/>
              <a:cs typeface="Calibri"/>
              <a:sym typeface="Calibri"/>
            </a:endParaRPr>
          </a:p>
        </p:txBody>
      </p:sp>
      <p:sp>
        <p:nvSpPr>
          <p:cNvPr id="1012" name="Google Shape;1012;p18"/>
          <p:cNvSpPr/>
          <p:nvPr/>
        </p:nvSpPr>
        <p:spPr>
          <a:xfrm>
            <a:off x="763692" y="5678067"/>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
        <p:nvSpPr>
          <p:cNvPr id="1013" name="Google Shape;1013;p18"/>
          <p:cNvSpPr/>
          <p:nvPr/>
        </p:nvSpPr>
        <p:spPr>
          <a:xfrm>
            <a:off x="7363203" y="2549071"/>
            <a:ext cx="864000" cy="86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7" name="Shape 1017"/>
        <p:cNvGrpSpPr/>
        <p:nvPr/>
      </p:nvGrpSpPr>
      <p:grpSpPr>
        <a:xfrm>
          <a:off x="0" y="0"/>
          <a:ext cx="0" cy="0"/>
          <a:chOff x="0" y="0"/>
          <a:chExt cx="0" cy="0"/>
        </a:xfrm>
      </p:grpSpPr>
      <p:sp>
        <p:nvSpPr>
          <p:cNvPr id="1018" name="Google Shape;1018;p19"/>
          <p:cNvSpPr txBox="1"/>
          <p:nvPr/>
        </p:nvSpPr>
        <p:spPr>
          <a:xfrm>
            <a:off x="804805" y="186940"/>
            <a:ext cx="10072203"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A5A5A5"/>
              </a:buClr>
              <a:buSzPts val="1600"/>
              <a:buFont typeface="Calibri"/>
              <a:buNone/>
            </a:pPr>
            <a:r>
              <a:rPr b="1" i="0" lang="fr-FR" sz="1600" u="none" cap="none" strike="noStrike">
                <a:solidFill>
                  <a:srgbClr val="A5A5A5"/>
                </a:solidFill>
                <a:latin typeface="Calibri"/>
                <a:ea typeface="Calibri"/>
                <a:cs typeface="Calibri"/>
                <a:sym typeface="Calibri"/>
              </a:rPr>
              <a:t>Effectivement, c’est l’atome d’oxygène. </a:t>
            </a:r>
            <a:endParaRPr b="0" i="0" sz="1400" u="none" cap="none" strike="noStrike">
              <a:solidFill>
                <a:srgbClr val="000000"/>
              </a:solidFill>
              <a:latin typeface="Arial"/>
              <a:ea typeface="Arial"/>
              <a:cs typeface="Arial"/>
              <a:sym typeface="Arial"/>
            </a:endParaRPr>
          </a:p>
        </p:txBody>
      </p:sp>
      <p:grpSp>
        <p:nvGrpSpPr>
          <p:cNvPr id="1019" name="Google Shape;1019;p19"/>
          <p:cNvGrpSpPr/>
          <p:nvPr/>
        </p:nvGrpSpPr>
        <p:grpSpPr>
          <a:xfrm>
            <a:off x="11803806" y="34503"/>
            <a:ext cx="232364" cy="304873"/>
            <a:chOff x="3292012" y="1302714"/>
            <a:chExt cx="867138" cy="384316"/>
          </a:xfrm>
        </p:grpSpPr>
        <p:sp>
          <p:nvSpPr>
            <p:cNvPr id="1020" name="Google Shape;1020;p19"/>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021" name="Google Shape;1021;p19"/>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1022" name="Google Shape;1022;p19"/>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
        <p:nvSpPr>
          <p:cNvPr id="1023" name="Google Shape;1023;p19"/>
          <p:cNvSpPr/>
          <p:nvPr/>
        </p:nvSpPr>
        <p:spPr>
          <a:xfrm>
            <a:off x="761260" y="1915626"/>
            <a:ext cx="10115746"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Calibri"/>
              <a:buNone/>
            </a:pPr>
            <a:r>
              <a:rPr b="0" i="0" lang="fr-FR" sz="2400" u="none" cap="none" strike="noStrike">
                <a:solidFill>
                  <a:srgbClr val="000000"/>
                </a:solidFill>
                <a:latin typeface="Calibri"/>
                <a:ea typeface="Calibri"/>
                <a:cs typeface="Calibri"/>
                <a:sym typeface="Calibri"/>
              </a:rPr>
              <a:t>Le modèle ci-dessous représente:</a:t>
            </a:r>
            <a:endParaRPr b="1" i="0" sz="2400" u="none" cap="none" strike="noStrike">
              <a:solidFill>
                <a:srgbClr val="000000"/>
              </a:solidFill>
              <a:latin typeface="Calibri"/>
              <a:ea typeface="Calibri"/>
              <a:cs typeface="Calibri"/>
              <a:sym typeface="Calibri"/>
            </a:endParaRPr>
          </a:p>
        </p:txBody>
      </p:sp>
      <p:sp>
        <p:nvSpPr>
          <p:cNvPr id="1024" name="Google Shape;1024;p19"/>
          <p:cNvSpPr/>
          <p:nvPr/>
        </p:nvSpPr>
        <p:spPr>
          <a:xfrm>
            <a:off x="1194916" y="3764883"/>
            <a:ext cx="342062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fr-FR" sz="2400" u="none" cap="none" strike="noStrike">
                <a:solidFill>
                  <a:srgbClr val="000000"/>
                </a:solidFill>
                <a:latin typeface="Calibri"/>
                <a:ea typeface="Calibri"/>
                <a:cs typeface="Calibri"/>
                <a:sym typeface="Calibri"/>
              </a:rPr>
              <a:t>la molécule de dioxygène.</a:t>
            </a:r>
            <a:endParaRPr b="0" i="0" sz="2400" u="none" cap="none" strike="noStrike">
              <a:solidFill>
                <a:srgbClr val="000000"/>
              </a:solidFill>
              <a:latin typeface="Calibri"/>
              <a:ea typeface="Calibri"/>
              <a:cs typeface="Calibri"/>
              <a:sym typeface="Calibri"/>
            </a:endParaRPr>
          </a:p>
        </p:txBody>
      </p:sp>
      <p:sp>
        <p:nvSpPr>
          <p:cNvPr id="1025" name="Google Shape;1025;p19"/>
          <p:cNvSpPr/>
          <p:nvPr/>
        </p:nvSpPr>
        <p:spPr>
          <a:xfrm>
            <a:off x="761260" y="3762658"/>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026" name="Google Shape;1026;p19"/>
          <p:cNvSpPr/>
          <p:nvPr/>
        </p:nvSpPr>
        <p:spPr>
          <a:xfrm>
            <a:off x="1194916" y="4720362"/>
            <a:ext cx="342062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fr-FR" sz="2400" u="none" cap="none" strike="noStrike">
                <a:solidFill>
                  <a:srgbClr val="000000"/>
                </a:solidFill>
                <a:latin typeface="Calibri"/>
                <a:ea typeface="Calibri"/>
                <a:cs typeface="Calibri"/>
                <a:sym typeface="Calibri"/>
              </a:rPr>
              <a:t>l’atome d’oxygène.</a:t>
            </a:r>
            <a:endParaRPr b="0" i="0" sz="2400" u="none" cap="none" strike="noStrike">
              <a:solidFill>
                <a:srgbClr val="000000"/>
              </a:solidFill>
              <a:latin typeface="Calibri"/>
              <a:ea typeface="Calibri"/>
              <a:cs typeface="Calibri"/>
              <a:sym typeface="Calibri"/>
            </a:endParaRPr>
          </a:p>
        </p:txBody>
      </p:sp>
      <p:sp>
        <p:nvSpPr>
          <p:cNvPr id="1027" name="Google Shape;1027;p19"/>
          <p:cNvSpPr/>
          <p:nvPr/>
        </p:nvSpPr>
        <p:spPr>
          <a:xfrm>
            <a:off x="761260" y="4718137"/>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028" name="Google Shape;1028;p19"/>
          <p:cNvSpPr/>
          <p:nvPr/>
        </p:nvSpPr>
        <p:spPr>
          <a:xfrm>
            <a:off x="1197348" y="5680292"/>
            <a:ext cx="3418195"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fr-FR" sz="2400" u="none" cap="none" strike="noStrike">
                <a:solidFill>
                  <a:srgbClr val="000000"/>
                </a:solidFill>
                <a:latin typeface="Calibri"/>
                <a:ea typeface="Calibri"/>
                <a:cs typeface="Calibri"/>
                <a:sym typeface="Calibri"/>
              </a:rPr>
              <a:t>l’atome du carbone.</a:t>
            </a:r>
            <a:endParaRPr b="0" i="0" sz="2400" u="none" cap="none" strike="noStrike">
              <a:solidFill>
                <a:srgbClr val="000000"/>
              </a:solidFill>
              <a:latin typeface="Calibri"/>
              <a:ea typeface="Calibri"/>
              <a:cs typeface="Calibri"/>
              <a:sym typeface="Calibri"/>
            </a:endParaRPr>
          </a:p>
        </p:txBody>
      </p:sp>
      <p:sp>
        <p:nvSpPr>
          <p:cNvPr id="1029" name="Google Shape;1029;p19"/>
          <p:cNvSpPr/>
          <p:nvPr/>
        </p:nvSpPr>
        <p:spPr>
          <a:xfrm>
            <a:off x="763692" y="5678067"/>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
        <p:nvSpPr>
          <p:cNvPr id="1030" name="Google Shape;1030;p19"/>
          <p:cNvSpPr/>
          <p:nvPr/>
        </p:nvSpPr>
        <p:spPr>
          <a:xfrm>
            <a:off x="7703671" y="2549071"/>
            <a:ext cx="864000" cy="864000"/>
          </a:xfrm>
          <a:prstGeom prst="ellipse">
            <a:avLst/>
          </a:prstGeom>
          <a:solidFill>
            <a:srgbClr val="FF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Coche avec un remplissage uni" id="1031" name="Google Shape;1031;p19"/>
          <p:cNvPicPr preferRelativeResize="0"/>
          <p:nvPr/>
        </p:nvPicPr>
        <p:blipFill rotWithShape="1">
          <a:blip r:embed="rId4">
            <a:alphaModFix/>
          </a:blip>
          <a:srcRect b="0" l="0" r="0" t="0"/>
          <a:stretch/>
        </p:blipFill>
        <p:spPr>
          <a:xfrm>
            <a:off x="4720983" y="4673582"/>
            <a:ext cx="550773" cy="550773"/>
          </a:xfrm>
          <a:prstGeom prst="rect">
            <a:avLst/>
          </a:prstGeom>
          <a:noFill/>
          <a:ln>
            <a:noFill/>
          </a:ln>
        </p:spPr>
      </p:pic>
      <p:sp>
        <p:nvSpPr>
          <p:cNvPr id="1032" name="Google Shape;1032;p19"/>
          <p:cNvSpPr txBox="1"/>
          <p:nvPr/>
        </p:nvSpPr>
        <p:spPr>
          <a:xfrm>
            <a:off x="548639" y="575046"/>
            <a:ext cx="11008951"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peut donne un feedback.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45" name="Shape 745"/>
        <p:cNvGrpSpPr/>
        <p:nvPr/>
      </p:nvGrpSpPr>
      <p:grpSpPr>
        <a:xfrm>
          <a:off x="0" y="0"/>
          <a:ext cx="0" cy="0"/>
          <a:chOff x="0" y="0"/>
          <a:chExt cx="0" cy="0"/>
        </a:xfrm>
      </p:grpSpPr>
      <p:sp>
        <p:nvSpPr>
          <p:cNvPr id="746" name="Google Shape;746;p2"/>
          <p:cNvSpPr/>
          <p:nvPr/>
        </p:nvSpPr>
        <p:spPr>
          <a:xfrm>
            <a:off x="576785" y="782392"/>
            <a:ext cx="5265217" cy="602800"/>
          </a:xfrm>
          <a:prstGeom prst="rect">
            <a:avLst/>
          </a:prstGeom>
          <a:no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44546A"/>
                </a:solidFill>
                <a:latin typeface="Calibri"/>
                <a:ea typeface="Calibri"/>
                <a:cs typeface="Calibri"/>
                <a:sym typeface="Calibri"/>
              </a:rPr>
              <a:t>Icônes pour l’enseignant</a:t>
            </a:r>
            <a:endParaRPr b="0" i="0" sz="1867" u="none" cap="none" strike="noStrike">
              <a:solidFill>
                <a:srgbClr val="000000"/>
              </a:solidFill>
              <a:latin typeface="Arial"/>
              <a:ea typeface="Arial"/>
              <a:cs typeface="Arial"/>
              <a:sym typeface="Arial"/>
            </a:endParaRPr>
          </a:p>
        </p:txBody>
      </p:sp>
      <p:sp>
        <p:nvSpPr>
          <p:cNvPr id="747" name="Google Shape;747;p2"/>
          <p:cNvSpPr txBox="1"/>
          <p:nvPr/>
        </p:nvSpPr>
        <p:spPr>
          <a:xfrm>
            <a:off x="1571489" y="1948976"/>
            <a:ext cx="4239248" cy="400002"/>
          </a:xfrm>
          <a:prstGeom prst="rect">
            <a:avLst/>
          </a:prstGeom>
          <a:noFill/>
          <a:ln>
            <a:noFill/>
          </a:ln>
        </p:spPr>
        <p:txBody>
          <a:bodyPr anchorCtr="0" anchor="t" bIns="45650" lIns="91400" spcFirstLastPara="1" rIns="91400" wrap="square" tIns="4565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44546A"/>
                </a:solidFill>
                <a:latin typeface="Calibri"/>
                <a:ea typeface="Calibri"/>
                <a:cs typeface="Calibri"/>
                <a:sym typeface="Calibri"/>
              </a:rPr>
              <a:t>Pages réservées à l’enseignant</a:t>
            </a:r>
            <a:endParaRPr b="0" i="0" sz="1467" u="none" cap="none" strike="noStrike">
              <a:solidFill>
                <a:srgbClr val="000000"/>
              </a:solidFill>
              <a:latin typeface="Arial"/>
              <a:ea typeface="Arial"/>
              <a:cs typeface="Arial"/>
              <a:sym typeface="Arial"/>
            </a:endParaRPr>
          </a:p>
        </p:txBody>
      </p:sp>
      <p:sp>
        <p:nvSpPr>
          <p:cNvPr id="748" name="Google Shape;748;p2"/>
          <p:cNvSpPr txBox="1"/>
          <p:nvPr/>
        </p:nvSpPr>
        <p:spPr>
          <a:xfrm>
            <a:off x="1571489" y="2941729"/>
            <a:ext cx="4239248" cy="707779"/>
          </a:xfrm>
          <a:prstGeom prst="rect">
            <a:avLst/>
          </a:prstGeom>
          <a:noFill/>
          <a:ln>
            <a:noFill/>
          </a:ln>
        </p:spPr>
        <p:txBody>
          <a:bodyPr anchorCtr="0" anchor="t" bIns="45650" lIns="91400" spcFirstLastPara="1" rIns="91400" wrap="square" tIns="4565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44546A"/>
                </a:solidFill>
                <a:latin typeface="Calibri"/>
                <a:ea typeface="Calibri"/>
                <a:cs typeface="Calibri"/>
                <a:sym typeface="Calibri"/>
              </a:rPr>
              <a:t>Modelage de la tâche par l’enseignant (explicitation à haute voix)</a:t>
            </a:r>
            <a:endParaRPr b="0" i="0" sz="1467" u="none" cap="none" strike="noStrike">
              <a:solidFill>
                <a:srgbClr val="000000"/>
              </a:solidFill>
              <a:latin typeface="Arial"/>
              <a:ea typeface="Arial"/>
              <a:cs typeface="Arial"/>
              <a:sym typeface="Arial"/>
            </a:endParaRPr>
          </a:p>
        </p:txBody>
      </p:sp>
      <p:pic>
        <p:nvPicPr>
          <p:cNvPr descr="Image générée" id="749" name="Google Shape;749;p2"/>
          <p:cNvPicPr preferRelativeResize="0"/>
          <p:nvPr/>
        </p:nvPicPr>
        <p:blipFill rotWithShape="1">
          <a:blip r:embed="rId3">
            <a:alphaModFix/>
          </a:blip>
          <a:srcRect b="10672" l="0" r="0" t="11064"/>
          <a:stretch/>
        </p:blipFill>
        <p:spPr>
          <a:xfrm>
            <a:off x="704975" y="1609562"/>
            <a:ext cx="765800" cy="898948"/>
          </a:xfrm>
          <a:prstGeom prst="rect">
            <a:avLst/>
          </a:prstGeom>
          <a:noFill/>
          <a:ln>
            <a:noFill/>
          </a:ln>
        </p:spPr>
      </p:pic>
      <p:pic>
        <p:nvPicPr>
          <p:cNvPr descr="Image générée" id="750" name="Google Shape;750;p2"/>
          <p:cNvPicPr preferRelativeResize="0"/>
          <p:nvPr/>
        </p:nvPicPr>
        <p:blipFill rotWithShape="1">
          <a:blip r:embed="rId4">
            <a:alphaModFix/>
          </a:blip>
          <a:srcRect b="60699" l="0" r="71114" t="23545"/>
          <a:stretch/>
        </p:blipFill>
        <p:spPr>
          <a:xfrm>
            <a:off x="444662" y="3923292"/>
            <a:ext cx="1264015" cy="1034144"/>
          </a:xfrm>
          <a:prstGeom prst="rect">
            <a:avLst/>
          </a:prstGeom>
          <a:noFill/>
          <a:ln>
            <a:noFill/>
          </a:ln>
        </p:spPr>
      </p:pic>
      <p:sp>
        <p:nvSpPr>
          <p:cNvPr id="751" name="Google Shape;751;p2"/>
          <p:cNvSpPr txBox="1"/>
          <p:nvPr/>
        </p:nvSpPr>
        <p:spPr>
          <a:xfrm>
            <a:off x="1571489" y="4197037"/>
            <a:ext cx="4239248" cy="707779"/>
          </a:xfrm>
          <a:prstGeom prst="rect">
            <a:avLst/>
          </a:prstGeom>
          <a:noFill/>
          <a:ln>
            <a:noFill/>
          </a:ln>
        </p:spPr>
        <p:txBody>
          <a:bodyPr anchorCtr="0" anchor="t" bIns="45650" lIns="91400" spcFirstLastPara="1" rIns="91400" wrap="square" tIns="4565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44546A"/>
                </a:solidFill>
                <a:latin typeface="Calibri"/>
                <a:ea typeface="Calibri"/>
                <a:cs typeface="Calibri"/>
                <a:sym typeface="Calibri"/>
              </a:rPr>
              <a:t>Consignes et explications données aux élèves – hors modelage </a:t>
            </a:r>
            <a:endParaRPr b="0" i="0" sz="1467" u="none" cap="none" strike="noStrike">
              <a:solidFill>
                <a:srgbClr val="000000"/>
              </a:solidFill>
              <a:latin typeface="Arial"/>
              <a:ea typeface="Arial"/>
              <a:cs typeface="Arial"/>
              <a:sym typeface="Arial"/>
            </a:endParaRPr>
          </a:p>
        </p:txBody>
      </p:sp>
      <p:sp>
        <p:nvSpPr>
          <p:cNvPr id="752" name="Google Shape;752;p2"/>
          <p:cNvSpPr txBox="1"/>
          <p:nvPr/>
        </p:nvSpPr>
        <p:spPr>
          <a:xfrm>
            <a:off x="1839127" y="5574830"/>
            <a:ext cx="3971611" cy="420457"/>
          </a:xfrm>
          <a:prstGeom prst="rect">
            <a:avLst/>
          </a:prstGeom>
          <a:noFill/>
          <a:ln>
            <a:noFill/>
          </a:ln>
        </p:spPr>
        <p:txBody>
          <a:bodyPr anchorCtr="0" anchor="t" bIns="45650" lIns="91400" spcFirstLastPara="1" rIns="91400" wrap="square" tIns="45650">
            <a:spAutoFit/>
          </a:bodyPr>
          <a:lstStyle/>
          <a:p>
            <a:pPr indent="0" lvl="0" marL="0" marR="0" rtl="0" algn="l">
              <a:lnSpc>
                <a:spcPct val="100000"/>
              </a:lnSpc>
              <a:spcBef>
                <a:spcPts val="0"/>
              </a:spcBef>
              <a:spcAft>
                <a:spcPts val="0"/>
              </a:spcAft>
              <a:buClr>
                <a:srgbClr val="000000"/>
              </a:buClr>
              <a:buSzPts val="2133"/>
              <a:buFont typeface="Arial"/>
              <a:buNone/>
            </a:pPr>
            <a:r>
              <a:rPr b="1" i="0" lang="fr-FR" sz="2133" u="none" cap="none" strike="noStrike">
                <a:solidFill>
                  <a:srgbClr val="44546A"/>
                </a:solidFill>
                <a:latin typeface="Calibri"/>
                <a:ea typeface="Calibri"/>
                <a:cs typeface="Calibri"/>
                <a:sym typeface="Calibri"/>
              </a:rPr>
              <a:t>Rappel du contrat de classe </a:t>
            </a:r>
            <a:endParaRPr b="0" i="0" sz="1867" u="none" cap="none" strike="noStrike">
              <a:solidFill>
                <a:srgbClr val="000000"/>
              </a:solidFill>
              <a:latin typeface="Arial"/>
              <a:ea typeface="Arial"/>
              <a:cs typeface="Arial"/>
              <a:sym typeface="Arial"/>
            </a:endParaRPr>
          </a:p>
        </p:txBody>
      </p:sp>
      <p:pic>
        <p:nvPicPr>
          <p:cNvPr id="753" name="Google Shape;753;p2"/>
          <p:cNvPicPr preferRelativeResize="0"/>
          <p:nvPr/>
        </p:nvPicPr>
        <p:blipFill rotWithShape="1">
          <a:blip r:embed="rId5">
            <a:alphaModFix/>
          </a:blip>
          <a:srcRect b="0" l="0" r="0" t="0"/>
          <a:stretch/>
        </p:blipFill>
        <p:spPr>
          <a:xfrm>
            <a:off x="528937" y="5231181"/>
            <a:ext cx="991300" cy="991300"/>
          </a:xfrm>
          <a:prstGeom prst="rect">
            <a:avLst/>
          </a:prstGeom>
          <a:noFill/>
          <a:ln>
            <a:noFill/>
          </a:ln>
        </p:spPr>
      </p:pic>
      <p:sp>
        <p:nvSpPr>
          <p:cNvPr id="754" name="Google Shape;754;p2"/>
          <p:cNvSpPr txBox="1"/>
          <p:nvPr/>
        </p:nvSpPr>
        <p:spPr>
          <a:xfrm>
            <a:off x="7064817" y="1609561"/>
            <a:ext cx="5018415" cy="420457"/>
          </a:xfrm>
          <a:prstGeom prst="rect">
            <a:avLst/>
          </a:prstGeom>
          <a:noFill/>
          <a:ln>
            <a:noFill/>
          </a:ln>
        </p:spPr>
        <p:txBody>
          <a:bodyPr anchorCtr="0" anchor="t" bIns="45650" lIns="91400" spcFirstLastPara="1" rIns="91400" wrap="square" tIns="45650">
            <a:spAutoFit/>
          </a:bodyPr>
          <a:lstStyle/>
          <a:p>
            <a:pPr indent="0" lvl="0" marL="0" marR="0" rtl="0" algn="l">
              <a:lnSpc>
                <a:spcPct val="100000"/>
              </a:lnSpc>
              <a:spcBef>
                <a:spcPts val="0"/>
              </a:spcBef>
              <a:spcAft>
                <a:spcPts val="0"/>
              </a:spcAft>
              <a:buClr>
                <a:srgbClr val="000000"/>
              </a:buClr>
              <a:buSzPts val="2133"/>
              <a:buFont typeface="Arial"/>
              <a:buNone/>
            </a:pPr>
            <a:r>
              <a:rPr b="1" i="0" lang="fr-FR" sz="2133" u="none" cap="none" strike="noStrike">
                <a:solidFill>
                  <a:srgbClr val="44546A"/>
                </a:solidFill>
                <a:latin typeface="Calibri"/>
                <a:ea typeface="Calibri"/>
                <a:cs typeface="Calibri"/>
                <a:sym typeface="Calibri"/>
              </a:rPr>
              <a:t>J’utilise l’ardoise pour répondre </a:t>
            </a:r>
            <a:endParaRPr b="0" i="0" sz="1867" u="none" cap="none" strike="noStrike">
              <a:solidFill>
                <a:srgbClr val="000000"/>
              </a:solidFill>
              <a:latin typeface="Arial"/>
              <a:ea typeface="Arial"/>
              <a:cs typeface="Arial"/>
              <a:sym typeface="Arial"/>
            </a:endParaRPr>
          </a:p>
        </p:txBody>
      </p:sp>
      <p:sp>
        <p:nvSpPr>
          <p:cNvPr id="755" name="Google Shape;755;p2"/>
          <p:cNvSpPr txBox="1"/>
          <p:nvPr/>
        </p:nvSpPr>
        <p:spPr>
          <a:xfrm>
            <a:off x="7064817" y="2623405"/>
            <a:ext cx="4793732" cy="420457"/>
          </a:xfrm>
          <a:prstGeom prst="rect">
            <a:avLst/>
          </a:prstGeom>
          <a:noFill/>
          <a:ln>
            <a:noFill/>
          </a:ln>
        </p:spPr>
        <p:txBody>
          <a:bodyPr anchorCtr="0" anchor="t" bIns="45650" lIns="91400" spcFirstLastPara="1" rIns="91400" wrap="square" tIns="45650">
            <a:spAutoFit/>
          </a:bodyPr>
          <a:lstStyle/>
          <a:p>
            <a:pPr indent="0" lvl="0" marL="0" marR="0" rtl="0" algn="l">
              <a:lnSpc>
                <a:spcPct val="100000"/>
              </a:lnSpc>
              <a:spcBef>
                <a:spcPts val="0"/>
              </a:spcBef>
              <a:spcAft>
                <a:spcPts val="0"/>
              </a:spcAft>
              <a:buClr>
                <a:srgbClr val="000000"/>
              </a:buClr>
              <a:buSzPts val="2133"/>
              <a:buFont typeface="Arial"/>
              <a:buNone/>
            </a:pPr>
            <a:r>
              <a:rPr b="1" i="0" lang="fr-FR" sz="2133" u="none" cap="none" strike="noStrike">
                <a:solidFill>
                  <a:srgbClr val="44546A"/>
                </a:solidFill>
                <a:latin typeface="Calibri"/>
                <a:ea typeface="Calibri"/>
                <a:cs typeface="Calibri"/>
                <a:sym typeface="Calibri"/>
              </a:rPr>
              <a:t>Pratique autonome</a:t>
            </a:r>
            <a:endParaRPr b="0" i="0" sz="1867" u="none" cap="none" strike="noStrike">
              <a:solidFill>
                <a:srgbClr val="000000"/>
              </a:solidFill>
              <a:latin typeface="Arial"/>
              <a:ea typeface="Arial"/>
              <a:cs typeface="Arial"/>
              <a:sym typeface="Arial"/>
            </a:endParaRPr>
          </a:p>
        </p:txBody>
      </p:sp>
      <p:sp>
        <p:nvSpPr>
          <p:cNvPr id="756" name="Google Shape;756;p2"/>
          <p:cNvSpPr txBox="1"/>
          <p:nvPr/>
        </p:nvSpPr>
        <p:spPr>
          <a:xfrm>
            <a:off x="7090675" y="3480017"/>
            <a:ext cx="4867240" cy="420457"/>
          </a:xfrm>
          <a:prstGeom prst="rect">
            <a:avLst/>
          </a:prstGeom>
          <a:noFill/>
          <a:ln>
            <a:noFill/>
          </a:ln>
        </p:spPr>
        <p:txBody>
          <a:bodyPr anchorCtr="0" anchor="t" bIns="45650" lIns="91400" spcFirstLastPara="1" rIns="91400" wrap="square" tIns="45650">
            <a:spAutoFit/>
          </a:bodyPr>
          <a:lstStyle/>
          <a:p>
            <a:pPr indent="0" lvl="0" marL="0" marR="0" rtl="0" algn="l">
              <a:lnSpc>
                <a:spcPct val="100000"/>
              </a:lnSpc>
              <a:spcBef>
                <a:spcPts val="0"/>
              </a:spcBef>
              <a:spcAft>
                <a:spcPts val="0"/>
              </a:spcAft>
              <a:buClr>
                <a:srgbClr val="000000"/>
              </a:buClr>
              <a:buSzPts val="2133"/>
              <a:buFont typeface="Arial"/>
              <a:buNone/>
            </a:pPr>
            <a:r>
              <a:rPr b="1" i="0" lang="fr-FR" sz="2133" u="none" cap="none" strike="noStrike">
                <a:solidFill>
                  <a:srgbClr val="44546A"/>
                </a:solidFill>
                <a:latin typeface="Calibri"/>
                <a:ea typeface="Calibri"/>
                <a:cs typeface="Calibri"/>
                <a:sym typeface="Calibri"/>
              </a:rPr>
              <a:t>Pratique guidée en binôme</a:t>
            </a:r>
            <a:endParaRPr b="0" i="0" sz="1867" u="none" cap="none" strike="noStrike">
              <a:solidFill>
                <a:srgbClr val="000000"/>
              </a:solidFill>
              <a:latin typeface="Arial"/>
              <a:ea typeface="Arial"/>
              <a:cs typeface="Arial"/>
              <a:sym typeface="Arial"/>
            </a:endParaRPr>
          </a:p>
        </p:txBody>
      </p:sp>
      <p:pic>
        <p:nvPicPr>
          <p:cNvPr id="757" name="Google Shape;757;p2"/>
          <p:cNvPicPr preferRelativeResize="0"/>
          <p:nvPr/>
        </p:nvPicPr>
        <p:blipFill rotWithShape="1">
          <a:blip r:embed="rId6">
            <a:alphaModFix/>
          </a:blip>
          <a:srcRect b="0" l="0" r="0" t="0"/>
          <a:stretch/>
        </p:blipFill>
        <p:spPr>
          <a:xfrm>
            <a:off x="6096000" y="2371840"/>
            <a:ext cx="768000" cy="897600"/>
          </a:xfrm>
          <a:prstGeom prst="rect">
            <a:avLst/>
          </a:prstGeom>
          <a:noFill/>
          <a:ln>
            <a:noFill/>
          </a:ln>
        </p:spPr>
      </p:pic>
      <p:pic>
        <p:nvPicPr>
          <p:cNvPr id="758" name="Google Shape;758;p2"/>
          <p:cNvPicPr preferRelativeResize="0"/>
          <p:nvPr/>
        </p:nvPicPr>
        <p:blipFill rotWithShape="1">
          <a:blip r:embed="rId7">
            <a:alphaModFix/>
          </a:blip>
          <a:srcRect b="0" l="0" r="0" t="0"/>
          <a:stretch/>
        </p:blipFill>
        <p:spPr>
          <a:xfrm>
            <a:off x="6121857" y="3220281"/>
            <a:ext cx="768000" cy="897600"/>
          </a:xfrm>
          <a:prstGeom prst="rect">
            <a:avLst/>
          </a:prstGeom>
          <a:noFill/>
          <a:ln>
            <a:noFill/>
          </a:ln>
        </p:spPr>
      </p:pic>
      <p:sp>
        <p:nvSpPr>
          <p:cNvPr id="759" name="Google Shape;759;p2"/>
          <p:cNvSpPr/>
          <p:nvPr/>
        </p:nvSpPr>
        <p:spPr>
          <a:xfrm>
            <a:off x="6062931" y="789644"/>
            <a:ext cx="5762548" cy="602800"/>
          </a:xfrm>
          <a:prstGeom prst="rect">
            <a:avLst/>
          </a:prstGeom>
          <a:no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44546A"/>
                </a:solidFill>
                <a:latin typeface="Calibri"/>
                <a:ea typeface="Calibri"/>
                <a:cs typeface="Calibri"/>
                <a:sym typeface="Calibri"/>
              </a:rPr>
              <a:t>Icônes pour l’élève</a:t>
            </a:r>
            <a:endParaRPr b="0" i="0" sz="1867" u="none" cap="none" strike="noStrike">
              <a:solidFill>
                <a:srgbClr val="000000"/>
              </a:solidFill>
              <a:latin typeface="Arial"/>
              <a:ea typeface="Arial"/>
              <a:cs typeface="Arial"/>
              <a:sym typeface="Arial"/>
            </a:endParaRPr>
          </a:p>
        </p:txBody>
      </p:sp>
      <p:pic>
        <p:nvPicPr>
          <p:cNvPr id="760" name="Google Shape;760;p2"/>
          <p:cNvPicPr preferRelativeResize="0"/>
          <p:nvPr/>
        </p:nvPicPr>
        <p:blipFill rotWithShape="1">
          <a:blip r:embed="rId8">
            <a:alphaModFix/>
          </a:blip>
          <a:srcRect b="0" l="0" r="0" t="0"/>
          <a:stretch/>
        </p:blipFill>
        <p:spPr>
          <a:xfrm>
            <a:off x="6206302" y="5472534"/>
            <a:ext cx="599111" cy="463077"/>
          </a:xfrm>
          <a:prstGeom prst="rect">
            <a:avLst/>
          </a:prstGeom>
          <a:noFill/>
          <a:ln>
            <a:noFill/>
          </a:ln>
        </p:spPr>
      </p:pic>
      <p:sp>
        <p:nvSpPr>
          <p:cNvPr id="761" name="Google Shape;761;p2"/>
          <p:cNvSpPr txBox="1"/>
          <p:nvPr/>
        </p:nvSpPr>
        <p:spPr>
          <a:xfrm>
            <a:off x="7090675" y="5504071"/>
            <a:ext cx="4867240" cy="400002"/>
          </a:xfrm>
          <a:prstGeom prst="rect">
            <a:avLst/>
          </a:prstGeom>
          <a:noFill/>
          <a:ln>
            <a:noFill/>
          </a:ln>
        </p:spPr>
        <p:txBody>
          <a:bodyPr anchorCtr="0" anchor="t" bIns="45650" lIns="91425" spcFirstLastPara="1" rIns="91425" wrap="square" tIns="4565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44546A"/>
                </a:solidFill>
                <a:latin typeface="Calibri"/>
                <a:ea typeface="Calibri"/>
                <a:cs typeface="Calibri"/>
                <a:sym typeface="Calibri"/>
              </a:rPr>
              <a:t>L’élève écoute l’enseignant avec attention</a:t>
            </a:r>
            <a:endParaRPr b="0" i="0" sz="1467" u="none" cap="none" strike="noStrike">
              <a:solidFill>
                <a:srgbClr val="000000"/>
              </a:solidFill>
              <a:latin typeface="Arial"/>
              <a:ea typeface="Arial"/>
              <a:cs typeface="Arial"/>
              <a:sym typeface="Arial"/>
            </a:endParaRPr>
          </a:p>
        </p:txBody>
      </p:sp>
      <p:sp>
        <p:nvSpPr>
          <p:cNvPr id="762" name="Google Shape;762;p2"/>
          <p:cNvSpPr txBox="1"/>
          <p:nvPr/>
        </p:nvSpPr>
        <p:spPr>
          <a:xfrm>
            <a:off x="7090673" y="4595624"/>
            <a:ext cx="4793732" cy="400002"/>
          </a:xfrm>
          <a:prstGeom prst="rect">
            <a:avLst/>
          </a:prstGeom>
          <a:noFill/>
          <a:ln>
            <a:noFill/>
          </a:ln>
        </p:spPr>
        <p:txBody>
          <a:bodyPr anchorCtr="0" anchor="t" bIns="45650" lIns="91425" spcFirstLastPara="1" rIns="91425" wrap="square" tIns="4565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44546A"/>
                </a:solidFill>
                <a:latin typeface="Calibri"/>
                <a:ea typeface="Calibri"/>
                <a:cs typeface="Calibri"/>
                <a:sym typeface="Calibri"/>
              </a:rPr>
              <a:t>Les élèves lèvent la main pour participer</a:t>
            </a:r>
            <a:endParaRPr b="0" i="0" sz="1467" u="none" cap="none" strike="noStrike">
              <a:solidFill>
                <a:srgbClr val="000000"/>
              </a:solidFill>
              <a:latin typeface="Arial"/>
              <a:ea typeface="Arial"/>
              <a:cs typeface="Arial"/>
              <a:sym typeface="Arial"/>
            </a:endParaRPr>
          </a:p>
        </p:txBody>
      </p:sp>
      <p:pic>
        <p:nvPicPr>
          <p:cNvPr descr="Lever la main - Icônes mains et gestes gratuites" id="763" name="Google Shape;763;p2"/>
          <p:cNvPicPr preferRelativeResize="0"/>
          <p:nvPr/>
        </p:nvPicPr>
        <p:blipFill rotWithShape="1">
          <a:blip r:embed="rId9">
            <a:alphaModFix/>
          </a:blip>
          <a:srcRect b="0" l="0" r="0" t="0"/>
          <a:stretch/>
        </p:blipFill>
        <p:spPr>
          <a:xfrm>
            <a:off x="6121857" y="4510690"/>
            <a:ext cx="768000" cy="569873"/>
          </a:xfrm>
          <a:prstGeom prst="rect">
            <a:avLst/>
          </a:prstGeom>
          <a:noFill/>
          <a:ln>
            <a:noFill/>
          </a:ln>
        </p:spPr>
      </p:pic>
      <p:grpSp>
        <p:nvGrpSpPr>
          <p:cNvPr id="764" name="Google Shape;764;p2"/>
          <p:cNvGrpSpPr/>
          <p:nvPr/>
        </p:nvGrpSpPr>
        <p:grpSpPr>
          <a:xfrm>
            <a:off x="6096000" y="1446467"/>
            <a:ext cx="750984" cy="767789"/>
            <a:chOff x="779844" y="4335989"/>
            <a:chExt cx="563238" cy="575842"/>
          </a:xfrm>
        </p:grpSpPr>
        <p:pic>
          <p:nvPicPr>
            <p:cNvPr descr="Une image contenant Dessin animé, clipart, Animation, illustration&#10;&#10;Description générée automatiquement" id="765" name="Google Shape;765;p2"/>
            <p:cNvPicPr preferRelativeResize="0"/>
            <p:nvPr/>
          </p:nvPicPr>
          <p:blipFill rotWithShape="1">
            <a:blip r:embed="rId10">
              <a:alphaModFix/>
            </a:blip>
            <a:srcRect b="23864" l="18242" r="18458" t="9344"/>
            <a:stretch/>
          </p:blipFill>
          <p:spPr>
            <a:xfrm>
              <a:off x="779844" y="4335989"/>
              <a:ext cx="563238" cy="575842"/>
            </a:xfrm>
            <a:prstGeom prst="rect">
              <a:avLst/>
            </a:prstGeom>
            <a:noFill/>
            <a:ln>
              <a:noFill/>
            </a:ln>
          </p:spPr>
        </p:pic>
        <p:sp>
          <p:nvSpPr>
            <p:cNvPr id="766" name="Google Shape;766;p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grpSp>
      <p:pic>
        <p:nvPicPr>
          <p:cNvPr descr="Une image contenant cœur, Saint-Valentin, dessin, rose&#10;&#10;Le contenu généré par l’IA peut être incorrect." id="767" name="Google Shape;767;p2"/>
          <p:cNvPicPr preferRelativeResize="0"/>
          <p:nvPr/>
        </p:nvPicPr>
        <p:blipFill rotWithShape="1">
          <a:blip r:embed="rId11">
            <a:alphaModFix/>
          </a:blip>
          <a:srcRect b="58915" l="0" r="72069" t="6732"/>
          <a:stretch/>
        </p:blipFill>
        <p:spPr>
          <a:xfrm>
            <a:off x="528937" y="2871185"/>
            <a:ext cx="987599" cy="848865"/>
          </a:xfrm>
          <a:prstGeom prst="rect">
            <a:avLst/>
          </a:prstGeom>
          <a:noFill/>
          <a:ln>
            <a:noFill/>
          </a:ln>
        </p:spPr>
      </p:pic>
      <p:sp>
        <p:nvSpPr>
          <p:cNvPr id="768" name="Google Shape;768;p2"/>
          <p:cNvSpPr txBox="1"/>
          <p:nvPr/>
        </p:nvSpPr>
        <p:spPr>
          <a:xfrm>
            <a:off x="7090672" y="6101495"/>
            <a:ext cx="4681381" cy="707779"/>
          </a:xfrm>
          <a:prstGeom prst="rect">
            <a:avLst/>
          </a:prstGeom>
          <a:noFill/>
          <a:ln>
            <a:noFill/>
          </a:ln>
        </p:spPr>
        <p:txBody>
          <a:bodyPr anchorCtr="0" anchor="t" bIns="45650" lIns="91425" spcFirstLastPara="1" rIns="91425" wrap="square" tIns="4565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44546A"/>
                </a:solidFill>
                <a:latin typeface="Calibri"/>
                <a:ea typeface="Calibri"/>
                <a:cs typeface="Calibri"/>
                <a:sym typeface="Calibri"/>
              </a:rPr>
              <a:t>L’élève garde des traces écrites sur le livret ou son cahier</a:t>
            </a:r>
            <a:endParaRPr b="0" i="0" sz="1467" u="none" cap="none" strike="noStrike">
              <a:solidFill>
                <a:srgbClr val="000000"/>
              </a:solidFill>
              <a:latin typeface="Arial"/>
              <a:ea typeface="Arial"/>
              <a:cs typeface="Arial"/>
              <a:sym typeface="Arial"/>
            </a:endParaRPr>
          </a:p>
        </p:txBody>
      </p:sp>
      <p:grpSp>
        <p:nvGrpSpPr>
          <p:cNvPr id="769" name="Google Shape;769;p2"/>
          <p:cNvGrpSpPr/>
          <p:nvPr/>
        </p:nvGrpSpPr>
        <p:grpSpPr>
          <a:xfrm>
            <a:off x="6228710" y="6091906"/>
            <a:ext cx="644132" cy="610060"/>
            <a:chOff x="10280460" y="4841540"/>
            <a:chExt cx="630930" cy="597556"/>
          </a:xfrm>
        </p:grpSpPr>
        <p:pic>
          <p:nvPicPr>
            <p:cNvPr id="770" name="Google Shape;770;p2"/>
            <p:cNvPicPr preferRelativeResize="0"/>
            <p:nvPr/>
          </p:nvPicPr>
          <p:blipFill rotWithShape="1">
            <a:blip r:embed="rId12">
              <a:alphaModFix/>
            </a:blip>
            <a:srcRect b="30054" l="11664" r="25922" t="23325"/>
            <a:stretch/>
          </p:blipFill>
          <p:spPr>
            <a:xfrm>
              <a:off x="10280460" y="4967823"/>
              <a:ext cx="630930" cy="471273"/>
            </a:xfrm>
            <a:prstGeom prst="rect">
              <a:avLst/>
            </a:prstGeom>
            <a:noFill/>
            <a:ln>
              <a:noFill/>
            </a:ln>
          </p:spPr>
        </p:pic>
        <p:pic>
          <p:nvPicPr>
            <p:cNvPr id="771" name="Google Shape;771;p2"/>
            <p:cNvPicPr preferRelativeResize="0"/>
            <p:nvPr/>
          </p:nvPicPr>
          <p:blipFill rotWithShape="1">
            <a:blip r:embed="rId13">
              <a:alphaModFix/>
            </a:blip>
            <a:srcRect b="30054" l="74744" r="10688" t="23325"/>
            <a:stretch/>
          </p:blipFill>
          <p:spPr>
            <a:xfrm rot="1461832">
              <a:off x="10456526" y="4850932"/>
              <a:ext cx="147273" cy="471273"/>
            </a:xfrm>
            <a:prstGeom prst="rect">
              <a:avLst/>
            </a:prstGeom>
            <a:noFill/>
            <a:ln>
              <a:noFill/>
            </a:ln>
          </p:spPr>
        </p:pic>
      </p:grpSp>
      <p:sp>
        <p:nvSpPr>
          <p:cNvPr id="772" name="Google Shape;772;p2"/>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44546A"/>
                </a:solidFill>
                <a:latin typeface="Calibri"/>
                <a:ea typeface="Calibri"/>
                <a:cs typeface="Calibri"/>
                <a:sym typeface="Calibri"/>
              </a:rPr>
              <a:t>Banque des icones utilisées dans les slides</a:t>
            </a:r>
            <a:endParaRPr b="0" i="0" sz="1867"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
        <p:nvSpPr>
          <p:cNvPr id="1037" name="Google Shape;1037;p20"/>
          <p:cNvSpPr txBox="1"/>
          <p:nvPr/>
        </p:nvSpPr>
        <p:spPr>
          <a:xfrm>
            <a:off x="548639" y="575046"/>
            <a:ext cx="11008951"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Sur leur ardoise, les élèves écrivent la lettre correspondante ou l’ensignant.e désigne quelques-uns pour répondre oralement.</a:t>
            </a:r>
            <a:endParaRPr b="0" i="0" sz="1400" u="none" cap="none" strike="noStrike">
              <a:solidFill>
                <a:srgbClr val="000000"/>
              </a:solidFill>
              <a:latin typeface="Arial"/>
              <a:ea typeface="Arial"/>
              <a:cs typeface="Arial"/>
              <a:sym typeface="Arial"/>
            </a:endParaRPr>
          </a:p>
        </p:txBody>
      </p:sp>
      <p:sp>
        <p:nvSpPr>
          <p:cNvPr id="1038" name="Google Shape;1038;p20"/>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Répondez en choisissant la bonne réponse.</a:t>
            </a:r>
            <a:endParaRPr b="0" i="0" sz="1400" u="none" cap="none" strike="noStrike">
              <a:solidFill>
                <a:srgbClr val="000000"/>
              </a:solidFill>
              <a:latin typeface="Arial"/>
              <a:ea typeface="Arial"/>
              <a:cs typeface="Arial"/>
              <a:sym typeface="Arial"/>
            </a:endParaRPr>
          </a:p>
        </p:txBody>
      </p:sp>
      <p:sp>
        <p:nvSpPr>
          <p:cNvPr id="1039" name="Google Shape;1039;p20"/>
          <p:cNvSpPr/>
          <p:nvPr/>
        </p:nvSpPr>
        <p:spPr>
          <a:xfrm>
            <a:off x="761260" y="1915626"/>
            <a:ext cx="10115746"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Calibri"/>
              <a:buNone/>
            </a:pPr>
            <a:r>
              <a:rPr b="0" i="0" lang="fr-FR" sz="2400" u="none" cap="none" strike="noStrike">
                <a:solidFill>
                  <a:srgbClr val="000000"/>
                </a:solidFill>
                <a:latin typeface="Calibri"/>
                <a:ea typeface="Calibri"/>
                <a:cs typeface="Calibri"/>
                <a:sym typeface="Calibri"/>
              </a:rPr>
              <a:t>La molécule modélisée ci-dessous contient, au milieu:</a:t>
            </a:r>
            <a:endParaRPr b="1" i="0" sz="2400" u="none" cap="none" strike="noStrike">
              <a:solidFill>
                <a:srgbClr val="000000"/>
              </a:solidFill>
              <a:latin typeface="Calibri"/>
              <a:ea typeface="Calibri"/>
              <a:cs typeface="Calibri"/>
              <a:sym typeface="Calibri"/>
            </a:endParaRPr>
          </a:p>
        </p:txBody>
      </p:sp>
      <p:grpSp>
        <p:nvGrpSpPr>
          <p:cNvPr id="1040" name="Google Shape;1040;p20"/>
          <p:cNvGrpSpPr/>
          <p:nvPr/>
        </p:nvGrpSpPr>
        <p:grpSpPr>
          <a:xfrm>
            <a:off x="11803806" y="34503"/>
            <a:ext cx="232364" cy="304873"/>
            <a:chOff x="3292012" y="1302714"/>
            <a:chExt cx="867138" cy="384316"/>
          </a:xfrm>
        </p:grpSpPr>
        <p:sp>
          <p:nvSpPr>
            <p:cNvPr id="1041" name="Google Shape;1041;p20"/>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042" name="Google Shape;1042;p20"/>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1043" name="Google Shape;1043;p20"/>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1044" name="Google Shape;1044;p20"/>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045" name="Google Shape;1045;p2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65"/>
                <a:buFont typeface="Calibri"/>
                <a:buNone/>
              </a:pPr>
              <a:r>
                <a:t/>
              </a:r>
              <a:endParaRPr b="0" i="0" sz="1865" u="none" cap="none" strike="noStrike">
                <a:solidFill>
                  <a:srgbClr val="FFFFFF"/>
                </a:solidFill>
                <a:latin typeface="Arial"/>
                <a:ea typeface="Arial"/>
                <a:cs typeface="Arial"/>
                <a:sym typeface="Arial"/>
              </a:endParaRPr>
            </a:p>
          </p:txBody>
        </p:sp>
      </p:grpSp>
      <p:sp>
        <p:nvSpPr>
          <p:cNvPr id="1046" name="Google Shape;1046;p20"/>
          <p:cNvSpPr/>
          <p:nvPr/>
        </p:nvSpPr>
        <p:spPr>
          <a:xfrm>
            <a:off x="1194916" y="3764883"/>
            <a:ext cx="311582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fr-FR" sz="2400" u="none" cap="none" strike="noStrike">
                <a:solidFill>
                  <a:srgbClr val="000000"/>
                </a:solidFill>
                <a:latin typeface="Calibri"/>
                <a:ea typeface="Calibri"/>
                <a:cs typeface="Calibri"/>
                <a:sym typeface="Calibri"/>
              </a:rPr>
              <a:t>un atome d’oxygène.</a:t>
            </a:r>
            <a:endParaRPr b="0" i="0" sz="2400" u="none" cap="none" strike="noStrike">
              <a:solidFill>
                <a:srgbClr val="000000"/>
              </a:solidFill>
              <a:latin typeface="Calibri"/>
              <a:ea typeface="Calibri"/>
              <a:cs typeface="Calibri"/>
              <a:sym typeface="Calibri"/>
            </a:endParaRPr>
          </a:p>
        </p:txBody>
      </p:sp>
      <p:sp>
        <p:nvSpPr>
          <p:cNvPr id="1047" name="Google Shape;1047;p20"/>
          <p:cNvSpPr/>
          <p:nvPr/>
        </p:nvSpPr>
        <p:spPr>
          <a:xfrm>
            <a:off x="761260" y="3762658"/>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048" name="Google Shape;1048;p20"/>
          <p:cNvSpPr/>
          <p:nvPr/>
        </p:nvSpPr>
        <p:spPr>
          <a:xfrm>
            <a:off x="1194916" y="4720362"/>
            <a:ext cx="311582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fr-FR" sz="2400" u="none" cap="none" strike="noStrike">
                <a:solidFill>
                  <a:srgbClr val="000000"/>
                </a:solidFill>
                <a:latin typeface="Calibri"/>
                <a:ea typeface="Calibri"/>
                <a:cs typeface="Calibri"/>
                <a:sym typeface="Calibri"/>
              </a:rPr>
              <a:t>un atome du carbone.</a:t>
            </a:r>
            <a:endParaRPr b="0" i="0" sz="2400" u="none" cap="none" strike="noStrike">
              <a:solidFill>
                <a:srgbClr val="000000"/>
              </a:solidFill>
              <a:latin typeface="Calibri"/>
              <a:ea typeface="Calibri"/>
              <a:cs typeface="Calibri"/>
              <a:sym typeface="Calibri"/>
            </a:endParaRPr>
          </a:p>
        </p:txBody>
      </p:sp>
      <p:sp>
        <p:nvSpPr>
          <p:cNvPr id="1049" name="Google Shape;1049;p20"/>
          <p:cNvSpPr/>
          <p:nvPr/>
        </p:nvSpPr>
        <p:spPr>
          <a:xfrm>
            <a:off x="761260" y="4718137"/>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050" name="Google Shape;1050;p20"/>
          <p:cNvSpPr/>
          <p:nvPr/>
        </p:nvSpPr>
        <p:spPr>
          <a:xfrm>
            <a:off x="1197348" y="5680292"/>
            <a:ext cx="3113395"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fr-FR" sz="2400" u="none" cap="none" strike="noStrike">
                <a:solidFill>
                  <a:srgbClr val="000000"/>
                </a:solidFill>
                <a:latin typeface="Calibri"/>
                <a:ea typeface="Calibri"/>
                <a:cs typeface="Calibri"/>
                <a:sym typeface="Calibri"/>
              </a:rPr>
              <a:t>un atome d’azote.</a:t>
            </a:r>
            <a:endParaRPr b="0" i="0" sz="2400" u="none" cap="none" strike="noStrike">
              <a:solidFill>
                <a:srgbClr val="000000"/>
              </a:solidFill>
              <a:latin typeface="Calibri"/>
              <a:ea typeface="Calibri"/>
              <a:cs typeface="Calibri"/>
              <a:sym typeface="Calibri"/>
            </a:endParaRPr>
          </a:p>
        </p:txBody>
      </p:sp>
      <p:sp>
        <p:nvSpPr>
          <p:cNvPr id="1051" name="Google Shape;1051;p20"/>
          <p:cNvSpPr/>
          <p:nvPr/>
        </p:nvSpPr>
        <p:spPr>
          <a:xfrm>
            <a:off x="763692" y="5678067"/>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grpSp>
        <p:nvGrpSpPr>
          <p:cNvPr id="1052" name="Google Shape;1052;p20"/>
          <p:cNvGrpSpPr/>
          <p:nvPr/>
        </p:nvGrpSpPr>
        <p:grpSpPr>
          <a:xfrm>
            <a:off x="5001323" y="2731679"/>
            <a:ext cx="1384594" cy="1122662"/>
            <a:chOff x="5001323" y="2731679"/>
            <a:chExt cx="1384594" cy="1122662"/>
          </a:xfrm>
        </p:grpSpPr>
        <p:sp>
          <p:nvSpPr>
            <p:cNvPr id="1053" name="Google Shape;1053;p20"/>
            <p:cNvSpPr/>
            <p:nvPr/>
          </p:nvSpPr>
          <p:spPr>
            <a:xfrm>
              <a:off x="5001323" y="2875679"/>
              <a:ext cx="504000" cy="5040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4" name="Google Shape;1054;p20"/>
            <p:cNvSpPr/>
            <p:nvPr/>
          </p:nvSpPr>
          <p:spPr>
            <a:xfrm>
              <a:off x="5881917" y="2767679"/>
              <a:ext cx="504000" cy="5040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5" name="Google Shape;1055;p20"/>
            <p:cNvSpPr/>
            <p:nvPr/>
          </p:nvSpPr>
          <p:spPr>
            <a:xfrm>
              <a:off x="5271756" y="2731679"/>
              <a:ext cx="792000" cy="792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6" name="Google Shape;1056;p20"/>
            <p:cNvSpPr/>
            <p:nvPr/>
          </p:nvSpPr>
          <p:spPr>
            <a:xfrm>
              <a:off x="5565288" y="3350341"/>
              <a:ext cx="504000" cy="5040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7" name="Google Shape;1057;p20"/>
            <p:cNvSpPr/>
            <p:nvPr/>
          </p:nvSpPr>
          <p:spPr>
            <a:xfrm>
              <a:off x="5247791" y="2778591"/>
              <a:ext cx="504000" cy="5040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1" name="Shape 1061"/>
        <p:cNvGrpSpPr/>
        <p:nvPr/>
      </p:nvGrpSpPr>
      <p:grpSpPr>
        <a:xfrm>
          <a:off x="0" y="0"/>
          <a:ext cx="0" cy="0"/>
          <a:chOff x="0" y="0"/>
          <a:chExt cx="0" cy="0"/>
        </a:xfrm>
      </p:grpSpPr>
      <p:sp>
        <p:nvSpPr>
          <p:cNvPr id="1062" name="Google Shape;1062;p21"/>
          <p:cNvSpPr txBox="1"/>
          <p:nvPr/>
        </p:nvSpPr>
        <p:spPr>
          <a:xfrm>
            <a:off x="804805" y="186940"/>
            <a:ext cx="10072203"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A5A5A5"/>
              </a:buClr>
              <a:buSzPts val="1600"/>
              <a:buFont typeface="Calibri"/>
              <a:buNone/>
            </a:pPr>
            <a:r>
              <a:rPr b="1" i="0" lang="fr-FR" sz="1600" u="none" cap="none" strike="noStrike">
                <a:solidFill>
                  <a:srgbClr val="A5A5A5"/>
                </a:solidFill>
                <a:latin typeface="Calibri"/>
                <a:ea typeface="Calibri"/>
                <a:cs typeface="Calibri"/>
                <a:sym typeface="Calibri"/>
              </a:rPr>
              <a:t>Effectivement, la boule noire correspond à l’atome du carbone. Donc la réponse correcte est B. </a:t>
            </a:r>
            <a:endParaRPr b="0" i="0" sz="1400" u="none" cap="none" strike="noStrike">
              <a:solidFill>
                <a:srgbClr val="000000"/>
              </a:solidFill>
              <a:latin typeface="Arial"/>
              <a:ea typeface="Arial"/>
              <a:cs typeface="Arial"/>
              <a:sym typeface="Arial"/>
            </a:endParaRPr>
          </a:p>
        </p:txBody>
      </p:sp>
      <p:grpSp>
        <p:nvGrpSpPr>
          <p:cNvPr id="1063" name="Google Shape;1063;p21"/>
          <p:cNvGrpSpPr/>
          <p:nvPr/>
        </p:nvGrpSpPr>
        <p:grpSpPr>
          <a:xfrm>
            <a:off x="11803806" y="34503"/>
            <a:ext cx="232364" cy="304873"/>
            <a:chOff x="3292012" y="1302714"/>
            <a:chExt cx="867138" cy="384316"/>
          </a:xfrm>
        </p:grpSpPr>
        <p:sp>
          <p:nvSpPr>
            <p:cNvPr id="1064" name="Google Shape;1064;p21"/>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065" name="Google Shape;1065;p21"/>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1066" name="Google Shape;1066;p21"/>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
        <p:nvSpPr>
          <p:cNvPr id="1067" name="Google Shape;1067;p21"/>
          <p:cNvSpPr/>
          <p:nvPr/>
        </p:nvSpPr>
        <p:spPr>
          <a:xfrm>
            <a:off x="1194916" y="3764883"/>
            <a:ext cx="311582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fr-FR" sz="2400" u="none" cap="none" strike="noStrike">
                <a:solidFill>
                  <a:srgbClr val="000000"/>
                </a:solidFill>
                <a:latin typeface="Calibri"/>
                <a:ea typeface="Calibri"/>
                <a:cs typeface="Calibri"/>
                <a:sym typeface="Calibri"/>
              </a:rPr>
              <a:t>un atome d’oxygène.</a:t>
            </a:r>
            <a:endParaRPr b="0" i="0" sz="2400" u="none" cap="none" strike="noStrike">
              <a:solidFill>
                <a:srgbClr val="000000"/>
              </a:solidFill>
              <a:latin typeface="Calibri"/>
              <a:ea typeface="Calibri"/>
              <a:cs typeface="Calibri"/>
              <a:sym typeface="Calibri"/>
            </a:endParaRPr>
          </a:p>
        </p:txBody>
      </p:sp>
      <p:sp>
        <p:nvSpPr>
          <p:cNvPr id="1068" name="Google Shape;1068;p21"/>
          <p:cNvSpPr/>
          <p:nvPr/>
        </p:nvSpPr>
        <p:spPr>
          <a:xfrm>
            <a:off x="761260" y="3762658"/>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069" name="Google Shape;1069;p21"/>
          <p:cNvSpPr/>
          <p:nvPr/>
        </p:nvSpPr>
        <p:spPr>
          <a:xfrm>
            <a:off x="1194916" y="4720362"/>
            <a:ext cx="311582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fr-FR" sz="2400" u="none" cap="none" strike="noStrike">
                <a:solidFill>
                  <a:srgbClr val="000000"/>
                </a:solidFill>
                <a:latin typeface="Calibri"/>
                <a:ea typeface="Calibri"/>
                <a:cs typeface="Calibri"/>
                <a:sym typeface="Calibri"/>
              </a:rPr>
              <a:t>un atome du carbone.</a:t>
            </a:r>
            <a:endParaRPr b="0" i="0" sz="2400" u="none" cap="none" strike="noStrike">
              <a:solidFill>
                <a:srgbClr val="000000"/>
              </a:solidFill>
              <a:latin typeface="Calibri"/>
              <a:ea typeface="Calibri"/>
              <a:cs typeface="Calibri"/>
              <a:sym typeface="Calibri"/>
            </a:endParaRPr>
          </a:p>
        </p:txBody>
      </p:sp>
      <p:sp>
        <p:nvSpPr>
          <p:cNvPr id="1070" name="Google Shape;1070;p21"/>
          <p:cNvSpPr/>
          <p:nvPr/>
        </p:nvSpPr>
        <p:spPr>
          <a:xfrm>
            <a:off x="761260" y="4718137"/>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071" name="Google Shape;1071;p21"/>
          <p:cNvSpPr/>
          <p:nvPr/>
        </p:nvSpPr>
        <p:spPr>
          <a:xfrm>
            <a:off x="1197348" y="5680292"/>
            <a:ext cx="3113395"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fr-FR" sz="2400" u="none" cap="none" strike="noStrike">
                <a:solidFill>
                  <a:srgbClr val="000000"/>
                </a:solidFill>
                <a:latin typeface="Calibri"/>
                <a:ea typeface="Calibri"/>
                <a:cs typeface="Calibri"/>
                <a:sym typeface="Calibri"/>
              </a:rPr>
              <a:t>un atome d’azote.</a:t>
            </a:r>
            <a:endParaRPr b="0" i="0" sz="2400" u="none" cap="none" strike="noStrike">
              <a:solidFill>
                <a:srgbClr val="000000"/>
              </a:solidFill>
              <a:latin typeface="Calibri"/>
              <a:ea typeface="Calibri"/>
              <a:cs typeface="Calibri"/>
              <a:sym typeface="Calibri"/>
            </a:endParaRPr>
          </a:p>
        </p:txBody>
      </p:sp>
      <p:sp>
        <p:nvSpPr>
          <p:cNvPr id="1072" name="Google Shape;1072;p21"/>
          <p:cNvSpPr/>
          <p:nvPr/>
        </p:nvSpPr>
        <p:spPr>
          <a:xfrm>
            <a:off x="763692" y="5678067"/>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grpSp>
        <p:nvGrpSpPr>
          <p:cNvPr id="1073" name="Google Shape;1073;p21"/>
          <p:cNvGrpSpPr/>
          <p:nvPr/>
        </p:nvGrpSpPr>
        <p:grpSpPr>
          <a:xfrm>
            <a:off x="5001323" y="2731679"/>
            <a:ext cx="1384594" cy="1122662"/>
            <a:chOff x="5001323" y="2731679"/>
            <a:chExt cx="1384594" cy="1122662"/>
          </a:xfrm>
        </p:grpSpPr>
        <p:sp>
          <p:nvSpPr>
            <p:cNvPr id="1074" name="Google Shape;1074;p21"/>
            <p:cNvSpPr/>
            <p:nvPr/>
          </p:nvSpPr>
          <p:spPr>
            <a:xfrm>
              <a:off x="5001323" y="2875679"/>
              <a:ext cx="504000" cy="5040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75" name="Google Shape;1075;p21"/>
            <p:cNvSpPr/>
            <p:nvPr/>
          </p:nvSpPr>
          <p:spPr>
            <a:xfrm>
              <a:off x="5881917" y="2767679"/>
              <a:ext cx="504000" cy="5040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76" name="Google Shape;1076;p21"/>
            <p:cNvSpPr/>
            <p:nvPr/>
          </p:nvSpPr>
          <p:spPr>
            <a:xfrm>
              <a:off x="5271756" y="2731679"/>
              <a:ext cx="792000" cy="792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77" name="Google Shape;1077;p21"/>
            <p:cNvSpPr/>
            <p:nvPr/>
          </p:nvSpPr>
          <p:spPr>
            <a:xfrm>
              <a:off x="5565288" y="3350341"/>
              <a:ext cx="504000" cy="5040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78" name="Google Shape;1078;p21"/>
            <p:cNvSpPr/>
            <p:nvPr/>
          </p:nvSpPr>
          <p:spPr>
            <a:xfrm>
              <a:off x="5247791" y="2778591"/>
              <a:ext cx="504000" cy="504000"/>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079" name="Google Shape;1079;p21"/>
          <p:cNvSpPr/>
          <p:nvPr/>
        </p:nvSpPr>
        <p:spPr>
          <a:xfrm>
            <a:off x="761260" y="1915626"/>
            <a:ext cx="10115746"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Calibri"/>
              <a:buNone/>
            </a:pPr>
            <a:r>
              <a:rPr b="0" i="0" lang="fr-FR" sz="2400" u="none" cap="none" strike="noStrike">
                <a:solidFill>
                  <a:srgbClr val="000000"/>
                </a:solidFill>
                <a:latin typeface="Calibri"/>
                <a:ea typeface="Calibri"/>
                <a:cs typeface="Calibri"/>
                <a:sym typeface="Calibri"/>
              </a:rPr>
              <a:t>La molécule modélisée ci-dessous contient, au milieu:</a:t>
            </a:r>
            <a:endParaRPr b="1" i="0" sz="2400" u="none" cap="none" strike="noStrike">
              <a:solidFill>
                <a:srgbClr val="000000"/>
              </a:solidFill>
              <a:latin typeface="Calibri"/>
              <a:ea typeface="Calibri"/>
              <a:cs typeface="Calibri"/>
              <a:sym typeface="Calibri"/>
            </a:endParaRPr>
          </a:p>
        </p:txBody>
      </p:sp>
      <p:pic>
        <p:nvPicPr>
          <p:cNvPr descr="Coche avec un remplissage uni" id="1080" name="Google Shape;1080;p21"/>
          <p:cNvPicPr preferRelativeResize="0"/>
          <p:nvPr/>
        </p:nvPicPr>
        <p:blipFill rotWithShape="1">
          <a:blip r:embed="rId4">
            <a:alphaModFix/>
          </a:blip>
          <a:srcRect b="0" l="0" r="0" t="0"/>
          <a:stretch/>
        </p:blipFill>
        <p:spPr>
          <a:xfrm>
            <a:off x="4404880" y="4673582"/>
            <a:ext cx="550773" cy="550773"/>
          </a:xfrm>
          <a:prstGeom prst="rect">
            <a:avLst/>
          </a:prstGeom>
          <a:noFill/>
          <a:ln>
            <a:noFill/>
          </a:ln>
        </p:spPr>
      </p:pic>
      <p:sp>
        <p:nvSpPr>
          <p:cNvPr id="1081" name="Google Shape;1081;p21"/>
          <p:cNvSpPr txBox="1"/>
          <p:nvPr/>
        </p:nvSpPr>
        <p:spPr>
          <a:xfrm>
            <a:off x="548639" y="575046"/>
            <a:ext cx="11008951"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peut donne un feedback pour bien rappeler les modèles de quelques atomes.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sp>
        <p:nvSpPr>
          <p:cNvPr id="1086" name="Google Shape;1086;p22"/>
          <p:cNvSpPr txBox="1"/>
          <p:nvPr>
            <p:ph type="title"/>
          </p:nvPr>
        </p:nvSpPr>
        <p:spPr>
          <a:xfrm>
            <a:off x="1015448" y="195946"/>
            <a:ext cx="10566952" cy="47061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57070"/>
              </a:buClr>
              <a:buSzPts val="2000"/>
              <a:buFont typeface="Calibri"/>
              <a:buNone/>
            </a:pPr>
            <a:r>
              <a:rPr lang="fr-FR"/>
              <a:t> Répondez par cette phrase par Vrai ou faux </a:t>
            </a:r>
            <a:endParaRPr/>
          </a:p>
        </p:txBody>
      </p:sp>
      <p:sp>
        <p:nvSpPr>
          <p:cNvPr id="1087" name="Google Shape;1087;p22"/>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EABAB"/>
              </a:buClr>
              <a:buSzPts val="1400"/>
              <a:buNone/>
            </a:pPr>
            <a:r>
              <a:rPr lang="fr-FR"/>
              <a:t>Fournir un  feedback pour connecter ces connaissances aux objectifs de la leçon.</a:t>
            </a:r>
            <a:endParaRPr/>
          </a:p>
        </p:txBody>
      </p:sp>
      <p:sp>
        <p:nvSpPr>
          <p:cNvPr id="1088" name="Google Shape;1088;p22"/>
          <p:cNvSpPr/>
          <p:nvPr/>
        </p:nvSpPr>
        <p:spPr>
          <a:xfrm>
            <a:off x="1481528" y="2107829"/>
            <a:ext cx="9769959" cy="40011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fr-FR" sz="2000" u="none" cap="none" strike="noStrike">
                <a:solidFill>
                  <a:srgbClr val="000000"/>
                </a:solidFill>
                <a:latin typeface="Calibri"/>
                <a:ea typeface="Calibri"/>
                <a:cs typeface="Calibri"/>
                <a:sym typeface="Calibri"/>
              </a:rPr>
              <a:t>Une molécule est constituée d’atomes liés entre eux. </a:t>
            </a:r>
            <a:endParaRPr b="0" i="0" sz="2000" u="none" cap="none" strike="noStrike">
              <a:solidFill>
                <a:srgbClr val="000000"/>
              </a:solidFill>
              <a:latin typeface="Calibri"/>
              <a:ea typeface="Calibri"/>
              <a:cs typeface="Calibri"/>
              <a:sym typeface="Calibri"/>
            </a:endParaRPr>
          </a:p>
        </p:txBody>
      </p:sp>
      <p:sp>
        <p:nvSpPr>
          <p:cNvPr id="1089" name="Google Shape;1089;p22"/>
          <p:cNvSpPr/>
          <p:nvPr/>
        </p:nvSpPr>
        <p:spPr>
          <a:xfrm>
            <a:off x="1047873" y="2114313"/>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090" name="Google Shape;1090;p22"/>
          <p:cNvSpPr/>
          <p:nvPr/>
        </p:nvSpPr>
        <p:spPr>
          <a:xfrm>
            <a:off x="1047873" y="3025759"/>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grpSp>
        <p:nvGrpSpPr>
          <p:cNvPr id="1091" name="Google Shape;1091;p22"/>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1092" name="Google Shape;1092;p22"/>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093" name="Google Shape;1093;p2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65"/>
                <a:buFont typeface="Calibri"/>
                <a:buNone/>
              </a:pPr>
              <a:r>
                <a:t/>
              </a:r>
              <a:endParaRPr b="0" i="0" sz="1865" u="none" cap="none" strike="noStrike">
                <a:solidFill>
                  <a:srgbClr val="FFFFFF"/>
                </a:solidFill>
                <a:latin typeface="Arial"/>
                <a:ea typeface="Arial"/>
                <a:cs typeface="Arial"/>
                <a:sym typeface="Arial"/>
              </a:endParaRPr>
            </a:p>
          </p:txBody>
        </p:sp>
      </p:grpSp>
      <p:sp>
        <p:nvSpPr>
          <p:cNvPr id="1094" name="Google Shape;1094;p22"/>
          <p:cNvSpPr/>
          <p:nvPr/>
        </p:nvSpPr>
        <p:spPr>
          <a:xfrm>
            <a:off x="1481530" y="3025759"/>
            <a:ext cx="9769960" cy="40011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fr-FR" sz="2000" u="none" cap="none" strike="noStrike">
                <a:solidFill>
                  <a:srgbClr val="000000"/>
                </a:solidFill>
                <a:latin typeface="Calibri"/>
                <a:ea typeface="Calibri"/>
                <a:cs typeface="Calibri"/>
                <a:sym typeface="Calibri"/>
              </a:rPr>
              <a:t>L’oxygène est une molécule. </a:t>
            </a:r>
            <a:endParaRPr b="0" i="0" sz="2000" u="none" cap="none" strike="noStrike">
              <a:solidFill>
                <a:srgbClr val="000000"/>
              </a:solidFill>
              <a:latin typeface="Calibri"/>
              <a:ea typeface="Calibri"/>
              <a:cs typeface="Calibri"/>
              <a:sym typeface="Calibri"/>
            </a:endParaRPr>
          </a:p>
        </p:txBody>
      </p:sp>
      <p:sp>
        <p:nvSpPr>
          <p:cNvPr id="1095" name="Google Shape;1095;p22"/>
          <p:cNvSpPr/>
          <p:nvPr/>
        </p:nvSpPr>
        <p:spPr>
          <a:xfrm>
            <a:off x="1015448" y="3868824"/>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
        <p:nvSpPr>
          <p:cNvPr id="1096" name="Google Shape;1096;p22"/>
          <p:cNvSpPr/>
          <p:nvPr/>
        </p:nvSpPr>
        <p:spPr>
          <a:xfrm>
            <a:off x="1479097" y="3906658"/>
            <a:ext cx="9769959" cy="40011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000000"/>
                </a:solidFill>
                <a:latin typeface="Calibri"/>
                <a:ea typeface="Calibri"/>
                <a:cs typeface="Calibri"/>
                <a:sym typeface="Calibri"/>
              </a:rPr>
              <a:t>Le dioxyde de carbone est constitué d’un atome d’oxygène et de deux atomes de carbone.</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0" name="Shape 1100"/>
        <p:cNvGrpSpPr/>
        <p:nvPr/>
      </p:nvGrpSpPr>
      <p:grpSpPr>
        <a:xfrm>
          <a:off x="0" y="0"/>
          <a:ext cx="0" cy="0"/>
          <a:chOff x="0" y="0"/>
          <a:chExt cx="0" cy="0"/>
        </a:xfrm>
      </p:grpSpPr>
      <p:sp>
        <p:nvSpPr>
          <p:cNvPr id="1101" name="Google Shape;1101;p23"/>
          <p:cNvSpPr txBox="1"/>
          <p:nvPr>
            <p:ph type="title"/>
          </p:nvPr>
        </p:nvSpPr>
        <p:spPr>
          <a:xfrm>
            <a:off x="1015448" y="195946"/>
            <a:ext cx="9697860" cy="470617"/>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757070"/>
              </a:buClr>
              <a:buSzPct val="100000"/>
              <a:buFont typeface="Calibri"/>
              <a:buNone/>
            </a:pPr>
            <a:r>
              <a:rPr lang="fr-FR" sz="1400"/>
              <a:t>On dit la molécule de dioxygène, et la molécule de dioxyde de carbone est constituée de deux atomes d’oxygène et un atome de carbone </a:t>
            </a:r>
            <a:endParaRPr/>
          </a:p>
        </p:txBody>
      </p:sp>
      <p:sp>
        <p:nvSpPr>
          <p:cNvPr id="1102" name="Google Shape;1102;p23"/>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EABAB"/>
              </a:buClr>
              <a:buSzPts val="1400"/>
              <a:buNone/>
            </a:pPr>
            <a:r>
              <a:rPr lang="fr-FR"/>
              <a:t>Demander à 5 élèves au hasard. Pas toujours les mêmes. Demander pourquoi.</a:t>
            </a:r>
            <a:endParaRPr/>
          </a:p>
        </p:txBody>
      </p:sp>
      <p:pic>
        <p:nvPicPr>
          <p:cNvPr descr="Coche avec un remplissage uni" id="1103" name="Google Shape;1103;p23"/>
          <p:cNvPicPr preferRelativeResize="0"/>
          <p:nvPr/>
        </p:nvPicPr>
        <p:blipFill rotWithShape="1">
          <a:blip r:embed="rId3">
            <a:alphaModFix/>
          </a:blip>
          <a:srcRect b="0" l="0" r="0" t="0"/>
          <a:stretch/>
        </p:blipFill>
        <p:spPr>
          <a:xfrm>
            <a:off x="11282790" y="1963827"/>
            <a:ext cx="550773" cy="550773"/>
          </a:xfrm>
          <a:prstGeom prst="rect">
            <a:avLst/>
          </a:prstGeom>
          <a:noFill/>
          <a:ln>
            <a:noFill/>
          </a:ln>
        </p:spPr>
      </p:pic>
      <p:pic>
        <p:nvPicPr>
          <p:cNvPr id="1104" name="Google Shape;1104;p23"/>
          <p:cNvPicPr preferRelativeResize="0"/>
          <p:nvPr/>
        </p:nvPicPr>
        <p:blipFill rotWithShape="1">
          <a:blip r:embed="rId4">
            <a:alphaModFix/>
          </a:blip>
          <a:srcRect b="0" l="0" r="0" t="0"/>
          <a:stretch/>
        </p:blipFill>
        <p:spPr>
          <a:xfrm>
            <a:off x="11355614" y="366883"/>
            <a:ext cx="405127" cy="405127"/>
          </a:xfrm>
          <a:prstGeom prst="rect">
            <a:avLst/>
          </a:prstGeom>
          <a:noFill/>
          <a:ln>
            <a:noFill/>
          </a:ln>
        </p:spPr>
      </p:pic>
      <p:pic>
        <p:nvPicPr>
          <p:cNvPr descr="Interdit Signe Rouge X – HD Vidéos et plus de vidéos de Lettre X - Lettre  X, Rouge, Croix - Forme - iStock" id="1105" name="Google Shape;1105;p23"/>
          <p:cNvPicPr preferRelativeResize="0"/>
          <p:nvPr/>
        </p:nvPicPr>
        <p:blipFill rotWithShape="1">
          <a:blip r:embed="rId5">
            <a:alphaModFix/>
          </a:blip>
          <a:srcRect b="0" l="0" r="0" t="0"/>
          <a:stretch/>
        </p:blipFill>
        <p:spPr>
          <a:xfrm>
            <a:off x="11195143" y="2995389"/>
            <a:ext cx="726065" cy="408411"/>
          </a:xfrm>
          <a:prstGeom prst="rect">
            <a:avLst/>
          </a:prstGeom>
          <a:noFill/>
          <a:ln>
            <a:noFill/>
          </a:ln>
        </p:spPr>
      </p:pic>
      <p:pic>
        <p:nvPicPr>
          <p:cNvPr descr="Interdit Signe Rouge X – HD Vidéos et plus de vidéos de Lettre X - Lettre  X, Rouge, Croix - Forme - iStock" id="1106" name="Google Shape;1106;p23"/>
          <p:cNvPicPr preferRelativeResize="0"/>
          <p:nvPr/>
        </p:nvPicPr>
        <p:blipFill rotWithShape="1">
          <a:blip r:embed="rId5">
            <a:alphaModFix/>
          </a:blip>
          <a:srcRect b="0" l="0" r="0" t="0"/>
          <a:stretch/>
        </p:blipFill>
        <p:spPr>
          <a:xfrm>
            <a:off x="11174118" y="3897558"/>
            <a:ext cx="726065" cy="408411"/>
          </a:xfrm>
          <a:prstGeom prst="rect">
            <a:avLst/>
          </a:prstGeom>
          <a:noFill/>
          <a:ln>
            <a:noFill/>
          </a:ln>
        </p:spPr>
      </p:pic>
      <p:sp>
        <p:nvSpPr>
          <p:cNvPr id="1107" name="Google Shape;1107;p23"/>
          <p:cNvSpPr/>
          <p:nvPr/>
        </p:nvSpPr>
        <p:spPr>
          <a:xfrm>
            <a:off x="1481528" y="2107829"/>
            <a:ext cx="9769959" cy="40011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fr-FR" sz="2000" u="none" cap="none" strike="noStrike">
                <a:solidFill>
                  <a:srgbClr val="000000"/>
                </a:solidFill>
                <a:latin typeface="Calibri"/>
                <a:ea typeface="Calibri"/>
                <a:cs typeface="Calibri"/>
                <a:sym typeface="Calibri"/>
              </a:rPr>
              <a:t>Une molécule est constituée d’atomes liés entre eux. </a:t>
            </a:r>
            <a:endParaRPr b="0" i="0" sz="2000" u="none" cap="none" strike="noStrike">
              <a:solidFill>
                <a:srgbClr val="000000"/>
              </a:solidFill>
              <a:latin typeface="Calibri"/>
              <a:ea typeface="Calibri"/>
              <a:cs typeface="Calibri"/>
              <a:sym typeface="Calibri"/>
            </a:endParaRPr>
          </a:p>
        </p:txBody>
      </p:sp>
      <p:sp>
        <p:nvSpPr>
          <p:cNvPr id="1108" name="Google Shape;1108;p23"/>
          <p:cNvSpPr/>
          <p:nvPr/>
        </p:nvSpPr>
        <p:spPr>
          <a:xfrm>
            <a:off x="1047873" y="2114313"/>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109" name="Google Shape;1109;p23"/>
          <p:cNvSpPr/>
          <p:nvPr/>
        </p:nvSpPr>
        <p:spPr>
          <a:xfrm>
            <a:off x="1047873" y="3025759"/>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110" name="Google Shape;1110;p23"/>
          <p:cNvSpPr/>
          <p:nvPr/>
        </p:nvSpPr>
        <p:spPr>
          <a:xfrm>
            <a:off x="1481530" y="3025759"/>
            <a:ext cx="9769960" cy="40011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fr-FR" sz="2000" u="none" cap="none" strike="noStrike">
                <a:solidFill>
                  <a:srgbClr val="000000"/>
                </a:solidFill>
                <a:latin typeface="Calibri"/>
                <a:ea typeface="Calibri"/>
                <a:cs typeface="Calibri"/>
                <a:sym typeface="Calibri"/>
              </a:rPr>
              <a:t>L’oxygène est une molécule. </a:t>
            </a:r>
            <a:endParaRPr b="0" i="0" sz="2000" u="none" cap="none" strike="noStrike">
              <a:solidFill>
                <a:srgbClr val="000000"/>
              </a:solidFill>
              <a:latin typeface="Calibri"/>
              <a:ea typeface="Calibri"/>
              <a:cs typeface="Calibri"/>
              <a:sym typeface="Calibri"/>
            </a:endParaRPr>
          </a:p>
        </p:txBody>
      </p:sp>
      <p:sp>
        <p:nvSpPr>
          <p:cNvPr id="1111" name="Google Shape;1111;p23"/>
          <p:cNvSpPr/>
          <p:nvPr/>
        </p:nvSpPr>
        <p:spPr>
          <a:xfrm>
            <a:off x="1015448" y="3868824"/>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
        <p:nvSpPr>
          <p:cNvPr id="1112" name="Google Shape;1112;p23"/>
          <p:cNvSpPr/>
          <p:nvPr/>
        </p:nvSpPr>
        <p:spPr>
          <a:xfrm>
            <a:off x="1479097" y="3906658"/>
            <a:ext cx="9769959" cy="40011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000000"/>
                </a:solidFill>
                <a:latin typeface="Calibri"/>
                <a:ea typeface="Calibri"/>
                <a:cs typeface="Calibri"/>
                <a:sym typeface="Calibri"/>
              </a:rPr>
              <a:t>Le dioxyde de carbone est constitué d’un atome d’oxygène et de deux atomes de carbone.</a:t>
            </a:r>
            <a:endParaRPr b="0" i="0" sz="2000" u="none" cap="none" strike="noStrike">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3"/>
                                        </p:tgtEl>
                                        <p:attrNameLst>
                                          <p:attrName>style.visibility</p:attrName>
                                        </p:attrNameLst>
                                      </p:cBhvr>
                                      <p:to>
                                        <p:strVal val="visible"/>
                                      </p:to>
                                    </p:set>
                                    <p:animEffect filter="fade" transition="in">
                                      <p:cBhvr>
                                        <p:cTn dur="500"/>
                                        <p:tgtEl>
                                          <p:spTgt spid="11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5"/>
                                        </p:tgtEl>
                                        <p:attrNameLst>
                                          <p:attrName>style.visibility</p:attrName>
                                        </p:attrNameLst>
                                      </p:cBhvr>
                                      <p:to>
                                        <p:strVal val="visible"/>
                                      </p:to>
                                    </p:set>
                                    <p:animEffect filter="fade" transition="in">
                                      <p:cBhvr>
                                        <p:cTn dur="500"/>
                                        <p:tgtEl>
                                          <p:spTgt spid="1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6"/>
                                        </p:tgtEl>
                                        <p:attrNameLst>
                                          <p:attrName>style.visibility</p:attrName>
                                        </p:attrNameLst>
                                      </p:cBhvr>
                                      <p:to>
                                        <p:strVal val="visible"/>
                                      </p:to>
                                    </p:set>
                                    <p:animEffect filter="fade" transition="in">
                                      <p:cBhvr>
                                        <p:cTn dur="500"/>
                                        <p:tgtEl>
                                          <p:spTgt spid="11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sp>
        <p:nvSpPr>
          <p:cNvPr id="1117" name="Google Shape;1117;p24"/>
          <p:cNvSpPr txBox="1"/>
          <p:nvPr>
            <p:ph type="title"/>
          </p:nvPr>
        </p:nvSpPr>
        <p:spPr>
          <a:xfrm>
            <a:off x="1015448" y="195946"/>
            <a:ext cx="10566952" cy="47061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57070"/>
              </a:buClr>
              <a:buSzPts val="2000"/>
              <a:buFont typeface="Calibri"/>
              <a:buNone/>
            </a:pPr>
            <a:r>
              <a:rPr lang="fr-FR"/>
              <a:t>Répondez en choisissant la bonne réponse.</a:t>
            </a:r>
            <a:endParaRPr/>
          </a:p>
        </p:txBody>
      </p:sp>
      <p:sp>
        <p:nvSpPr>
          <p:cNvPr id="1118" name="Google Shape;1118;p24"/>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EABAB"/>
              </a:buClr>
              <a:buSzPts val="1400"/>
              <a:buNone/>
            </a:pPr>
            <a:r>
              <a:rPr lang="fr-FR"/>
              <a:t>Fournir un  feedback pour connecter ces connaissances aux objectifs de la leçon.</a:t>
            </a:r>
            <a:endParaRPr/>
          </a:p>
        </p:txBody>
      </p:sp>
      <p:sp>
        <p:nvSpPr>
          <p:cNvPr id="1119" name="Google Shape;1119;p24"/>
          <p:cNvSpPr txBox="1"/>
          <p:nvPr/>
        </p:nvSpPr>
        <p:spPr>
          <a:xfrm>
            <a:off x="714650" y="1842257"/>
            <a:ext cx="10713192"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Calibri"/>
              <a:buNone/>
            </a:pPr>
            <a:r>
              <a:rPr b="0" i="0" lang="fr-FR" sz="2400" u="none" cap="none" strike="noStrike">
                <a:solidFill>
                  <a:srgbClr val="000000"/>
                </a:solidFill>
                <a:latin typeface="Calibri"/>
                <a:ea typeface="Calibri"/>
                <a:cs typeface="Calibri"/>
                <a:sym typeface="Calibri"/>
              </a:rPr>
              <a:t>Quel est le modèle qui représente la molécule de dioxygène?</a:t>
            </a:r>
            <a:endParaRPr b="0" i="0" sz="1400" u="none" cap="none" strike="noStrike">
              <a:solidFill>
                <a:srgbClr val="000000"/>
              </a:solidFill>
              <a:latin typeface="Arial"/>
              <a:ea typeface="Arial"/>
              <a:cs typeface="Arial"/>
              <a:sym typeface="Arial"/>
            </a:endParaRPr>
          </a:p>
        </p:txBody>
      </p:sp>
      <p:sp>
        <p:nvSpPr>
          <p:cNvPr id="1120" name="Google Shape;1120;p24"/>
          <p:cNvSpPr/>
          <p:nvPr/>
        </p:nvSpPr>
        <p:spPr>
          <a:xfrm>
            <a:off x="1611975" y="2749368"/>
            <a:ext cx="3169184"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p:txBody>
      </p:sp>
      <p:sp>
        <p:nvSpPr>
          <p:cNvPr id="1121" name="Google Shape;1121;p24"/>
          <p:cNvSpPr/>
          <p:nvPr/>
        </p:nvSpPr>
        <p:spPr>
          <a:xfrm>
            <a:off x="1611975" y="4094003"/>
            <a:ext cx="3169184"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p:txBody>
      </p:sp>
      <p:sp>
        <p:nvSpPr>
          <p:cNvPr id="1122" name="Google Shape;1122;p24"/>
          <p:cNvSpPr/>
          <p:nvPr/>
        </p:nvSpPr>
        <p:spPr>
          <a:xfrm>
            <a:off x="1611975" y="5456570"/>
            <a:ext cx="3169184"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p:txBody>
      </p:sp>
      <p:grpSp>
        <p:nvGrpSpPr>
          <p:cNvPr id="1123" name="Google Shape;1123;p24"/>
          <p:cNvGrpSpPr/>
          <p:nvPr/>
        </p:nvGrpSpPr>
        <p:grpSpPr>
          <a:xfrm>
            <a:off x="2543784" y="4257296"/>
            <a:ext cx="1036715" cy="556533"/>
            <a:chOff x="1273999" y="3953683"/>
            <a:chExt cx="1036715" cy="556533"/>
          </a:xfrm>
        </p:grpSpPr>
        <p:sp>
          <p:nvSpPr>
            <p:cNvPr id="1124" name="Google Shape;1124;p24"/>
            <p:cNvSpPr/>
            <p:nvPr/>
          </p:nvSpPr>
          <p:spPr>
            <a:xfrm>
              <a:off x="1273999" y="3953683"/>
              <a:ext cx="540000" cy="540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25" name="Google Shape;1125;p24"/>
            <p:cNvSpPr/>
            <p:nvPr/>
          </p:nvSpPr>
          <p:spPr>
            <a:xfrm>
              <a:off x="1791730" y="3966519"/>
              <a:ext cx="518984" cy="543697"/>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126" name="Google Shape;1126;p24"/>
          <p:cNvGrpSpPr/>
          <p:nvPr/>
        </p:nvGrpSpPr>
        <p:grpSpPr>
          <a:xfrm>
            <a:off x="2620763" y="5688713"/>
            <a:ext cx="728669" cy="366713"/>
            <a:chOff x="1272746" y="3966519"/>
            <a:chExt cx="1037968" cy="543697"/>
          </a:xfrm>
        </p:grpSpPr>
        <p:sp>
          <p:nvSpPr>
            <p:cNvPr id="1127" name="Google Shape;1127;p24"/>
            <p:cNvSpPr/>
            <p:nvPr/>
          </p:nvSpPr>
          <p:spPr>
            <a:xfrm>
              <a:off x="1272746" y="3966519"/>
              <a:ext cx="518984" cy="54369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28" name="Google Shape;1128;p24"/>
            <p:cNvSpPr/>
            <p:nvPr/>
          </p:nvSpPr>
          <p:spPr>
            <a:xfrm>
              <a:off x="1791730" y="3966519"/>
              <a:ext cx="518984" cy="54369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129" name="Google Shape;1129;p24"/>
          <p:cNvGrpSpPr/>
          <p:nvPr/>
        </p:nvGrpSpPr>
        <p:grpSpPr>
          <a:xfrm>
            <a:off x="2589673" y="2912661"/>
            <a:ext cx="1037968" cy="543697"/>
            <a:chOff x="1272746" y="3966519"/>
            <a:chExt cx="1037968" cy="543697"/>
          </a:xfrm>
        </p:grpSpPr>
        <p:sp>
          <p:nvSpPr>
            <p:cNvPr id="1130" name="Google Shape;1130;p24"/>
            <p:cNvSpPr/>
            <p:nvPr/>
          </p:nvSpPr>
          <p:spPr>
            <a:xfrm>
              <a:off x="1272746" y="3966519"/>
              <a:ext cx="518984" cy="543697"/>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31" name="Google Shape;1131;p24"/>
            <p:cNvSpPr/>
            <p:nvPr/>
          </p:nvSpPr>
          <p:spPr>
            <a:xfrm>
              <a:off x="1791730" y="3966519"/>
              <a:ext cx="518984" cy="543697"/>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132" name="Google Shape;1132;p24"/>
          <p:cNvSpPr/>
          <p:nvPr/>
        </p:nvSpPr>
        <p:spPr>
          <a:xfrm>
            <a:off x="1180751" y="2950345"/>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133" name="Google Shape;1133;p24"/>
          <p:cNvSpPr/>
          <p:nvPr/>
        </p:nvSpPr>
        <p:spPr>
          <a:xfrm>
            <a:off x="1180751" y="4274668"/>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134" name="Google Shape;1134;p24"/>
          <p:cNvSpPr/>
          <p:nvPr/>
        </p:nvSpPr>
        <p:spPr>
          <a:xfrm>
            <a:off x="1189037" y="5662848"/>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grpSp>
        <p:nvGrpSpPr>
          <p:cNvPr id="1135" name="Google Shape;1135;p24"/>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1136" name="Google Shape;1136;p2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137" name="Google Shape;1137;p2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65"/>
                <a:buFont typeface="Calibri"/>
                <a:buNone/>
              </a:pPr>
              <a:r>
                <a:t/>
              </a:r>
              <a:endParaRPr b="0" i="0" sz="1865" u="none" cap="none" strike="noStrike">
                <a:solidFill>
                  <a:srgbClr val="FFFFFF"/>
                </a:solidFill>
                <a:latin typeface="Arial"/>
                <a:ea typeface="Arial"/>
                <a:cs typeface="Arial"/>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1" name="Shape 1141"/>
        <p:cNvGrpSpPr/>
        <p:nvPr/>
      </p:nvGrpSpPr>
      <p:grpSpPr>
        <a:xfrm>
          <a:off x="0" y="0"/>
          <a:ext cx="0" cy="0"/>
          <a:chOff x="0" y="0"/>
          <a:chExt cx="0" cy="0"/>
        </a:xfrm>
      </p:grpSpPr>
      <p:sp>
        <p:nvSpPr>
          <p:cNvPr id="1142" name="Google Shape;1142;p25"/>
          <p:cNvSpPr txBox="1"/>
          <p:nvPr>
            <p:ph type="title"/>
          </p:nvPr>
        </p:nvSpPr>
        <p:spPr>
          <a:xfrm>
            <a:off x="1015448" y="195946"/>
            <a:ext cx="9697860" cy="47061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57070"/>
              </a:buClr>
              <a:buSzPts val="2000"/>
              <a:buFont typeface="Calibri"/>
              <a:buNone/>
            </a:pPr>
            <a:r>
              <a:rPr lang="fr-FR"/>
              <a:t>La molécule de dioxygène est composée de deux atomes d’oxygène liés entre eux.</a:t>
            </a:r>
            <a:endParaRPr/>
          </a:p>
        </p:txBody>
      </p:sp>
      <p:sp>
        <p:nvSpPr>
          <p:cNvPr id="1143" name="Google Shape;1143;p25"/>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EABAB"/>
              </a:buClr>
              <a:buSzPts val="1400"/>
              <a:buNone/>
            </a:pPr>
            <a:r>
              <a:rPr lang="fr-FR"/>
              <a:t>Demander à 5 élèves au hasard. Pas toujours les mêmes. Demander pourquoi.</a:t>
            </a:r>
            <a:endParaRPr/>
          </a:p>
        </p:txBody>
      </p:sp>
      <p:sp>
        <p:nvSpPr>
          <p:cNvPr id="1144" name="Google Shape;1144;p25"/>
          <p:cNvSpPr txBox="1"/>
          <p:nvPr/>
        </p:nvSpPr>
        <p:spPr>
          <a:xfrm>
            <a:off x="714650" y="1842257"/>
            <a:ext cx="10713192"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Calibri"/>
              <a:buNone/>
            </a:pPr>
            <a:r>
              <a:rPr b="0" i="0" lang="fr-FR" sz="2400" u="none" cap="none" strike="noStrike">
                <a:solidFill>
                  <a:srgbClr val="000000"/>
                </a:solidFill>
                <a:latin typeface="Calibri"/>
                <a:ea typeface="Calibri"/>
                <a:cs typeface="Calibri"/>
                <a:sym typeface="Calibri"/>
              </a:rPr>
              <a:t>Quel est le modèle qui représente la molécule de dioxygène?</a:t>
            </a:r>
            <a:endParaRPr b="0" i="0" sz="1400" u="none" cap="none" strike="noStrike">
              <a:solidFill>
                <a:srgbClr val="000000"/>
              </a:solidFill>
              <a:latin typeface="Arial"/>
              <a:ea typeface="Arial"/>
              <a:cs typeface="Arial"/>
              <a:sym typeface="Arial"/>
            </a:endParaRPr>
          </a:p>
        </p:txBody>
      </p:sp>
      <p:pic>
        <p:nvPicPr>
          <p:cNvPr descr="Coche avec un remplissage uni" id="1145" name="Google Shape;1145;p25"/>
          <p:cNvPicPr preferRelativeResize="0"/>
          <p:nvPr/>
        </p:nvPicPr>
        <p:blipFill rotWithShape="1">
          <a:blip r:embed="rId3">
            <a:alphaModFix/>
          </a:blip>
          <a:srcRect b="0" l="0" r="0" t="0"/>
          <a:stretch/>
        </p:blipFill>
        <p:spPr>
          <a:xfrm>
            <a:off x="4841980" y="2923576"/>
            <a:ext cx="550773" cy="550773"/>
          </a:xfrm>
          <a:prstGeom prst="rect">
            <a:avLst/>
          </a:prstGeom>
          <a:noFill/>
          <a:ln>
            <a:noFill/>
          </a:ln>
        </p:spPr>
      </p:pic>
      <p:sp>
        <p:nvSpPr>
          <p:cNvPr id="1146" name="Google Shape;1146;p25"/>
          <p:cNvSpPr/>
          <p:nvPr/>
        </p:nvSpPr>
        <p:spPr>
          <a:xfrm>
            <a:off x="1611975" y="2749368"/>
            <a:ext cx="3169184"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p:txBody>
      </p:sp>
      <p:sp>
        <p:nvSpPr>
          <p:cNvPr id="1147" name="Google Shape;1147;p25"/>
          <p:cNvSpPr/>
          <p:nvPr/>
        </p:nvSpPr>
        <p:spPr>
          <a:xfrm>
            <a:off x="1611975" y="4094003"/>
            <a:ext cx="3169184"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p:txBody>
      </p:sp>
      <p:sp>
        <p:nvSpPr>
          <p:cNvPr id="1148" name="Google Shape;1148;p25"/>
          <p:cNvSpPr/>
          <p:nvPr/>
        </p:nvSpPr>
        <p:spPr>
          <a:xfrm>
            <a:off x="1611975" y="5456570"/>
            <a:ext cx="3169184"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Calibri"/>
              <a:ea typeface="Calibri"/>
              <a:cs typeface="Calibri"/>
              <a:sym typeface="Calibri"/>
            </a:endParaRPr>
          </a:p>
        </p:txBody>
      </p:sp>
      <p:grpSp>
        <p:nvGrpSpPr>
          <p:cNvPr id="1149" name="Google Shape;1149;p25"/>
          <p:cNvGrpSpPr/>
          <p:nvPr/>
        </p:nvGrpSpPr>
        <p:grpSpPr>
          <a:xfrm>
            <a:off x="2543784" y="4257296"/>
            <a:ext cx="1036715" cy="556533"/>
            <a:chOff x="1273999" y="3953683"/>
            <a:chExt cx="1036715" cy="556533"/>
          </a:xfrm>
        </p:grpSpPr>
        <p:sp>
          <p:nvSpPr>
            <p:cNvPr id="1150" name="Google Shape;1150;p25"/>
            <p:cNvSpPr/>
            <p:nvPr/>
          </p:nvSpPr>
          <p:spPr>
            <a:xfrm>
              <a:off x="1273999" y="3953683"/>
              <a:ext cx="540000" cy="540000"/>
            </a:xfrm>
            <a:prstGeom prst="ellipse">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51" name="Google Shape;1151;p25"/>
            <p:cNvSpPr/>
            <p:nvPr/>
          </p:nvSpPr>
          <p:spPr>
            <a:xfrm>
              <a:off x="1791730" y="3966519"/>
              <a:ext cx="518984" cy="543697"/>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152" name="Google Shape;1152;p25"/>
          <p:cNvGrpSpPr/>
          <p:nvPr/>
        </p:nvGrpSpPr>
        <p:grpSpPr>
          <a:xfrm>
            <a:off x="2620763" y="5688713"/>
            <a:ext cx="728669" cy="366713"/>
            <a:chOff x="1272746" y="3966519"/>
            <a:chExt cx="1037968" cy="543697"/>
          </a:xfrm>
        </p:grpSpPr>
        <p:sp>
          <p:nvSpPr>
            <p:cNvPr id="1153" name="Google Shape;1153;p25"/>
            <p:cNvSpPr/>
            <p:nvPr/>
          </p:nvSpPr>
          <p:spPr>
            <a:xfrm>
              <a:off x="1272746" y="3966519"/>
              <a:ext cx="518984" cy="54369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54" name="Google Shape;1154;p25"/>
            <p:cNvSpPr/>
            <p:nvPr/>
          </p:nvSpPr>
          <p:spPr>
            <a:xfrm>
              <a:off x="1791730" y="3966519"/>
              <a:ext cx="518984" cy="54369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155" name="Google Shape;1155;p25"/>
          <p:cNvGrpSpPr/>
          <p:nvPr/>
        </p:nvGrpSpPr>
        <p:grpSpPr>
          <a:xfrm>
            <a:off x="2589673" y="2912661"/>
            <a:ext cx="1037968" cy="543697"/>
            <a:chOff x="1272746" y="3966519"/>
            <a:chExt cx="1037968" cy="543697"/>
          </a:xfrm>
        </p:grpSpPr>
        <p:sp>
          <p:nvSpPr>
            <p:cNvPr id="1156" name="Google Shape;1156;p25"/>
            <p:cNvSpPr/>
            <p:nvPr/>
          </p:nvSpPr>
          <p:spPr>
            <a:xfrm>
              <a:off x="1272746" y="3966519"/>
              <a:ext cx="518984" cy="543697"/>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57" name="Google Shape;1157;p25"/>
            <p:cNvSpPr/>
            <p:nvPr/>
          </p:nvSpPr>
          <p:spPr>
            <a:xfrm>
              <a:off x="1791730" y="3966519"/>
              <a:ext cx="518984" cy="543697"/>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158" name="Google Shape;1158;p25"/>
          <p:cNvSpPr/>
          <p:nvPr/>
        </p:nvSpPr>
        <p:spPr>
          <a:xfrm>
            <a:off x="1180751" y="2950345"/>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1159" name="Google Shape;1159;p25"/>
          <p:cNvSpPr/>
          <p:nvPr/>
        </p:nvSpPr>
        <p:spPr>
          <a:xfrm>
            <a:off x="1180751" y="4274668"/>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1160" name="Google Shape;1160;p25"/>
          <p:cNvSpPr/>
          <p:nvPr/>
        </p:nvSpPr>
        <p:spPr>
          <a:xfrm>
            <a:off x="1189037" y="5662848"/>
            <a:ext cx="431224" cy="461665"/>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pic>
        <p:nvPicPr>
          <p:cNvPr id="1161" name="Google Shape;1161;p25"/>
          <p:cNvPicPr preferRelativeResize="0"/>
          <p:nvPr/>
        </p:nvPicPr>
        <p:blipFill rotWithShape="1">
          <a:blip r:embed="rId4">
            <a:alphaModFix/>
          </a:blip>
          <a:srcRect b="0" l="0" r="0" t="0"/>
          <a:stretch/>
        </p:blipFill>
        <p:spPr>
          <a:xfrm>
            <a:off x="11375070" y="366883"/>
            <a:ext cx="405127" cy="40512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5" name="Shape 1165"/>
        <p:cNvGrpSpPr/>
        <p:nvPr/>
      </p:nvGrpSpPr>
      <p:grpSpPr>
        <a:xfrm>
          <a:off x="0" y="0"/>
          <a:ext cx="0" cy="0"/>
          <a:chOff x="0" y="0"/>
          <a:chExt cx="0" cy="0"/>
        </a:xfrm>
      </p:grpSpPr>
      <p:grpSp>
        <p:nvGrpSpPr>
          <p:cNvPr id="1166" name="Google Shape;1166;p26"/>
          <p:cNvGrpSpPr/>
          <p:nvPr/>
        </p:nvGrpSpPr>
        <p:grpSpPr>
          <a:xfrm>
            <a:off x="4932835" y="1459304"/>
            <a:ext cx="6054377" cy="3711725"/>
            <a:chOff x="1715066" y="1103461"/>
            <a:chExt cx="5717724" cy="3124203"/>
          </a:xfrm>
        </p:grpSpPr>
        <p:sp>
          <p:nvSpPr>
            <p:cNvPr id="1167" name="Google Shape;1167;p26"/>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1168" name="Google Shape;1168;p26"/>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3921"/>
                </a:srgbClr>
              </a:outerShdw>
            </a:effectLst>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sp>
        <p:nvSpPr>
          <p:cNvPr id="1169" name="Google Shape;1169;p26"/>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1170" name="Google Shape;1170;p26"/>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1171" name="Google Shape;1171;p26"/>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lnSpc>
                <a:spcPct val="100000"/>
              </a:lnSpc>
              <a:spcBef>
                <a:spcPts val="0"/>
              </a:spcBef>
              <a:spcAft>
                <a:spcPts val="0"/>
              </a:spcAft>
              <a:buClr>
                <a:srgbClr val="FFFFFF"/>
              </a:buClr>
              <a:buSzPts val="2400"/>
              <a:buFont typeface="Arial"/>
              <a:buNone/>
            </a:pPr>
            <a:r>
              <a:rPr b="1" i="0" lang="fr-FR" sz="2400" u="none" cap="none" strike="noStrike">
                <a:solidFill>
                  <a:srgbClr val="FFFFFF"/>
                </a:solidFill>
                <a:latin typeface="Arial"/>
                <a:ea typeface="Arial"/>
                <a:cs typeface="Arial"/>
                <a:sym typeface="Arial"/>
              </a:rPr>
              <a:t>O</a:t>
            </a:r>
            <a:endParaRPr b="1" i="0" sz="2400" u="none" cap="none" strike="noStrike">
              <a:solidFill>
                <a:srgbClr val="FFFFFF"/>
              </a:solidFill>
              <a:latin typeface="Arial"/>
              <a:ea typeface="Arial"/>
              <a:cs typeface="Arial"/>
              <a:sym typeface="Arial"/>
            </a:endParaRPr>
          </a:p>
        </p:txBody>
      </p:sp>
      <p:sp>
        <p:nvSpPr>
          <p:cNvPr id="1172" name="Google Shape;1172;p26"/>
          <p:cNvSpPr txBox="1"/>
          <p:nvPr/>
        </p:nvSpPr>
        <p:spPr>
          <a:xfrm>
            <a:off x="5103228" y="1686972"/>
            <a:ext cx="5869201" cy="3171702"/>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Clr>
                <a:srgbClr val="FFC000"/>
              </a:buClr>
              <a:buSzPts val="4267"/>
              <a:buFont typeface="Arial"/>
              <a:buNone/>
            </a:pPr>
            <a:r>
              <a:rPr b="1" i="0" lang="fr-FR" sz="4267" u="none" cap="none" strike="noStrike">
                <a:solidFill>
                  <a:srgbClr val="FFC000"/>
                </a:solidFill>
                <a:latin typeface="Arial"/>
                <a:ea typeface="Arial"/>
                <a:cs typeface="Arial"/>
                <a:sym typeface="Arial"/>
              </a:rPr>
              <a:t>Déclaration de l’objectif </a:t>
            </a:r>
            <a:br>
              <a:rPr b="1" i="0" lang="fr-FR" sz="4267" u="none" cap="none" strike="noStrike">
                <a:solidFill>
                  <a:srgbClr val="FFC000"/>
                </a:solidFill>
                <a:latin typeface="Arial"/>
                <a:ea typeface="Arial"/>
                <a:cs typeface="Arial"/>
                <a:sym typeface="Arial"/>
              </a:rPr>
            </a:br>
            <a:r>
              <a:rPr b="1" i="0" lang="fr-FR" sz="4267" u="none" cap="none" strike="noStrike">
                <a:solidFill>
                  <a:srgbClr val="FFC000"/>
                </a:solidFill>
                <a:latin typeface="Arial"/>
                <a:ea typeface="Arial"/>
                <a:cs typeface="Arial"/>
                <a:sym typeface="Arial"/>
              </a:rPr>
              <a:t>de la séance</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FFC000"/>
              </a:buClr>
              <a:buSzPts val="4267"/>
              <a:buFont typeface="Arial"/>
              <a:buNone/>
            </a:pPr>
            <a:r>
              <a:rPr b="1" i="0" lang="fr-FR" sz="4267" u="none" cap="none" strike="noStrike">
                <a:solidFill>
                  <a:srgbClr val="FFC000"/>
                </a:solidFill>
                <a:latin typeface="Arial"/>
                <a:ea typeface="Arial"/>
                <a:cs typeface="Arial"/>
                <a:sym typeface="Arial"/>
              </a:rPr>
              <a:t>(2 min)</a:t>
            </a:r>
            <a:endParaRPr b="1" i="0" sz="4267" u="none" cap="none" strike="noStrike">
              <a:solidFill>
                <a:srgbClr val="FFC000"/>
              </a:solidFill>
              <a:latin typeface="Arial"/>
              <a:ea typeface="Arial"/>
              <a:cs typeface="Arial"/>
              <a:sym typeface="Arial"/>
            </a:endParaRPr>
          </a:p>
        </p:txBody>
      </p:sp>
      <p:grpSp>
        <p:nvGrpSpPr>
          <p:cNvPr id="1173" name="Google Shape;1173;p26"/>
          <p:cNvGrpSpPr/>
          <p:nvPr/>
        </p:nvGrpSpPr>
        <p:grpSpPr>
          <a:xfrm>
            <a:off x="1110808" y="1793796"/>
            <a:ext cx="2675209" cy="2958054"/>
            <a:chOff x="1169970" y="1521517"/>
            <a:chExt cx="2675209" cy="2958054"/>
          </a:xfrm>
        </p:grpSpPr>
        <p:pic>
          <p:nvPicPr>
            <p:cNvPr id="1174" name="Google Shape;1174;p26"/>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1175" name="Google Shape;1175;p26"/>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9" name="Shape 1179"/>
        <p:cNvGrpSpPr/>
        <p:nvPr/>
      </p:nvGrpSpPr>
      <p:grpSpPr>
        <a:xfrm>
          <a:off x="0" y="0"/>
          <a:ext cx="0" cy="0"/>
          <a:chOff x="0" y="0"/>
          <a:chExt cx="0" cy="0"/>
        </a:xfrm>
      </p:grpSpPr>
      <p:sp>
        <p:nvSpPr>
          <p:cNvPr id="1180" name="Google Shape;1180;p27"/>
          <p:cNvSpPr/>
          <p:nvPr/>
        </p:nvSpPr>
        <p:spPr>
          <a:xfrm>
            <a:off x="2185851" y="1184365"/>
            <a:ext cx="7794172" cy="4676503"/>
          </a:xfrm>
          <a:prstGeom prst="rect">
            <a:avLst/>
          </a:prstGeom>
          <a:solidFill>
            <a:srgbClr val="F2F2F2"/>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181" name="Google Shape;1181;p27"/>
          <p:cNvPicPr preferRelativeResize="0"/>
          <p:nvPr/>
        </p:nvPicPr>
        <p:blipFill rotWithShape="1">
          <a:blip r:embed="rId3">
            <a:alphaModFix/>
          </a:blip>
          <a:srcRect b="0" l="0" r="0" t="0"/>
          <a:stretch/>
        </p:blipFill>
        <p:spPr>
          <a:xfrm>
            <a:off x="778182" y="1184365"/>
            <a:ext cx="1407669" cy="1213984"/>
          </a:xfrm>
          <a:prstGeom prst="rect">
            <a:avLst/>
          </a:prstGeom>
          <a:noFill/>
          <a:ln>
            <a:noFill/>
          </a:ln>
        </p:spPr>
      </p:pic>
      <p:grpSp>
        <p:nvGrpSpPr>
          <p:cNvPr id="1182" name="Google Shape;1182;p27"/>
          <p:cNvGrpSpPr/>
          <p:nvPr/>
        </p:nvGrpSpPr>
        <p:grpSpPr>
          <a:xfrm>
            <a:off x="2493433" y="1244220"/>
            <a:ext cx="7179008" cy="4616648"/>
            <a:chOff x="1877907" y="745896"/>
            <a:chExt cx="7179008" cy="4616648"/>
          </a:xfrm>
        </p:grpSpPr>
        <p:sp>
          <p:nvSpPr>
            <p:cNvPr id="1183" name="Google Shape;1183;p27"/>
            <p:cNvSpPr txBox="1"/>
            <p:nvPr/>
          </p:nvSpPr>
          <p:spPr>
            <a:xfrm>
              <a:off x="1877907" y="745896"/>
              <a:ext cx="7179008" cy="461664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3200"/>
                <a:buFont typeface="Arial"/>
                <a:buNone/>
              </a:pPr>
              <a:r>
                <a:rPr b="1" i="0" lang="fr-FR" sz="3200" u="none" cap="none" strike="noStrike">
                  <a:solidFill>
                    <a:schemeClr val="dk1"/>
                  </a:solidFill>
                  <a:latin typeface="Calibri"/>
                  <a:ea typeface="Calibri"/>
                  <a:cs typeface="Calibri"/>
                  <a:sym typeface="Calibri"/>
                </a:rPr>
                <a:t>La molécule est constituée d’atomes.</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3200"/>
                <a:buFont typeface="Arial"/>
                <a:buNone/>
              </a:pPr>
              <a:r>
                <a:t/>
              </a:r>
              <a:endParaRPr b="1" i="0" sz="3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3200"/>
                <a:buFont typeface="Arial"/>
                <a:buNone/>
              </a:pPr>
              <a:r>
                <a:t/>
              </a:r>
              <a:endParaRPr b="1" i="0" sz="3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3200"/>
                <a:buFont typeface="Arial"/>
                <a:buNone/>
              </a:pPr>
              <a:r>
                <a:t/>
              </a:r>
              <a:endParaRPr b="1" i="0" sz="3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3600"/>
                <a:buFont typeface="Arial"/>
                <a:buNone/>
              </a:pPr>
              <a:r>
                <a:t/>
              </a:r>
              <a:endParaRPr b="1" i="0" sz="36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3200"/>
                <a:buFont typeface="Arial"/>
                <a:buNone/>
              </a:pPr>
              <a:r>
                <a:rPr b="1" i="0" lang="fr-FR" sz="3200" u="none" cap="none" strike="noStrike">
                  <a:solidFill>
                    <a:srgbClr val="FF0000"/>
                  </a:solidFill>
                  <a:latin typeface="Calibri"/>
                  <a:ea typeface="Calibri"/>
                  <a:cs typeface="Calibri"/>
                  <a:sym typeface="Calibri"/>
                </a:rPr>
                <a:t>L’atome est-il formé d’autres particules ?</a:t>
              </a:r>
              <a:endParaRPr b="0" i="0" sz="1400" u="none" cap="none" strike="noStrike">
                <a:solidFill>
                  <a:srgbClr val="000000"/>
                </a:solidFill>
                <a:latin typeface="Arial"/>
                <a:ea typeface="Arial"/>
                <a:cs typeface="Arial"/>
                <a:sym typeface="Arial"/>
              </a:endParaRPr>
            </a:p>
          </p:txBody>
        </p:sp>
        <p:pic>
          <p:nvPicPr>
            <p:cNvPr id="1184" name="Google Shape;1184;p27"/>
            <p:cNvPicPr preferRelativeResize="0"/>
            <p:nvPr/>
          </p:nvPicPr>
          <p:blipFill rotWithShape="1">
            <a:blip r:embed="rId4">
              <a:alphaModFix/>
            </a:blip>
            <a:srcRect b="0" l="0" r="0" t="0"/>
            <a:stretch/>
          </p:blipFill>
          <p:spPr>
            <a:xfrm>
              <a:off x="3254044" y="1541540"/>
              <a:ext cx="4575571" cy="3044835"/>
            </a:xfrm>
            <a:prstGeom prst="rect">
              <a:avLst/>
            </a:prstGeom>
            <a:noFill/>
            <a:ln>
              <a:noFill/>
            </a:ln>
          </p:spPr>
        </p:pic>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sp>
        <p:nvSpPr>
          <p:cNvPr id="1189" name="Google Shape;1189;p28"/>
          <p:cNvSpPr txBox="1"/>
          <p:nvPr/>
        </p:nvSpPr>
        <p:spPr>
          <a:xfrm>
            <a:off x="765990" y="234317"/>
            <a:ext cx="10553700" cy="508000"/>
          </a:xfrm>
          <a:prstGeom prst="rect">
            <a:avLst/>
          </a:prstGeom>
          <a:no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400"/>
              <a:buFont typeface="Arial"/>
              <a:buNone/>
            </a:pPr>
            <a:r>
              <a:rPr b="1" i="0" lang="fr-FR" sz="1400" u="none" cap="none" strike="noStrike">
                <a:solidFill>
                  <a:srgbClr val="A5A5A5"/>
                </a:solidFill>
                <a:latin typeface="Calibri"/>
                <a:ea typeface="Calibri"/>
                <a:cs typeface="Calibri"/>
                <a:sym typeface="Calibri"/>
              </a:rPr>
              <a:t>On peut considérer que la matière est formée de particules. Ces particules sont des molécules composées d’atomes liés entre eux. De même, on peut penser que l’atome lui-même est constitué de particules encore plus petites. Dès lors, on peut se demander quel modèle permet de mieux représenter l’atome.</a:t>
            </a:r>
            <a:endParaRPr b="0" i="0" sz="1400" u="none" cap="none" strike="noStrike">
              <a:solidFill>
                <a:srgbClr val="000000"/>
              </a:solidFill>
              <a:latin typeface="Arial"/>
              <a:ea typeface="Arial"/>
              <a:cs typeface="Arial"/>
              <a:sym typeface="Arial"/>
            </a:endParaRPr>
          </a:p>
        </p:txBody>
      </p:sp>
      <p:sp>
        <p:nvSpPr>
          <p:cNvPr id="1190" name="Google Shape;1190;p28"/>
          <p:cNvSpPr/>
          <p:nvPr/>
        </p:nvSpPr>
        <p:spPr>
          <a:xfrm>
            <a:off x="1095375" y="4846116"/>
            <a:ext cx="10001250" cy="156966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Selon les scientifiques, un modèle de l’atome met en évidence trois types de particules qui le composent, comme le montre l’image. Nous allons maintenant découvrir quelles sont ces particules et comment se représente un atome.</a:t>
            </a:r>
            <a:endParaRPr b="0" i="0" sz="1400" u="none" cap="none" strike="noStrike">
              <a:solidFill>
                <a:srgbClr val="000000"/>
              </a:solidFill>
              <a:latin typeface="Arial"/>
              <a:ea typeface="Arial"/>
              <a:cs typeface="Arial"/>
              <a:sym typeface="Arial"/>
            </a:endParaRPr>
          </a:p>
        </p:txBody>
      </p:sp>
      <p:sp>
        <p:nvSpPr>
          <p:cNvPr id="1191" name="Google Shape;1191;p28"/>
          <p:cNvSpPr/>
          <p:nvPr/>
        </p:nvSpPr>
        <p:spPr>
          <a:xfrm>
            <a:off x="703030" y="685800"/>
            <a:ext cx="10307830" cy="37503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Faire le lien avec l’objectif de la séance</a:t>
            </a:r>
            <a:endParaRPr b="0" i="0" sz="1400" u="none" cap="none" strike="noStrike">
              <a:solidFill>
                <a:srgbClr val="000000"/>
              </a:solidFill>
              <a:latin typeface="Arial"/>
              <a:ea typeface="Arial"/>
              <a:cs typeface="Arial"/>
              <a:sym typeface="Arial"/>
            </a:endParaRPr>
          </a:p>
        </p:txBody>
      </p:sp>
      <p:grpSp>
        <p:nvGrpSpPr>
          <p:cNvPr id="1192" name="Google Shape;1192;p28"/>
          <p:cNvGrpSpPr/>
          <p:nvPr/>
        </p:nvGrpSpPr>
        <p:grpSpPr>
          <a:xfrm>
            <a:off x="11803806" y="34503"/>
            <a:ext cx="232364" cy="304873"/>
            <a:chOff x="3292012" y="1302714"/>
            <a:chExt cx="867138" cy="384316"/>
          </a:xfrm>
        </p:grpSpPr>
        <p:sp>
          <p:nvSpPr>
            <p:cNvPr id="1193" name="Google Shape;1193;p28"/>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194" name="Google Shape;1194;p28"/>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1195" name="Google Shape;1195;p28"/>
          <p:cNvPicPr preferRelativeResize="0"/>
          <p:nvPr/>
        </p:nvPicPr>
        <p:blipFill rotWithShape="1">
          <a:blip r:embed="rId3">
            <a:alphaModFix/>
          </a:blip>
          <a:srcRect b="0" l="0" r="0" t="0"/>
          <a:stretch/>
        </p:blipFill>
        <p:spPr>
          <a:xfrm>
            <a:off x="11231930" y="234317"/>
            <a:ext cx="583170" cy="583170"/>
          </a:xfrm>
          <a:prstGeom prst="rect">
            <a:avLst/>
          </a:prstGeom>
          <a:noFill/>
          <a:ln>
            <a:noFill/>
          </a:ln>
        </p:spPr>
      </p:pic>
      <p:pic>
        <p:nvPicPr>
          <p:cNvPr id="1196" name="Google Shape;1196;p28"/>
          <p:cNvPicPr preferRelativeResize="0"/>
          <p:nvPr/>
        </p:nvPicPr>
        <p:blipFill rotWithShape="1">
          <a:blip r:embed="rId4">
            <a:alphaModFix/>
          </a:blip>
          <a:srcRect b="1532" l="12989" r="14137" t="4191"/>
          <a:stretch/>
        </p:blipFill>
        <p:spPr>
          <a:xfrm>
            <a:off x="3667124" y="1193800"/>
            <a:ext cx="4742003" cy="34480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0" name="Shape 1200"/>
        <p:cNvGrpSpPr/>
        <p:nvPr/>
      </p:nvGrpSpPr>
      <p:grpSpPr>
        <a:xfrm>
          <a:off x="0" y="0"/>
          <a:ext cx="0" cy="0"/>
          <a:chOff x="0" y="0"/>
          <a:chExt cx="0" cy="0"/>
        </a:xfrm>
      </p:grpSpPr>
      <p:sp>
        <p:nvSpPr>
          <p:cNvPr id="1201" name="Google Shape;1201;p29"/>
          <p:cNvSpPr txBox="1"/>
          <p:nvPr/>
        </p:nvSpPr>
        <p:spPr>
          <a:xfrm>
            <a:off x="973451" y="134490"/>
            <a:ext cx="10553700" cy="8055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À la fin de cette séance, vous serez capables de décrire les atomes en vous basant sur leur modèle.</a:t>
            </a:r>
            <a:endParaRPr b="0" i="0" sz="1400" u="none" cap="none" strike="noStrike">
              <a:solidFill>
                <a:srgbClr val="000000"/>
              </a:solidFill>
              <a:latin typeface="Arial"/>
              <a:ea typeface="Arial"/>
              <a:cs typeface="Arial"/>
              <a:sym typeface="Arial"/>
            </a:endParaRPr>
          </a:p>
        </p:txBody>
      </p:sp>
      <p:sp>
        <p:nvSpPr>
          <p:cNvPr id="1202" name="Google Shape;1202;p29"/>
          <p:cNvSpPr/>
          <p:nvPr/>
        </p:nvSpPr>
        <p:spPr>
          <a:xfrm>
            <a:off x="1636943" y="3304405"/>
            <a:ext cx="8508543" cy="707886"/>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1203" name="Google Shape;1203;p29"/>
          <p:cNvSpPr txBox="1"/>
          <p:nvPr/>
        </p:nvSpPr>
        <p:spPr>
          <a:xfrm>
            <a:off x="2442487" y="3410091"/>
            <a:ext cx="6936644" cy="461665"/>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FF0000"/>
                </a:solidFill>
                <a:latin typeface="Calibri"/>
                <a:ea typeface="Calibri"/>
                <a:cs typeface="Calibri"/>
                <a:sym typeface="Calibri"/>
              </a:rPr>
              <a:t>Décrire</a:t>
            </a:r>
            <a:r>
              <a:rPr b="1" i="0" lang="fr-FR" sz="2400" u="none" cap="none" strike="noStrike">
                <a:solidFill>
                  <a:srgbClr val="231F20"/>
                </a:solidFill>
                <a:latin typeface="Calibri"/>
                <a:ea typeface="Calibri"/>
                <a:cs typeface="Calibri"/>
                <a:sym typeface="Calibri"/>
              </a:rPr>
              <a:t> </a:t>
            </a:r>
            <a:r>
              <a:rPr b="1" i="0" lang="fr-FR" sz="2400" u="none" cap="none" strike="noStrike">
                <a:solidFill>
                  <a:srgbClr val="0040C0"/>
                </a:solidFill>
                <a:latin typeface="Calibri"/>
                <a:ea typeface="Calibri"/>
                <a:cs typeface="Calibri"/>
                <a:sym typeface="Calibri"/>
              </a:rPr>
              <a:t>les atomes à partir de </a:t>
            </a:r>
            <a:r>
              <a:rPr b="1" i="0" lang="fr-FR" sz="2400" u="sng" cap="none" strike="noStrike">
                <a:solidFill>
                  <a:srgbClr val="FF0000"/>
                </a:solidFill>
                <a:latin typeface="Calibri"/>
                <a:ea typeface="Calibri"/>
                <a:cs typeface="Calibri"/>
                <a:sym typeface="Calibri"/>
              </a:rPr>
              <a:t>leur modèle</a:t>
            </a:r>
            <a:r>
              <a:rPr b="1" i="0" lang="fr-FR" sz="2400" u="none" cap="none" strike="noStrike">
                <a:solidFill>
                  <a:srgbClr val="231F2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1204" name="Google Shape;1204;p29"/>
          <p:cNvPicPr preferRelativeResize="0"/>
          <p:nvPr/>
        </p:nvPicPr>
        <p:blipFill rotWithShape="1">
          <a:blip r:embed="rId3">
            <a:alphaModFix/>
          </a:blip>
          <a:srcRect b="0" l="0" r="0" t="0"/>
          <a:stretch/>
        </p:blipFill>
        <p:spPr>
          <a:xfrm>
            <a:off x="1330503" y="3021128"/>
            <a:ext cx="805544" cy="805544"/>
          </a:xfrm>
          <a:prstGeom prst="rect">
            <a:avLst/>
          </a:prstGeom>
          <a:noFill/>
          <a:ln>
            <a:noFill/>
          </a:ln>
        </p:spPr>
      </p:pic>
      <p:sp>
        <p:nvSpPr>
          <p:cNvPr id="1205" name="Google Shape;1205;p29"/>
          <p:cNvSpPr/>
          <p:nvPr/>
        </p:nvSpPr>
        <p:spPr>
          <a:xfrm>
            <a:off x="703030" y="687304"/>
            <a:ext cx="10307830" cy="37503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Expliquer l’objectif . Expliquer les nouvelles entités linguistiques : décrire; atome, modèle. Possible d’avoir recours à l’alternance codique.</a:t>
            </a:r>
            <a:endParaRPr b="0" i="0" sz="1400" u="none" cap="none" strike="noStrike">
              <a:solidFill>
                <a:srgbClr val="000000"/>
              </a:solidFill>
              <a:latin typeface="Arial"/>
              <a:ea typeface="Arial"/>
              <a:cs typeface="Arial"/>
              <a:sym typeface="Arial"/>
            </a:endParaRPr>
          </a:p>
        </p:txBody>
      </p:sp>
      <p:grpSp>
        <p:nvGrpSpPr>
          <p:cNvPr id="1206" name="Google Shape;1206;p29"/>
          <p:cNvGrpSpPr/>
          <p:nvPr/>
        </p:nvGrpSpPr>
        <p:grpSpPr>
          <a:xfrm>
            <a:off x="11803806" y="34503"/>
            <a:ext cx="232364" cy="304873"/>
            <a:chOff x="3292012" y="1302714"/>
            <a:chExt cx="867138" cy="384316"/>
          </a:xfrm>
        </p:grpSpPr>
        <p:sp>
          <p:nvSpPr>
            <p:cNvPr id="1207" name="Google Shape;1207;p29"/>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1208" name="Google Shape;1208;p29"/>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1209" name="Google Shape;1209;p29"/>
          <p:cNvPicPr preferRelativeResize="0"/>
          <p:nvPr/>
        </p:nvPicPr>
        <p:blipFill rotWithShape="1">
          <a:blip r:embed="rId4">
            <a:alphaModFix/>
          </a:blip>
          <a:srcRect b="0" l="0" r="0" t="0"/>
          <a:stretch/>
        </p:blipFill>
        <p:spPr>
          <a:xfrm>
            <a:off x="11231930" y="234317"/>
            <a:ext cx="583170" cy="58317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3"/>
          <p:cNvSpPr/>
          <p:nvPr/>
        </p:nvSpPr>
        <p:spPr>
          <a:xfrm>
            <a:off x="1437847" y="1118690"/>
            <a:ext cx="9309992" cy="5232726"/>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lnSpc>
                <a:spcPct val="100000"/>
              </a:lnSpc>
              <a:spcBef>
                <a:spcPts val="0"/>
              </a:spcBef>
              <a:spcAft>
                <a:spcPts val="0"/>
              </a:spcAft>
              <a:buClr>
                <a:srgbClr val="000000"/>
              </a:buClr>
              <a:buSzPts val="1200"/>
              <a:buFont typeface="Calibri"/>
              <a:buNone/>
            </a:pPr>
            <a:r>
              <a:t/>
            </a:r>
            <a:endParaRPr b="0" i="0" sz="1200" u="none" cap="none" strike="noStrike">
              <a:solidFill>
                <a:srgbClr val="FFFFFF"/>
              </a:solidFill>
              <a:latin typeface="Calibri"/>
              <a:ea typeface="Calibri"/>
              <a:cs typeface="Calibri"/>
              <a:sym typeface="Calibri"/>
            </a:endParaRPr>
          </a:p>
        </p:txBody>
      </p:sp>
      <p:sp>
        <p:nvSpPr>
          <p:cNvPr id="778" name="Google Shape;778;p3"/>
          <p:cNvSpPr/>
          <p:nvPr/>
        </p:nvSpPr>
        <p:spPr>
          <a:xfrm>
            <a:off x="948074" y="181481"/>
            <a:ext cx="3947196" cy="584801"/>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Clr>
                <a:srgbClr val="44546A"/>
              </a:buClr>
              <a:buSzPts val="3200"/>
              <a:buFont typeface="Calibri"/>
              <a:buNone/>
            </a:pPr>
            <a:r>
              <a:rPr b="1" i="0" lang="fr-FR" sz="3200" u="none" cap="none" strike="noStrike">
                <a:solidFill>
                  <a:srgbClr val="44546A"/>
                </a:solidFill>
                <a:latin typeface="Calibri"/>
                <a:ea typeface="Calibri"/>
                <a:cs typeface="Calibri"/>
                <a:sym typeface="Calibri"/>
              </a:rPr>
              <a:t>Matériel nécessaire</a:t>
            </a:r>
            <a:endParaRPr b="0" i="0" sz="1400" u="none" cap="none" strike="noStrike">
              <a:solidFill>
                <a:srgbClr val="000000"/>
              </a:solidFill>
              <a:latin typeface="Arial"/>
              <a:ea typeface="Arial"/>
              <a:cs typeface="Arial"/>
              <a:sym typeface="Arial"/>
            </a:endParaRPr>
          </a:p>
        </p:txBody>
      </p:sp>
      <p:sp>
        <p:nvSpPr>
          <p:cNvPr id="779" name="Google Shape;779;p3"/>
          <p:cNvSpPr txBox="1"/>
          <p:nvPr/>
        </p:nvSpPr>
        <p:spPr>
          <a:xfrm>
            <a:off x="1939237" y="1416788"/>
            <a:ext cx="3341675" cy="650167"/>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lnSpc>
                <a:spcPct val="130000"/>
              </a:lnSpc>
              <a:spcBef>
                <a:spcPts val="0"/>
              </a:spcBef>
              <a:spcAft>
                <a:spcPts val="0"/>
              </a:spcAft>
              <a:buClr>
                <a:srgbClr val="FFFFFF"/>
              </a:buClr>
              <a:buSzPts val="1865"/>
              <a:buFont typeface="Calibri"/>
              <a:buNone/>
            </a:pPr>
            <a:r>
              <a:rPr b="1" i="0" lang="fr-FR" sz="1865" u="none" cap="none" strike="noStrike">
                <a:solidFill>
                  <a:srgbClr val="FFFFFF"/>
                </a:solidFill>
                <a:latin typeface="Calibri"/>
                <a:ea typeface="Calibri"/>
                <a:cs typeface="Calibri"/>
                <a:sym typeface="Calibri"/>
              </a:rPr>
              <a:t>Matériel didactique</a:t>
            </a:r>
            <a:endParaRPr b="0" i="0" sz="1400" u="none" cap="none" strike="noStrike">
              <a:solidFill>
                <a:srgbClr val="000000"/>
              </a:solidFill>
              <a:latin typeface="Arial"/>
              <a:ea typeface="Arial"/>
              <a:cs typeface="Arial"/>
              <a:sym typeface="Arial"/>
            </a:endParaRPr>
          </a:p>
        </p:txBody>
      </p:sp>
      <p:sp>
        <p:nvSpPr>
          <p:cNvPr id="780" name="Google Shape;780;p3"/>
          <p:cNvSpPr txBox="1"/>
          <p:nvPr/>
        </p:nvSpPr>
        <p:spPr>
          <a:xfrm>
            <a:off x="5991497" y="1416788"/>
            <a:ext cx="4360944" cy="650168"/>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lnSpc>
                <a:spcPct val="100000"/>
              </a:lnSpc>
              <a:spcBef>
                <a:spcPts val="0"/>
              </a:spcBef>
              <a:spcAft>
                <a:spcPts val="0"/>
              </a:spcAft>
              <a:buClr>
                <a:srgbClr val="FFFFFF"/>
              </a:buClr>
              <a:buSzPts val="1865"/>
              <a:buFont typeface="Calibri"/>
              <a:buNone/>
            </a:pPr>
            <a:r>
              <a:rPr b="1" i="0" lang="fr-FR" sz="1865" u="none" cap="none" strike="noStrike">
                <a:solidFill>
                  <a:srgbClr val="FFFFFF"/>
                </a:solidFill>
                <a:latin typeface="Calibri"/>
                <a:ea typeface="Calibri"/>
                <a:cs typeface="Calibri"/>
                <a:sym typeface="Calibri"/>
              </a:rPr>
              <a:t>Matériel de l’élève</a:t>
            </a:r>
            <a:endParaRPr b="0" i="0" sz="1400" u="none" cap="none" strike="noStrike">
              <a:solidFill>
                <a:srgbClr val="000000"/>
              </a:solidFill>
              <a:latin typeface="Arial"/>
              <a:ea typeface="Arial"/>
              <a:cs typeface="Arial"/>
              <a:sym typeface="Arial"/>
            </a:endParaRPr>
          </a:p>
        </p:txBody>
      </p:sp>
      <p:pic>
        <p:nvPicPr>
          <p:cNvPr descr="Image générée" id="781" name="Google Shape;781;p3"/>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pic>
        <p:nvPicPr>
          <p:cNvPr id="782" name="Google Shape;782;p3"/>
          <p:cNvPicPr preferRelativeResize="0"/>
          <p:nvPr/>
        </p:nvPicPr>
        <p:blipFill rotWithShape="1">
          <a:blip r:embed="rId4">
            <a:alphaModFix/>
          </a:blip>
          <a:srcRect b="0" l="0" r="0" t="0"/>
          <a:stretch/>
        </p:blipFill>
        <p:spPr>
          <a:xfrm rot="-1924716">
            <a:off x="5611880" y="4304891"/>
            <a:ext cx="1755136" cy="298988"/>
          </a:xfrm>
          <a:prstGeom prst="rect">
            <a:avLst/>
          </a:prstGeom>
          <a:noFill/>
          <a:ln>
            <a:noFill/>
          </a:ln>
        </p:spPr>
      </p:pic>
      <p:pic>
        <p:nvPicPr>
          <p:cNvPr id="783" name="Google Shape;783;p3"/>
          <p:cNvPicPr preferRelativeResize="0"/>
          <p:nvPr/>
        </p:nvPicPr>
        <p:blipFill rotWithShape="1">
          <a:blip r:embed="rId5">
            <a:alphaModFix/>
          </a:blip>
          <a:srcRect b="0" l="0" r="0" t="0"/>
          <a:stretch/>
        </p:blipFill>
        <p:spPr>
          <a:xfrm>
            <a:off x="8397604" y="4609330"/>
            <a:ext cx="1632389" cy="1164080"/>
          </a:xfrm>
          <a:prstGeom prst="rect">
            <a:avLst/>
          </a:prstGeom>
          <a:noFill/>
          <a:ln>
            <a:noFill/>
          </a:ln>
        </p:spPr>
      </p:pic>
      <p:pic>
        <p:nvPicPr>
          <p:cNvPr id="784" name="Google Shape;784;p3"/>
          <p:cNvPicPr preferRelativeResize="0"/>
          <p:nvPr/>
        </p:nvPicPr>
        <p:blipFill rotWithShape="1">
          <a:blip r:embed="rId6">
            <a:alphaModFix/>
          </a:blip>
          <a:srcRect b="30054" l="11665" r="26244" t="23325"/>
          <a:stretch/>
        </p:blipFill>
        <p:spPr>
          <a:xfrm>
            <a:off x="6389365" y="2258376"/>
            <a:ext cx="1227204" cy="921459"/>
          </a:xfrm>
          <a:prstGeom prst="rect">
            <a:avLst/>
          </a:prstGeom>
          <a:noFill/>
          <a:ln>
            <a:noFill/>
          </a:ln>
        </p:spPr>
      </p:pic>
      <p:pic>
        <p:nvPicPr>
          <p:cNvPr id="785" name="Google Shape;785;p3"/>
          <p:cNvPicPr preferRelativeResize="0"/>
          <p:nvPr/>
        </p:nvPicPr>
        <p:blipFill rotWithShape="1">
          <a:blip r:embed="rId7">
            <a:alphaModFix/>
          </a:blip>
          <a:srcRect b="0" l="0" r="0" t="0"/>
          <a:stretch/>
        </p:blipFill>
        <p:spPr>
          <a:xfrm flipH="1">
            <a:off x="6528566" y="4507985"/>
            <a:ext cx="815443" cy="784030"/>
          </a:xfrm>
          <a:prstGeom prst="rect">
            <a:avLst/>
          </a:prstGeom>
          <a:noFill/>
          <a:ln>
            <a:noFill/>
          </a:ln>
        </p:spPr>
      </p:pic>
      <p:pic>
        <p:nvPicPr>
          <p:cNvPr id="786" name="Google Shape;786;p3"/>
          <p:cNvPicPr preferRelativeResize="0"/>
          <p:nvPr/>
        </p:nvPicPr>
        <p:blipFill rotWithShape="1">
          <a:blip r:embed="rId8">
            <a:alphaModFix/>
          </a:blip>
          <a:srcRect b="0" l="0" r="0" t="0"/>
          <a:stretch/>
        </p:blipFill>
        <p:spPr>
          <a:xfrm>
            <a:off x="8566179" y="2146086"/>
            <a:ext cx="1427929" cy="1885238"/>
          </a:xfrm>
          <a:prstGeom prst="rect">
            <a:avLst/>
          </a:prstGeom>
          <a:noFill/>
          <a:ln>
            <a:noFill/>
          </a:ln>
        </p:spPr>
      </p:pic>
      <p:sp>
        <p:nvSpPr>
          <p:cNvPr id="787" name="Google Shape;787;p3"/>
          <p:cNvSpPr txBox="1"/>
          <p:nvPr/>
        </p:nvSpPr>
        <p:spPr>
          <a:xfrm>
            <a:off x="5987692" y="3162474"/>
            <a:ext cx="2030549"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fr-FR" sz="1800" u="none" cap="none" strike="noStrike">
                <a:solidFill>
                  <a:srgbClr val="000000"/>
                </a:solidFill>
                <a:latin typeface="Calibri"/>
                <a:ea typeface="Calibri"/>
                <a:cs typeface="Calibri"/>
                <a:sym typeface="Calibri"/>
              </a:rPr>
              <a:t>Le cahier de l’élève</a:t>
            </a:r>
            <a:endParaRPr b="0" i="0" sz="1400" u="none" cap="none" strike="noStrike">
              <a:solidFill>
                <a:srgbClr val="000000"/>
              </a:solidFill>
              <a:latin typeface="Arial"/>
              <a:ea typeface="Arial"/>
              <a:cs typeface="Arial"/>
              <a:sym typeface="Arial"/>
            </a:endParaRPr>
          </a:p>
        </p:txBody>
      </p:sp>
      <p:sp>
        <p:nvSpPr>
          <p:cNvPr id="788" name="Google Shape;788;p3"/>
          <p:cNvSpPr txBox="1"/>
          <p:nvPr/>
        </p:nvSpPr>
        <p:spPr>
          <a:xfrm>
            <a:off x="8308920" y="4007251"/>
            <a:ext cx="2011382"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fr-FR" sz="1800" u="none" cap="none" strike="noStrike">
                <a:solidFill>
                  <a:srgbClr val="000000"/>
                </a:solidFill>
                <a:latin typeface="Calibri"/>
                <a:ea typeface="Calibri"/>
                <a:cs typeface="Calibri"/>
                <a:sym typeface="Calibri"/>
              </a:rPr>
              <a:t>Le livret de l’élève</a:t>
            </a:r>
            <a:endParaRPr b="0" i="0" sz="1400" u="none" cap="none" strike="noStrike">
              <a:solidFill>
                <a:srgbClr val="000000"/>
              </a:solidFill>
              <a:latin typeface="Arial"/>
              <a:ea typeface="Arial"/>
              <a:cs typeface="Arial"/>
              <a:sym typeface="Arial"/>
            </a:endParaRPr>
          </a:p>
        </p:txBody>
      </p:sp>
      <p:sp>
        <p:nvSpPr>
          <p:cNvPr id="789" name="Google Shape;789;p3"/>
          <p:cNvSpPr txBox="1"/>
          <p:nvPr/>
        </p:nvSpPr>
        <p:spPr>
          <a:xfrm>
            <a:off x="6293796" y="5220587"/>
            <a:ext cx="1322773"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Calibri"/>
              <a:buNone/>
            </a:pPr>
            <a:r>
              <a:rPr b="0" i="0" lang="fr-FR" sz="1800" u="none" cap="none" strike="noStrike">
                <a:solidFill>
                  <a:srgbClr val="000000"/>
                </a:solidFill>
                <a:latin typeface="Calibri"/>
                <a:ea typeface="Calibri"/>
                <a:cs typeface="Calibri"/>
                <a:sym typeface="Calibri"/>
              </a:rPr>
              <a:t>Crayon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Calibri"/>
              <a:buNone/>
            </a:pPr>
            <a:r>
              <a:rPr b="0" i="0" lang="fr-FR" sz="1800" u="none" cap="none" strike="noStrike">
                <a:solidFill>
                  <a:srgbClr val="000000"/>
                </a:solidFill>
                <a:latin typeface="Calibri"/>
                <a:ea typeface="Calibri"/>
                <a:cs typeface="Calibri"/>
                <a:sym typeface="Calibri"/>
              </a:rPr>
              <a:t>Gomme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Calibri"/>
              <a:buNone/>
            </a:pPr>
            <a:r>
              <a:rPr b="0" i="0" lang="fr-FR" sz="1800" u="none" cap="none" strike="noStrike">
                <a:solidFill>
                  <a:srgbClr val="000000"/>
                </a:solidFill>
                <a:latin typeface="Calibri"/>
                <a:ea typeface="Calibri"/>
                <a:cs typeface="Calibri"/>
                <a:sym typeface="Calibri"/>
              </a:rPr>
              <a:t>Stylo </a:t>
            </a:r>
            <a:endParaRPr b="0" i="0" sz="1400" u="none" cap="none" strike="noStrike">
              <a:solidFill>
                <a:srgbClr val="000000"/>
              </a:solidFill>
              <a:latin typeface="Arial"/>
              <a:ea typeface="Arial"/>
              <a:cs typeface="Arial"/>
              <a:sym typeface="Arial"/>
            </a:endParaRPr>
          </a:p>
        </p:txBody>
      </p:sp>
      <p:sp>
        <p:nvSpPr>
          <p:cNvPr id="790" name="Google Shape;790;p3"/>
          <p:cNvSpPr txBox="1"/>
          <p:nvPr/>
        </p:nvSpPr>
        <p:spPr>
          <a:xfrm>
            <a:off x="8766951" y="5749337"/>
            <a:ext cx="109772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Calibri"/>
              <a:buNone/>
            </a:pPr>
            <a:r>
              <a:rPr b="0" i="0" lang="fr-FR" sz="1800" u="none" cap="none" strike="noStrike">
                <a:solidFill>
                  <a:srgbClr val="000000"/>
                </a:solidFill>
                <a:latin typeface="Calibri"/>
                <a:ea typeface="Calibri"/>
                <a:cs typeface="Calibri"/>
                <a:sym typeface="Calibri"/>
              </a:rPr>
              <a:t>Ardoise </a:t>
            </a:r>
            <a:endParaRPr b="0" i="0" sz="1400" u="none" cap="none" strike="noStrike">
              <a:solidFill>
                <a:srgbClr val="000000"/>
              </a:solidFill>
              <a:latin typeface="Arial"/>
              <a:ea typeface="Arial"/>
              <a:cs typeface="Arial"/>
              <a:sym typeface="Arial"/>
            </a:endParaRPr>
          </a:p>
        </p:txBody>
      </p:sp>
      <p:sp>
        <p:nvSpPr>
          <p:cNvPr descr="data:image/png;base64,iVBORw0KGgoAAAANSUhEUgAAAZgAAAGaCAYAAAAy81VeAAAQAElEQVR4Aez9WbAkV5rfiX3fOceXCI/1LrkACSALnc1Wg9McWUPUkCOZBGqkMTWtZTKNqfigNo5kapF80RONkh672kx6kmQ2xrd50jvL9KY32YiY0Zj1kGz0dE91ZVV1oVCJQiK3u8Qevp1l/scTQFcRWUAuNzPvvfF5+kmP8C3cf+5xf/Z9n7uHIumEgBAQAkJACLwEAiKYlwBVVikEhIAQEAJEIhg5C4TA8xKQ5YSAEPhGAiKYb8QjE4WAEBACQuB5CYhgnpecLCcEhIAQEALfSOAbBPONy8lEISAEhIAQEALfSEAE8414ZKIQEAJCQAg8LwERzPOSk+WEwDcQkElCQAjIVWRyDggBISAEhMBLIiARzEsCK6sVAkJACOw6gecTzK5Tk/0XAkJACAiBbyUggvlWRDKDEBACQkAIPA8BEczzUJNlhMDzE5AlhcDOEBDB7Myhlh0VAkJACLxaAiKYV8tbPk0ICAEhsDMEzlwwO0NOdlQICAEhIAS+kYAI5hvxyEQhIASEgBB4XgIimOclJ8sJgTMnICsUApeLgAjmch3PS783IQSO7dLvqOygELgEBEQwl+AgXsJd4O9973vqe9/7l+af//N/nv3Df/Z/L7773f/L+D/4X/3H+3//7//vD/7n/+D/MI3j/tP/9E+TON8l3H/ZJSFwKQi8SsFcCmCyEy+fAKTBv//7v6/ffbfJ1uvBqLD20JvqndSmv7lx9W+3Jd0ahfqAprP+9eu/r1/+FsknCAEh8DwERDDPQ02WeWkEYvrr5GQv+ef/r//36P/7X/z/r/zlT37+9v17x781X1Z/a7Fufne9cr+7nG1+587HD3/z33z4X71x585/NfoX/+KH6fe+F+RcfmlHRVYsBJ6PgHwpn4+bLPUSCES5fPjhh/rB9ufFZx/fu/bpp/d+8+7n9/7d46P5v7dc1v+jzab9H6/Wzf9guaj/zqPj+d/+7LPj96qqudbvu+K9926bl7BJ52eVsiVC4AISEMFcwIN2WTf5+9//fjwfjfZcrLf2WlW17wZvfjtw8jveJ3/L+Tg071mn3ttW7t9Zrcr/znzd3PjFL34xXa0+zqKgLisb2S8hcBEJxC/0Rdxu2eZLSGA2e1d9XvZS12TDqrXXWs/v6KT/m0kyvGV0/y3F/Te0Kq4R5zeahn9zU9rfmi823/n080fXHjzY9D/8kLRI5hKeGLJLF5bAORHMheUnG36GBKbTHk+G1zWZXo+8nqJdIc6uKNU7YO5PWPWHzL0RhWxqrb5a1/6to5PlrU/u3L15tNjsJclPelEyZ7hJsiohIARegIAI5gXgyaJnS+Bv/s33KE+1SpMs0SrrE6dFCGkWKE1Y5wqiYeIMUUqWOGeKqqLD09PVb969+/C3NmX5Juo04yy7m5ztVsnahIAQeF4CIpjnJSfLnTmBTz/9mJu6VF5pE1hnPiQZ6i1pcMYwQzC6xxiiZfF97hHlbLbNDdRivrM4XXznBz/+5I2/+Pj28E//9E936v6YMz8QskIhcEYERDBnBFJWcwYEfpNoMBgQO1IhGO0cJ21LCdJhWnHGWuXEnKGlOjG9DO8HbRv2y6q+sVxu/8Znn92/tTheHY7H3+nF+2jOYItkFUJACLwAARHMC8CTRc+eQFlumIyBRDSTV+xaUg7CIcI4tOAVhaCZVWq0TnPFych5dWW+XL179/P77x6fzg5v//zTwSdNY85+62SNQkAIPAsB9Swzv5Z55UN3ikCvV4RUpSHROrBCIBM8e+85OM/OeWqtI+sCmGjSJtNZb5AbnU7n89Vbn9998Pb9zx9e/cXnn4+aT+aJXFEGTNILgddIQL3Gz5aPFgK/SuCnRH1fBMWIURLl4BfvXBOsrTHGEYVA3j9uFJgUG2VMliqVIVVG++tt/cYpRPOTH955486j9fD2bYqSkXOcpBMCr4eAfPleD3f51CcQeOedW2HuloE4OFjDMlnbNqW3bRmILEE4xISXEA2iE7xi1ow5dZ4ETgsXzOFyXd/6/P7pb6xmq4Myn/U++oj0Ez5qV0bJfgqB10pABPNa8cuH/zKBH/7wNmXNwGvDVpsQiyhNCEiIBRsUSi9GM8WmGJpBJBM8luaEWSUJU9L3Xu+t1/U7s9PVOxDN4en9R8UnzZ9ILQaYpBcCr4OACOZ1UJfPfCKBd999L/R60IR3NtFcKU2V5mDhFZ9oRWmi0RIyRpMPnmJNhoiJSGtWCZZUk+22uTZfrN/cbreHnz84Ha2OvAgGhKQXAq+DwIUWzOsAJp/58gisVhSqyvmUkzbVBnKhmry3hHyYRgSjjaY0jYIxcRQE4zAkYoZfUI0hVv22sXt1VV+dzZc3fvajn1w7uXuv+Jf/8l8arIJJOiEgBF4pARHMK8UtH/ZNBD74gEKet445tNqoiokrZ611znoIAkV9RUmSUGIgGKTInHOECcTMpLUmrbTG+35r7eF6uXj3zqd3vzM7Wu/t7f12Fp/STNIJASHwSgmoV/pp8mFC4JsJhPH4umtU3SqlqxCobhprbWM9ZILqPlGSGDKQDDFRvKIs+FiIIYqCMcZgoHuo/k9X6+2No6Pjt1bzxfQXp3d7ZVnqb/7oXZsq+ysEXj4B9fI/Qj5BCDw1gXDrFrmq9q0xSe2dr5umdnWDEW0bPOouRhtIJkE089gXHoKJ0Y3uxqcqy7JUaTXcrDdXjo9mV0/ms72H9x4Wnzn3eIGn3hSZUQgIgRclIIJ5UYKy/FkT8K2tLCsIhqhuW0Qwtg34n2AYMkiPpYhgomgIYYz7JcGkaarSJEMYY3pN66aIWq6s1surn/z05/snn572/kUIGjJikk4ICIFXQuCyCuaVwJMPOVsCjOIL1hiSdmiTVNfMqvY+WO+Cd9YFQs4siiVNUjKJIaUU0mQeLRByY4hsUkrTjI1ODTEVzvv9clO9/fnnxze2s2b0t4mS7xMpfIb0QkAIvAIC8mV7BZDlI56eQJSMc2uPKKVRTDWkYoP3AQ1FF4gEUomSia0TjIuCcZ1sIBfq9QrK855WbHre0XS93rx1cnz01rpcT+/+4Ac9un1bUmVPfzhkTiHwQgREMC+ETxZ+GQSKYuILlTXac8NMFp+BYASSQQ2GmRGtKDRNCq89BOOsJyKmJE1pOBzRYDDSJomP+veT9Wb71ny+fHs7Xx88urstaLHQJN03E5CpQuCMCKgzWo+sRgicGYGR095oZUlzixPUEcIXb21w1saXUAkRppNWighpM486jINolNKQy5BGoxFnWS9Rygzaxl6JzyhbrjZv3Pn4zv7y9rIXQohP0eQz22BZkRAQAk8kgG/oE8fLSCHw2ghssyKo3DhNkAxzZ5W2bahtanIuBjSBtFakjSGGZLwP1LaYLRAVxYDG4yn3+wOdmDSHd8Ztba+uV9U7v7jz4K2jo9kIO5agiWAAQXoh8DIJqJe58vO5btmq806g16tDnicuKO+YnI//bNuGpmmoi2IQtWitKd5wGYd4S3Vdd5JJ0hSSKXg4GKk876fkVVHX7cFytXr74cMHN+bbxfjjj0+zjz76SJ93DrJ9QuCiExDBXPQjeEm3XzsfOIYmAbUX56iFXNq2Jeta7LFHBAPBJPGu/qRLmVVVTVVZEwWmLOshTTZBPWasAuu8rprJYrZ889HR8Y3Zycnep5/e661WKxEMSEovBF4mAfUyVy7rFgLPS8BoA8GQD857Z9sAuQRrWwqQTVxnjF7iXf0xgonv26btopgGElLK0Hg8pel0X+VZL/XEg822vDKbLa+ultu9n/3s0eD2bTJxOWnPRkDmFgLPQkAE8yy0ZN5XQqDfH4buqWLBedRW4BTrUXsJwdmADrV/1aXHUpOQVjiFA3Wps6ZuaLspKRb8o2D2D67yYDhBLSbPy7IeL+ar/dWy3Hv48NFoudzEHyNjkk4ICIGXRgDfzpe2blmxEHhuAkhzeSIO6D2F4IN3AbWY4JwL3juKlygryEXx41PY+0AxeinLiqz1NByNaW9/n4fDkUrSXuI8F03t9rfb6k0I5npVnQyJ5BcvwUB6IfDSCKiXtuaLuGLZ5nNBoCjGITFJSBPjjNaOWUEy0Iq1oW1qatDsF1eTKcUURRNQ6betoygY53x3ufJ0uofhiJAm00anOetkr67tb5zMZrewzoM7d6hPRBpNeiEgBF4CARHMS4Aqq3xRAg8pz5VnFTwE4pRC8ILe2jY0TQnBNORRi2FmMsZ0jYkRuVjabjEdqbI0SWk0HMc6TCz4qyTpZRTUuKrrN5fr9Y1N1Rzcv3+3+JM/uWtedGtleSEgBJ5MQATzZC4y9jUSGI2mSIWlQSkNwRBSZQHZMfRtE+qqDm1dk/ceaTKF6CSjPM26KMZZCGa9QR1mS+SZit6Arl65RoeH11SW5Yl3odhum/3VfHMFItpbLDaDo6ONeY27epk+WvZFCHyNgAjma0hkxHkgkBgIhskrChCMDwF2gEBCGy9Xtg3F0RrpMYMIJkkSStEoEG02W1qt1lQjitE6ob3pAR3sH3K/V2hmnbeNHW+39cFmubn2k5/81eHi3qe9f/Ev5CnL5+GYyzZcPgIimMt3TC/FHiVJCl3AIxQC4hf0KPI7S61tCaKBSwIxBKOVoiQxSKnlpLWh7XZL8/mik4yzjgbDIe3t7VPRH1JiMu1sQLG/OVgtNm/fv/voxnFZjf7236bk+98n+S6QdELgbAnIl+opecpsr5pARc77QFBLCHgRQvDBBQvJxBa8wwYFIiZSSlOSpqS1prZpaYM02ex0RjGaydKcYi0mPkImTTKNxXp13U6Wq9WbR8fHb6xn67H3s+zdd0UwJJ0QOGMCIpgzBiqre3EC0+l+cGlMkcEpgTwk4pi61/CKCw6Sic3DFhhNzERaKYgmns5MVVXT0dExnUIyijX1iwH1UY9J0hwzqKSp/XCxWF07enhyfb5ZTY6O2ny1uqNffMtlDUJACPwyAXzhfvmtvBYC54DAXaKBSjwRI0zxlhDGKMXxqrLg8LZtW2rahizSZYQO0yAZ7prSGmk0S8fHJ11zzlOe9ZAqG9GgGLJWicG43nZdTuer5f5msx4/evSg3zRLEQxYvpxe1rqrBEQwu3rkz/F+b6Z10Cr1Oj7skpVVsRkOiFS66KVp6u5+lwYFf2ammBoLAekyItRZDIKaQCcnp51gasyTphlNxns0mewxXrP3ISnLqlgvt6NqU45PTh4NFotHButgrEJ6ISAEzoiAOqP1yGqEwJkRuHr1RjDjtotgII9WJ9omSeKU1iH4EGIEU9cVNai3RK0opeirpnWs3dB6vabFYoHhhiAUmk6ntL9/QHmvByWxaVvbq5t6XFbllXv37h0cHc162AEVQhDJAIT0QuAsCIhgXpyirOHMCfyUpknmtU6cNsqmaYKWemNMIPz5d85BLg3FNJn/4n4YCIhii5sSp0cJbbclxWJ/VVWdYK5du0b9fhFlpLwPqW/dpC7Lt08eHb+1WJQjrUsLPwAAEABJREFULGvQ8An4X3ohIARemIAI5oURygrOmsB6/U6ok57nJMTIpU0eCwZ1/yQoxRSCJ+csWdRi4jBQIMinazGSCSGQhYSqsqTFfEHltoRY+kiRTbphkhiFbU6t96PNZvvm6cn8RrNp9n7wg0X/9u3bUTKYLL0QEAIvSiB+0V50HbK8EDhTAu++W4aybDyzsUlqmjRLmixLvEl00FoFxlkbIBnvHSTTdLLB+C6CMUiRKSTBPART1zWtVsvu3pgonl6vR320NMuV1jrFPKPVanPt5HT2ZmvdoV1tR2U5FcGc6dH8lpXJ5EtNAF/VS71/snMXkMBq9X44POw5rVRrEtUYSEYb7RClhCTVpDWjruKobWOarO1eY1onGGZGhBPQCNNbWi6WtEE9xmhFRdGn0WhAg0GfsT7jvO9tt/V0tayurNbl1U9+8fnegwfHWQhSh7mAp41s8jkkoM7hNskm7TiBDz6gkOcjpzhYyKUyWtcqUc4kHBDNEORA1lqqEKHEK8o86jCpSSi24ALFO/hjFBOHi8Wc1ohiDLJi43FBe/tTGo9HbBKjnAtJVdnBdmshmebq3c8fHZx8dtQHfi2SAQXphcALElAvuLws/o0EZOLzEPj+97+P1FbtvUEEo02tEwhGKau0DhBD0JCFD0iP2bYTjXeemJkSYx43bQjRD3mkyTbrDa03K7KupSin6XRMk+mEsjSNxXzTWt+DZKaL1erNzz6/+8ZsuR7cvUsJtlu+G4AgvRB4EQLyJXoRerLsSyFw+/Z3w3B40zln2yTPyiRJKqWjYNhrpLqUwmnLgcIXdRgHkcQoJo7v9/tU9AuKKTOkwCheQYZCfleHifOMRiPa25tSjloMs4pRTFq3drxYbt569PDkrfnydGrtPMOO4UPwv/RCQAg8NwH5Ej03OlnwZRH4oz+i8Mkn5K1VbZqaKklMxRwsgpSgYxSjNTHHWosna2MkY8lCMkRMWZZTnuekEcVEoVR1RfGemPl8AdnUNBwNaX9/j/r9HpkkUUrrxPswQKRzeDqbXdlWdhjWSXbnQ3l0DL3mTj7+4hNQF38XZA8uGwGGTb77XfJKBQuh1KxVjX20aF4jDRajE4UoJoRA1tqumN+2lhzeG5NQkmaklKbgAzV1Q6vVio6OjjrRDAYD2j84oH5RYL6U0yQzzCrbbDaD2Ww5RLQzmC+X+ckwk+8GgEsvBF6EgHyJXoSeLPvSCETJENUuz7PaKF1BJi0xOUQzIUmSTiAURzjXPXusgWCs9RjFpLUmpTURM3mk0bZlSY8gmNlsBqkkNJ6MaTAcUq/f5yRN4/UASVU3/c12M0TEM/rF0YPik0/uJfjMWKch6YSAEHg+Aur5FpOlXpiArOBbCRTF1A2HvdoYVfvgWmZ2iUkCpACJGCwPgSBKsS0k07ZdJOOQMvOIZBQrzKOJIZoG0x49OqKj4xMIJ3TRy3g87tJlOjHkfFC2tZm17aCuq8nR0YPRev0ojR8QglyyDA7SC4HnIiCCeS5sstCrINDvjzxSWrVJkxJ/6BukvJwx2iOCCQapsi4Nhg1xzkMulixEE+VCxIT6PSnUYbROyGL6fLGg2XxGdVPH2gtNUOifTKfdayyjEOgkaIOqaq58/vmjK4tFXRDRY4vhhfRCQAg8OwH17IvIEkLg1RA4OCjc3t5eZVRSOhcaCsFCKh5yiYIJ2iBCIdVFJVEuFumyALkorQnzkYZgUMjHxjKt4y9dLpe0Wm8o4F+swxxeuUIGNRvvPGMBZOLUsKy2b9+//+Cd7XY7Of4JZUT4APwn/bkiIBtzQQioC7Kdspk7SGBv75pHayCLJjjXOufjlWQONZYoGDKITlgpQuRBFsV+C8HE90oZRDCQDyti1hAQUXzy8mZb0mK5olivme7t0eHhFcqznBQ6oxWK/TxAvebaYja/Xq6Wk3snP+t9/PHHegfRyy4LgTMhoM5kLbISIfASCAwGozAYZI4Z2a+2sTY6xnlU8kNIkCJLEkOx1hJCQKHfkUORXylDMSqJYgmkCJPQAnnUauq6ofl8TmVZ0Xg0pisQTDEYUJKkjJYwcb/clnuz2fywrKrJ6XLV/+STrXkJuyarFAI7QUAEcw4Ps2zSYwLD4V5I0x4EE6wL3nqPQbABGa4v7oeBYBQK/bCI7a4isxQgEoJYGJENwUwe0xzGeawyFvvn8dlkmy1leY/GkwnF+2Li1WTaaO29z7fbcrxer/eXy/Xhzz6/Pz0+/iyFwBiLSy8EhMAzEhDBPCMwmf3VEZhO2zAeF44NITUW4n0wkIyHMxzFyAWZLWL8CwhqXEyRNS1CHUcO75kUMStELoT30UncRTmLWIdZrYmYqFf0aTwe02BQQEWsEeGkVVX1y7KZbDfb6w8/f3Dl9HTVIyIlkgEF6YXAMxJQzzi/zC4EXhmBsrwaiLRLVNImiW60VpZCgGBCYA4EKxAxESIa8qi/2NZRrLXEIUMuShlMYizSzUKxRrPZlLRBwd85T2ma0giCGQ5HmF0pa61pGpthHaM1BHP86PTa6qQZ4BMMGqNJf+4JyAaeJwIimPN0NGRbfoXA4aENe3sjm+d5k2dpk2SmYYWSfnAwBgTT6ePxIghayFpHdVVTi0iGUdyPtZgY6XRzeu5qNHVdUxXnQUpNKU3j0YjG4xEprWKEo7wLiXV+uN5srj88OXmzrOrx6SllH31EUux/jFr+FwJPTUAE89SoZMZXTaAsLWotuTNGtVmWVIlWDRGKMCHqBIUVbNBXYUUISId5pMgsOUQyTEwaAtHaUBzG91FAG0QwK6TI1ustxSgmPvxyMhmTMYbQsVIKYQ/3t9vqYLFcHGy2q9Hduw/z8ZjkuwJA0guBZyEgX5pnofX6592pLXjnnVthf7/v0lQ1WqkKJ2uFWotFhzQZohhEMBEI478QGyTjkCrzX/gnRi9pklKaZKQgmxbiWS5XdHI6o9PZnOqmoeFwSPGS5RTpMqU1p2mmjTYZopzBYrYalWVdzOfr7Mc//kgiGDCWXgg8CwF8Z59ldplXCLw6AmX5+IfHEtKIYNISkim9a62zbWDioBWTQiGGGe8IsQ0EExDYeNRXPIbkCdN1JxdmhYglEFJe1Enm5JTW6w1leY4U2Zh6/T6lScIaeiHitCqbYlvWw6puRkefPyr0wpoQ8LEknRAQAk9LQD3tjDKfEHjVBN5/n0LbHvtYgxkWvTLNTGmtg2Far3DmGq0pNgV5MDOUEyVDSJUFctaTc4FQsSHqvBADECZnAyH91T1deYZIRitFg8GAhmi9Xo8VOmtd0tg2b5pmUJfV5OjBw9F8c5Ri/1kkAwoXtZftfuUE8DV95Z8pHygEnpZAGI0OXGJ00x8M1tokG+uaBhGMh0+C1ooYa8JffSJELF9GLxapsKaxFBtkQfGagE4ynslDOuW2gmCOkSabYWmiYlDQdDrtrihDBMPOBw05Zc760WZbXfvF3bvXHp6uBx9/3P3SZfzIbjn5TwgIgW8moL55skwVAq+VQLi+IWf6/RpRxhLF/mXTVE3T1ijAhBDTYzFE8d5h4Mmh/mLbKJa2u1IMdRRqIRqL8QFiidFMbHVZ08nRCc2QJnMYURR9Orx6SPv7+2SShJBeUxRUgjYpt/V37j86/c6iLvf29uRqMpJOCDwDARHMM8A637Neyq0LdAuCMUk9GhVLZMSWtmnqGMEQhfD4XpiAKCY2epwi84GcdRBLi2bJoR4Dh1DsGHNyYLJIn8WryJardXdZs8aKp5MpRYMkCTJhnpkJgiE1QB3m+nK+fKNau8m9e5veanVHk3RCQAg8FQERzFNhkpleBwGOBiFyeW4hmGylmZfO2zp4GALWUEykcAYbpMoSo8gYTQoSicV9h1k85MJ4rziO1cSsSSlDRIps66lCJBOfroyQqKvDTMYTFPpzYmVQ7E81BdWrymq6WK4OqrqcPHx4r2iansYKpBcCQuApCKinmEdmEQKvjQBDMsOhacfj6Ya12lDwDVOwzB5xRiANy5gv5BJFw4xNDQGzeSJEM1EuWhlSrIkpNmS/PCOKcUijNbRarqiuG+r3C5ogionDJMkYy2gsnldVM0KabK8um4Pj+yeTxeKTTAr9dOk62aGXQ0AE83K4ylrPkMB0euj29qZVonSpNdesgqVYVEGoohDCxBSXQfSitSJmGAaCITQmJqMSSnRCmg3ePZaLRz0mps7quqZ4yXJZVp1gptM9Go3GFK8mY9YaUVDaNK7ftG5Slc21h/e7HyLrY9e0SAYUpBcC30JAfct0mSwEXjuBXu+3/GRy2CR5WqWprhKtGvLonCXmQHAMIpSoE2wqxII//kQIP+IYjchFQzJaaVL4R4HgJk/OOqqrmhbzBW23W8rzFBHMGIIZUb9XMCIehRhJe0eZa8Nos95cv//g4bXF0cng7t3uajKFT5NeCAiBbyAgX5JvgHNpJl3wHdnfd2E8HrT9flYVRb9Ms6T2wTlrmxBggBit4AV5SMU7Rx61l4DXUSbMinRsSJNFySDowfRArnVUbavu92E2mxWlmaLRuKDRcIgIpiCF+SmwUmySEHi0XC7fuHfv8zcWq+XY2nkGpPLdAQTphcA3EZAvyTfRkWnngsDh4Q1/9eq0LfK8Gg/H617e20AvjW0bH2AVjlsZ8F+I/xF177v/mRDgELMio03XNIbxffBEsfYyn827KKZtLZkkoaIYog3ImISIoSadGiLVX6/L/dnp/LCtqmFYJ9mdD+VqMpJOCHwLARHMtwCSya+fwK1b5I0ZtMPBsDw8PFggilnapq2R4kI1JQSEGQSHoDHpmArTmpRSxIR0GBrjVQJhZGlOaZpRfK0wX5TKDII5OjqFZLbU1KGLXobDEaVJhnUlnJhUM+l0s96OZrPluKq3o6PT4/5SriajHelkN1+AgHqBZWVRIfCqCISiILs3HW3298bHeZ4dt21TNk3lOPhOMIqZuqaREotyYcglBLLWkkMajTHOGNPJJUYqCoKJhf7NZos02YJOTxdUlg2K/QOKlytnWU5aK9ZK4TsS0rqpi+12M9mu671PH34+/snjq8lUCAGfRNIJASHwBAL48jxhrIwSAueLQDg8JJsPe5v9g+k9Y/S9pq7WbdO4qBGtmNQXguleK/zND4GQRqOmqdEaCpCMwjxYtkuVKXgDbqK2aWmz3tDR0QmtV+vufpi9/X0U/fMYBTFybMp7m9i27bVtO97Um6v3fvHpYdPM+0Rk0BhNeiEgBJ5AQD1hnIzaIQIXZFcDttPt7e1vDw/3T4xWJ87bMnjr8Mc/BO+jZwj+QGM0ghyYGAvFor+1LSKZhqxrMSZgGqFx9zqmyWIUc3ICwWzWVAxyOjiY0GhUUJYlmMex9Y32oU0DuVFVrq/fu//gjdMHp6Pbt4/SDz8khZmkFwJC4AkE5MvxBCgy6twR6ASDP/j1eDReJ0my0oYrUsFCGqG1DcEy2Og4m6coGqS3YoqLGGe495aqqkTbkhXl5AkAABAASURBVLUtBfKEAAbzMaIcR9ttSacnpxSvJhsMUrpyZUz7B2MaDHsEsVDbVkxMWulQbMvNW8dHj94+mS32ykezvCw/1iSdEBACTySAr98Tx8tIIXBuCDBzQPN5vteO9ifbtJdsszStk9TEkMQ/lgvEAnUgpUWxYRFiFYggkyiY1tYQRQ2hPJYR48xnxlREP1Vd02KxQC1mjjrMluLyBeQyRDMJE7MjyAUvKG2aerDeLEd1vc2P61XS6xkm6XaUgOz2txHA1+zbZpHpQuB8EOj1xv7gYL/u9/JyOOqXRdFr0lR7hbM4yiJKRUEojAZ1IKpxiEDQEME4Z1Hsb9EsReFEK8RlCFKybUtrpMeOj0/o7t37dHR8StpoGo4LFP0zSrME7znOGeq69OV267blNmTOw2B3zgcc2QohcA4J4Kt5DrdKNkkIPIHAcGj9lSsQTD/fDotik2dp6YNzzreIcDwpRCwhuE4gqNE8lgnqLh4FfoJ0lGJKEtPVVtLMQByGktQQcUCabEOnsxO6/+ABxXqMh5SSVEMsCo1DkiqPZbZ5L3vU6/cf5lm+ob6yZVkGkk4ICIEnElBPHCsjhQDRuWOwv3/dI23V9PJ0ixTWCnLYtE3ZIqqIgglRMFEMbVt36bA4tFEwwRLjTE+zhIYo3o8nIxoMEJ0UPSrQkkRTVW+QIjuh4+OHNJsdde9dtyyycOxDlibtaDQ4fffmzdv//t/9O7f/7n//v3f071x/p/693/s9d+5AyQYJgXNCAF+7c7IlshlC4FsI3LxJqMNQmw/y7WQ6Pu3381PnbNXayhN7UjomvnyXGguQSkA0043HWa41kUG5JI2RCyIThfcxpcaKuvF5nlKvl1KKaQlanieU9xK8N4TXoRj23XQy3r7znXce/s/+g//Jw//u7/zO5qA4sETInOE/6YWAEPg6AfX1UTJGCJxPAh99RMFasvv7k83bb914OJ4MH7Fy64CxWgUfJaIhkSgShTNbQziJVhCIovg6Fv2DbxHdVFRVGxT0N91QI0t27fohvfsb79DN77xFb731Bl29doX29qc0HA9ogKhnb39M0/1JGA4HdjDotXnac3QDeTcRDEn3BAIyqiOAr2E3lP+EwLkn8P775Pf2yB4eXl2/+cbVB6NB/75JzSpJVKMMdYKJcuka5AK3dGL5MnXWNFV3KfJqtcBwCcGsqGm2ZBJF169foXfeeYuuXTukfYhlb29MXYNYolwmk5EajwYm72X5pq0yHhKfe2CygULgNRMQwbzmAyAf/0wEAua2Vwaj9eHV8f1e0ft8UPSW/SJvEKF4Vh5FfIXCvSaNSEZrIqUDeaTL6qakKJbj40ddnWWxmKGwv+oEk6aK3njjahe5jMdD6vUzivfATKdDunr1gK5c2Vd4nyBVVmDe/c1msbdeLzOiTjJM0gkBIfBEAuqJY2WkEPhGAq9tYhSMbww3aZKtSdk1RFIbQyi024BUGRE7ihGLNoTIhDvZGMgmFv+btqK62XYpMiJLzKjXxEXRoog05tMJP14OUU2OmswEkhlPhgo1mkQZHjhXX1nO5oez2XH/4cOH+sMPPxTBkHRC4MkE1JNHy1ghcG4JhM8//5wenj5Q6/Va2TbenV8FFPopNusaRCxtJ5k01SjcZyjSZ12qLKbM0tQgQslpOCqoGPTIGAXplPTo6AHafSrrDQorlhxqNcwBy+fU7/eUNjoNFIZlXV6DXK6tZ6thlmXJBx98IIIh6YTAkwmIYJ7MRcaeXwJhs3no1+uNC76xSlPD7Brnav9YMDXFSAbjKcsTGo0HNJ2OaTwaEgr0SH0VnVxiKmww6JOGYGJtBtKg09kxVXUJQTliRZRARpALFUWfUesxrEK/aZuD1XZzUNqmMMYkwKTQpBcCT01gl2aUL8cuHe0Lvq8cQwqikGUDi8ijQjSyiTWYLEs3iDhsTIHZGMHElBfO7F4vp4P9fbp+/Rq9+eZ1DK+igL9HKNjTZDqCbCAYTRSXW6Lwv1jOqa5KCMp3lyf3+zminH6MeBgpMqW1zqxvR3VTjYnavlIquXv3rrrgWGXzhcBLIyBfjpeGVlb8MghEySwWtdVabfq93vHewfRTRCJ3EV2sAmIYCrEW48h7S0pxF7UcHh5ALtfoCoYFpJGlCfUhn36/h/RX3s232axpuVgggqk6wWijKc1SyvKUcsyb5xknaWKCc0VdV6OqbQcnJye9LMs0ij+SJiPphMDXCaivj5IxQuAFCLyCRZfLw7YoxvObt97+xd/6nb/159ffuPbfZIl5pBVXWiF8CY4gge7JyVEmk/Hoi/ta9kgxd+OVUl19ZTKdEFJgVJZb6iKYuiKP5QnKUFqRMaYTTb/fpzxPtfehhzTZoK7r0WKxKB48eJAQEYcQsARJJwSEwC8REMH8Egx5eTEI/NEffeD+4T/8D8vf/d2/c/rv/53f/cWVw/1fJKmZG8M1K9TogyfvLETSdE0pphFqMJPJmGI0YhCdIAKiFJFMrMvEVFpT17RerWi7XVPTNMTMkEtCJjHdfHG5LMs1CGW2bYe2bqaLxXZcVVWGcfI9AgTphcC/TUC+GP82EXl/7gkwc7xcOdzoHTST8WSllVqmqdkkia4xzVF8egsT5NISogxar1cUI5HhcAjRoPZSDMggOomSiamyLM3IWUubzQbzL7sh1kMxRZYkCaVpSnmeU5amihVnPtCgtfZgtVocOOdyAFNo+ET8L70QeH4Cl27J+MW4dDslO3T5CTAkk7+51149GK5MqubDQX/ZL3pbVqiSxKcnI4qJ0thuN4QooxNMURQ0GAwo1l46cSA6iePi+0isripaLZcQ0oY8LKK1ptiMNpBLRiZNFbqEiQsLway32/3Npu1jWYPGaNILASHwSwTUL72Wl0LgQhG48ZBsX/EqMcnp1WtXTyfT8Yop4G9/A0E4chBNTHdF0WAe6iEKiRFLTHelX0Qlo+Gok06McNrW0gppshjxYCVgEZ3BpJSmJEljJMNKGxNY9du23a+25X7tqy8FI98lkk4I/CoB+VL8Kg959xIJnPmq3yc3fXda9UfF8vDq4UPUWR4prTaBvCWYJniPekqNhppKCJQi3RXrLVE0CaKXKI1+0UeRv6Ber0fMREsIZjaLj5HZIsVmsclM2iSUQU5ZlrMxiWHinrV+XNft2JZtH1JKiIhJOiEgBH6FgAjmV3DImwtIILzxxsHmjeuHd4eD4hfa6LnWqkaNxRFKNTWK91VVUmvbzgBRLn3IJDGGjNaUof4S02Sj0YjSLKMlUmRHR0ddLaaqapRzGGJKIaB+bFEwmhWnzvt+62wRQuidntbpnTukSDohIAR+hYB8KX4Fh7y5YARisT/+jPL2zTeu3SuGw7u9LJtnWVorrbx3DvWXkuLPIa9Wa4qySZDq6vVy0kpDONwN8yynyWRKRb+gsizp9HRG8/m8K/bHNJvW+qsUWZblnJjEEFHPOlfYoHpluc6Wy4ca46QXAi+JwMVcrQjmYh432eq/JuD398fl1SvXHhV5/gBpsnnR75fM5GL9ZRuvDJsv6PiLqERrRVEozIw6je+aQepsb7pHo9GYbOtoMV9CMqfdjZeoteCTmBTmR3qM8jzjPM81scqDC/1g26Jtm7wsVxrRDJN0QkAIfEVABPMVCnlx0QgwIwdGFMbjw+baW2/MB8XwZG88no8Gg41WbBHCkLX2i6jkFAX8JdJiBqmuHiIX1d2x71GnidHMYDikohgQIa6JUcwcUpovltTULSEdRtZ5IkzL8x5leV8jTZa5YAvr3XC5nA+YT7s6jEiGpBMCXxEQwXyFQl68RgLP/dFRMv3+od3LknJQFMvDw8PT8Xi00No0cE9QSpFHqizWVtbrNRnUXuJd+XEYP9RBMHGYof7Si7UZRDMOMllCLlEyFWo4trVUlRVZ6xDB9KlfFIpJZa11g6qp97ZNPW7bJCMi+T4BgvRC4EsC8oX4koQMLyyBmzfJpVzU09F4cXi4f38wGDwwRm+1Ug7DEKOUeJf+BoKJO5mkCQr6KWltOvlEycTXUTJ5nhMCFVqg2B+vJmvqphNL/cUwgYAwn1JGpxR46F043Kw3V6rQDu7fv5+SSAYIpBcCjwmIYB5zkP8vMIEPP6RQ96gtxuPl4ZUrd4pB706amHmWJk2SGOS2AsUbLmMEg3oJKcQfeUx1IWqJcmmbFumygOgmQfqsT1obWiwWNDs9pbppujpN27bkkG5jpVDwNypNksSkZmi9fbMq6zdd20y9H/SISKNJLwReHYFz/EkimHN8cGTTno7ABx+QX63I7k/G6+tvXnnQ6xX30zRdJknSKMXIkNlOMKvVkrqbKJHy6vVyiqkymKW7hNl/ced+vGQ5Xrq83W5pDsmU5RbTLfkQL1gjQkqOtNacZlmSZukAYw/rprzqXTspadn76KP7hqQTAkKgIyCC6TDIfxecQLh1i9pskm8no8k8TZNZmiRrbUztrHdVVUEsG5rP53SKqCQ+c6yHekt8NlmMSBxqK967KA4aDIadeGLEsoK14uXNVV2R0ooM0mOEjrEQ5GT6/SJnCpPGNntV04znJ+tiMFhqKfQDkvRCAAREMIAg/Xkm8O3bhqgioPnx+EZz+Oa1dZKkq7yXr9PUlCj0O+dsiDdalhDNfL6gzWaLNFdG8aoxoxNCFEIxglFK0XBYdD8yhuUo3qC5WMX5N8RIqyVZ0g211pRlmcqzPMXCA2vdxCJFVlfb4XrNGREpkQwoSL/zBNTOExAAl4bAdEo+z7MmLcw2L7J11ku2JlEtAo6gFAfnPK1WGwimQrSSUpYXhDwXaWUIQiClVCeXKJk0Tci6FrWYGS1Xc0wjwrrJGIPXirM04yTBG+LcOz+0rd+vq3LPZ00PQA0ao0kvBHaagAhmpw//5dr5uiY/GFCdG70ejPLTXpHNWIeSOT6bjEMUzGZToR6DGYOGLDJKkxxDRDGxxsJEPdRmBoM+himCGEez2QnSakfUtBXFR88w5lGIZiAjeAuhDCmkydTQe3/Q1NW+reuCiAyaQpNeCLxWAq/7w+VL8LqPgHz+mRGIlysnG6qyQs/390YPin72EHJZeW+bELyPgim3DW03ltoGHxsSStMeWkYBggnkKUkN9fo5FYMeKR3odPaIHj66h8hnTk1TkkNUE+el2AWllTIZsxk5F67UdXPoSlvM5/MEk6Ei/C+9ENhhAiKYHT74l3DX/cRQ3e/ni729yb1eP7unDS2Upu6XLh1SZFXVUpRMVVrIgihJsq7FOkwInuIDMPMsRX2mRyZRSKet6PT0mOaLGV6vsYwlZiaNFRuTsNGYS5u+d36vrOxe7Wy/qqrk448/ViSdENhxAvIl2PET4ELv/tc33tMNaiZJf3l4de9ur+h9luXZPMnSWrFySGNRXVvalg1ttzUiEkdaJ5SkaSeNgCiG8Y1IUkP9okc5avjWNrRar5AqO6XlckHWtqSNjkV+tB5DUFqzym3jR3XiuOiTAAAQAElEQVTZjKuy6bdtm+R5jjWRdEJgpwnIl2CnD//l2nlmjoGIn94Ylm+9de142O89ynv5Ik+TUim2zrkQb5zcbkukvNbd41+U0pSYhLwPiE5clyozEMhgUFC/3+/el2Wcf0XrzRqCsV9AY8I6EcFodCb1IQyw/qG1ob/dbrPT01P5bpF0u05AvgS7fgZcsv2Pkrly5YY9PDzc5EWxKIpimfWyDStqYhWmaeqw2W5osZjTZr0mxj+jE3LWUVu33dOUlTI0Go5piBYF1DYtbbclUmtld9NlnLeua0KkwiZJOEnSBBh7ztnC2Xaw2bQ5pKQxTnohcF4JvJLtEsG8EszyIa+SwGhUusPDg228m38w6M/yXn+ulKp88Nba1lflFoKZdakvCImSJKbIFDnnIQ2LqIWo1+t3EQyz7sZBGFSWFTnru2inbS3F+bU2nKaJ1kpnFHiAT5gglTZumjRDyk3uh3mVB14+69wREMGcu0MiG/SiBE5ObrrxuCjTNFvs708ejQb9Y6XVmsi3IVikyUqaz+dIk60oCibLMoppsvg6RisW8jDGUJpkmK7IIroptxVSanUnHyKGXBxE40lrQ0anShuD//TABX/QNO2Bc3VBRAkao0kvBHaSgNrJvZadvtQE3n+f3N4e1cPhYHFwsH+/KPr3teYVdroN0ELTNohelhSfSxbTXVpryrOcEgglRiUWUYrWCWUYl6UZdMKYdwMhbchhmlKaGDk3xZo0BAO5KHQpEw9sY6+sVpsrTeMHx8fHKT5ToUkvBHaSgJz8O3nYL/1OB+xhOxoNVm++ef1u3s/vaq26y5UDxTxZg5rKhjYo2sfHxwSPlFh/QAUas8YcRBqCybMeDYohJSal1WJN89M50mWOtDIUZZQkafdaa81IkcVoZVjXzbXNZnPN+xavsxTbId8xQJB+NwnIyb+bx/1S7zVSXd2zyW7ceLt8++2bJ/1+/8gkaqkNV4QYxNomNE2FmsoWktlAGpZ6eQ81lwExa8Q4RIxhmuY0Hk0wrU/bzZbmswWWqci5QEYbShHxGKTSVNQLXrBSfWvtHiSzX1XNcL2eZ3/yJ3c1SScELhSBs9tYEczZsZQ1nTMCxgxjLWaLv/0r1Fk2idGV97Z1rnVRMnVdIe21pLIqKUO0UhQDUioKJsY5AVFKSpPJtHvCclXVNIt1m+WK4us4X5qmlJiEjElYa2OUUlkIIT78chRCM4DE8qJI5Dt2zs4L2ZxXR0BO/lfHWj7pFRO4devQ7e/vl1lm1qNBsczzbI1NqCAY65z1TVOjtgJhlBVFWfR7fUKqCxGM76IaQqJtUCB1hkbEiF5Kms3mFH9+2fsQxUJaG9IxRaaN1sqkgbggCsMQeLTdrgbelwmkwySdENhBAiKYHTzou7LLVUV+OOzV42K4Pjzcn40no5kxtEWaDMV+F1rbIPW1oRjJGGMoy3PIwpCDPGpELPFS5CRNkTrrU45p3ns6OjqiR4+OOgEpyAVpMWJWbHSitDaJMTrHcBCCm1ZVOW7boxy85TdiAEH63SMggtm9Y74ze3zrFrkkobo37C32DvbuDQa9e8rQMlBovHeubRuKd+dvt1tixBhpgpRXklCMYhxkEoWSYBxqODQcDLvxJycn9PDhQ0QzFQWIKDYiJoZkdNeZTGs1hJwOVqvNflmGHhFpNEaTXgjsFAERzE4d7p3bWX9wQFWS5CcHB9OP8zz52LA6URyq4B1SZFWIlypvNhvCW+qimCynNEsJ9RSK0UkC4fR7BU2mU8ow7fR0Rg8ePKD1ek3xcmeIBEV/RyEgOQbLKKVTZj201l4ty+2VpqkGiHoSkJfvGiBIf8EJPOPmy0n/jMBk9otDgJk9ttYiTbZ+55037yHN9XmamlmaqC2rUCOGcZBAqMqykwTkQFmWUYaopQs3AkE6CcW7+kfDMdJkPdpuS4qSmaPgv16tqUYdxzmHjyFSrNAhV6a4aK07QOrtAFFSkaZpcvv2bdXNJP8JgR0iICf9Dh3sXdxVSCb8zu/8VnP9+pVlv5+f9Its1utni8RQScG1tq1jJEPOWopfhiiXNEkpdOkvTyjdQywZDQYFhnk3fouI5+TomGK6rCqr7qKAyJYVMwxjAnHPejsp22ZaO1uc1nWKNFtcfZxNmhDYGQJy0u/Mod7dHe31rts33rix7vWy0+Fw8KDfz46UopV3trFt65u6phJ1mKZpKDGasjQhpoC0maPYxdRZr9ejHNENIRVWIoo5OTml+SzeeNkSpEJaa7SENWZWxmQo4Qx9CKMQ/GBxetpbLpc6rkuaENglAmqXdlb2dTcJvPceIRW2qSCB2bVr+78YjQafMYel823rnPVIZdFiuUBdZQVZMMUaDAyDyMSR+yL91aXOIJgA8cSHXs5mM1osFoQIieK0NE0xTBivVZIkqVK6x4EHwblRu1oVZVmKYHbz9NvpvVY7vfey87tCwK9W15vhsLe8du3qPaTK7jH7pfeudq6xdVNh+jJU8YbL/HE6DIEI+eDJ2hZBS+jqMIPBEFFMjve+uxcmCsbG1BrCIa0VIT/GWmuFf0Ypzpi4sM6P1uv1AIJJQwi8K8BlP3ePwJP2WD1ppIwTApeJADOHDz4gd+PGePvGG1cf9XrpAyK/DKGtWts0Zbm1m80y4DUhuqHp3gT1lvgYsUBt20AogZBao729KY3HY4rRSrzyLAqmquKjYxx51GwQ3ERs+DhCNYbiCvq2bcershx57zNMlPthAEH63SEggtmdY73Te4q/+mE0OmzefvvNeZaZU2PUUmveQjSVtU272ax921Qhy9JOJkXRR8oLxX6KF6L57vVgMICAhnidUY26DSITioJpW9tJiBV3KTN8llasU1aqcMHv1W2755zr3717NyEi+c4BgvS7QUBO9t04zrKXHYHMFUX36JgVCv3LXi9bJYkqiV1T1Vu7LTeBVQh5nnYiiVGLQdGfOZDSTGmW0GA4oH6/h4jFUVmWXwim7cRitCGlFJpmY5LEGDMgDlcQxVyxzIN+v5989NFHqtsU+U8I7AABOdl34CDLLj4m8Df/5ti9+WZR9Xr9xWA0fNQf9B9po1Y+WAQiZVs3tUWkEaCGTjCj0ZCSRBMxerQ4PkonRjdIeXWCeRzFlBQ7DRlprUlrpXQSryczPQq8h1LOHhYvjus6RYpNxXmlCYFdICAn+y4cZdnHjsCjR4+8tUndmwwW169f+2w8Hn6mFM+ddWXTVFVTV61zrce4TjCYTkmSYNnQpcCiQKJ0YhRDFCCYLcU6zGq17qYjYoFc9OMIRmsU+nVOxINANAxB9cvVKjvKc0XSCYEdIfDFyb4jeyu7udMEPvjgA2/M1fZwdG3xxo3rnxXF4BeoiJxAKuu6rrZ1U1ZNW7eA5IpBP0SRGKMgD9+lxBCZ0HD0uA4TxdO2LcXLlWNrmiY6h5gZglGslNJKqRStz4GHnv1AN00+lvthSLrdISCC2Z1jLXsKBbz3HtmimK5vvHPzrs7MpwhpjlvbLOt6u6qrctO2NQr/oc6z3Pd6OUETnVycs6RQxI8psslkTMWgD54Bgjmlo6NHFFNl8ZLlEEKUDEfFMHOCQCfOOOAQRpBQgWYwDzJmWFx6IXDJCYhgLvkBlt37awL4gx/Q/FtvtdVvv/vmST9PPk9y8ymSWXcRjcy25XaJwv2pC3ae97ISgnFJYrAMURRMQDElXqIcHxszGY8pzzOKD8uMj4yJw7quEe0E0lqT0kpprRKlVY8Ujaz1+5u6nuJzcmyRCiGIZABC+stNQF3u3ZO9EwJfJ4Bow2ZZsxnkg4dvv/X2j6aT8Y+dt4/W6+Vss15/7qy9l2bpstfr13maeqNVJxiLlBiCIIglp4ODg+6eGEQkNJ/PablcUfxlTIgjCoaTJI1XkhmtdU8rPQ7OXd1uqquIcgZ3795NsVUKTXohcKkJyEl+qQ+v7NyTCHz3u9/1f/fv/t36O9+5Pvsbv/Fbdw73D36qme8gSvl501Q/Ze//ymj9M9RfPk+SZJmmSauV8oh+SCtN8Zlkk+mE4n0xiEhotVp1LT6jLF5dpiGkJDGM5bTRJlNKDV0Ih42tD+oQ5HLlJx0UGXcpCXy7YC7lbstO7TIBiCJg/0NRXK1++7e/8wjRyCeorfywl6V/YYz6C6PVn6VG/QkH/+eQxYM87217ee5iSixJE8qQGhsOCur18y6y2W43Xapsu93ivSMIhdLu2WSZwvwpLFN4H/Zaa/dQ8+kjDZe8//77kiLDQZD+chMQwVzu4yt792sIRMn843/8+83v/d6/t3jnncm94bD/k+Fw9Jf9vPeTpKd/bBL+gVL8436e3yt6/VWaZhbRCGlWlJgE0UtBg6JPkBHZtkEEs6T1aknOthTNERtEwylCmTRJc6N4xIHHIegCabL0zp078t0j6S47ATnJL/sRlv37JgLu8PCw0nrv5ObN6z97++03/uqN71y/0yt6n7HiO0apTyfT6b3JeHKamqSBICh4FPGZqej3aTQYUL/fo3in/3q5oMViRm3TYB4P6Vjy1nOiE52ZNEtNWiTaDLRSRVVV+XK51N+0YTJNCFwGAiKYy3AUZR+eiwDDDGj2n/2zf7j9T/6T/9vJH/7h//rhb928frx3ZfqIbHigtbk7Ho5+XhTF3TRNV0Zri8gkaK0fC2Y0ovFoSBnSZpvNCoKZk0UEEzcmeE8UAiOKUQk6o00fy40UopjNph360SgJmB7nlSYELisBEcxlPbKyX09NAJIJmNnduHGjuXnz5uawKJZ5zrM8T+/lefaTLEl/mmf5cZZmiHaUM0ZTH+mxeD/M/v4exSgm1mEWi8c/QIb1YXVdj0AIimGFrFrSy5J8aL073G7Xe+7kpIc5tEgGFKS/tAReSDCXlors2M4RgBQCmkNrsfP1cDjc9PujWa9XfJ71ep/3er05ZFNqrRzCEkJQQgUks7+/T5iX6qYmpL0IBXyKV5ZBHKSUQvpMYXbEQkmSaWMGHGjaNPW0LEMnGHwWgiL8L70QuIQE1CXcJ9klIfCiBJDfIlvXtlLKLFE7WfR7vVWWZ3iv3JcrT9OU9vb2aDIZk3ee1us10mQL2mw2yI4F0kilQVhRMgrrSBD59JhpBPmMkkTnR0dHCdYl30FAkP5yEpCT+3IeV9mrFyDAqM1gcZdlbZOmeqsTs06zfJ0m2RbCQZRD5L0jpVUnl8lkQsaY7jdiYppsiYK/Rw1GIYLBeiAYYrxOjNZ9Zp4QqUmaJn0IKrl9+7Z8ByMkaZeSgJzcl/Kwyk69KAGIIDjn4AnfIhKpjFYbrVWpDQr9ENCXabDBYAjJTFGH6XdRS3zw5enpKYr9FmJhwjpig1+UMYnuIYqZJkk6dY4Gs1mT9ft9+Q6+6MGS5c8tATm5z+2hkQ173QQODw+dMa6BTzZK6RnaHJKpIJ9onoDqChWDgsbjEQ2GA9Ja02KxoCiYtm26ze8E4z0rHf+ZXCk1UoonSvkhkctR25HL2X+KSgAAEABJREFUlUm6y0rgZQnmsvKS/dotAr5tUwhGr4j8I+LwSGuzMsbUkIkziUHk0qPhaAjJjCnLUop1mPl8RlVVx8ila97Fy5WxpNYpK1UA4YiIR9Y2Beo1BjUZJumEwCUkIIK5hAdVdunMCPgss421fh2YjrRSEAwvtVY1s/Ja6+5qsniZcqzDIBqh7XZDs9kcwy21bUvIsREiIIZEYqSSIvoplFEQDE0gmFjwz7C18nRlQJD+8hEQwVy+Yyp7dHYEfFlOGqSz1krxMbM60qyWeF2hodjP3SfFS5an0wkNkSarqormiGDW6xWK/hUxZlGa2XunrXWp1jo3Jhli/B4ENFVKxcuVDVaEOfF/7KUJgUtCQARzSQ6k7MZLIRCuX6d2bPJNL8lOWKtj1noGSUThtPhEBCaejDFdimw4HHaF/s1m29Vi1usNBfzD/DGSgWRi0KPyRGvUX8IBpLPvnC6Oj49TrEu+i4Ag/eUiICf15TqesjdnS6C7w38dkirVGcSSHGmtTph5AbPUIXjU8F1ANEOjL+owMZppUeCPV5PN53MK3pNGKg0zRskovE4hJAiGDxHRHDZNPcwyFG+I5Lt4tsdO1nYOCLyGk/oc7LVsghB4CgIQSUDzabpp0mF/BTmcpmn6EGmtE0hlSxQsWgxLUOzv06B7+GW/W/N8vuhSZdZapMm4G4d58X3jlJXq+xD2IJ19ZjtcLBb53bt39RczyUAIXBoCOOEvzb7IjgiBl0JgubzhqspWWZbMEaHcN0Y/4K4WoxtIxyMioSzLOsnESCZDQLJaLen0dEbxFy8hqS6KgZgUNtA473qQy9hTmDrHoyzLemgiGMCR/nIRiCf85doj2RshcMYE3nuP/I0bo5o5WSWJOYJQHkEsMaKpidgjmunqMPFqsljs7/f73TPJFos5VXUdU2MUO0iJQyATfMiRXhsiwTbx3k4Xi8Worus0hPCtV5PF9UgTAheFgAjmohwp2c7XScDjw22WqS2il1MI5iTLDGSjKmYfb7okhW9SnmcUH345Ho+7yGW1WlFVld3lypAHVkEMMcU6TALR9DFuhAhnH22KiXI1GSBIf7kI4GtxuXZI9kYIvAQCAeu0StWVMYw0GZ8miV5orbaQRMtMsQ4T8jyn6XSKgv+IYrctS1qv1l/dExPH8ePOKMU5Xg699wdt2+6v103x8OHD5MMPP5TvZAQl7VIQOF8n86VAKjtx2QhABFEwPkmSWutk5TjMtYmXK6slpiFNRk5r3Qkm3nA5Go0IUQ61TUOz+ZziFWVIgRFk0jVELyjHmFSxHiIrdtBW7rBtmyEElV65ckW+k5ftBNrh/ZGTeYcPvuz60xOASEKFSj+R2iasFkabeCXZjJm+vJosJGlCjx8bMyIU7bsHXs5OT+nk5ASpsuoLuQRidFqbBBIqKNC+82GfmYZt2+bvvfeefCef/rDInOecgJzM5/wAyeadHwIQjNc6rY3pLbWON12q4xD8JlBo0LwxiobDgkbjEfX7Ofng6PjkmB49etQV/Z1zFBC+wDAK0ZBJszRnRRMf/J61flyWZf/27dvmOfdYFhMC546ACObcHRLZoPNKYLFY+PgbMZyZtcmSI836iJjigzAbj1o/MxPSXDQYFBSfrmyM6e7oPz4+7uowXwpGK8Wo4RhEQbEOMyIOKPKHCQQ2xL6nkJBCY7yWXghcaAIimAt9+GTjXyWB999/32/39lqT0sZwckyKjxSrJZGqfEC4go2JUokPvYy1mCibzWbT1WC2222XMoM4CAUYCCZBlkznWqmBUnocgt2vazcZDod5XA0ao0kvBC40gQsjmAtNWTb+UhD4Y6LwkMgGpUqtaWaUOlFaLZXiLXbQogVmplh/iZcqxzv7GxT6l8slRdHEQv9jwXDslIZi8F9PM49C4D3n7BTz97GemCYTwQCE9BebgLrYmy9bLwReHYHvQTD/HyIXkqTiTC9Z8xySWKBtFKsG1ohPWMbkhL68XDkKJUYv8Z6YOIxXkmE+QscoyGitdKoTUzDTHqZBMq7AtARNvpuAIP3FJiAn8cU+frL1r5IAc/ges+9VVZtSvlFklky8QFsp5oqZLYTitdYo9g+7Fl+3bUsxioktviZ0mI8CIVumdYJlC8hmCsGgqf6DBw/Sjz/+WGG2M+plNULg9RCQk/j1cJdPvcAErl+/7obDpAqBUeCnGWQxJ6YSQ+uc69JksQ4TU2RxGHd1sVjQ6elpd4e/94G894T54SRKlNI9Ih4jQBpjfB91nAT1G/luknQXnYCcxBf9CMr2vw4C3tpBgwBkTcQnSvEJE21C8C0E4QldmqZUFAXFWkx8HaOXKJiyLCk+YTm2AEMppTQrnSGaGRKpkXN2gFRajvk1ViO9ELjQBC6DYC70AZCNv3gEPvyQQl1Tq5Tb6Hg/DNOxJ7+CXGqIAwPf3ckfBXNwcEAxkolF/ni58nq9pljsb5qWnHOowxBWwalSVBC5ETJw8YbLPjoTBXTx6MgWC4G/JiCC+WsW8koIPBWBDz6ATVYfW2P8Nk31CSopx8h3LWGWCtJwWElAmquLYKJg4qNjqqqi+XxOUTDxdds25KxDioyVYpUwcR9vhsiwTdq2RSTj4q9capEMaEp/YQmIYC7soZMNf40Ewq1bt1rUSba93uDEGH0EESxQQ9mgtUQctNYh1l++fLoypNEV+pH+6h4b0zQNWWeZiBRFwSidMasB3u9ZG6ZY/svLlRXGvbxe1iwEXiIBOXlfIlxZ9eUkwMyxkO+TJKmLIlklWs+MSU60MXOlVIWQxGmtQpalNJmMKUYwWusuNRajmNiiYBDxECIeDsFrpThT2hQuhL22bSAZ+6Vg+HJSlL3aBQIimF04yrKPL4VA27a+rlWVJP1F0R8+7OW9ozTN1sboBh/oo1RiHSb+ymVRRF8EOjp6RA8fPuiimOAD1UiVtbZF8KISCKrPxBPUcyZV5fqLxSK5ffu2fEcBU/qLSeCSn7wX86DIVl8MAjdu3HCTSVanqV5nWXaaJump1mqDaARpMgqIZrpnkxVF0dVj4vv46P5Y7I91GOcdWWvJOqdgGINle4EoXqo8CSEUs1mTodgv39GLcTrIVj6BgJy8T4Aio4TAUxIIEIQNgZAW88sQfFfoR+oL47xnZkIa7SvJGGO6In9MkUXBYFlCiowwP+PzDBPnFMLIexojC4d6jMuXy57GNOmFwIUkIIK5kIdNNvo8EPjwww8DaimWqKmwPSvUT1aIQLYQRAPpdIKJUonF/liHQZTTPZMsCubL+2EgFyxKjOhGM6MOo+LDL9UYhhqX5WbgfZmEEDjO9KqbfJ4QeFECIpgXJSjL7yyBDz74wK9WK7ggxMuT402XiGJC/H2YGlKI1yB3zyVDmovis8liqiyKJQqmqqoueonwtI5uIaOUzrTRhdbJiChMnWtHw2F3ubI8vj+CknbhCIhgLtwhkw0+RwTCrVu3LMRRQQpLfJnmiEKWitUG2xjrMLHQ/9VPKccbLq11iGK2tN2WVNcNMmJEWCZGKDoEnyrWPaPVMHiatsGPESH1iEiergwI0l88AuribfIZbbGsRgi8IAGIARkx6i5XTop0wUadJtqcGq0XRFwSEdJn1EUx4/GYhsMRKaUglhqS2VCMZkKIq2D2PqARghmVGpP0FfPEOzfVutc7OjpKsC75rgKC9BeLgJy0F+t4ydaeMwJRMkh32STPN1mezHRijiGRU7QNpnXPJsPr7nEx8XLlWIeJUkFqjZbLJVkbHUQYOnbOaiyDKEYVPtCUXJjUvirSNJXLlc/ZcZfNeToCIpin4yRzCYFfSyBerjxO00oHs0yS9KFO9CNIZUXEtUcHaVAs9A+HQ0QxwximdI+NiQ+/RAoMabIAwVjUZDxTUIlS3EfObIqYZkptKOq6TlHHOU/fVZJOCDwNATlpn4aSzCMEvpmAhwSaNM1XkMux1uZIabVipiiY+GwyipHLYDCkyWTSXbYcI5iTk1OqqjqKpWtwETJjlDDrHl6MmNTEMQ23Ww8/9eRyZZLuohEQwVy0Iybbex4J+MPDQ6TDaAu5nCilj7VSS2auII3u8f3xfpjBoKD4bLLBYIAi/7b7fZhY7LetpeADMcUMmUZBX+VEakjEYwrcXa58/75crkzSXTgC6sJt8SvYYPkIIfCMBALmt70elazDnFU41UbP0dZKcUPE3dVkCEM6wcR7Ytq2pdVqSSvUYaJknOs8xKj5a9RoMixTQFDxqcqTyrZDNXTphx9+GKcxSScELggBdUG2UzZTCJxbAhBBwMb59XrdZMyrJDWzLElmRuulUqrEdIsW0jSjvb297p4YrXV3FVl8dEy8LyYKB+tg55z23iVEoQeTDNm7iW2bsWua3s2bN833v/99+c4ClPQXg4CcrBfjOMlWnnMCUSBFUdg0TbepShdJYk4QwZwSqS0zSvUheGM0xeglNmMMNU1Ls9kcbUao4aDQ7xiiUW3rDCIZRDE0cCHsBe+miXN9pNaS7373u3y+UcjWCYG/JiCC+WsW8koIvBCBqqogEdMkSbpCLeYoNla0xkobj46Zu6vJICJKEc046yGXOcVif1lW1KIWU9cthq3C7CkRF+TDftco6S5XJiL5zgKC9BeDgJysF+M4yVZeAAKLxcJnWdYYE7ZszAw+mSnmeD9MgwDGMzPleUb9Xp96eQ97xLRYLCGZBaIZC48EyMXidRsfDZPAJX1mPUGbIvoZNE0ToxqFBaUXAheCgJysz3aYZG4h8GsJvP/++76u92zTcN1W1cZau2HFpVLcMCuPegwhuoFkcur3C0IKjZarNc0hGRevImNN1jmy1jGR1kijZUrroTJ6jNHd5coPHz7Uv3YDZIIQOGcERDDn7IDI5lxoAuH6dbLec4UayooDL5k0JKNqBC9Oax1Qm6Fev0fx0TE9RDJlVdEiXklWloheWnLWkfeBGQtiHTkzDznQtG2b/XVTjtu2zUIICo1JOiFwzgmIYM75AZLNu1AEwve/T+5LwQTFC+KwhgkqIo5XkvkkSUKMXg4O9jvJWGspPjJmsVjQer2J0QsxOu+98T5EmQwhmj0X3NV2Ux7Oa1V8TIT0GWG1dLE62dqdI6B2bo9lh4XASyIAL4Tvfpf8wUHWpCmvtaYF0mJLIo6FfkQx7JhVyLKU4uP7x6MRxS7eBxNrMav1OkYvxKwYktKBKMHrHrEatY0/3NbVQXDrYkhkPiQp9kd20s43AXW+N0+2TghcLALMHJDGcsPhcJuodKm1mkMyCwpUBh9ajw7VFRpCLqPRmBKTdKmx5XJFK9RjIBXSxjApVj5QEkhlgWnQ2ma/LLf723VdZETJB0RM0gmBc05AnfPtu0CbJ5sqBB4T2Gw2TilVoUi/UlqfKqVngcM2BN865wJDDfFKMkiI+kVBmN7JJUrGIx8GwWBFcS7SEE1KzH2MHlPwY6bQr9frFDMoNOmFwLkmICfpuT48snEXkcCtW7d8ljX6A2QAABAASURBVGUNpQppMnPMik6YeBNCaK2NQQxCkzSlYjBEqmyPYk1muylpuVh1NZgoHGYmiIURyBjNKlOKB8xqaCCYpGlEMCTdRSAggrkIR0m28aIR8KixtMYnW631DMI41Uqtkf5qvA8+7kyapDQoBrS/t0/xxsvNdkvxsTFVWRGiHIqdYmatlcZ/GbMaaKVGAW2xWBQff/xxAmHBQnHOi99kDy4nARHM5TyuslevlwBc8vhy5UTpuWY1gyAQzahKKba6u1w5QQRT0P7BAQ0QyWwhmJOTk+6S5XhXP+RBShkoRhnFnJnEFEi5jYP3e6jxjIkIpRiSy5UBQvrzS0Cd302TLRMCF5ZAFIwrCkYdJlmS1nOTGhT79Vop1cAaPkomz3Pam067HyFrm5bm80UXxaxXqy6KUVphVtaQU8pK9ZU23T0xZdlMqqrKQUejMZr0QuBcEhDBvIrDIp+xUwRghSiYrg6jlF6n2sw1Cv2IQOJlyxWEYQEkJMZQvOEyFvvjApvNlk6OTyGZObWtJawn9hrzplqpXDENrXV7ZVlOsa4exhs0EQwgSH8+CYhgzudxka264ARghlBVBzbL+qXWZqWNmTOrJZGqsGs2INcF+aD+MugimFiTsdbS6emMjpEqQ4RCzjpGU5jVMKmMWRceKTJHYVrXvpjP51LsJ+nOMwERzHk+OrJtF5rAjRvkjUmREgtbjnJhWhGFCnKBS1yIUUtMkw2KYScZpTTN5zM6enRE6/WamqZGa8m5+JxMNkiZ9Ylp6rzfd0yDWdNkd+7ciRHOheb0LRsvky8wARHMBT54sunnm8Dt27dDnrsWlinxRVspxUtmKrHVbQjBM14kSUK9fh+F/gEliekeG3Nyckzr1ZpisT/+TkzbtooZglG6R0pPlDJ7ENXEVlWx3W5NCIGxKumFwLkjoM7dFskGCYFLQuC9997zkINNAsW6C9JjvIQptkpRjGo849untaIsTTrBpFlGm+0GNZgZrdYrCKakmCpDPYaJWetEZ8Yko8QkU2Leb5smXk0W02QskrkkJ80l2w2c4pdsjy7Y7sjmXmoCAYJBRosqSGWJL9sCkQjSZdxACJ6ZgjYKEUyP9vf3aDwakrMtrTdriKWkGL00TUyROXbOGQqUIU02YKWmIfiDetvstcb0iEijMZr0QuBcEcA5f662RzZGCFwmAuH69es2z6nSWi+1Ngut1YaZ60DBMoeAtFgYDgu6/sY1unL1kJTWqLs0hCINQSpdw2tGFGPa1mXBU6FYTZz1V5qmPuQqDB4+fJh++OGH8l2+TGfOJdkXOSkvyYGU3TiXBGId32k9rdM0W2nNUTBLpeKvXIYGW+yYKaRIkU2nY9rbm1Cvl5H3vns22RppMu8dZiO2rVWttQkR51jpEO8PbesOLIdBnufplStXdvC7TNKdcwJyUp7zAySbd3EJMDNcQD7L6kbrdG0MzyGXuWJaIQqpkNOy3tqAIcSS03A4QBsSRETHx0f06NEj8sERohwMPTlrVQghpRAGrbMHddscMLWD2pi03+/Ld5mkO28E5KQ8b0dEtudSEYiSOTw8tPj7XxKZFT9+bMwCO1mhpmIRrQSGYbI07Z5NNpmMKcXr+Fyy45NjimkybTScEuJrRRQSrAM2UROt9NQFPQ5r2y+KQq4mI+nOGwGcsOdtk2R7viAgg8tDAFFM1iilNkQ8R+kFUYza4rUlIs/E9FgwBU2nU0QzPaTIVt3VZM5ZRDQasxExOo3OGJOlSTIwiZmk2ky2dj1qmjwjIo0IhzGUXgicCwLqXGyFbIQQuMQEPvroo9CiU8pstaZ4R/+cFXeXK0MInqEEgwm9Xo/is8kGg0FX6F8tl7TdbrvXmK8TDBFpZk6VNoXRyaRp22uL2fLKsjke3L17FzUaku80IEl/PgjIyXg+joNsxSUm8P777/u9vT2bZVyFoJbKmLlBNMNK1dhtx0RIkzFlWdZFMOPxOMqEtmWJKGZOi8UipsfiOAQ/QSOtliql+lh+r67bt8tN9Va13U7sYBCjGIV1Si8EzgUBORnPxWGQjbjkBAL2zyLyqJTSS6XUQmm91oorfAGRJgteKRWyLKVYg5mMR5QYTXVVUbyr//T0tLtsmYgJgRA3TWOstblt3bipq2ubcnN9U7ZTXtjenTv0OJ9G0gmB108A5/fr3wjZAiFwyQlEwbgomDzvPb4fRuk1syoxoSVGHUZxd7lyjF4miGBiTQYioYcPH6E9pHjTZQie4p39m81GVVWZllU52Gw3+9tteeiqcrrdLgfb7ZG55Cxl9y4QARHMBTpYf72p8uoiEYBY4BHyZVm2zvmNehzFrDB+C7l098MEdKjfU/HFc8n6/R4mES2RHotXlCFyIaTGIJom1mTYWpcE73rBhZH3bhICj0NwBdFRilXFy5mRebtIlGRbLyMBEcxlPKqyT+eOAGQSiqKwxmRbTbzyFFawzgYWaEIgRxS6OkwSH36JYn+8JybPM6qbmrZfFPohFaTKWjRk25RSKPInJjE9o81AKzUIwRf9fj/Fzms0rBr/Sy8EXiMBEcxrhC8fvVsErl+/7opCVUxuEwKtgvebQKHGl9DiNV4GgjcoiiWmygaDgrxzVEIwMUVm27aLYjAPG4Q7aZYkaZL00jQrVGJGlsLA+ywKBqvcLbbPsrcy76sjICfiq2Mtn7TjBB4/vj9v20BVcG7tg18zcRWgEe9d8B6BDAXK4Ii9vT2aTqakmKmuaqq2G0JBn5iZEOVwnucqy/Ikz3tZr5f3M52MmHnok/g4GWKgjg0D6YXA6yMggnl97OWTd4zAl4/vV0qXnsKSfFh676vgfYv0lifIhdEgEHocwQyiehDBbGi72VCMYqJw4nSlFCOIUUlMkhnTh1Imzvox1SE/IoqFfhHMjp1f53F31XncKNmmFyAgi55nAuHg4MA6F0qkyOaQzMwHt0Hs0jKThzO+qMMYik9YRmSCgn5Nq9USbUV1VRGz6u7sh5hQi2kV6jiGmHvOh4n1btp4VyBHltwmUucZhGzbbhCQk3A3jrPs5fkgAB+QTRJXpqmZac2nEMWKgodwQhfFBAoBkQkNigEkM6AsTcihDrNcPpZMjHJQ1CdEPeSsY+yWRlSTheBGrm3HbdsUzdFR1r9zR77bgCP96yUgJ+Hr5S+fvlsEomDgC1f1++nMmOSYmWfMtGL2NZF33tmgoI1Y4I+PjYm1mCzLurv5T05OKDhPidYQTMDcDvEMaQ6UudYObGuHIfi+MSbFMvLdfvZzS5Y4YwJyEp4xUFmdEPh1BJg5psD8/v5+nWXjZcL6FLI4YVZzLIMohrooBvN1T1QuioImXzz8cr1eU7wfJtZhEPVAMJ7gIVZKaaVUysQFajpD5WlYVb4PwcjTlQFV+tdLQL3ej5dPFwK7R6AsS5fntDF5MsvS9ChNzIlitYExWqIACREpfDNTpMdisT+KJt7BH59JFkUTXzukzSAixnLGaJVBMn2k1hDBhHFZboenp033XLKA1e0eYdnj80IAp/F52RTZjpdNQNZ/PgjcvHnTJUlS9XrJMuvnRyZFqkypNQWCYLh7unLc0iiY+GyymC6Lj41ZLOZdqmyz2aDAb6GiwMQhFvoTyKYHOQ2tddO6bsdELgpGYz2MJr0QeC0ERDCvBbt86I4T8NPptEWtZJMn6bFR+hgWWDP5Blk0D1FEeRAkRHvTCY1GQwil6eQSH3y5WCwoCiemylB3iY+N0Yh+MiTLihD8tG3bSdsGCEcuV97x8+y1774I5rUfAtmAHSQQi/0W+11qZeaG1SmMsibmipni+BCCJ+S+IJcRjYZD0kpRXVc0n8870UAi5H2gpm0hnxbf45Awqz7WOfHeTpxqe6enZD76iDANY6V/QQKy+PMQkJPveajJMkLgxQh0gmEIRbFeBQ5L1FBWeF9itUiTxWeTUdDaUPzxsdFoRP1+dAfRcrnoJGOthWA8xXtj0DgEQilG56R4HJjHiinfbpem1yMER1ir9ELgNRBQr+Ez5SOFwE4TgEjgAPaopbRGhQ0kA8HwSjFvmLhGNOMACIJRlOf5V5LJ0ozW681XEQxRIItiv3WeKbCGpDJmNcSyI+W5n2V12u/L/TDgIf1rIiCCeU3gz9nHyua8BgKj9chx4FLpsNJGLWGIFRNViEYshl4p1dVh4lVk+/v7NESqLF5BFm+6jBEMEeOfQmNG/QV+4lQRFcG5EZEfOOfyXq+nSToh8JoI4Hx8TZ8sHysEdpzA9fevOz3QNRtea1YzRDZzlFW2RCGmyWKUQ0oxZVlG8YbLmCpzSI0h8ul+eAwCIa11lBBDRpoVp6jLDDzRyHs/blseYNkkhKDQeMdxy+6/BgLqNXymfKQQEAIg8OXTlTOVbZQ2xxh1DDFsIIMGDZ6AahDOxKvJptMpTSZjzEJUliVFycQryYwxUUBwi9Leh8wHXwTIxfpmv7Tb6cLaHhYyaCIYQHgpvaz01xIQwfxaNDJBCLxcAvHpyuPxuPXab1WiT4jpmDisoJWambs6jPehi1Ji9DIajckkhuIVZDFNtlqtUK6J06M/SHnnE8zfg2RGrnX7tmymvN1GwcQ0mQjm5R5OWfsTCIhgngBFRgmBV0Sgu5oMaaxtbvhEKz5WTCtirmCDNsAU3vuglKJYh4k1GNRUOqnE+2GOj48pRjGIduK9MAzxxMfD5ORDvOFyv6qaPUQ68fKzaCCs8hXtlXyMEPiCgAjmCxAy+HUEZPxLJOCxbguBVGTMAsMZaipLrdSWmBpEMh7y6GoxUSzxjv5+L/qCaD6fU3z4ZUyXxYI/RMPOedRaKCXmPuozU2vbKZbvI9pJ8DnyXQcE6V8tATnpXi1v+TQh8BUBpMFiBONQY6kTn2wSkyy1Nktt9FopronJBoQxEE/38Mse5BIjGUio+32YGMWs1+uu4A/BEESDAIgNk+oh8Bm3zk28V/261umdOyTfdZLuVROQk+5VE5fPEwK/RCBKpqoqSxmVZMw6yZI5BLKEXCrkwiCY0EUwaZp2N1uOxqPu3hikvigKZrlc0XZbdqkyCIa990iTUS8QjZlpYq0fLxan8NIRxgdJk/0S+1fxctc/QwSz62eA7P9rJwDB+LEe10mSrNHm2qg5MW89hRbCiGkyMsagDtPvLleOd/fH1Njp6YyWyyVtNttOMEiRMSRjnLM9RD0jzXrPBr+/besx0mkZdpRDEMmAg/SviIB6RZ8jHyMEhMCvIXDr1i1vc9tqHbZEPGNWM+/DFq2FEDwzIyCheL8LjUfj7s5+QgcxQS4bRDBRMPGZZBaCcdp7n2K5IjCPvbMHTVXuQTg5FtFojCa9EHglBNQr+RT5kMtJQPbqrAh0T1eGGLaQyalz7tR7t4FXasjGYVzAuE4y/aJPo9HjNBnGU1033X0xcYjohUPwaEH74LPg3bBt3aFr7IH3psDGxmK/CAYgpH81BEQwr4azfIoQ+CYCUR4WdRYIxs9CCCdEYYkJU+LzAAAQAElEQVQFSq1Vg6FHR8wKabKie2RMfPil1hpy2XZRDAREAWuJaTK81gFRDF4PYKY95+xeXftiPp+nWJd85wFB+ldDQE62V8NZPkUIfBMBqIEsxFJCMqdEDMHwHEJZK1aIYjhO80o/Fsx4PO6imCQxFK8ii3UYLEtROFFE1iGK8SE+IqbvvJ84FyZETVHXRgRD56bbiQ0RwezEYZadPM8EkOpCuYQ9IoxGKbVKksfPJWPiFStVQTQ2zhMFkmV5F8VEycTX8WqyKJi4f1E4iHzIO6d8CAmTyolpxJrGXtHQ+1Xv4cOHcjUZSfeqCIhgXhVp+Rwh8C0EUFtxSH2VkMwyTc0pIpY5IpMK0nAYF4w23dVkvV6PomD6/V5X4I9RDKZTmmYEERGWYSal8SY3Sg+0NmPER+PZbDMoy7Krw8R5SDoh8JIJiGBeMuBdXb3s97MTuHnzprty5UqV5/lSKXMCaZwSh4338enKHK8mIwV1JEnSCaYoiu65ZNvtphuG4OEUJqU0E5HBf5nSulCKx861+01TT7bbbY5pCk16IfDSCciJ9tIRywcIgacm4O/fv98qpdZ5nj5SSj9C/WQNcTRoyHp58pCIMaarwcRnk8U1P75ceU1VVXaCMaYTjA4hpIpVoUhNsZ6rjWsPvU+Lu0QxilFxWWlC4GUSkJPsZdKVdQuBZyMQrl+/3qZpujUmP4VgUOz3KxTqa+cdBtCL84hQVFeHiYLJspScszSfz9DmBKmQ1pq998o5B5GEHoKeIdJs+8GGvWBs/waRwWYhwMH/0p9DApdnk9Tl2RXZEyFw4QkE7EGst9S9XrLUmlCDobX3rrRt62xrAxQTlFKEWk13uXKUDDPTo0ePCAX8LlUGwXSisdYrWCn1PhQ+hIkLfqK96i2XS4iH5LsP2NK/XAJykr1cvrJ2IfDUBJi7O/ZDlmUN0mBrZrVEmLGCLUpIorE+xjGOWDFliFxiDWY8HnV3+M9ms04yKOIjonFd897GKCaFXPoUaKy1GiPCKZqmybBRCk16IfBSCchJ9lLxysqfQEBGfQMBhmRaRCso9G8RqaxQQ1kx6zVTqCl464PzBFvEHx4rih5Np1OK0Uz88bGjo6PuKcuxJmOtJe89UmUu8c72leIRajETrGu43fp4ubL+hs2QSULgTAiIYM4Eo6xECJwdAdRhXNumdQi0VkrPtOY5K7WFfOLDL0MIHnUWRVmed8X+eNlyXdeE1FcnmBjFRMGEEBSCHuMDIWLhISKYEaQzLsvN4NGjOsV0PrutljUJga8TEMF8nYmMEQKvm4DPMos0WbpOjDo2Wh8niVkjNdZ4Hzw6gmwoTRLqFwVFwUAWFCOXGMnEmy9R4CcIin0IOgSfYv4+FhpZ2+zVdTseDj2kQ5gWRDJ0gboLtqkimAt2wGRzLz+BDz/8MCAiaZWyG5XoY2X0ERGjFsM1kXcB5iB02pjuarKYIoNACLWV7rlk2+02pseImMi2LTdNa1C/6UE2I2TfDqp2u79q2/7du3el2E/SvUwCIpiXSVfWLQSeg8AHH3zgr1692qKIvx4Mho8SrR8GH+aB/BblF4tVhhjFKKVogAgG85HWuruCLMolRjKdhAIhqqmp3JbaNi1iIhcFc8W2/rCt/aDf7ycfffSR/A0AUOlfDgE5uV4OV1nrcxGQhb4gADVQfEx/1ev1Z6zNCSmeE/EGUUkDeSAYQe4LgonpscFgQJBF9xiZWH+JKTJCFwVkrUNk07K1PvHeFRDTnrduX9kwqJMkHY/H8jcArKR/OQTk5Ho5XGWtQuC5CSDdFQWDOkzWOEdrjSK/MWaujV4SPX66cpxHQTBpmnU/QLa/v98NYwQTi/2QEGEZ1GFCvGQ5Xq6cOOd7yK6NiNSYmQZ+2eZ5fkv+Bjz3kZIFv42AnFzfRkimC4HXQICZAyIR2++rUim9StNkprReMlMFSThEIgFFf0pS09VhDg72aTgcUF1X3ZVk1sZM2lcbzpjfIILJMRxhHRPUciZtWw+a5hO5muwrTBf7xXncehHMeTwqsk1CAARu3rzpEWK0aaq2xqi5ZjWHHEqiYDH0aJR0hf4e7UMwo/GImrbtBBPrMFEyzEzMrCAXY62LD7oc4u3Ue963tpkyD+I4uZqMpHsZBNTLWKmsUwgIgTMhECw6Y/qlZrPUWi2giyiY1qMKEz8hRjFpltJkMkYEEx85FijWYeIj/OMwpsowHzvnNCSDaMUXENTEe3vYtm6P2fcw3aDJ3wJAkP5sCchJdbY8ZW0vi8BurjdMp1ObEdda6TUHXgemkplaNB+RRIForbv6yxDFfo2Ipmma7sGXi8WC4CdiZtRhPOM10mS+570b++CvWNscohXHx8cJ1sVo0guBMyUggjlTnLIyIXCGBL5Pge6Qa+qmViosWas5vrAbpq7Q74g4eO9JKdVdRVZAMFmaQiaO4rPJTk9Pu0uXMV83rmliFOMzLDJordtvbLvXNFWRpmkUDFZN0gmBMyUgJ9WZ4pSVCYEzJHAbgjkh10/7ZZZk8ZExp8xqBaGUTIwqfoiCCczc3c0/GBTU6/e7DYhyQWSCon/TXUnWthaSsUiVhSSE0Mf7SVM1SJX5PiKg5M6dO/K3oCN3Kf97bTslJ9VrQy8fLAS+hcAfQTDvkyt12ahMrZh5qbRas+KSkCbrriaDLQhdkiSQTJ9imswgTTafz+nk5KSLYDAfhpaaplVYh4Ggcm/9CO8niGqGR0erHjqN1UgvBM6UgAjmTHHKyoTA2RGADALWFvDHv82yrNRar1FjWTOrklCXCcG7GJ5gvu5O/jzPaDyZQDQ9ikX+2WzeiSXAMG3bIoJxDLkYrU2OcUNr3dg5O7a2KTab1GAck3RC4AwJiGDOEKas6vUQuMyfCnmEsrzq6trUiEw2aDGKWRGFGvttmalLkeE1pUlKUwhmOBx2xf1402XbNlEsXfPeMzoFkaRYvoB3Js75PVe3E+Z5jnVoTBPJAIT0Z0NABHM2HGUtQuClEbh5k/zeXtYw6y0imLlBsZ+YSsggPk4mRjkxkCHIhyaTKU2nU0pR7PcIcKqqRh0muogIconiYYyHSKinFI/x+mrZNoebjRvIwy9JujMmIII5Y6CyOiHwEggERCWtUnqbKD1TrGcUKP4+TEPEMSzpBIMUGg2HAxqPx91VZcyKynKLVlKUi1IKdZgG7ysIJmQYNyQfDtu2PmSu5eGXtIvdy91nEczL5StrFwJnQSDe82KNSbZK6VOl+AR5rDWhDgNJOKLol0BKq67+MkSKbDQaUZalXS0mPptMKUVRQJvNhlarZfdsMqV04X04cI09JDKDpmkyyElhfdILgTMhICfTmWCUlQiBl0ogpsGsc1TmeQrB6BPW3D2XjJksPjlORy1GQSpZ92wyiILSLKPNZkurNUo2mCkKqK5rKquanQ/x7v2+J7/ng9/33o+zLOtBTlLsByvpz4aAOpvVyFqEwLkkcFk2KgrE5vlwq3UyV0qdMukFhhtmhdoMOdRjIBimWHuJvw8DURCEQRukyJarNdngiViR9YFgKoZUDMbkRGqkjJo6Z6er1WqIZRIiYqyPSToh8IIE1AsuL4sLASHwkgkwc5SHz7KqKYpkpbWZIxpZ4GORJvN18MHFJJlippgGgyS+qsPEiCVGMHHovI+zoRG31mlrbRbIDxC9TJWKD7+007ZtIR3SRCSCIelelIAI5kUJyvJC4BURwB9/j6il0prXidYLpfXSWVcj+nDQQZQQ5BG+uJpsgoL/kLAMai4ripcsN028mgzeYGbnHGNafMJy34cwQTRzJQR1UFVVgd0xaJgR/0u/uwTOYM9FMGcAUVYhBF4FgRs3bjhEJ/GHKNcmTWdGqTnkUCICsSF2FAjvuyhmhCL/cBAvEvNUlmVX7N9uS3IewQ4imaauuaorY1375U2XhyjyH8A9feyLCAYQpH9xAiKYF2coaxACr4pAQFrLam22JtGniGBOEdHEn1FuIRmPqIRiw7ju6crFoCCtdHdpcryzf41iPySCqMai0F9RVVXKti511g+89XvWOjTqL5eUYIfkbwMgSP9iBOQkejF+svSFJXDxNvzDDz8MEIQNKZVpms+U5plSvCVSDQKY6BikyDxprSjP8+5emLyXE6KSLk0WH98fazHWtt3Nl1gXe+8SF3y/dXbSNO0E0wutNynoyN8GQJD+xQjISfRi/GRpIfDKCHzwwQd+tVrZrNcrs9wsTJLMjTFrrXUd7QJZQCbQDQRjjO4kMxk/fjZZvP/l9HQWoxay1iKKaci2rULhPz5dObetHTW2GVkbirbVGXZK/jYAgvQvRkBOohfjJ0sLgVdJINy6dcuO07RKVbbQSs+0Nkut1JaZWiKOFwEEDcFoCKaH6GU6nVBR9KncbmkZf4CsxWwhkLMuiiZejqyC9ylSa4Vt3aj1zcg52z89JbkfhqT7dQSedrwI5mlJyXxC4DUTYOaATfBVNayNSReJ1idGm1Ol1VKxrrXWDg2C0WS0ph7SZPt7ezRGsb+uStqgBkPBk9aKYBa89ITCDXvvDaKaPtrIuzApy82orlcxTYbZAuMzpRcCz0VAPddSspAQEAKvhUCUzGZzxxKZjdZmzlqdKqXjfTGlUtxdTRY3jBVTlsWnK49pNBpStARSYt1QMROk0kUxMZJB0xBNjjZyrd3fbqu97XbVw3rkfhhAkP75CajnX1SWFAKXlMA5362bN2+6JGkqSniJKOZYx0gGtRhmbiEOeMJ1e5CkaXcvzJd39WM+0loR5usE07aWUNinpkUtxvncE428d1cw7sA5jvfDxKvJoptIOiHwPATU8ywkywgBIfBaCfjpdNooZzZIlZ2g3nKilNoQcQNBdIIJqLNopMmKokAEM+ouW44RjXOOmqYhiAjNUV3X1NRYlfcJ+VCg6L9nfbunVNOfzSgKRv5GkHTPS0BOnuclJ8sJgddHIOCjbZ5z9/DLJNEnrNQaJRoIJnSCiSKJqbC81+sEs4daTL/fp3iz5Wq1Iu89wUHdVWVlWTLSZCZQyIP3Y2vbSdPUfWNWBp8jEQwgSP/UBH5lRhHMr+CQN0LgQhCIgolXjFVJwnPkvGZMAYLhrg6DFBg8gYQXM+owWRe9xKcrx3tjNps1xcf3x72MEU5dNxQF44NTGJe5EIbeO6TKfB/RTXb37t1Yh8Ek6YXAsxOIJ9WzLyVLCAEh8NoIMEIVfLjfbrcNJLEk8hAMLVDk3xqjW60V7EJRQpQmSXfDZazDJHgd5bJYLFCL0ZBPSohWkCZrEMF4zcQJB+qHwAOso0CUk2MZ+RtB0j0vATl5npecLLeTBM7LTjMk0+u924aQbxKVQC60UKxWzLpWSltsZycYpVQnktFo2N14CSl1EUxMoTEzxWHbtqjLtNw0bWK97wUXBjDUsGlCkWVZEoJcqgye0j8HARHMc0CTRYTAeSCA+rw3JqmZ1SZJ0pkyZk4USgghCgaOCOTjfS9GoQ4zOVNbFgAAEABJREFU7G64bNqa4jPJqmoLqTwu9rdtyzFNttludVPXPaTIBsx6lKbJoGmSDPuqsU7GUHoh8EwERDDPhEtmFgLnh8DNm+SbxreQyxrtxJh4T4zaMHOrFAc0bGzo0mHxwZf9ok+IciCWmmKhP9ZjYgQDeXR1mHJbQjBN5pwt2raZNs6N07TNsRKDJn8rAEH6ZyPwqyfNsy0rcwsBIfAaCXz0EYVeb9giitki2jhJdBrviYnPJkNtxnitNTHijpgmiwX+ot+n+PiYuMnz+ZxOT09Rg4nBDkE6DVVVqeq2Tuu2HbSt3WvKeq8sXf/4mBIsgzXhf+mFwDMQEME8AyyZVQicJwLvv08eaTKbZbzN8x4iGHOsmFcwQY3mKFDwPkAy/NVPKY/HE6TKik4sNRZmZjLGdPNg3xD0qEQpQqE/TOu6nW63TT9JyNy+TQrTpRcCz0RATppnwiUzC4FfS+B1TAjXr5NlHmyJ3CwEfwKhLL3zpbeutdYGZy0k4zuJDAYDunLlCh0eHiKS6XXjUMTviv9fDBkRjsmzrAdBTVrXTBy3vVKvTfoeYdTr2EX5zItMQARzkY+ebPuuEwgA4FAniQ+6XDL7OaIPDGmD4n7jvXcBVX9mppgu6xcFXbt2ld544w06ODigyWSC4v+oe5xMlE+/31e9Xs+kaZ4bo0dYLLaeres0v3tX/laQdM9KQE6aZyUm8wuBc0KAmeGPmCar2zzPN5DIEmJYaq3W2MSaQnBxnliDwbCLWq4j5PnOd75D77zzDt24caOLZqbTKcU2Ho+53+ubLMuzJEkLY5IBlusnxqRyPwyISv/MBJ5aMM+8ZllACAiBl04AAghXr161EECF1yjwm5nRaq7147v6IZugtSbUZgiWoBi1XEGK7MqVQ9rbm1IxKCjLUkrShCAi9iEo52wCc/Wx8SOt1KitqkGWZfF+GBXknhhgkf5pCainnVHmEwJC4HwSuH37dnDOtWmarrPMHCdZcmwSs4E0mtQYb9Tjr7lSTHmeUVH0aYB0Wa+XQypMzrvuFy7LqqTlcsHL5dLUVY1Cvx8F7/a0UmPUc3rYe40mtRhAkP7pCKinm03mEgJC4PkJvNwl33vvPY/0VgvBoNivT7U2J0li1saYBlGJQwuKmSAKSowmTOtafB+CJ5RqkE3z5JyleGVZ0zTae5sH74fBhf3Q+qlzCcowdw2RFPtJuqcmIIJ5alQyoxA4twTC3bt344/AlEmiTrGVUTIrrVUFuVhGrQay6VJlBD+EECAVD6E4sq3thpgH0czjPwch+PgiZaKBC24fwtmv67KPmo1EMCTdsxCIJ9KzzC/zCgEhcP4IBPzxt5BJCZHMjEmOtTYzrZMVkaohD2eMCcYkpGM9RqlOJvG1ScxX98gMh0Okz4p4MYBK0yzBtL5mNfXeTZmpf/fuMpX7Yc7fwT/PW3QWgjnP+yfbJgR2gQBq8uSSJKnyPEeBH3WYJDkyWp8qxVuIpzUQTJomnUyyLENhP4sioeFg0F1BFi9bjvfIXL16hfb393k4HJg0TXtaqzEkNYFkUOjXab9P8jdjF86oM9pHOVnOCKSsRgi8LgKMFBia3263LYabLNOIYvSR0uoE5kFdhtsQgsc0Ml0N5gvRoODfgzEKFPzjfTBDRDCx4TUimBROSnJmPYZkppATROMGo9FpGkKQq8le18G+YJ8rgrlgB0w295IROMPdQZrMoUhfe6+RGuMjrPoY1fu1c65F82gYxV2aDNHO42gmTVHwTzrxQCQYmtgYUU8CIfWUoniz5R6kcoDXU0Q/PSIyaIwmvRD4RgLqG6fKRCEgBC4SAf/mm2/W/X6yShJ1jA0/ZhVWCHAgHe9D8ITXqL8QJMNoCk0TUmkYp7oWJaNgFqIYpfgUEdCQFUMw/mrbbg+ttQVR9/BLhaH0QuAbCchJ8o14ZKIQuFAEPLa2S5Mhv3ViDB8rpVfaqEppdkpxCPEJmBBNHEIimB0KwThGw2SCXLpxzlqytjUY3YdvpiGE6977q4iQhovFAsX+2/K3A6Sk/2YCL/kk+eYPl6lCQAicKYFoC1uhU0rNIYUZ5LBEKyGXlmARRsOQMCTuPjou8mWLIx6/DpAQ0mv4+xByzDf2Plz1nq4gzTZqmiaLzy2Lc0sTAt9EACfQN02WaUJACFwUAhzzX0Q+TdMa24w6jJ5DNBCM2hBxQ0SIYlTAOIqNFXeSCTGuQfMwCObpeqyLMI/CEEV9GmKeQ7QrzMko3nTZ6/V0N6P8JwS+gYD6hmkySQgIgddI4Hk+GkIIh4eH3T0xqMOg/kJLRC9rjO/uh8HwK8FAIBQNExCtRLkESCY2QhenYV4MVCzox8L+xDm/j7TZBA4rIDGDeRmzSi8Efi0BEcyvRSMThMDFJPDxxx+HLMvivS9IjXVXlHWCgS0s8+MIRmtNeN/tIESBbBiqMl8IBmLppmE6XrLGfylRGGDmMeadMLfDpkkyvNd4L5IBCOmfTEA9ebSMFQJC4KISuHXrlrcINdqWIJgQ02QzCKLE/lgMA4RBXzaM63qIont8TBzGEZALfSGhKJD4JOU+opwRlp96z6jJtDnmi2myOB0vpRcCXyfw+gTz9W2RMUJACJwNAT+dThHBhA2zOUaK7JhZxSimgVh8/AgMKbb4OjbI46soJo6Pcoktigbvu1oMhgMEOfuQ0F4ILqbNRDARnrRfS0AE82vRyAQhcGEJxEvBEK3QNk31CcQQ74lBsZ+/iGIoTu92DtO6IaTx6yKYGMlgNk6Uoj4zTWMUkySmhwVjfUb+hgCE9E8mICfHk7nIWCFwngl827ZFgdjhcLhl5lO0Y605psnWWLBGFBKfvPy1VFmUzJcNy3R1mDjEMghkFGTCkEqYYB60Jv4gWYJpkiIDBOmfTEAE82QuMlYIXFgCkEKUh6/rujHGLJWKD73UJ9ihhfehQgQSo5tfSZVBGl2KzHvfDTEvYT1dU0pFiRi8R90l1l8cohgalGWJ9yRXk0VY0p5IQATzRCwyUghcfAKPL1cebCGZOeSAWoyCZPzWOWchkhjldAL5ck8xrvttmDj8chyWiy8Z9RiN11EoI2Y1wTwTa228sixGMfLwy0hJ2tcInEvBfG0rZYQQEALPTOD27ds+SdrKubDU2hwhNXaCAGWDFbVoX4tgII1OMM65rh6Deb7s4RZGIKNSjBiG4PcwPEAEs7fZbJA2Iyn2A4j0Xycggvk6ExkjBC4FgUePHvmqqhqtkxXscARLHCE9tgohdFeT4T3FFnf2l+XypWDiOMz75TyYlWM6bABJ7betexMeurbdbmMUg/oMxTRaXJU0IfAVARHMVyjkhRC4DAT+eh8++OADf/Xq1TbPGVELnyilYxSzRCQTryZzMEas1XQLRJHEFqXypWDi+9jiDJiX0KJIELGECUR1zXt3FdOG8/k8RjbytwQwpP9VAnJS/CoPeScELhOBgJ2xZZmUzCpeRRZrMAvIYYvxMU0Wp8eGt9SlxaJgvmxRLl82yCXOozCETMIQ81wNwV2FjEZJkmR37tyJabI4jzQh8BUBEcxXKOSFELhcBCCDGKH4LKubJKEVFBKL/WjxdWggCR8F8uVeY/7uCjKMJxTwuxanxfFfDGMaLBb1CyLeRyR04D2P2rbN48Mvsa44naQTAl8SuGiC+XK7ZSgEhMBTEqjrGumwIl5NtlCKZ1prRDFUYfGv7odRSnX3vcQhREFN03Qtvo7jYoNoGMtqvM7xegTBTOMQQuoefon1MeYXyQCE9I8JiGAec5D/hcClJRB/SjnLXB2CWRtjTkPgeQhUonX3w0ASnVziMEKAMLroJUYx8XUcFxumxx5pMpVg2VjcRy3G7WO+SZqm8RJm+XsSQUn7ioCcEF+hkBdC4HIS+OijjwLSWC0RofYSazE0gyDwOrQwRkyjEYbdziMCoS9blMuXrZv4xX+YrvEyx3DsPV1FVHMIySBtRjF9Jn9TAEf6xwTkZHjMQf4XApeWwPvvv+/39vbaNGVIhWMNZua9w+vHlysj5dUJ5pskE+HE6Y+bQhRDKPbzkDlcgVyuQEQxohHBRFDSviIggvkKhbwQApeWQLxSrPsRMiKeQwZRMmtEIF/dD4MopEuT0b/VYd4uookS+nIeY3S86zKBZgpEQlewSGxDDCEdkr8pACH9YwKX6GR4vEPyvxAQAl8jEAXjUOyvmdUCUcgpUlvLEGJEQ12aLC4RJYJp8eVXDRLqBBNHxOmxYR6FFqMVpMVCrMHEFNl4Npv1Hz58GG/G5Di/NCEggpFzQAhccgKQQRRMWK+zRimzMCY5QfRxirbErtdo7ot5CMOvGsZ3comS+XJ8FAwaoxlm6nkfUOinPcwzTZJkkOd5F8XgvUgmAtzxJoLZ8RNAdn83CDCKJb/1WwdtnvOG2XdRDBGj2B9K770lou7ZZBh+JRhI4lduvozv43QMGS3+7UiZaYDXUTCHbdvuQTLxarJ4EYAIJsLa8RZPkh1HILsvBHaGgE/TtEb00T2bDGI4cc5t0FoU6vE2/AoIjOgefolp3RAi6oQTx3/RNFJtPWaeoF3Heq9iXqTNSATzKyR3940IZnePvez57hHwTdO03puNMerEGD6GKDYQR3xsTBfBQBRdBBPRYFonFAioE0wcxnFxWmwhEP5++O5yZbyPcomXLBenp6fJRx99hGkYK/1OE9iNk2CnD7HsvBD4ikA4ODhoR6N8o3V6ApmgUfyVywZzeLTuSjJEIvFlV3+BfDrJIDLpJBPfR8nExhwFw0iT8QDjr0BAV5qmGSJNlo7HY/nbQtLJSSDngBDYHQJRIhYCKJNEzSCSU2a1YuaKiONjYwivu0ZfdFEkkEcnmTiM7+OkOB+GWAXHJyz3IZd9TD/AcGyM6d26dUtjXsY80u8wARHMDh982fXdIgApxCKLOzpqa+/NQqnkVCkdf1J5y0xOKRXQfkUwzNxBgiy6iIaZv4pymFUUiIZYYmF/jOEe2iT+RsxsNkuIKF4MEOch6XaTgAhmN4+77PWOEmDmcPPmpMlztYZMFlqrudY6RjE1pnm07tExEU+0URzGFgUTh5hOWO6rFiWDcYn3AWkymmK+Q0zfS9O0h/k1mggGEHa1F8Hs6pGX/d5ZAnfu3PFt29aQQZTMDCC6pyv74GOarPNK/A/TKQ4x/ase8vhKLvE1BIPIhpEOo1jsnzgX3rQ2vIFUWbyzv4tivlpYXuwcgZ0XzM4dcdnhnSdw8+ZNn2VZo3WyIaXnCFkWgakMxBbDEJD54i/bF/GH9x5Ffkux2B9fR7mg1kJxqJRWxJyFwCNmdZUoXIWcomC6my53HvgOA1A7vO+y60JgVwn40WjUcqZKz37hyC9soMoTWTRPikkZQ51A4I7AgaxrqW4aquuKEP10YonTtTbEEAzEkjDzwDl/xVp3pW3DcL2OD8Qk+RtDu9vJwd/dYy97vrsEAnbdKmtLVmoOOcx8oK0nbgIzBgyBMGEaESMeCYruVDYAAA6ASURBVB6CsdTahpq2JWttd1UZESYyE3edMkQU6y4xTRZrMYXWZYpxCk36HSUgB39HD7zs9k4T6ARTK1Vq5hkTnQYK6xB8Q0we71F7wRjyqK8EiimxKBXbQizOfpUqi+M8zBSQG0NTeJmGQAPmMMT7XtMoEcxOn2ZEIpgdPwFk93eSQBSMG6dplel8zkqfeu+XaKW3zkEOIaDm8mXzzpFF5NK2TRe9WEgmRjMxbYYZiRkMGQNFhhhRjFIFadXXus1ms5k8XZl2txPB/PpjL1OEwKUkwAgxsGOhrusmTXnpfDsL1s9969bBhca3NgTng4dYPGTikBKzkEsUTBRL1/Deoi5D5IhVQCM0VqxVppTqKcV9hyHqNAkR6RACYyj9jhEQwezYAZfdFQKRAEMyVVVZCGBDjhch+FNUW+bkXRV8vFz5sREUK4IsCPNjMaTLUI+Jk31wSKN5ovgXRDGxUmgcZ08xdhCIprb1k9aYHAtqNEaTfscIqB3bX9ldISAEviBw48YN51y/TpRaJayPDasTJt4o5lYjLElMQmkaW0pplpJJkseiYaxAMYSCPx9KYxgbEyF0gVwyZhpa664H76/6jZWnKwPXrvY4Q3Z112W/hcDOE/DDIcUfIVulxjw0ih+iqr8ClXhXv9NKkYFkkjSlJE2714EYRf4YyRB5vA6MPyGYj6JomBUFTpwLQ090pbX+Sgi6f3pK5qOPCDOSdDtGQA76jh1w2V0h8EsEAl4ji+VXaZ7dh0w+Jw4zRB4lB3JETAriMNpQkqSkMLTOU91aNEetCxQwDyYgetEE2Si0xAUunA0H3vn9Nrj+drs0vV6ckaTbMQIimOc64LKQELgUBBBokB0MBptRr38EmSCC4dMQaO19aDFEZV7BHwkEk5OBZAJrckGRjw1BSXwf4gOVlYFkEsZrzcpkpMzIsZo48kWW6bTfx8yXApnsxLMQEME8Cy2ZVwhcIgLMHLA7rkaHfNdCKzrB8BT1+yXSXDVK/S6QCkqnSJHllGR90kkO4WTEGk2liFoSIkZTeI9xcAtzkhti02fSA6PTwiU67/UeapJu5wiIYHbukMsOC4G/JsCQTPwRMlOYDVteMPEpMc+D5yqwsqwSr1RC2kSx5ESckg2ampaprAJttpZWm4ZW65qWGK63LW2rVlWNS2vr+3g9bCpbbNL0q/thSLqdISCC2ZlDLTsqBH4tAV+4otFZvk5MdmJ0csoawuGkRaoLQUxKxBkFSsk6Q1VNtFg3dDzb0oPjFd17MKe790/p7r0T+hzD+w/n6mS2ThbrKt827RCiGfQqgzCH5PdhaLc6EcxuHW/ZWyHwJAKeRtRyUFtmfUoqOQmk16jnN21Lvqo9xchkvqzo+HQNoczokzsP6aeffE4/++Qehvfox3/1C/rRT+7Qj/7qDv30Z79Qn959mN57cNqfna6G5bYcLK1OP/qI9B//MfGTNkDGXU4CIpizPq6yPiFw8QjEWozlTG1Vlh4T6yPraNW0vt6UrZsvtvTwaEGf3T2ijyGVH/7o5/Snf/ZD+jd/+kP68x/8lP4C7U//6x/Rv/7Tv0T7Af3Xf35b/egnP8/ufHq///BkOVhVrqi3q2x/n/R774lgLt7p8fxbLIJ5fnaypBC4LASiYBxqLSWzngfWJ9bTfLWtN/cfHLuff3oPYvkMkclnXcQSJfPTjz+nT37+gO4/WNLR6RaRDSSEdNlnnx/RJ794qH7+i/vpp58/HNx7cHLw4MHpwaPTzcCOKH33XZK/OZflrHmK/ZCD/RSQZBYhcMkJRMHYbdJWnKULH9Sp9XR6crpaIhJp/+wvfkR/9uc/ph/88GddOuyzu6f04NGSFitLLuSU5VMajK9SXuxT4w0tlqV68GhuPr93NHx4dPLm/UfHbx0dL/aqxaa32r/zTVeTXXLMu7d7IpjdO+ayx0LgVwgwc0DzvaZpUzKbprEIXuzqdL4q7z04tp/dfRR+8dnDroA/m1eoxzjabANtSrStp6rBnxHuEeseWQhmU3s+mW/Mg6NZ/7O7Dw8//cW9q/dOjqaffn6vaJY9Ecyv0L/cb3BmXO4dlL0TAkLg6QjU9aFrUXdZoSq/XK7q9aZqNqjBlFUbNts21A1K/6ZHaToibQpqW4XU2IYeHS1ptW6obpicT6i1ilfr2hyfzHs///Sz8U8+/njv7mf39mbz2fDeJz+KV5M93QbJXBeegAjmFR5C+SghcJ4JVBX5qnINhFLWld1Utd1a6+vWelu3LrRtoBASYpWRUjlkYmizaWg+33Ztva4hnYDxiq0jVVY2mS+WfYhmPF8u9u/ffzg5fjBLQwhyJdl5PhHOcNtEMGcIU1YlBC4ygVu3yO/vDxrfhhIOWIZAy0C8DUE3wbH3jgniiAKhQAZNI1ph2m4bOj1domizpLK0FLwiYzLSSaac57SxtlitNocPHh0dHC9WOZHcD0M70olgduRAy24KgW8j8OGHFGoEIUrrrQ+0QElmWZVtWddNi943jaW2ceRswKrwpyNosq2nqmppvS4hmooQ8XTTmDUpVohU2ITAeQg0qJt6wKlKP/roI/3Hf/zHmIZZn7qXGS8iAXURN1q2WQgIgbMn8MEH5E9OqF1t7NZ5v9hsq8V8Ma8Wi6VdrzehLCtq6gaCccT4F7fAthbjWojGknOeqMt+MXkYymM2pQx8ZYxSKtFGJyZLkv39ff3ee+9xXF7a5SYggrncx1f2Tgg8C4Hw3ntwhV9VisO8aZpZXdWbFiGMbVukyCzBHIQcGNaJKCZ4vHTde8VMiTGUpyllSUoa7xX+umitKTWJR7NZ0rNDTD/JMvXd736XpLv8BHAKXP6dvAB7KJsoBF47AWaGNSj0R3k97PfmTOGUQ1gxU6WJnIF1kkRBJAg+goVcLETiu/e9PKFBP6fRsKBh0aMsNZRoFTJjHIKWutfvL/Ymw9X+eNqSdDtDQASzM4dadlQIfDsBhmQKq9usP1wyBGMUzROmNdxSozkN4ySGqJcZCCWj4aDfCSVPEyp6Ge1Px3S4P6XpeITxRejlqU0TXSdKl9qYMpByjXPh+yTdLhBQu7CTso9CQAg8PYEbN95rDwbpitp2lhg+RdQy52A35NuGQ4t0FxOiEbp25YCuXz2kg+mkE04/S+nq4T699eYb9OYb1+jK4b4v+rk1itumrdv1Yuk2s4U7rG54JMhitPT0G/VNc8q0c0tABHNuD41smBB4PQTu3kU6zKhtwuFkNOh9iijlzmg0eDgY9BdpimgkUb6XpWHQz2g0yKnop4TMGSWaaFDkNB4VfjjoNf1euk2NRiTkF9bWy7qqNo2tmlu3yBEqN2jSX3ICIphLfoBl94TAsxL44ANyjx4dVns33nx06zdu/vA33v3On/+NW9/52dtvXXs0HvU3uWGruQ0cGlJkSaMxtVBGS4h00Jwl71betafeto9sax+Exj4MwZ/4FZXYHhdTcRhKf8kJiGDO/QGWDRQCr5ZA/OP/9/4e2/duXl/+u3/ztz/9zrs3f3zjxhs/unqw/7NR0XuYpbxUZLfelrVtNk3TrFrXbtumWtXL+XE5nx2tNqvZSV1u7nHwnyBF9gkx3zcqnyOIqeP6X+0eyae9LgIimNdFXj5XCJxzAvv7bZNdK07yLLszGhb/zaDI/mI8zH826Cf3FDenbbVcLRcPN+v5o01dzjZ4vbrzs9unP/3JXzy6//kn99bL459p4/9iOhn85dW9/c/fnNxYEd20JN3OEBDB7Myhlh0VAs9G4P3337f/0/ff3Qyz9Hg8Sn7e75sf93P1o0S7vyK3vWOb5d2mmt1r28U9puou+e2nm/XJT1fL49tVtfoBueYHvVT98I2r408O3hqfvvfeB9Uf/dEH7tm24sXmlqVfLwERzOvlL58uBM4tgS9SWW44pG3ST48S0yLVVf6F9+s/te3iL5xb/lDR5keprn806oe/PJxkf3bj+vRPfuPm9f/it/7G2//5rb/xnX91sLf3V7YYPJzSbBtrO1+s89zus2zY2RIQwZwtT1mbELhUBKIQBoNVM9TtkpLmfvD1T8iVf0Gh/khx9W8gnX/T79O/Ho7Mv9rf7/+rG28M//Vv3rz+Z3/nd3/3B/+L3/8f/uz3Pvi9o//H/+k/3vyTf/JP2riuSwVHduZbCYhgvhXROZ5BNk0IvAICH3zwgTs8pKpPvVMTxp/mw+FfHh7u/au33jz8z9+++cZ/9sabb/xnN9568/93eDD8L9PcfMTW/ljbzX1aD5e/93u32lewifIR55SACOacHhjZLCFwXgjEyOPv/b2/Z//pP/1uNR7/4fwP/qP/84N//L/7Dz/93/5v/uDjf/QHf/BX/+gP/sFf/eE//YOP/4//6D+68//8v/7Tz7/3vX9y/Id/+L9c/f2//5vxijF/XvZDtuPVExDBvHrm8olC4IIS4PC971GItZS7d+82RI+qtv2tMrb3r1+vb93qopVwQXZONvMVEBDBvALI8hFC4PIQ4BAjmn/wD/6Bi1FNvF8mNoyLN096DEUwl+dgv/CeiGBeGKGsQAgIASEgBJ5EQATzJCqXYJzsghAQAkLgdRMQwbzuIyCfLwSEgBC4pAREMJf0wMpuCQEh8LwEZLmzIiCCOSuSsh4hIASEgBD4FQIimF/BIW+EgBAQAkLgrAiIYM6K5MVZj2ypEBACQuCVEBDBvBLM8iFCQAgIgd0jIILZvWMueywEhMDzEpDlnomACOaZcMnMQkAICAEh8LQERDBPS0rmEwJCQAgIgWciIIJ5JlyXfWbZPyEgBITA2REQwZwdS1mTEBACQkAI/BIBEcwvwZCXQkAICIHnJSDLfZ2ACObrTGSMEBACQkAInAEBEcwZQJRVCAEhIASEwNcJiGC+zkTGPImAjBMCQkAIPCMBEcwzApPZhYAQEAJC4OkIiGCejpPMJQSEgBB4XgI7u5wIZmcPvey4EBACQuDlEvhvAQAA//+5PbWCAAAABklEQVQDANPF0gShhEo2AAAAAElFTkSuQmCC" id="791" name="Google Shape;791;p3"/>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id="792" name="Google Shape;792;p3"/>
          <p:cNvPicPr preferRelativeResize="0"/>
          <p:nvPr/>
        </p:nvPicPr>
        <p:blipFill rotWithShape="1">
          <a:blip r:embed="rId9">
            <a:alphaModFix/>
          </a:blip>
          <a:srcRect b="0" l="0" r="0" t="0"/>
          <a:stretch/>
        </p:blipFill>
        <p:spPr>
          <a:xfrm>
            <a:off x="6805005" y="3943096"/>
            <a:ext cx="1484735" cy="1492013"/>
          </a:xfrm>
          <a:prstGeom prst="rect">
            <a:avLst/>
          </a:prstGeom>
          <a:noFill/>
          <a:ln>
            <a:noFill/>
          </a:ln>
        </p:spPr>
      </p:pic>
      <p:sp>
        <p:nvSpPr>
          <p:cNvPr id="793" name="Google Shape;793;p3"/>
          <p:cNvSpPr txBox="1"/>
          <p:nvPr/>
        </p:nvSpPr>
        <p:spPr>
          <a:xfrm>
            <a:off x="2326038" y="4609330"/>
            <a:ext cx="231162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Calibri"/>
              <a:buNone/>
            </a:pPr>
            <a:r>
              <a:rPr b="0" i="0" lang="fr-FR" sz="1800" u="none" cap="none" strike="noStrike">
                <a:solidFill>
                  <a:srgbClr val="000000"/>
                </a:solidFill>
                <a:latin typeface="Calibri"/>
                <a:ea typeface="Calibri"/>
                <a:cs typeface="Calibri"/>
                <a:sym typeface="Calibri"/>
              </a:rPr>
              <a:t>Modèles moléculaires</a:t>
            </a:r>
            <a:endParaRPr b="0" i="0" sz="1800" u="none" cap="none" strike="noStrike">
              <a:solidFill>
                <a:srgbClr val="000000"/>
              </a:solidFill>
              <a:latin typeface="Calibri"/>
              <a:ea typeface="Calibri"/>
              <a:cs typeface="Calibri"/>
              <a:sym typeface="Calibri"/>
            </a:endParaRPr>
          </a:p>
        </p:txBody>
      </p:sp>
      <p:pic>
        <p:nvPicPr>
          <p:cNvPr id="794" name="Google Shape;794;p3"/>
          <p:cNvPicPr preferRelativeResize="0"/>
          <p:nvPr/>
        </p:nvPicPr>
        <p:blipFill rotWithShape="1">
          <a:blip r:embed="rId10">
            <a:alphaModFix/>
          </a:blip>
          <a:srcRect b="12765" l="3380" r="2719" t="21215"/>
          <a:stretch/>
        </p:blipFill>
        <p:spPr>
          <a:xfrm>
            <a:off x="2147018" y="2486369"/>
            <a:ext cx="3019572" cy="212296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3" name="Shape 1213"/>
        <p:cNvGrpSpPr/>
        <p:nvPr/>
      </p:nvGrpSpPr>
      <p:grpSpPr>
        <a:xfrm>
          <a:off x="0" y="0"/>
          <a:ext cx="0" cy="0"/>
          <a:chOff x="0" y="0"/>
          <a:chExt cx="0" cy="0"/>
        </a:xfrm>
      </p:grpSpPr>
      <p:grpSp>
        <p:nvGrpSpPr>
          <p:cNvPr id="1214" name="Google Shape;1214;p31"/>
          <p:cNvGrpSpPr/>
          <p:nvPr/>
        </p:nvGrpSpPr>
        <p:grpSpPr>
          <a:xfrm>
            <a:off x="4932835" y="1459304"/>
            <a:ext cx="6054377" cy="3711725"/>
            <a:chOff x="1715066" y="1103461"/>
            <a:chExt cx="5717724" cy="3124203"/>
          </a:xfrm>
        </p:grpSpPr>
        <p:sp>
          <p:nvSpPr>
            <p:cNvPr id="1215" name="Google Shape;1215;p31"/>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1216" name="Google Shape;1216;p31"/>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3921"/>
                </a:srgbClr>
              </a:outerShdw>
            </a:effectLst>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sp>
        <p:nvSpPr>
          <p:cNvPr id="1217" name="Google Shape;1217;p31"/>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1218" name="Google Shape;1218;p31"/>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lnSpc>
                <a:spcPct val="100000"/>
              </a:lnSpc>
              <a:spcBef>
                <a:spcPts val="0"/>
              </a:spcBef>
              <a:spcAft>
                <a:spcPts val="0"/>
              </a:spcAft>
              <a:buClr>
                <a:srgbClr val="FFFFFF"/>
              </a:buClr>
              <a:buSzPts val="2400"/>
              <a:buFont typeface="Arial"/>
              <a:buNone/>
            </a:pPr>
            <a:r>
              <a:rPr b="1" i="0" lang="fr-FR" sz="2400" u="none" cap="none" strike="noStrike">
                <a:solidFill>
                  <a:srgbClr val="FFFFFF"/>
                </a:solidFill>
                <a:latin typeface="Arial"/>
                <a:ea typeface="Arial"/>
                <a:cs typeface="Arial"/>
                <a:sym typeface="Arial"/>
              </a:rPr>
              <a:t>O</a:t>
            </a:r>
            <a:endParaRPr b="1" i="0" sz="2400" u="none" cap="none" strike="noStrike">
              <a:solidFill>
                <a:srgbClr val="FFFFFF"/>
              </a:solidFill>
              <a:latin typeface="Arial"/>
              <a:ea typeface="Arial"/>
              <a:cs typeface="Arial"/>
              <a:sym typeface="Arial"/>
            </a:endParaRPr>
          </a:p>
        </p:txBody>
      </p:sp>
      <p:sp>
        <p:nvSpPr>
          <p:cNvPr id="1219" name="Google Shape;1219;p31"/>
          <p:cNvSpPr txBox="1"/>
          <p:nvPr/>
        </p:nvSpPr>
        <p:spPr>
          <a:xfrm>
            <a:off x="6187944" y="2153900"/>
            <a:ext cx="4040772" cy="1629933"/>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Clr>
                <a:srgbClr val="FFC000"/>
              </a:buClr>
              <a:buSzPts val="4267"/>
              <a:buFont typeface="Arial"/>
              <a:buNone/>
            </a:pPr>
            <a:r>
              <a:rPr b="1" i="0" lang="fr-FR" sz="4267" u="none" cap="none" strike="noStrike">
                <a:solidFill>
                  <a:srgbClr val="FFC000"/>
                </a:solidFill>
                <a:latin typeface="Arial"/>
                <a:ea typeface="Arial"/>
                <a:cs typeface="Arial"/>
                <a:sym typeface="Arial"/>
              </a:rPr>
              <a:t>Introduction à la tâche</a:t>
            </a:r>
            <a:endParaRPr b="1" i="0" sz="4267" u="none" cap="none" strike="noStrike">
              <a:solidFill>
                <a:srgbClr val="FFC000"/>
              </a:solidFill>
              <a:latin typeface="Arial"/>
              <a:ea typeface="Arial"/>
              <a:cs typeface="Arial"/>
              <a:sym typeface="Arial"/>
            </a:endParaRPr>
          </a:p>
        </p:txBody>
      </p:sp>
      <p:pic>
        <p:nvPicPr>
          <p:cNvPr id="1220" name="Google Shape;1220;p31"/>
          <p:cNvPicPr preferRelativeResize="0"/>
          <p:nvPr/>
        </p:nvPicPr>
        <p:blipFill rotWithShape="1">
          <a:blip r:embed="rId3">
            <a:alphaModFix/>
          </a:blip>
          <a:srcRect b="0" l="0" r="0" t="0"/>
          <a:stretch/>
        </p:blipFill>
        <p:spPr>
          <a:xfrm>
            <a:off x="1110808" y="2076641"/>
            <a:ext cx="2675209" cy="267520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4" name="Shape 1224"/>
        <p:cNvGrpSpPr/>
        <p:nvPr/>
      </p:nvGrpSpPr>
      <p:grpSpPr>
        <a:xfrm>
          <a:off x="0" y="0"/>
          <a:ext cx="0" cy="0"/>
          <a:chOff x="0" y="0"/>
          <a:chExt cx="0" cy="0"/>
        </a:xfrm>
      </p:grpSpPr>
      <p:sp>
        <p:nvSpPr>
          <p:cNvPr id="1225" name="Google Shape;1225;p32"/>
          <p:cNvSpPr txBox="1"/>
          <p:nvPr/>
        </p:nvSpPr>
        <p:spPr>
          <a:xfrm>
            <a:off x="826207" y="234049"/>
            <a:ext cx="10165644" cy="525244"/>
          </a:xfrm>
          <a:prstGeom prst="rect">
            <a:avLst/>
          </a:prstGeom>
          <a:no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Je vous présente maintenant les constituants de l’atome. On prend par exemple la molécule de dioxyde de carbone. Elle est constituée d’un atome du carbone lié à deux atomes d’oxygène. </a:t>
            </a:r>
            <a:endParaRPr b="0" i="0" sz="1400" u="none" cap="none" strike="noStrike">
              <a:solidFill>
                <a:srgbClr val="000000"/>
              </a:solidFill>
              <a:latin typeface="Arial"/>
              <a:ea typeface="Arial"/>
              <a:cs typeface="Arial"/>
              <a:sym typeface="Arial"/>
            </a:endParaRPr>
          </a:p>
        </p:txBody>
      </p:sp>
      <p:sp>
        <p:nvSpPr>
          <p:cNvPr id="1226" name="Google Shape;1226;p32"/>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M</a:t>
            </a:r>
            <a:endParaRPr b="1" i="0" sz="1200" u="none" cap="none" strike="noStrike">
              <a:solidFill>
                <a:schemeClr val="lt1"/>
              </a:solidFill>
              <a:latin typeface="Dosis"/>
              <a:ea typeface="Dosis"/>
              <a:cs typeface="Dosis"/>
              <a:sym typeface="Dosis"/>
            </a:endParaRPr>
          </a:p>
        </p:txBody>
      </p:sp>
      <p:pic>
        <p:nvPicPr>
          <p:cNvPr id="1227" name="Google Shape;1227;p32"/>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1228" name="Google Shape;1228;p32"/>
          <p:cNvSpPr txBox="1"/>
          <p:nvPr/>
        </p:nvSpPr>
        <p:spPr>
          <a:xfrm>
            <a:off x="385049" y="709768"/>
            <a:ext cx="1138785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généralise les constituants de l’atome. Il (elle) peut expliquer que les atomes se différent par leurs noyaux et leurs nombres d’électrons.</a:t>
            </a:r>
            <a:endParaRPr b="0" i="0" sz="1400" u="none" cap="none" strike="noStrike">
              <a:solidFill>
                <a:srgbClr val="000000"/>
              </a:solidFill>
              <a:latin typeface="Arial"/>
              <a:ea typeface="Arial"/>
              <a:cs typeface="Arial"/>
              <a:sym typeface="Arial"/>
            </a:endParaRPr>
          </a:p>
        </p:txBody>
      </p:sp>
      <p:grpSp>
        <p:nvGrpSpPr>
          <p:cNvPr id="1229" name="Google Shape;1229;p32"/>
          <p:cNvGrpSpPr/>
          <p:nvPr/>
        </p:nvGrpSpPr>
        <p:grpSpPr>
          <a:xfrm>
            <a:off x="2809874" y="2346046"/>
            <a:ext cx="6638925" cy="3968931"/>
            <a:chOff x="2314574" y="2355571"/>
            <a:chExt cx="6638925" cy="3968931"/>
          </a:xfrm>
        </p:grpSpPr>
        <p:pic>
          <p:nvPicPr>
            <p:cNvPr id="1230" name="Google Shape;1230;p32"/>
            <p:cNvPicPr preferRelativeResize="0"/>
            <p:nvPr/>
          </p:nvPicPr>
          <p:blipFill rotWithShape="1">
            <a:blip r:embed="rId4">
              <a:alphaModFix/>
            </a:blip>
            <a:srcRect b="0" l="0" r="0" t="0"/>
            <a:stretch/>
          </p:blipFill>
          <p:spPr>
            <a:xfrm>
              <a:off x="3508432" y="3696060"/>
              <a:ext cx="1772896" cy="658194"/>
            </a:xfrm>
            <a:prstGeom prst="rect">
              <a:avLst/>
            </a:prstGeom>
            <a:noFill/>
            <a:ln>
              <a:noFill/>
            </a:ln>
          </p:spPr>
        </p:pic>
        <p:sp>
          <p:nvSpPr>
            <p:cNvPr id="1231" name="Google Shape;1231;p32"/>
            <p:cNvSpPr/>
            <p:nvPr/>
          </p:nvSpPr>
          <p:spPr>
            <a:xfrm>
              <a:off x="4624626" y="5079292"/>
              <a:ext cx="1585823" cy="957115"/>
            </a:xfrm>
            <a:custGeom>
              <a:rect b="b" l="l" r="r" t="t"/>
              <a:pathLst>
                <a:path extrusionOk="0" h="529793" w="829563">
                  <a:moveTo>
                    <a:pt x="0" y="529793"/>
                  </a:moveTo>
                  <a:lnTo>
                    <a:pt x="829563" y="0"/>
                  </a:ln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32" name="Google Shape;1232;p32"/>
            <p:cNvSpPr/>
            <p:nvPr/>
          </p:nvSpPr>
          <p:spPr>
            <a:xfrm>
              <a:off x="5017878" y="2795815"/>
              <a:ext cx="1894201" cy="892688"/>
            </a:xfrm>
            <a:custGeom>
              <a:rect b="b" l="l" r="r" t="t"/>
              <a:pathLst>
                <a:path extrusionOk="0" h="494131" w="990879">
                  <a:moveTo>
                    <a:pt x="990879" y="0"/>
                  </a:moveTo>
                  <a:lnTo>
                    <a:pt x="0" y="494131"/>
                  </a:ln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33" name="Google Shape;1233;p32"/>
            <p:cNvSpPr/>
            <p:nvPr/>
          </p:nvSpPr>
          <p:spPr>
            <a:xfrm>
              <a:off x="5017886" y="4343805"/>
              <a:ext cx="1839138" cy="910402"/>
            </a:xfrm>
            <a:custGeom>
              <a:rect b="b" l="l" r="r" t="t"/>
              <a:pathLst>
                <a:path extrusionOk="0" h="503936" w="962075">
                  <a:moveTo>
                    <a:pt x="962075" y="503936"/>
                  </a:moveTo>
                  <a:lnTo>
                    <a:pt x="0" y="0"/>
                  </a:ln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grpSp>
          <p:nvGrpSpPr>
            <p:cNvPr id="1234" name="Google Shape;1234;p32"/>
            <p:cNvGrpSpPr/>
            <p:nvPr/>
          </p:nvGrpSpPr>
          <p:grpSpPr>
            <a:xfrm>
              <a:off x="6020918" y="2739114"/>
              <a:ext cx="2844024" cy="2684046"/>
              <a:chOff x="5830418" y="2996289"/>
              <a:chExt cx="2844024" cy="2684046"/>
            </a:xfrm>
          </p:grpSpPr>
          <p:sp>
            <p:nvSpPr>
              <p:cNvPr id="1235" name="Google Shape;1235;p32"/>
              <p:cNvSpPr/>
              <p:nvPr/>
            </p:nvSpPr>
            <p:spPr>
              <a:xfrm>
                <a:off x="5956597" y="5275551"/>
                <a:ext cx="164263" cy="126280"/>
              </a:xfrm>
              <a:custGeom>
                <a:rect b="b" l="l" r="r" t="t"/>
                <a:pathLst>
                  <a:path extrusionOk="0" h="69900" w="85928">
                    <a:moveTo>
                      <a:pt x="85928" y="0"/>
                    </a:moveTo>
                    <a:lnTo>
                      <a:pt x="0" y="19164"/>
                    </a:lnTo>
                    <a:lnTo>
                      <a:pt x="33135" y="33718"/>
                    </a:lnTo>
                    <a:lnTo>
                      <a:pt x="32411" y="69900"/>
                    </a:lnTo>
                    <a:close/>
                    <a:moveTo>
                      <a:pt x="85928" y="0"/>
                    </a:move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36" name="Google Shape;1236;p32"/>
              <p:cNvSpPr/>
              <p:nvPr/>
            </p:nvSpPr>
            <p:spPr>
              <a:xfrm>
                <a:off x="5830418" y="2996289"/>
                <a:ext cx="2744021" cy="2601298"/>
              </a:xfrm>
              <a:custGeom>
                <a:rect b="b" l="l" r="r" t="t"/>
                <a:pathLst>
                  <a:path extrusionOk="0" h="1439900" w="1435430">
                    <a:moveTo>
                      <a:pt x="717715" y="1439900"/>
                    </a:moveTo>
                    <a:cubicBezTo>
                      <a:pt x="1114094" y="1439900"/>
                      <a:pt x="1435430" y="1117575"/>
                      <a:pt x="1435430" y="719950"/>
                    </a:cubicBezTo>
                    <a:cubicBezTo>
                      <a:pt x="1435430" y="322326"/>
                      <a:pt x="1114094" y="0"/>
                      <a:pt x="717715" y="0"/>
                    </a:cubicBezTo>
                    <a:cubicBezTo>
                      <a:pt x="321336" y="0"/>
                      <a:pt x="0" y="322326"/>
                      <a:pt x="0" y="719950"/>
                    </a:cubicBezTo>
                    <a:cubicBezTo>
                      <a:pt x="0" y="1117575"/>
                      <a:pt x="321336" y="1439900"/>
                      <a:pt x="717715" y="1439900"/>
                    </a:cubicBezTo>
                    <a:close/>
                    <a:moveTo>
                      <a:pt x="717715" y="1439900"/>
                    </a:moveTo>
                  </a:path>
                </a:pathLst>
              </a:custGeom>
              <a:noFill/>
              <a:ln cap="flat" cmpd="sng" w="127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37" name="Google Shape;1237;p32"/>
              <p:cNvSpPr/>
              <p:nvPr/>
            </p:nvSpPr>
            <p:spPr>
              <a:xfrm>
                <a:off x="6335845" y="3480178"/>
                <a:ext cx="1732849" cy="1634800"/>
              </a:xfrm>
              <a:custGeom>
                <a:rect b="b" l="l" r="r" t="t"/>
                <a:pathLst>
                  <a:path extrusionOk="0" h="904913" w="906474">
                    <a:moveTo>
                      <a:pt x="453237" y="904913"/>
                    </a:moveTo>
                    <a:cubicBezTo>
                      <a:pt x="703553" y="904913"/>
                      <a:pt x="906474" y="702336"/>
                      <a:pt x="906474" y="452463"/>
                    </a:cubicBezTo>
                    <a:cubicBezTo>
                      <a:pt x="906474" y="202565"/>
                      <a:pt x="703553" y="0"/>
                      <a:pt x="453237" y="0"/>
                    </a:cubicBezTo>
                    <a:cubicBezTo>
                      <a:pt x="202921" y="0"/>
                      <a:pt x="0" y="202565"/>
                      <a:pt x="0" y="452463"/>
                    </a:cubicBezTo>
                    <a:cubicBezTo>
                      <a:pt x="0" y="702336"/>
                      <a:pt x="202921" y="904913"/>
                      <a:pt x="453237" y="904913"/>
                    </a:cubicBezTo>
                    <a:close/>
                    <a:moveTo>
                      <a:pt x="453237" y="904913"/>
                    </a:moveTo>
                  </a:path>
                </a:pathLst>
              </a:custGeom>
              <a:noFill/>
              <a:ln cap="flat" cmpd="sng" w="127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grpSp>
            <p:nvGrpSpPr>
              <p:cNvPr id="1238" name="Google Shape;1238;p32"/>
              <p:cNvGrpSpPr/>
              <p:nvPr/>
            </p:nvGrpSpPr>
            <p:grpSpPr>
              <a:xfrm>
                <a:off x="6317662" y="4548546"/>
                <a:ext cx="204855" cy="193620"/>
                <a:chOff x="2224293" y="2951120"/>
                <a:chExt cx="107162" cy="107175"/>
              </a:xfrm>
            </p:grpSpPr>
            <p:sp>
              <p:nvSpPr>
                <p:cNvPr id="1239" name="Google Shape;1239;p32"/>
                <p:cNvSpPr/>
                <p:nvPr/>
              </p:nvSpPr>
              <p:spPr>
                <a:xfrm>
                  <a:off x="2224293" y="2951120"/>
                  <a:ext cx="107162" cy="107175"/>
                </a:xfrm>
                <a:custGeom>
                  <a:rect b="b" l="l" r="r" t="t"/>
                  <a:pathLst>
                    <a:path extrusionOk="0" h="107175" w="107162">
                      <a:moveTo>
                        <a:pt x="53581" y="107175"/>
                      </a:moveTo>
                      <a:cubicBezTo>
                        <a:pt x="83171" y="107175"/>
                        <a:pt x="107162" y="83185"/>
                        <a:pt x="107162" y="53594"/>
                      </a:cubicBezTo>
                      <a:cubicBezTo>
                        <a:pt x="107162" y="23990"/>
                        <a:pt x="83171" y="0"/>
                        <a:pt x="53581" y="0"/>
                      </a:cubicBezTo>
                      <a:cubicBezTo>
                        <a:pt x="23991" y="0"/>
                        <a:pt x="0" y="23990"/>
                        <a:pt x="0" y="53594"/>
                      </a:cubicBezTo>
                      <a:cubicBezTo>
                        <a:pt x="0" y="83185"/>
                        <a:pt x="23991" y="107175"/>
                        <a:pt x="53581" y="107175"/>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40" name="Google Shape;1240;p32"/>
                <p:cNvSpPr/>
                <p:nvPr/>
              </p:nvSpPr>
              <p:spPr>
                <a:xfrm>
                  <a:off x="2258052" y="2999485"/>
                  <a:ext cx="39636" cy="11112"/>
                </a:xfrm>
                <a:custGeom>
                  <a:rect b="b" l="l" r="r" t="t"/>
                  <a:pathLst>
                    <a:path extrusionOk="0" h="11112" w="39636">
                      <a:moveTo>
                        <a:pt x="39433" y="2921"/>
                      </a:moveTo>
                      <a:cubicBezTo>
                        <a:pt x="39294" y="2223"/>
                        <a:pt x="39103" y="1639"/>
                        <a:pt x="38862" y="1182"/>
                      </a:cubicBezTo>
                      <a:cubicBezTo>
                        <a:pt x="38621" y="724"/>
                        <a:pt x="38329" y="407"/>
                        <a:pt x="37973" y="242"/>
                      </a:cubicBezTo>
                      <a:cubicBezTo>
                        <a:pt x="37617" y="89"/>
                        <a:pt x="37236" y="0"/>
                        <a:pt x="36805" y="0"/>
                      </a:cubicBezTo>
                      <a:lnTo>
                        <a:pt x="2921" y="0"/>
                      </a:lnTo>
                      <a:cubicBezTo>
                        <a:pt x="1956" y="0"/>
                        <a:pt x="1219" y="407"/>
                        <a:pt x="737" y="1220"/>
                      </a:cubicBezTo>
                      <a:cubicBezTo>
                        <a:pt x="254" y="2032"/>
                        <a:pt x="0" y="3467"/>
                        <a:pt x="0" y="5511"/>
                      </a:cubicBezTo>
                      <a:cubicBezTo>
                        <a:pt x="0" y="7569"/>
                        <a:pt x="254" y="9016"/>
                        <a:pt x="737" y="9855"/>
                      </a:cubicBezTo>
                      <a:cubicBezTo>
                        <a:pt x="1219" y="10693"/>
                        <a:pt x="1956" y="11112"/>
                        <a:pt x="2921" y="11112"/>
                      </a:cubicBezTo>
                      <a:lnTo>
                        <a:pt x="36805" y="11112"/>
                      </a:lnTo>
                      <a:cubicBezTo>
                        <a:pt x="37719" y="11112"/>
                        <a:pt x="38418" y="10706"/>
                        <a:pt x="38913" y="9893"/>
                      </a:cubicBezTo>
                      <a:cubicBezTo>
                        <a:pt x="39395" y="9080"/>
                        <a:pt x="39636" y="7620"/>
                        <a:pt x="39636" y="5511"/>
                      </a:cubicBezTo>
                      <a:cubicBezTo>
                        <a:pt x="39636" y="4483"/>
                        <a:pt x="39572" y="3619"/>
                        <a:pt x="39433" y="2921"/>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grpSp>
          <p:sp>
            <p:nvSpPr>
              <p:cNvPr id="1241" name="Google Shape;1241;p32"/>
              <p:cNvSpPr/>
              <p:nvPr/>
            </p:nvSpPr>
            <p:spPr>
              <a:xfrm>
                <a:off x="6023560" y="3371877"/>
                <a:ext cx="204855" cy="193620"/>
              </a:xfrm>
              <a:custGeom>
                <a:rect b="b" l="l" r="r" t="t"/>
                <a:pathLst>
                  <a:path extrusionOk="0" h="107175" w="107162">
                    <a:moveTo>
                      <a:pt x="53581" y="107175"/>
                    </a:moveTo>
                    <a:cubicBezTo>
                      <a:pt x="83171" y="107175"/>
                      <a:pt x="107162" y="83185"/>
                      <a:pt x="107162" y="53594"/>
                    </a:cubicBezTo>
                    <a:cubicBezTo>
                      <a:pt x="107162" y="23990"/>
                      <a:pt x="83171" y="0"/>
                      <a:pt x="53581" y="0"/>
                    </a:cubicBezTo>
                    <a:cubicBezTo>
                      <a:pt x="23991" y="0"/>
                      <a:pt x="0" y="23990"/>
                      <a:pt x="0" y="53594"/>
                    </a:cubicBezTo>
                    <a:cubicBezTo>
                      <a:pt x="0" y="83185"/>
                      <a:pt x="23991" y="107175"/>
                      <a:pt x="53581" y="107175"/>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42" name="Google Shape;1242;p32"/>
              <p:cNvSpPr/>
              <p:nvPr/>
            </p:nvSpPr>
            <p:spPr>
              <a:xfrm>
                <a:off x="6088097" y="3459251"/>
                <a:ext cx="75770" cy="20075"/>
              </a:xfrm>
              <a:custGeom>
                <a:rect b="b" l="l" r="r" t="t"/>
                <a:pathLst>
                  <a:path extrusionOk="0" h="11112" w="39636">
                    <a:moveTo>
                      <a:pt x="39433" y="2921"/>
                    </a:moveTo>
                    <a:cubicBezTo>
                      <a:pt x="39294" y="2223"/>
                      <a:pt x="39103" y="1639"/>
                      <a:pt x="38862" y="1182"/>
                    </a:cubicBezTo>
                    <a:cubicBezTo>
                      <a:pt x="38621" y="724"/>
                      <a:pt x="38329" y="407"/>
                      <a:pt x="37973" y="242"/>
                    </a:cubicBezTo>
                    <a:cubicBezTo>
                      <a:pt x="37617" y="89"/>
                      <a:pt x="37236" y="0"/>
                      <a:pt x="36805" y="0"/>
                    </a:cubicBezTo>
                    <a:lnTo>
                      <a:pt x="2921" y="0"/>
                    </a:lnTo>
                    <a:cubicBezTo>
                      <a:pt x="1956" y="0"/>
                      <a:pt x="1219" y="407"/>
                      <a:pt x="737" y="1220"/>
                    </a:cubicBezTo>
                    <a:cubicBezTo>
                      <a:pt x="254" y="2032"/>
                      <a:pt x="0" y="3467"/>
                      <a:pt x="0" y="5511"/>
                    </a:cubicBezTo>
                    <a:cubicBezTo>
                      <a:pt x="0" y="7569"/>
                      <a:pt x="254" y="9016"/>
                      <a:pt x="737" y="9855"/>
                    </a:cubicBezTo>
                    <a:cubicBezTo>
                      <a:pt x="1219" y="10693"/>
                      <a:pt x="1956" y="11112"/>
                      <a:pt x="2921" y="11112"/>
                    </a:cubicBezTo>
                    <a:lnTo>
                      <a:pt x="36805" y="11112"/>
                    </a:lnTo>
                    <a:cubicBezTo>
                      <a:pt x="37719" y="11112"/>
                      <a:pt x="38418" y="10706"/>
                      <a:pt x="38913" y="9893"/>
                    </a:cubicBezTo>
                    <a:cubicBezTo>
                      <a:pt x="39395" y="9080"/>
                      <a:pt x="39636" y="7620"/>
                      <a:pt x="39636" y="5511"/>
                    </a:cubicBezTo>
                    <a:cubicBezTo>
                      <a:pt x="39636" y="4483"/>
                      <a:pt x="39572" y="3619"/>
                      <a:pt x="39433" y="2921"/>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grpSp>
            <p:nvGrpSpPr>
              <p:cNvPr id="1243" name="Google Shape;1243;p32"/>
              <p:cNvGrpSpPr/>
              <p:nvPr/>
            </p:nvGrpSpPr>
            <p:grpSpPr>
              <a:xfrm>
                <a:off x="5961491" y="4899082"/>
                <a:ext cx="204855" cy="193620"/>
                <a:chOff x="2255099" y="3431101"/>
                <a:chExt cx="107162" cy="107175"/>
              </a:xfrm>
            </p:grpSpPr>
            <p:sp>
              <p:nvSpPr>
                <p:cNvPr id="1244" name="Google Shape;1244;p32"/>
                <p:cNvSpPr/>
                <p:nvPr/>
              </p:nvSpPr>
              <p:spPr>
                <a:xfrm>
                  <a:off x="2255099" y="3431101"/>
                  <a:ext cx="107162" cy="107175"/>
                </a:xfrm>
                <a:custGeom>
                  <a:rect b="b" l="l" r="r" t="t"/>
                  <a:pathLst>
                    <a:path extrusionOk="0" h="107175" w="107162">
                      <a:moveTo>
                        <a:pt x="53581" y="107175"/>
                      </a:moveTo>
                      <a:cubicBezTo>
                        <a:pt x="83171" y="107175"/>
                        <a:pt x="107162" y="83185"/>
                        <a:pt x="107162" y="53594"/>
                      </a:cubicBezTo>
                      <a:cubicBezTo>
                        <a:pt x="107162" y="23990"/>
                        <a:pt x="83171" y="0"/>
                        <a:pt x="53581" y="0"/>
                      </a:cubicBezTo>
                      <a:cubicBezTo>
                        <a:pt x="23991" y="0"/>
                        <a:pt x="0" y="23990"/>
                        <a:pt x="0" y="53594"/>
                      </a:cubicBezTo>
                      <a:cubicBezTo>
                        <a:pt x="0" y="83185"/>
                        <a:pt x="23991" y="107175"/>
                        <a:pt x="53581" y="107175"/>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45" name="Google Shape;1245;p32"/>
                <p:cNvSpPr/>
                <p:nvPr/>
              </p:nvSpPr>
              <p:spPr>
                <a:xfrm>
                  <a:off x="2288860" y="3479468"/>
                  <a:ext cx="39636" cy="11112"/>
                </a:xfrm>
                <a:custGeom>
                  <a:rect b="b" l="l" r="r" t="t"/>
                  <a:pathLst>
                    <a:path extrusionOk="0" h="11112" w="39636">
                      <a:moveTo>
                        <a:pt x="39433" y="2921"/>
                      </a:moveTo>
                      <a:cubicBezTo>
                        <a:pt x="39294" y="2223"/>
                        <a:pt x="39103" y="1639"/>
                        <a:pt x="38862" y="1182"/>
                      </a:cubicBezTo>
                      <a:cubicBezTo>
                        <a:pt x="38621" y="724"/>
                        <a:pt x="38329" y="407"/>
                        <a:pt x="37973" y="242"/>
                      </a:cubicBezTo>
                      <a:cubicBezTo>
                        <a:pt x="37617" y="89"/>
                        <a:pt x="37236" y="0"/>
                        <a:pt x="36805" y="0"/>
                      </a:cubicBezTo>
                      <a:lnTo>
                        <a:pt x="2921" y="0"/>
                      </a:lnTo>
                      <a:cubicBezTo>
                        <a:pt x="1956" y="0"/>
                        <a:pt x="1219" y="407"/>
                        <a:pt x="737" y="1220"/>
                      </a:cubicBezTo>
                      <a:cubicBezTo>
                        <a:pt x="254" y="2032"/>
                        <a:pt x="0" y="3467"/>
                        <a:pt x="0" y="5511"/>
                      </a:cubicBezTo>
                      <a:cubicBezTo>
                        <a:pt x="0" y="7569"/>
                        <a:pt x="254" y="9016"/>
                        <a:pt x="737" y="9855"/>
                      </a:cubicBezTo>
                      <a:cubicBezTo>
                        <a:pt x="1219" y="10693"/>
                        <a:pt x="1956" y="11112"/>
                        <a:pt x="2921" y="11112"/>
                      </a:cubicBezTo>
                      <a:lnTo>
                        <a:pt x="36805" y="11112"/>
                      </a:lnTo>
                      <a:cubicBezTo>
                        <a:pt x="37719" y="11112"/>
                        <a:pt x="38418" y="10706"/>
                        <a:pt x="38913" y="9893"/>
                      </a:cubicBezTo>
                      <a:cubicBezTo>
                        <a:pt x="39395" y="9080"/>
                        <a:pt x="39636" y="7620"/>
                        <a:pt x="39636" y="5511"/>
                      </a:cubicBezTo>
                      <a:cubicBezTo>
                        <a:pt x="39636" y="4483"/>
                        <a:pt x="39572" y="3619"/>
                        <a:pt x="39433" y="2921"/>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grpSp>
          <p:sp>
            <p:nvSpPr>
              <p:cNvPr id="1246" name="Google Shape;1246;p32"/>
              <p:cNvSpPr/>
              <p:nvPr/>
            </p:nvSpPr>
            <p:spPr>
              <a:xfrm>
                <a:off x="8084203" y="5069132"/>
                <a:ext cx="204855" cy="193620"/>
              </a:xfrm>
              <a:custGeom>
                <a:rect b="b" l="l" r="r" t="t"/>
                <a:pathLst>
                  <a:path extrusionOk="0" h="107175" w="107162">
                    <a:moveTo>
                      <a:pt x="53581" y="107175"/>
                    </a:moveTo>
                    <a:cubicBezTo>
                      <a:pt x="83171" y="107175"/>
                      <a:pt x="107162" y="83185"/>
                      <a:pt x="107162" y="53594"/>
                    </a:cubicBezTo>
                    <a:cubicBezTo>
                      <a:pt x="107162" y="23990"/>
                      <a:pt x="83171" y="0"/>
                      <a:pt x="53581" y="0"/>
                    </a:cubicBezTo>
                    <a:cubicBezTo>
                      <a:pt x="23991" y="0"/>
                      <a:pt x="0" y="23990"/>
                      <a:pt x="0" y="53594"/>
                    </a:cubicBezTo>
                    <a:cubicBezTo>
                      <a:pt x="0" y="83185"/>
                      <a:pt x="23991" y="107175"/>
                      <a:pt x="53581" y="107175"/>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47" name="Google Shape;1247;p32"/>
              <p:cNvSpPr/>
              <p:nvPr/>
            </p:nvSpPr>
            <p:spPr>
              <a:xfrm>
                <a:off x="8148738" y="5156509"/>
                <a:ext cx="75770" cy="20075"/>
              </a:xfrm>
              <a:custGeom>
                <a:rect b="b" l="l" r="r" t="t"/>
                <a:pathLst>
                  <a:path extrusionOk="0" h="11112" w="39636">
                    <a:moveTo>
                      <a:pt x="39433" y="2921"/>
                    </a:moveTo>
                    <a:cubicBezTo>
                      <a:pt x="39294" y="2223"/>
                      <a:pt x="39103" y="1639"/>
                      <a:pt x="38862" y="1182"/>
                    </a:cubicBezTo>
                    <a:cubicBezTo>
                      <a:pt x="38621" y="724"/>
                      <a:pt x="38329" y="407"/>
                      <a:pt x="37973" y="242"/>
                    </a:cubicBezTo>
                    <a:cubicBezTo>
                      <a:pt x="37617" y="89"/>
                      <a:pt x="37236" y="0"/>
                      <a:pt x="36805" y="0"/>
                    </a:cubicBezTo>
                    <a:lnTo>
                      <a:pt x="2921" y="0"/>
                    </a:lnTo>
                    <a:cubicBezTo>
                      <a:pt x="1956" y="0"/>
                      <a:pt x="1219" y="407"/>
                      <a:pt x="737" y="1220"/>
                    </a:cubicBezTo>
                    <a:cubicBezTo>
                      <a:pt x="254" y="2032"/>
                      <a:pt x="0" y="3467"/>
                      <a:pt x="0" y="5511"/>
                    </a:cubicBezTo>
                    <a:cubicBezTo>
                      <a:pt x="0" y="7569"/>
                      <a:pt x="254" y="9016"/>
                      <a:pt x="737" y="9855"/>
                    </a:cubicBezTo>
                    <a:cubicBezTo>
                      <a:pt x="1219" y="10693"/>
                      <a:pt x="1956" y="11112"/>
                      <a:pt x="2921" y="11112"/>
                    </a:cubicBezTo>
                    <a:lnTo>
                      <a:pt x="36805" y="11112"/>
                    </a:lnTo>
                    <a:cubicBezTo>
                      <a:pt x="37719" y="11112"/>
                      <a:pt x="38418" y="10706"/>
                      <a:pt x="38900" y="9893"/>
                    </a:cubicBezTo>
                    <a:cubicBezTo>
                      <a:pt x="39395" y="9080"/>
                      <a:pt x="39636" y="7620"/>
                      <a:pt x="39636" y="5511"/>
                    </a:cubicBezTo>
                    <a:cubicBezTo>
                      <a:pt x="39636" y="4483"/>
                      <a:pt x="39572" y="3619"/>
                      <a:pt x="39433" y="2921"/>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48" name="Google Shape;1248;p32"/>
              <p:cNvSpPr/>
              <p:nvPr/>
            </p:nvSpPr>
            <p:spPr>
              <a:xfrm>
                <a:off x="8469587" y="4184630"/>
                <a:ext cx="204855" cy="193620"/>
              </a:xfrm>
              <a:custGeom>
                <a:rect b="b" l="l" r="r" t="t"/>
                <a:pathLst>
                  <a:path extrusionOk="0" h="107175" w="107162">
                    <a:moveTo>
                      <a:pt x="53581" y="107175"/>
                    </a:moveTo>
                    <a:cubicBezTo>
                      <a:pt x="83171" y="107175"/>
                      <a:pt x="107162" y="83185"/>
                      <a:pt x="107162" y="53594"/>
                    </a:cubicBezTo>
                    <a:cubicBezTo>
                      <a:pt x="107162" y="23990"/>
                      <a:pt x="83171" y="0"/>
                      <a:pt x="53581" y="0"/>
                    </a:cubicBezTo>
                    <a:cubicBezTo>
                      <a:pt x="23991" y="0"/>
                      <a:pt x="0" y="23990"/>
                      <a:pt x="0" y="53594"/>
                    </a:cubicBezTo>
                    <a:cubicBezTo>
                      <a:pt x="0" y="83185"/>
                      <a:pt x="23991" y="107175"/>
                      <a:pt x="53581" y="107175"/>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49" name="Google Shape;1249;p32"/>
              <p:cNvSpPr/>
              <p:nvPr/>
            </p:nvSpPr>
            <p:spPr>
              <a:xfrm>
                <a:off x="8534126" y="4272005"/>
                <a:ext cx="75770" cy="20075"/>
              </a:xfrm>
              <a:custGeom>
                <a:rect b="b" l="l" r="r" t="t"/>
                <a:pathLst>
                  <a:path extrusionOk="0" h="11112" w="39636">
                    <a:moveTo>
                      <a:pt x="39433" y="2921"/>
                    </a:moveTo>
                    <a:cubicBezTo>
                      <a:pt x="39294" y="2223"/>
                      <a:pt x="39103" y="1639"/>
                      <a:pt x="38862" y="1182"/>
                    </a:cubicBezTo>
                    <a:cubicBezTo>
                      <a:pt x="38621" y="724"/>
                      <a:pt x="38329" y="407"/>
                      <a:pt x="37973" y="242"/>
                    </a:cubicBezTo>
                    <a:cubicBezTo>
                      <a:pt x="37617" y="89"/>
                      <a:pt x="37236" y="0"/>
                      <a:pt x="36805" y="0"/>
                    </a:cubicBezTo>
                    <a:lnTo>
                      <a:pt x="2921" y="0"/>
                    </a:lnTo>
                    <a:cubicBezTo>
                      <a:pt x="1956" y="0"/>
                      <a:pt x="1219" y="407"/>
                      <a:pt x="737" y="1220"/>
                    </a:cubicBezTo>
                    <a:cubicBezTo>
                      <a:pt x="254" y="2032"/>
                      <a:pt x="0" y="3467"/>
                      <a:pt x="0" y="5511"/>
                    </a:cubicBezTo>
                    <a:cubicBezTo>
                      <a:pt x="0" y="7569"/>
                      <a:pt x="254" y="9016"/>
                      <a:pt x="737" y="9855"/>
                    </a:cubicBezTo>
                    <a:cubicBezTo>
                      <a:pt x="1219" y="10693"/>
                      <a:pt x="1956" y="11112"/>
                      <a:pt x="2921" y="11112"/>
                    </a:cubicBezTo>
                    <a:lnTo>
                      <a:pt x="36805" y="11112"/>
                    </a:lnTo>
                    <a:cubicBezTo>
                      <a:pt x="37719" y="11112"/>
                      <a:pt x="38418" y="10706"/>
                      <a:pt x="38900" y="9893"/>
                    </a:cubicBezTo>
                    <a:cubicBezTo>
                      <a:pt x="39395" y="9080"/>
                      <a:pt x="39636" y="7620"/>
                      <a:pt x="39636" y="5511"/>
                    </a:cubicBezTo>
                    <a:cubicBezTo>
                      <a:pt x="39636" y="4483"/>
                      <a:pt x="39572" y="3619"/>
                      <a:pt x="39433" y="2921"/>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50" name="Google Shape;1250;p32"/>
              <p:cNvSpPr/>
              <p:nvPr/>
            </p:nvSpPr>
            <p:spPr>
              <a:xfrm>
                <a:off x="7863981" y="3156459"/>
                <a:ext cx="204855" cy="193620"/>
              </a:xfrm>
              <a:custGeom>
                <a:rect b="b" l="l" r="r" t="t"/>
                <a:pathLst>
                  <a:path extrusionOk="0" h="107175" w="107162">
                    <a:moveTo>
                      <a:pt x="53581" y="107175"/>
                    </a:moveTo>
                    <a:cubicBezTo>
                      <a:pt x="83171" y="107175"/>
                      <a:pt x="107162" y="83185"/>
                      <a:pt x="107162" y="53594"/>
                    </a:cubicBezTo>
                    <a:cubicBezTo>
                      <a:pt x="107162" y="23990"/>
                      <a:pt x="83171" y="0"/>
                      <a:pt x="53581" y="0"/>
                    </a:cubicBezTo>
                    <a:cubicBezTo>
                      <a:pt x="23991" y="0"/>
                      <a:pt x="0" y="23990"/>
                      <a:pt x="0" y="53594"/>
                    </a:cubicBezTo>
                    <a:cubicBezTo>
                      <a:pt x="0" y="83185"/>
                      <a:pt x="23991" y="107175"/>
                      <a:pt x="53581" y="107175"/>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51" name="Google Shape;1251;p32"/>
              <p:cNvSpPr/>
              <p:nvPr/>
            </p:nvSpPr>
            <p:spPr>
              <a:xfrm>
                <a:off x="7928519" y="3243838"/>
                <a:ext cx="75770" cy="20075"/>
              </a:xfrm>
              <a:custGeom>
                <a:rect b="b" l="l" r="r" t="t"/>
                <a:pathLst>
                  <a:path extrusionOk="0" h="11112" w="39636">
                    <a:moveTo>
                      <a:pt x="39433" y="2921"/>
                    </a:moveTo>
                    <a:cubicBezTo>
                      <a:pt x="39294" y="2223"/>
                      <a:pt x="39103" y="1639"/>
                      <a:pt x="38862" y="1182"/>
                    </a:cubicBezTo>
                    <a:cubicBezTo>
                      <a:pt x="38621" y="724"/>
                      <a:pt x="38329" y="407"/>
                      <a:pt x="37973" y="242"/>
                    </a:cubicBezTo>
                    <a:cubicBezTo>
                      <a:pt x="37617" y="89"/>
                      <a:pt x="37236" y="0"/>
                      <a:pt x="36805" y="0"/>
                    </a:cubicBezTo>
                    <a:lnTo>
                      <a:pt x="2921" y="0"/>
                    </a:lnTo>
                    <a:cubicBezTo>
                      <a:pt x="1956" y="0"/>
                      <a:pt x="1219" y="407"/>
                      <a:pt x="737" y="1220"/>
                    </a:cubicBezTo>
                    <a:cubicBezTo>
                      <a:pt x="254" y="2032"/>
                      <a:pt x="0" y="3467"/>
                      <a:pt x="0" y="5511"/>
                    </a:cubicBezTo>
                    <a:cubicBezTo>
                      <a:pt x="0" y="7569"/>
                      <a:pt x="254" y="9016"/>
                      <a:pt x="737" y="9855"/>
                    </a:cubicBezTo>
                    <a:cubicBezTo>
                      <a:pt x="1219" y="10693"/>
                      <a:pt x="1956" y="11112"/>
                      <a:pt x="2921" y="11112"/>
                    </a:cubicBezTo>
                    <a:lnTo>
                      <a:pt x="36805" y="11112"/>
                    </a:lnTo>
                    <a:cubicBezTo>
                      <a:pt x="37719" y="11112"/>
                      <a:pt x="38418" y="10706"/>
                      <a:pt x="38913" y="9893"/>
                    </a:cubicBezTo>
                    <a:cubicBezTo>
                      <a:pt x="39395" y="9080"/>
                      <a:pt x="39636" y="7620"/>
                      <a:pt x="39636" y="5511"/>
                    </a:cubicBezTo>
                    <a:cubicBezTo>
                      <a:pt x="39636" y="4483"/>
                      <a:pt x="39572" y="3619"/>
                      <a:pt x="39433" y="2921"/>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grpSp>
            <p:nvGrpSpPr>
              <p:cNvPr id="1252" name="Google Shape;1252;p32"/>
              <p:cNvGrpSpPr/>
              <p:nvPr/>
            </p:nvGrpSpPr>
            <p:grpSpPr>
              <a:xfrm>
                <a:off x="7887412" y="3910952"/>
                <a:ext cx="204855" cy="193620"/>
                <a:chOff x="2919881" y="2508062"/>
                <a:chExt cx="107162" cy="107175"/>
              </a:xfrm>
            </p:grpSpPr>
            <p:sp>
              <p:nvSpPr>
                <p:cNvPr id="1253" name="Google Shape;1253;p32"/>
                <p:cNvSpPr/>
                <p:nvPr/>
              </p:nvSpPr>
              <p:spPr>
                <a:xfrm>
                  <a:off x="2919881" y="2508062"/>
                  <a:ext cx="107162" cy="107175"/>
                </a:xfrm>
                <a:custGeom>
                  <a:rect b="b" l="l" r="r" t="t"/>
                  <a:pathLst>
                    <a:path extrusionOk="0" h="107175" w="107162">
                      <a:moveTo>
                        <a:pt x="53581" y="107175"/>
                      </a:moveTo>
                      <a:cubicBezTo>
                        <a:pt x="83171" y="107175"/>
                        <a:pt x="107162" y="83185"/>
                        <a:pt x="107162" y="53594"/>
                      </a:cubicBezTo>
                      <a:cubicBezTo>
                        <a:pt x="107162" y="23990"/>
                        <a:pt x="83171" y="0"/>
                        <a:pt x="53581" y="0"/>
                      </a:cubicBezTo>
                      <a:cubicBezTo>
                        <a:pt x="23991" y="0"/>
                        <a:pt x="0" y="23990"/>
                        <a:pt x="0" y="53594"/>
                      </a:cubicBezTo>
                      <a:cubicBezTo>
                        <a:pt x="0" y="83185"/>
                        <a:pt x="23991" y="107175"/>
                        <a:pt x="53581" y="107175"/>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54" name="Google Shape;1254;p32"/>
                <p:cNvSpPr/>
                <p:nvPr/>
              </p:nvSpPr>
              <p:spPr>
                <a:xfrm>
                  <a:off x="2953641" y="2556427"/>
                  <a:ext cx="39636" cy="11112"/>
                </a:xfrm>
                <a:custGeom>
                  <a:rect b="b" l="l" r="r" t="t"/>
                  <a:pathLst>
                    <a:path extrusionOk="0" h="11112" w="39636">
                      <a:moveTo>
                        <a:pt x="39433" y="2921"/>
                      </a:moveTo>
                      <a:cubicBezTo>
                        <a:pt x="39294" y="2223"/>
                        <a:pt x="39103" y="1639"/>
                        <a:pt x="38862" y="1182"/>
                      </a:cubicBezTo>
                      <a:cubicBezTo>
                        <a:pt x="38621" y="724"/>
                        <a:pt x="38329" y="407"/>
                        <a:pt x="37973" y="242"/>
                      </a:cubicBezTo>
                      <a:cubicBezTo>
                        <a:pt x="37617" y="89"/>
                        <a:pt x="37236" y="0"/>
                        <a:pt x="36805" y="0"/>
                      </a:cubicBezTo>
                      <a:lnTo>
                        <a:pt x="2921" y="0"/>
                      </a:lnTo>
                      <a:cubicBezTo>
                        <a:pt x="1956" y="0"/>
                        <a:pt x="1219" y="407"/>
                        <a:pt x="737" y="1220"/>
                      </a:cubicBezTo>
                      <a:cubicBezTo>
                        <a:pt x="254" y="2032"/>
                        <a:pt x="0" y="3467"/>
                        <a:pt x="0" y="5511"/>
                      </a:cubicBezTo>
                      <a:cubicBezTo>
                        <a:pt x="0" y="7569"/>
                        <a:pt x="254" y="9016"/>
                        <a:pt x="737" y="9855"/>
                      </a:cubicBezTo>
                      <a:cubicBezTo>
                        <a:pt x="1219" y="10693"/>
                        <a:pt x="1956" y="11112"/>
                        <a:pt x="2921" y="11112"/>
                      </a:cubicBezTo>
                      <a:lnTo>
                        <a:pt x="36805" y="11112"/>
                      </a:lnTo>
                      <a:cubicBezTo>
                        <a:pt x="37719" y="11112"/>
                        <a:pt x="38418" y="10706"/>
                        <a:pt x="38913" y="9893"/>
                      </a:cubicBezTo>
                      <a:cubicBezTo>
                        <a:pt x="39395" y="9080"/>
                        <a:pt x="39636" y="7620"/>
                        <a:pt x="39636" y="5511"/>
                      </a:cubicBezTo>
                      <a:cubicBezTo>
                        <a:pt x="39636" y="4483"/>
                        <a:pt x="39572" y="3619"/>
                        <a:pt x="39433" y="2921"/>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grpSp>
          <p:grpSp>
            <p:nvGrpSpPr>
              <p:cNvPr id="1255" name="Google Shape;1255;p32"/>
              <p:cNvGrpSpPr/>
              <p:nvPr/>
            </p:nvGrpSpPr>
            <p:grpSpPr>
              <a:xfrm>
                <a:off x="6958951" y="5486715"/>
                <a:ext cx="204855" cy="193620"/>
                <a:chOff x="2312427" y="2951120"/>
                <a:chExt cx="107162" cy="107175"/>
              </a:xfrm>
            </p:grpSpPr>
            <p:sp>
              <p:nvSpPr>
                <p:cNvPr id="1256" name="Google Shape;1256;p32"/>
                <p:cNvSpPr/>
                <p:nvPr/>
              </p:nvSpPr>
              <p:spPr>
                <a:xfrm>
                  <a:off x="2312427" y="2951120"/>
                  <a:ext cx="107162" cy="107175"/>
                </a:xfrm>
                <a:custGeom>
                  <a:rect b="b" l="l" r="r" t="t"/>
                  <a:pathLst>
                    <a:path extrusionOk="0" h="107175" w="107162">
                      <a:moveTo>
                        <a:pt x="53581" y="107175"/>
                      </a:moveTo>
                      <a:cubicBezTo>
                        <a:pt x="83171" y="107175"/>
                        <a:pt x="107162" y="83185"/>
                        <a:pt x="107162" y="53594"/>
                      </a:cubicBezTo>
                      <a:cubicBezTo>
                        <a:pt x="107162" y="23990"/>
                        <a:pt x="83171" y="0"/>
                        <a:pt x="53581" y="0"/>
                      </a:cubicBezTo>
                      <a:cubicBezTo>
                        <a:pt x="23991" y="0"/>
                        <a:pt x="0" y="23990"/>
                        <a:pt x="0" y="53594"/>
                      </a:cubicBezTo>
                      <a:cubicBezTo>
                        <a:pt x="0" y="83185"/>
                        <a:pt x="23991" y="107175"/>
                        <a:pt x="53581" y="107175"/>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57" name="Google Shape;1257;p32"/>
                <p:cNvSpPr/>
                <p:nvPr/>
              </p:nvSpPr>
              <p:spPr>
                <a:xfrm>
                  <a:off x="2346186" y="2999485"/>
                  <a:ext cx="39636" cy="11112"/>
                </a:xfrm>
                <a:custGeom>
                  <a:rect b="b" l="l" r="r" t="t"/>
                  <a:pathLst>
                    <a:path extrusionOk="0" h="11112" w="39636">
                      <a:moveTo>
                        <a:pt x="39433" y="2921"/>
                      </a:moveTo>
                      <a:cubicBezTo>
                        <a:pt x="39294" y="2223"/>
                        <a:pt x="39103" y="1639"/>
                        <a:pt x="38862" y="1182"/>
                      </a:cubicBezTo>
                      <a:cubicBezTo>
                        <a:pt x="38621" y="724"/>
                        <a:pt x="38329" y="407"/>
                        <a:pt x="37973" y="242"/>
                      </a:cubicBezTo>
                      <a:cubicBezTo>
                        <a:pt x="37617" y="89"/>
                        <a:pt x="37236" y="0"/>
                        <a:pt x="36805" y="0"/>
                      </a:cubicBezTo>
                      <a:lnTo>
                        <a:pt x="2921" y="0"/>
                      </a:lnTo>
                      <a:cubicBezTo>
                        <a:pt x="1956" y="0"/>
                        <a:pt x="1219" y="407"/>
                        <a:pt x="737" y="1220"/>
                      </a:cubicBezTo>
                      <a:cubicBezTo>
                        <a:pt x="254" y="2032"/>
                        <a:pt x="0" y="3467"/>
                        <a:pt x="0" y="5511"/>
                      </a:cubicBezTo>
                      <a:cubicBezTo>
                        <a:pt x="0" y="7569"/>
                        <a:pt x="254" y="9016"/>
                        <a:pt x="737" y="9855"/>
                      </a:cubicBezTo>
                      <a:cubicBezTo>
                        <a:pt x="1219" y="10693"/>
                        <a:pt x="1956" y="11112"/>
                        <a:pt x="2921" y="11112"/>
                      </a:cubicBezTo>
                      <a:lnTo>
                        <a:pt x="36805" y="11112"/>
                      </a:lnTo>
                      <a:cubicBezTo>
                        <a:pt x="37719" y="11112"/>
                        <a:pt x="38418" y="10706"/>
                        <a:pt x="38913" y="9893"/>
                      </a:cubicBezTo>
                      <a:cubicBezTo>
                        <a:pt x="39395" y="9080"/>
                        <a:pt x="39636" y="7620"/>
                        <a:pt x="39636" y="5511"/>
                      </a:cubicBezTo>
                      <a:cubicBezTo>
                        <a:pt x="39636" y="4483"/>
                        <a:pt x="39572" y="3619"/>
                        <a:pt x="39433" y="2921"/>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grpSp>
        </p:grpSp>
        <p:sp>
          <p:nvSpPr>
            <p:cNvPr id="1258" name="Google Shape;1258;p32"/>
            <p:cNvSpPr/>
            <p:nvPr/>
          </p:nvSpPr>
          <p:spPr>
            <a:xfrm>
              <a:off x="7393811" y="4391806"/>
              <a:ext cx="0" cy="1525771"/>
            </a:xfrm>
            <a:custGeom>
              <a:rect b="b" l="l" r="r" t="t"/>
              <a:pathLst>
                <a:path extrusionOk="0" h="844562" w="120000">
                  <a:moveTo>
                    <a:pt x="0" y="0"/>
                  </a:moveTo>
                  <a:lnTo>
                    <a:pt x="0" y="844562"/>
                  </a:ln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59" name="Google Shape;1259;p32"/>
            <p:cNvSpPr/>
            <p:nvPr/>
          </p:nvSpPr>
          <p:spPr>
            <a:xfrm>
              <a:off x="4158781" y="5955170"/>
              <a:ext cx="1038745"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Électron</a:t>
              </a:r>
              <a:endParaRPr b="0" i="0" sz="2400" u="none" cap="none" strike="noStrike">
                <a:solidFill>
                  <a:srgbClr val="231F20"/>
                </a:solidFill>
                <a:latin typeface="Calibri"/>
                <a:ea typeface="Calibri"/>
                <a:cs typeface="Calibri"/>
                <a:sym typeface="Calibri"/>
              </a:endParaRPr>
            </a:p>
          </p:txBody>
        </p:sp>
        <p:sp>
          <p:nvSpPr>
            <p:cNvPr id="1260" name="Google Shape;1260;p32"/>
            <p:cNvSpPr/>
            <p:nvPr/>
          </p:nvSpPr>
          <p:spPr>
            <a:xfrm>
              <a:off x="6416724" y="2355571"/>
              <a:ext cx="2197719"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Atome d’oxygène</a:t>
              </a:r>
              <a:endParaRPr b="0" i="0" sz="1400" u="none" cap="none" strike="noStrike">
                <a:solidFill>
                  <a:srgbClr val="000000"/>
                </a:solidFill>
                <a:latin typeface="Arial"/>
                <a:ea typeface="Arial"/>
                <a:cs typeface="Arial"/>
                <a:sym typeface="Arial"/>
              </a:endParaRPr>
            </a:p>
          </p:txBody>
        </p:sp>
        <p:sp>
          <p:nvSpPr>
            <p:cNvPr id="1261" name="Google Shape;1261;p32"/>
            <p:cNvSpPr/>
            <p:nvPr/>
          </p:nvSpPr>
          <p:spPr>
            <a:xfrm>
              <a:off x="2424723" y="2910857"/>
              <a:ext cx="2460609" cy="574517"/>
            </a:xfrm>
            <a:prstGeom prst="rect">
              <a:avLst/>
            </a:prstGeom>
            <a:noFill/>
            <a:ln>
              <a:noFill/>
            </a:ln>
          </p:spPr>
          <p:txBody>
            <a:bodyPr anchorCtr="0" anchor="t" bIns="0" lIns="0" spcFirstLastPara="1" rIns="0" wrap="square" tIns="0">
              <a:spAutoFit/>
            </a:bodyPr>
            <a:lstStyle/>
            <a:p>
              <a:pPr indent="0" lvl="0" marL="22225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Molécule de </a:t>
              </a:r>
              <a:endParaRPr b="0" i="0" sz="1400" u="none" cap="none" strike="noStrike">
                <a:solidFill>
                  <a:srgbClr val="000000"/>
                </a:solidFill>
                <a:latin typeface="Arial"/>
                <a:ea typeface="Arial"/>
                <a:cs typeface="Arial"/>
                <a:sym typeface="Arial"/>
              </a:endParaRPr>
            </a:p>
            <a:p>
              <a:pPr indent="0" lvl="0" marL="0" marR="0" rtl="0" algn="l">
                <a:lnSpc>
                  <a:spcPct val="64791"/>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dioxyde de carbone</a:t>
              </a:r>
              <a:endParaRPr b="0" i="0" sz="1400" u="none" cap="none" strike="noStrike">
                <a:solidFill>
                  <a:srgbClr val="000000"/>
                </a:solidFill>
                <a:latin typeface="Arial"/>
                <a:ea typeface="Arial"/>
                <a:cs typeface="Arial"/>
                <a:sym typeface="Arial"/>
              </a:endParaRPr>
            </a:p>
          </p:txBody>
        </p:sp>
        <p:grpSp>
          <p:nvGrpSpPr>
            <p:cNvPr id="1262" name="Google Shape;1262;p32"/>
            <p:cNvGrpSpPr/>
            <p:nvPr/>
          </p:nvGrpSpPr>
          <p:grpSpPr>
            <a:xfrm>
              <a:off x="7090056" y="3713563"/>
              <a:ext cx="576215" cy="704135"/>
              <a:chOff x="7257902" y="2574425"/>
              <a:chExt cx="576215" cy="704135"/>
            </a:xfrm>
          </p:grpSpPr>
          <p:sp>
            <p:nvSpPr>
              <p:cNvPr id="1263" name="Google Shape;1263;p32"/>
              <p:cNvSpPr/>
              <p:nvPr/>
            </p:nvSpPr>
            <p:spPr>
              <a:xfrm>
                <a:off x="7257902" y="2833288"/>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1264" name="Google Shape;1264;p32"/>
              <p:cNvSpPr/>
              <p:nvPr/>
            </p:nvSpPr>
            <p:spPr>
              <a:xfrm>
                <a:off x="7257902" y="2833288"/>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grpSp>
            <p:nvGrpSpPr>
              <p:cNvPr id="1265" name="Google Shape;1265;p32"/>
              <p:cNvGrpSpPr/>
              <p:nvPr/>
            </p:nvGrpSpPr>
            <p:grpSpPr>
              <a:xfrm>
                <a:off x="7267602" y="2574425"/>
                <a:ext cx="566515" cy="704135"/>
                <a:chOff x="7280909" y="2584834"/>
                <a:chExt cx="566515" cy="704135"/>
              </a:xfrm>
            </p:grpSpPr>
            <p:sp>
              <p:nvSpPr>
                <p:cNvPr id="1266" name="Google Shape;1266;p32"/>
                <p:cNvSpPr/>
                <p:nvPr/>
              </p:nvSpPr>
              <p:spPr>
                <a:xfrm>
                  <a:off x="7343761" y="2621065"/>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7" name="Google Shape;1267;p32"/>
                <p:cNvSpPr/>
                <p:nvPr/>
              </p:nvSpPr>
              <p:spPr>
                <a:xfrm>
                  <a:off x="7343761" y="2621065"/>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8" name="Google Shape;1268;p32"/>
                <p:cNvSpPr/>
                <p:nvPr/>
              </p:nvSpPr>
              <p:spPr>
                <a:xfrm>
                  <a:off x="7505610" y="2848122"/>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9" name="Google Shape;1269;p32"/>
                <p:cNvSpPr/>
                <p:nvPr/>
              </p:nvSpPr>
              <p:spPr>
                <a:xfrm>
                  <a:off x="7505610" y="2848122"/>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0" name="Google Shape;1270;p32"/>
                <p:cNvSpPr/>
                <p:nvPr/>
              </p:nvSpPr>
              <p:spPr>
                <a:xfrm>
                  <a:off x="7677334" y="2690015"/>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1" name="Google Shape;1271;p32"/>
                <p:cNvSpPr/>
                <p:nvPr/>
              </p:nvSpPr>
              <p:spPr>
                <a:xfrm>
                  <a:off x="7677334" y="2690015"/>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2" name="Google Shape;1272;p32"/>
                <p:cNvSpPr/>
                <p:nvPr/>
              </p:nvSpPr>
              <p:spPr>
                <a:xfrm>
                  <a:off x="7734142" y="2740607"/>
                  <a:ext cx="56491" cy="56920"/>
                </a:xfrm>
                <a:custGeom>
                  <a:rect b="b" l="l" r="r" t="t"/>
                  <a:pathLst>
                    <a:path extrusionOk="0" h="31507" w="29551">
                      <a:moveTo>
                        <a:pt x="29463" y="14731"/>
                      </a:moveTo>
                      <a:cubicBezTo>
                        <a:pt x="29413" y="14427"/>
                        <a:pt x="29324" y="14173"/>
                        <a:pt x="29197" y="13970"/>
                      </a:cubicBezTo>
                      <a:cubicBezTo>
                        <a:pt x="29070" y="13779"/>
                        <a:pt x="28943" y="13627"/>
                        <a:pt x="28790" y="13538"/>
                      </a:cubicBezTo>
                      <a:cubicBezTo>
                        <a:pt x="28651" y="13449"/>
                        <a:pt x="28486" y="13411"/>
                        <a:pt x="28308" y="13411"/>
                      </a:cubicBezTo>
                      <a:lnTo>
                        <a:pt x="17259" y="13411"/>
                      </a:lnTo>
                      <a:lnTo>
                        <a:pt x="17259" y="1181"/>
                      </a:lnTo>
                      <a:cubicBezTo>
                        <a:pt x="17259" y="1003"/>
                        <a:pt x="17208" y="838"/>
                        <a:pt x="17119" y="698"/>
                      </a:cubicBezTo>
                      <a:cubicBezTo>
                        <a:pt x="17030" y="546"/>
                        <a:pt x="16890" y="419"/>
                        <a:pt x="16700" y="330"/>
                      </a:cubicBezTo>
                      <a:cubicBezTo>
                        <a:pt x="16510" y="228"/>
                        <a:pt x="16256" y="139"/>
                        <a:pt x="15951" y="88"/>
                      </a:cubicBezTo>
                      <a:cubicBezTo>
                        <a:pt x="15633" y="38"/>
                        <a:pt x="15239" y="0"/>
                        <a:pt x="14770" y="0"/>
                      </a:cubicBezTo>
                      <a:cubicBezTo>
                        <a:pt x="14325" y="0"/>
                        <a:pt x="13931" y="38"/>
                        <a:pt x="13614" y="88"/>
                      </a:cubicBezTo>
                      <a:cubicBezTo>
                        <a:pt x="13284" y="139"/>
                        <a:pt x="13030" y="228"/>
                        <a:pt x="12839" y="330"/>
                      </a:cubicBezTo>
                      <a:cubicBezTo>
                        <a:pt x="12649" y="419"/>
                        <a:pt x="12509" y="546"/>
                        <a:pt x="12420" y="698"/>
                      </a:cubicBezTo>
                      <a:cubicBezTo>
                        <a:pt x="12331" y="838"/>
                        <a:pt x="12280" y="1003"/>
                        <a:pt x="12280" y="1181"/>
                      </a:cubicBezTo>
                      <a:lnTo>
                        <a:pt x="12280" y="13411"/>
                      </a:lnTo>
                      <a:lnTo>
                        <a:pt x="1231" y="13411"/>
                      </a:lnTo>
                      <a:cubicBezTo>
                        <a:pt x="1054" y="13411"/>
                        <a:pt x="888" y="13449"/>
                        <a:pt x="749" y="13538"/>
                      </a:cubicBezTo>
                      <a:cubicBezTo>
                        <a:pt x="609" y="13627"/>
                        <a:pt x="469" y="13779"/>
                        <a:pt x="368" y="13970"/>
                      </a:cubicBezTo>
                      <a:cubicBezTo>
                        <a:pt x="254" y="14173"/>
                        <a:pt x="165" y="14427"/>
                        <a:pt x="88" y="14731"/>
                      </a:cubicBezTo>
                      <a:cubicBezTo>
                        <a:pt x="25" y="15035"/>
                        <a:pt x="0" y="15391"/>
                        <a:pt x="0" y="15785"/>
                      </a:cubicBezTo>
                      <a:cubicBezTo>
                        <a:pt x="0" y="16216"/>
                        <a:pt x="25" y="16572"/>
                        <a:pt x="88" y="16877"/>
                      </a:cubicBezTo>
                      <a:cubicBezTo>
                        <a:pt x="165" y="17182"/>
                        <a:pt x="254" y="17436"/>
                        <a:pt x="368" y="17639"/>
                      </a:cubicBezTo>
                      <a:cubicBezTo>
                        <a:pt x="469" y="17842"/>
                        <a:pt x="609" y="17982"/>
                        <a:pt x="749" y="18071"/>
                      </a:cubicBezTo>
                      <a:cubicBezTo>
                        <a:pt x="888" y="18160"/>
                        <a:pt x="1066" y="18210"/>
                        <a:pt x="1269" y="18210"/>
                      </a:cubicBezTo>
                      <a:lnTo>
                        <a:pt x="12280" y="18210"/>
                      </a:lnTo>
                      <a:lnTo>
                        <a:pt x="12280" y="30428"/>
                      </a:lnTo>
                      <a:cubicBezTo>
                        <a:pt x="12280" y="30606"/>
                        <a:pt x="12331" y="30758"/>
                        <a:pt x="12420" y="30885"/>
                      </a:cubicBezTo>
                      <a:cubicBezTo>
                        <a:pt x="12509" y="31012"/>
                        <a:pt x="12649" y="31113"/>
                        <a:pt x="12839" y="31202"/>
                      </a:cubicBezTo>
                      <a:cubicBezTo>
                        <a:pt x="13030" y="31291"/>
                        <a:pt x="13284" y="31367"/>
                        <a:pt x="13614" y="31418"/>
                      </a:cubicBezTo>
                      <a:cubicBezTo>
                        <a:pt x="13931" y="31482"/>
                        <a:pt x="14325" y="31507"/>
                        <a:pt x="14770" y="31507"/>
                      </a:cubicBezTo>
                      <a:cubicBezTo>
                        <a:pt x="15239" y="31507"/>
                        <a:pt x="15633" y="31482"/>
                        <a:pt x="15951" y="31418"/>
                      </a:cubicBezTo>
                      <a:cubicBezTo>
                        <a:pt x="16256" y="31367"/>
                        <a:pt x="16510" y="31291"/>
                        <a:pt x="16700" y="31202"/>
                      </a:cubicBezTo>
                      <a:cubicBezTo>
                        <a:pt x="16890" y="31113"/>
                        <a:pt x="17030" y="31012"/>
                        <a:pt x="17119" y="30885"/>
                      </a:cubicBezTo>
                      <a:cubicBezTo>
                        <a:pt x="17208" y="30758"/>
                        <a:pt x="17259" y="30606"/>
                        <a:pt x="17259" y="30428"/>
                      </a:cubicBezTo>
                      <a:lnTo>
                        <a:pt x="17259" y="18210"/>
                      </a:lnTo>
                      <a:lnTo>
                        <a:pt x="28270" y="18210"/>
                      </a:lnTo>
                      <a:cubicBezTo>
                        <a:pt x="28448" y="18210"/>
                        <a:pt x="28613" y="18160"/>
                        <a:pt x="28778" y="18071"/>
                      </a:cubicBezTo>
                      <a:cubicBezTo>
                        <a:pt x="28930" y="17982"/>
                        <a:pt x="29070" y="17842"/>
                        <a:pt x="29184" y="17639"/>
                      </a:cubicBezTo>
                      <a:cubicBezTo>
                        <a:pt x="29286" y="17436"/>
                        <a:pt x="29375" y="17182"/>
                        <a:pt x="29451" y="16877"/>
                      </a:cubicBezTo>
                      <a:cubicBezTo>
                        <a:pt x="29513" y="16572"/>
                        <a:pt x="29551" y="16216"/>
                        <a:pt x="29551" y="15785"/>
                      </a:cubicBezTo>
                      <a:cubicBezTo>
                        <a:pt x="29551" y="15391"/>
                        <a:pt x="29513" y="15035"/>
                        <a:pt x="29463" y="1473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3" name="Google Shape;1273;p32"/>
                <p:cNvSpPr/>
                <p:nvPr/>
              </p:nvSpPr>
              <p:spPr>
                <a:xfrm>
                  <a:off x="7661760" y="2814429"/>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4" name="Google Shape;1274;p32"/>
                <p:cNvSpPr/>
                <p:nvPr/>
              </p:nvSpPr>
              <p:spPr>
                <a:xfrm>
                  <a:off x="7661760" y="2814429"/>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5" name="Google Shape;1275;p32"/>
                <p:cNvSpPr/>
                <p:nvPr/>
              </p:nvSpPr>
              <p:spPr>
                <a:xfrm>
                  <a:off x="7718568" y="2865021"/>
                  <a:ext cx="56491" cy="56920"/>
                </a:xfrm>
                <a:custGeom>
                  <a:rect b="b" l="l" r="r" t="t"/>
                  <a:pathLst>
                    <a:path extrusionOk="0" h="31507" w="29551">
                      <a:moveTo>
                        <a:pt x="29463" y="14731"/>
                      </a:moveTo>
                      <a:cubicBezTo>
                        <a:pt x="29413" y="14427"/>
                        <a:pt x="29324" y="14173"/>
                        <a:pt x="29197" y="13970"/>
                      </a:cubicBezTo>
                      <a:cubicBezTo>
                        <a:pt x="29070" y="13779"/>
                        <a:pt x="28943" y="13627"/>
                        <a:pt x="28790" y="13538"/>
                      </a:cubicBezTo>
                      <a:cubicBezTo>
                        <a:pt x="28651" y="13449"/>
                        <a:pt x="28486" y="13411"/>
                        <a:pt x="28308" y="13411"/>
                      </a:cubicBezTo>
                      <a:lnTo>
                        <a:pt x="17259" y="13411"/>
                      </a:lnTo>
                      <a:lnTo>
                        <a:pt x="17259" y="1181"/>
                      </a:lnTo>
                      <a:cubicBezTo>
                        <a:pt x="17259" y="1003"/>
                        <a:pt x="17208" y="838"/>
                        <a:pt x="17119" y="698"/>
                      </a:cubicBezTo>
                      <a:cubicBezTo>
                        <a:pt x="17030" y="546"/>
                        <a:pt x="16890" y="419"/>
                        <a:pt x="16700" y="330"/>
                      </a:cubicBezTo>
                      <a:cubicBezTo>
                        <a:pt x="16510" y="228"/>
                        <a:pt x="16256" y="139"/>
                        <a:pt x="15951" y="88"/>
                      </a:cubicBezTo>
                      <a:cubicBezTo>
                        <a:pt x="15633" y="38"/>
                        <a:pt x="15239" y="0"/>
                        <a:pt x="14770" y="0"/>
                      </a:cubicBezTo>
                      <a:cubicBezTo>
                        <a:pt x="14325" y="0"/>
                        <a:pt x="13931" y="38"/>
                        <a:pt x="13614" y="88"/>
                      </a:cubicBezTo>
                      <a:cubicBezTo>
                        <a:pt x="13284" y="139"/>
                        <a:pt x="13030" y="228"/>
                        <a:pt x="12839" y="330"/>
                      </a:cubicBezTo>
                      <a:cubicBezTo>
                        <a:pt x="12649" y="419"/>
                        <a:pt x="12509" y="546"/>
                        <a:pt x="12420" y="698"/>
                      </a:cubicBezTo>
                      <a:cubicBezTo>
                        <a:pt x="12331" y="838"/>
                        <a:pt x="12280" y="1003"/>
                        <a:pt x="12280" y="1181"/>
                      </a:cubicBezTo>
                      <a:lnTo>
                        <a:pt x="12280" y="13411"/>
                      </a:lnTo>
                      <a:lnTo>
                        <a:pt x="1231" y="13411"/>
                      </a:lnTo>
                      <a:cubicBezTo>
                        <a:pt x="1054" y="13411"/>
                        <a:pt x="888" y="13449"/>
                        <a:pt x="749" y="13538"/>
                      </a:cubicBezTo>
                      <a:cubicBezTo>
                        <a:pt x="609" y="13627"/>
                        <a:pt x="469" y="13779"/>
                        <a:pt x="368" y="13970"/>
                      </a:cubicBezTo>
                      <a:cubicBezTo>
                        <a:pt x="254" y="14173"/>
                        <a:pt x="165" y="14427"/>
                        <a:pt x="88" y="14731"/>
                      </a:cubicBezTo>
                      <a:cubicBezTo>
                        <a:pt x="25" y="15035"/>
                        <a:pt x="0" y="15391"/>
                        <a:pt x="0" y="15785"/>
                      </a:cubicBezTo>
                      <a:cubicBezTo>
                        <a:pt x="0" y="16216"/>
                        <a:pt x="25" y="16572"/>
                        <a:pt x="88" y="16877"/>
                      </a:cubicBezTo>
                      <a:cubicBezTo>
                        <a:pt x="165" y="17182"/>
                        <a:pt x="254" y="17436"/>
                        <a:pt x="368" y="17639"/>
                      </a:cubicBezTo>
                      <a:cubicBezTo>
                        <a:pt x="469" y="17842"/>
                        <a:pt x="609" y="17982"/>
                        <a:pt x="749" y="18071"/>
                      </a:cubicBezTo>
                      <a:cubicBezTo>
                        <a:pt x="888" y="18160"/>
                        <a:pt x="1066" y="18210"/>
                        <a:pt x="1269" y="18210"/>
                      </a:cubicBezTo>
                      <a:lnTo>
                        <a:pt x="12280" y="18210"/>
                      </a:lnTo>
                      <a:lnTo>
                        <a:pt x="12280" y="30428"/>
                      </a:lnTo>
                      <a:cubicBezTo>
                        <a:pt x="12280" y="30606"/>
                        <a:pt x="12331" y="30758"/>
                        <a:pt x="12420" y="30885"/>
                      </a:cubicBezTo>
                      <a:cubicBezTo>
                        <a:pt x="12509" y="31012"/>
                        <a:pt x="12649" y="31113"/>
                        <a:pt x="12839" y="31202"/>
                      </a:cubicBezTo>
                      <a:cubicBezTo>
                        <a:pt x="13030" y="31291"/>
                        <a:pt x="13284" y="31367"/>
                        <a:pt x="13614" y="31418"/>
                      </a:cubicBezTo>
                      <a:cubicBezTo>
                        <a:pt x="13931" y="31482"/>
                        <a:pt x="14325" y="31507"/>
                        <a:pt x="14770" y="31507"/>
                      </a:cubicBezTo>
                      <a:cubicBezTo>
                        <a:pt x="15239" y="31507"/>
                        <a:pt x="15633" y="31482"/>
                        <a:pt x="15951" y="31418"/>
                      </a:cubicBezTo>
                      <a:cubicBezTo>
                        <a:pt x="16256" y="31367"/>
                        <a:pt x="16510" y="31291"/>
                        <a:pt x="16700" y="31202"/>
                      </a:cubicBezTo>
                      <a:cubicBezTo>
                        <a:pt x="16890" y="31113"/>
                        <a:pt x="17030" y="31012"/>
                        <a:pt x="17119" y="30885"/>
                      </a:cubicBezTo>
                      <a:cubicBezTo>
                        <a:pt x="17208" y="30758"/>
                        <a:pt x="17259" y="30606"/>
                        <a:pt x="17259" y="30428"/>
                      </a:cubicBezTo>
                      <a:lnTo>
                        <a:pt x="17259" y="18210"/>
                      </a:lnTo>
                      <a:lnTo>
                        <a:pt x="28270" y="18210"/>
                      </a:lnTo>
                      <a:cubicBezTo>
                        <a:pt x="28448" y="18210"/>
                        <a:pt x="28613" y="18160"/>
                        <a:pt x="28778" y="18071"/>
                      </a:cubicBezTo>
                      <a:cubicBezTo>
                        <a:pt x="28930" y="17982"/>
                        <a:pt x="29070" y="17842"/>
                        <a:pt x="29184" y="17639"/>
                      </a:cubicBezTo>
                      <a:cubicBezTo>
                        <a:pt x="29286" y="17436"/>
                        <a:pt x="29375" y="17182"/>
                        <a:pt x="29451" y="16877"/>
                      </a:cubicBezTo>
                      <a:cubicBezTo>
                        <a:pt x="29513" y="16572"/>
                        <a:pt x="29551" y="16216"/>
                        <a:pt x="29551" y="15785"/>
                      </a:cubicBezTo>
                      <a:cubicBezTo>
                        <a:pt x="29551" y="15391"/>
                        <a:pt x="29513" y="15035"/>
                        <a:pt x="29463" y="1473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6" name="Google Shape;1276;p32"/>
                <p:cNvSpPr/>
                <p:nvPr/>
              </p:nvSpPr>
              <p:spPr>
                <a:xfrm>
                  <a:off x="7561459" y="2968973"/>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7" name="Google Shape;1277;p32"/>
                <p:cNvSpPr/>
                <p:nvPr/>
              </p:nvSpPr>
              <p:spPr>
                <a:xfrm>
                  <a:off x="7561459" y="2968973"/>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8" name="Google Shape;1278;p32"/>
                <p:cNvSpPr/>
                <p:nvPr/>
              </p:nvSpPr>
              <p:spPr>
                <a:xfrm>
                  <a:off x="7618267" y="3019561"/>
                  <a:ext cx="56491" cy="56920"/>
                </a:xfrm>
                <a:custGeom>
                  <a:rect b="b" l="l" r="r" t="t"/>
                  <a:pathLst>
                    <a:path extrusionOk="0" h="31507" w="29551">
                      <a:moveTo>
                        <a:pt x="29463" y="14731"/>
                      </a:moveTo>
                      <a:cubicBezTo>
                        <a:pt x="29413" y="14427"/>
                        <a:pt x="29324" y="14173"/>
                        <a:pt x="29197" y="13970"/>
                      </a:cubicBezTo>
                      <a:cubicBezTo>
                        <a:pt x="29070" y="13779"/>
                        <a:pt x="28943" y="13627"/>
                        <a:pt x="28790" y="13538"/>
                      </a:cubicBezTo>
                      <a:cubicBezTo>
                        <a:pt x="28651" y="13449"/>
                        <a:pt x="28486" y="13411"/>
                        <a:pt x="28308" y="13411"/>
                      </a:cubicBezTo>
                      <a:lnTo>
                        <a:pt x="17259" y="13411"/>
                      </a:lnTo>
                      <a:lnTo>
                        <a:pt x="17259" y="1181"/>
                      </a:lnTo>
                      <a:cubicBezTo>
                        <a:pt x="17259" y="1003"/>
                        <a:pt x="17208" y="838"/>
                        <a:pt x="17119" y="698"/>
                      </a:cubicBezTo>
                      <a:cubicBezTo>
                        <a:pt x="17030" y="546"/>
                        <a:pt x="16890" y="419"/>
                        <a:pt x="16700" y="330"/>
                      </a:cubicBezTo>
                      <a:cubicBezTo>
                        <a:pt x="16510" y="228"/>
                        <a:pt x="16256" y="139"/>
                        <a:pt x="15951" y="88"/>
                      </a:cubicBezTo>
                      <a:cubicBezTo>
                        <a:pt x="15633" y="38"/>
                        <a:pt x="15239" y="0"/>
                        <a:pt x="14770" y="0"/>
                      </a:cubicBezTo>
                      <a:cubicBezTo>
                        <a:pt x="14325" y="0"/>
                        <a:pt x="13931" y="38"/>
                        <a:pt x="13614" y="88"/>
                      </a:cubicBezTo>
                      <a:cubicBezTo>
                        <a:pt x="13284" y="139"/>
                        <a:pt x="13030" y="228"/>
                        <a:pt x="12839" y="330"/>
                      </a:cubicBezTo>
                      <a:cubicBezTo>
                        <a:pt x="12649" y="419"/>
                        <a:pt x="12509" y="546"/>
                        <a:pt x="12420" y="698"/>
                      </a:cubicBezTo>
                      <a:cubicBezTo>
                        <a:pt x="12331" y="838"/>
                        <a:pt x="12280" y="1003"/>
                        <a:pt x="12280" y="1181"/>
                      </a:cubicBezTo>
                      <a:lnTo>
                        <a:pt x="12280" y="13411"/>
                      </a:lnTo>
                      <a:lnTo>
                        <a:pt x="1231" y="13411"/>
                      </a:lnTo>
                      <a:cubicBezTo>
                        <a:pt x="1054" y="13411"/>
                        <a:pt x="888" y="13449"/>
                        <a:pt x="749" y="13538"/>
                      </a:cubicBezTo>
                      <a:cubicBezTo>
                        <a:pt x="609" y="13627"/>
                        <a:pt x="469" y="13779"/>
                        <a:pt x="368" y="13970"/>
                      </a:cubicBezTo>
                      <a:cubicBezTo>
                        <a:pt x="254" y="14173"/>
                        <a:pt x="165" y="14427"/>
                        <a:pt x="88" y="14731"/>
                      </a:cubicBezTo>
                      <a:cubicBezTo>
                        <a:pt x="25" y="15035"/>
                        <a:pt x="0" y="15391"/>
                        <a:pt x="0" y="15785"/>
                      </a:cubicBezTo>
                      <a:cubicBezTo>
                        <a:pt x="0" y="16216"/>
                        <a:pt x="25" y="16572"/>
                        <a:pt x="88" y="16877"/>
                      </a:cubicBezTo>
                      <a:cubicBezTo>
                        <a:pt x="165" y="17182"/>
                        <a:pt x="254" y="17436"/>
                        <a:pt x="368" y="17639"/>
                      </a:cubicBezTo>
                      <a:cubicBezTo>
                        <a:pt x="469" y="17842"/>
                        <a:pt x="609" y="17982"/>
                        <a:pt x="749" y="18071"/>
                      </a:cubicBezTo>
                      <a:cubicBezTo>
                        <a:pt x="888" y="18160"/>
                        <a:pt x="1066" y="18210"/>
                        <a:pt x="1269" y="18210"/>
                      </a:cubicBezTo>
                      <a:lnTo>
                        <a:pt x="12280" y="18210"/>
                      </a:lnTo>
                      <a:lnTo>
                        <a:pt x="12280" y="30428"/>
                      </a:lnTo>
                      <a:cubicBezTo>
                        <a:pt x="12280" y="30606"/>
                        <a:pt x="12331" y="30758"/>
                        <a:pt x="12420" y="30885"/>
                      </a:cubicBezTo>
                      <a:cubicBezTo>
                        <a:pt x="12509" y="31012"/>
                        <a:pt x="12649" y="31113"/>
                        <a:pt x="12839" y="31202"/>
                      </a:cubicBezTo>
                      <a:cubicBezTo>
                        <a:pt x="13030" y="31291"/>
                        <a:pt x="13284" y="31367"/>
                        <a:pt x="13614" y="31418"/>
                      </a:cubicBezTo>
                      <a:cubicBezTo>
                        <a:pt x="13931" y="31482"/>
                        <a:pt x="14325" y="31507"/>
                        <a:pt x="14770" y="31507"/>
                      </a:cubicBezTo>
                      <a:cubicBezTo>
                        <a:pt x="15239" y="31507"/>
                        <a:pt x="15633" y="31482"/>
                        <a:pt x="15951" y="31418"/>
                      </a:cubicBezTo>
                      <a:cubicBezTo>
                        <a:pt x="16256" y="31367"/>
                        <a:pt x="16510" y="31291"/>
                        <a:pt x="16700" y="31202"/>
                      </a:cubicBezTo>
                      <a:cubicBezTo>
                        <a:pt x="16890" y="31113"/>
                        <a:pt x="17030" y="31012"/>
                        <a:pt x="17119" y="30885"/>
                      </a:cubicBezTo>
                      <a:cubicBezTo>
                        <a:pt x="17208" y="30758"/>
                        <a:pt x="17259" y="30606"/>
                        <a:pt x="17259" y="30428"/>
                      </a:cubicBezTo>
                      <a:lnTo>
                        <a:pt x="17259" y="18210"/>
                      </a:lnTo>
                      <a:lnTo>
                        <a:pt x="28270" y="18210"/>
                      </a:lnTo>
                      <a:cubicBezTo>
                        <a:pt x="28448" y="18210"/>
                        <a:pt x="28613" y="18160"/>
                        <a:pt x="28778" y="18071"/>
                      </a:cubicBezTo>
                      <a:cubicBezTo>
                        <a:pt x="28930" y="17982"/>
                        <a:pt x="29070" y="17842"/>
                        <a:pt x="29184" y="17639"/>
                      </a:cubicBezTo>
                      <a:cubicBezTo>
                        <a:pt x="29286" y="17436"/>
                        <a:pt x="29375" y="17182"/>
                        <a:pt x="29451" y="16877"/>
                      </a:cubicBezTo>
                      <a:cubicBezTo>
                        <a:pt x="29513" y="16572"/>
                        <a:pt x="29551" y="16216"/>
                        <a:pt x="29551" y="15785"/>
                      </a:cubicBezTo>
                      <a:cubicBezTo>
                        <a:pt x="29551" y="15391"/>
                        <a:pt x="29513" y="15035"/>
                        <a:pt x="29463" y="1473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9" name="Google Shape;1279;p32"/>
                <p:cNvSpPr/>
                <p:nvPr/>
              </p:nvSpPr>
              <p:spPr>
                <a:xfrm>
                  <a:off x="7315809" y="2929264"/>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0" name="Google Shape;1280;p32"/>
                <p:cNvSpPr/>
                <p:nvPr/>
              </p:nvSpPr>
              <p:spPr>
                <a:xfrm>
                  <a:off x="7315809" y="2929264"/>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1" name="Google Shape;1281;p32"/>
                <p:cNvSpPr/>
                <p:nvPr/>
              </p:nvSpPr>
              <p:spPr>
                <a:xfrm>
                  <a:off x="7372618" y="2979854"/>
                  <a:ext cx="56491" cy="56920"/>
                </a:xfrm>
                <a:custGeom>
                  <a:rect b="b" l="l" r="r" t="t"/>
                  <a:pathLst>
                    <a:path extrusionOk="0" h="31507" w="29551">
                      <a:moveTo>
                        <a:pt x="29463" y="14731"/>
                      </a:moveTo>
                      <a:cubicBezTo>
                        <a:pt x="29413" y="14427"/>
                        <a:pt x="29324" y="14173"/>
                        <a:pt x="29197" y="13970"/>
                      </a:cubicBezTo>
                      <a:cubicBezTo>
                        <a:pt x="29070" y="13779"/>
                        <a:pt x="28943" y="13627"/>
                        <a:pt x="28790" y="13538"/>
                      </a:cubicBezTo>
                      <a:cubicBezTo>
                        <a:pt x="28651" y="13449"/>
                        <a:pt x="28486" y="13411"/>
                        <a:pt x="28308" y="13411"/>
                      </a:cubicBezTo>
                      <a:lnTo>
                        <a:pt x="17259" y="13411"/>
                      </a:lnTo>
                      <a:lnTo>
                        <a:pt x="17259" y="1181"/>
                      </a:lnTo>
                      <a:cubicBezTo>
                        <a:pt x="17259" y="1003"/>
                        <a:pt x="17208" y="838"/>
                        <a:pt x="17119" y="698"/>
                      </a:cubicBezTo>
                      <a:cubicBezTo>
                        <a:pt x="17030" y="546"/>
                        <a:pt x="16890" y="419"/>
                        <a:pt x="16700" y="330"/>
                      </a:cubicBezTo>
                      <a:cubicBezTo>
                        <a:pt x="16510" y="228"/>
                        <a:pt x="16256" y="139"/>
                        <a:pt x="15951" y="88"/>
                      </a:cubicBezTo>
                      <a:cubicBezTo>
                        <a:pt x="15633" y="38"/>
                        <a:pt x="15239" y="0"/>
                        <a:pt x="14770" y="0"/>
                      </a:cubicBezTo>
                      <a:cubicBezTo>
                        <a:pt x="14325" y="0"/>
                        <a:pt x="13931" y="38"/>
                        <a:pt x="13614" y="88"/>
                      </a:cubicBezTo>
                      <a:cubicBezTo>
                        <a:pt x="13284" y="139"/>
                        <a:pt x="13030" y="228"/>
                        <a:pt x="12839" y="330"/>
                      </a:cubicBezTo>
                      <a:cubicBezTo>
                        <a:pt x="12649" y="419"/>
                        <a:pt x="12509" y="546"/>
                        <a:pt x="12420" y="698"/>
                      </a:cubicBezTo>
                      <a:cubicBezTo>
                        <a:pt x="12331" y="838"/>
                        <a:pt x="12280" y="1003"/>
                        <a:pt x="12280" y="1181"/>
                      </a:cubicBezTo>
                      <a:lnTo>
                        <a:pt x="12280" y="13411"/>
                      </a:lnTo>
                      <a:lnTo>
                        <a:pt x="1231" y="13411"/>
                      </a:lnTo>
                      <a:cubicBezTo>
                        <a:pt x="1054" y="13411"/>
                        <a:pt x="888" y="13449"/>
                        <a:pt x="749" y="13538"/>
                      </a:cubicBezTo>
                      <a:cubicBezTo>
                        <a:pt x="609" y="13627"/>
                        <a:pt x="469" y="13779"/>
                        <a:pt x="368" y="13970"/>
                      </a:cubicBezTo>
                      <a:cubicBezTo>
                        <a:pt x="254" y="14173"/>
                        <a:pt x="165" y="14427"/>
                        <a:pt x="88" y="14731"/>
                      </a:cubicBezTo>
                      <a:cubicBezTo>
                        <a:pt x="25" y="15035"/>
                        <a:pt x="0" y="15391"/>
                        <a:pt x="0" y="15785"/>
                      </a:cubicBezTo>
                      <a:cubicBezTo>
                        <a:pt x="0" y="16216"/>
                        <a:pt x="25" y="16572"/>
                        <a:pt x="88" y="16877"/>
                      </a:cubicBezTo>
                      <a:cubicBezTo>
                        <a:pt x="165" y="17182"/>
                        <a:pt x="254" y="17436"/>
                        <a:pt x="368" y="17639"/>
                      </a:cubicBezTo>
                      <a:cubicBezTo>
                        <a:pt x="469" y="17842"/>
                        <a:pt x="609" y="17982"/>
                        <a:pt x="749" y="18071"/>
                      </a:cubicBezTo>
                      <a:cubicBezTo>
                        <a:pt x="888" y="18160"/>
                        <a:pt x="1066" y="18210"/>
                        <a:pt x="1269" y="18210"/>
                      </a:cubicBezTo>
                      <a:lnTo>
                        <a:pt x="12280" y="18210"/>
                      </a:lnTo>
                      <a:lnTo>
                        <a:pt x="12280" y="30428"/>
                      </a:lnTo>
                      <a:cubicBezTo>
                        <a:pt x="12280" y="30606"/>
                        <a:pt x="12331" y="30758"/>
                        <a:pt x="12420" y="30885"/>
                      </a:cubicBezTo>
                      <a:cubicBezTo>
                        <a:pt x="12509" y="31012"/>
                        <a:pt x="12649" y="31113"/>
                        <a:pt x="12839" y="31202"/>
                      </a:cubicBezTo>
                      <a:cubicBezTo>
                        <a:pt x="13030" y="31291"/>
                        <a:pt x="13284" y="31367"/>
                        <a:pt x="13614" y="31418"/>
                      </a:cubicBezTo>
                      <a:cubicBezTo>
                        <a:pt x="13931" y="31482"/>
                        <a:pt x="14325" y="31507"/>
                        <a:pt x="14770" y="31507"/>
                      </a:cubicBezTo>
                      <a:cubicBezTo>
                        <a:pt x="15239" y="31507"/>
                        <a:pt x="15633" y="31482"/>
                        <a:pt x="15951" y="31418"/>
                      </a:cubicBezTo>
                      <a:cubicBezTo>
                        <a:pt x="16256" y="31367"/>
                        <a:pt x="16510" y="31291"/>
                        <a:pt x="16700" y="31202"/>
                      </a:cubicBezTo>
                      <a:cubicBezTo>
                        <a:pt x="16890" y="31113"/>
                        <a:pt x="17030" y="31012"/>
                        <a:pt x="17119" y="30885"/>
                      </a:cubicBezTo>
                      <a:cubicBezTo>
                        <a:pt x="17208" y="30758"/>
                        <a:pt x="17259" y="30606"/>
                        <a:pt x="17259" y="30428"/>
                      </a:cubicBezTo>
                      <a:lnTo>
                        <a:pt x="17259" y="18210"/>
                      </a:lnTo>
                      <a:lnTo>
                        <a:pt x="28270" y="18210"/>
                      </a:lnTo>
                      <a:cubicBezTo>
                        <a:pt x="28448" y="18210"/>
                        <a:pt x="28613" y="18160"/>
                        <a:pt x="28778" y="18071"/>
                      </a:cubicBezTo>
                      <a:cubicBezTo>
                        <a:pt x="28930" y="17982"/>
                        <a:pt x="29070" y="17842"/>
                        <a:pt x="29184" y="17639"/>
                      </a:cubicBezTo>
                      <a:cubicBezTo>
                        <a:pt x="29286" y="17436"/>
                        <a:pt x="29375" y="17182"/>
                        <a:pt x="29451" y="16877"/>
                      </a:cubicBezTo>
                      <a:cubicBezTo>
                        <a:pt x="29513" y="16572"/>
                        <a:pt x="29551" y="16216"/>
                        <a:pt x="29551" y="15785"/>
                      </a:cubicBezTo>
                      <a:cubicBezTo>
                        <a:pt x="29551" y="15391"/>
                        <a:pt x="29513" y="15035"/>
                        <a:pt x="29463" y="1473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32"/>
                <p:cNvSpPr/>
                <p:nvPr/>
              </p:nvSpPr>
              <p:spPr>
                <a:xfrm>
                  <a:off x="7280909" y="2730956"/>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32"/>
                <p:cNvSpPr/>
                <p:nvPr/>
              </p:nvSpPr>
              <p:spPr>
                <a:xfrm>
                  <a:off x="7280909" y="2730956"/>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4" name="Google Shape;1284;p32"/>
                <p:cNvSpPr/>
                <p:nvPr/>
              </p:nvSpPr>
              <p:spPr>
                <a:xfrm>
                  <a:off x="7337719" y="2781546"/>
                  <a:ext cx="56491" cy="56920"/>
                </a:xfrm>
                <a:custGeom>
                  <a:rect b="b" l="l" r="r" t="t"/>
                  <a:pathLst>
                    <a:path extrusionOk="0" h="31507" w="29551">
                      <a:moveTo>
                        <a:pt x="29463" y="14731"/>
                      </a:moveTo>
                      <a:cubicBezTo>
                        <a:pt x="29413" y="14427"/>
                        <a:pt x="29324" y="14173"/>
                        <a:pt x="29197" y="13970"/>
                      </a:cubicBezTo>
                      <a:cubicBezTo>
                        <a:pt x="29070" y="13779"/>
                        <a:pt x="28943" y="13627"/>
                        <a:pt x="28790" y="13538"/>
                      </a:cubicBezTo>
                      <a:cubicBezTo>
                        <a:pt x="28651" y="13449"/>
                        <a:pt x="28486" y="13411"/>
                        <a:pt x="28308" y="13411"/>
                      </a:cubicBezTo>
                      <a:lnTo>
                        <a:pt x="17259" y="13411"/>
                      </a:lnTo>
                      <a:lnTo>
                        <a:pt x="17259" y="1181"/>
                      </a:lnTo>
                      <a:cubicBezTo>
                        <a:pt x="17259" y="1003"/>
                        <a:pt x="17208" y="838"/>
                        <a:pt x="17119" y="698"/>
                      </a:cubicBezTo>
                      <a:cubicBezTo>
                        <a:pt x="17030" y="546"/>
                        <a:pt x="16890" y="419"/>
                        <a:pt x="16700" y="330"/>
                      </a:cubicBezTo>
                      <a:cubicBezTo>
                        <a:pt x="16510" y="228"/>
                        <a:pt x="16256" y="139"/>
                        <a:pt x="15951" y="88"/>
                      </a:cubicBezTo>
                      <a:cubicBezTo>
                        <a:pt x="15633" y="38"/>
                        <a:pt x="15239" y="0"/>
                        <a:pt x="14770" y="0"/>
                      </a:cubicBezTo>
                      <a:cubicBezTo>
                        <a:pt x="14325" y="0"/>
                        <a:pt x="13931" y="38"/>
                        <a:pt x="13614" y="88"/>
                      </a:cubicBezTo>
                      <a:cubicBezTo>
                        <a:pt x="13284" y="139"/>
                        <a:pt x="13030" y="228"/>
                        <a:pt x="12839" y="330"/>
                      </a:cubicBezTo>
                      <a:cubicBezTo>
                        <a:pt x="12649" y="419"/>
                        <a:pt x="12509" y="546"/>
                        <a:pt x="12420" y="698"/>
                      </a:cubicBezTo>
                      <a:cubicBezTo>
                        <a:pt x="12331" y="838"/>
                        <a:pt x="12280" y="1003"/>
                        <a:pt x="12280" y="1181"/>
                      </a:cubicBezTo>
                      <a:lnTo>
                        <a:pt x="12280" y="13411"/>
                      </a:lnTo>
                      <a:lnTo>
                        <a:pt x="1231" y="13411"/>
                      </a:lnTo>
                      <a:cubicBezTo>
                        <a:pt x="1054" y="13411"/>
                        <a:pt x="888" y="13449"/>
                        <a:pt x="749" y="13538"/>
                      </a:cubicBezTo>
                      <a:cubicBezTo>
                        <a:pt x="609" y="13627"/>
                        <a:pt x="469" y="13779"/>
                        <a:pt x="368" y="13970"/>
                      </a:cubicBezTo>
                      <a:cubicBezTo>
                        <a:pt x="254" y="14173"/>
                        <a:pt x="165" y="14427"/>
                        <a:pt x="88" y="14731"/>
                      </a:cubicBezTo>
                      <a:cubicBezTo>
                        <a:pt x="25" y="15035"/>
                        <a:pt x="0" y="15391"/>
                        <a:pt x="0" y="15785"/>
                      </a:cubicBezTo>
                      <a:cubicBezTo>
                        <a:pt x="0" y="16216"/>
                        <a:pt x="25" y="16572"/>
                        <a:pt x="88" y="16877"/>
                      </a:cubicBezTo>
                      <a:cubicBezTo>
                        <a:pt x="165" y="17182"/>
                        <a:pt x="254" y="17436"/>
                        <a:pt x="368" y="17639"/>
                      </a:cubicBezTo>
                      <a:cubicBezTo>
                        <a:pt x="469" y="17842"/>
                        <a:pt x="609" y="17982"/>
                        <a:pt x="749" y="18071"/>
                      </a:cubicBezTo>
                      <a:cubicBezTo>
                        <a:pt x="888" y="18160"/>
                        <a:pt x="1066" y="18210"/>
                        <a:pt x="1269" y="18210"/>
                      </a:cubicBezTo>
                      <a:lnTo>
                        <a:pt x="12280" y="18210"/>
                      </a:lnTo>
                      <a:lnTo>
                        <a:pt x="12280" y="30428"/>
                      </a:lnTo>
                      <a:cubicBezTo>
                        <a:pt x="12280" y="30606"/>
                        <a:pt x="12331" y="30758"/>
                        <a:pt x="12420" y="30885"/>
                      </a:cubicBezTo>
                      <a:cubicBezTo>
                        <a:pt x="12509" y="31012"/>
                        <a:pt x="12649" y="31113"/>
                        <a:pt x="12839" y="31202"/>
                      </a:cubicBezTo>
                      <a:cubicBezTo>
                        <a:pt x="13030" y="31291"/>
                        <a:pt x="13284" y="31367"/>
                        <a:pt x="13614" y="31418"/>
                      </a:cubicBezTo>
                      <a:cubicBezTo>
                        <a:pt x="13931" y="31482"/>
                        <a:pt x="14325" y="31507"/>
                        <a:pt x="14770" y="31507"/>
                      </a:cubicBezTo>
                      <a:cubicBezTo>
                        <a:pt x="15239" y="31507"/>
                        <a:pt x="15633" y="31482"/>
                        <a:pt x="15951" y="31418"/>
                      </a:cubicBezTo>
                      <a:cubicBezTo>
                        <a:pt x="16256" y="31367"/>
                        <a:pt x="16510" y="31291"/>
                        <a:pt x="16700" y="31202"/>
                      </a:cubicBezTo>
                      <a:cubicBezTo>
                        <a:pt x="16890" y="31113"/>
                        <a:pt x="17030" y="31012"/>
                        <a:pt x="17119" y="30885"/>
                      </a:cubicBezTo>
                      <a:cubicBezTo>
                        <a:pt x="17208" y="30758"/>
                        <a:pt x="17259" y="30606"/>
                        <a:pt x="17259" y="30428"/>
                      </a:cubicBezTo>
                      <a:lnTo>
                        <a:pt x="17259" y="18210"/>
                      </a:lnTo>
                      <a:lnTo>
                        <a:pt x="28270" y="18210"/>
                      </a:lnTo>
                      <a:cubicBezTo>
                        <a:pt x="28448" y="18210"/>
                        <a:pt x="28613" y="18160"/>
                        <a:pt x="28778" y="18071"/>
                      </a:cubicBezTo>
                      <a:cubicBezTo>
                        <a:pt x="28930" y="17982"/>
                        <a:pt x="29070" y="17842"/>
                        <a:pt x="29184" y="17639"/>
                      </a:cubicBezTo>
                      <a:cubicBezTo>
                        <a:pt x="29286" y="17436"/>
                        <a:pt x="29375" y="17182"/>
                        <a:pt x="29451" y="16877"/>
                      </a:cubicBezTo>
                      <a:cubicBezTo>
                        <a:pt x="29513" y="16572"/>
                        <a:pt x="29551" y="16216"/>
                        <a:pt x="29551" y="15785"/>
                      </a:cubicBezTo>
                      <a:cubicBezTo>
                        <a:pt x="29551" y="15391"/>
                        <a:pt x="29513" y="15035"/>
                        <a:pt x="29463" y="1473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5" name="Google Shape;1285;p32"/>
                <p:cNvSpPr/>
                <p:nvPr/>
              </p:nvSpPr>
              <p:spPr>
                <a:xfrm>
                  <a:off x="7375443" y="2808888"/>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6" name="Google Shape;1286;p32"/>
                <p:cNvSpPr/>
                <p:nvPr/>
              </p:nvSpPr>
              <p:spPr>
                <a:xfrm>
                  <a:off x="7375443" y="2808888"/>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7" name="Google Shape;1287;p32"/>
                <p:cNvSpPr/>
                <p:nvPr/>
              </p:nvSpPr>
              <p:spPr>
                <a:xfrm>
                  <a:off x="7432251" y="2859482"/>
                  <a:ext cx="56491" cy="56920"/>
                </a:xfrm>
                <a:custGeom>
                  <a:rect b="b" l="l" r="r" t="t"/>
                  <a:pathLst>
                    <a:path extrusionOk="0" h="31507" w="29551">
                      <a:moveTo>
                        <a:pt x="29463" y="14731"/>
                      </a:moveTo>
                      <a:cubicBezTo>
                        <a:pt x="29413" y="14427"/>
                        <a:pt x="29324" y="14173"/>
                        <a:pt x="29197" y="13970"/>
                      </a:cubicBezTo>
                      <a:cubicBezTo>
                        <a:pt x="29070" y="13779"/>
                        <a:pt x="28943" y="13627"/>
                        <a:pt x="28790" y="13538"/>
                      </a:cubicBezTo>
                      <a:cubicBezTo>
                        <a:pt x="28651" y="13449"/>
                        <a:pt x="28486" y="13411"/>
                        <a:pt x="28308" y="13411"/>
                      </a:cubicBezTo>
                      <a:lnTo>
                        <a:pt x="17259" y="13411"/>
                      </a:lnTo>
                      <a:lnTo>
                        <a:pt x="17259" y="1181"/>
                      </a:lnTo>
                      <a:cubicBezTo>
                        <a:pt x="17259" y="1003"/>
                        <a:pt x="17208" y="838"/>
                        <a:pt x="17119" y="698"/>
                      </a:cubicBezTo>
                      <a:cubicBezTo>
                        <a:pt x="17030" y="546"/>
                        <a:pt x="16890" y="419"/>
                        <a:pt x="16700" y="330"/>
                      </a:cubicBezTo>
                      <a:cubicBezTo>
                        <a:pt x="16510" y="228"/>
                        <a:pt x="16256" y="139"/>
                        <a:pt x="15951" y="88"/>
                      </a:cubicBezTo>
                      <a:cubicBezTo>
                        <a:pt x="15633" y="38"/>
                        <a:pt x="15239" y="0"/>
                        <a:pt x="14770" y="0"/>
                      </a:cubicBezTo>
                      <a:cubicBezTo>
                        <a:pt x="14325" y="0"/>
                        <a:pt x="13931" y="38"/>
                        <a:pt x="13614" y="88"/>
                      </a:cubicBezTo>
                      <a:cubicBezTo>
                        <a:pt x="13284" y="139"/>
                        <a:pt x="13030" y="228"/>
                        <a:pt x="12839" y="330"/>
                      </a:cubicBezTo>
                      <a:cubicBezTo>
                        <a:pt x="12649" y="419"/>
                        <a:pt x="12509" y="546"/>
                        <a:pt x="12420" y="698"/>
                      </a:cubicBezTo>
                      <a:cubicBezTo>
                        <a:pt x="12331" y="838"/>
                        <a:pt x="12280" y="1003"/>
                        <a:pt x="12280" y="1181"/>
                      </a:cubicBezTo>
                      <a:lnTo>
                        <a:pt x="12280" y="13411"/>
                      </a:lnTo>
                      <a:lnTo>
                        <a:pt x="1231" y="13411"/>
                      </a:lnTo>
                      <a:cubicBezTo>
                        <a:pt x="1054" y="13411"/>
                        <a:pt x="888" y="13449"/>
                        <a:pt x="749" y="13538"/>
                      </a:cubicBezTo>
                      <a:cubicBezTo>
                        <a:pt x="609" y="13627"/>
                        <a:pt x="469" y="13779"/>
                        <a:pt x="368" y="13970"/>
                      </a:cubicBezTo>
                      <a:cubicBezTo>
                        <a:pt x="254" y="14173"/>
                        <a:pt x="165" y="14427"/>
                        <a:pt x="88" y="14731"/>
                      </a:cubicBezTo>
                      <a:cubicBezTo>
                        <a:pt x="25" y="15035"/>
                        <a:pt x="0" y="15391"/>
                        <a:pt x="0" y="15785"/>
                      </a:cubicBezTo>
                      <a:cubicBezTo>
                        <a:pt x="0" y="16216"/>
                        <a:pt x="25" y="16572"/>
                        <a:pt x="88" y="16877"/>
                      </a:cubicBezTo>
                      <a:cubicBezTo>
                        <a:pt x="165" y="17182"/>
                        <a:pt x="254" y="17436"/>
                        <a:pt x="368" y="17639"/>
                      </a:cubicBezTo>
                      <a:cubicBezTo>
                        <a:pt x="469" y="17842"/>
                        <a:pt x="609" y="17982"/>
                        <a:pt x="749" y="18071"/>
                      </a:cubicBezTo>
                      <a:cubicBezTo>
                        <a:pt x="888" y="18160"/>
                        <a:pt x="1066" y="18210"/>
                        <a:pt x="1269" y="18210"/>
                      </a:cubicBezTo>
                      <a:lnTo>
                        <a:pt x="12280" y="18210"/>
                      </a:lnTo>
                      <a:lnTo>
                        <a:pt x="12280" y="30428"/>
                      </a:lnTo>
                      <a:cubicBezTo>
                        <a:pt x="12280" y="30606"/>
                        <a:pt x="12331" y="30758"/>
                        <a:pt x="12420" y="30885"/>
                      </a:cubicBezTo>
                      <a:cubicBezTo>
                        <a:pt x="12509" y="31012"/>
                        <a:pt x="12649" y="31113"/>
                        <a:pt x="12839" y="31202"/>
                      </a:cubicBezTo>
                      <a:cubicBezTo>
                        <a:pt x="13030" y="31291"/>
                        <a:pt x="13284" y="31367"/>
                        <a:pt x="13614" y="31418"/>
                      </a:cubicBezTo>
                      <a:cubicBezTo>
                        <a:pt x="13931" y="31482"/>
                        <a:pt x="14325" y="31507"/>
                        <a:pt x="14770" y="31507"/>
                      </a:cubicBezTo>
                      <a:cubicBezTo>
                        <a:pt x="15239" y="31507"/>
                        <a:pt x="15633" y="31482"/>
                        <a:pt x="15951" y="31418"/>
                      </a:cubicBezTo>
                      <a:cubicBezTo>
                        <a:pt x="16256" y="31367"/>
                        <a:pt x="16510" y="31291"/>
                        <a:pt x="16700" y="31202"/>
                      </a:cubicBezTo>
                      <a:cubicBezTo>
                        <a:pt x="16890" y="31113"/>
                        <a:pt x="17030" y="31012"/>
                        <a:pt x="17119" y="30885"/>
                      </a:cubicBezTo>
                      <a:cubicBezTo>
                        <a:pt x="17208" y="30758"/>
                        <a:pt x="17259" y="30606"/>
                        <a:pt x="17259" y="30428"/>
                      </a:cubicBezTo>
                      <a:lnTo>
                        <a:pt x="17259" y="18210"/>
                      </a:lnTo>
                      <a:lnTo>
                        <a:pt x="28270" y="18210"/>
                      </a:lnTo>
                      <a:cubicBezTo>
                        <a:pt x="28448" y="18210"/>
                        <a:pt x="28613" y="18160"/>
                        <a:pt x="28778" y="18071"/>
                      </a:cubicBezTo>
                      <a:cubicBezTo>
                        <a:pt x="28930" y="17982"/>
                        <a:pt x="29070" y="17842"/>
                        <a:pt x="29184" y="17639"/>
                      </a:cubicBezTo>
                      <a:cubicBezTo>
                        <a:pt x="29286" y="17436"/>
                        <a:pt x="29375" y="17182"/>
                        <a:pt x="29451" y="16877"/>
                      </a:cubicBezTo>
                      <a:cubicBezTo>
                        <a:pt x="29513" y="16572"/>
                        <a:pt x="29551" y="16216"/>
                        <a:pt x="29551" y="15785"/>
                      </a:cubicBezTo>
                      <a:cubicBezTo>
                        <a:pt x="29551" y="15391"/>
                        <a:pt x="29513" y="15035"/>
                        <a:pt x="29463" y="1473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8" name="Google Shape;1288;p32"/>
                <p:cNvSpPr/>
                <p:nvPr/>
              </p:nvSpPr>
              <p:spPr>
                <a:xfrm>
                  <a:off x="7487530" y="2782241"/>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9" name="Google Shape;1289;p32"/>
                <p:cNvSpPr/>
                <p:nvPr/>
              </p:nvSpPr>
              <p:spPr>
                <a:xfrm>
                  <a:off x="7487530" y="2782241"/>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0" name="Google Shape;1290;p32"/>
                <p:cNvSpPr/>
                <p:nvPr/>
              </p:nvSpPr>
              <p:spPr>
                <a:xfrm>
                  <a:off x="7544340" y="2832831"/>
                  <a:ext cx="56491" cy="56920"/>
                </a:xfrm>
                <a:custGeom>
                  <a:rect b="b" l="l" r="r" t="t"/>
                  <a:pathLst>
                    <a:path extrusionOk="0" h="31507" w="29551">
                      <a:moveTo>
                        <a:pt x="29463" y="14731"/>
                      </a:moveTo>
                      <a:cubicBezTo>
                        <a:pt x="29413" y="14427"/>
                        <a:pt x="29324" y="14173"/>
                        <a:pt x="29197" y="13970"/>
                      </a:cubicBezTo>
                      <a:cubicBezTo>
                        <a:pt x="29070" y="13779"/>
                        <a:pt x="28943" y="13627"/>
                        <a:pt x="28790" y="13538"/>
                      </a:cubicBezTo>
                      <a:cubicBezTo>
                        <a:pt x="28651" y="13449"/>
                        <a:pt x="28486" y="13411"/>
                        <a:pt x="28308" y="13411"/>
                      </a:cubicBezTo>
                      <a:lnTo>
                        <a:pt x="17259" y="13411"/>
                      </a:lnTo>
                      <a:lnTo>
                        <a:pt x="17259" y="1181"/>
                      </a:lnTo>
                      <a:cubicBezTo>
                        <a:pt x="17259" y="1003"/>
                        <a:pt x="17208" y="838"/>
                        <a:pt x="17119" y="698"/>
                      </a:cubicBezTo>
                      <a:cubicBezTo>
                        <a:pt x="17030" y="546"/>
                        <a:pt x="16890" y="419"/>
                        <a:pt x="16700" y="330"/>
                      </a:cubicBezTo>
                      <a:cubicBezTo>
                        <a:pt x="16510" y="228"/>
                        <a:pt x="16256" y="139"/>
                        <a:pt x="15951" y="88"/>
                      </a:cubicBezTo>
                      <a:cubicBezTo>
                        <a:pt x="15633" y="38"/>
                        <a:pt x="15239" y="0"/>
                        <a:pt x="14770" y="0"/>
                      </a:cubicBezTo>
                      <a:cubicBezTo>
                        <a:pt x="14325" y="0"/>
                        <a:pt x="13931" y="38"/>
                        <a:pt x="13614" y="88"/>
                      </a:cubicBezTo>
                      <a:cubicBezTo>
                        <a:pt x="13284" y="139"/>
                        <a:pt x="13030" y="228"/>
                        <a:pt x="12839" y="330"/>
                      </a:cubicBezTo>
                      <a:cubicBezTo>
                        <a:pt x="12649" y="419"/>
                        <a:pt x="12509" y="546"/>
                        <a:pt x="12420" y="698"/>
                      </a:cubicBezTo>
                      <a:cubicBezTo>
                        <a:pt x="12331" y="838"/>
                        <a:pt x="12280" y="1003"/>
                        <a:pt x="12280" y="1181"/>
                      </a:cubicBezTo>
                      <a:lnTo>
                        <a:pt x="12280" y="13411"/>
                      </a:lnTo>
                      <a:lnTo>
                        <a:pt x="1231" y="13411"/>
                      </a:lnTo>
                      <a:cubicBezTo>
                        <a:pt x="1054" y="13411"/>
                        <a:pt x="888" y="13449"/>
                        <a:pt x="749" y="13538"/>
                      </a:cubicBezTo>
                      <a:cubicBezTo>
                        <a:pt x="609" y="13627"/>
                        <a:pt x="469" y="13779"/>
                        <a:pt x="368" y="13970"/>
                      </a:cubicBezTo>
                      <a:cubicBezTo>
                        <a:pt x="254" y="14173"/>
                        <a:pt x="165" y="14427"/>
                        <a:pt x="88" y="14731"/>
                      </a:cubicBezTo>
                      <a:cubicBezTo>
                        <a:pt x="25" y="15035"/>
                        <a:pt x="0" y="15391"/>
                        <a:pt x="0" y="15785"/>
                      </a:cubicBezTo>
                      <a:cubicBezTo>
                        <a:pt x="0" y="16216"/>
                        <a:pt x="25" y="16572"/>
                        <a:pt x="88" y="16877"/>
                      </a:cubicBezTo>
                      <a:cubicBezTo>
                        <a:pt x="165" y="17182"/>
                        <a:pt x="254" y="17436"/>
                        <a:pt x="368" y="17639"/>
                      </a:cubicBezTo>
                      <a:cubicBezTo>
                        <a:pt x="469" y="17842"/>
                        <a:pt x="609" y="17982"/>
                        <a:pt x="749" y="18071"/>
                      </a:cubicBezTo>
                      <a:cubicBezTo>
                        <a:pt x="888" y="18160"/>
                        <a:pt x="1066" y="18210"/>
                        <a:pt x="1269" y="18210"/>
                      </a:cubicBezTo>
                      <a:lnTo>
                        <a:pt x="12280" y="18210"/>
                      </a:lnTo>
                      <a:lnTo>
                        <a:pt x="12280" y="30428"/>
                      </a:lnTo>
                      <a:cubicBezTo>
                        <a:pt x="12280" y="30606"/>
                        <a:pt x="12331" y="30758"/>
                        <a:pt x="12420" y="30885"/>
                      </a:cubicBezTo>
                      <a:cubicBezTo>
                        <a:pt x="12509" y="31012"/>
                        <a:pt x="12649" y="31113"/>
                        <a:pt x="12839" y="31202"/>
                      </a:cubicBezTo>
                      <a:cubicBezTo>
                        <a:pt x="13030" y="31291"/>
                        <a:pt x="13284" y="31367"/>
                        <a:pt x="13614" y="31418"/>
                      </a:cubicBezTo>
                      <a:cubicBezTo>
                        <a:pt x="13931" y="31482"/>
                        <a:pt x="14325" y="31507"/>
                        <a:pt x="14770" y="31507"/>
                      </a:cubicBezTo>
                      <a:cubicBezTo>
                        <a:pt x="15239" y="31507"/>
                        <a:pt x="15633" y="31482"/>
                        <a:pt x="15951" y="31418"/>
                      </a:cubicBezTo>
                      <a:cubicBezTo>
                        <a:pt x="16256" y="31367"/>
                        <a:pt x="16510" y="31291"/>
                        <a:pt x="16700" y="31202"/>
                      </a:cubicBezTo>
                      <a:cubicBezTo>
                        <a:pt x="16890" y="31113"/>
                        <a:pt x="17030" y="31012"/>
                        <a:pt x="17119" y="30885"/>
                      </a:cubicBezTo>
                      <a:cubicBezTo>
                        <a:pt x="17208" y="30758"/>
                        <a:pt x="17259" y="30606"/>
                        <a:pt x="17259" y="30428"/>
                      </a:cubicBezTo>
                      <a:lnTo>
                        <a:pt x="17259" y="18210"/>
                      </a:lnTo>
                      <a:lnTo>
                        <a:pt x="28270" y="18210"/>
                      </a:lnTo>
                      <a:cubicBezTo>
                        <a:pt x="28448" y="18210"/>
                        <a:pt x="28613" y="18160"/>
                        <a:pt x="28778" y="18071"/>
                      </a:cubicBezTo>
                      <a:cubicBezTo>
                        <a:pt x="28930" y="17982"/>
                        <a:pt x="29070" y="17842"/>
                        <a:pt x="29184" y="17639"/>
                      </a:cubicBezTo>
                      <a:cubicBezTo>
                        <a:pt x="29286" y="17436"/>
                        <a:pt x="29375" y="17182"/>
                        <a:pt x="29451" y="16877"/>
                      </a:cubicBezTo>
                      <a:cubicBezTo>
                        <a:pt x="29513" y="16572"/>
                        <a:pt x="29551" y="16216"/>
                        <a:pt x="29551" y="15785"/>
                      </a:cubicBezTo>
                      <a:cubicBezTo>
                        <a:pt x="29551" y="15391"/>
                        <a:pt x="29513" y="15035"/>
                        <a:pt x="29463" y="1473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1" name="Google Shape;1291;p32"/>
                <p:cNvSpPr/>
                <p:nvPr/>
              </p:nvSpPr>
              <p:spPr>
                <a:xfrm>
                  <a:off x="7468341" y="2594649"/>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2" name="Google Shape;1292;p32"/>
                <p:cNvSpPr/>
                <p:nvPr/>
              </p:nvSpPr>
              <p:spPr>
                <a:xfrm>
                  <a:off x="7468341" y="2594649"/>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3" name="Google Shape;1293;p32"/>
                <p:cNvSpPr/>
                <p:nvPr/>
              </p:nvSpPr>
              <p:spPr>
                <a:xfrm>
                  <a:off x="7525149" y="2645241"/>
                  <a:ext cx="56491" cy="56920"/>
                </a:xfrm>
                <a:custGeom>
                  <a:rect b="b" l="l" r="r" t="t"/>
                  <a:pathLst>
                    <a:path extrusionOk="0" h="31507" w="29551">
                      <a:moveTo>
                        <a:pt x="29463" y="14731"/>
                      </a:moveTo>
                      <a:cubicBezTo>
                        <a:pt x="29413" y="14427"/>
                        <a:pt x="29324" y="14173"/>
                        <a:pt x="29197" y="13970"/>
                      </a:cubicBezTo>
                      <a:cubicBezTo>
                        <a:pt x="29070" y="13779"/>
                        <a:pt x="28943" y="13627"/>
                        <a:pt x="28790" y="13538"/>
                      </a:cubicBezTo>
                      <a:cubicBezTo>
                        <a:pt x="28651" y="13449"/>
                        <a:pt x="28486" y="13411"/>
                        <a:pt x="28308" y="13411"/>
                      </a:cubicBezTo>
                      <a:lnTo>
                        <a:pt x="17259" y="13411"/>
                      </a:lnTo>
                      <a:lnTo>
                        <a:pt x="17259" y="1181"/>
                      </a:lnTo>
                      <a:cubicBezTo>
                        <a:pt x="17259" y="1003"/>
                        <a:pt x="17208" y="838"/>
                        <a:pt x="17119" y="698"/>
                      </a:cubicBezTo>
                      <a:cubicBezTo>
                        <a:pt x="17030" y="546"/>
                        <a:pt x="16890" y="419"/>
                        <a:pt x="16700" y="330"/>
                      </a:cubicBezTo>
                      <a:cubicBezTo>
                        <a:pt x="16510" y="228"/>
                        <a:pt x="16256" y="139"/>
                        <a:pt x="15951" y="88"/>
                      </a:cubicBezTo>
                      <a:cubicBezTo>
                        <a:pt x="15633" y="38"/>
                        <a:pt x="15239" y="0"/>
                        <a:pt x="14770" y="0"/>
                      </a:cubicBezTo>
                      <a:cubicBezTo>
                        <a:pt x="14325" y="0"/>
                        <a:pt x="13931" y="38"/>
                        <a:pt x="13614" y="88"/>
                      </a:cubicBezTo>
                      <a:cubicBezTo>
                        <a:pt x="13284" y="139"/>
                        <a:pt x="13030" y="228"/>
                        <a:pt x="12839" y="330"/>
                      </a:cubicBezTo>
                      <a:cubicBezTo>
                        <a:pt x="12649" y="419"/>
                        <a:pt x="12509" y="546"/>
                        <a:pt x="12420" y="698"/>
                      </a:cubicBezTo>
                      <a:cubicBezTo>
                        <a:pt x="12331" y="838"/>
                        <a:pt x="12280" y="1003"/>
                        <a:pt x="12280" y="1181"/>
                      </a:cubicBezTo>
                      <a:lnTo>
                        <a:pt x="12280" y="13411"/>
                      </a:lnTo>
                      <a:lnTo>
                        <a:pt x="1231" y="13411"/>
                      </a:lnTo>
                      <a:cubicBezTo>
                        <a:pt x="1054" y="13411"/>
                        <a:pt x="888" y="13449"/>
                        <a:pt x="749" y="13538"/>
                      </a:cubicBezTo>
                      <a:cubicBezTo>
                        <a:pt x="609" y="13627"/>
                        <a:pt x="469" y="13779"/>
                        <a:pt x="368" y="13970"/>
                      </a:cubicBezTo>
                      <a:cubicBezTo>
                        <a:pt x="254" y="14173"/>
                        <a:pt x="165" y="14427"/>
                        <a:pt x="88" y="14731"/>
                      </a:cubicBezTo>
                      <a:cubicBezTo>
                        <a:pt x="25" y="15035"/>
                        <a:pt x="0" y="15391"/>
                        <a:pt x="0" y="15785"/>
                      </a:cubicBezTo>
                      <a:cubicBezTo>
                        <a:pt x="0" y="16216"/>
                        <a:pt x="25" y="16572"/>
                        <a:pt x="88" y="16877"/>
                      </a:cubicBezTo>
                      <a:cubicBezTo>
                        <a:pt x="165" y="17182"/>
                        <a:pt x="254" y="17436"/>
                        <a:pt x="368" y="17639"/>
                      </a:cubicBezTo>
                      <a:cubicBezTo>
                        <a:pt x="469" y="17842"/>
                        <a:pt x="609" y="17982"/>
                        <a:pt x="749" y="18071"/>
                      </a:cubicBezTo>
                      <a:cubicBezTo>
                        <a:pt x="888" y="18160"/>
                        <a:pt x="1066" y="18210"/>
                        <a:pt x="1269" y="18210"/>
                      </a:cubicBezTo>
                      <a:lnTo>
                        <a:pt x="12280" y="18210"/>
                      </a:lnTo>
                      <a:lnTo>
                        <a:pt x="12280" y="30428"/>
                      </a:lnTo>
                      <a:cubicBezTo>
                        <a:pt x="12280" y="30606"/>
                        <a:pt x="12331" y="30758"/>
                        <a:pt x="12420" y="30885"/>
                      </a:cubicBezTo>
                      <a:cubicBezTo>
                        <a:pt x="12509" y="31012"/>
                        <a:pt x="12649" y="31113"/>
                        <a:pt x="12839" y="31202"/>
                      </a:cubicBezTo>
                      <a:cubicBezTo>
                        <a:pt x="13030" y="31291"/>
                        <a:pt x="13284" y="31367"/>
                        <a:pt x="13614" y="31418"/>
                      </a:cubicBezTo>
                      <a:cubicBezTo>
                        <a:pt x="13931" y="31482"/>
                        <a:pt x="14325" y="31507"/>
                        <a:pt x="14770" y="31507"/>
                      </a:cubicBezTo>
                      <a:cubicBezTo>
                        <a:pt x="15239" y="31507"/>
                        <a:pt x="15633" y="31482"/>
                        <a:pt x="15951" y="31418"/>
                      </a:cubicBezTo>
                      <a:cubicBezTo>
                        <a:pt x="16256" y="31367"/>
                        <a:pt x="16510" y="31291"/>
                        <a:pt x="16700" y="31202"/>
                      </a:cubicBezTo>
                      <a:cubicBezTo>
                        <a:pt x="16890" y="31113"/>
                        <a:pt x="17030" y="31012"/>
                        <a:pt x="17119" y="30885"/>
                      </a:cubicBezTo>
                      <a:cubicBezTo>
                        <a:pt x="17208" y="30758"/>
                        <a:pt x="17259" y="30606"/>
                        <a:pt x="17259" y="30428"/>
                      </a:cubicBezTo>
                      <a:lnTo>
                        <a:pt x="17259" y="18210"/>
                      </a:lnTo>
                      <a:lnTo>
                        <a:pt x="28270" y="18210"/>
                      </a:lnTo>
                      <a:cubicBezTo>
                        <a:pt x="28448" y="18210"/>
                        <a:pt x="28613" y="18160"/>
                        <a:pt x="28778" y="18071"/>
                      </a:cubicBezTo>
                      <a:cubicBezTo>
                        <a:pt x="28930" y="17982"/>
                        <a:pt x="29070" y="17842"/>
                        <a:pt x="29184" y="17639"/>
                      </a:cubicBezTo>
                      <a:cubicBezTo>
                        <a:pt x="29286" y="17436"/>
                        <a:pt x="29375" y="17182"/>
                        <a:pt x="29451" y="16877"/>
                      </a:cubicBezTo>
                      <a:cubicBezTo>
                        <a:pt x="29513" y="16572"/>
                        <a:pt x="29551" y="16216"/>
                        <a:pt x="29551" y="15785"/>
                      </a:cubicBezTo>
                      <a:cubicBezTo>
                        <a:pt x="29551" y="15391"/>
                        <a:pt x="29513" y="15035"/>
                        <a:pt x="29463" y="1473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4" name="Google Shape;1294;p32"/>
                <p:cNvSpPr/>
                <p:nvPr/>
              </p:nvSpPr>
              <p:spPr>
                <a:xfrm>
                  <a:off x="7431070" y="2959467"/>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5" name="Google Shape;1295;p32"/>
                <p:cNvSpPr/>
                <p:nvPr/>
              </p:nvSpPr>
              <p:spPr>
                <a:xfrm>
                  <a:off x="7431070" y="2959467"/>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6" name="Google Shape;1296;p32"/>
                <p:cNvSpPr/>
                <p:nvPr/>
              </p:nvSpPr>
              <p:spPr>
                <a:xfrm>
                  <a:off x="7429623" y="2695764"/>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7" name="Google Shape;1297;p32"/>
                <p:cNvSpPr/>
                <p:nvPr/>
              </p:nvSpPr>
              <p:spPr>
                <a:xfrm>
                  <a:off x="7429623" y="2695764"/>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8" name="Google Shape;1298;p32"/>
                <p:cNvSpPr/>
                <p:nvPr/>
              </p:nvSpPr>
              <p:spPr>
                <a:xfrm>
                  <a:off x="7580558" y="2584834"/>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9" name="Google Shape;1299;p32"/>
                <p:cNvSpPr/>
                <p:nvPr/>
              </p:nvSpPr>
              <p:spPr>
                <a:xfrm>
                  <a:off x="7580558" y="2584834"/>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0" name="Google Shape;1300;p32"/>
                <p:cNvSpPr/>
                <p:nvPr/>
              </p:nvSpPr>
              <p:spPr>
                <a:xfrm>
                  <a:off x="7570973" y="2722951"/>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1" name="Google Shape;1301;p32"/>
                <p:cNvSpPr/>
                <p:nvPr/>
              </p:nvSpPr>
              <p:spPr>
                <a:xfrm>
                  <a:off x="7570973" y="2722951"/>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2" name="Google Shape;1302;p32"/>
                <p:cNvSpPr/>
                <p:nvPr/>
              </p:nvSpPr>
              <p:spPr>
                <a:xfrm>
                  <a:off x="7656834" y="2885238"/>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3" name="Google Shape;1303;p32"/>
                <p:cNvSpPr/>
                <p:nvPr/>
              </p:nvSpPr>
              <p:spPr>
                <a:xfrm>
                  <a:off x="7656834" y="2885238"/>
                  <a:ext cx="170090" cy="160719"/>
                </a:xfrm>
                <a:custGeom>
                  <a:rect b="b" l="l" r="r" t="t"/>
                  <a:pathLst>
                    <a:path extrusionOk="0" h="88963" w="88976">
                      <a:moveTo>
                        <a:pt x="44488" y="88963"/>
                      </a:moveTo>
                      <a:cubicBezTo>
                        <a:pt x="69062" y="88963"/>
                        <a:pt x="88976" y="69050"/>
                        <a:pt x="88976" y="44475"/>
                      </a:cubicBezTo>
                      <a:cubicBezTo>
                        <a:pt x="88976" y="19914"/>
                        <a:pt x="69062" y="0"/>
                        <a:pt x="44488" y="0"/>
                      </a:cubicBezTo>
                      <a:cubicBezTo>
                        <a:pt x="19914" y="0"/>
                        <a:pt x="0" y="19914"/>
                        <a:pt x="0" y="44475"/>
                      </a:cubicBezTo>
                      <a:cubicBezTo>
                        <a:pt x="0" y="69050"/>
                        <a:pt x="19914" y="88963"/>
                        <a:pt x="44488" y="88963"/>
                      </a:cubicBezTo>
                      <a:close/>
                      <a:moveTo>
                        <a:pt x="44488" y="88963"/>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4" name="Google Shape;1304;p32"/>
                <p:cNvSpPr/>
                <p:nvPr/>
              </p:nvSpPr>
              <p:spPr>
                <a:xfrm>
                  <a:off x="7504119" y="3139516"/>
                  <a:ext cx="115073" cy="149453"/>
                </a:xfrm>
                <a:custGeom>
                  <a:rect b="b" l="l" r="r" t="t"/>
                  <a:pathLst>
                    <a:path extrusionOk="0" h="82727" w="60196">
                      <a:moveTo>
                        <a:pt x="30098" y="0"/>
                      </a:moveTo>
                      <a:lnTo>
                        <a:pt x="0" y="82727"/>
                      </a:lnTo>
                      <a:lnTo>
                        <a:pt x="30098" y="62636"/>
                      </a:lnTo>
                      <a:lnTo>
                        <a:pt x="60196" y="82727"/>
                      </a:lnTo>
                      <a:close/>
                      <a:moveTo>
                        <a:pt x="30098" y="0"/>
                      </a:move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grpSp>
        <p:sp>
          <p:nvSpPr>
            <p:cNvPr id="1305" name="Google Shape;1305;p32"/>
            <p:cNvSpPr/>
            <p:nvPr/>
          </p:nvSpPr>
          <p:spPr>
            <a:xfrm>
              <a:off x="7004743" y="5955170"/>
              <a:ext cx="809517"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Noyau</a:t>
              </a:r>
              <a:endParaRPr b="0" i="0" sz="1400" u="none" cap="none" strike="noStrike">
                <a:solidFill>
                  <a:srgbClr val="000000"/>
                </a:solidFill>
                <a:latin typeface="Arial"/>
                <a:ea typeface="Arial"/>
                <a:cs typeface="Arial"/>
                <a:sym typeface="Arial"/>
              </a:endParaRPr>
            </a:p>
          </p:txBody>
        </p:sp>
        <p:sp>
          <p:nvSpPr>
            <p:cNvPr id="1306" name="Google Shape;1306;p32"/>
            <p:cNvSpPr/>
            <p:nvPr/>
          </p:nvSpPr>
          <p:spPr>
            <a:xfrm>
              <a:off x="2314574" y="2355571"/>
              <a:ext cx="6638925" cy="3968931"/>
            </a:xfrm>
            <a:prstGeom prst="rect">
              <a:avLst/>
            </a:prstGeom>
            <a:no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307" name="Google Shape;1307;p32"/>
          <p:cNvSpPr/>
          <p:nvPr/>
        </p:nvSpPr>
        <p:spPr>
          <a:xfrm>
            <a:off x="419101" y="1035358"/>
            <a:ext cx="10403840" cy="7398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0" baseline="-25000" i="0" lang="fr-FR" sz="3200" u="none" cap="none" strike="noStrike">
                <a:solidFill>
                  <a:srgbClr val="231F20"/>
                </a:solidFill>
                <a:latin typeface="Calibri"/>
                <a:ea typeface="Calibri"/>
                <a:cs typeface="Calibri"/>
                <a:sym typeface="Calibri"/>
              </a:rPr>
              <a:t>Un atome est constitué d’un </a:t>
            </a:r>
            <a:r>
              <a:rPr b="0" baseline="-25000" i="0" lang="fr-FR" sz="3200" u="none" cap="none" strike="noStrike">
                <a:solidFill>
                  <a:srgbClr val="FF0000"/>
                </a:solidFill>
                <a:latin typeface="Calibri"/>
                <a:ea typeface="Calibri"/>
                <a:cs typeface="Calibri"/>
                <a:sym typeface="Calibri"/>
              </a:rPr>
              <a:t>noyau</a:t>
            </a:r>
            <a:r>
              <a:rPr b="0" baseline="-25000" i="0" lang="fr-FR" sz="3200" u="none" cap="none" strike="noStrike">
                <a:solidFill>
                  <a:srgbClr val="231F20"/>
                </a:solidFill>
                <a:latin typeface="Calibri"/>
                <a:ea typeface="Calibri"/>
                <a:cs typeface="Calibri"/>
                <a:sym typeface="Calibri"/>
              </a:rPr>
              <a:t> entouré des </a:t>
            </a:r>
            <a:r>
              <a:rPr b="0" baseline="-25000" i="0" lang="fr-FR" sz="3200" u="none" cap="none" strike="noStrike">
                <a:solidFill>
                  <a:srgbClr val="FF0000"/>
                </a:solidFill>
                <a:latin typeface="Calibri"/>
                <a:ea typeface="Calibri"/>
                <a:cs typeface="Calibri"/>
                <a:sym typeface="Calibri"/>
              </a:rPr>
              <a:t>électrons</a:t>
            </a:r>
            <a:r>
              <a:rPr b="0" baseline="-25000" i="0" lang="fr-FR" sz="3200" u="none" cap="none" strike="noStrike">
                <a:solidFill>
                  <a:srgbClr val="231F20"/>
                </a:solidFill>
                <a:latin typeface="Calibri"/>
                <a:ea typeface="Calibri"/>
                <a:cs typeface="Calibri"/>
                <a:sym typeface="Calibri"/>
              </a:rPr>
              <a:t> de charge négative.</a:t>
            </a:r>
            <a:endParaRPr b="0" i="0" sz="3200" u="none" cap="none" strike="noStrike">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1" name="Shape 1311"/>
        <p:cNvGrpSpPr/>
        <p:nvPr/>
      </p:nvGrpSpPr>
      <p:grpSpPr>
        <a:xfrm>
          <a:off x="0" y="0"/>
          <a:ext cx="0" cy="0"/>
          <a:chOff x="0" y="0"/>
          <a:chExt cx="0" cy="0"/>
        </a:xfrm>
      </p:grpSpPr>
      <p:sp>
        <p:nvSpPr>
          <p:cNvPr id="1312" name="Google Shape;1312;p33"/>
          <p:cNvSpPr txBox="1"/>
          <p:nvPr/>
        </p:nvSpPr>
        <p:spPr>
          <a:xfrm>
            <a:off x="829588" y="205446"/>
            <a:ext cx="9472122"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Le noyau d’atome d’oxygène comporte 8 protons et 8 neutrons donc 16 nucléons (c.-à-d. 8 + 8 = 16). </a:t>
            </a:r>
            <a:endParaRPr b="0" i="0" sz="1400" u="none" cap="none" strike="noStrike">
              <a:solidFill>
                <a:srgbClr val="000000"/>
              </a:solidFill>
              <a:latin typeface="Arial"/>
              <a:ea typeface="Arial"/>
              <a:cs typeface="Arial"/>
              <a:sym typeface="Arial"/>
            </a:endParaRPr>
          </a:p>
        </p:txBody>
      </p:sp>
      <p:sp>
        <p:nvSpPr>
          <p:cNvPr id="1313" name="Google Shape;1313;p33"/>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M</a:t>
            </a:r>
            <a:endParaRPr b="1" i="0" sz="1200" u="none" cap="none" strike="noStrike">
              <a:solidFill>
                <a:schemeClr val="lt1"/>
              </a:solidFill>
              <a:latin typeface="Dosis"/>
              <a:ea typeface="Dosis"/>
              <a:cs typeface="Dosis"/>
              <a:sym typeface="Dosis"/>
            </a:endParaRPr>
          </a:p>
        </p:txBody>
      </p:sp>
      <p:pic>
        <p:nvPicPr>
          <p:cNvPr id="1314" name="Google Shape;1314;p33"/>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1315" name="Google Shape;1315;p33"/>
          <p:cNvSpPr txBox="1"/>
          <p:nvPr/>
        </p:nvSpPr>
        <p:spPr>
          <a:xfrm>
            <a:off x="186654" y="709768"/>
            <a:ext cx="10884999"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 peut expliquer que les protons et les neutrons se ressemblent pour toutes les atomes mais différent d’un noyau à l’autre.</a:t>
            </a:r>
            <a:endParaRPr b="0" i="0" sz="1400" u="none" cap="none" strike="noStrike">
              <a:solidFill>
                <a:srgbClr val="000000"/>
              </a:solidFill>
              <a:latin typeface="Arial"/>
              <a:ea typeface="Arial"/>
              <a:cs typeface="Arial"/>
              <a:sym typeface="Arial"/>
            </a:endParaRPr>
          </a:p>
        </p:txBody>
      </p:sp>
      <p:sp>
        <p:nvSpPr>
          <p:cNvPr id="1316" name="Google Shape;1316;p33"/>
          <p:cNvSpPr/>
          <p:nvPr/>
        </p:nvSpPr>
        <p:spPr>
          <a:xfrm>
            <a:off x="660521" y="1209296"/>
            <a:ext cx="11281719" cy="45140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0" baseline="-25000" i="0" lang="fr-FR" sz="4400" u="none" cap="none" strike="noStrike">
                <a:solidFill>
                  <a:srgbClr val="231F20"/>
                </a:solidFill>
                <a:latin typeface="Calibri"/>
                <a:ea typeface="Calibri"/>
                <a:cs typeface="Calibri"/>
                <a:sym typeface="Calibri"/>
              </a:rPr>
              <a:t>Le noyau est constitué de </a:t>
            </a:r>
            <a:r>
              <a:rPr b="0" baseline="-25000" i="0" lang="fr-FR" sz="4400" u="none" cap="none" strike="noStrike">
                <a:solidFill>
                  <a:srgbClr val="FF0000"/>
                </a:solidFill>
                <a:latin typeface="Calibri"/>
                <a:ea typeface="Calibri"/>
                <a:cs typeface="Calibri"/>
                <a:sym typeface="Calibri"/>
              </a:rPr>
              <a:t>protons</a:t>
            </a:r>
            <a:r>
              <a:rPr b="0" baseline="-25000" i="0" lang="fr-FR" sz="4400" u="none" cap="none" strike="noStrike">
                <a:solidFill>
                  <a:srgbClr val="231F20"/>
                </a:solidFill>
                <a:latin typeface="Calibri"/>
                <a:ea typeface="Calibri"/>
                <a:cs typeface="Calibri"/>
                <a:sym typeface="Calibri"/>
              </a:rPr>
              <a:t> et de </a:t>
            </a:r>
            <a:r>
              <a:rPr b="0" baseline="-25000" i="0" lang="fr-FR" sz="4400" u="none" cap="none" strike="noStrike">
                <a:solidFill>
                  <a:srgbClr val="FF0000"/>
                </a:solidFill>
                <a:latin typeface="Calibri"/>
                <a:ea typeface="Calibri"/>
                <a:cs typeface="Calibri"/>
                <a:sym typeface="Calibri"/>
              </a:rPr>
              <a:t>neutrons</a:t>
            </a:r>
            <a:r>
              <a:rPr b="0" baseline="-25000" i="0" lang="fr-FR" sz="4400" u="none" cap="none" strike="noStrike">
                <a:solidFill>
                  <a:srgbClr val="231F20"/>
                </a:solidFill>
                <a:latin typeface="Calibri"/>
                <a:ea typeface="Calibri"/>
                <a:cs typeface="Calibri"/>
                <a:sym typeface="Calibri"/>
              </a:rPr>
              <a:t> appelés </a:t>
            </a:r>
            <a:r>
              <a:rPr b="0" baseline="-25000" i="0" lang="fr-FR" sz="4400" u="none" cap="none" strike="noStrike">
                <a:solidFill>
                  <a:srgbClr val="FF0000"/>
                </a:solidFill>
                <a:latin typeface="Calibri"/>
                <a:ea typeface="Calibri"/>
                <a:cs typeface="Calibri"/>
                <a:sym typeface="Calibri"/>
              </a:rPr>
              <a:t>nucléons</a:t>
            </a:r>
            <a:r>
              <a:rPr b="0" baseline="-25000" i="0" lang="fr-FR" sz="4400" u="none" cap="none" strike="noStrike">
                <a:solidFill>
                  <a:srgbClr val="231F2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grpSp>
        <p:nvGrpSpPr>
          <p:cNvPr id="1317" name="Google Shape;1317;p33"/>
          <p:cNvGrpSpPr/>
          <p:nvPr/>
        </p:nvGrpSpPr>
        <p:grpSpPr>
          <a:xfrm>
            <a:off x="4353790" y="2316169"/>
            <a:ext cx="3743268" cy="3822523"/>
            <a:chOff x="4365273" y="1892191"/>
            <a:chExt cx="3743268" cy="3822523"/>
          </a:xfrm>
        </p:grpSpPr>
        <p:pic>
          <p:nvPicPr>
            <p:cNvPr id="1318" name="Google Shape;1318;p33"/>
            <p:cNvPicPr preferRelativeResize="0"/>
            <p:nvPr/>
          </p:nvPicPr>
          <p:blipFill rotWithShape="1">
            <a:blip r:embed="rId4">
              <a:alphaModFix/>
            </a:blip>
            <a:srcRect b="0" l="0" r="0" t="0"/>
            <a:stretch/>
          </p:blipFill>
          <p:spPr>
            <a:xfrm>
              <a:off x="4365273" y="1892191"/>
              <a:ext cx="3743268" cy="3822523"/>
            </a:xfrm>
            <a:prstGeom prst="rect">
              <a:avLst/>
            </a:prstGeom>
            <a:noFill/>
            <a:ln>
              <a:noFill/>
            </a:ln>
          </p:spPr>
        </p:pic>
        <p:sp>
          <p:nvSpPr>
            <p:cNvPr id="1319" name="Google Shape;1319;p33"/>
            <p:cNvSpPr/>
            <p:nvPr/>
          </p:nvSpPr>
          <p:spPr>
            <a:xfrm>
              <a:off x="5427603" y="4217211"/>
              <a:ext cx="185851" cy="610298"/>
            </a:xfrm>
            <a:custGeom>
              <a:rect b="b" l="l" r="r" t="t"/>
              <a:pathLst>
                <a:path extrusionOk="0" h="610298" w="185851">
                  <a:moveTo>
                    <a:pt x="0" y="610298"/>
                  </a:moveTo>
                  <a:lnTo>
                    <a:pt x="185851" y="0"/>
                  </a:ln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0" name="Google Shape;1320;p33"/>
            <p:cNvSpPr/>
            <p:nvPr/>
          </p:nvSpPr>
          <p:spPr>
            <a:xfrm>
              <a:off x="5578803" y="4157290"/>
              <a:ext cx="57594" cy="87909"/>
            </a:xfrm>
            <a:custGeom>
              <a:rect b="b" l="l" r="r" t="t"/>
              <a:pathLst>
                <a:path extrusionOk="0" h="87909" w="57594">
                  <a:moveTo>
                    <a:pt x="52895" y="0"/>
                  </a:moveTo>
                  <a:lnTo>
                    <a:pt x="0" y="70370"/>
                  </a:lnTo>
                  <a:lnTo>
                    <a:pt x="34646" y="59918"/>
                  </a:lnTo>
                  <a:lnTo>
                    <a:pt x="57594" y="87909"/>
                  </a:lnTo>
                  <a:close/>
                  <a:moveTo>
                    <a:pt x="52895" y="0"/>
                  </a:move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1" name="Google Shape;1321;p33"/>
            <p:cNvSpPr/>
            <p:nvPr/>
          </p:nvSpPr>
          <p:spPr>
            <a:xfrm>
              <a:off x="6524775" y="4125641"/>
              <a:ext cx="278028" cy="662266"/>
            </a:xfrm>
            <a:custGeom>
              <a:rect b="b" l="l" r="r" t="t"/>
              <a:pathLst>
                <a:path extrusionOk="0" h="662266" w="278028">
                  <a:moveTo>
                    <a:pt x="278028" y="662266"/>
                  </a:moveTo>
                  <a:lnTo>
                    <a:pt x="0" y="0"/>
                  </a:lnTo>
                </a:path>
              </a:pathLst>
            </a:custGeom>
            <a:noFill/>
            <a:ln cap="flat" cmpd="sng" w="9525">
              <a:solidFill>
                <a:srgbClr val="3735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2" name="Google Shape;1322;p33"/>
            <p:cNvSpPr/>
            <p:nvPr/>
          </p:nvSpPr>
          <p:spPr>
            <a:xfrm>
              <a:off x="6500523" y="4067887"/>
              <a:ext cx="59778" cy="87934"/>
            </a:xfrm>
            <a:custGeom>
              <a:rect b="b" l="l" r="r" t="t"/>
              <a:pathLst>
                <a:path extrusionOk="0" h="87934" w="59778">
                  <a:moveTo>
                    <a:pt x="0" y="0"/>
                  </a:moveTo>
                  <a:lnTo>
                    <a:pt x="59778" y="64630"/>
                  </a:lnTo>
                  <a:lnTo>
                    <a:pt x="24244" y="57759"/>
                  </a:lnTo>
                  <a:lnTo>
                    <a:pt x="4267" y="87934"/>
                  </a:lnTo>
                  <a:close/>
                  <a:moveTo>
                    <a:pt x="0" y="0"/>
                  </a:move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3" name="Google Shape;1323;p33"/>
            <p:cNvSpPr/>
            <p:nvPr/>
          </p:nvSpPr>
          <p:spPr>
            <a:xfrm>
              <a:off x="5588842" y="325523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4" name="Google Shape;1324;p33"/>
            <p:cNvSpPr/>
            <p:nvPr/>
          </p:nvSpPr>
          <p:spPr>
            <a:xfrm>
              <a:off x="5588842" y="325523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5" name="Google Shape;1325;p33"/>
            <p:cNvSpPr/>
            <p:nvPr/>
          </p:nvSpPr>
          <p:spPr>
            <a:xfrm>
              <a:off x="5901506" y="3719367"/>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6" name="Google Shape;1326;p33"/>
            <p:cNvSpPr/>
            <p:nvPr/>
          </p:nvSpPr>
          <p:spPr>
            <a:xfrm>
              <a:off x="5901506" y="3719367"/>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7" name="Google Shape;1327;p33"/>
            <p:cNvSpPr/>
            <p:nvPr/>
          </p:nvSpPr>
          <p:spPr>
            <a:xfrm>
              <a:off x="6233243" y="339617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8" name="Google Shape;1328;p33"/>
            <p:cNvSpPr/>
            <p:nvPr/>
          </p:nvSpPr>
          <p:spPr>
            <a:xfrm>
              <a:off x="6233243" y="339617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9" name="Google Shape;1329;p33"/>
            <p:cNvSpPr/>
            <p:nvPr/>
          </p:nvSpPr>
          <p:spPr>
            <a:xfrm>
              <a:off x="6342951" y="3499631"/>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08"/>
                    <a:pt x="58903" y="305"/>
                  </a:cubicBezTo>
                  <a:cubicBezTo>
                    <a:pt x="57747" y="102"/>
                    <a:pt x="56299" y="0"/>
                    <a:pt x="54572" y="0"/>
                  </a:cubicBezTo>
                  <a:cubicBezTo>
                    <a:pt x="52908" y="0"/>
                    <a:pt x="51486" y="102"/>
                    <a:pt x="50292" y="305"/>
                  </a:cubicBezTo>
                  <a:cubicBezTo>
                    <a:pt x="49086" y="508"/>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22" y="53264"/>
                    <a:pt x="369" y="54381"/>
                  </a:cubicBezTo>
                  <a:cubicBezTo>
                    <a:pt x="114" y="55498"/>
                    <a:pt x="0" y="56793"/>
                    <a:pt x="0" y="58292"/>
                  </a:cubicBezTo>
                  <a:cubicBezTo>
                    <a:pt x="0" y="59854"/>
                    <a:pt x="114" y="61200"/>
                    <a:pt x="369" y="62318"/>
                  </a:cubicBezTo>
                  <a:cubicBezTo>
                    <a:pt x="622"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91"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0" name="Google Shape;1330;p33"/>
            <p:cNvSpPr/>
            <p:nvPr/>
          </p:nvSpPr>
          <p:spPr>
            <a:xfrm>
              <a:off x="6203155" y="3650497"/>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1" name="Google Shape;1331;p33"/>
            <p:cNvSpPr/>
            <p:nvPr/>
          </p:nvSpPr>
          <p:spPr>
            <a:xfrm>
              <a:off x="6203155" y="3650497"/>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2" name="Google Shape;1332;p33"/>
            <p:cNvSpPr/>
            <p:nvPr/>
          </p:nvSpPr>
          <p:spPr>
            <a:xfrm>
              <a:off x="6312864" y="3753955"/>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21"/>
                    <a:pt x="58903" y="305"/>
                  </a:cubicBezTo>
                  <a:cubicBezTo>
                    <a:pt x="57747" y="102"/>
                    <a:pt x="56299" y="0"/>
                    <a:pt x="54572" y="0"/>
                  </a:cubicBezTo>
                  <a:cubicBezTo>
                    <a:pt x="52908" y="0"/>
                    <a:pt x="51486" y="102"/>
                    <a:pt x="50292" y="305"/>
                  </a:cubicBezTo>
                  <a:cubicBezTo>
                    <a:pt x="49086" y="521"/>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22" y="53264"/>
                    <a:pt x="369" y="54381"/>
                  </a:cubicBezTo>
                  <a:cubicBezTo>
                    <a:pt x="114" y="55498"/>
                    <a:pt x="0" y="56793"/>
                    <a:pt x="0" y="58292"/>
                  </a:cubicBezTo>
                  <a:cubicBezTo>
                    <a:pt x="0" y="59854"/>
                    <a:pt x="114" y="61200"/>
                    <a:pt x="369" y="62318"/>
                  </a:cubicBezTo>
                  <a:cubicBezTo>
                    <a:pt x="622"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91"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3" name="Google Shape;1333;p33"/>
            <p:cNvSpPr/>
            <p:nvPr/>
          </p:nvSpPr>
          <p:spPr>
            <a:xfrm>
              <a:off x="6009391" y="3966409"/>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4" name="Google Shape;1334;p33"/>
            <p:cNvSpPr/>
            <p:nvPr/>
          </p:nvSpPr>
          <p:spPr>
            <a:xfrm>
              <a:off x="6009391" y="3966409"/>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5" name="Google Shape;1335;p33"/>
            <p:cNvSpPr/>
            <p:nvPr/>
          </p:nvSpPr>
          <p:spPr>
            <a:xfrm>
              <a:off x="6119100" y="4069860"/>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08"/>
                    <a:pt x="58903" y="305"/>
                  </a:cubicBezTo>
                  <a:cubicBezTo>
                    <a:pt x="57747" y="102"/>
                    <a:pt x="56299" y="0"/>
                    <a:pt x="54572" y="0"/>
                  </a:cubicBezTo>
                  <a:cubicBezTo>
                    <a:pt x="52908" y="0"/>
                    <a:pt x="51486" y="102"/>
                    <a:pt x="50292" y="305"/>
                  </a:cubicBezTo>
                  <a:cubicBezTo>
                    <a:pt x="49086" y="508"/>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22" y="53264"/>
                    <a:pt x="369" y="54381"/>
                  </a:cubicBezTo>
                  <a:cubicBezTo>
                    <a:pt x="114" y="55498"/>
                    <a:pt x="0" y="56793"/>
                    <a:pt x="0" y="58292"/>
                  </a:cubicBezTo>
                  <a:cubicBezTo>
                    <a:pt x="0" y="59854"/>
                    <a:pt x="114" y="61200"/>
                    <a:pt x="369" y="62318"/>
                  </a:cubicBezTo>
                  <a:cubicBezTo>
                    <a:pt x="622"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91"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6" name="Google Shape;1336;p33"/>
            <p:cNvSpPr/>
            <p:nvPr/>
          </p:nvSpPr>
          <p:spPr>
            <a:xfrm>
              <a:off x="5544083" y="389422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7" name="Google Shape;1337;p33"/>
            <p:cNvSpPr/>
            <p:nvPr/>
          </p:nvSpPr>
          <p:spPr>
            <a:xfrm>
              <a:off x="5534842" y="3885236"/>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8" name="Google Shape;1338;p33"/>
            <p:cNvSpPr/>
            <p:nvPr/>
          </p:nvSpPr>
          <p:spPr>
            <a:xfrm>
              <a:off x="5644551" y="3988693"/>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08"/>
                    <a:pt x="58903" y="305"/>
                  </a:cubicBezTo>
                  <a:cubicBezTo>
                    <a:pt x="57747" y="102"/>
                    <a:pt x="56299" y="0"/>
                    <a:pt x="54572" y="0"/>
                  </a:cubicBezTo>
                  <a:cubicBezTo>
                    <a:pt x="52908" y="0"/>
                    <a:pt x="51486" y="102"/>
                    <a:pt x="50292" y="305"/>
                  </a:cubicBezTo>
                  <a:cubicBezTo>
                    <a:pt x="49086" y="508"/>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22" y="53264"/>
                    <a:pt x="369" y="54381"/>
                  </a:cubicBezTo>
                  <a:cubicBezTo>
                    <a:pt x="114" y="55498"/>
                    <a:pt x="0" y="56793"/>
                    <a:pt x="0" y="58292"/>
                  </a:cubicBezTo>
                  <a:cubicBezTo>
                    <a:pt x="0" y="59854"/>
                    <a:pt x="114" y="61200"/>
                    <a:pt x="369" y="62318"/>
                  </a:cubicBezTo>
                  <a:cubicBezTo>
                    <a:pt x="622"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91"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9" name="Google Shape;1339;p33"/>
            <p:cNvSpPr/>
            <p:nvPr/>
          </p:nvSpPr>
          <p:spPr>
            <a:xfrm>
              <a:off x="5467424" y="3479865"/>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0" name="Google Shape;1340;p33"/>
            <p:cNvSpPr/>
            <p:nvPr/>
          </p:nvSpPr>
          <p:spPr>
            <a:xfrm>
              <a:off x="5467424" y="3479865"/>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1" name="Google Shape;1341;p33"/>
            <p:cNvSpPr/>
            <p:nvPr/>
          </p:nvSpPr>
          <p:spPr>
            <a:xfrm>
              <a:off x="5577132" y="3583325"/>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08"/>
                    <a:pt x="58903" y="305"/>
                  </a:cubicBezTo>
                  <a:cubicBezTo>
                    <a:pt x="57747" y="102"/>
                    <a:pt x="56299" y="0"/>
                    <a:pt x="54572" y="0"/>
                  </a:cubicBezTo>
                  <a:cubicBezTo>
                    <a:pt x="52908" y="0"/>
                    <a:pt x="51486" y="102"/>
                    <a:pt x="50292" y="305"/>
                  </a:cubicBezTo>
                  <a:cubicBezTo>
                    <a:pt x="49086" y="508"/>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10" y="53264"/>
                    <a:pt x="369" y="54381"/>
                  </a:cubicBezTo>
                  <a:cubicBezTo>
                    <a:pt x="114" y="55498"/>
                    <a:pt x="0" y="56793"/>
                    <a:pt x="0" y="58292"/>
                  </a:cubicBezTo>
                  <a:cubicBezTo>
                    <a:pt x="0" y="59854"/>
                    <a:pt x="114" y="61200"/>
                    <a:pt x="369" y="62318"/>
                  </a:cubicBezTo>
                  <a:cubicBezTo>
                    <a:pt x="610"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79"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2" name="Google Shape;1342;p33"/>
            <p:cNvSpPr/>
            <p:nvPr/>
          </p:nvSpPr>
          <p:spPr>
            <a:xfrm>
              <a:off x="5650042" y="363917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3" name="Google Shape;1343;p33"/>
            <p:cNvSpPr/>
            <p:nvPr/>
          </p:nvSpPr>
          <p:spPr>
            <a:xfrm>
              <a:off x="5650042" y="363917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4" name="Google Shape;1344;p33"/>
            <p:cNvSpPr/>
            <p:nvPr/>
          </p:nvSpPr>
          <p:spPr>
            <a:xfrm>
              <a:off x="5759750" y="3742631"/>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21"/>
                    <a:pt x="58903" y="305"/>
                  </a:cubicBezTo>
                  <a:cubicBezTo>
                    <a:pt x="57747" y="102"/>
                    <a:pt x="56299" y="0"/>
                    <a:pt x="54572" y="0"/>
                  </a:cubicBezTo>
                  <a:cubicBezTo>
                    <a:pt x="52908" y="0"/>
                    <a:pt x="51486" y="102"/>
                    <a:pt x="50292" y="305"/>
                  </a:cubicBezTo>
                  <a:cubicBezTo>
                    <a:pt x="49086" y="521"/>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22" y="53264"/>
                    <a:pt x="369" y="54381"/>
                  </a:cubicBezTo>
                  <a:cubicBezTo>
                    <a:pt x="114" y="55498"/>
                    <a:pt x="0" y="56793"/>
                    <a:pt x="0" y="58292"/>
                  </a:cubicBezTo>
                  <a:cubicBezTo>
                    <a:pt x="0" y="59854"/>
                    <a:pt x="114" y="61200"/>
                    <a:pt x="369" y="62318"/>
                  </a:cubicBezTo>
                  <a:cubicBezTo>
                    <a:pt x="622"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91"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5" name="Google Shape;1345;p33"/>
            <p:cNvSpPr/>
            <p:nvPr/>
          </p:nvSpPr>
          <p:spPr>
            <a:xfrm>
              <a:off x="5866579" y="358470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6" name="Google Shape;1346;p33"/>
            <p:cNvSpPr/>
            <p:nvPr/>
          </p:nvSpPr>
          <p:spPr>
            <a:xfrm>
              <a:off x="5866579" y="358470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7" name="Google Shape;1347;p33"/>
            <p:cNvSpPr/>
            <p:nvPr/>
          </p:nvSpPr>
          <p:spPr>
            <a:xfrm>
              <a:off x="5976286" y="3688156"/>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08"/>
                    <a:pt x="58903" y="305"/>
                  </a:cubicBezTo>
                  <a:cubicBezTo>
                    <a:pt x="57747" y="102"/>
                    <a:pt x="56299" y="0"/>
                    <a:pt x="54572" y="0"/>
                  </a:cubicBezTo>
                  <a:cubicBezTo>
                    <a:pt x="52908" y="0"/>
                    <a:pt x="51486" y="102"/>
                    <a:pt x="50292" y="305"/>
                  </a:cubicBezTo>
                  <a:cubicBezTo>
                    <a:pt x="49086" y="508"/>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22" y="53264"/>
                    <a:pt x="369" y="54381"/>
                  </a:cubicBezTo>
                  <a:cubicBezTo>
                    <a:pt x="114" y="55498"/>
                    <a:pt x="0" y="56793"/>
                    <a:pt x="0" y="58292"/>
                  </a:cubicBezTo>
                  <a:cubicBezTo>
                    <a:pt x="0" y="59854"/>
                    <a:pt x="114" y="61200"/>
                    <a:pt x="369" y="62318"/>
                  </a:cubicBezTo>
                  <a:cubicBezTo>
                    <a:pt x="622"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91"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8" name="Google Shape;1348;p33"/>
            <p:cNvSpPr/>
            <p:nvPr/>
          </p:nvSpPr>
          <p:spPr>
            <a:xfrm>
              <a:off x="5829506" y="320123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9" name="Google Shape;1349;p33"/>
            <p:cNvSpPr/>
            <p:nvPr/>
          </p:nvSpPr>
          <p:spPr>
            <a:xfrm>
              <a:off x="5829506" y="320123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0" name="Google Shape;1350;p33"/>
            <p:cNvSpPr/>
            <p:nvPr/>
          </p:nvSpPr>
          <p:spPr>
            <a:xfrm>
              <a:off x="5939215" y="3304695"/>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08"/>
                    <a:pt x="58903" y="305"/>
                  </a:cubicBezTo>
                  <a:cubicBezTo>
                    <a:pt x="57747" y="102"/>
                    <a:pt x="56299" y="0"/>
                    <a:pt x="54572" y="0"/>
                  </a:cubicBezTo>
                  <a:cubicBezTo>
                    <a:pt x="52908" y="0"/>
                    <a:pt x="51486" y="102"/>
                    <a:pt x="50292" y="305"/>
                  </a:cubicBezTo>
                  <a:cubicBezTo>
                    <a:pt x="49086" y="508"/>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10" y="53264"/>
                    <a:pt x="369" y="54381"/>
                  </a:cubicBezTo>
                  <a:cubicBezTo>
                    <a:pt x="114" y="55498"/>
                    <a:pt x="0" y="56793"/>
                    <a:pt x="0" y="58292"/>
                  </a:cubicBezTo>
                  <a:cubicBezTo>
                    <a:pt x="0" y="59854"/>
                    <a:pt x="114" y="61200"/>
                    <a:pt x="369" y="62318"/>
                  </a:cubicBezTo>
                  <a:cubicBezTo>
                    <a:pt x="610"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79"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1" name="Google Shape;1351;p33"/>
            <p:cNvSpPr/>
            <p:nvPr/>
          </p:nvSpPr>
          <p:spPr>
            <a:xfrm>
              <a:off x="5757506" y="394697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2" name="Google Shape;1352;p33"/>
            <p:cNvSpPr/>
            <p:nvPr/>
          </p:nvSpPr>
          <p:spPr>
            <a:xfrm>
              <a:off x="5757506" y="394697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3" name="Google Shape;1353;p33"/>
            <p:cNvSpPr/>
            <p:nvPr/>
          </p:nvSpPr>
          <p:spPr>
            <a:xfrm>
              <a:off x="5422974" y="368904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4" name="Google Shape;1354;p33"/>
            <p:cNvSpPr/>
            <p:nvPr/>
          </p:nvSpPr>
          <p:spPr>
            <a:xfrm>
              <a:off x="5422974" y="368904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5" name="Google Shape;1355;p33"/>
            <p:cNvSpPr/>
            <p:nvPr/>
          </p:nvSpPr>
          <p:spPr>
            <a:xfrm>
              <a:off x="5754711" y="3407918"/>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6" name="Google Shape;1356;p33"/>
            <p:cNvSpPr/>
            <p:nvPr/>
          </p:nvSpPr>
          <p:spPr>
            <a:xfrm>
              <a:off x="5754711" y="3407918"/>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7" name="Google Shape;1357;p33"/>
            <p:cNvSpPr/>
            <p:nvPr/>
          </p:nvSpPr>
          <p:spPr>
            <a:xfrm>
              <a:off x="6046288" y="3181166"/>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8" name="Google Shape;1358;p33"/>
            <p:cNvSpPr/>
            <p:nvPr/>
          </p:nvSpPr>
          <p:spPr>
            <a:xfrm>
              <a:off x="6046288" y="3181166"/>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9" name="Google Shape;1359;p33"/>
            <p:cNvSpPr/>
            <p:nvPr/>
          </p:nvSpPr>
          <p:spPr>
            <a:xfrm>
              <a:off x="6027773" y="3463506"/>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60" name="Google Shape;1360;p33"/>
            <p:cNvSpPr/>
            <p:nvPr/>
          </p:nvSpPr>
          <p:spPr>
            <a:xfrm>
              <a:off x="6027773" y="3463506"/>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61" name="Google Shape;1361;p33"/>
            <p:cNvSpPr/>
            <p:nvPr/>
          </p:nvSpPr>
          <p:spPr>
            <a:xfrm>
              <a:off x="6193643" y="3795232"/>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62" name="Google Shape;1362;p33"/>
            <p:cNvSpPr/>
            <p:nvPr/>
          </p:nvSpPr>
          <p:spPr>
            <a:xfrm>
              <a:off x="6193643" y="3795232"/>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63" name="Google Shape;1363;p33"/>
            <p:cNvSpPr/>
            <p:nvPr/>
          </p:nvSpPr>
          <p:spPr>
            <a:xfrm>
              <a:off x="5056453" y="4806492"/>
              <a:ext cx="923330"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Proton </a:t>
              </a:r>
              <a:endParaRPr b="0" i="0" sz="1400" u="none" cap="none" strike="noStrike">
                <a:solidFill>
                  <a:srgbClr val="000000"/>
                </a:solidFill>
                <a:latin typeface="Arial"/>
                <a:ea typeface="Arial"/>
                <a:cs typeface="Arial"/>
                <a:sym typeface="Arial"/>
              </a:endParaRPr>
            </a:p>
          </p:txBody>
        </p:sp>
        <p:sp>
          <p:nvSpPr>
            <p:cNvPr id="1364" name="Google Shape;1364;p33"/>
            <p:cNvSpPr/>
            <p:nvPr/>
          </p:nvSpPr>
          <p:spPr>
            <a:xfrm>
              <a:off x="6340119" y="4806492"/>
              <a:ext cx="1048364"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Neutron</a:t>
              </a:r>
              <a:endParaRPr b="0" i="0" sz="1400" u="none" cap="none" strike="noStrike">
                <a:solidFill>
                  <a:srgbClr val="000000"/>
                </a:solidFill>
                <a:latin typeface="Arial"/>
                <a:ea typeface="Arial"/>
                <a:cs typeface="Arial"/>
                <a:sym typeface="Arial"/>
              </a:endParaRPr>
            </a:p>
          </p:txBody>
        </p:sp>
        <p:sp>
          <p:nvSpPr>
            <p:cNvPr id="1365" name="Google Shape;1365;p33"/>
            <p:cNvSpPr/>
            <p:nvPr/>
          </p:nvSpPr>
          <p:spPr>
            <a:xfrm>
              <a:off x="6304179" y="3617328"/>
              <a:ext cx="126492" cy="33985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000"/>
                <a:buFont typeface="Calibri"/>
                <a:buNone/>
              </a:pPr>
              <a:r>
                <a:rPr b="0" i="0" lang="fr-FR" sz="2000" u="none" cap="none" strike="noStrike">
                  <a:solidFill>
                    <a:srgbClr val="231F2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9" name="Shape 1369"/>
        <p:cNvGrpSpPr/>
        <p:nvPr/>
      </p:nvGrpSpPr>
      <p:grpSpPr>
        <a:xfrm>
          <a:off x="0" y="0"/>
          <a:ext cx="0" cy="0"/>
          <a:chOff x="0" y="0"/>
          <a:chExt cx="0" cy="0"/>
        </a:xfrm>
      </p:grpSpPr>
      <p:sp>
        <p:nvSpPr>
          <p:cNvPr id="1370" name="Google Shape;1370;p34"/>
          <p:cNvSpPr txBox="1"/>
          <p:nvPr/>
        </p:nvSpPr>
        <p:spPr>
          <a:xfrm>
            <a:off x="826206" y="170441"/>
            <a:ext cx="10543399"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Écoutez bien. Une information importante!</a:t>
            </a:r>
            <a:endParaRPr b="0" i="0" sz="1400" u="none" cap="none" strike="noStrike">
              <a:solidFill>
                <a:srgbClr val="000000"/>
              </a:solidFill>
              <a:latin typeface="Arial"/>
              <a:ea typeface="Arial"/>
              <a:cs typeface="Arial"/>
              <a:sym typeface="Arial"/>
            </a:endParaRPr>
          </a:p>
        </p:txBody>
      </p:sp>
      <p:sp>
        <p:nvSpPr>
          <p:cNvPr id="1371" name="Google Shape;1371;p34"/>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M</a:t>
            </a:r>
            <a:endParaRPr b="1" i="0" sz="1200" u="none" cap="none" strike="noStrike">
              <a:solidFill>
                <a:schemeClr val="lt1"/>
              </a:solidFill>
              <a:latin typeface="Dosis"/>
              <a:ea typeface="Dosis"/>
              <a:cs typeface="Dosis"/>
              <a:sym typeface="Dosis"/>
            </a:endParaRPr>
          </a:p>
        </p:txBody>
      </p:sp>
      <p:pic>
        <p:nvPicPr>
          <p:cNvPr id="1372" name="Google Shape;1372;p34"/>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1373" name="Google Shape;1373;p34"/>
          <p:cNvSpPr txBox="1"/>
          <p:nvPr/>
        </p:nvSpPr>
        <p:spPr>
          <a:xfrm>
            <a:off x="152071" y="729399"/>
            <a:ext cx="10884999"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 peut expliquer que les protons et les neutrons se ressemblent pour toutes les atomes mais différent d’un noyau à l’autre.</a:t>
            </a:r>
            <a:endParaRPr b="0" i="0" sz="1400" u="none" cap="none" strike="noStrike">
              <a:solidFill>
                <a:srgbClr val="000000"/>
              </a:solidFill>
              <a:latin typeface="Arial"/>
              <a:ea typeface="Arial"/>
              <a:cs typeface="Arial"/>
              <a:sym typeface="Arial"/>
            </a:endParaRPr>
          </a:p>
        </p:txBody>
      </p:sp>
      <p:sp>
        <p:nvSpPr>
          <p:cNvPr id="1374" name="Google Shape;1374;p34"/>
          <p:cNvSpPr/>
          <p:nvPr/>
        </p:nvSpPr>
        <p:spPr>
          <a:xfrm>
            <a:off x="467145" y="1210513"/>
            <a:ext cx="11640222" cy="45140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400"/>
              <a:buFont typeface="Arial"/>
              <a:buNone/>
            </a:pPr>
            <a:r>
              <a:rPr b="0" baseline="-25000" i="0" lang="fr-FR" sz="4400" u="none" cap="none" strike="noStrike">
                <a:solidFill>
                  <a:srgbClr val="231F20"/>
                </a:solidFill>
                <a:latin typeface="Calibri"/>
                <a:ea typeface="Calibri"/>
                <a:cs typeface="Calibri"/>
                <a:sym typeface="Calibri"/>
              </a:rPr>
              <a:t>Dans un atome, le </a:t>
            </a:r>
            <a:r>
              <a:rPr b="0" baseline="-25000" i="0" lang="fr-FR" sz="4400" u="none" cap="none" strike="noStrike">
                <a:solidFill>
                  <a:srgbClr val="FF0000"/>
                </a:solidFill>
                <a:latin typeface="Calibri"/>
                <a:ea typeface="Calibri"/>
                <a:cs typeface="Calibri"/>
                <a:sym typeface="Calibri"/>
              </a:rPr>
              <a:t>nombre d’électrons </a:t>
            </a:r>
            <a:r>
              <a:rPr b="0" baseline="-25000" i="0" lang="fr-FR" sz="4400" u="none" cap="none" strike="noStrike">
                <a:solidFill>
                  <a:srgbClr val="231F20"/>
                </a:solidFill>
                <a:latin typeface="Calibri"/>
                <a:ea typeface="Calibri"/>
                <a:cs typeface="Calibri"/>
                <a:sym typeface="Calibri"/>
              </a:rPr>
              <a:t>est égal au </a:t>
            </a:r>
            <a:r>
              <a:rPr b="0" baseline="-25000" i="0" lang="fr-FR" sz="4400" u="none" cap="none" strike="noStrike">
                <a:solidFill>
                  <a:srgbClr val="FF0000"/>
                </a:solidFill>
                <a:latin typeface="Calibri"/>
                <a:ea typeface="Calibri"/>
                <a:cs typeface="Calibri"/>
                <a:sym typeface="Calibri"/>
              </a:rPr>
              <a:t>nombre de protons</a:t>
            </a:r>
            <a:r>
              <a:rPr b="0" baseline="-25000" i="0" lang="fr-FR" sz="4400" u="none" cap="none" strike="noStrike">
                <a:solidFill>
                  <a:srgbClr val="231F2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grpSp>
        <p:nvGrpSpPr>
          <p:cNvPr id="1375" name="Google Shape;1375;p34"/>
          <p:cNvGrpSpPr/>
          <p:nvPr/>
        </p:nvGrpSpPr>
        <p:grpSpPr>
          <a:xfrm>
            <a:off x="3976690" y="2412864"/>
            <a:ext cx="3743268" cy="3822523"/>
            <a:chOff x="4211625" y="1959024"/>
            <a:chExt cx="3743268" cy="3822523"/>
          </a:xfrm>
        </p:grpSpPr>
        <p:pic>
          <p:nvPicPr>
            <p:cNvPr id="1376" name="Google Shape;1376;p34"/>
            <p:cNvPicPr preferRelativeResize="0"/>
            <p:nvPr/>
          </p:nvPicPr>
          <p:blipFill rotWithShape="1">
            <a:blip r:embed="rId4">
              <a:alphaModFix/>
            </a:blip>
            <a:srcRect b="0" l="0" r="0" t="0"/>
            <a:stretch/>
          </p:blipFill>
          <p:spPr>
            <a:xfrm>
              <a:off x="4211625" y="1959024"/>
              <a:ext cx="3743268" cy="3822523"/>
            </a:xfrm>
            <a:prstGeom prst="rect">
              <a:avLst/>
            </a:prstGeom>
            <a:noFill/>
            <a:ln>
              <a:noFill/>
            </a:ln>
          </p:spPr>
        </p:pic>
        <p:sp>
          <p:nvSpPr>
            <p:cNvPr id="1377" name="Google Shape;1377;p34"/>
            <p:cNvSpPr/>
            <p:nvPr/>
          </p:nvSpPr>
          <p:spPr>
            <a:xfrm>
              <a:off x="5588842" y="325523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78" name="Google Shape;1378;p34"/>
            <p:cNvSpPr/>
            <p:nvPr/>
          </p:nvSpPr>
          <p:spPr>
            <a:xfrm>
              <a:off x="5588842" y="325523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79" name="Google Shape;1379;p34"/>
            <p:cNvSpPr/>
            <p:nvPr/>
          </p:nvSpPr>
          <p:spPr>
            <a:xfrm>
              <a:off x="5901506" y="3719367"/>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80" name="Google Shape;1380;p34"/>
            <p:cNvSpPr/>
            <p:nvPr/>
          </p:nvSpPr>
          <p:spPr>
            <a:xfrm>
              <a:off x="5901506" y="3719367"/>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81" name="Google Shape;1381;p34"/>
            <p:cNvSpPr/>
            <p:nvPr/>
          </p:nvSpPr>
          <p:spPr>
            <a:xfrm>
              <a:off x="6233243" y="339617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82" name="Google Shape;1382;p34"/>
            <p:cNvSpPr/>
            <p:nvPr/>
          </p:nvSpPr>
          <p:spPr>
            <a:xfrm>
              <a:off x="6233243" y="339617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83" name="Google Shape;1383;p34"/>
            <p:cNvSpPr/>
            <p:nvPr/>
          </p:nvSpPr>
          <p:spPr>
            <a:xfrm>
              <a:off x="6342951" y="3499631"/>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08"/>
                    <a:pt x="58903" y="305"/>
                  </a:cubicBezTo>
                  <a:cubicBezTo>
                    <a:pt x="57747" y="102"/>
                    <a:pt x="56299" y="0"/>
                    <a:pt x="54572" y="0"/>
                  </a:cubicBezTo>
                  <a:cubicBezTo>
                    <a:pt x="52908" y="0"/>
                    <a:pt x="51486" y="102"/>
                    <a:pt x="50292" y="305"/>
                  </a:cubicBezTo>
                  <a:cubicBezTo>
                    <a:pt x="49086" y="508"/>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22" y="53264"/>
                    <a:pt x="369" y="54381"/>
                  </a:cubicBezTo>
                  <a:cubicBezTo>
                    <a:pt x="114" y="55498"/>
                    <a:pt x="0" y="56793"/>
                    <a:pt x="0" y="58292"/>
                  </a:cubicBezTo>
                  <a:cubicBezTo>
                    <a:pt x="0" y="59854"/>
                    <a:pt x="114" y="61200"/>
                    <a:pt x="369" y="62318"/>
                  </a:cubicBezTo>
                  <a:cubicBezTo>
                    <a:pt x="622"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91"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84" name="Google Shape;1384;p34"/>
            <p:cNvSpPr/>
            <p:nvPr/>
          </p:nvSpPr>
          <p:spPr>
            <a:xfrm>
              <a:off x="6203155" y="3650497"/>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85" name="Google Shape;1385;p34"/>
            <p:cNvSpPr/>
            <p:nvPr/>
          </p:nvSpPr>
          <p:spPr>
            <a:xfrm>
              <a:off x="6203155" y="3650497"/>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86" name="Google Shape;1386;p34"/>
            <p:cNvSpPr/>
            <p:nvPr/>
          </p:nvSpPr>
          <p:spPr>
            <a:xfrm>
              <a:off x="6312864" y="3753955"/>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21"/>
                    <a:pt x="58903" y="305"/>
                  </a:cubicBezTo>
                  <a:cubicBezTo>
                    <a:pt x="57747" y="102"/>
                    <a:pt x="56299" y="0"/>
                    <a:pt x="54572" y="0"/>
                  </a:cubicBezTo>
                  <a:cubicBezTo>
                    <a:pt x="52908" y="0"/>
                    <a:pt x="51486" y="102"/>
                    <a:pt x="50292" y="305"/>
                  </a:cubicBezTo>
                  <a:cubicBezTo>
                    <a:pt x="49086" y="521"/>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22" y="53264"/>
                    <a:pt x="369" y="54381"/>
                  </a:cubicBezTo>
                  <a:cubicBezTo>
                    <a:pt x="114" y="55498"/>
                    <a:pt x="0" y="56793"/>
                    <a:pt x="0" y="58292"/>
                  </a:cubicBezTo>
                  <a:cubicBezTo>
                    <a:pt x="0" y="59854"/>
                    <a:pt x="114" y="61200"/>
                    <a:pt x="369" y="62318"/>
                  </a:cubicBezTo>
                  <a:cubicBezTo>
                    <a:pt x="622"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91"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87" name="Google Shape;1387;p34"/>
            <p:cNvSpPr/>
            <p:nvPr/>
          </p:nvSpPr>
          <p:spPr>
            <a:xfrm>
              <a:off x="6009391" y="3966409"/>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88" name="Google Shape;1388;p34"/>
            <p:cNvSpPr/>
            <p:nvPr/>
          </p:nvSpPr>
          <p:spPr>
            <a:xfrm>
              <a:off x="6009391" y="3966409"/>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89" name="Google Shape;1389;p34"/>
            <p:cNvSpPr/>
            <p:nvPr/>
          </p:nvSpPr>
          <p:spPr>
            <a:xfrm>
              <a:off x="6136518" y="4095987"/>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08"/>
                    <a:pt x="58903" y="305"/>
                  </a:cubicBezTo>
                  <a:cubicBezTo>
                    <a:pt x="57747" y="102"/>
                    <a:pt x="56299" y="0"/>
                    <a:pt x="54572" y="0"/>
                  </a:cubicBezTo>
                  <a:cubicBezTo>
                    <a:pt x="52908" y="0"/>
                    <a:pt x="51486" y="102"/>
                    <a:pt x="50292" y="305"/>
                  </a:cubicBezTo>
                  <a:cubicBezTo>
                    <a:pt x="49086" y="508"/>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22" y="53264"/>
                    <a:pt x="369" y="54381"/>
                  </a:cubicBezTo>
                  <a:cubicBezTo>
                    <a:pt x="114" y="55498"/>
                    <a:pt x="0" y="56793"/>
                    <a:pt x="0" y="58292"/>
                  </a:cubicBezTo>
                  <a:cubicBezTo>
                    <a:pt x="0" y="59854"/>
                    <a:pt x="114" y="61200"/>
                    <a:pt x="369" y="62318"/>
                  </a:cubicBezTo>
                  <a:cubicBezTo>
                    <a:pt x="622"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91"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90" name="Google Shape;1390;p34"/>
            <p:cNvSpPr/>
            <p:nvPr/>
          </p:nvSpPr>
          <p:spPr>
            <a:xfrm>
              <a:off x="5534842" y="3885236"/>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91" name="Google Shape;1391;p34"/>
            <p:cNvSpPr/>
            <p:nvPr/>
          </p:nvSpPr>
          <p:spPr>
            <a:xfrm>
              <a:off x="5521718" y="3873072"/>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92" name="Google Shape;1392;p34"/>
            <p:cNvSpPr/>
            <p:nvPr/>
          </p:nvSpPr>
          <p:spPr>
            <a:xfrm>
              <a:off x="5635842" y="4006111"/>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08"/>
                    <a:pt x="58903" y="305"/>
                  </a:cubicBezTo>
                  <a:cubicBezTo>
                    <a:pt x="57747" y="102"/>
                    <a:pt x="56299" y="0"/>
                    <a:pt x="54572" y="0"/>
                  </a:cubicBezTo>
                  <a:cubicBezTo>
                    <a:pt x="52908" y="0"/>
                    <a:pt x="51486" y="102"/>
                    <a:pt x="50292" y="305"/>
                  </a:cubicBezTo>
                  <a:cubicBezTo>
                    <a:pt x="49086" y="508"/>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22" y="53264"/>
                    <a:pt x="369" y="54381"/>
                  </a:cubicBezTo>
                  <a:cubicBezTo>
                    <a:pt x="114" y="55498"/>
                    <a:pt x="0" y="56793"/>
                    <a:pt x="0" y="58292"/>
                  </a:cubicBezTo>
                  <a:cubicBezTo>
                    <a:pt x="0" y="59854"/>
                    <a:pt x="114" y="61200"/>
                    <a:pt x="369" y="62318"/>
                  </a:cubicBezTo>
                  <a:cubicBezTo>
                    <a:pt x="622"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91"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93" name="Google Shape;1393;p34"/>
            <p:cNvSpPr/>
            <p:nvPr/>
          </p:nvSpPr>
          <p:spPr>
            <a:xfrm>
              <a:off x="5467424" y="3479865"/>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94" name="Google Shape;1394;p34"/>
            <p:cNvSpPr/>
            <p:nvPr/>
          </p:nvSpPr>
          <p:spPr>
            <a:xfrm>
              <a:off x="5467424" y="3479865"/>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95" name="Google Shape;1395;p34"/>
            <p:cNvSpPr/>
            <p:nvPr/>
          </p:nvSpPr>
          <p:spPr>
            <a:xfrm>
              <a:off x="5577132" y="3583325"/>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08"/>
                    <a:pt x="58903" y="305"/>
                  </a:cubicBezTo>
                  <a:cubicBezTo>
                    <a:pt x="57747" y="102"/>
                    <a:pt x="56299" y="0"/>
                    <a:pt x="54572" y="0"/>
                  </a:cubicBezTo>
                  <a:cubicBezTo>
                    <a:pt x="52908" y="0"/>
                    <a:pt x="51486" y="102"/>
                    <a:pt x="50292" y="305"/>
                  </a:cubicBezTo>
                  <a:cubicBezTo>
                    <a:pt x="49086" y="508"/>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10" y="53264"/>
                    <a:pt x="369" y="54381"/>
                  </a:cubicBezTo>
                  <a:cubicBezTo>
                    <a:pt x="114" y="55498"/>
                    <a:pt x="0" y="56793"/>
                    <a:pt x="0" y="58292"/>
                  </a:cubicBezTo>
                  <a:cubicBezTo>
                    <a:pt x="0" y="59854"/>
                    <a:pt x="114" y="61200"/>
                    <a:pt x="369" y="62318"/>
                  </a:cubicBezTo>
                  <a:cubicBezTo>
                    <a:pt x="610"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79"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96" name="Google Shape;1396;p34"/>
            <p:cNvSpPr/>
            <p:nvPr/>
          </p:nvSpPr>
          <p:spPr>
            <a:xfrm>
              <a:off x="5650042" y="363917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97" name="Google Shape;1397;p34"/>
            <p:cNvSpPr/>
            <p:nvPr/>
          </p:nvSpPr>
          <p:spPr>
            <a:xfrm>
              <a:off x="5650042" y="363917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98" name="Google Shape;1398;p34"/>
            <p:cNvSpPr/>
            <p:nvPr/>
          </p:nvSpPr>
          <p:spPr>
            <a:xfrm>
              <a:off x="5759750" y="3742631"/>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21"/>
                    <a:pt x="58903" y="305"/>
                  </a:cubicBezTo>
                  <a:cubicBezTo>
                    <a:pt x="57747" y="102"/>
                    <a:pt x="56299" y="0"/>
                    <a:pt x="54572" y="0"/>
                  </a:cubicBezTo>
                  <a:cubicBezTo>
                    <a:pt x="52908" y="0"/>
                    <a:pt x="51486" y="102"/>
                    <a:pt x="50292" y="305"/>
                  </a:cubicBezTo>
                  <a:cubicBezTo>
                    <a:pt x="49086" y="521"/>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22" y="53264"/>
                    <a:pt x="369" y="54381"/>
                  </a:cubicBezTo>
                  <a:cubicBezTo>
                    <a:pt x="114" y="55498"/>
                    <a:pt x="0" y="56793"/>
                    <a:pt x="0" y="58292"/>
                  </a:cubicBezTo>
                  <a:cubicBezTo>
                    <a:pt x="0" y="59854"/>
                    <a:pt x="114" y="61200"/>
                    <a:pt x="369" y="62318"/>
                  </a:cubicBezTo>
                  <a:cubicBezTo>
                    <a:pt x="622"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91"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99" name="Google Shape;1399;p34"/>
            <p:cNvSpPr/>
            <p:nvPr/>
          </p:nvSpPr>
          <p:spPr>
            <a:xfrm>
              <a:off x="5866579" y="358470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00" name="Google Shape;1400;p34"/>
            <p:cNvSpPr/>
            <p:nvPr/>
          </p:nvSpPr>
          <p:spPr>
            <a:xfrm>
              <a:off x="5866579" y="358470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01" name="Google Shape;1401;p34"/>
            <p:cNvSpPr/>
            <p:nvPr/>
          </p:nvSpPr>
          <p:spPr>
            <a:xfrm>
              <a:off x="5976286" y="3688156"/>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08"/>
                    <a:pt x="58903" y="305"/>
                  </a:cubicBezTo>
                  <a:cubicBezTo>
                    <a:pt x="57747" y="102"/>
                    <a:pt x="56299" y="0"/>
                    <a:pt x="54572" y="0"/>
                  </a:cubicBezTo>
                  <a:cubicBezTo>
                    <a:pt x="52908" y="0"/>
                    <a:pt x="51486" y="102"/>
                    <a:pt x="50292" y="305"/>
                  </a:cubicBezTo>
                  <a:cubicBezTo>
                    <a:pt x="49086" y="508"/>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22" y="53264"/>
                    <a:pt x="369" y="54381"/>
                  </a:cubicBezTo>
                  <a:cubicBezTo>
                    <a:pt x="114" y="55498"/>
                    <a:pt x="0" y="56793"/>
                    <a:pt x="0" y="58292"/>
                  </a:cubicBezTo>
                  <a:cubicBezTo>
                    <a:pt x="0" y="59854"/>
                    <a:pt x="114" y="61200"/>
                    <a:pt x="369" y="62318"/>
                  </a:cubicBezTo>
                  <a:cubicBezTo>
                    <a:pt x="622"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91"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02" name="Google Shape;1402;p34"/>
            <p:cNvSpPr/>
            <p:nvPr/>
          </p:nvSpPr>
          <p:spPr>
            <a:xfrm>
              <a:off x="5829506" y="320123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03" name="Google Shape;1403;p34"/>
            <p:cNvSpPr/>
            <p:nvPr/>
          </p:nvSpPr>
          <p:spPr>
            <a:xfrm>
              <a:off x="5829506" y="320123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04" name="Google Shape;1404;p34"/>
            <p:cNvSpPr/>
            <p:nvPr/>
          </p:nvSpPr>
          <p:spPr>
            <a:xfrm>
              <a:off x="5939215" y="3304695"/>
              <a:ext cx="109130" cy="116331"/>
            </a:xfrm>
            <a:custGeom>
              <a:rect b="b" l="l" r="r" t="t"/>
              <a:pathLst>
                <a:path extrusionOk="0" h="116331" w="109130">
                  <a:moveTo>
                    <a:pt x="108826" y="54381"/>
                  </a:moveTo>
                  <a:cubicBezTo>
                    <a:pt x="108623" y="53264"/>
                    <a:pt x="108293" y="52337"/>
                    <a:pt x="107836" y="51588"/>
                  </a:cubicBezTo>
                  <a:cubicBezTo>
                    <a:pt x="107379" y="50851"/>
                    <a:pt x="106883" y="50305"/>
                    <a:pt x="106350" y="49975"/>
                  </a:cubicBezTo>
                  <a:cubicBezTo>
                    <a:pt x="105804" y="49644"/>
                    <a:pt x="105207" y="49479"/>
                    <a:pt x="104547" y="49479"/>
                  </a:cubicBezTo>
                  <a:lnTo>
                    <a:pt x="63742" y="49479"/>
                  </a:lnTo>
                  <a:lnTo>
                    <a:pt x="63742" y="4343"/>
                  </a:lnTo>
                  <a:cubicBezTo>
                    <a:pt x="63742" y="3683"/>
                    <a:pt x="63576" y="3074"/>
                    <a:pt x="63246" y="2540"/>
                  </a:cubicBezTo>
                  <a:cubicBezTo>
                    <a:pt x="62916" y="2007"/>
                    <a:pt x="62395" y="1550"/>
                    <a:pt x="61697" y="1181"/>
                  </a:cubicBezTo>
                  <a:cubicBezTo>
                    <a:pt x="60998" y="800"/>
                    <a:pt x="60059" y="508"/>
                    <a:pt x="58903" y="305"/>
                  </a:cubicBezTo>
                  <a:cubicBezTo>
                    <a:pt x="57747" y="102"/>
                    <a:pt x="56299" y="0"/>
                    <a:pt x="54572" y="0"/>
                  </a:cubicBezTo>
                  <a:cubicBezTo>
                    <a:pt x="52908" y="0"/>
                    <a:pt x="51486" y="102"/>
                    <a:pt x="50292" y="305"/>
                  </a:cubicBezTo>
                  <a:cubicBezTo>
                    <a:pt x="49086" y="508"/>
                    <a:pt x="48133" y="800"/>
                    <a:pt x="47435" y="1181"/>
                  </a:cubicBezTo>
                  <a:cubicBezTo>
                    <a:pt x="46736" y="1550"/>
                    <a:pt x="46216" y="2007"/>
                    <a:pt x="45885" y="2540"/>
                  </a:cubicBezTo>
                  <a:cubicBezTo>
                    <a:pt x="45555" y="3074"/>
                    <a:pt x="45390" y="3683"/>
                    <a:pt x="45390" y="4343"/>
                  </a:cubicBezTo>
                  <a:lnTo>
                    <a:pt x="45390" y="49479"/>
                  </a:lnTo>
                  <a:lnTo>
                    <a:pt x="4585" y="49479"/>
                  </a:lnTo>
                  <a:cubicBezTo>
                    <a:pt x="3924" y="49479"/>
                    <a:pt x="3328" y="49644"/>
                    <a:pt x="2781" y="49975"/>
                  </a:cubicBezTo>
                  <a:cubicBezTo>
                    <a:pt x="2248" y="50305"/>
                    <a:pt x="1778" y="50851"/>
                    <a:pt x="1359" y="51588"/>
                  </a:cubicBezTo>
                  <a:cubicBezTo>
                    <a:pt x="940" y="52337"/>
                    <a:pt x="610" y="53264"/>
                    <a:pt x="369" y="54381"/>
                  </a:cubicBezTo>
                  <a:cubicBezTo>
                    <a:pt x="114" y="55498"/>
                    <a:pt x="0" y="56793"/>
                    <a:pt x="0" y="58292"/>
                  </a:cubicBezTo>
                  <a:cubicBezTo>
                    <a:pt x="0" y="59854"/>
                    <a:pt x="114" y="61200"/>
                    <a:pt x="369" y="62318"/>
                  </a:cubicBezTo>
                  <a:cubicBezTo>
                    <a:pt x="610" y="63436"/>
                    <a:pt x="940" y="64363"/>
                    <a:pt x="1359" y="65112"/>
                  </a:cubicBezTo>
                  <a:cubicBezTo>
                    <a:pt x="1778" y="65849"/>
                    <a:pt x="2248" y="66395"/>
                    <a:pt x="2781" y="66725"/>
                  </a:cubicBezTo>
                  <a:cubicBezTo>
                    <a:pt x="3328" y="67055"/>
                    <a:pt x="3963" y="67220"/>
                    <a:pt x="4712" y="67220"/>
                  </a:cubicBezTo>
                  <a:lnTo>
                    <a:pt x="45390" y="67220"/>
                  </a:lnTo>
                  <a:lnTo>
                    <a:pt x="45390" y="112356"/>
                  </a:lnTo>
                  <a:cubicBezTo>
                    <a:pt x="45390" y="113029"/>
                    <a:pt x="45555" y="113588"/>
                    <a:pt x="45885" y="114032"/>
                  </a:cubicBezTo>
                  <a:cubicBezTo>
                    <a:pt x="46216" y="114490"/>
                    <a:pt x="46736" y="114883"/>
                    <a:pt x="47435" y="115213"/>
                  </a:cubicBezTo>
                  <a:cubicBezTo>
                    <a:pt x="48133" y="115544"/>
                    <a:pt x="49086" y="115810"/>
                    <a:pt x="50292" y="116026"/>
                  </a:cubicBezTo>
                  <a:cubicBezTo>
                    <a:pt x="51486" y="116229"/>
                    <a:pt x="52908" y="116331"/>
                    <a:pt x="54572" y="116331"/>
                  </a:cubicBezTo>
                  <a:cubicBezTo>
                    <a:pt x="56299" y="116331"/>
                    <a:pt x="57747" y="116229"/>
                    <a:pt x="58903" y="116026"/>
                  </a:cubicBezTo>
                  <a:cubicBezTo>
                    <a:pt x="60059" y="115810"/>
                    <a:pt x="60998" y="115544"/>
                    <a:pt x="61697" y="115213"/>
                  </a:cubicBezTo>
                  <a:cubicBezTo>
                    <a:pt x="62395" y="114883"/>
                    <a:pt x="62916" y="114490"/>
                    <a:pt x="63246" y="114032"/>
                  </a:cubicBezTo>
                  <a:cubicBezTo>
                    <a:pt x="63576" y="113588"/>
                    <a:pt x="63742" y="113029"/>
                    <a:pt x="63742" y="112356"/>
                  </a:cubicBezTo>
                  <a:lnTo>
                    <a:pt x="63742" y="67220"/>
                  </a:lnTo>
                  <a:lnTo>
                    <a:pt x="104420" y="67220"/>
                  </a:lnTo>
                  <a:cubicBezTo>
                    <a:pt x="105080" y="67220"/>
                    <a:pt x="105702" y="67055"/>
                    <a:pt x="106286" y="66725"/>
                  </a:cubicBezTo>
                  <a:cubicBezTo>
                    <a:pt x="106858" y="66395"/>
                    <a:pt x="107353" y="65849"/>
                    <a:pt x="107772" y="65112"/>
                  </a:cubicBezTo>
                  <a:cubicBezTo>
                    <a:pt x="108179" y="64363"/>
                    <a:pt x="108522" y="63436"/>
                    <a:pt x="108763" y="62318"/>
                  </a:cubicBezTo>
                  <a:cubicBezTo>
                    <a:pt x="109016" y="61200"/>
                    <a:pt x="109130" y="59854"/>
                    <a:pt x="109130" y="58292"/>
                  </a:cubicBezTo>
                  <a:cubicBezTo>
                    <a:pt x="109130" y="56793"/>
                    <a:pt x="109029" y="55498"/>
                    <a:pt x="108826" y="54381"/>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05" name="Google Shape;1405;p34"/>
            <p:cNvSpPr/>
            <p:nvPr/>
          </p:nvSpPr>
          <p:spPr>
            <a:xfrm>
              <a:off x="5757506" y="394697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06" name="Google Shape;1406;p34"/>
            <p:cNvSpPr/>
            <p:nvPr/>
          </p:nvSpPr>
          <p:spPr>
            <a:xfrm>
              <a:off x="5757506" y="3946974"/>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07" name="Google Shape;1407;p34"/>
            <p:cNvSpPr/>
            <p:nvPr/>
          </p:nvSpPr>
          <p:spPr>
            <a:xfrm>
              <a:off x="5422974" y="368904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08" name="Google Shape;1408;p34"/>
            <p:cNvSpPr/>
            <p:nvPr/>
          </p:nvSpPr>
          <p:spPr>
            <a:xfrm>
              <a:off x="5422974" y="3689043"/>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09" name="Google Shape;1409;p34"/>
            <p:cNvSpPr/>
            <p:nvPr/>
          </p:nvSpPr>
          <p:spPr>
            <a:xfrm>
              <a:off x="5754711" y="3407918"/>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10" name="Google Shape;1410;p34"/>
            <p:cNvSpPr/>
            <p:nvPr/>
          </p:nvSpPr>
          <p:spPr>
            <a:xfrm>
              <a:off x="5754711" y="3407918"/>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11" name="Google Shape;1411;p34"/>
            <p:cNvSpPr/>
            <p:nvPr/>
          </p:nvSpPr>
          <p:spPr>
            <a:xfrm>
              <a:off x="6046288" y="3181166"/>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12" name="Google Shape;1412;p34"/>
            <p:cNvSpPr/>
            <p:nvPr/>
          </p:nvSpPr>
          <p:spPr>
            <a:xfrm>
              <a:off x="6046288" y="3181166"/>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13" name="Google Shape;1413;p34"/>
            <p:cNvSpPr/>
            <p:nvPr/>
          </p:nvSpPr>
          <p:spPr>
            <a:xfrm>
              <a:off x="6027773" y="3463506"/>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14" name="Google Shape;1414;p34"/>
            <p:cNvSpPr/>
            <p:nvPr/>
          </p:nvSpPr>
          <p:spPr>
            <a:xfrm>
              <a:off x="6027773" y="3463506"/>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15" name="Google Shape;1415;p34"/>
            <p:cNvSpPr/>
            <p:nvPr/>
          </p:nvSpPr>
          <p:spPr>
            <a:xfrm>
              <a:off x="6193643" y="3795232"/>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close/>
                  <a:moveTo>
                    <a:pt x="164274" y="328561"/>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16" name="Google Shape;1416;p34"/>
            <p:cNvSpPr/>
            <p:nvPr/>
          </p:nvSpPr>
          <p:spPr>
            <a:xfrm>
              <a:off x="6304179" y="3617328"/>
              <a:ext cx="126492" cy="33985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000"/>
                <a:buFont typeface="Calibri"/>
                <a:buNone/>
              </a:pPr>
              <a:r>
                <a:rPr b="0" i="0" lang="fr-FR" sz="2000" u="none" cap="none" strike="noStrike">
                  <a:solidFill>
                    <a:srgbClr val="231F2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1417" name="Google Shape;1417;p34"/>
            <p:cNvSpPr/>
            <p:nvPr/>
          </p:nvSpPr>
          <p:spPr>
            <a:xfrm>
              <a:off x="6193643" y="3795232"/>
              <a:ext cx="328548" cy="328561"/>
            </a:xfrm>
            <a:custGeom>
              <a:rect b="b" l="l" r="r" t="t"/>
              <a:pathLst>
                <a:path extrusionOk="0" h="328561" w="328548">
                  <a:moveTo>
                    <a:pt x="164274" y="328561"/>
                  </a:moveTo>
                  <a:cubicBezTo>
                    <a:pt x="255002" y="328561"/>
                    <a:pt x="328548" y="255003"/>
                    <a:pt x="328548" y="164274"/>
                  </a:cubicBezTo>
                  <a:cubicBezTo>
                    <a:pt x="328548" y="73546"/>
                    <a:pt x="255002" y="0"/>
                    <a:pt x="164274" y="0"/>
                  </a:cubicBezTo>
                  <a:cubicBezTo>
                    <a:pt x="73546" y="0"/>
                    <a:pt x="0" y="73546"/>
                    <a:pt x="0" y="164274"/>
                  </a:cubicBezTo>
                  <a:cubicBezTo>
                    <a:pt x="0" y="255003"/>
                    <a:pt x="73546" y="328561"/>
                    <a:pt x="164274" y="328561"/>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1" name="Shape 1421"/>
        <p:cNvGrpSpPr/>
        <p:nvPr/>
      </p:nvGrpSpPr>
      <p:grpSpPr>
        <a:xfrm>
          <a:off x="0" y="0"/>
          <a:ext cx="0" cy="0"/>
          <a:chOff x="0" y="0"/>
          <a:chExt cx="0" cy="0"/>
        </a:xfrm>
      </p:grpSpPr>
      <p:grpSp>
        <p:nvGrpSpPr>
          <p:cNvPr id="1422" name="Google Shape;1422;p30"/>
          <p:cNvGrpSpPr/>
          <p:nvPr/>
        </p:nvGrpSpPr>
        <p:grpSpPr>
          <a:xfrm>
            <a:off x="812158" y="829917"/>
            <a:ext cx="10567685" cy="5198169"/>
            <a:chOff x="2184400" y="1402025"/>
            <a:chExt cx="7823200" cy="4942038"/>
          </a:xfrm>
        </p:grpSpPr>
        <p:sp>
          <p:nvSpPr>
            <p:cNvPr id="1423" name="Google Shape;1423;p30"/>
            <p:cNvSpPr/>
            <p:nvPr/>
          </p:nvSpPr>
          <p:spPr>
            <a:xfrm>
              <a:off x="2184400" y="1402025"/>
              <a:ext cx="7823200" cy="4942038"/>
            </a:xfrm>
            <a:prstGeom prst="roundRect">
              <a:avLst>
                <a:gd fmla="val 2665" name="adj"/>
              </a:avLst>
            </a:prstGeom>
            <a:solidFill>
              <a:srgbClr val="FF0000"/>
            </a:solidFill>
            <a:ln cap="flat" cmpd="sng" w="12700">
              <a:solidFill>
                <a:srgbClr val="FF0000"/>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1424" name="Google Shape;1424;p30"/>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00"/>
                <a:buFont typeface="Arial"/>
                <a:buNone/>
              </a:pPr>
              <a:r>
                <a:t/>
              </a:r>
              <a:endParaRPr b="1" i="0" sz="5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5600"/>
                <a:buFont typeface="Arial"/>
                <a:buNone/>
              </a:pPr>
              <a:r>
                <a:t/>
              </a:r>
              <a:endParaRPr b="1" i="0" sz="5600" u="none" cap="none" strike="noStrike">
                <a:solidFill>
                  <a:srgbClr val="000000"/>
                </a:solidFill>
                <a:latin typeface="Calibri"/>
                <a:ea typeface="Calibri"/>
                <a:cs typeface="Calibri"/>
                <a:sym typeface="Calibri"/>
              </a:endParaRPr>
            </a:p>
          </p:txBody>
        </p:sp>
      </p:grpSp>
      <p:grpSp>
        <p:nvGrpSpPr>
          <p:cNvPr id="1425" name="Google Shape;1425;p30"/>
          <p:cNvGrpSpPr/>
          <p:nvPr/>
        </p:nvGrpSpPr>
        <p:grpSpPr>
          <a:xfrm>
            <a:off x="8796759" y="4917801"/>
            <a:ext cx="2425143" cy="936371"/>
            <a:chOff x="8796759" y="4917801"/>
            <a:chExt cx="2425142" cy="936370"/>
          </a:xfrm>
        </p:grpSpPr>
        <p:sp>
          <p:nvSpPr>
            <p:cNvPr id="1426" name="Google Shape;1426;p30"/>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1427" name="Google Shape;1427;p30"/>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3600"/>
                <a:buFont typeface="Arial"/>
                <a:buNone/>
              </a:pPr>
              <a:r>
                <a:rPr b="1" i="0" lang="fr-FR" sz="3600" u="none" cap="none" strike="noStrike">
                  <a:solidFill>
                    <a:srgbClr val="000000"/>
                  </a:solidFill>
                  <a:latin typeface="Calibri"/>
                  <a:ea typeface="Calibri"/>
                  <a:cs typeface="Calibri"/>
                  <a:sym typeface="Calibri"/>
                </a:rPr>
                <a:t>10 min</a:t>
              </a:r>
              <a:endParaRPr b="0" i="0" sz="1400" u="none" cap="none" strike="noStrike">
                <a:solidFill>
                  <a:srgbClr val="000000"/>
                </a:solidFill>
                <a:latin typeface="Arial"/>
                <a:ea typeface="Arial"/>
                <a:cs typeface="Arial"/>
                <a:sym typeface="Arial"/>
              </a:endParaRPr>
            </a:p>
          </p:txBody>
        </p:sp>
      </p:grpSp>
      <p:sp>
        <p:nvSpPr>
          <p:cNvPr id="1428" name="Google Shape;1428;p30"/>
          <p:cNvSpPr txBox="1"/>
          <p:nvPr/>
        </p:nvSpPr>
        <p:spPr>
          <a:xfrm>
            <a:off x="2858328" y="3738384"/>
            <a:ext cx="6097656" cy="76944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400"/>
              <a:buFont typeface="Arial"/>
              <a:buNone/>
            </a:pPr>
            <a:r>
              <a:rPr b="1" i="0" lang="fr-FR" sz="4400" u="none" cap="none" strike="noStrike">
                <a:solidFill>
                  <a:srgbClr val="000000"/>
                </a:solidFill>
                <a:latin typeface="Calibri"/>
                <a:ea typeface="Calibri"/>
                <a:cs typeface="Calibri"/>
                <a:sym typeface="Calibri"/>
              </a:rPr>
              <a:t>Modelage</a:t>
            </a:r>
            <a:endParaRPr b="0" i="0" sz="1400" u="none" cap="none" strike="noStrike">
              <a:solidFill>
                <a:srgbClr val="000000"/>
              </a:solidFill>
              <a:latin typeface="Arial"/>
              <a:ea typeface="Arial"/>
              <a:cs typeface="Arial"/>
              <a:sym typeface="Arial"/>
            </a:endParaRPr>
          </a:p>
        </p:txBody>
      </p:sp>
      <p:pic>
        <p:nvPicPr>
          <p:cNvPr id="1429" name="Google Shape;1429;p30"/>
          <p:cNvPicPr preferRelativeResize="0"/>
          <p:nvPr/>
        </p:nvPicPr>
        <p:blipFill rotWithShape="1">
          <a:blip r:embed="rId4">
            <a:alphaModFix/>
          </a:blip>
          <a:srcRect b="0" l="0" r="0" t="0"/>
          <a:stretch/>
        </p:blipFill>
        <p:spPr>
          <a:xfrm>
            <a:off x="4302393" y="932246"/>
            <a:ext cx="2687484" cy="268748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3" name="Shape 1433"/>
        <p:cNvGrpSpPr/>
        <p:nvPr/>
      </p:nvGrpSpPr>
      <p:grpSpPr>
        <a:xfrm>
          <a:off x="0" y="0"/>
          <a:ext cx="0" cy="0"/>
          <a:chOff x="0" y="0"/>
          <a:chExt cx="0" cy="0"/>
        </a:xfrm>
      </p:grpSpPr>
      <p:grpSp>
        <p:nvGrpSpPr>
          <p:cNvPr id="1434" name="Google Shape;1434;p35"/>
          <p:cNvGrpSpPr/>
          <p:nvPr/>
        </p:nvGrpSpPr>
        <p:grpSpPr>
          <a:xfrm>
            <a:off x="4932835" y="1459304"/>
            <a:ext cx="6054377" cy="3711725"/>
            <a:chOff x="1715066" y="1103461"/>
            <a:chExt cx="5717724" cy="3124203"/>
          </a:xfrm>
        </p:grpSpPr>
        <p:sp>
          <p:nvSpPr>
            <p:cNvPr id="1435" name="Google Shape;1435;p35"/>
            <p:cNvSpPr/>
            <p:nvPr/>
          </p:nvSpPr>
          <p:spPr>
            <a:xfrm>
              <a:off x="1715066" y="1103461"/>
              <a:ext cx="5717724" cy="3124203"/>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1436" name="Google Shape;1436;p35"/>
            <p:cNvSpPr/>
            <p:nvPr/>
          </p:nvSpPr>
          <p:spPr>
            <a:xfrm>
              <a:off x="1802501" y="1179667"/>
              <a:ext cx="5542845" cy="2971800"/>
            </a:xfrm>
            <a:prstGeom prst="rect">
              <a:avLst/>
            </a:prstGeom>
            <a:solidFill>
              <a:srgbClr val="FFFFFF"/>
            </a:solidFill>
            <a:ln cap="flat" cmpd="sng" w="9525">
              <a:solidFill>
                <a:srgbClr val="FF6565"/>
              </a:solidFill>
              <a:prstDash val="solid"/>
              <a:round/>
              <a:headEnd len="sm" w="sm" type="none"/>
              <a:tailEnd len="sm" w="sm" type="none"/>
            </a:ln>
            <a:effectLst>
              <a:outerShdw algn="tl">
                <a:srgbClr val="000000">
                  <a:alpha val="3921"/>
                </a:srgbClr>
              </a:outerShdw>
            </a:effectLst>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grpSp>
      <p:sp>
        <p:nvSpPr>
          <p:cNvPr id="1437" name="Google Shape;1437;p35"/>
          <p:cNvSpPr/>
          <p:nvPr/>
        </p:nvSpPr>
        <p:spPr>
          <a:xfrm>
            <a:off x="5141617" y="4829489"/>
            <a:ext cx="5527345" cy="77087"/>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1438" name="Google Shape;1438;p35"/>
          <p:cNvSpPr/>
          <p:nvPr/>
        </p:nvSpPr>
        <p:spPr>
          <a:xfrm>
            <a:off x="4389349" y="1736952"/>
            <a:ext cx="1156184" cy="512421"/>
          </a:xfrm>
          <a:prstGeom prst="rect">
            <a:avLst/>
          </a:prstGeom>
          <a:solidFill>
            <a:srgbClr val="FF6565"/>
          </a:solidFill>
          <a:ln cap="flat" cmpd="sng" w="25400">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1439" name="Google Shape;1439;p35"/>
          <p:cNvSpPr/>
          <p:nvPr/>
        </p:nvSpPr>
        <p:spPr>
          <a:xfrm>
            <a:off x="4469041" y="1746942"/>
            <a:ext cx="1052999" cy="492443"/>
          </a:xfrm>
          <a:prstGeom prst="rect">
            <a:avLst/>
          </a:prstGeom>
          <a:noFill/>
          <a:ln cap="flat" cmpd="sng" w="9525">
            <a:solidFill>
              <a:srgbClr val="FF656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FFFFFF"/>
                </a:solidFill>
                <a:latin typeface="Arial"/>
                <a:ea typeface="Arial"/>
                <a:cs typeface="Arial"/>
                <a:sym typeface="Arial"/>
              </a:rPr>
              <a:t>M</a:t>
            </a:r>
            <a:endParaRPr b="1" i="0" sz="2400" u="none" cap="none" strike="noStrike">
              <a:solidFill>
                <a:srgbClr val="FFFFFF"/>
              </a:solidFill>
              <a:latin typeface="Arial"/>
              <a:ea typeface="Arial"/>
              <a:cs typeface="Arial"/>
              <a:sym typeface="Arial"/>
            </a:endParaRPr>
          </a:p>
        </p:txBody>
      </p:sp>
      <p:sp>
        <p:nvSpPr>
          <p:cNvPr id="1440" name="Google Shape;1440;p35"/>
          <p:cNvSpPr txBox="1"/>
          <p:nvPr/>
        </p:nvSpPr>
        <p:spPr>
          <a:xfrm>
            <a:off x="5103226" y="2339910"/>
            <a:ext cx="5869201" cy="1451231"/>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Clr>
                <a:srgbClr val="000000"/>
              </a:buClr>
              <a:buSzPts val="4267"/>
              <a:buFont typeface="Arial"/>
              <a:buNone/>
            </a:pPr>
            <a:r>
              <a:rPr b="1" i="0" lang="fr-FR" sz="4267" u="none" cap="none" strike="noStrike">
                <a:solidFill>
                  <a:srgbClr val="FF0000"/>
                </a:solidFill>
                <a:latin typeface="Arial"/>
                <a:ea typeface="Arial"/>
                <a:cs typeface="Arial"/>
                <a:sym typeface="Arial"/>
              </a:rPr>
              <a:t>Tâche principale</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4267"/>
              <a:buFont typeface="Arial"/>
              <a:buNone/>
            </a:pPr>
            <a:r>
              <a:rPr b="1" i="0" lang="fr-FR" sz="4267" u="none" cap="none" strike="noStrike">
                <a:solidFill>
                  <a:srgbClr val="FF0000"/>
                </a:solidFill>
                <a:latin typeface="Arial"/>
                <a:ea typeface="Arial"/>
                <a:cs typeface="Arial"/>
                <a:sym typeface="Arial"/>
              </a:rPr>
              <a:t>(7 min)</a:t>
            </a:r>
            <a:endParaRPr b="1" i="0" sz="4267" u="none" cap="none" strike="noStrike">
              <a:solidFill>
                <a:srgbClr val="FF0000"/>
              </a:solidFill>
              <a:latin typeface="Arial"/>
              <a:ea typeface="Arial"/>
              <a:cs typeface="Arial"/>
              <a:sym typeface="Arial"/>
            </a:endParaRPr>
          </a:p>
        </p:txBody>
      </p:sp>
      <p:pic>
        <p:nvPicPr>
          <p:cNvPr descr="Une image contenant texte, Visage humain, habits, garçon&#10;&#10;Le contenu généré par l’IA peut être incorrect." id="1441" name="Google Shape;1441;p35"/>
          <p:cNvPicPr preferRelativeResize="0"/>
          <p:nvPr/>
        </p:nvPicPr>
        <p:blipFill rotWithShape="1">
          <a:blip r:embed="rId3">
            <a:alphaModFix/>
          </a:blip>
          <a:srcRect b="21122" l="6543" r="7871" t="22389"/>
          <a:stretch/>
        </p:blipFill>
        <p:spPr>
          <a:xfrm>
            <a:off x="465154" y="2567829"/>
            <a:ext cx="3426532" cy="226166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5" name="Shape 1445"/>
        <p:cNvGrpSpPr/>
        <p:nvPr/>
      </p:nvGrpSpPr>
      <p:grpSpPr>
        <a:xfrm>
          <a:off x="0" y="0"/>
          <a:ext cx="0" cy="0"/>
          <a:chOff x="0" y="0"/>
          <a:chExt cx="0" cy="0"/>
        </a:xfrm>
      </p:grpSpPr>
      <p:sp>
        <p:nvSpPr>
          <p:cNvPr id="1446" name="Google Shape;1446;p36"/>
          <p:cNvSpPr txBox="1"/>
          <p:nvPr/>
        </p:nvSpPr>
        <p:spPr>
          <a:xfrm>
            <a:off x="783771" y="177701"/>
            <a:ext cx="10798629"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Écoutez bien, nous allons maintenant commencer la tâche prévue pour cette séance. Voici un exemple à étudier afin de nous aider à la réaliser.</a:t>
            </a:r>
            <a:endParaRPr b="0" i="0" sz="1400" u="none" cap="none" strike="noStrike">
              <a:solidFill>
                <a:srgbClr val="000000"/>
              </a:solidFill>
              <a:latin typeface="Arial"/>
              <a:ea typeface="Arial"/>
              <a:cs typeface="Arial"/>
              <a:sym typeface="Arial"/>
            </a:endParaRPr>
          </a:p>
        </p:txBody>
      </p:sp>
      <p:sp>
        <p:nvSpPr>
          <p:cNvPr id="1447" name="Google Shape;1447;p36"/>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M</a:t>
            </a:r>
            <a:endParaRPr b="1" i="0" sz="1200" u="none" cap="none" strike="noStrike">
              <a:solidFill>
                <a:schemeClr val="lt1"/>
              </a:solidFill>
              <a:latin typeface="Dosis"/>
              <a:ea typeface="Dosis"/>
              <a:cs typeface="Dosis"/>
              <a:sym typeface="Dosis"/>
            </a:endParaRPr>
          </a:p>
        </p:txBody>
      </p:sp>
      <p:pic>
        <p:nvPicPr>
          <p:cNvPr id="1448" name="Google Shape;1448;p36"/>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1449" name="Google Shape;1449;p36"/>
          <p:cNvSpPr/>
          <p:nvPr/>
        </p:nvSpPr>
        <p:spPr>
          <a:xfrm>
            <a:off x="303364" y="1106512"/>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fr-FR" sz="2000" u="none" cap="none" strike="noStrike">
                <a:solidFill>
                  <a:schemeClr val="dk1"/>
                </a:solidFill>
                <a:latin typeface="Calibri"/>
                <a:ea typeface="Calibri"/>
                <a:cs typeface="Calibri"/>
                <a:sym typeface="Calibri"/>
              </a:rPr>
              <a:t>Tâche principale</a:t>
            </a:r>
            <a:endParaRPr b="0" i="0" sz="1400" u="none" cap="none" strike="noStrike">
              <a:solidFill>
                <a:srgbClr val="000000"/>
              </a:solidFill>
              <a:latin typeface="Arial"/>
              <a:ea typeface="Arial"/>
              <a:cs typeface="Arial"/>
              <a:sym typeface="Arial"/>
            </a:endParaRPr>
          </a:p>
        </p:txBody>
      </p:sp>
      <p:sp>
        <p:nvSpPr>
          <p:cNvPr id="1450" name="Google Shape;1450;p36"/>
          <p:cNvSpPr/>
          <p:nvPr/>
        </p:nvSpPr>
        <p:spPr>
          <a:xfrm>
            <a:off x="1011289" y="4761099"/>
            <a:ext cx="9951970" cy="1178147"/>
          </a:xfrm>
          <a:prstGeom prst="rect">
            <a:avLst/>
          </a:prstGeom>
          <a:solidFill>
            <a:srgbClr val="F2F2F2"/>
          </a:solidFill>
          <a:ln cap="flat" cmpd="sng" w="28575">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00000"/>
              </a:buClr>
              <a:buSzPts val="2000"/>
              <a:buFont typeface="Arial"/>
              <a:buNone/>
            </a:pPr>
            <a:r>
              <a:rPr b="0" i="1" lang="fr-FR" sz="2000" u="none" cap="none" strike="noStrike">
                <a:solidFill>
                  <a:schemeClr val="dk1"/>
                </a:solidFill>
                <a:latin typeface="Calibri"/>
                <a:ea typeface="Calibri"/>
                <a:cs typeface="Calibri"/>
                <a:sym typeface="Calibri"/>
              </a:rPr>
              <a:t>J’ai devant moi le modèle de l’atome d’azote. On me demande de décrire la structure, c’est-à-dire d’en déterminer les constituants. Pour cela, je dois identifier chaque type de particule présente ainsi que leur nombre en suivant certaines étapes.</a:t>
            </a:r>
            <a:endParaRPr b="0" i="1" sz="2000" u="sng" cap="none" strike="noStrike">
              <a:solidFill>
                <a:schemeClr val="dk1"/>
              </a:solidFill>
              <a:latin typeface="Calibri"/>
              <a:ea typeface="Calibri"/>
              <a:cs typeface="Calibri"/>
              <a:sym typeface="Calibri"/>
            </a:endParaRPr>
          </a:p>
        </p:txBody>
      </p:sp>
      <p:grpSp>
        <p:nvGrpSpPr>
          <p:cNvPr id="1451" name="Google Shape;1451;p36"/>
          <p:cNvGrpSpPr/>
          <p:nvPr/>
        </p:nvGrpSpPr>
        <p:grpSpPr>
          <a:xfrm>
            <a:off x="3299675" y="1975427"/>
            <a:ext cx="6314502" cy="2248709"/>
            <a:chOff x="3385400" y="1016000"/>
            <a:chExt cx="6314502" cy="2248709"/>
          </a:xfrm>
        </p:grpSpPr>
        <p:sp>
          <p:nvSpPr>
            <p:cNvPr id="1452" name="Google Shape;1452;p36"/>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53" name="Google Shape;1453;p36"/>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1454" name="Google Shape;1454;p36"/>
            <p:cNvGrpSpPr/>
            <p:nvPr/>
          </p:nvGrpSpPr>
          <p:grpSpPr>
            <a:xfrm>
              <a:off x="7648974" y="1305966"/>
              <a:ext cx="2050928" cy="1958742"/>
              <a:chOff x="5639761" y="1278235"/>
              <a:chExt cx="2071082" cy="2055276"/>
            </a:xfrm>
          </p:grpSpPr>
          <p:sp>
            <p:nvSpPr>
              <p:cNvPr id="1455" name="Google Shape;1455;p36"/>
              <p:cNvSpPr/>
              <p:nvPr/>
            </p:nvSpPr>
            <p:spPr>
              <a:xfrm>
                <a:off x="5639761" y="1278235"/>
                <a:ext cx="2071082" cy="2055276"/>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56" name="Google Shape;1456;p36"/>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57" name="Google Shape;1457;p36"/>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58" name="Google Shape;1458;p36"/>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59" name="Google Shape;1459;p36"/>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60" name="Google Shape;1460;p36"/>
              <p:cNvSpPr/>
              <p:nvPr/>
            </p:nvSpPr>
            <p:spPr>
              <a:xfrm>
                <a:off x="6719037" y="2233762"/>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61" name="Google Shape;1461;p36"/>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62" name="Google Shape;1462;p36"/>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63" name="Google Shape;1463;p36"/>
              <p:cNvSpPr/>
              <p:nvPr/>
            </p:nvSpPr>
            <p:spPr>
              <a:xfrm>
                <a:off x="6708929" y="231948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64" name="Google Shape;1464;p36"/>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65" name="Google Shape;1465;p36"/>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66" name="Google Shape;1466;p36"/>
              <p:cNvSpPr/>
              <p:nvPr/>
            </p:nvSpPr>
            <p:spPr>
              <a:xfrm>
                <a:off x="6643835" y="242597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14"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67" name="Google Shape;1467;p36"/>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68" name="Google Shape;1468;p36"/>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69" name="Google Shape;1469;p36"/>
              <p:cNvSpPr/>
              <p:nvPr/>
            </p:nvSpPr>
            <p:spPr>
              <a:xfrm>
                <a:off x="6503084" y="235207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70" name="Google Shape;1470;p36"/>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71" name="Google Shape;1471;p36"/>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72" name="Google Shape;1472;p36"/>
              <p:cNvSpPr/>
              <p:nvPr/>
            </p:nvSpPr>
            <p:spPr>
              <a:xfrm>
                <a:off x="6509309" y="227955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73" name="Google Shape;1473;p36"/>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74" name="Google Shape;1474;p36"/>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75" name="Google Shape;1475;p36"/>
              <p:cNvSpPr/>
              <p:nvPr/>
            </p:nvSpPr>
            <p:spPr>
              <a:xfrm>
                <a:off x="6595857" y="2297310"/>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76" name="Google Shape;1476;p36"/>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77" name="Google Shape;1477;p36"/>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78" name="Google Shape;1478;p36"/>
              <p:cNvSpPr/>
              <p:nvPr/>
            </p:nvSpPr>
            <p:spPr>
              <a:xfrm>
                <a:off x="6583402" y="2168053"/>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79" name="Google Shape;1479;p36"/>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80" name="Google Shape;1480;p36"/>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81" name="Google Shape;1481;p36"/>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82" name="Google Shape;1482;p36"/>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83" name="Google Shape;1483;p36"/>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84" name="Google Shape;1484;p36"/>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85" name="Google Shape;1485;p36"/>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86" name="Google Shape;1486;p36"/>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87" name="Google Shape;1487;p36"/>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88" name="Google Shape;1488;p36"/>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89" name="Google Shape;1489;p36"/>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90" name="Google Shape;1490;p36"/>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91" name="Google Shape;1491;p36"/>
              <p:cNvSpPr/>
              <p:nvPr/>
            </p:nvSpPr>
            <p:spPr>
              <a:xfrm>
                <a:off x="5734455" y="1412290"/>
                <a:ext cx="1783562" cy="1795126"/>
              </a:xfrm>
              <a:custGeom>
                <a:rect b="b" l="l" r="r" t="t"/>
                <a:pathLst>
                  <a:path extrusionOk="0" h="1789112" w="1783562">
                    <a:moveTo>
                      <a:pt x="891781" y="1789112"/>
                    </a:moveTo>
                    <a:cubicBezTo>
                      <a:pt x="1384299" y="1789112"/>
                      <a:pt x="1783562" y="1388605"/>
                      <a:pt x="1783562" y="894563"/>
                    </a:cubicBezTo>
                    <a:cubicBezTo>
                      <a:pt x="1783562" y="400520"/>
                      <a:pt x="1384299" y="0"/>
                      <a:pt x="891781" y="0"/>
                    </a:cubicBezTo>
                    <a:cubicBezTo>
                      <a:pt x="399263" y="0"/>
                      <a:pt x="0" y="400520"/>
                      <a:pt x="0" y="894563"/>
                    </a:cubicBezTo>
                    <a:cubicBezTo>
                      <a:pt x="0" y="1388605"/>
                      <a:pt x="399263" y="1789112"/>
                      <a:pt x="891781" y="1789112"/>
                    </a:cubicBezTo>
                    <a:close/>
                    <a:moveTo>
                      <a:pt x="891781" y="1789112"/>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92" name="Google Shape;1492;p36"/>
              <p:cNvSpPr/>
              <p:nvPr/>
            </p:nvSpPr>
            <p:spPr>
              <a:xfrm>
                <a:off x="6062573" y="1745277"/>
                <a:ext cx="1127328" cy="1129168"/>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93" name="Google Shape;1493;p36"/>
              <p:cNvSpPr/>
              <p:nvPr/>
            </p:nvSpPr>
            <p:spPr>
              <a:xfrm>
                <a:off x="5661452"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94" name="Google Shape;1494;p36"/>
              <p:cNvSpPr/>
              <p:nvPr/>
            </p:nvSpPr>
            <p:spPr>
              <a:xfrm>
                <a:off x="5703348"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95" name="Google Shape;1495;p36"/>
              <p:cNvSpPr/>
              <p:nvPr/>
            </p:nvSpPr>
            <p:spPr>
              <a:xfrm>
                <a:off x="6090129" y="1483080"/>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96" name="Google Shape;1496;p36"/>
              <p:cNvSpPr/>
              <p:nvPr/>
            </p:nvSpPr>
            <p:spPr>
              <a:xfrm>
                <a:off x="6132026" y="1543280"/>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97" name="Google Shape;1497;p36"/>
              <p:cNvSpPr/>
              <p:nvPr/>
            </p:nvSpPr>
            <p:spPr>
              <a:xfrm>
                <a:off x="6241984" y="3080564"/>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98" name="Google Shape;1498;p36"/>
              <p:cNvSpPr/>
              <p:nvPr/>
            </p:nvSpPr>
            <p:spPr>
              <a:xfrm>
                <a:off x="6283880" y="3140764"/>
                <a:ext cx="49173" cy="13825"/>
              </a:xfrm>
              <a:custGeom>
                <a:rect b="b" l="l" r="r" t="t"/>
                <a:pathLst>
                  <a:path extrusionOk="0" h="13779" w="49173">
                    <a:moveTo>
                      <a:pt x="48920" y="3619"/>
                    </a:moveTo>
                    <a:cubicBezTo>
                      <a:pt x="48755" y="2743"/>
                      <a:pt x="48514" y="2032"/>
                      <a:pt x="48222" y="1460"/>
                    </a:cubicBezTo>
                    <a:cubicBezTo>
                      <a:pt x="47917" y="889"/>
                      <a:pt x="47549" y="508"/>
                      <a:pt x="47117"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499" name="Google Shape;1499;p36"/>
              <p:cNvSpPr/>
              <p:nvPr/>
            </p:nvSpPr>
            <p:spPr>
              <a:xfrm>
                <a:off x="7331761" y="2689498"/>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00" name="Google Shape;1500;p36"/>
              <p:cNvSpPr/>
              <p:nvPr/>
            </p:nvSpPr>
            <p:spPr>
              <a:xfrm>
                <a:off x="7373657" y="2749699"/>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01" name="Google Shape;1501;p36"/>
              <p:cNvSpPr/>
              <p:nvPr/>
            </p:nvSpPr>
            <p:spPr>
              <a:xfrm>
                <a:off x="7162042" y="157813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02" name="Google Shape;1502;p36"/>
              <p:cNvSpPr/>
              <p:nvPr/>
            </p:nvSpPr>
            <p:spPr>
              <a:xfrm>
                <a:off x="7203938" y="1638334"/>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03" name="Google Shape;1503;p36"/>
              <p:cNvSpPr/>
              <p:nvPr/>
            </p:nvSpPr>
            <p:spPr>
              <a:xfrm>
                <a:off x="7126227" y="224316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04" name="Google Shape;1504;p36"/>
              <p:cNvSpPr/>
              <p:nvPr/>
            </p:nvSpPr>
            <p:spPr>
              <a:xfrm>
                <a:off x="7168122" y="2303363"/>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05" name="Google Shape;1505;p36"/>
              <p:cNvSpPr/>
              <p:nvPr/>
            </p:nvSpPr>
            <p:spPr>
              <a:xfrm>
                <a:off x="5994109"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06" name="Google Shape;1506;p36"/>
              <p:cNvSpPr/>
              <p:nvPr/>
            </p:nvSpPr>
            <p:spPr>
              <a:xfrm>
                <a:off x="6036005"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sp>
          <p:nvSpPr>
            <p:cNvPr id="1507" name="Google Shape;1507;p36"/>
            <p:cNvSpPr/>
            <p:nvPr/>
          </p:nvSpPr>
          <p:spPr>
            <a:xfrm>
              <a:off x="3470195" y="1027226"/>
              <a:ext cx="4909229"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d’azote est illustré ci-dessous:</a:t>
              </a:r>
              <a:endParaRPr b="0" i="0" sz="1400" u="none" cap="none" strike="noStrike">
                <a:solidFill>
                  <a:srgbClr val="000000"/>
                </a:solidFill>
                <a:latin typeface="Arial"/>
                <a:ea typeface="Arial"/>
                <a:cs typeface="Arial"/>
                <a:sym typeface="Arial"/>
              </a:endParaRPr>
            </a:p>
          </p:txBody>
        </p:sp>
        <p:sp>
          <p:nvSpPr>
            <p:cNvPr id="1508" name="Google Shape;1508;p36"/>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grpSp>
      <p:sp>
        <p:nvSpPr>
          <p:cNvPr id="1509" name="Google Shape;1509;p36"/>
          <p:cNvSpPr/>
          <p:nvPr/>
        </p:nvSpPr>
        <p:spPr>
          <a:xfrm>
            <a:off x="439913" y="663350"/>
            <a:ext cx="10307830" cy="40967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les élèves à suivre attentivement, lit la consigne et présente les supports. Il explique ce qui est demandé.</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3" name="Shape 1513"/>
        <p:cNvGrpSpPr/>
        <p:nvPr/>
      </p:nvGrpSpPr>
      <p:grpSpPr>
        <a:xfrm>
          <a:off x="0" y="0"/>
          <a:ext cx="0" cy="0"/>
          <a:chOff x="0" y="0"/>
          <a:chExt cx="0" cy="0"/>
        </a:xfrm>
      </p:grpSpPr>
      <p:sp>
        <p:nvSpPr>
          <p:cNvPr id="1514" name="Google Shape;1514;p37"/>
          <p:cNvSpPr txBox="1"/>
          <p:nvPr/>
        </p:nvSpPr>
        <p:spPr>
          <a:xfrm>
            <a:off x="783771" y="149126"/>
            <a:ext cx="10525437"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Première étape: on me demande: « quel est le nombre d’électrons dans l’atome d’azote? »</a:t>
            </a:r>
            <a:endParaRPr b="0" i="0" sz="1400" u="none" cap="none" strike="noStrike">
              <a:solidFill>
                <a:srgbClr val="000000"/>
              </a:solidFill>
              <a:latin typeface="Arial"/>
              <a:ea typeface="Arial"/>
              <a:cs typeface="Arial"/>
              <a:sym typeface="Arial"/>
            </a:endParaRPr>
          </a:p>
        </p:txBody>
      </p:sp>
      <p:sp>
        <p:nvSpPr>
          <p:cNvPr id="1515" name="Google Shape;1515;p37"/>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M</a:t>
            </a:r>
            <a:endParaRPr b="1" i="0" sz="1200" u="none" cap="none" strike="noStrike">
              <a:solidFill>
                <a:schemeClr val="lt1"/>
              </a:solidFill>
              <a:latin typeface="Dosis"/>
              <a:ea typeface="Dosis"/>
              <a:cs typeface="Dosis"/>
              <a:sym typeface="Dosis"/>
            </a:endParaRPr>
          </a:p>
        </p:txBody>
      </p:sp>
      <p:pic>
        <p:nvPicPr>
          <p:cNvPr id="1516" name="Google Shape;1516;p37"/>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1517" name="Google Shape;1517;p37"/>
          <p:cNvSpPr txBox="1"/>
          <p:nvPr/>
        </p:nvSpPr>
        <p:spPr>
          <a:xfrm>
            <a:off x="637972" y="575001"/>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les élèves à suivre. </a:t>
            </a:r>
            <a:endParaRPr b="0" i="0" sz="1400" u="none" cap="none" strike="noStrike">
              <a:solidFill>
                <a:srgbClr val="000000"/>
              </a:solidFill>
              <a:latin typeface="Arial"/>
              <a:ea typeface="Arial"/>
              <a:cs typeface="Arial"/>
              <a:sym typeface="Arial"/>
            </a:endParaRPr>
          </a:p>
        </p:txBody>
      </p:sp>
      <p:sp>
        <p:nvSpPr>
          <p:cNvPr id="1518" name="Google Shape;1518;p37"/>
          <p:cNvSpPr/>
          <p:nvPr/>
        </p:nvSpPr>
        <p:spPr>
          <a:xfrm>
            <a:off x="303364" y="1106512"/>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fr-FR" sz="2000" u="none" cap="none" strike="noStrike">
                <a:solidFill>
                  <a:schemeClr val="dk1"/>
                </a:solidFill>
                <a:latin typeface="Calibri"/>
                <a:ea typeface="Calibri"/>
                <a:cs typeface="Calibri"/>
                <a:sym typeface="Calibri"/>
              </a:rPr>
              <a:t>Tâche principale</a:t>
            </a:r>
            <a:endParaRPr b="0" i="0" sz="1400" u="none" cap="none" strike="noStrike">
              <a:solidFill>
                <a:srgbClr val="000000"/>
              </a:solidFill>
              <a:latin typeface="Arial"/>
              <a:ea typeface="Arial"/>
              <a:cs typeface="Arial"/>
              <a:sym typeface="Arial"/>
            </a:endParaRPr>
          </a:p>
        </p:txBody>
      </p:sp>
      <p:sp>
        <p:nvSpPr>
          <p:cNvPr id="1519" name="Google Shape;1519;p37"/>
          <p:cNvSpPr/>
          <p:nvPr/>
        </p:nvSpPr>
        <p:spPr>
          <a:xfrm>
            <a:off x="3587096" y="4108745"/>
            <a:ext cx="6120000" cy="288000"/>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1520" name="Google Shape;1520;p37"/>
          <p:cNvGrpSpPr/>
          <p:nvPr/>
        </p:nvGrpSpPr>
        <p:grpSpPr>
          <a:xfrm>
            <a:off x="3385400" y="1784487"/>
            <a:ext cx="6314502" cy="2248709"/>
            <a:chOff x="3385400" y="1016000"/>
            <a:chExt cx="6314502" cy="2248709"/>
          </a:xfrm>
        </p:grpSpPr>
        <p:sp>
          <p:nvSpPr>
            <p:cNvPr id="1521" name="Google Shape;1521;p37"/>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22" name="Google Shape;1522;p37"/>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1523" name="Google Shape;1523;p37"/>
            <p:cNvGrpSpPr/>
            <p:nvPr/>
          </p:nvGrpSpPr>
          <p:grpSpPr>
            <a:xfrm>
              <a:off x="7648974" y="1305966"/>
              <a:ext cx="2050928" cy="1958742"/>
              <a:chOff x="5639761" y="1278235"/>
              <a:chExt cx="2071082" cy="2055276"/>
            </a:xfrm>
          </p:grpSpPr>
          <p:sp>
            <p:nvSpPr>
              <p:cNvPr id="1524" name="Google Shape;1524;p37"/>
              <p:cNvSpPr/>
              <p:nvPr/>
            </p:nvSpPr>
            <p:spPr>
              <a:xfrm>
                <a:off x="5639761" y="1278235"/>
                <a:ext cx="2071082" cy="2055276"/>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25" name="Google Shape;1525;p37"/>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26" name="Google Shape;1526;p37"/>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27" name="Google Shape;1527;p37"/>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28" name="Google Shape;1528;p37"/>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29" name="Google Shape;1529;p37"/>
              <p:cNvSpPr/>
              <p:nvPr/>
            </p:nvSpPr>
            <p:spPr>
              <a:xfrm>
                <a:off x="6719037" y="2233762"/>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30" name="Google Shape;1530;p37"/>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31" name="Google Shape;1531;p37"/>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32" name="Google Shape;1532;p37"/>
              <p:cNvSpPr/>
              <p:nvPr/>
            </p:nvSpPr>
            <p:spPr>
              <a:xfrm>
                <a:off x="6708929" y="231948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33" name="Google Shape;1533;p37"/>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34" name="Google Shape;1534;p37"/>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35" name="Google Shape;1535;p37"/>
              <p:cNvSpPr/>
              <p:nvPr/>
            </p:nvSpPr>
            <p:spPr>
              <a:xfrm>
                <a:off x="6643835" y="242597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14"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36" name="Google Shape;1536;p37"/>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37" name="Google Shape;1537;p37"/>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38" name="Google Shape;1538;p37"/>
              <p:cNvSpPr/>
              <p:nvPr/>
            </p:nvSpPr>
            <p:spPr>
              <a:xfrm>
                <a:off x="6503084" y="235207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39" name="Google Shape;1539;p37"/>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40" name="Google Shape;1540;p37"/>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41" name="Google Shape;1541;p37"/>
              <p:cNvSpPr/>
              <p:nvPr/>
            </p:nvSpPr>
            <p:spPr>
              <a:xfrm>
                <a:off x="6509309" y="227955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42" name="Google Shape;1542;p37"/>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43" name="Google Shape;1543;p37"/>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44" name="Google Shape;1544;p37"/>
              <p:cNvSpPr/>
              <p:nvPr/>
            </p:nvSpPr>
            <p:spPr>
              <a:xfrm>
                <a:off x="6595857" y="2297310"/>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45" name="Google Shape;1545;p37"/>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46" name="Google Shape;1546;p37"/>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47" name="Google Shape;1547;p37"/>
              <p:cNvSpPr/>
              <p:nvPr/>
            </p:nvSpPr>
            <p:spPr>
              <a:xfrm>
                <a:off x="6583402" y="2168053"/>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48" name="Google Shape;1548;p37"/>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49" name="Google Shape;1549;p37"/>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50" name="Google Shape;1550;p37"/>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51" name="Google Shape;1551;p37"/>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52" name="Google Shape;1552;p37"/>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53" name="Google Shape;1553;p37"/>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54" name="Google Shape;1554;p37"/>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55" name="Google Shape;1555;p37"/>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56" name="Google Shape;1556;p37"/>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57" name="Google Shape;1557;p37"/>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58" name="Google Shape;1558;p37"/>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59" name="Google Shape;1559;p37"/>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60" name="Google Shape;1560;p37"/>
              <p:cNvSpPr/>
              <p:nvPr/>
            </p:nvSpPr>
            <p:spPr>
              <a:xfrm>
                <a:off x="5734455" y="1412290"/>
                <a:ext cx="1783562" cy="1795126"/>
              </a:xfrm>
              <a:custGeom>
                <a:rect b="b" l="l" r="r" t="t"/>
                <a:pathLst>
                  <a:path extrusionOk="0" h="1789112" w="1783562">
                    <a:moveTo>
                      <a:pt x="891781" y="1789112"/>
                    </a:moveTo>
                    <a:cubicBezTo>
                      <a:pt x="1384299" y="1789112"/>
                      <a:pt x="1783562" y="1388605"/>
                      <a:pt x="1783562" y="894563"/>
                    </a:cubicBezTo>
                    <a:cubicBezTo>
                      <a:pt x="1783562" y="400520"/>
                      <a:pt x="1384299" y="0"/>
                      <a:pt x="891781" y="0"/>
                    </a:cubicBezTo>
                    <a:cubicBezTo>
                      <a:pt x="399263" y="0"/>
                      <a:pt x="0" y="400520"/>
                      <a:pt x="0" y="894563"/>
                    </a:cubicBezTo>
                    <a:cubicBezTo>
                      <a:pt x="0" y="1388605"/>
                      <a:pt x="399263" y="1789112"/>
                      <a:pt x="891781" y="1789112"/>
                    </a:cubicBezTo>
                    <a:close/>
                    <a:moveTo>
                      <a:pt x="891781" y="1789112"/>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61" name="Google Shape;1561;p37"/>
              <p:cNvSpPr/>
              <p:nvPr/>
            </p:nvSpPr>
            <p:spPr>
              <a:xfrm>
                <a:off x="6062573" y="1745277"/>
                <a:ext cx="1127328" cy="1129168"/>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62" name="Google Shape;1562;p37"/>
              <p:cNvSpPr/>
              <p:nvPr/>
            </p:nvSpPr>
            <p:spPr>
              <a:xfrm>
                <a:off x="5661452"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63" name="Google Shape;1563;p37"/>
              <p:cNvSpPr/>
              <p:nvPr/>
            </p:nvSpPr>
            <p:spPr>
              <a:xfrm>
                <a:off x="5703348"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64" name="Google Shape;1564;p37"/>
              <p:cNvSpPr/>
              <p:nvPr/>
            </p:nvSpPr>
            <p:spPr>
              <a:xfrm>
                <a:off x="6090129" y="1483080"/>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65" name="Google Shape;1565;p37"/>
              <p:cNvSpPr/>
              <p:nvPr/>
            </p:nvSpPr>
            <p:spPr>
              <a:xfrm>
                <a:off x="6132026" y="1543280"/>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66" name="Google Shape;1566;p37"/>
              <p:cNvSpPr/>
              <p:nvPr/>
            </p:nvSpPr>
            <p:spPr>
              <a:xfrm>
                <a:off x="6241984" y="3080564"/>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67" name="Google Shape;1567;p37"/>
              <p:cNvSpPr/>
              <p:nvPr/>
            </p:nvSpPr>
            <p:spPr>
              <a:xfrm>
                <a:off x="6283880" y="3140764"/>
                <a:ext cx="49173" cy="13825"/>
              </a:xfrm>
              <a:custGeom>
                <a:rect b="b" l="l" r="r" t="t"/>
                <a:pathLst>
                  <a:path extrusionOk="0" h="13779" w="49173">
                    <a:moveTo>
                      <a:pt x="48920" y="3619"/>
                    </a:moveTo>
                    <a:cubicBezTo>
                      <a:pt x="48755" y="2743"/>
                      <a:pt x="48514" y="2032"/>
                      <a:pt x="48222" y="1460"/>
                    </a:cubicBezTo>
                    <a:cubicBezTo>
                      <a:pt x="47917" y="889"/>
                      <a:pt x="47549" y="508"/>
                      <a:pt x="47117"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68" name="Google Shape;1568;p37"/>
              <p:cNvSpPr/>
              <p:nvPr/>
            </p:nvSpPr>
            <p:spPr>
              <a:xfrm>
                <a:off x="7331761" y="2689498"/>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69" name="Google Shape;1569;p37"/>
              <p:cNvSpPr/>
              <p:nvPr/>
            </p:nvSpPr>
            <p:spPr>
              <a:xfrm>
                <a:off x="7373657" y="2749699"/>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70" name="Google Shape;1570;p37"/>
              <p:cNvSpPr/>
              <p:nvPr/>
            </p:nvSpPr>
            <p:spPr>
              <a:xfrm>
                <a:off x="7162042" y="157813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71" name="Google Shape;1571;p37"/>
              <p:cNvSpPr/>
              <p:nvPr/>
            </p:nvSpPr>
            <p:spPr>
              <a:xfrm>
                <a:off x="7203938" y="1638334"/>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72" name="Google Shape;1572;p37"/>
              <p:cNvSpPr/>
              <p:nvPr/>
            </p:nvSpPr>
            <p:spPr>
              <a:xfrm>
                <a:off x="7126227" y="224316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73" name="Google Shape;1573;p37"/>
              <p:cNvSpPr/>
              <p:nvPr/>
            </p:nvSpPr>
            <p:spPr>
              <a:xfrm>
                <a:off x="7168122" y="2303363"/>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74" name="Google Shape;1574;p37"/>
              <p:cNvSpPr/>
              <p:nvPr/>
            </p:nvSpPr>
            <p:spPr>
              <a:xfrm>
                <a:off x="5994109"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75" name="Google Shape;1575;p37"/>
              <p:cNvSpPr/>
              <p:nvPr/>
            </p:nvSpPr>
            <p:spPr>
              <a:xfrm>
                <a:off x="6036005"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sp>
          <p:nvSpPr>
            <p:cNvPr id="1576" name="Google Shape;1576;p37"/>
            <p:cNvSpPr/>
            <p:nvPr/>
          </p:nvSpPr>
          <p:spPr>
            <a:xfrm>
              <a:off x="3470195" y="1027226"/>
              <a:ext cx="4909229"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d’azote est illustré ci-dessous:</a:t>
              </a:r>
              <a:endParaRPr b="0" i="0" sz="1400" u="none" cap="none" strike="noStrike">
                <a:solidFill>
                  <a:srgbClr val="000000"/>
                </a:solidFill>
                <a:latin typeface="Arial"/>
                <a:ea typeface="Arial"/>
                <a:cs typeface="Arial"/>
                <a:sym typeface="Arial"/>
              </a:endParaRPr>
            </a:p>
          </p:txBody>
        </p:sp>
        <p:sp>
          <p:nvSpPr>
            <p:cNvPr id="1577" name="Google Shape;1577;p37"/>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grpSp>
      <p:sp>
        <p:nvSpPr>
          <p:cNvPr id="1578" name="Google Shape;1578;p37"/>
          <p:cNvSpPr/>
          <p:nvPr/>
        </p:nvSpPr>
        <p:spPr>
          <a:xfrm>
            <a:off x="3403674" y="4087472"/>
            <a:ext cx="5321650"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1</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Préciser le nombre d’électrons dans un atome d’azote.</a:t>
            </a:r>
            <a:endParaRPr b="0" i="0" sz="1400" u="none" cap="none" strike="noStrike">
              <a:solidFill>
                <a:srgbClr val="000000"/>
              </a:solidFill>
              <a:latin typeface="Arial"/>
              <a:ea typeface="Arial"/>
              <a:cs typeface="Arial"/>
              <a:sym typeface="Arial"/>
            </a:endParaRPr>
          </a:p>
        </p:txBody>
      </p:sp>
      <p:cxnSp>
        <p:nvCxnSpPr>
          <p:cNvPr id="1579" name="Google Shape;1579;p37"/>
          <p:cNvCxnSpPr/>
          <p:nvPr/>
        </p:nvCxnSpPr>
        <p:spPr>
          <a:xfrm rot="10800000">
            <a:off x="9288115" y="3060462"/>
            <a:ext cx="972000" cy="0"/>
          </a:xfrm>
          <a:prstGeom prst="straightConnector1">
            <a:avLst/>
          </a:prstGeom>
          <a:noFill/>
          <a:ln cap="flat" cmpd="sng" w="38100">
            <a:solidFill>
              <a:srgbClr val="FF0000"/>
            </a:solidFill>
            <a:prstDash val="solid"/>
            <a:miter lim="800000"/>
            <a:headEnd len="sm" w="sm" type="none"/>
            <a:tailEnd len="med" w="med" type="stealth"/>
          </a:ln>
        </p:spPr>
      </p:cxnSp>
      <p:sp>
        <p:nvSpPr>
          <p:cNvPr id="1580" name="Google Shape;1580;p37"/>
          <p:cNvSpPr txBox="1"/>
          <p:nvPr/>
        </p:nvSpPr>
        <p:spPr>
          <a:xfrm>
            <a:off x="10260115" y="2810373"/>
            <a:ext cx="1016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Électron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4" name="Shape 1584"/>
        <p:cNvGrpSpPr/>
        <p:nvPr/>
      </p:nvGrpSpPr>
      <p:grpSpPr>
        <a:xfrm>
          <a:off x="0" y="0"/>
          <a:ext cx="0" cy="0"/>
          <a:chOff x="0" y="0"/>
          <a:chExt cx="0" cy="0"/>
        </a:xfrm>
      </p:grpSpPr>
      <p:sp>
        <p:nvSpPr>
          <p:cNvPr id="1585" name="Google Shape;1585;p38"/>
          <p:cNvSpPr txBox="1"/>
          <p:nvPr/>
        </p:nvSpPr>
        <p:spPr>
          <a:xfrm>
            <a:off x="783771" y="149126"/>
            <a:ext cx="10525437"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Je compte le nombre de particules chargées négativement. </a:t>
            </a:r>
            <a:endParaRPr b="0" i="0" sz="1400" u="none" cap="none" strike="noStrike">
              <a:solidFill>
                <a:srgbClr val="000000"/>
              </a:solidFill>
              <a:latin typeface="Arial"/>
              <a:ea typeface="Arial"/>
              <a:cs typeface="Arial"/>
              <a:sym typeface="Arial"/>
            </a:endParaRPr>
          </a:p>
        </p:txBody>
      </p:sp>
      <p:sp>
        <p:nvSpPr>
          <p:cNvPr id="1586" name="Google Shape;1586;p38"/>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M</a:t>
            </a:r>
            <a:endParaRPr b="1" i="0" sz="1200" u="none" cap="none" strike="noStrike">
              <a:solidFill>
                <a:schemeClr val="lt1"/>
              </a:solidFill>
              <a:latin typeface="Dosis"/>
              <a:ea typeface="Dosis"/>
              <a:cs typeface="Dosis"/>
              <a:sym typeface="Dosis"/>
            </a:endParaRPr>
          </a:p>
        </p:txBody>
      </p:sp>
      <p:pic>
        <p:nvPicPr>
          <p:cNvPr id="1587" name="Google Shape;1587;p38"/>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1588" name="Google Shape;1588;p38"/>
          <p:cNvSpPr txBox="1"/>
          <p:nvPr/>
        </p:nvSpPr>
        <p:spPr>
          <a:xfrm>
            <a:off x="637972" y="575001"/>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les élèves à suivre. </a:t>
            </a:r>
            <a:endParaRPr b="0" i="0" sz="1400" u="none" cap="none" strike="noStrike">
              <a:solidFill>
                <a:srgbClr val="000000"/>
              </a:solidFill>
              <a:latin typeface="Arial"/>
              <a:ea typeface="Arial"/>
              <a:cs typeface="Arial"/>
              <a:sym typeface="Arial"/>
            </a:endParaRPr>
          </a:p>
        </p:txBody>
      </p:sp>
      <p:sp>
        <p:nvSpPr>
          <p:cNvPr id="1589" name="Google Shape;1589;p38"/>
          <p:cNvSpPr/>
          <p:nvPr/>
        </p:nvSpPr>
        <p:spPr>
          <a:xfrm>
            <a:off x="303364" y="1106512"/>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fr-FR" sz="2000" u="none" cap="none" strike="noStrike">
                <a:solidFill>
                  <a:schemeClr val="dk1"/>
                </a:solidFill>
                <a:latin typeface="Calibri"/>
                <a:ea typeface="Calibri"/>
                <a:cs typeface="Calibri"/>
                <a:sym typeface="Calibri"/>
              </a:rPr>
              <a:t>Tâche principale</a:t>
            </a:r>
            <a:endParaRPr b="0" i="0" sz="1400" u="none" cap="none" strike="noStrike">
              <a:solidFill>
                <a:srgbClr val="000000"/>
              </a:solidFill>
              <a:latin typeface="Arial"/>
              <a:ea typeface="Arial"/>
              <a:cs typeface="Arial"/>
              <a:sym typeface="Arial"/>
            </a:endParaRPr>
          </a:p>
        </p:txBody>
      </p:sp>
      <p:sp>
        <p:nvSpPr>
          <p:cNvPr id="1590" name="Google Shape;1590;p38"/>
          <p:cNvSpPr/>
          <p:nvPr/>
        </p:nvSpPr>
        <p:spPr>
          <a:xfrm>
            <a:off x="3587096" y="4108745"/>
            <a:ext cx="6120000" cy="288000"/>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1591" name="Google Shape;1591;p38"/>
          <p:cNvGrpSpPr/>
          <p:nvPr/>
        </p:nvGrpSpPr>
        <p:grpSpPr>
          <a:xfrm>
            <a:off x="3385400" y="1784487"/>
            <a:ext cx="6314502" cy="2248709"/>
            <a:chOff x="3385400" y="1016000"/>
            <a:chExt cx="6314502" cy="2248709"/>
          </a:xfrm>
        </p:grpSpPr>
        <p:sp>
          <p:nvSpPr>
            <p:cNvPr id="1592" name="Google Shape;1592;p38"/>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93" name="Google Shape;1593;p38"/>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1594" name="Google Shape;1594;p38"/>
            <p:cNvGrpSpPr/>
            <p:nvPr/>
          </p:nvGrpSpPr>
          <p:grpSpPr>
            <a:xfrm>
              <a:off x="7648974" y="1305966"/>
              <a:ext cx="2050928" cy="1958742"/>
              <a:chOff x="5639761" y="1278235"/>
              <a:chExt cx="2071082" cy="2055276"/>
            </a:xfrm>
          </p:grpSpPr>
          <p:sp>
            <p:nvSpPr>
              <p:cNvPr id="1595" name="Google Shape;1595;p38"/>
              <p:cNvSpPr/>
              <p:nvPr/>
            </p:nvSpPr>
            <p:spPr>
              <a:xfrm>
                <a:off x="5639761" y="1278235"/>
                <a:ext cx="2071082" cy="2055276"/>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96" name="Google Shape;1596;p38"/>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97" name="Google Shape;1597;p38"/>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98" name="Google Shape;1598;p38"/>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599" name="Google Shape;1599;p38"/>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00" name="Google Shape;1600;p38"/>
              <p:cNvSpPr/>
              <p:nvPr/>
            </p:nvSpPr>
            <p:spPr>
              <a:xfrm>
                <a:off x="6719037" y="2233762"/>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01" name="Google Shape;1601;p38"/>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02" name="Google Shape;1602;p38"/>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03" name="Google Shape;1603;p38"/>
              <p:cNvSpPr/>
              <p:nvPr/>
            </p:nvSpPr>
            <p:spPr>
              <a:xfrm>
                <a:off x="6708929" y="231948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04" name="Google Shape;1604;p38"/>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05" name="Google Shape;1605;p38"/>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06" name="Google Shape;1606;p38"/>
              <p:cNvSpPr/>
              <p:nvPr/>
            </p:nvSpPr>
            <p:spPr>
              <a:xfrm>
                <a:off x="6643835" y="242597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14"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07" name="Google Shape;1607;p38"/>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08" name="Google Shape;1608;p38"/>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09" name="Google Shape;1609;p38"/>
              <p:cNvSpPr/>
              <p:nvPr/>
            </p:nvSpPr>
            <p:spPr>
              <a:xfrm>
                <a:off x="6503084" y="235207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10" name="Google Shape;1610;p38"/>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11" name="Google Shape;1611;p38"/>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12" name="Google Shape;1612;p38"/>
              <p:cNvSpPr/>
              <p:nvPr/>
            </p:nvSpPr>
            <p:spPr>
              <a:xfrm>
                <a:off x="6509309" y="227955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13" name="Google Shape;1613;p38"/>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14" name="Google Shape;1614;p38"/>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15" name="Google Shape;1615;p38"/>
              <p:cNvSpPr/>
              <p:nvPr/>
            </p:nvSpPr>
            <p:spPr>
              <a:xfrm>
                <a:off x="6595857" y="2297310"/>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16" name="Google Shape;1616;p38"/>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17" name="Google Shape;1617;p38"/>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18" name="Google Shape;1618;p38"/>
              <p:cNvSpPr/>
              <p:nvPr/>
            </p:nvSpPr>
            <p:spPr>
              <a:xfrm>
                <a:off x="6583402" y="2168053"/>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19" name="Google Shape;1619;p38"/>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20" name="Google Shape;1620;p38"/>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21" name="Google Shape;1621;p38"/>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22" name="Google Shape;1622;p38"/>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23" name="Google Shape;1623;p38"/>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24" name="Google Shape;1624;p38"/>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25" name="Google Shape;1625;p38"/>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26" name="Google Shape;1626;p38"/>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27" name="Google Shape;1627;p38"/>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28" name="Google Shape;1628;p38"/>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29" name="Google Shape;1629;p38"/>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30" name="Google Shape;1630;p38"/>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31" name="Google Shape;1631;p38"/>
              <p:cNvSpPr/>
              <p:nvPr/>
            </p:nvSpPr>
            <p:spPr>
              <a:xfrm>
                <a:off x="5734455" y="1412290"/>
                <a:ext cx="1783562" cy="1795126"/>
              </a:xfrm>
              <a:custGeom>
                <a:rect b="b" l="l" r="r" t="t"/>
                <a:pathLst>
                  <a:path extrusionOk="0" h="1789112" w="1783562">
                    <a:moveTo>
                      <a:pt x="891781" y="1789112"/>
                    </a:moveTo>
                    <a:cubicBezTo>
                      <a:pt x="1384299" y="1789112"/>
                      <a:pt x="1783562" y="1388605"/>
                      <a:pt x="1783562" y="894563"/>
                    </a:cubicBezTo>
                    <a:cubicBezTo>
                      <a:pt x="1783562" y="400520"/>
                      <a:pt x="1384299" y="0"/>
                      <a:pt x="891781" y="0"/>
                    </a:cubicBezTo>
                    <a:cubicBezTo>
                      <a:pt x="399263" y="0"/>
                      <a:pt x="0" y="400520"/>
                      <a:pt x="0" y="894563"/>
                    </a:cubicBezTo>
                    <a:cubicBezTo>
                      <a:pt x="0" y="1388605"/>
                      <a:pt x="399263" y="1789112"/>
                      <a:pt x="891781" y="1789112"/>
                    </a:cubicBezTo>
                    <a:close/>
                    <a:moveTo>
                      <a:pt x="891781" y="1789112"/>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32" name="Google Shape;1632;p38"/>
              <p:cNvSpPr/>
              <p:nvPr/>
            </p:nvSpPr>
            <p:spPr>
              <a:xfrm>
                <a:off x="6062573" y="1745277"/>
                <a:ext cx="1127328" cy="1129168"/>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33" name="Google Shape;1633;p38"/>
              <p:cNvSpPr/>
              <p:nvPr/>
            </p:nvSpPr>
            <p:spPr>
              <a:xfrm>
                <a:off x="5661452"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34" name="Google Shape;1634;p38"/>
              <p:cNvSpPr/>
              <p:nvPr/>
            </p:nvSpPr>
            <p:spPr>
              <a:xfrm>
                <a:off x="5703348"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35" name="Google Shape;1635;p38"/>
              <p:cNvSpPr/>
              <p:nvPr/>
            </p:nvSpPr>
            <p:spPr>
              <a:xfrm>
                <a:off x="6090129" y="1483080"/>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36" name="Google Shape;1636;p38"/>
              <p:cNvSpPr/>
              <p:nvPr/>
            </p:nvSpPr>
            <p:spPr>
              <a:xfrm>
                <a:off x="6132026" y="1543280"/>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37" name="Google Shape;1637;p38"/>
              <p:cNvSpPr/>
              <p:nvPr/>
            </p:nvSpPr>
            <p:spPr>
              <a:xfrm>
                <a:off x="6241984" y="3080564"/>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38" name="Google Shape;1638;p38"/>
              <p:cNvSpPr/>
              <p:nvPr/>
            </p:nvSpPr>
            <p:spPr>
              <a:xfrm>
                <a:off x="6283880" y="3140764"/>
                <a:ext cx="49173" cy="13825"/>
              </a:xfrm>
              <a:custGeom>
                <a:rect b="b" l="l" r="r" t="t"/>
                <a:pathLst>
                  <a:path extrusionOk="0" h="13779" w="49173">
                    <a:moveTo>
                      <a:pt x="48920" y="3619"/>
                    </a:moveTo>
                    <a:cubicBezTo>
                      <a:pt x="48755" y="2743"/>
                      <a:pt x="48514" y="2032"/>
                      <a:pt x="48222" y="1460"/>
                    </a:cubicBezTo>
                    <a:cubicBezTo>
                      <a:pt x="47917" y="889"/>
                      <a:pt x="47549" y="508"/>
                      <a:pt x="47117"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39" name="Google Shape;1639;p38"/>
              <p:cNvSpPr/>
              <p:nvPr/>
            </p:nvSpPr>
            <p:spPr>
              <a:xfrm>
                <a:off x="7331761" y="2689498"/>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40" name="Google Shape;1640;p38"/>
              <p:cNvSpPr/>
              <p:nvPr/>
            </p:nvSpPr>
            <p:spPr>
              <a:xfrm>
                <a:off x="7373657" y="2749699"/>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41" name="Google Shape;1641;p38"/>
              <p:cNvSpPr/>
              <p:nvPr/>
            </p:nvSpPr>
            <p:spPr>
              <a:xfrm>
                <a:off x="7162042" y="157813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42" name="Google Shape;1642;p38"/>
              <p:cNvSpPr/>
              <p:nvPr/>
            </p:nvSpPr>
            <p:spPr>
              <a:xfrm>
                <a:off x="7203938" y="1638334"/>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43" name="Google Shape;1643;p38"/>
              <p:cNvSpPr/>
              <p:nvPr/>
            </p:nvSpPr>
            <p:spPr>
              <a:xfrm>
                <a:off x="7126227" y="224316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44" name="Google Shape;1644;p38"/>
              <p:cNvSpPr/>
              <p:nvPr/>
            </p:nvSpPr>
            <p:spPr>
              <a:xfrm>
                <a:off x="7168122" y="2303363"/>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45" name="Google Shape;1645;p38"/>
              <p:cNvSpPr/>
              <p:nvPr/>
            </p:nvSpPr>
            <p:spPr>
              <a:xfrm>
                <a:off x="5994109"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46" name="Google Shape;1646;p38"/>
              <p:cNvSpPr/>
              <p:nvPr/>
            </p:nvSpPr>
            <p:spPr>
              <a:xfrm>
                <a:off x="6036005"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sp>
          <p:nvSpPr>
            <p:cNvPr id="1647" name="Google Shape;1647;p38"/>
            <p:cNvSpPr/>
            <p:nvPr/>
          </p:nvSpPr>
          <p:spPr>
            <a:xfrm>
              <a:off x="3470195" y="1027226"/>
              <a:ext cx="4909229"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d’azote est illustré ci-dessous:</a:t>
              </a:r>
              <a:endParaRPr b="0" i="0" sz="1400" u="none" cap="none" strike="noStrike">
                <a:solidFill>
                  <a:srgbClr val="000000"/>
                </a:solidFill>
                <a:latin typeface="Arial"/>
                <a:ea typeface="Arial"/>
                <a:cs typeface="Arial"/>
                <a:sym typeface="Arial"/>
              </a:endParaRPr>
            </a:p>
          </p:txBody>
        </p:sp>
        <p:sp>
          <p:nvSpPr>
            <p:cNvPr id="1648" name="Google Shape;1648;p38"/>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grpSp>
      <p:sp>
        <p:nvSpPr>
          <p:cNvPr id="1649" name="Google Shape;1649;p38"/>
          <p:cNvSpPr/>
          <p:nvPr/>
        </p:nvSpPr>
        <p:spPr>
          <a:xfrm>
            <a:off x="3403674" y="4087472"/>
            <a:ext cx="6614086"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1</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Préciser le nombre d’électrons dans un atome d’azote.</a:t>
            </a:r>
            <a:endParaRPr b="0" i="0" sz="1400" u="none" cap="none" strike="noStrike">
              <a:solidFill>
                <a:srgbClr val="000000"/>
              </a:solidFill>
              <a:latin typeface="Arial"/>
              <a:ea typeface="Arial"/>
              <a:cs typeface="Arial"/>
              <a:sym typeface="Arial"/>
            </a:endParaRPr>
          </a:p>
        </p:txBody>
      </p:sp>
      <p:sp>
        <p:nvSpPr>
          <p:cNvPr id="1650" name="Google Shape;1650;p38"/>
          <p:cNvSpPr/>
          <p:nvPr/>
        </p:nvSpPr>
        <p:spPr>
          <a:xfrm>
            <a:off x="8556048" y="5197309"/>
            <a:ext cx="522189"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0" i="0" lang="fr-FR" sz="3200" u="none" cap="none" strike="noStrike">
                <a:solidFill>
                  <a:srgbClr val="FF0000"/>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cxnSp>
        <p:nvCxnSpPr>
          <p:cNvPr id="1651" name="Google Shape;1651;p38"/>
          <p:cNvCxnSpPr/>
          <p:nvPr/>
        </p:nvCxnSpPr>
        <p:spPr>
          <a:xfrm rot="10800000">
            <a:off x="9288115" y="3060462"/>
            <a:ext cx="972000" cy="0"/>
          </a:xfrm>
          <a:prstGeom prst="straightConnector1">
            <a:avLst/>
          </a:prstGeom>
          <a:noFill/>
          <a:ln cap="flat" cmpd="sng" w="38100">
            <a:solidFill>
              <a:srgbClr val="FF0000"/>
            </a:solidFill>
            <a:prstDash val="solid"/>
            <a:miter lim="800000"/>
            <a:headEnd len="sm" w="sm" type="none"/>
            <a:tailEnd len="med" w="med" type="stealth"/>
          </a:ln>
        </p:spPr>
      </p:cxnSp>
      <p:sp>
        <p:nvSpPr>
          <p:cNvPr id="1652" name="Google Shape;1652;p38"/>
          <p:cNvSpPr txBox="1"/>
          <p:nvPr/>
        </p:nvSpPr>
        <p:spPr>
          <a:xfrm>
            <a:off x="10260115" y="2810373"/>
            <a:ext cx="101611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Électron </a:t>
            </a:r>
            <a:endParaRPr b="0" i="0" sz="1400" u="none" cap="none" strike="noStrike">
              <a:solidFill>
                <a:srgbClr val="000000"/>
              </a:solidFill>
              <a:latin typeface="Arial"/>
              <a:ea typeface="Arial"/>
              <a:cs typeface="Arial"/>
              <a:sym typeface="Arial"/>
            </a:endParaRPr>
          </a:p>
        </p:txBody>
      </p:sp>
      <p:sp>
        <p:nvSpPr>
          <p:cNvPr id="1653" name="Google Shape;1653;p38"/>
          <p:cNvSpPr txBox="1"/>
          <p:nvPr/>
        </p:nvSpPr>
        <p:spPr>
          <a:xfrm>
            <a:off x="9090184" y="3038964"/>
            <a:ext cx="3016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654" name="Google Shape;1654;p38"/>
          <p:cNvSpPr txBox="1"/>
          <p:nvPr/>
        </p:nvSpPr>
        <p:spPr>
          <a:xfrm>
            <a:off x="7862800" y="3075764"/>
            <a:ext cx="3016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655" name="Google Shape;1655;p38"/>
          <p:cNvSpPr txBox="1"/>
          <p:nvPr/>
        </p:nvSpPr>
        <p:spPr>
          <a:xfrm>
            <a:off x="9367523" y="3439742"/>
            <a:ext cx="3016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656" name="Google Shape;1656;p38"/>
          <p:cNvSpPr txBox="1"/>
          <p:nvPr/>
        </p:nvSpPr>
        <p:spPr>
          <a:xfrm>
            <a:off x="9157179" y="2099579"/>
            <a:ext cx="3016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657" name="Google Shape;1657;p38"/>
          <p:cNvSpPr txBox="1"/>
          <p:nvPr/>
        </p:nvSpPr>
        <p:spPr>
          <a:xfrm>
            <a:off x="7861755" y="2093640"/>
            <a:ext cx="3016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658" name="Google Shape;1658;p38"/>
          <p:cNvSpPr txBox="1"/>
          <p:nvPr/>
        </p:nvSpPr>
        <p:spPr>
          <a:xfrm>
            <a:off x="7529618" y="3076194"/>
            <a:ext cx="3016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sp>
        <p:nvSpPr>
          <p:cNvPr id="1659" name="Google Shape;1659;p38"/>
          <p:cNvSpPr txBox="1"/>
          <p:nvPr/>
        </p:nvSpPr>
        <p:spPr>
          <a:xfrm>
            <a:off x="8319941" y="3603777"/>
            <a:ext cx="301686"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grpSp>
        <p:nvGrpSpPr>
          <p:cNvPr id="1660" name="Google Shape;1660;p38"/>
          <p:cNvGrpSpPr/>
          <p:nvPr/>
        </p:nvGrpSpPr>
        <p:grpSpPr>
          <a:xfrm>
            <a:off x="3587096" y="4617856"/>
            <a:ext cx="5097934" cy="310310"/>
            <a:chOff x="3953699" y="3782136"/>
            <a:chExt cx="5097934" cy="310310"/>
          </a:xfrm>
        </p:grpSpPr>
        <p:sp>
          <p:nvSpPr>
            <p:cNvPr id="1661" name="Google Shape;1661;p38"/>
            <p:cNvSpPr/>
            <p:nvPr/>
          </p:nvSpPr>
          <p:spPr>
            <a:xfrm>
              <a:off x="3953699" y="3782136"/>
              <a:ext cx="5097934" cy="276999"/>
            </a:xfrm>
            <a:prstGeom prst="rect">
              <a:avLst/>
            </a:prstGeom>
            <a:solidFill>
              <a:srgbClr val="FFFF00"/>
            </a:solid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Nombre de particules chargées négativement : </a:t>
              </a:r>
              <a:r>
                <a:rPr b="0" i="0" lang="fr-FR" sz="1050" u="none" cap="none" strike="noStrike">
                  <a:solidFill>
                    <a:srgbClr val="231F2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1662" name="Google Shape;1662;p38"/>
            <p:cNvSpPr/>
            <p:nvPr/>
          </p:nvSpPr>
          <p:spPr>
            <a:xfrm>
              <a:off x="8550998" y="3784669"/>
              <a:ext cx="131909"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F0000"/>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grpSp>
      <p:sp>
        <p:nvSpPr>
          <p:cNvPr id="1663" name="Google Shape;1663;p38"/>
          <p:cNvSpPr/>
          <p:nvPr/>
        </p:nvSpPr>
        <p:spPr>
          <a:xfrm>
            <a:off x="2760540" y="5197309"/>
            <a:ext cx="642349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0" i="0" lang="fr-FR" sz="3200" u="none" cap="none" strike="noStrike">
                <a:solidFill>
                  <a:srgbClr val="231F20"/>
                </a:solidFill>
                <a:latin typeface="Arial"/>
                <a:ea typeface="Arial"/>
                <a:cs typeface="Arial"/>
                <a:sym typeface="Arial"/>
              </a:rPr>
              <a:t>Alors le nombre d’</a:t>
            </a:r>
            <a:r>
              <a:rPr b="0" i="1" lang="fr-FR" sz="3200" u="none" cap="none" strike="noStrike">
                <a:solidFill>
                  <a:srgbClr val="FF0000"/>
                </a:solidFill>
                <a:latin typeface="Arial"/>
                <a:ea typeface="Arial"/>
                <a:cs typeface="Arial"/>
                <a:sym typeface="Arial"/>
              </a:rPr>
              <a:t>électrons</a:t>
            </a:r>
            <a:r>
              <a:rPr b="0" i="0" lang="fr-FR" sz="3200" u="none" cap="none" strike="noStrike">
                <a:solidFill>
                  <a:srgbClr val="231F20"/>
                </a:solidFill>
                <a:latin typeface="Arial"/>
                <a:ea typeface="Arial"/>
                <a:cs typeface="Arial"/>
                <a:sym typeface="Arial"/>
              </a:rPr>
              <a:t> est :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7" name="Shape 1667"/>
        <p:cNvGrpSpPr/>
        <p:nvPr/>
      </p:nvGrpSpPr>
      <p:grpSpPr>
        <a:xfrm>
          <a:off x="0" y="0"/>
          <a:ext cx="0" cy="0"/>
          <a:chOff x="0" y="0"/>
          <a:chExt cx="0" cy="0"/>
        </a:xfrm>
      </p:grpSpPr>
      <p:pic>
        <p:nvPicPr>
          <p:cNvPr id="1668" name="Google Shape;1668;p39"/>
          <p:cNvPicPr preferRelativeResize="0"/>
          <p:nvPr/>
        </p:nvPicPr>
        <p:blipFill rotWithShape="1">
          <a:blip r:embed="rId3">
            <a:alphaModFix/>
          </a:blip>
          <a:srcRect b="0" l="0" r="0" t="0"/>
          <a:stretch/>
        </p:blipFill>
        <p:spPr>
          <a:xfrm>
            <a:off x="9475574" y="2546288"/>
            <a:ext cx="1073892" cy="1125028"/>
          </a:xfrm>
          <a:prstGeom prst="rect">
            <a:avLst/>
          </a:prstGeom>
          <a:noFill/>
          <a:ln>
            <a:noFill/>
          </a:ln>
        </p:spPr>
      </p:pic>
      <p:sp>
        <p:nvSpPr>
          <p:cNvPr id="1669" name="Google Shape;1669;p39"/>
          <p:cNvSpPr txBox="1"/>
          <p:nvPr/>
        </p:nvSpPr>
        <p:spPr>
          <a:xfrm>
            <a:off x="783771" y="149126"/>
            <a:ext cx="10525437"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Deuxième étape : on me demande:  « quels sont les constituants du noyau d’un atome d’azote ? »</a:t>
            </a:r>
            <a:endParaRPr b="0" i="0" sz="1400" u="none" cap="none" strike="noStrike">
              <a:solidFill>
                <a:srgbClr val="000000"/>
              </a:solidFill>
              <a:latin typeface="Arial"/>
              <a:ea typeface="Arial"/>
              <a:cs typeface="Arial"/>
              <a:sym typeface="Arial"/>
            </a:endParaRPr>
          </a:p>
        </p:txBody>
      </p:sp>
      <p:sp>
        <p:nvSpPr>
          <p:cNvPr id="1670" name="Google Shape;1670;p39"/>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M</a:t>
            </a:r>
            <a:endParaRPr b="1" i="0" sz="1200" u="none" cap="none" strike="noStrike">
              <a:solidFill>
                <a:schemeClr val="lt1"/>
              </a:solidFill>
              <a:latin typeface="Dosis"/>
              <a:ea typeface="Dosis"/>
              <a:cs typeface="Dosis"/>
              <a:sym typeface="Dosis"/>
            </a:endParaRPr>
          </a:p>
        </p:txBody>
      </p:sp>
      <p:pic>
        <p:nvPicPr>
          <p:cNvPr id="1671" name="Google Shape;1671;p39"/>
          <p:cNvPicPr preferRelativeResize="0"/>
          <p:nvPr/>
        </p:nvPicPr>
        <p:blipFill rotWithShape="1">
          <a:blip r:embed="rId4">
            <a:alphaModFix/>
          </a:blip>
          <a:srcRect b="0" l="0" r="0" t="0"/>
          <a:stretch/>
        </p:blipFill>
        <p:spPr>
          <a:xfrm>
            <a:off x="11309209" y="924848"/>
            <a:ext cx="583170" cy="583170"/>
          </a:xfrm>
          <a:prstGeom prst="rect">
            <a:avLst/>
          </a:prstGeom>
          <a:noFill/>
          <a:ln>
            <a:noFill/>
          </a:ln>
        </p:spPr>
      </p:pic>
      <p:sp>
        <p:nvSpPr>
          <p:cNvPr id="1672" name="Google Shape;1672;p39"/>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 incite les élèves à suivre.</a:t>
            </a:r>
            <a:endParaRPr b="0" i="0" sz="1400" u="none" cap="none" strike="noStrike">
              <a:solidFill>
                <a:srgbClr val="000000"/>
              </a:solidFill>
              <a:latin typeface="Arial"/>
              <a:ea typeface="Arial"/>
              <a:cs typeface="Arial"/>
              <a:sym typeface="Arial"/>
            </a:endParaRPr>
          </a:p>
        </p:txBody>
      </p:sp>
      <p:grpSp>
        <p:nvGrpSpPr>
          <p:cNvPr id="1673" name="Google Shape;1673;p39"/>
          <p:cNvGrpSpPr/>
          <p:nvPr/>
        </p:nvGrpSpPr>
        <p:grpSpPr>
          <a:xfrm>
            <a:off x="2424179" y="1804041"/>
            <a:ext cx="6314502" cy="2248709"/>
            <a:chOff x="3385400" y="1016000"/>
            <a:chExt cx="6314502" cy="2248709"/>
          </a:xfrm>
        </p:grpSpPr>
        <p:sp>
          <p:nvSpPr>
            <p:cNvPr id="1674" name="Google Shape;1674;p39"/>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75" name="Google Shape;1675;p39"/>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1676" name="Google Shape;1676;p39"/>
            <p:cNvGrpSpPr/>
            <p:nvPr/>
          </p:nvGrpSpPr>
          <p:grpSpPr>
            <a:xfrm>
              <a:off x="7648974" y="1305966"/>
              <a:ext cx="2050928" cy="1949770"/>
              <a:chOff x="5639761" y="1278235"/>
              <a:chExt cx="2071082" cy="2045861"/>
            </a:xfrm>
          </p:grpSpPr>
          <p:sp>
            <p:nvSpPr>
              <p:cNvPr id="1677" name="Google Shape;1677;p39"/>
              <p:cNvSpPr/>
              <p:nvPr/>
            </p:nvSpPr>
            <p:spPr>
              <a:xfrm>
                <a:off x="5639761" y="1278235"/>
                <a:ext cx="2071082" cy="2045861"/>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78" name="Google Shape;1678;p39"/>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79" name="Google Shape;1679;p39"/>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80" name="Google Shape;1680;p39"/>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81" name="Google Shape;1681;p39"/>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82" name="Google Shape;1682;p39"/>
              <p:cNvSpPr/>
              <p:nvPr/>
            </p:nvSpPr>
            <p:spPr>
              <a:xfrm>
                <a:off x="6719037" y="2233762"/>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83" name="Google Shape;1683;p39"/>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84" name="Google Shape;1684;p39"/>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85" name="Google Shape;1685;p39"/>
              <p:cNvSpPr/>
              <p:nvPr/>
            </p:nvSpPr>
            <p:spPr>
              <a:xfrm>
                <a:off x="6708929" y="231948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86" name="Google Shape;1686;p39"/>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87" name="Google Shape;1687;p39"/>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88" name="Google Shape;1688;p39"/>
              <p:cNvSpPr/>
              <p:nvPr/>
            </p:nvSpPr>
            <p:spPr>
              <a:xfrm>
                <a:off x="6643835" y="242597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14"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89" name="Google Shape;1689;p39"/>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90" name="Google Shape;1690;p39"/>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91" name="Google Shape;1691;p39"/>
              <p:cNvSpPr/>
              <p:nvPr/>
            </p:nvSpPr>
            <p:spPr>
              <a:xfrm>
                <a:off x="6503084" y="235207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92" name="Google Shape;1692;p39"/>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93" name="Google Shape;1693;p39"/>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94" name="Google Shape;1694;p39"/>
              <p:cNvSpPr/>
              <p:nvPr/>
            </p:nvSpPr>
            <p:spPr>
              <a:xfrm>
                <a:off x="6509309" y="227955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95" name="Google Shape;1695;p39"/>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96" name="Google Shape;1696;p39"/>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97" name="Google Shape;1697;p39"/>
              <p:cNvSpPr/>
              <p:nvPr/>
            </p:nvSpPr>
            <p:spPr>
              <a:xfrm>
                <a:off x="6595857" y="2297310"/>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98" name="Google Shape;1698;p39"/>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699" name="Google Shape;1699;p39"/>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00" name="Google Shape;1700;p39"/>
              <p:cNvSpPr/>
              <p:nvPr/>
            </p:nvSpPr>
            <p:spPr>
              <a:xfrm>
                <a:off x="6583402" y="2168053"/>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01" name="Google Shape;1701;p39"/>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02" name="Google Shape;1702;p39"/>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03" name="Google Shape;1703;p39"/>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04" name="Google Shape;1704;p39"/>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05" name="Google Shape;1705;p39"/>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06" name="Google Shape;1706;p39"/>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07" name="Google Shape;1707;p39"/>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08" name="Google Shape;1708;p39"/>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09" name="Google Shape;1709;p39"/>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10" name="Google Shape;1710;p39"/>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11" name="Google Shape;1711;p39"/>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12" name="Google Shape;1712;p39"/>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13" name="Google Shape;1713;p39"/>
              <p:cNvSpPr/>
              <p:nvPr/>
            </p:nvSpPr>
            <p:spPr>
              <a:xfrm>
                <a:off x="5734455" y="1412290"/>
                <a:ext cx="1783562" cy="1795126"/>
              </a:xfrm>
              <a:custGeom>
                <a:rect b="b" l="l" r="r" t="t"/>
                <a:pathLst>
                  <a:path extrusionOk="0" h="1789112" w="1783562">
                    <a:moveTo>
                      <a:pt x="891781" y="1789112"/>
                    </a:moveTo>
                    <a:cubicBezTo>
                      <a:pt x="1384299" y="1789112"/>
                      <a:pt x="1783562" y="1388605"/>
                      <a:pt x="1783562" y="894563"/>
                    </a:cubicBezTo>
                    <a:cubicBezTo>
                      <a:pt x="1783562" y="400520"/>
                      <a:pt x="1384299" y="0"/>
                      <a:pt x="891781" y="0"/>
                    </a:cubicBezTo>
                    <a:cubicBezTo>
                      <a:pt x="399263" y="0"/>
                      <a:pt x="0" y="400520"/>
                      <a:pt x="0" y="894563"/>
                    </a:cubicBezTo>
                    <a:cubicBezTo>
                      <a:pt x="0" y="1388605"/>
                      <a:pt x="399263" y="1789112"/>
                      <a:pt x="891781" y="1789112"/>
                    </a:cubicBezTo>
                    <a:close/>
                    <a:moveTo>
                      <a:pt x="891781" y="1789112"/>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14" name="Google Shape;1714;p39"/>
              <p:cNvSpPr/>
              <p:nvPr/>
            </p:nvSpPr>
            <p:spPr>
              <a:xfrm>
                <a:off x="6062573" y="1745277"/>
                <a:ext cx="1127328" cy="1129168"/>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15" name="Google Shape;1715;p39"/>
              <p:cNvSpPr/>
              <p:nvPr/>
            </p:nvSpPr>
            <p:spPr>
              <a:xfrm>
                <a:off x="5661452"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16" name="Google Shape;1716;p39"/>
              <p:cNvSpPr/>
              <p:nvPr/>
            </p:nvSpPr>
            <p:spPr>
              <a:xfrm>
                <a:off x="5703348"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17" name="Google Shape;1717;p39"/>
              <p:cNvSpPr/>
              <p:nvPr/>
            </p:nvSpPr>
            <p:spPr>
              <a:xfrm>
                <a:off x="6090129" y="1483080"/>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18" name="Google Shape;1718;p39"/>
              <p:cNvSpPr/>
              <p:nvPr/>
            </p:nvSpPr>
            <p:spPr>
              <a:xfrm>
                <a:off x="6132026" y="1543280"/>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19" name="Google Shape;1719;p39"/>
              <p:cNvSpPr/>
              <p:nvPr/>
            </p:nvSpPr>
            <p:spPr>
              <a:xfrm>
                <a:off x="6241984" y="3080564"/>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20" name="Google Shape;1720;p39"/>
              <p:cNvSpPr/>
              <p:nvPr/>
            </p:nvSpPr>
            <p:spPr>
              <a:xfrm>
                <a:off x="6283880" y="3140764"/>
                <a:ext cx="49173" cy="13825"/>
              </a:xfrm>
              <a:custGeom>
                <a:rect b="b" l="l" r="r" t="t"/>
                <a:pathLst>
                  <a:path extrusionOk="0" h="13779" w="49173">
                    <a:moveTo>
                      <a:pt x="48920" y="3619"/>
                    </a:moveTo>
                    <a:cubicBezTo>
                      <a:pt x="48755" y="2743"/>
                      <a:pt x="48514" y="2032"/>
                      <a:pt x="48222" y="1460"/>
                    </a:cubicBezTo>
                    <a:cubicBezTo>
                      <a:pt x="47917" y="889"/>
                      <a:pt x="47549" y="508"/>
                      <a:pt x="47117"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21" name="Google Shape;1721;p39"/>
              <p:cNvSpPr/>
              <p:nvPr/>
            </p:nvSpPr>
            <p:spPr>
              <a:xfrm>
                <a:off x="7331761" y="2689498"/>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22" name="Google Shape;1722;p39"/>
              <p:cNvSpPr/>
              <p:nvPr/>
            </p:nvSpPr>
            <p:spPr>
              <a:xfrm>
                <a:off x="7373657" y="2749699"/>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23" name="Google Shape;1723;p39"/>
              <p:cNvSpPr/>
              <p:nvPr/>
            </p:nvSpPr>
            <p:spPr>
              <a:xfrm>
                <a:off x="7162042" y="157813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24" name="Google Shape;1724;p39"/>
              <p:cNvSpPr/>
              <p:nvPr/>
            </p:nvSpPr>
            <p:spPr>
              <a:xfrm>
                <a:off x="7203938" y="1638334"/>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25" name="Google Shape;1725;p39"/>
              <p:cNvSpPr/>
              <p:nvPr/>
            </p:nvSpPr>
            <p:spPr>
              <a:xfrm>
                <a:off x="7126227" y="224316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26" name="Google Shape;1726;p39"/>
              <p:cNvSpPr/>
              <p:nvPr/>
            </p:nvSpPr>
            <p:spPr>
              <a:xfrm>
                <a:off x="7168122" y="2303363"/>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27" name="Google Shape;1727;p39"/>
              <p:cNvSpPr/>
              <p:nvPr/>
            </p:nvSpPr>
            <p:spPr>
              <a:xfrm>
                <a:off x="5994109"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28" name="Google Shape;1728;p39"/>
              <p:cNvSpPr/>
              <p:nvPr/>
            </p:nvSpPr>
            <p:spPr>
              <a:xfrm>
                <a:off x="6036005"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sp>
          <p:nvSpPr>
            <p:cNvPr id="1729" name="Google Shape;1729;p39"/>
            <p:cNvSpPr/>
            <p:nvPr/>
          </p:nvSpPr>
          <p:spPr>
            <a:xfrm>
              <a:off x="3470195" y="1027226"/>
              <a:ext cx="4909229"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d’azote est illustré ci-dessous:</a:t>
              </a:r>
              <a:endParaRPr b="0" i="0" sz="1400" u="none" cap="none" strike="noStrike">
                <a:solidFill>
                  <a:srgbClr val="000000"/>
                </a:solidFill>
                <a:latin typeface="Arial"/>
                <a:ea typeface="Arial"/>
                <a:cs typeface="Arial"/>
                <a:sym typeface="Arial"/>
              </a:endParaRPr>
            </a:p>
          </p:txBody>
        </p:sp>
        <p:sp>
          <p:nvSpPr>
            <p:cNvPr id="1730" name="Google Shape;1730;p39"/>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grpSp>
      <p:sp>
        <p:nvSpPr>
          <p:cNvPr id="1731" name="Google Shape;1731;p39"/>
          <p:cNvSpPr/>
          <p:nvPr/>
        </p:nvSpPr>
        <p:spPr>
          <a:xfrm>
            <a:off x="303364" y="1106512"/>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fr-FR" sz="2000" u="none" cap="none" strike="noStrike">
                <a:solidFill>
                  <a:schemeClr val="dk1"/>
                </a:solidFill>
                <a:latin typeface="Calibri"/>
                <a:ea typeface="Calibri"/>
                <a:cs typeface="Calibri"/>
                <a:sym typeface="Calibri"/>
              </a:rPr>
              <a:t>Tâche principale</a:t>
            </a:r>
            <a:endParaRPr b="0" i="0" sz="1400" u="none" cap="none" strike="noStrike">
              <a:solidFill>
                <a:srgbClr val="000000"/>
              </a:solidFill>
              <a:latin typeface="Arial"/>
              <a:ea typeface="Arial"/>
              <a:cs typeface="Arial"/>
              <a:sym typeface="Arial"/>
            </a:endParaRPr>
          </a:p>
        </p:txBody>
      </p:sp>
      <p:sp>
        <p:nvSpPr>
          <p:cNvPr id="1732" name="Google Shape;1732;p39"/>
          <p:cNvSpPr/>
          <p:nvPr/>
        </p:nvSpPr>
        <p:spPr>
          <a:xfrm>
            <a:off x="2515436" y="4286535"/>
            <a:ext cx="6131988" cy="279087"/>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33" name="Google Shape;1733;p39"/>
          <p:cNvSpPr/>
          <p:nvPr/>
        </p:nvSpPr>
        <p:spPr>
          <a:xfrm>
            <a:off x="2508974" y="4254300"/>
            <a:ext cx="5455917"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2</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Identifier les constituants du noyau d’un atome d’azote.</a:t>
            </a:r>
            <a:endParaRPr b="0" i="0" sz="1400" u="none" cap="none" strike="noStrike">
              <a:solidFill>
                <a:srgbClr val="000000"/>
              </a:solidFill>
              <a:latin typeface="Arial"/>
              <a:ea typeface="Arial"/>
              <a:cs typeface="Arial"/>
              <a:sym typeface="Arial"/>
            </a:endParaRPr>
          </a:p>
        </p:txBody>
      </p:sp>
      <p:cxnSp>
        <p:nvCxnSpPr>
          <p:cNvPr id="1734" name="Google Shape;1734;p39"/>
          <p:cNvCxnSpPr/>
          <p:nvPr/>
        </p:nvCxnSpPr>
        <p:spPr>
          <a:xfrm flipH="1" rot="10800000">
            <a:off x="9512109" y="3546211"/>
            <a:ext cx="585689" cy="675270"/>
          </a:xfrm>
          <a:prstGeom prst="straightConnector1">
            <a:avLst/>
          </a:prstGeom>
          <a:noFill/>
          <a:ln cap="flat" cmpd="sng" w="38100">
            <a:solidFill>
              <a:srgbClr val="FF0000"/>
            </a:solidFill>
            <a:prstDash val="solid"/>
            <a:miter lim="800000"/>
            <a:headEnd len="sm" w="sm" type="none"/>
            <a:tailEnd len="med" w="med" type="stealth"/>
          </a:ln>
        </p:spPr>
      </p:cxnSp>
      <p:sp>
        <p:nvSpPr>
          <p:cNvPr id="1735" name="Google Shape;1735;p39"/>
          <p:cNvSpPr txBox="1"/>
          <p:nvPr/>
        </p:nvSpPr>
        <p:spPr>
          <a:xfrm>
            <a:off x="9063606" y="4182761"/>
            <a:ext cx="81990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Proton</a:t>
            </a:r>
            <a:endParaRPr b="0" i="0" sz="1400" u="none" cap="none" strike="noStrike">
              <a:solidFill>
                <a:srgbClr val="000000"/>
              </a:solidFill>
              <a:latin typeface="Arial"/>
              <a:ea typeface="Arial"/>
              <a:cs typeface="Arial"/>
              <a:sym typeface="Arial"/>
            </a:endParaRPr>
          </a:p>
        </p:txBody>
      </p:sp>
      <p:cxnSp>
        <p:nvCxnSpPr>
          <p:cNvPr id="1736" name="Google Shape;1736;p39"/>
          <p:cNvCxnSpPr/>
          <p:nvPr/>
        </p:nvCxnSpPr>
        <p:spPr>
          <a:xfrm rot="10800000">
            <a:off x="10362427" y="3396878"/>
            <a:ext cx="181329" cy="1113749"/>
          </a:xfrm>
          <a:prstGeom prst="straightConnector1">
            <a:avLst/>
          </a:prstGeom>
          <a:noFill/>
          <a:ln cap="flat" cmpd="sng" w="38100">
            <a:solidFill>
              <a:srgbClr val="FF0000"/>
            </a:solidFill>
            <a:prstDash val="solid"/>
            <a:miter lim="800000"/>
            <a:headEnd len="sm" w="sm" type="none"/>
            <a:tailEnd len="med" w="med" type="stealth"/>
          </a:ln>
        </p:spPr>
      </p:cxnSp>
      <p:sp>
        <p:nvSpPr>
          <p:cNvPr id="1737" name="Google Shape;1737;p39"/>
          <p:cNvSpPr txBox="1"/>
          <p:nvPr/>
        </p:nvSpPr>
        <p:spPr>
          <a:xfrm>
            <a:off x="10033295" y="4449072"/>
            <a:ext cx="102092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Neutron </a:t>
            </a:r>
            <a:endParaRPr b="0" i="0" sz="1400" u="none" cap="none" strike="noStrike">
              <a:solidFill>
                <a:srgbClr val="000000"/>
              </a:solidFill>
              <a:latin typeface="Arial"/>
              <a:ea typeface="Arial"/>
              <a:cs typeface="Arial"/>
              <a:sym typeface="Arial"/>
            </a:endParaRPr>
          </a:p>
        </p:txBody>
      </p:sp>
      <p:sp>
        <p:nvSpPr>
          <p:cNvPr id="1738" name="Google Shape;1738;p39"/>
          <p:cNvSpPr/>
          <p:nvPr/>
        </p:nvSpPr>
        <p:spPr>
          <a:xfrm>
            <a:off x="7843060" y="2913908"/>
            <a:ext cx="1666435" cy="332607"/>
          </a:xfrm>
          <a:prstGeom prst="rightArrow">
            <a:avLst>
              <a:gd fmla="val 50000" name="adj1"/>
              <a:gd fmla="val 50000" name="adj2"/>
            </a:avLst>
          </a:prstGeom>
          <a:solidFill>
            <a:srgbClr val="FF0000">
              <a:alpha val="2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39" name="Google Shape;1739;p39"/>
          <p:cNvSpPr/>
          <p:nvPr/>
        </p:nvSpPr>
        <p:spPr>
          <a:xfrm>
            <a:off x="1848255" y="5096303"/>
            <a:ext cx="7518539"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rgbClr val="231F20"/>
                </a:solidFill>
                <a:latin typeface="Arial"/>
                <a:ea typeface="Arial"/>
                <a:cs typeface="Arial"/>
                <a:sym typeface="Arial"/>
              </a:rPr>
              <a:t>Le noyau est constitué</a:t>
            </a:r>
            <a:r>
              <a:rPr b="0" i="0" lang="fr-FR" sz="120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98" name="Shape 798"/>
        <p:cNvGrpSpPr/>
        <p:nvPr/>
      </p:nvGrpSpPr>
      <p:grpSpPr>
        <a:xfrm>
          <a:off x="0" y="0"/>
          <a:ext cx="0" cy="0"/>
          <a:chOff x="0" y="0"/>
          <a:chExt cx="0" cy="0"/>
        </a:xfrm>
      </p:grpSpPr>
      <p:pic>
        <p:nvPicPr>
          <p:cNvPr descr="Image générée" id="799" name="Google Shape;799;p4"/>
          <p:cNvPicPr preferRelativeResize="0"/>
          <p:nvPr/>
        </p:nvPicPr>
        <p:blipFill rotWithShape="1">
          <a:blip r:embed="rId3">
            <a:alphaModFix/>
          </a:blip>
          <a:srcRect b="10678" l="0" r="0" t="11064"/>
          <a:stretch/>
        </p:blipFill>
        <p:spPr>
          <a:xfrm>
            <a:off x="97945" y="105696"/>
            <a:ext cx="727815" cy="854359"/>
          </a:xfrm>
          <a:prstGeom prst="rect">
            <a:avLst/>
          </a:prstGeom>
          <a:noFill/>
          <a:ln>
            <a:noFill/>
          </a:ln>
        </p:spPr>
      </p:pic>
      <p:sp>
        <p:nvSpPr>
          <p:cNvPr id="800" name="Google Shape;800;p4"/>
          <p:cNvSpPr txBox="1"/>
          <p:nvPr/>
        </p:nvSpPr>
        <p:spPr>
          <a:xfrm>
            <a:off x="584166" y="1494161"/>
            <a:ext cx="10579510" cy="3416320"/>
          </a:xfrm>
          <a:prstGeom prst="rect">
            <a:avLst/>
          </a:prstGeom>
          <a:noFill/>
          <a:ln>
            <a:noFill/>
          </a:ln>
        </p:spPr>
        <p:txBody>
          <a:bodyPr anchorCtr="0" anchor="t" bIns="45700" lIns="91425" spcFirstLastPara="1" rIns="91425" wrap="square" tIns="45700">
            <a:spAutoFit/>
          </a:bodyPr>
          <a:lstStyle/>
          <a:p>
            <a:pPr indent="0" lvl="0" marL="0" marR="0" rtl="0" algn="l">
              <a:lnSpc>
                <a:spcPct val="2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 Expliciter à voix haute chaque étape de la tâche (modélisation verbale).</a:t>
            </a:r>
            <a:endParaRPr b="0" i="0" sz="1400" u="none" cap="none" strike="noStrike">
              <a:solidFill>
                <a:srgbClr val="000000"/>
              </a:solidFill>
              <a:latin typeface="Arial"/>
              <a:ea typeface="Arial"/>
              <a:cs typeface="Arial"/>
              <a:sym typeface="Arial"/>
            </a:endParaRPr>
          </a:p>
          <a:p>
            <a:pPr indent="0" lvl="0" marL="0" marR="0" rtl="0" algn="l">
              <a:lnSpc>
                <a:spcPct val="2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 Utiliser l’alternance linguistique (FR / AR) pour clarifier les termes clés.</a:t>
            </a:r>
            <a:endParaRPr b="0" i="0" sz="1400" u="none" cap="none" strike="noStrike">
              <a:solidFill>
                <a:srgbClr val="000000"/>
              </a:solidFill>
              <a:latin typeface="Arial"/>
              <a:ea typeface="Arial"/>
              <a:cs typeface="Arial"/>
              <a:sym typeface="Arial"/>
            </a:endParaRPr>
          </a:p>
          <a:p>
            <a:pPr indent="0" lvl="0" marL="0" marR="0" rtl="0" algn="l">
              <a:lnSpc>
                <a:spcPct val="2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 Insister sur les constituants de l’atome: électron – proton – neutron.</a:t>
            </a:r>
            <a:endParaRPr b="0" i="0" sz="1400" u="none" cap="none" strike="noStrike">
              <a:solidFill>
                <a:srgbClr val="000000"/>
              </a:solidFill>
              <a:latin typeface="Arial"/>
              <a:ea typeface="Arial"/>
              <a:cs typeface="Arial"/>
              <a:sym typeface="Arial"/>
            </a:endParaRPr>
          </a:p>
          <a:p>
            <a:pPr indent="0" lvl="0" marL="0" marR="0" rtl="0" algn="l">
              <a:lnSpc>
                <a:spcPct val="2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 Encourager la participation active (ardoise, justification orale).</a:t>
            </a:r>
            <a:endParaRPr b="0" i="0" sz="1400" u="none" cap="none" strike="noStrike">
              <a:solidFill>
                <a:srgbClr val="000000"/>
              </a:solidFill>
              <a:latin typeface="Arial"/>
              <a:ea typeface="Arial"/>
              <a:cs typeface="Arial"/>
              <a:sym typeface="Arial"/>
            </a:endParaRPr>
          </a:p>
          <a:p>
            <a:pPr indent="0" lvl="0" marL="0" marR="0" rtl="0" algn="l">
              <a:lnSpc>
                <a:spcPct val="2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 Donner un feedback sur la **démarche de raisonnement**, pas seulement sur la réponse.</a:t>
            </a:r>
            <a:endParaRPr b="0" i="0" sz="1400" u="none" cap="none" strike="noStrike">
              <a:solidFill>
                <a:srgbClr val="000000"/>
              </a:solidFill>
              <a:latin typeface="Arial"/>
              <a:ea typeface="Arial"/>
              <a:cs typeface="Arial"/>
              <a:sym typeface="Arial"/>
            </a:endParaRPr>
          </a:p>
          <a:p>
            <a:pPr indent="0" lvl="0" marL="0" marR="0" rtl="0" algn="l">
              <a:lnSpc>
                <a:spcPct val="2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 Circuler pendant les pratiques pour observer et soutenir les élèves.</a:t>
            </a:r>
            <a:endParaRPr b="0" i="0" sz="1400" u="none" cap="none" strike="noStrike">
              <a:solidFill>
                <a:srgbClr val="000000"/>
              </a:solidFill>
              <a:latin typeface="Arial"/>
              <a:ea typeface="Arial"/>
              <a:cs typeface="Arial"/>
              <a:sym typeface="Arial"/>
            </a:endParaRPr>
          </a:p>
        </p:txBody>
      </p:sp>
      <p:sp>
        <p:nvSpPr>
          <p:cNvPr id="801" name="Google Shape;801;p4"/>
          <p:cNvSpPr/>
          <p:nvPr/>
        </p:nvSpPr>
        <p:spPr>
          <a:xfrm>
            <a:off x="825760" y="388578"/>
            <a:ext cx="9932872" cy="494105"/>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44546A"/>
                </a:solidFill>
                <a:latin typeface="Calibri"/>
                <a:ea typeface="Calibri"/>
                <a:cs typeface="Calibri"/>
                <a:sym typeface="Calibri"/>
              </a:rPr>
              <a:t>Orientations didactiques pour cette séance</a:t>
            </a:r>
            <a:endParaRPr b="0" i="0" sz="1867" u="none" cap="none" strike="noStrike">
              <a:solidFill>
                <a:srgbClr val="44546A"/>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3" name="Shape 1743"/>
        <p:cNvGrpSpPr/>
        <p:nvPr/>
      </p:nvGrpSpPr>
      <p:grpSpPr>
        <a:xfrm>
          <a:off x="0" y="0"/>
          <a:ext cx="0" cy="0"/>
          <a:chOff x="0" y="0"/>
          <a:chExt cx="0" cy="0"/>
        </a:xfrm>
      </p:grpSpPr>
      <p:pic>
        <p:nvPicPr>
          <p:cNvPr id="1744" name="Google Shape;1744;p40"/>
          <p:cNvPicPr preferRelativeResize="0"/>
          <p:nvPr/>
        </p:nvPicPr>
        <p:blipFill rotWithShape="1">
          <a:blip r:embed="rId3">
            <a:alphaModFix/>
          </a:blip>
          <a:srcRect b="0" l="0" r="0" t="0"/>
          <a:stretch/>
        </p:blipFill>
        <p:spPr>
          <a:xfrm>
            <a:off x="10266924" y="1827282"/>
            <a:ext cx="1073892" cy="1125028"/>
          </a:xfrm>
          <a:prstGeom prst="rect">
            <a:avLst/>
          </a:prstGeom>
          <a:noFill/>
          <a:ln>
            <a:noFill/>
          </a:ln>
        </p:spPr>
      </p:pic>
      <p:sp>
        <p:nvSpPr>
          <p:cNvPr id="1745" name="Google Shape;1745;p40"/>
          <p:cNvSpPr txBox="1"/>
          <p:nvPr/>
        </p:nvSpPr>
        <p:spPr>
          <a:xfrm>
            <a:off x="783771" y="149126"/>
            <a:ext cx="10525437"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Je compte les particules chargées positivement . Je compte les particules ne portant pas de charges . </a:t>
            </a:r>
            <a:endParaRPr b="0" i="0" sz="1400" u="none" cap="none" strike="noStrike">
              <a:solidFill>
                <a:srgbClr val="000000"/>
              </a:solidFill>
              <a:latin typeface="Arial"/>
              <a:ea typeface="Arial"/>
              <a:cs typeface="Arial"/>
              <a:sym typeface="Arial"/>
            </a:endParaRPr>
          </a:p>
        </p:txBody>
      </p:sp>
      <p:sp>
        <p:nvSpPr>
          <p:cNvPr id="1746" name="Google Shape;1746;p40"/>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M</a:t>
            </a:r>
            <a:endParaRPr b="1" i="0" sz="1200" u="none" cap="none" strike="noStrike">
              <a:solidFill>
                <a:schemeClr val="lt1"/>
              </a:solidFill>
              <a:latin typeface="Dosis"/>
              <a:ea typeface="Dosis"/>
              <a:cs typeface="Dosis"/>
              <a:sym typeface="Dosis"/>
            </a:endParaRPr>
          </a:p>
        </p:txBody>
      </p:sp>
      <p:pic>
        <p:nvPicPr>
          <p:cNvPr id="1747" name="Google Shape;1747;p40"/>
          <p:cNvPicPr preferRelativeResize="0"/>
          <p:nvPr/>
        </p:nvPicPr>
        <p:blipFill rotWithShape="1">
          <a:blip r:embed="rId4">
            <a:alphaModFix/>
          </a:blip>
          <a:srcRect b="0" l="0" r="0" t="0"/>
          <a:stretch/>
        </p:blipFill>
        <p:spPr>
          <a:xfrm>
            <a:off x="11309209" y="924848"/>
            <a:ext cx="583170" cy="583170"/>
          </a:xfrm>
          <a:prstGeom prst="rect">
            <a:avLst/>
          </a:prstGeom>
          <a:noFill/>
          <a:ln>
            <a:noFill/>
          </a:ln>
        </p:spPr>
      </p:pic>
      <p:sp>
        <p:nvSpPr>
          <p:cNvPr id="1748" name="Google Shape;1748;p40"/>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 incite les élèves à suivre.</a:t>
            </a:r>
            <a:endParaRPr b="0" i="0" sz="1400" u="none" cap="none" strike="noStrike">
              <a:solidFill>
                <a:srgbClr val="000000"/>
              </a:solidFill>
              <a:latin typeface="Arial"/>
              <a:ea typeface="Arial"/>
              <a:cs typeface="Arial"/>
              <a:sym typeface="Arial"/>
            </a:endParaRPr>
          </a:p>
        </p:txBody>
      </p:sp>
      <p:grpSp>
        <p:nvGrpSpPr>
          <p:cNvPr id="1749" name="Google Shape;1749;p40"/>
          <p:cNvGrpSpPr/>
          <p:nvPr/>
        </p:nvGrpSpPr>
        <p:grpSpPr>
          <a:xfrm>
            <a:off x="3385400" y="1016000"/>
            <a:ext cx="6314502" cy="2248709"/>
            <a:chOff x="3385400" y="1016000"/>
            <a:chExt cx="6314502" cy="2248709"/>
          </a:xfrm>
        </p:grpSpPr>
        <p:sp>
          <p:nvSpPr>
            <p:cNvPr id="1750" name="Google Shape;1750;p40"/>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51" name="Google Shape;1751;p40"/>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1752" name="Google Shape;1752;p40"/>
            <p:cNvGrpSpPr/>
            <p:nvPr/>
          </p:nvGrpSpPr>
          <p:grpSpPr>
            <a:xfrm>
              <a:off x="7648974" y="1305966"/>
              <a:ext cx="2050928" cy="1949770"/>
              <a:chOff x="5639761" y="1278235"/>
              <a:chExt cx="2071082" cy="2045861"/>
            </a:xfrm>
          </p:grpSpPr>
          <p:sp>
            <p:nvSpPr>
              <p:cNvPr id="1753" name="Google Shape;1753;p40"/>
              <p:cNvSpPr/>
              <p:nvPr/>
            </p:nvSpPr>
            <p:spPr>
              <a:xfrm>
                <a:off x="5639761" y="1278235"/>
                <a:ext cx="2071082" cy="2045861"/>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54" name="Google Shape;1754;p40"/>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55" name="Google Shape;1755;p40"/>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56" name="Google Shape;1756;p40"/>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57" name="Google Shape;1757;p40"/>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58" name="Google Shape;1758;p40"/>
              <p:cNvSpPr/>
              <p:nvPr/>
            </p:nvSpPr>
            <p:spPr>
              <a:xfrm>
                <a:off x="6719037" y="2233762"/>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59" name="Google Shape;1759;p40"/>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60" name="Google Shape;1760;p40"/>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61" name="Google Shape;1761;p40"/>
              <p:cNvSpPr/>
              <p:nvPr/>
            </p:nvSpPr>
            <p:spPr>
              <a:xfrm>
                <a:off x="6708929" y="231948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62" name="Google Shape;1762;p40"/>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63" name="Google Shape;1763;p40"/>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64" name="Google Shape;1764;p40"/>
              <p:cNvSpPr/>
              <p:nvPr/>
            </p:nvSpPr>
            <p:spPr>
              <a:xfrm>
                <a:off x="6643835" y="242597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14"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65" name="Google Shape;1765;p40"/>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66" name="Google Shape;1766;p40"/>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67" name="Google Shape;1767;p40"/>
              <p:cNvSpPr/>
              <p:nvPr/>
            </p:nvSpPr>
            <p:spPr>
              <a:xfrm>
                <a:off x="6503084" y="235207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68" name="Google Shape;1768;p40"/>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69" name="Google Shape;1769;p40"/>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70" name="Google Shape;1770;p40"/>
              <p:cNvSpPr/>
              <p:nvPr/>
            </p:nvSpPr>
            <p:spPr>
              <a:xfrm>
                <a:off x="6509309" y="227955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71" name="Google Shape;1771;p40"/>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72" name="Google Shape;1772;p40"/>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73" name="Google Shape;1773;p40"/>
              <p:cNvSpPr/>
              <p:nvPr/>
            </p:nvSpPr>
            <p:spPr>
              <a:xfrm>
                <a:off x="6595857" y="2297310"/>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74" name="Google Shape;1774;p40"/>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75" name="Google Shape;1775;p40"/>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76" name="Google Shape;1776;p40"/>
              <p:cNvSpPr/>
              <p:nvPr/>
            </p:nvSpPr>
            <p:spPr>
              <a:xfrm>
                <a:off x="6583402" y="2168053"/>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77" name="Google Shape;1777;p40"/>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78" name="Google Shape;1778;p40"/>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79" name="Google Shape;1779;p40"/>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80" name="Google Shape;1780;p40"/>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81" name="Google Shape;1781;p40"/>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82" name="Google Shape;1782;p40"/>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83" name="Google Shape;1783;p40"/>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84" name="Google Shape;1784;p40"/>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85" name="Google Shape;1785;p40"/>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86" name="Google Shape;1786;p40"/>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87" name="Google Shape;1787;p40"/>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88" name="Google Shape;1788;p40"/>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89" name="Google Shape;1789;p40"/>
              <p:cNvSpPr/>
              <p:nvPr/>
            </p:nvSpPr>
            <p:spPr>
              <a:xfrm>
                <a:off x="5734455" y="1412290"/>
                <a:ext cx="1783562" cy="1795126"/>
              </a:xfrm>
              <a:custGeom>
                <a:rect b="b" l="l" r="r" t="t"/>
                <a:pathLst>
                  <a:path extrusionOk="0" h="1789112" w="1783562">
                    <a:moveTo>
                      <a:pt x="891781" y="1789112"/>
                    </a:moveTo>
                    <a:cubicBezTo>
                      <a:pt x="1384299" y="1789112"/>
                      <a:pt x="1783562" y="1388605"/>
                      <a:pt x="1783562" y="894563"/>
                    </a:cubicBezTo>
                    <a:cubicBezTo>
                      <a:pt x="1783562" y="400520"/>
                      <a:pt x="1384299" y="0"/>
                      <a:pt x="891781" y="0"/>
                    </a:cubicBezTo>
                    <a:cubicBezTo>
                      <a:pt x="399263" y="0"/>
                      <a:pt x="0" y="400520"/>
                      <a:pt x="0" y="894563"/>
                    </a:cubicBezTo>
                    <a:cubicBezTo>
                      <a:pt x="0" y="1388605"/>
                      <a:pt x="399263" y="1789112"/>
                      <a:pt x="891781" y="1789112"/>
                    </a:cubicBezTo>
                    <a:close/>
                    <a:moveTo>
                      <a:pt x="891781" y="1789112"/>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90" name="Google Shape;1790;p40"/>
              <p:cNvSpPr/>
              <p:nvPr/>
            </p:nvSpPr>
            <p:spPr>
              <a:xfrm>
                <a:off x="6062573" y="1745277"/>
                <a:ext cx="1127328" cy="1129168"/>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91" name="Google Shape;1791;p40"/>
              <p:cNvSpPr/>
              <p:nvPr/>
            </p:nvSpPr>
            <p:spPr>
              <a:xfrm>
                <a:off x="5661452"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92" name="Google Shape;1792;p40"/>
              <p:cNvSpPr/>
              <p:nvPr/>
            </p:nvSpPr>
            <p:spPr>
              <a:xfrm>
                <a:off x="5703348"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93" name="Google Shape;1793;p40"/>
              <p:cNvSpPr/>
              <p:nvPr/>
            </p:nvSpPr>
            <p:spPr>
              <a:xfrm>
                <a:off x="6090129" y="1483080"/>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94" name="Google Shape;1794;p40"/>
              <p:cNvSpPr/>
              <p:nvPr/>
            </p:nvSpPr>
            <p:spPr>
              <a:xfrm>
                <a:off x="6132026" y="1543280"/>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95" name="Google Shape;1795;p40"/>
              <p:cNvSpPr/>
              <p:nvPr/>
            </p:nvSpPr>
            <p:spPr>
              <a:xfrm>
                <a:off x="6241984" y="3080564"/>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96" name="Google Shape;1796;p40"/>
              <p:cNvSpPr/>
              <p:nvPr/>
            </p:nvSpPr>
            <p:spPr>
              <a:xfrm>
                <a:off x="6283880" y="3140764"/>
                <a:ext cx="49173" cy="13825"/>
              </a:xfrm>
              <a:custGeom>
                <a:rect b="b" l="l" r="r" t="t"/>
                <a:pathLst>
                  <a:path extrusionOk="0" h="13779" w="49173">
                    <a:moveTo>
                      <a:pt x="48920" y="3619"/>
                    </a:moveTo>
                    <a:cubicBezTo>
                      <a:pt x="48755" y="2743"/>
                      <a:pt x="48514" y="2032"/>
                      <a:pt x="48222" y="1460"/>
                    </a:cubicBezTo>
                    <a:cubicBezTo>
                      <a:pt x="47917" y="889"/>
                      <a:pt x="47549" y="508"/>
                      <a:pt x="47117"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97" name="Google Shape;1797;p40"/>
              <p:cNvSpPr/>
              <p:nvPr/>
            </p:nvSpPr>
            <p:spPr>
              <a:xfrm>
                <a:off x="7331761" y="2689498"/>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98" name="Google Shape;1798;p40"/>
              <p:cNvSpPr/>
              <p:nvPr/>
            </p:nvSpPr>
            <p:spPr>
              <a:xfrm>
                <a:off x="7373657" y="2749699"/>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799" name="Google Shape;1799;p40"/>
              <p:cNvSpPr/>
              <p:nvPr/>
            </p:nvSpPr>
            <p:spPr>
              <a:xfrm>
                <a:off x="7162042" y="157813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00" name="Google Shape;1800;p40"/>
              <p:cNvSpPr/>
              <p:nvPr/>
            </p:nvSpPr>
            <p:spPr>
              <a:xfrm>
                <a:off x="7203938" y="1638334"/>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01" name="Google Shape;1801;p40"/>
              <p:cNvSpPr/>
              <p:nvPr/>
            </p:nvSpPr>
            <p:spPr>
              <a:xfrm>
                <a:off x="7126227" y="224316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02" name="Google Shape;1802;p40"/>
              <p:cNvSpPr/>
              <p:nvPr/>
            </p:nvSpPr>
            <p:spPr>
              <a:xfrm>
                <a:off x="7168122" y="2303363"/>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03" name="Google Shape;1803;p40"/>
              <p:cNvSpPr/>
              <p:nvPr/>
            </p:nvSpPr>
            <p:spPr>
              <a:xfrm>
                <a:off x="5994109"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04" name="Google Shape;1804;p40"/>
              <p:cNvSpPr/>
              <p:nvPr/>
            </p:nvSpPr>
            <p:spPr>
              <a:xfrm>
                <a:off x="6036005"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sp>
          <p:nvSpPr>
            <p:cNvPr id="1805" name="Google Shape;1805;p40"/>
            <p:cNvSpPr/>
            <p:nvPr/>
          </p:nvSpPr>
          <p:spPr>
            <a:xfrm>
              <a:off x="3470195" y="1027226"/>
              <a:ext cx="4909229"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d’azote est illustré ci-dessous:</a:t>
              </a:r>
              <a:endParaRPr b="0" i="0" sz="1400" u="none" cap="none" strike="noStrike">
                <a:solidFill>
                  <a:srgbClr val="000000"/>
                </a:solidFill>
                <a:latin typeface="Arial"/>
                <a:ea typeface="Arial"/>
                <a:cs typeface="Arial"/>
                <a:sym typeface="Arial"/>
              </a:endParaRPr>
            </a:p>
          </p:txBody>
        </p:sp>
        <p:sp>
          <p:nvSpPr>
            <p:cNvPr id="1806" name="Google Shape;1806;p40"/>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grpSp>
      <p:sp>
        <p:nvSpPr>
          <p:cNvPr id="1807" name="Google Shape;1807;p40"/>
          <p:cNvSpPr/>
          <p:nvPr/>
        </p:nvSpPr>
        <p:spPr>
          <a:xfrm>
            <a:off x="303364" y="1106512"/>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fr-FR" sz="2000" u="none" cap="none" strike="noStrike">
                <a:solidFill>
                  <a:schemeClr val="dk1"/>
                </a:solidFill>
                <a:latin typeface="Calibri"/>
                <a:ea typeface="Calibri"/>
                <a:cs typeface="Calibri"/>
                <a:sym typeface="Calibri"/>
              </a:rPr>
              <a:t>Tâche principale</a:t>
            </a:r>
            <a:endParaRPr b="0" i="0" sz="1400" u="none" cap="none" strike="noStrike">
              <a:solidFill>
                <a:srgbClr val="000000"/>
              </a:solidFill>
              <a:latin typeface="Arial"/>
              <a:ea typeface="Arial"/>
              <a:cs typeface="Arial"/>
              <a:sym typeface="Arial"/>
            </a:endParaRPr>
          </a:p>
        </p:txBody>
      </p:sp>
      <p:sp>
        <p:nvSpPr>
          <p:cNvPr id="1808" name="Google Shape;1808;p40"/>
          <p:cNvSpPr/>
          <p:nvPr/>
        </p:nvSpPr>
        <p:spPr>
          <a:xfrm>
            <a:off x="1821923" y="3724667"/>
            <a:ext cx="7658508" cy="279087"/>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Calibri"/>
              <a:ea typeface="Calibri"/>
              <a:cs typeface="Calibri"/>
              <a:sym typeface="Calibri"/>
            </a:endParaRPr>
          </a:p>
        </p:txBody>
      </p:sp>
      <p:sp>
        <p:nvSpPr>
          <p:cNvPr id="1809" name="Google Shape;1809;p40"/>
          <p:cNvSpPr/>
          <p:nvPr/>
        </p:nvSpPr>
        <p:spPr>
          <a:xfrm>
            <a:off x="1338369" y="3545701"/>
            <a:ext cx="9072457" cy="43088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0" i="0" lang="fr-FR" sz="2800" u="none" cap="none" strike="noStrike">
                <a:solidFill>
                  <a:srgbClr val="F5821F"/>
                </a:solidFill>
                <a:latin typeface="Calibri"/>
                <a:ea typeface="Calibri"/>
                <a:cs typeface="Calibri"/>
                <a:sym typeface="Calibri"/>
              </a:rPr>
              <a:t>2</a:t>
            </a:r>
            <a:r>
              <a:rPr b="0" i="0" lang="fr-FR" sz="2400" u="none" cap="none" strike="noStrike">
                <a:solidFill>
                  <a:srgbClr val="F5821F"/>
                </a:solidFill>
                <a:latin typeface="Calibri"/>
                <a:ea typeface="Calibri"/>
                <a:cs typeface="Calibri"/>
                <a:sym typeface="Calibri"/>
              </a:rPr>
              <a:t>.</a:t>
            </a:r>
            <a:r>
              <a:rPr b="0" i="0" lang="fr-FR" sz="2400" u="none" cap="none" strike="noStrike">
                <a:solidFill>
                  <a:srgbClr val="231F20"/>
                </a:solidFill>
                <a:latin typeface="Calibri"/>
                <a:ea typeface="Calibri"/>
                <a:cs typeface="Calibri"/>
                <a:sym typeface="Calibri"/>
              </a:rPr>
              <a:t> Identifier les constituants du noyau d’un atome d’azote.</a:t>
            </a:r>
            <a:endParaRPr b="0" i="0" sz="1400" u="none" cap="none" strike="noStrike">
              <a:solidFill>
                <a:srgbClr val="000000"/>
              </a:solidFill>
              <a:latin typeface="Arial"/>
              <a:ea typeface="Arial"/>
              <a:cs typeface="Arial"/>
              <a:sym typeface="Arial"/>
            </a:endParaRPr>
          </a:p>
        </p:txBody>
      </p:sp>
      <p:grpSp>
        <p:nvGrpSpPr>
          <p:cNvPr id="1810" name="Google Shape;1810;p40"/>
          <p:cNvGrpSpPr/>
          <p:nvPr/>
        </p:nvGrpSpPr>
        <p:grpSpPr>
          <a:xfrm>
            <a:off x="1848255" y="5044394"/>
            <a:ext cx="9305522" cy="430887"/>
            <a:chOff x="3561070" y="4926135"/>
            <a:chExt cx="6019918" cy="430887"/>
          </a:xfrm>
        </p:grpSpPr>
        <p:sp>
          <p:nvSpPr>
            <p:cNvPr id="1811" name="Google Shape;1811;p40"/>
            <p:cNvSpPr/>
            <p:nvPr/>
          </p:nvSpPr>
          <p:spPr>
            <a:xfrm>
              <a:off x="3561070" y="4978044"/>
              <a:ext cx="6019918"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rgbClr val="231F20"/>
                  </a:solidFill>
                  <a:latin typeface="Arial"/>
                  <a:ea typeface="Arial"/>
                  <a:cs typeface="Arial"/>
                  <a:sym typeface="Arial"/>
                </a:rPr>
                <a:t>Le noyau est constitué</a:t>
              </a:r>
              <a:r>
                <a:rPr b="0" i="0" lang="fr-FR" sz="120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812" name="Google Shape;1812;p40"/>
            <p:cNvSpPr/>
            <p:nvPr/>
          </p:nvSpPr>
          <p:spPr>
            <a:xfrm>
              <a:off x="6180680" y="4926135"/>
              <a:ext cx="3343934" cy="43088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0" i="1" lang="fr-FR" sz="2800" u="none" cap="none" strike="noStrike">
                  <a:solidFill>
                    <a:srgbClr val="FF0000"/>
                  </a:solidFill>
                  <a:latin typeface="Arial"/>
                  <a:ea typeface="Arial"/>
                  <a:cs typeface="Arial"/>
                  <a:sym typeface="Arial"/>
                </a:rPr>
                <a:t>de 7 protons et </a:t>
              </a:r>
              <a:r>
                <a:rPr b="0" i="1" lang="fr-FR" sz="2800" u="none" cap="none" strike="noStrike">
                  <a:solidFill>
                    <a:schemeClr val="accent4"/>
                  </a:solidFill>
                  <a:latin typeface="Arial"/>
                  <a:ea typeface="Arial"/>
                  <a:cs typeface="Arial"/>
                  <a:sym typeface="Arial"/>
                </a:rPr>
                <a:t>7 neutrons.</a:t>
              </a:r>
              <a:endParaRPr b="0" i="0" sz="1400" u="none" cap="none" strike="noStrike">
                <a:solidFill>
                  <a:schemeClr val="accent4"/>
                </a:solidFill>
                <a:latin typeface="Arial"/>
                <a:ea typeface="Arial"/>
                <a:cs typeface="Arial"/>
                <a:sym typeface="Arial"/>
              </a:endParaRPr>
            </a:p>
          </p:txBody>
        </p:sp>
      </p:grpSp>
      <p:cxnSp>
        <p:nvCxnSpPr>
          <p:cNvPr id="1813" name="Google Shape;1813;p40"/>
          <p:cNvCxnSpPr/>
          <p:nvPr/>
        </p:nvCxnSpPr>
        <p:spPr>
          <a:xfrm flipH="1" rot="10800000">
            <a:off x="10303459" y="2827205"/>
            <a:ext cx="585689" cy="675270"/>
          </a:xfrm>
          <a:prstGeom prst="straightConnector1">
            <a:avLst/>
          </a:prstGeom>
          <a:noFill/>
          <a:ln cap="flat" cmpd="sng" w="38100">
            <a:solidFill>
              <a:srgbClr val="FF0000"/>
            </a:solidFill>
            <a:prstDash val="solid"/>
            <a:miter lim="800000"/>
            <a:headEnd len="sm" w="sm" type="none"/>
            <a:tailEnd len="med" w="med" type="stealth"/>
          </a:ln>
        </p:spPr>
      </p:cxnSp>
      <p:sp>
        <p:nvSpPr>
          <p:cNvPr id="1814" name="Google Shape;1814;p40"/>
          <p:cNvSpPr txBox="1"/>
          <p:nvPr/>
        </p:nvSpPr>
        <p:spPr>
          <a:xfrm>
            <a:off x="9854956" y="3463755"/>
            <a:ext cx="81990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Proton</a:t>
            </a:r>
            <a:endParaRPr b="0" i="0" sz="1400" u="none" cap="none" strike="noStrike">
              <a:solidFill>
                <a:srgbClr val="000000"/>
              </a:solidFill>
              <a:latin typeface="Arial"/>
              <a:ea typeface="Arial"/>
              <a:cs typeface="Arial"/>
              <a:sym typeface="Arial"/>
            </a:endParaRPr>
          </a:p>
        </p:txBody>
      </p:sp>
      <p:cxnSp>
        <p:nvCxnSpPr>
          <p:cNvPr id="1815" name="Google Shape;1815;p40"/>
          <p:cNvCxnSpPr/>
          <p:nvPr/>
        </p:nvCxnSpPr>
        <p:spPr>
          <a:xfrm rot="10800000">
            <a:off x="11153777" y="2677872"/>
            <a:ext cx="181329" cy="1113749"/>
          </a:xfrm>
          <a:prstGeom prst="straightConnector1">
            <a:avLst/>
          </a:prstGeom>
          <a:noFill/>
          <a:ln cap="flat" cmpd="sng" w="38100">
            <a:solidFill>
              <a:srgbClr val="FF0000"/>
            </a:solidFill>
            <a:prstDash val="solid"/>
            <a:miter lim="800000"/>
            <a:headEnd len="sm" w="sm" type="none"/>
            <a:tailEnd len="med" w="med" type="stealth"/>
          </a:ln>
        </p:spPr>
      </p:cxnSp>
      <p:sp>
        <p:nvSpPr>
          <p:cNvPr id="1816" name="Google Shape;1816;p40"/>
          <p:cNvSpPr txBox="1"/>
          <p:nvPr/>
        </p:nvSpPr>
        <p:spPr>
          <a:xfrm>
            <a:off x="10824645" y="3730066"/>
            <a:ext cx="102092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FF0000"/>
                </a:solidFill>
                <a:latin typeface="Calibri"/>
                <a:ea typeface="Calibri"/>
                <a:cs typeface="Calibri"/>
                <a:sym typeface="Calibri"/>
              </a:rPr>
              <a:t>Neutron </a:t>
            </a:r>
            <a:endParaRPr b="0" i="0" sz="1400" u="none" cap="none" strike="noStrike">
              <a:solidFill>
                <a:srgbClr val="000000"/>
              </a:solidFill>
              <a:latin typeface="Arial"/>
              <a:ea typeface="Arial"/>
              <a:cs typeface="Arial"/>
              <a:sym typeface="Arial"/>
            </a:endParaRPr>
          </a:p>
        </p:txBody>
      </p:sp>
      <p:sp>
        <p:nvSpPr>
          <p:cNvPr id="1817" name="Google Shape;1817;p40"/>
          <p:cNvSpPr/>
          <p:nvPr/>
        </p:nvSpPr>
        <p:spPr>
          <a:xfrm>
            <a:off x="8744391" y="1952293"/>
            <a:ext cx="1666435" cy="725577"/>
          </a:xfrm>
          <a:prstGeom prst="rightArrow">
            <a:avLst>
              <a:gd fmla="val 50000" name="adj1"/>
              <a:gd fmla="val 50000" name="adj2"/>
            </a:avLst>
          </a:prstGeom>
          <a:solidFill>
            <a:srgbClr val="FF0000">
              <a:alpha val="2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818" name="Google Shape;1818;p40"/>
          <p:cNvGrpSpPr/>
          <p:nvPr/>
        </p:nvGrpSpPr>
        <p:grpSpPr>
          <a:xfrm>
            <a:off x="1636611" y="4097243"/>
            <a:ext cx="8580351" cy="430887"/>
            <a:chOff x="3567914" y="3770915"/>
            <a:chExt cx="6870086" cy="430887"/>
          </a:xfrm>
        </p:grpSpPr>
        <p:sp>
          <p:nvSpPr>
            <p:cNvPr id="1819" name="Google Shape;1819;p40"/>
            <p:cNvSpPr/>
            <p:nvPr/>
          </p:nvSpPr>
          <p:spPr>
            <a:xfrm>
              <a:off x="3567914" y="3801693"/>
              <a:ext cx="6870086" cy="369332"/>
            </a:xfrm>
            <a:prstGeom prst="rect">
              <a:avLst/>
            </a:prstGeom>
            <a:solidFill>
              <a:srgbClr val="FFFF00"/>
            </a:solidFill>
            <a:ln>
              <a:noFill/>
            </a:ln>
          </p:spPr>
          <p:txBody>
            <a:bodyPr anchorCtr="0" anchor="t" bIns="0" lIns="0" spcFirstLastPara="1" rIns="0" wrap="square" tIns="0">
              <a:spAutoFit/>
            </a:bodyPr>
            <a:lstStyle/>
            <a:p>
              <a:pPr indent="-182563" lvl="0" marL="182563" marR="0" rtl="0" algn="l">
                <a:lnSpc>
                  <a:spcPct val="100000"/>
                </a:lnSpc>
                <a:spcBef>
                  <a:spcPts val="0"/>
                </a:spcBef>
                <a:spcAft>
                  <a:spcPts val="0"/>
                </a:spcAft>
                <a:buClr>
                  <a:srgbClr val="231F20"/>
                </a:buClr>
                <a:buSzPts val="2400"/>
                <a:buFont typeface="Arial"/>
                <a:buChar char="•"/>
              </a:pPr>
              <a:r>
                <a:rPr b="0" i="0" lang="fr-FR" sz="2400" u="none" cap="none" strike="noStrike">
                  <a:solidFill>
                    <a:srgbClr val="231F20"/>
                  </a:solidFill>
                  <a:latin typeface="Calibri"/>
                  <a:ea typeface="Calibri"/>
                  <a:cs typeface="Calibri"/>
                  <a:sym typeface="Calibri"/>
                </a:rPr>
                <a:t>Je compte les particules chargées positivement : </a:t>
              </a:r>
              <a:r>
                <a:rPr b="0" i="0" lang="fr-FR" sz="1200" u="none" cap="none" strike="noStrike">
                  <a:solidFill>
                    <a:srgbClr val="231F2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1820" name="Google Shape;1820;p40"/>
            <p:cNvSpPr/>
            <p:nvPr/>
          </p:nvSpPr>
          <p:spPr>
            <a:xfrm>
              <a:off x="8436660" y="3770915"/>
              <a:ext cx="131909" cy="43088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0" i="0" lang="fr-FR" sz="2800" u="none" cap="none" strike="noStrike">
                  <a:solidFill>
                    <a:srgbClr val="FF0000"/>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grpSp>
      <p:grpSp>
        <p:nvGrpSpPr>
          <p:cNvPr id="1821" name="Google Shape;1821;p40"/>
          <p:cNvGrpSpPr/>
          <p:nvPr/>
        </p:nvGrpSpPr>
        <p:grpSpPr>
          <a:xfrm>
            <a:off x="1533446" y="4489684"/>
            <a:ext cx="9097925" cy="430887"/>
            <a:chOff x="3567914" y="3775660"/>
            <a:chExt cx="7284495" cy="430887"/>
          </a:xfrm>
        </p:grpSpPr>
        <p:sp>
          <p:nvSpPr>
            <p:cNvPr id="1822" name="Google Shape;1822;p40"/>
            <p:cNvSpPr/>
            <p:nvPr/>
          </p:nvSpPr>
          <p:spPr>
            <a:xfrm>
              <a:off x="3567914" y="3801693"/>
              <a:ext cx="7284495" cy="369332"/>
            </a:xfrm>
            <a:prstGeom prst="rect">
              <a:avLst/>
            </a:prstGeom>
            <a:solidFill>
              <a:srgbClr val="FFFF00"/>
            </a:solidFill>
            <a:ln>
              <a:noFill/>
            </a:ln>
          </p:spPr>
          <p:txBody>
            <a:bodyPr anchorCtr="0" anchor="t" bIns="0" lIns="0" spcFirstLastPara="1" rIns="0" wrap="square" tIns="0">
              <a:spAutoFit/>
            </a:bodyPr>
            <a:lstStyle/>
            <a:p>
              <a:pPr indent="-182563" lvl="0" marL="182563" marR="0" rtl="0" algn="l">
                <a:lnSpc>
                  <a:spcPct val="100000"/>
                </a:lnSpc>
                <a:spcBef>
                  <a:spcPts val="0"/>
                </a:spcBef>
                <a:spcAft>
                  <a:spcPts val="0"/>
                </a:spcAft>
                <a:buClr>
                  <a:srgbClr val="231F20"/>
                </a:buClr>
                <a:buSzPts val="2400"/>
                <a:buFont typeface="Arial"/>
                <a:buChar char="•"/>
              </a:pPr>
              <a:r>
                <a:rPr b="0" i="0" lang="fr-FR" sz="2400" u="none" cap="none" strike="noStrike">
                  <a:solidFill>
                    <a:srgbClr val="231F20"/>
                  </a:solidFill>
                  <a:latin typeface="Calibri"/>
                  <a:ea typeface="Calibri"/>
                  <a:cs typeface="Calibri"/>
                  <a:sym typeface="Calibri"/>
                </a:rPr>
                <a:t>Je compte les particules ne portant pas de charges : </a:t>
              </a:r>
              <a:r>
                <a:rPr b="0" i="0" lang="fr-FR" sz="1200" u="none" cap="none" strike="noStrike">
                  <a:solidFill>
                    <a:srgbClr val="231F2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1823" name="Google Shape;1823;p40"/>
            <p:cNvSpPr/>
            <p:nvPr/>
          </p:nvSpPr>
          <p:spPr>
            <a:xfrm>
              <a:off x="8800645" y="3775660"/>
              <a:ext cx="131909" cy="43088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0" i="0" lang="fr-FR" sz="2800" u="none" cap="none" strike="noStrike">
                  <a:solidFill>
                    <a:srgbClr val="FF0000"/>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7" name="Shape 1827"/>
        <p:cNvGrpSpPr/>
        <p:nvPr/>
      </p:nvGrpSpPr>
      <p:grpSpPr>
        <a:xfrm>
          <a:off x="0" y="0"/>
          <a:ext cx="0" cy="0"/>
          <a:chOff x="0" y="0"/>
          <a:chExt cx="0" cy="0"/>
        </a:xfrm>
      </p:grpSpPr>
      <p:sp>
        <p:nvSpPr>
          <p:cNvPr id="1828" name="Google Shape;1828;p41"/>
          <p:cNvSpPr txBox="1"/>
          <p:nvPr/>
        </p:nvSpPr>
        <p:spPr>
          <a:xfrm>
            <a:off x="783771" y="149126"/>
            <a:ext cx="10525437"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Troisième étape: on me demande de « Décrire la structure de l’atome d’azote ».</a:t>
            </a:r>
            <a:endParaRPr b="0" i="0" sz="1400" u="none" cap="none" strike="noStrike">
              <a:solidFill>
                <a:srgbClr val="000000"/>
              </a:solidFill>
              <a:latin typeface="Arial"/>
              <a:ea typeface="Arial"/>
              <a:cs typeface="Arial"/>
              <a:sym typeface="Arial"/>
            </a:endParaRPr>
          </a:p>
        </p:txBody>
      </p:sp>
      <p:sp>
        <p:nvSpPr>
          <p:cNvPr id="1829" name="Google Shape;1829;p41"/>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M</a:t>
            </a:r>
            <a:endParaRPr b="1" i="0" sz="1200" u="none" cap="none" strike="noStrike">
              <a:solidFill>
                <a:schemeClr val="lt1"/>
              </a:solidFill>
              <a:latin typeface="Dosis"/>
              <a:ea typeface="Dosis"/>
              <a:cs typeface="Dosis"/>
              <a:sym typeface="Dosis"/>
            </a:endParaRPr>
          </a:p>
        </p:txBody>
      </p:sp>
      <p:pic>
        <p:nvPicPr>
          <p:cNvPr id="1830" name="Google Shape;1830;p41"/>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1831" name="Google Shape;1831;p41"/>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les élèves à suivre.</a:t>
            </a:r>
            <a:endParaRPr b="0" i="0" sz="1400" u="none" cap="none" strike="noStrike">
              <a:solidFill>
                <a:srgbClr val="000000"/>
              </a:solidFill>
              <a:latin typeface="Arial"/>
              <a:ea typeface="Arial"/>
              <a:cs typeface="Arial"/>
              <a:sym typeface="Arial"/>
            </a:endParaRPr>
          </a:p>
        </p:txBody>
      </p:sp>
      <p:sp>
        <p:nvSpPr>
          <p:cNvPr id="1832" name="Google Shape;1832;p41"/>
          <p:cNvSpPr/>
          <p:nvPr/>
        </p:nvSpPr>
        <p:spPr>
          <a:xfrm>
            <a:off x="303364" y="1106512"/>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fr-FR" sz="2000" u="none" cap="none" strike="noStrike">
                <a:solidFill>
                  <a:schemeClr val="dk1"/>
                </a:solidFill>
                <a:latin typeface="Calibri"/>
                <a:ea typeface="Calibri"/>
                <a:cs typeface="Calibri"/>
                <a:sym typeface="Calibri"/>
              </a:rPr>
              <a:t>Tâche principale</a:t>
            </a:r>
            <a:endParaRPr b="0" i="0" sz="1400" u="none" cap="none" strike="noStrike">
              <a:solidFill>
                <a:srgbClr val="000000"/>
              </a:solidFill>
              <a:latin typeface="Arial"/>
              <a:ea typeface="Arial"/>
              <a:cs typeface="Arial"/>
              <a:sym typeface="Arial"/>
            </a:endParaRPr>
          </a:p>
        </p:txBody>
      </p:sp>
      <p:grpSp>
        <p:nvGrpSpPr>
          <p:cNvPr id="1833" name="Google Shape;1833;p41"/>
          <p:cNvGrpSpPr/>
          <p:nvPr/>
        </p:nvGrpSpPr>
        <p:grpSpPr>
          <a:xfrm>
            <a:off x="3268307" y="1356869"/>
            <a:ext cx="6321697" cy="2248709"/>
            <a:chOff x="3385400" y="1016000"/>
            <a:chExt cx="6321697" cy="2248709"/>
          </a:xfrm>
        </p:grpSpPr>
        <p:sp>
          <p:nvSpPr>
            <p:cNvPr id="1834" name="Google Shape;1834;p41"/>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35" name="Google Shape;1835;p41"/>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1836" name="Google Shape;1836;p41"/>
            <p:cNvGrpSpPr/>
            <p:nvPr/>
          </p:nvGrpSpPr>
          <p:grpSpPr>
            <a:xfrm>
              <a:off x="7648974" y="1305966"/>
              <a:ext cx="2058123" cy="1929754"/>
              <a:chOff x="5639760" y="1278235"/>
              <a:chExt cx="2078347" cy="2024859"/>
            </a:xfrm>
          </p:grpSpPr>
          <p:sp>
            <p:nvSpPr>
              <p:cNvPr id="1837" name="Google Shape;1837;p41"/>
              <p:cNvSpPr/>
              <p:nvPr/>
            </p:nvSpPr>
            <p:spPr>
              <a:xfrm>
                <a:off x="5639760" y="1278235"/>
                <a:ext cx="2078347" cy="2024859"/>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38" name="Google Shape;1838;p41"/>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39" name="Google Shape;1839;p41"/>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40" name="Google Shape;1840;p41"/>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41" name="Google Shape;1841;p41"/>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42" name="Google Shape;1842;p41"/>
              <p:cNvSpPr/>
              <p:nvPr/>
            </p:nvSpPr>
            <p:spPr>
              <a:xfrm>
                <a:off x="6719037" y="2233762"/>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43" name="Google Shape;1843;p41"/>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44" name="Google Shape;1844;p41"/>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45" name="Google Shape;1845;p41"/>
              <p:cNvSpPr/>
              <p:nvPr/>
            </p:nvSpPr>
            <p:spPr>
              <a:xfrm>
                <a:off x="6708929" y="231948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46" name="Google Shape;1846;p41"/>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47" name="Google Shape;1847;p41"/>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48" name="Google Shape;1848;p41"/>
              <p:cNvSpPr/>
              <p:nvPr/>
            </p:nvSpPr>
            <p:spPr>
              <a:xfrm>
                <a:off x="6643835" y="242597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14"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49" name="Google Shape;1849;p41"/>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50" name="Google Shape;1850;p41"/>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51" name="Google Shape;1851;p41"/>
              <p:cNvSpPr/>
              <p:nvPr/>
            </p:nvSpPr>
            <p:spPr>
              <a:xfrm>
                <a:off x="6503084" y="235207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52" name="Google Shape;1852;p41"/>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53" name="Google Shape;1853;p41"/>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54" name="Google Shape;1854;p41"/>
              <p:cNvSpPr/>
              <p:nvPr/>
            </p:nvSpPr>
            <p:spPr>
              <a:xfrm>
                <a:off x="6509309" y="227955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55" name="Google Shape;1855;p41"/>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56" name="Google Shape;1856;p41"/>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57" name="Google Shape;1857;p41"/>
              <p:cNvSpPr/>
              <p:nvPr/>
            </p:nvSpPr>
            <p:spPr>
              <a:xfrm>
                <a:off x="6595857" y="2297310"/>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58" name="Google Shape;1858;p41"/>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59" name="Google Shape;1859;p41"/>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60" name="Google Shape;1860;p41"/>
              <p:cNvSpPr/>
              <p:nvPr/>
            </p:nvSpPr>
            <p:spPr>
              <a:xfrm>
                <a:off x="6583402" y="2168053"/>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61" name="Google Shape;1861;p41"/>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62" name="Google Shape;1862;p41"/>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63" name="Google Shape;1863;p41"/>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64" name="Google Shape;1864;p41"/>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65" name="Google Shape;1865;p41"/>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66" name="Google Shape;1866;p41"/>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67" name="Google Shape;1867;p41"/>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68" name="Google Shape;1868;p41"/>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69" name="Google Shape;1869;p41"/>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70" name="Google Shape;1870;p41"/>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71" name="Google Shape;1871;p41"/>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72" name="Google Shape;1872;p41"/>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73" name="Google Shape;1873;p41"/>
              <p:cNvSpPr/>
              <p:nvPr/>
            </p:nvSpPr>
            <p:spPr>
              <a:xfrm>
                <a:off x="5734455" y="1412290"/>
                <a:ext cx="1783562" cy="1795126"/>
              </a:xfrm>
              <a:custGeom>
                <a:rect b="b" l="l" r="r" t="t"/>
                <a:pathLst>
                  <a:path extrusionOk="0" h="1789112" w="1783562">
                    <a:moveTo>
                      <a:pt x="891781" y="1789112"/>
                    </a:moveTo>
                    <a:cubicBezTo>
                      <a:pt x="1384299" y="1789112"/>
                      <a:pt x="1783562" y="1388605"/>
                      <a:pt x="1783562" y="894563"/>
                    </a:cubicBezTo>
                    <a:cubicBezTo>
                      <a:pt x="1783562" y="400520"/>
                      <a:pt x="1384299" y="0"/>
                      <a:pt x="891781" y="0"/>
                    </a:cubicBezTo>
                    <a:cubicBezTo>
                      <a:pt x="399263" y="0"/>
                      <a:pt x="0" y="400520"/>
                      <a:pt x="0" y="894563"/>
                    </a:cubicBezTo>
                    <a:cubicBezTo>
                      <a:pt x="0" y="1388605"/>
                      <a:pt x="399263" y="1789112"/>
                      <a:pt x="891781" y="1789112"/>
                    </a:cubicBezTo>
                    <a:close/>
                    <a:moveTo>
                      <a:pt x="891781" y="1789112"/>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74" name="Google Shape;1874;p41"/>
              <p:cNvSpPr/>
              <p:nvPr/>
            </p:nvSpPr>
            <p:spPr>
              <a:xfrm>
                <a:off x="6062573" y="1745277"/>
                <a:ext cx="1127328" cy="1129168"/>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75" name="Google Shape;1875;p41"/>
              <p:cNvSpPr/>
              <p:nvPr/>
            </p:nvSpPr>
            <p:spPr>
              <a:xfrm>
                <a:off x="5661452"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76" name="Google Shape;1876;p41"/>
              <p:cNvSpPr/>
              <p:nvPr/>
            </p:nvSpPr>
            <p:spPr>
              <a:xfrm>
                <a:off x="5703348"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77" name="Google Shape;1877;p41"/>
              <p:cNvSpPr/>
              <p:nvPr/>
            </p:nvSpPr>
            <p:spPr>
              <a:xfrm>
                <a:off x="6090129" y="1483080"/>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78" name="Google Shape;1878;p41"/>
              <p:cNvSpPr/>
              <p:nvPr/>
            </p:nvSpPr>
            <p:spPr>
              <a:xfrm>
                <a:off x="6132026" y="1543280"/>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79" name="Google Shape;1879;p41"/>
              <p:cNvSpPr/>
              <p:nvPr/>
            </p:nvSpPr>
            <p:spPr>
              <a:xfrm>
                <a:off x="6241984" y="3080564"/>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80" name="Google Shape;1880;p41"/>
              <p:cNvSpPr/>
              <p:nvPr/>
            </p:nvSpPr>
            <p:spPr>
              <a:xfrm>
                <a:off x="6283880" y="3140764"/>
                <a:ext cx="49173" cy="13825"/>
              </a:xfrm>
              <a:custGeom>
                <a:rect b="b" l="l" r="r" t="t"/>
                <a:pathLst>
                  <a:path extrusionOk="0" h="13779" w="49173">
                    <a:moveTo>
                      <a:pt x="48920" y="3619"/>
                    </a:moveTo>
                    <a:cubicBezTo>
                      <a:pt x="48755" y="2743"/>
                      <a:pt x="48514" y="2032"/>
                      <a:pt x="48222" y="1460"/>
                    </a:cubicBezTo>
                    <a:cubicBezTo>
                      <a:pt x="47917" y="889"/>
                      <a:pt x="47549" y="508"/>
                      <a:pt x="47117"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81" name="Google Shape;1881;p41"/>
              <p:cNvSpPr/>
              <p:nvPr/>
            </p:nvSpPr>
            <p:spPr>
              <a:xfrm>
                <a:off x="7331761" y="2689498"/>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82" name="Google Shape;1882;p41"/>
              <p:cNvSpPr/>
              <p:nvPr/>
            </p:nvSpPr>
            <p:spPr>
              <a:xfrm>
                <a:off x="7373657" y="2749699"/>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83" name="Google Shape;1883;p41"/>
              <p:cNvSpPr/>
              <p:nvPr/>
            </p:nvSpPr>
            <p:spPr>
              <a:xfrm>
                <a:off x="7162042" y="157813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84" name="Google Shape;1884;p41"/>
              <p:cNvSpPr/>
              <p:nvPr/>
            </p:nvSpPr>
            <p:spPr>
              <a:xfrm>
                <a:off x="7203938" y="1638334"/>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85" name="Google Shape;1885;p41"/>
              <p:cNvSpPr/>
              <p:nvPr/>
            </p:nvSpPr>
            <p:spPr>
              <a:xfrm>
                <a:off x="7126227" y="224316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86" name="Google Shape;1886;p41"/>
              <p:cNvSpPr/>
              <p:nvPr/>
            </p:nvSpPr>
            <p:spPr>
              <a:xfrm>
                <a:off x="7168122" y="2303363"/>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87" name="Google Shape;1887;p41"/>
              <p:cNvSpPr/>
              <p:nvPr/>
            </p:nvSpPr>
            <p:spPr>
              <a:xfrm>
                <a:off x="5994109"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888" name="Google Shape;1888;p41"/>
              <p:cNvSpPr/>
              <p:nvPr/>
            </p:nvSpPr>
            <p:spPr>
              <a:xfrm>
                <a:off x="6036005"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sp>
          <p:nvSpPr>
            <p:cNvPr id="1889" name="Google Shape;1889;p41"/>
            <p:cNvSpPr/>
            <p:nvPr/>
          </p:nvSpPr>
          <p:spPr>
            <a:xfrm>
              <a:off x="3470195" y="1027226"/>
              <a:ext cx="4909229"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d’azote est illustré ci-dessous:</a:t>
              </a:r>
              <a:endParaRPr b="0" i="0" sz="1400" u="none" cap="none" strike="noStrike">
                <a:solidFill>
                  <a:srgbClr val="000000"/>
                </a:solidFill>
                <a:latin typeface="Arial"/>
                <a:ea typeface="Arial"/>
                <a:cs typeface="Arial"/>
                <a:sym typeface="Arial"/>
              </a:endParaRPr>
            </a:p>
          </p:txBody>
        </p:sp>
        <p:sp>
          <p:nvSpPr>
            <p:cNvPr id="1890" name="Google Shape;1890;p41"/>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grpSp>
      <p:sp>
        <p:nvSpPr>
          <p:cNvPr id="1891" name="Google Shape;1891;p41"/>
          <p:cNvSpPr/>
          <p:nvPr/>
        </p:nvSpPr>
        <p:spPr>
          <a:xfrm>
            <a:off x="3411630" y="3842197"/>
            <a:ext cx="6112953" cy="312881"/>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1892" name="Google Shape;1892;p41"/>
          <p:cNvSpPr/>
          <p:nvPr/>
        </p:nvSpPr>
        <p:spPr>
          <a:xfrm>
            <a:off x="3268307" y="3847303"/>
            <a:ext cx="5352396" cy="30777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3.</a:t>
            </a:r>
            <a:r>
              <a:rPr b="0" i="0" lang="fr-FR" sz="2000" u="none" cap="none" strike="noStrike">
                <a:solidFill>
                  <a:srgbClr val="231F20"/>
                </a:solidFill>
                <a:latin typeface="Calibri"/>
                <a:ea typeface="Calibri"/>
                <a:cs typeface="Calibri"/>
                <a:sym typeface="Calibri"/>
              </a:rPr>
              <a:t> Décrire la structure de l’atome d’azote.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6" name="Shape 1896"/>
        <p:cNvGrpSpPr/>
        <p:nvPr/>
      </p:nvGrpSpPr>
      <p:grpSpPr>
        <a:xfrm>
          <a:off x="0" y="0"/>
          <a:ext cx="0" cy="0"/>
          <a:chOff x="0" y="0"/>
          <a:chExt cx="0" cy="0"/>
        </a:xfrm>
      </p:grpSpPr>
      <p:sp>
        <p:nvSpPr>
          <p:cNvPr id="1897" name="Google Shape;1897;p42"/>
          <p:cNvSpPr txBox="1"/>
          <p:nvPr/>
        </p:nvSpPr>
        <p:spPr>
          <a:xfrm>
            <a:off x="783771" y="149126"/>
            <a:ext cx="10525437"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Pour décrire la structure de l’atome d’azote, je formule une phrase simple.</a:t>
            </a:r>
            <a:endParaRPr b="0" i="0" sz="1400" u="none" cap="none" strike="noStrike">
              <a:solidFill>
                <a:srgbClr val="000000"/>
              </a:solidFill>
              <a:latin typeface="Arial"/>
              <a:ea typeface="Arial"/>
              <a:cs typeface="Arial"/>
              <a:sym typeface="Arial"/>
            </a:endParaRPr>
          </a:p>
        </p:txBody>
      </p:sp>
      <p:sp>
        <p:nvSpPr>
          <p:cNvPr id="1898" name="Google Shape;1898;p42"/>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M</a:t>
            </a:r>
            <a:endParaRPr b="1" i="0" sz="1200" u="none" cap="none" strike="noStrike">
              <a:solidFill>
                <a:schemeClr val="lt1"/>
              </a:solidFill>
              <a:latin typeface="Dosis"/>
              <a:ea typeface="Dosis"/>
              <a:cs typeface="Dosis"/>
              <a:sym typeface="Dosis"/>
            </a:endParaRPr>
          </a:p>
        </p:txBody>
      </p:sp>
      <p:pic>
        <p:nvPicPr>
          <p:cNvPr id="1899" name="Google Shape;1899;p42"/>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1900" name="Google Shape;1900;p42"/>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les élèves à suivre.</a:t>
            </a:r>
            <a:endParaRPr b="0" i="0" sz="1400" u="none" cap="none" strike="noStrike">
              <a:solidFill>
                <a:srgbClr val="000000"/>
              </a:solidFill>
              <a:latin typeface="Arial"/>
              <a:ea typeface="Arial"/>
              <a:cs typeface="Arial"/>
              <a:sym typeface="Arial"/>
            </a:endParaRPr>
          </a:p>
        </p:txBody>
      </p:sp>
      <p:sp>
        <p:nvSpPr>
          <p:cNvPr id="1901" name="Google Shape;1901;p42"/>
          <p:cNvSpPr/>
          <p:nvPr/>
        </p:nvSpPr>
        <p:spPr>
          <a:xfrm>
            <a:off x="303364" y="1106512"/>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1" lang="fr-FR" sz="2000" u="none" cap="none" strike="noStrike">
                <a:solidFill>
                  <a:schemeClr val="dk1"/>
                </a:solidFill>
                <a:latin typeface="Calibri"/>
                <a:ea typeface="Calibri"/>
                <a:cs typeface="Calibri"/>
                <a:sym typeface="Calibri"/>
              </a:rPr>
              <a:t>Tâche principale</a:t>
            </a:r>
            <a:endParaRPr b="0" i="0" sz="1400" u="none" cap="none" strike="noStrike">
              <a:solidFill>
                <a:srgbClr val="000000"/>
              </a:solidFill>
              <a:latin typeface="Arial"/>
              <a:ea typeface="Arial"/>
              <a:cs typeface="Arial"/>
              <a:sym typeface="Arial"/>
            </a:endParaRPr>
          </a:p>
        </p:txBody>
      </p:sp>
      <p:grpSp>
        <p:nvGrpSpPr>
          <p:cNvPr id="1902" name="Google Shape;1902;p42"/>
          <p:cNvGrpSpPr/>
          <p:nvPr/>
        </p:nvGrpSpPr>
        <p:grpSpPr>
          <a:xfrm>
            <a:off x="3268307" y="1356869"/>
            <a:ext cx="6321697" cy="2248709"/>
            <a:chOff x="3385400" y="1016000"/>
            <a:chExt cx="6321697" cy="2248709"/>
          </a:xfrm>
        </p:grpSpPr>
        <p:sp>
          <p:nvSpPr>
            <p:cNvPr id="1903" name="Google Shape;1903;p42"/>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04" name="Google Shape;1904;p42"/>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1905" name="Google Shape;1905;p42"/>
            <p:cNvGrpSpPr/>
            <p:nvPr/>
          </p:nvGrpSpPr>
          <p:grpSpPr>
            <a:xfrm>
              <a:off x="7648974" y="1305966"/>
              <a:ext cx="2058123" cy="1929754"/>
              <a:chOff x="5639760" y="1278235"/>
              <a:chExt cx="2078347" cy="2024859"/>
            </a:xfrm>
          </p:grpSpPr>
          <p:sp>
            <p:nvSpPr>
              <p:cNvPr id="1906" name="Google Shape;1906;p42"/>
              <p:cNvSpPr/>
              <p:nvPr/>
            </p:nvSpPr>
            <p:spPr>
              <a:xfrm>
                <a:off x="5639760" y="1278235"/>
                <a:ext cx="2078347" cy="2024859"/>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07" name="Google Shape;1907;p42"/>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08" name="Google Shape;1908;p42"/>
              <p:cNvSpPr/>
              <p:nvPr/>
            </p:nvSpPr>
            <p:spPr>
              <a:xfrm>
                <a:off x="6567482" y="2303464"/>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09" name="Google Shape;1909;p42"/>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10" name="Google Shape;1910;p42"/>
              <p:cNvSpPr/>
              <p:nvPr/>
            </p:nvSpPr>
            <p:spPr>
              <a:xfrm>
                <a:off x="6678930" y="2194522"/>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11" name="Google Shape;1911;p42"/>
              <p:cNvSpPr/>
              <p:nvPr/>
            </p:nvSpPr>
            <p:spPr>
              <a:xfrm>
                <a:off x="6719037" y="2233762"/>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12" name="Google Shape;1912;p42"/>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13" name="Google Shape;1913;p42"/>
              <p:cNvSpPr/>
              <p:nvPr/>
            </p:nvSpPr>
            <p:spPr>
              <a:xfrm>
                <a:off x="6668822" y="228025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14" name="Google Shape;1914;p42"/>
              <p:cNvSpPr/>
              <p:nvPr/>
            </p:nvSpPr>
            <p:spPr>
              <a:xfrm>
                <a:off x="6708929" y="231948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15" name="Google Shape;1915;p42"/>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16" name="Google Shape;1916;p42"/>
              <p:cNvSpPr/>
              <p:nvPr/>
            </p:nvSpPr>
            <p:spPr>
              <a:xfrm>
                <a:off x="6603727" y="23867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17" name="Google Shape;1917;p42"/>
              <p:cNvSpPr/>
              <p:nvPr/>
            </p:nvSpPr>
            <p:spPr>
              <a:xfrm>
                <a:off x="6643835" y="242597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14"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18" name="Google Shape;1918;p42"/>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19" name="Google Shape;1919;p42"/>
              <p:cNvSpPr/>
              <p:nvPr/>
            </p:nvSpPr>
            <p:spPr>
              <a:xfrm>
                <a:off x="6462978" y="231283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20" name="Google Shape;1920;p42"/>
              <p:cNvSpPr/>
              <p:nvPr/>
            </p:nvSpPr>
            <p:spPr>
              <a:xfrm>
                <a:off x="6503084" y="2352079"/>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21" name="Google Shape;1921;p42"/>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22" name="Google Shape;1922;p42"/>
              <p:cNvSpPr/>
              <p:nvPr/>
            </p:nvSpPr>
            <p:spPr>
              <a:xfrm>
                <a:off x="6469202" y="2240317"/>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23" name="Google Shape;1923;p42"/>
              <p:cNvSpPr/>
              <p:nvPr/>
            </p:nvSpPr>
            <p:spPr>
              <a:xfrm>
                <a:off x="6509309" y="2279554"/>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24" name="Google Shape;1924;p42"/>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25" name="Google Shape;1925;p42"/>
              <p:cNvSpPr/>
              <p:nvPr/>
            </p:nvSpPr>
            <p:spPr>
              <a:xfrm>
                <a:off x="6555749" y="225807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26" name="Google Shape;1926;p42"/>
              <p:cNvSpPr/>
              <p:nvPr/>
            </p:nvSpPr>
            <p:spPr>
              <a:xfrm>
                <a:off x="6595857" y="2297310"/>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27" name="Google Shape;1927;p42"/>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28" name="Google Shape;1928;p42"/>
              <p:cNvSpPr/>
              <p:nvPr/>
            </p:nvSpPr>
            <p:spPr>
              <a:xfrm>
                <a:off x="6543294" y="212881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29" name="Google Shape;1929;p42"/>
              <p:cNvSpPr/>
              <p:nvPr/>
            </p:nvSpPr>
            <p:spPr>
              <a:xfrm>
                <a:off x="6583402" y="2168053"/>
                <a:ext cx="30352" cy="32455"/>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30" name="Google Shape;1930;p42"/>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31" name="Google Shape;1931;p42"/>
              <p:cNvSpPr/>
              <p:nvPr/>
            </p:nvSpPr>
            <p:spPr>
              <a:xfrm>
                <a:off x="6519106" y="238018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32" name="Google Shape;1932;p42"/>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33" name="Google Shape;1933;p42"/>
              <p:cNvSpPr/>
              <p:nvPr/>
            </p:nvSpPr>
            <p:spPr>
              <a:xfrm>
                <a:off x="6469202" y="2152931"/>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34" name="Google Shape;1934;p42"/>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35" name="Google Shape;1935;p42"/>
              <p:cNvSpPr/>
              <p:nvPr/>
            </p:nvSpPr>
            <p:spPr>
              <a:xfrm>
                <a:off x="6518167" y="2198483"/>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36" name="Google Shape;1936;p42"/>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37" name="Google Shape;1937;p42"/>
              <p:cNvSpPr/>
              <p:nvPr/>
            </p:nvSpPr>
            <p:spPr>
              <a:xfrm>
                <a:off x="6616122" y="2122048"/>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38" name="Google Shape;1938;p42"/>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39" name="Google Shape;1939;p42"/>
              <p:cNvSpPr/>
              <p:nvPr/>
            </p:nvSpPr>
            <p:spPr>
              <a:xfrm>
                <a:off x="6609903" y="221721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40" name="Google Shape;1940;p42"/>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41" name="Google Shape;1941;p42"/>
              <p:cNvSpPr/>
              <p:nvPr/>
            </p:nvSpPr>
            <p:spPr>
              <a:xfrm>
                <a:off x="6665626" y="2329036"/>
                <a:ext cx="110566" cy="110938"/>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42" name="Google Shape;1942;p42"/>
              <p:cNvSpPr/>
              <p:nvPr/>
            </p:nvSpPr>
            <p:spPr>
              <a:xfrm>
                <a:off x="5734455" y="1412290"/>
                <a:ext cx="1783562" cy="1795126"/>
              </a:xfrm>
              <a:custGeom>
                <a:rect b="b" l="l" r="r" t="t"/>
                <a:pathLst>
                  <a:path extrusionOk="0" h="1789112" w="1783562">
                    <a:moveTo>
                      <a:pt x="891781" y="1789112"/>
                    </a:moveTo>
                    <a:cubicBezTo>
                      <a:pt x="1384299" y="1789112"/>
                      <a:pt x="1783562" y="1388605"/>
                      <a:pt x="1783562" y="894563"/>
                    </a:cubicBezTo>
                    <a:cubicBezTo>
                      <a:pt x="1783562" y="400520"/>
                      <a:pt x="1384299" y="0"/>
                      <a:pt x="891781" y="0"/>
                    </a:cubicBezTo>
                    <a:cubicBezTo>
                      <a:pt x="399263" y="0"/>
                      <a:pt x="0" y="400520"/>
                      <a:pt x="0" y="894563"/>
                    </a:cubicBezTo>
                    <a:cubicBezTo>
                      <a:pt x="0" y="1388605"/>
                      <a:pt x="399263" y="1789112"/>
                      <a:pt x="891781" y="1789112"/>
                    </a:cubicBezTo>
                    <a:close/>
                    <a:moveTo>
                      <a:pt x="891781" y="1789112"/>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43" name="Google Shape;1943;p42"/>
              <p:cNvSpPr/>
              <p:nvPr/>
            </p:nvSpPr>
            <p:spPr>
              <a:xfrm>
                <a:off x="6062573" y="1745277"/>
                <a:ext cx="1127328" cy="1129168"/>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44" name="Google Shape;1944;p42"/>
              <p:cNvSpPr/>
              <p:nvPr/>
            </p:nvSpPr>
            <p:spPr>
              <a:xfrm>
                <a:off x="5661452"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45" name="Google Shape;1945;p42"/>
              <p:cNvSpPr/>
              <p:nvPr/>
            </p:nvSpPr>
            <p:spPr>
              <a:xfrm>
                <a:off x="5703348"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46" name="Google Shape;1946;p42"/>
              <p:cNvSpPr/>
              <p:nvPr/>
            </p:nvSpPr>
            <p:spPr>
              <a:xfrm>
                <a:off x="6090129" y="1483080"/>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47" name="Google Shape;1947;p42"/>
              <p:cNvSpPr/>
              <p:nvPr/>
            </p:nvSpPr>
            <p:spPr>
              <a:xfrm>
                <a:off x="6132026" y="1543280"/>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48" name="Google Shape;1948;p42"/>
              <p:cNvSpPr/>
              <p:nvPr/>
            </p:nvSpPr>
            <p:spPr>
              <a:xfrm>
                <a:off x="6241984" y="3080564"/>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49" name="Google Shape;1949;p42"/>
              <p:cNvSpPr/>
              <p:nvPr/>
            </p:nvSpPr>
            <p:spPr>
              <a:xfrm>
                <a:off x="6283880" y="3140764"/>
                <a:ext cx="49173" cy="13825"/>
              </a:xfrm>
              <a:custGeom>
                <a:rect b="b" l="l" r="r" t="t"/>
                <a:pathLst>
                  <a:path extrusionOk="0" h="13779" w="49173">
                    <a:moveTo>
                      <a:pt x="48920" y="3619"/>
                    </a:moveTo>
                    <a:cubicBezTo>
                      <a:pt x="48755" y="2743"/>
                      <a:pt x="48514" y="2032"/>
                      <a:pt x="48222" y="1460"/>
                    </a:cubicBezTo>
                    <a:cubicBezTo>
                      <a:pt x="47917" y="889"/>
                      <a:pt x="47549" y="508"/>
                      <a:pt x="47117"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50" name="Google Shape;1950;p42"/>
              <p:cNvSpPr/>
              <p:nvPr/>
            </p:nvSpPr>
            <p:spPr>
              <a:xfrm>
                <a:off x="7331761" y="2689498"/>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51" name="Google Shape;1951;p42"/>
              <p:cNvSpPr/>
              <p:nvPr/>
            </p:nvSpPr>
            <p:spPr>
              <a:xfrm>
                <a:off x="7373657" y="2749699"/>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52" name="Google Shape;1952;p42"/>
              <p:cNvSpPr/>
              <p:nvPr/>
            </p:nvSpPr>
            <p:spPr>
              <a:xfrm>
                <a:off x="7162042" y="157813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53" name="Google Shape;1953;p42"/>
              <p:cNvSpPr/>
              <p:nvPr/>
            </p:nvSpPr>
            <p:spPr>
              <a:xfrm>
                <a:off x="7203938" y="1638334"/>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54" name="Google Shape;1954;p42"/>
              <p:cNvSpPr/>
              <p:nvPr/>
            </p:nvSpPr>
            <p:spPr>
              <a:xfrm>
                <a:off x="7126227" y="2243162"/>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55" name="Google Shape;1955;p42"/>
              <p:cNvSpPr/>
              <p:nvPr/>
            </p:nvSpPr>
            <p:spPr>
              <a:xfrm>
                <a:off x="7168122" y="2303363"/>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56" name="Google Shape;1956;p42"/>
              <p:cNvSpPr/>
              <p:nvPr/>
            </p:nvSpPr>
            <p:spPr>
              <a:xfrm>
                <a:off x="5994109" y="2271729"/>
                <a:ext cx="132968" cy="133403"/>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1957" name="Google Shape;1957;p42"/>
              <p:cNvSpPr/>
              <p:nvPr/>
            </p:nvSpPr>
            <p:spPr>
              <a:xfrm>
                <a:off x="6036005" y="2331931"/>
                <a:ext cx="49173" cy="13825"/>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sp>
          <p:nvSpPr>
            <p:cNvPr id="1958" name="Google Shape;1958;p42"/>
            <p:cNvSpPr/>
            <p:nvPr/>
          </p:nvSpPr>
          <p:spPr>
            <a:xfrm>
              <a:off x="3470195" y="1027226"/>
              <a:ext cx="4909229"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d’azote est illustré ci-dessous:</a:t>
              </a:r>
              <a:endParaRPr b="0" i="0" sz="1400" u="none" cap="none" strike="noStrike">
                <a:solidFill>
                  <a:srgbClr val="000000"/>
                </a:solidFill>
                <a:latin typeface="Arial"/>
                <a:ea typeface="Arial"/>
                <a:cs typeface="Arial"/>
                <a:sym typeface="Arial"/>
              </a:endParaRPr>
            </a:p>
          </p:txBody>
        </p:sp>
        <p:sp>
          <p:nvSpPr>
            <p:cNvPr id="1959" name="Google Shape;1959;p42"/>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grpSp>
      <p:sp>
        <p:nvSpPr>
          <p:cNvPr id="1960" name="Google Shape;1960;p42"/>
          <p:cNvSpPr/>
          <p:nvPr/>
        </p:nvSpPr>
        <p:spPr>
          <a:xfrm>
            <a:off x="3411630" y="3842197"/>
            <a:ext cx="6112953" cy="312881"/>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1961" name="Google Shape;1961;p42"/>
          <p:cNvSpPr/>
          <p:nvPr/>
        </p:nvSpPr>
        <p:spPr>
          <a:xfrm>
            <a:off x="3268307" y="3847302"/>
            <a:ext cx="5939110"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3.</a:t>
            </a:r>
            <a:r>
              <a:rPr b="0" i="0" lang="fr-FR" sz="2000" u="none" cap="none" strike="noStrike">
                <a:solidFill>
                  <a:srgbClr val="231F20"/>
                </a:solidFill>
                <a:latin typeface="Calibri"/>
                <a:ea typeface="Calibri"/>
                <a:cs typeface="Calibri"/>
                <a:sym typeface="Calibri"/>
              </a:rPr>
              <a:t> Décrire la structure de l’atome d’azote.</a:t>
            </a:r>
            <a:endParaRPr b="0" i="0" sz="1400" u="none" cap="none" strike="noStrike">
              <a:solidFill>
                <a:srgbClr val="000000"/>
              </a:solidFill>
              <a:latin typeface="Arial"/>
              <a:ea typeface="Arial"/>
              <a:cs typeface="Arial"/>
              <a:sym typeface="Arial"/>
            </a:endParaRPr>
          </a:p>
        </p:txBody>
      </p:sp>
      <p:sp>
        <p:nvSpPr>
          <p:cNvPr id="1962" name="Google Shape;1962;p42"/>
          <p:cNvSpPr/>
          <p:nvPr/>
        </p:nvSpPr>
        <p:spPr>
          <a:xfrm>
            <a:off x="1799617" y="4862334"/>
            <a:ext cx="9914863" cy="923330"/>
          </a:xfrm>
          <a:prstGeom prst="rect">
            <a:avLst/>
          </a:prstGeom>
          <a:noFill/>
          <a:ln>
            <a:noFill/>
          </a:ln>
        </p:spPr>
        <p:txBody>
          <a:bodyPr anchorCtr="0" anchor="t" bIns="0" lIns="0" spcFirstLastPara="1" rIns="0" wrap="square" tIns="0">
            <a:spAutoFit/>
          </a:bodyPr>
          <a:lstStyle/>
          <a:p>
            <a:pPr indent="0" lvl="0" marL="0" marR="0" rtl="0" algn="l">
              <a:lnSpc>
                <a:spcPct val="125000"/>
              </a:lnSpc>
              <a:spcBef>
                <a:spcPts val="0"/>
              </a:spcBef>
              <a:spcAft>
                <a:spcPts val="0"/>
              </a:spcAft>
              <a:buClr>
                <a:srgbClr val="000000"/>
              </a:buClr>
              <a:buSzPts val="2400"/>
              <a:buFont typeface="Arial"/>
              <a:buNone/>
            </a:pPr>
            <a:r>
              <a:rPr b="0" i="0" lang="fr-FR" sz="2400" u="none" cap="none" strike="noStrike">
                <a:solidFill>
                  <a:srgbClr val="231F20"/>
                </a:solidFill>
                <a:latin typeface="Arial"/>
                <a:ea typeface="Arial"/>
                <a:cs typeface="Arial"/>
                <a:sym typeface="Arial"/>
              </a:rPr>
              <a:t>L’atome d’azote est constituéde ....................... qui tournent autour d’un noyau comportant .............. et ....................... </a:t>
            </a:r>
            <a:endParaRPr b="0" i="0" sz="1400" u="none" cap="none" strike="noStrike">
              <a:solidFill>
                <a:srgbClr val="000000"/>
              </a:solidFill>
              <a:latin typeface="Arial"/>
              <a:ea typeface="Arial"/>
              <a:cs typeface="Arial"/>
              <a:sym typeface="Arial"/>
            </a:endParaRPr>
          </a:p>
        </p:txBody>
      </p:sp>
      <p:sp>
        <p:nvSpPr>
          <p:cNvPr id="1963" name="Google Shape;1963;p42"/>
          <p:cNvSpPr/>
          <p:nvPr/>
        </p:nvSpPr>
        <p:spPr>
          <a:xfrm>
            <a:off x="4329806" y="5440823"/>
            <a:ext cx="4175515" cy="295466"/>
          </a:xfrm>
          <a:prstGeom prst="rect">
            <a:avLst/>
          </a:prstGeom>
          <a:noFill/>
          <a:ln>
            <a:noFill/>
          </a:ln>
        </p:spPr>
        <p:txBody>
          <a:bodyPr anchorCtr="0" anchor="t" bIns="0" lIns="0" spcFirstLastPara="1" rIns="0" wrap="square" tIns="0">
            <a:spAutoFit/>
          </a:bodyPr>
          <a:lstStyle/>
          <a:p>
            <a:pPr indent="0" lvl="0" marL="0" marR="0" rtl="0" algn="l">
              <a:lnSpc>
                <a:spcPct val="95750"/>
              </a:lnSpc>
              <a:spcBef>
                <a:spcPts val="0"/>
              </a:spcBef>
              <a:spcAft>
                <a:spcPts val="0"/>
              </a:spcAft>
              <a:buClr>
                <a:srgbClr val="000000"/>
              </a:buClr>
              <a:buSzPts val="2000"/>
              <a:buFont typeface="Arial"/>
              <a:buNone/>
            </a:pPr>
            <a:r>
              <a:rPr b="1" i="1" lang="fr-FR" sz="2000" u="none" cap="none" strike="noStrike">
                <a:solidFill>
                  <a:srgbClr val="FF0000"/>
                </a:solidFill>
                <a:latin typeface="Arial"/>
                <a:ea typeface="Arial"/>
                <a:cs typeface="Arial"/>
                <a:sym typeface="Arial"/>
              </a:rPr>
              <a:t>7 protons          7 neutrons</a:t>
            </a:r>
            <a:endParaRPr b="0" i="0" sz="1400" u="none" cap="none" strike="noStrike">
              <a:solidFill>
                <a:srgbClr val="000000"/>
              </a:solidFill>
              <a:latin typeface="Arial"/>
              <a:ea typeface="Arial"/>
              <a:cs typeface="Arial"/>
              <a:sym typeface="Arial"/>
            </a:endParaRPr>
          </a:p>
        </p:txBody>
      </p:sp>
      <p:sp>
        <p:nvSpPr>
          <p:cNvPr id="1964" name="Google Shape;1964;p42"/>
          <p:cNvSpPr/>
          <p:nvPr/>
        </p:nvSpPr>
        <p:spPr>
          <a:xfrm>
            <a:off x="6279780" y="4807899"/>
            <a:ext cx="1938648" cy="369332"/>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rgbClr val="000000"/>
              </a:buClr>
              <a:buSzPts val="2400"/>
              <a:buFont typeface="Arial"/>
              <a:buNone/>
            </a:pPr>
            <a:r>
              <a:rPr b="1" i="0" lang="fr-FR" sz="2400" u="none" cap="none" strike="noStrike">
                <a:solidFill>
                  <a:srgbClr val="FF0000"/>
                </a:solidFill>
                <a:latin typeface="Arial"/>
                <a:ea typeface="Arial"/>
                <a:cs typeface="Arial"/>
                <a:sym typeface="Arial"/>
              </a:rPr>
              <a:t>7 électrons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8" name="Shape 1968"/>
        <p:cNvGrpSpPr/>
        <p:nvPr/>
      </p:nvGrpSpPr>
      <p:grpSpPr>
        <a:xfrm>
          <a:off x="0" y="0"/>
          <a:ext cx="0" cy="0"/>
          <a:chOff x="0" y="0"/>
          <a:chExt cx="0" cy="0"/>
        </a:xfrm>
      </p:grpSpPr>
      <p:grpSp>
        <p:nvGrpSpPr>
          <p:cNvPr id="1969" name="Google Shape;1969;p43"/>
          <p:cNvGrpSpPr/>
          <p:nvPr/>
        </p:nvGrpSpPr>
        <p:grpSpPr>
          <a:xfrm>
            <a:off x="8213866" y="3689066"/>
            <a:ext cx="3630686" cy="600240"/>
            <a:chOff x="2407472" y="5755316"/>
            <a:chExt cx="6135996" cy="769639"/>
          </a:xfrm>
        </p:grpSpPr>
        <p:sp>
          <p:nvSpPr>
            <p:cNvPr id="1970" name="Google Shape;1970;p43"/>
            <p:cNvSpPr/>
            <p:nvPr/>
          </p:nvSpPr>
          <p:spPr>
            <a:xfrm>
              <a:off x="2407472" y="5755316"/>
              <a:ext cx="6135996" cy="766704"/>
            </a:xfrm>
            <a:custGeom>
              <a:rect b="b" l="l" r="r" t="t"/>
              <a:pathLst>
                <a:path extrusionOk="0" h="205752" w="6189408">
                  <a:moveTo>
                    <a:pt x="0" y="0"/>
                  </a:moveTo>
                  <a:lnTo>
                    <a:pt x="0" y="205752"/>
                  </a:lnTo>
                  <a:lnTo>
                    <a:pt x="6153607" y="205752"/>
                  </a:lnTo>
                  <a:cubicBezTo>
                    <a:pt x="6173380" y="205752"/>
                    <a:pt x="6189408" y="189725"/>
                    <a:pt x="6189408" y="169951"/>
                  </a:cubicBezTo>
                  <a:lnTo>
                    <a:pt x="6189408" y="35801"/>
                  </a:lnTo>
                  <a:cubicBezTo>
                    <a:pt x="6189408" y="16027"/>
                    <a:pt x="6173380" y="0"/>
                    <a:pt x="6153607" y="0"/>
                  </a:cubicBezTo>
                  <a:close/>
                  <a:moveTo>
                    <a:pt x="0" y="0"/>
                  </a:moveTo>
                </a:path>
              </a:pathLst>
            </a:custGeom>
            <a:solidFill>
              <a:srgbClr val="FFEF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971" name="Google Shape;1971;p43"/>
            <p:cNvSpPr/>
            <p:nvPr/>
          </p:nvSpPr>
          <p:spPr>
            <a:xfrm>
              <a:off x="2511036" y="5817069"/>
              <a:ext cx="5928867" cy="70788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800"/>
                <a:buFont typeface="Arial"/>
                <a:buNone/>
              </a:pPr>
              <a:r>
                <a:rPr b="1" i="0" lang="fr-FR" sz="2800" u="none" cap="none" strike="noStrike">
                  <a:solidFill>
                    <a:srgbClr val="F5821F"/>
                  </a:solidFill>
                  <a:latin typeface="Calibri"/>
                  <a:ea typeface="Calibri"/>
                  <a:cs typeface="Calibri"/>
                  <a:sym typeface="Calibri"/>
                </a:rPr>
                <a:t>3. </a:t>
              </a:r>
              <a:r>
                <a:rPr b="0" i="0" lang="fr-FR" sz="1800" u="none" cap="none" strike="noStrike">
                  <a:solidFill>
                    <a:schemeClr val="dk1"/>
                  </a:solidFill>
                  <a:latin typeface="Calibri"/>
                  <a:ea typeface="Calibri"/>
                  <a:cs typeface="Calibri"/>
                  <a:sym typeface="Calibri"/>
                </a:rPr>
                <a:t>Je décris la structure de l’atome.</a:t>
              </a:r>
              <a:endParaRPr b="0" i="0" sz="1400" u="none" cap="none" strike="noStrike">
                <a:solidFill>
                  <a:srgbClr val="000000"/>
                </a:solidFill>
                <a:latin typeface="Arial"/>
                <a:ea typeface="Arial"/>
                <a:cs typeface="Arial"/>
                <a:sym typeface="Arial"/>
              </a:endParaRPr>
            </a:p>
          </p:txBody>
        </p:sp>
      </p:grpSp>
      <p:sp>
        <p:nvSpPr>
          <p:cNvPr id="1972" name="Google Shape;1972;p43"/>
          <p:cNvSpPr txBox="1"/>
          <p:nvPr/>
        </p:nvSpPr>
        <p:spPr>
          <a:xfrm>
            <a:off x="905146" y="210350"/>
            <a:ext cx="10543399"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Écoutez bien, on récapitule ! Pour décrire un atome, voici les étapes à suivre.</a:t>
            </a:r>
            <a:endParaRPr b="0" i="0" sz="1400" u="none" cap="none" strike="noStrike">
              <a:solidFill>
                <a:srgbClr val="000000"/>
              </a:solidFill>
              <a:latin typeface="Arial"/>
              <a:ea typeface="Arial"/>
              <a:cs typeface="Arial"/>
              <a:sym typeface="Arial"/>
            </a:endParaRPr>
          </a:p>
        </p:txBody>
      </p:sp>
      <p:sp>
        <p:nvSpPr>
          <p:cNvPr id="1973" name="Google Shape;1973;p43"/>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M</a:t>
            </a:r>
            <a:endParaRPr b="1" i="0" sz="1200" u="none" cap="none" strike="noStrike">
              <a:solidFill>
                <a:schemeClr val="lt1"/>
              </a:solidFill>
              <a:latin typeface="Dosis"/>
              <a:ea typeface="Dosis"/>
              <a:cs typeface="Dosis"/>
              <a:sym typeface="Dosis"/>
            </a:endParaRPr>
          </a:p>
        </p:txBody>
      </p:sp>
      <p:pic>
        <p:nvPicPr>
          <p:cNvPr id="1974" name="Google Shape;1974;p43"/>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1975" name="Google Shape;1975;p43"/>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les élèves à suivre.</a:t>
            </a:r>
            <a:endParaRPr b="0" i="0" sz="1400" u="none" cap="none" strike="noStrike">
              <a:solidFill>
                <a:srgbClr val="000000"/>
              </a:solidFill>
              <a:latin typeface="Arial"/>
              <a:ea typeface="Arial"/>
              <a:cs typeface="Arial"/>
              <a:sym typeface="Arial"/>
            </a:endParaRPr>
          </a:p>
        </p:txBody>
      </p:sp>
      <p:grpSp>
        <p:nvGrpSpPr>
          <p:cNvPr id="1976" name="Google Shape;1976;p43"/>
          <p:cNvGrpSpPr/>
          <p:nvPr/>
        </p:nvGrpSpPr>
        <p:grpSpPr>
          <a:xfrm>
            <a:off x="4065056" y="2660343"/>
            <a:ext cx="3776552" cy="747417"/>
            <a:chOff x="6323412" y="1416592"/>
            <a:chExt cx="4579561" cy="747417"/>
          </a:xfrm>
        </p:grpSpPr>
        <p:sp>
          <p:nvSpPr>
            <p:cNvPr id="1977" name="Google Shape;1977;p43"/>
            <p:cNvSpPr/>
            <p:nvPr/>
          </p:nvSpPr>
          <p:spPr>
            <a:xfrm>
              <a:off x="6419204" y="1452868"/>
              <a:ext cx="4483769" cy="711141"/>
            </a:xfrm>
            <a:custGeom>
              <a:rect b="b" l="l" r="r" t="t"/>
              <a:pathLst>
                <a:path extrusionOk="0" h="205752" w="6189408">
                  <a:moveTo>
                    <a:pt x="0" y="0"/>
                  </a:moveTo>
                  <a:lnTo>
                    <a:pt x="0" y="205752"/>
                  </a:lnTo>
                  <a:lnTo>
                    <a:pt x="6153607" y="205752"/>
                  </a:lnTo>
                  <a:cubicBezTo>
                    <a:pt x="6173380" y="205752"/>
                    <a:pt x="6189408" y="189725"/>
                    <a:pt x="6189408" y="169951"/>
                  </a:cubicBezTo>
                  <a:lnTo>
                    <a:pt x="6189408" y="35801"/>
                  </a:lnTo>
                  <a:cubicBezTo>
                    <a:pt x="6189408" y="16027"/>
                    <a:pt x="6173380" y="0"/>
                    <a:pt x="6153607" y="0"/>
                  </a:cubicBezTo>
                  <a:close/>
                  <a:moveTo>
                    <a:pt x="0" y="0"/>
                  </a:moveTo>
                </a:path>
              </a:pathLst>
            </a:custGeom>
            <a:solidFill>
              <a:srgbClr val="FFEF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978" name="Google Shape;1978;p43"/>
            <p:cNvPicPr preferRelativeResize="0"/>
            <p:nvPr/>
          </p:nvPicPr>
          <p:blipFill rotWithShape="1">
            <a:blip r:embed="rId4">
              <a:alphaModFix/>
            </a:blip>
            <a:srcRect b="0" l="0" r="0" t="0"/>
            <a:stretch/>
          </p:blipFill>
          <p:spPr>
            <a:xfrm>
              <a:off x="8457344" y="1452869"/>
              <a:ext cx="25400" cy="25400"/>
            </a:xfrm>
            <a:prstGeom prst="rect">
              <a:avLst/>
            </a:prstGeom>
            <a:noFill/>
            <a:ln>
              <a:noFill/>
            </a:ln>
          </p:spPr>
        </p:pic>
        <p:sp>
          <p:nvSpPr>
            <p:cNvPr id="1979" name="Google Shape;1979;p43"/>
            <p:cNvSpPr/>
            <p:nvPr/>
          </p:nvSpPr>
          <p:spPr>
            <a:xfrm>
              <a:off x="6323412" y="1416592"/>
              <a:ext cx="4579561" cy="707886"/>
            </a:xfrm>
            <a:prstGeom prst="rect">
              <a:avLst/>
            </a:prstGeom>
            <a:noFill/>
            <a:ln>
              <a:noFill/>
            </a:ln>
          </p:spPr>
          <p:txBody>
            <a:bodyPr anchorCtr="0" anchor="t" bIns="0" lIns="0" spcFirstLastPara="1" rIns="0" wrap="square" tIns="0">
              <a:spAutoFit/>
            </a:bodyPr>
            <a:lstStyle/>
            <a:p>
              <a:pPr indent="-361950" lvl="0" marL="361950" marR="0" rtl="0" algn="ctr">
                <a:lnSpc>
                  <a:spcPct val="100000"/>
                </a:lnSpc>
                <a:spcBef>
                  <a:spcPts val="0"/>
                </a:spcBef>
                <a:spcAft>
                  <a:spcPts val="0"/>
                </a:spcAft>
                <a:buClr>
                  <a:srgbClr val="000000"/>
                </a:buClr>
                <a:buSzPts val="2800"/>
                <a:buFont typeface="Arial"/>
                <a:buNone/>
              </a:pPr>
              <a:r>
                <a:rPr b="1" i="0" lang="fr-FR" sz="2800" u="none" cap="none" strike="noStrike">
                  <a:solidFill>
                    <a:srgbClr val="F5821F"/>
                  </a:solidFill>
                  <a:latin typeface="Calibri"/>
                  <a:ea typeface="Calibri"/>
                  <a:cs typeface="Calibri"/>
                  <a:sym typeface="Calibri"/>
                </a:rPr>
                <a:t>2. </a:t>
              </a:r>
              <a:r>
                <a:rPr b="0" i="0" lang="fr-FR" sz="1800" u="none" cap="none" strike="noStrike">
                  <a:solidFill>
                    <a:schemeClr val="dk1"/>
                  </a:solidFill>
                  <a:latin typeface="Calibri"/>
                  <a:ea typeface="Calibri"/>
                  <a:cs typeface="Calibri"/>
                  <a:sym typeface="Calibri"/>
                </a:rPr>
                <a:t>J’identifie les constituants du noyau de l’atome</a:t>
              </a:r>
              <a:r>
                <a:rPr b="0" i="0" lang="fr-FR" sz="1800" u="none" cap="none" strike="noStrike">
                  <a:solidFill>
                    <a:srgbClr val="231F2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grpSp>
      <p:grpSp>
        <p:nvGrpSpPr>
          <p:cNvPr id="1980" name="Google Shape;1980;p43"/>
          <p:cNvGrpSpPr/>
          <p:nvPr/>
        </p:nvGrpSpPr>
        <p:grpSpPr>
          <a:xfrm>
            <a:off x="308164" y="1697272"/>
            <a:ext cx="3480647" cy="673940"/>
            <a:chOff x="444434" y="1413739"/>
            <a:chExt cx="4387879" cy="673940"/>
          </a:xfrm>
        </p:grpSpPr>
        <p:sp>
          <p:nvSpPr>
            <p:cNvPr id="1981" name="Google Shape;1981;p43"/>
            <p:cNvSpPr/>
            <p:nvPr/>
          </p:nvSpPr>
          <p:spPr>
            <a:xfrm>
              <a:off x="518279" y="1452868"/>
              <a:ext cx="4240190" cy="634811"/>
            </a:xfrm>
            <a:custGeom>
              <a:rect b="b" l="l" r="r" t="t"/>
              <a:pathLst>
                <a:path extrusionOk="0" h="205752" w="6189408">
                  <a:moveTo>
                    <a:pt x="0" y="0"/>
                  </a:moveTo>
                  <a:lnTo>
                    <a:pt x="0" y="205752"/>
                  </a:lnTo>
                  <a:lnTo>
                    <a:pt x="6153607" y="205752"/>
                  </a:lnTo>
                  <a:cubicBezTo>
                    <a:pt x="6173380" y="205752"/>
                    <a:pt x="6189408" y="189725"/>
                    <a:pt x="6189408" y="169951"/>
                  </a:cubicBezTo>
                  <a:lnTo>
                    <a:pt x="6189408" y="35801"/>
                  </a:lnTo>
                  <a:cubicBezTo>
                    <a:pt x="6189408" y="16027"/>
                    <a:pt x="6173380" y="0"/>
                    <a:pt x="6153607" y="0"/>
                  </a:cubicBezTo>
                  <a:close/>
                  <a:moveTo>
                    <a:pt x="0" y="0"/>
                  </a:moveTo>
                </a:path>
              </a:pathLst>
            </a:custGeom>
            <a:solidFill>
              <a:srgbClr val="FFEF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982" name="Google Shape;1982;p43"/>
            <p:cNvSpPr/>
            <p:nvPr/>
          </p:nvSpPr>
          <p:spPr>
            <a:xfrm>
              <a:off x="444434" y="1413739"/>
              <a:ext cx="4387879" cy="646331"/>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F5821F"/>
                  </a:solidFill>
                  <a:latin typeface="Calibri"/>
                  <a:ea typeface="Calibri"/>
                  <a:cs typeface="Calibri"/>
                  <a:sym typeface="Calibri"/>
                </a:rPr>
                <a:t>1.</a:t>
              </a:r>
              <a:r>
                <a:rPr b="1" i="0" lang="fr-FR" sz="2400" u="none" cap="none" strike="noStrike">
                  <a:solidFill>
                    <a:srgbClr val="231F20"/>
                  </a:solidFill>
                  <a:latin typeface="Calibri"/>
                  <a:ea typeface="Calibri"/>
                  <a:cs typeface="Calibri"/>
                  <a:sym typeface="Calibri"/>
                </a:rPr>
                <a:t> </a:t>
              </a:r>
              <a:r>
                <a:rPr b="0" i="0" lang="fr-FR" sz="1800" u="none" cap="none" strike="noStrike">
                  <a:solidFill>
                    <a:srgbClr val="231F20"/>
                  </a:solidFill>
                  <a:latin typeface="Calibri"/>
                  <a:ea typeface="Calibri"/>
                  <a:cs typeface="Calibri"/>
                  <a:sym typeface="Calibri"/>
                </a:rPr>
                <a:t>Je précise le nombre d’électrons dans l’atome.</a:t>
              </a:r>
              <a:endParaRPr b="0" i="0" sz="1800" u="none" cap="none" strike="noStrike">
                <a:solidFill>
                  <a:srgbClr val="231F20"/>
                </a:solidFill>
                <a:latin typeface="Calibri"/>
                <a:ea typeface="Calibri"/>
                <a:cs typeface="Calibri"/>
                <a:sym typeface="Calibri"/>
              </a:endParaRPr>
            </a:p>
          </p:txBody>
        </p:sp>
      </p:grpSp>
      <p:sp>
        <p:nvSpPr>
          <p:cNvPr id="1983" name="Google Shape;1983;p43"/>
          <p:cNvSpPr/>
          <p:nvPr/>
        </p:nvSpPr>
        <p:spPr>
          <a:xfrm rot="2161720">
            <a:off x="3397244" y="2052700"/>
            <a:ext cx="948508" cy="866730"/>
          </a:xfrm>
          <a:prstGeom prst="rightArrow">
            <a:avLst>
              <a:gd fmla="val 50000" name="adj1"/>
              <a:gd fmla="val 50000" name="adj2"/>
            </a:avLst>
          </a:prstGeom>
          <a:solidFill>
            <a:srgbClr val="FCEBD1">
              <a:alpha val="4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84" name="Google Shape;1984;p43"/>
          <p:cNvSpPr/>
          <p:nvPr/>
        </p:nvSpPr>
        <p:spPr>
          <a:xfrm>
            <a:off x="327971" y="2590308"/>
            <a:ext cx="2961769"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rgbClr val="002060"/>
                </a:solidFill>
                <a:latin typeface="Calibri"/>
                <a:ea typeface="Calibri"/>
                <a:cs typeface="Calibri"/>
                <a:sym typeface="Calibri"/>
              </a:rPr>
              <a:t>Le nombre d’électrons dans un atome d’azote est </a:t>
            </a:r>
            <a:r>
              <a:rPr b="1" i="0" lang="fr-FR" sz="1800" u="none" cap="none" strike="noStrike">
                <a:solidFill>
                  <a:srgbClr val="FF0000"/>
                </a:solidFill>
                <a:latin typeface="Calibri"/>
                <a:ea typeface="Calibri"/>
                <a:cs typeface="Calibri"/>
                <a:sym typeface="Calibri"/>
              </a:rPr>
              <a:t>7</a:t>
            </a:r>
            <a:r>
              <a:rPr b="0" i="0" lang="fr-FR" sz="1800" u="none" cap="none" strike="noStrike">
                <a:solidFill>
                  <a:srgbClr val="002060"/>
                </a:solidFill>
                <a:latin typeface="Calibri"/>
                <a:ea typeface="Calibri"/>
                <a:cs typeface="Calibri"/>
                <a:sym typeface="Calibri"/>
              </a:rPr>
              <a:t>.</a:t>
            </a:r>
            <a:endParaRPr b="0" i="0" sz="1050" u="none" cap="none" strike="noStrike">
              <a:solidFill>
                <a:srgbClr val="002060"/>
              </a:solidFill>
              <a:latin typeface="Arial"/>
              <a:ea typeface="Arial"/>
              <a:cs typeface="Arial"/>
              <a:sym typeface="Arial"/>
            </a:endParaRPr>
          </a:p>
        </p:txBody>
      </p:sp>
      <p:sp>
        <p:nvSpPr>
          <p:cNvPr id="1985" name="Google Shape;1985;p43"/>
          <p:cNvSpPr/>
          <p:nvPr/>
        </p:nvSpPr>
        <p:spPr>
          <a:xfrm>
            <a:off x="4064083" y="3525600"/>
            <a:ext cx="364499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rgbClr val="002060"/>
                </a:solidFill>
                <a:latin typeface="Calibri"/>
                <a:ea typeface="Calibri"/>
                <a:cs typeface="Calibri"/>
                <a:sym typeface="Calibri"/>
              </a:rPr>
              <a:t>Le noyau est constitué de </a:t>
            </a:r>
            <a:r>
              <a:rPr b="1" i="0" lang="fr-FR" sz="1800" u="none" cap="none" strike="noStrike">
                <a:solidFill>
                  <a:srgbClr val="FF0000"/>
                </a:solidFill>
                <a:latin typeface="Calibri"/>
                <a:ea typeface="Calibri"/>
                <a:cs typeface="Calibri"/>
                <a:sym typeface="Calibri"/>
              </a:rPr>
              <a:t>7 protons </a:t>
            </a:r>
            <a:r>
              <a:rPr b="0" i="0" lang="fr-FR" sz="1800" u="none" cap="none" strike="noStrike">
                <a:solidFill>
                  <a:srgbClr val="002060"/>
                </a:solidFill>
                <a:latin typeface="Calibri"/>
                <a:ea typeface="Calibri"/>
                <a:cs typeface="Calibri"/>
                <a:sym typeface="Calibri"/>
              </a:rPr>
              <a:t>et </a:t>
            </a:r>
            <a:r>
              <a:rPr b="0" i="0" lang="fr-FR" sz="1800" u="none" cap="none" strike="noStrike">
                <a:solidFill>
                  <a:srgbClr val="FF0000"/>
                </a:solidFill>
                <a:latin typeface="Calibri"/>
                <a:ea typeface="Calibri"/>
                <a:cs typeface="Calibri"/>
                <a:sym typeface="Calibri"/>
              </a:rPr>
              <a:t>de</a:t>
            </a:r>
            <a:r>
              <a:rPr b="0" i="0" lang="fr-FR" sz="1800" u="none" cap="none" strike="noStrike">
                <a:solidFill>
                  <a:srgbClr val="002060"/>
                </a:solidFill>
                <a:latin typeface="Calibri"/>
                <a:ea typeface="Calibri"/>
                <a:cs typeface="Calibri"/>
                <a:sym typeface="Calibri"/>
              </a:rPr>
              <a:t> </a:t>
            </a:r>
            <a:r>
              <a:rPr b="1" i="0" lang="fr-FR" sz="1800" u="none" cap="none" strike="noStrike">
                <a:solidFill>
                  <a:srgbClr val="FF0000"/>
                </a:solidFill>
                <a:latin typeface="Calibri"/>
                <a:ea typeface="Calibri"/>
                <a:cs typeface="Calibri"/>
                <a:sym typeface="Calibri"/>
              </a:rPr>
              <a:t>7 neutrons</a:t>
            </a:r>
            <a:r>
              <a:rPr b="0" i="0" lang="fr-FR" sz="1800" u="none" cap="none" strike="noStrike">
                <a:solidFill>
                  <a:srgbClr val="002060"/>
                </a:solidFill>
                <a:latin typeface="Calibri"/>
                <a:ea typeface="Calibri"/>
                <a:cs typeface="Calibri"/>
                <a:sym typeface="Calibri"/>
              </a:rPr>
              <a:t>. </a:t>
            </a:r>
            <a:endParaRPr b="0" i="0" sz="1800" u="none" cap="none" strike="noStrike">
              <a:solidFill>
                <a:srgbClr val="002060"/>
              </a:solidFill>
              <a:latin typeface="Calibri"/>
              <a:ea typeface="Calibri"/>
              <a:cs typeface="Calibri"/>
              <a:sym typeface="Calibri"/>
            </a:endParaRPr>
          </a:p>
        </p:txBody>
      </p:sp>
      <p:sp>
        <p:nvSpPr>
          <p:cNvPr id="1986" name="Google Shape;1986;p43"/>
          <p:cNvSpPr/>
          <p:nvPr/>
        </p:nvSpPr>
        <p:spPr>
          <a:xfrm>
            <a:off x="7841608" y="4500590"/>
            <a:ext cx="4195613"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rgbClr val="002060"/>
                </a:solidFill>
                <a:latin typeface="Calibri"/>
                <a:ea typeface="Calibri"/>
                <a:cs typeface="Calibri"/>
                <a:sym typeface="Calibri"/>
              </a:rPr>
              <a:t>L’atome d’azote est constitué de </a:t>
            </a:r>
            <a:r>
              <a:rPr b="1" i="0" lang="fr-FR" sz="1800" u="none" cap="none" strike="noStrike">
                <a:solidFill>
                  <a:srgbClr val="FF0000"/>
                </a:solidFill>
                <a:latin typeface="Calibri"/>
                <a:ea typeface="Calibri"/>
                <a:cs typeface="Calibri"/>
                <a:sym typeface="Calibri"/>
              </a:rPr>
              <a:t>7 électrons </a:t>
            </a:r>
            <a:r>
              <a:rPr b="0" i="0" lang="fr-FR" sz="1800" u="none" cap="none" strike="noStrike">
                <a:solidFill>
                  <a:srgbClr val="002060"/>
                </a:solidFill>
                <a:latin typeface="Calibri"/>
                <a:ea typeface="Calibri"/>
                <a:cs typeface="Calibri"/>
                <a:sym typeface="Calibri"/>
              </a:rPr>
              <a:t>qui tournent autour d’un noyau comportant </a:t>
            </a:r>
            <a:r>
              <a:rPr b="1" i="0" lang="fr-FR" sz="1800" u="none" cap="none" strike="noStrike">
                <a:solidFill>
                  <a:srgbClr val="FF0000"/>
                </a:solidFill>
                <a:latin typeface="Calibri"/>
                <a:ea typeface="Calibri"/>
                <a:cs typeface="Calibri"/>
                <a:sym typeface="Calibri"/>
              </a:rPr>
              <a:t>7 protons </a:t>
            </a:r>
            <a:r>
              <a:rPr b="0" i="0" lang="fr-FR" sz="1800" u="none" cap="none" strike="noStrike">
                <a:solidFill>
                  <a:srgbClr val="002060"/>
                </a:solidFill>
                <a:latin typeface="Calibri"/>
                <a:ea typeface="Calibri"/>
                <a:cs typeface="Calibri"/>
                <a:sym typeface="Calibri"/>
              </a:rPr>
              <a:t>et </a:t>
            </a:r>
            <a:r>
              <a:rPr b="1" i="0" lang="fr-FR" sz="1800" u="none" cap="none" strike="noStrike">
                <a:solidFill>
                  <a:srgbClr val="FF0000"/>
                </a:solidFill>
                <a:latin typeface="Calibri"/>
                <a:ea typeface="Calibri"/>
                <a:cs typeface="Calibri"/>
                <a:sym typeface="Calibri"/>
              </a:rPr>
              <a:t>7 neutrons</a:t>
            </a:r>
            <a:r>
              <a:rPr b="0" i="0" lang="fr-FR" sz="1800" u="none" cap="none" strike="noStrike">
                <a:solidFill>
                  <a:srgbClr val="00206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987" name="Google Shape;1987;p43"/>
          <p:cNvSpPr/>
          <p:nvPr/>
        </p:nvSpPr>
        <p:spPr>
          <a:xfrm rot="2161720">
            <a:off x="7416225" y="3063939"/>
            <a:ext cx="1065468" cy="866730"/>
          </a:xfrm>
          <a:prstGeom prst="rightArrow">
            <a:avLst>
              <a:gd fmla="val 50000" name="adj1"/>
              <a:gd fmla="val 50000" name="adj2"/>
            </a:avLst>
          </a:prstGeom>
          <a:solidFill>
            <a:srgbClr val="FCEBD1">
              <a:alpha val="4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988" name="Google Shape;1988;p43"/>
          <p:cNvGrpSpPr/>
          <p:nvPr/>
        </p:nvGrpSpPr>
        <p:grpSpPr>
          <a:xfrm>
            <a:off x="545190" y="3217281"/>
            <a:ext cx="2319597" cy="2550657"/>
            <a:chOff x="4820611" y="1625561"/>
            <a:chExt cx="1942541" cy="2009355"/>
          </a:xfrm>
        </p:grpSpPr>
        <p:sp>
          <p:nvSpPr>
            <p:cNvPr id="1989" name="Google Shape;1989;p43"/>
            <p:cNvSpPr/>
            <p:nvPr/>
          </p:nvSpPr>
          <p:spPr>
            <a:xfrm>
              <a:off x="4820611" y="1625561"/>
              <a:ext cx="1942541" cy="2009355"/>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90" name="Google Shape;1990;p43"/>
            <p:cNvSpPr/>
            <p:nvPr/>
          </p:nvSpPr>
          <p:spPr>
            <a:xfrm>
              <a:off x="5748332" y="2647356"/>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91" name="Google Shape;1991;p43"/>
            <p:cNvSpPr/>
            <p:nvPr/>
          </p:nvSpPr>
          <p:spPr>
            <a:xfrm>
              <a:off x="5748332" y="2647356"/>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92" name="Google Shape;1992;p43"/>
            <p:cNvSpPr/>
            <p:nvPr/>
          </p:nvSpPr>
          <p:spPr>
            <a:xfrm>
              <a:off x="5859780" y="2538779"/>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93" name="Google Shape;1993;p43"/>
            <p:cNvSpPr/>
            <p:nvPr/>
          </p:nvSpPr>
          <p:spPr>
            <a:xfrm>
              <a:off x="5859780" y="2538779"/>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94" name="Google Shape;1994;p43"/>
            <p:cNvSpPr/>
            <p:nvPr/>
          </p:nvSpPr>
          <p:spPr>
            <a:xfrm>
              <a:off x="5899887" y="2577887"/>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95" name="Google Shape;1995;p43"/>
            <p:cNvSpPr/>
            <p:nvPr/>
          </p:nvSpPr>
          <p:spPr>
            <a:xfrm>
              <a:off x="5849672" y="2624222"/>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96" name="Google Shape;1996;p43"/>
            <p:cNvSpPr/>
            <p:nvPr/>
          </p:nvSpPr>
          <p:spPr>
            <a:xfrm>
              <a:off x="5849672" y="2624222"/>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97" name="Google Shape;1997;p43"/>
            <p:cNvSpPr/>
            <p:nvPr/>
          </p:nvSpPr>
          <p:spPr>
            <a:xfrm>
              <a:off x="5889779" y="2663327"/>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98" name="Google Shape;1998;p43"/>
            <p:cNvSpPr/>
            <p:nvPr/>
          </p:nvSpPr>
          <p:spPr>
            <a:xfrm>
              <a:off x="5784577" y="2730349"/>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99" name="Google Shape;1999;p43"/>
            <p:cNvSpPr/>
            <p:nvPr/>
          </p:nvSpPr>
          <p:spPr>
            <a:xfrm>
              <a:off x="5784577" y="2730349"/>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00" name="Google Shape;2000;p43"/>
            <p:cNvSpPr/>
            <p:nvPr/>
          </p:nvSpPr>
          <p:spPr>
            <a:xfrm>
              <a:off x="5824685" y="2769455"/>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14"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01" name="Google Shape;2001;p43"/>
            <p:cNvSpPr/>
            <p:nvPr/>
          </p:nvSpPr>
          <p:spPr>
            <a:xfrm>
              <a:off x="5643828" y="2656698"/>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02" name="Google Shape;2002;p43"/>
            <p:cNvSpPr/>
            <p:nvPr/>
          </p:nvSpPr>
          <p:spPr>
            <a:xfrm>
              <a:off x="5643828" y="2656698"/>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03" name="Google Shape;2003;p43"/>
            <p:cNvSpPr/>
            <p:nvPr/>
          </p:nvSpPr>
          <p:spPr>
            <a:xfrm>
              <a:off x="5683934" y="2695808"/>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04" name="Google Shape;2004;p43"/>
            <p:cNvSpPr/>
            <p:nvPr/>
          </p:nvSpPr>
          <p:spPr>
            <a:xfrm>
              <a:off x="5650052" y="258442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05" name="Google Shape;2005;p43"/>
            <p:cNvSpPr/>
            <p:nvPr/>
          </p:nvSpPr>
          <p:spPr>
            <a:xfrm>
              <a:off x="5650052" y="258442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06" name="Google Shape;2006;p43"/>
            <p:cNvSpPr/>
            <p:nvPr/>
          </p:nvSpPr>
          <p:spPr>
            <a:xfrm>
              <a:off x="5690159" y="2623526"/>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07" name="Google Shape;2007;p43"/>
            <p:cNvSpPr/>
            <p:nvPr/>
          </p:nvSpPr>
          <p:spPr>
            <a:xfrm>
              <a:off x="5736599" y="2602115"/>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08" name="Google Shape;2008;p43"/>
            <p:cNvSpPr/>
            <p:nvPr/>
          </p:nvSpPr>
          <p:spPr>
            <a:xfrm>
              <a:off x="5736599" y="2602115"/>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09" name="Google Shape;2009;p43"/>
            <p:cNvSpPr/>
            <p:nvPr/>
          </p:nvSpPr>
          <p:spPr>
            <a:xfrm>
              <a:off x="5776707" y="2641222"/>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10" name="Google Shape;2010;p43"/>
            <p:cNvSpPr/>
            <p:nvPr/>
          </p:nvSpPr>
          <p:spPr>
            <a:xfrm>
              <a:off x="5724144" y="2473288"/>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11" name="Google Shape;2011;p43"/>
            <p:cNvSpPr/>
            <p:nvPr/>
          </p:nvSpPr>
          <p:spPr>
            <a:xfrm>
              <a:off x="5724144" y="2473288"/>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12" name="Google Shape;2012;p43"/>
            <p:cNvSpPr/>
            <p:nvPr/>
          </p:nvSpPr>
          <p:spPr>
            <a:xfrm>
              <a:off x="5764252" y="2512398"/>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13" name="Google Shape;2013;p43"/>
            <p:cNvSpPr/>
            <p:nvPr/>
          </p:nvSpPr>
          <p:spPr>
            <a:xfrm>
              <a:off x="5699956" y="2723823"/>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14" name="Google Shape;2014;p43"/>
            <p:cNvSpPr/>
            <p:nvPr/>
          </p:nvSpPr>
          <p:spPr>
            <a:xfrm>
              <a:off x="5699956" y="2723823"/>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15" name="Google Shape;2015;p43"/>
            <p:cNvSpPr/>
            <p:nvPr/>
          </p:nvSpPr>
          <p:spPr>
            <a:xfrm>
              <a:off x="5650052" y="2497327"/>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16" name="Google Shape;2016;p43"/>
            <p:cNvSpPr/>
            <p:nvPr/>
          </p:nvSpPr>
          <p:spPr>
            <a:xfrm>
              <a:off x="5650052" y="2497327"/>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17" name="Google Shape;2017;p43"/>
            <p:cNvSpPr/>
            <p:nvPr/>
          </p:nvSpPr>
          <p:spPr>
            <a:xfrm>
              <a:off x="5699017" y="2542726"/>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18" name="Google Shape;2018;p43"/>
            <p:cNvSpPr/>
            <p:nvPr/>
          </p:nvSpPr>
          <p:spPr>
            <a:xfrm>
              <a:off x="5699017" y="2542726"/>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19" name="Google Shape;2019;p43"/>
            <p:cNvSpPr/>
            <p:nvPr/>
          </p:nvSpPr>
          <p:spPr>
            <a:xfrm>
              <a:off x="5796972" y="2466547"/>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20" name="Google Shape;2020;p43"/>
            <p:cNvSpPr/>
            <p:nvPr/>
          </p:nvSpPr>
          <p:spPr>
            <a:xfrm>
              <a:off x="5796972" y="2466547"/>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21" name="Google Shape;2021;p43"/>
            <p:cNvSpPr/>
            <p:nvPr/>
          </p:nvSpPr>
          <p:spPr>
            <a:xfrm>
              <a:off x="5790753" y="2561397"/>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22" name="Google Shape;2022;p43"/>
            <p:cNvSpPr/>
            <p:nvPr/>
          </p:nvSpPr>
          <p:spPr>
            <a:xfrm>
              <a:off x="5790753" y="2561397"/>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23" name="Google Shape;2023;p43"/>
            <p:cNvSpPr/>
            <p:nvPr/>
          </p:nvSpPr>
          <p:spPr>
            <a:xfrm>
              <a:off x="5846476" y="2672842"/>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24" name="Google Shape;2024;p43"/>
            <p:cNvSpPr/>
            <p:nvPr/>
          </p:nvSpPr>
          <p:spPr>
            <a:xfrm>
              <a:off x="5846476" y="2672842"/>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25" name="Google Shape;2025;p43"/>
            <p:cNvSpPr/>
            <p:nvPr/>
          </p:nvSpPr>
          <p:spPr>
            <a:xfrm>
              <a:off x="4915305" y="1759167"/>
              <a:ext cx="1783562" cy="1789112"/>
            </a:xfrm>
            <a:custGeom>
              <a:rect b="b" l="l" r="r" t="t"/>
              <a:pathLst>
                <a:path extrusionOk="0" h="1789112" w="1783562">
                  <a:moveTo>
                    <a:pt x="891781" y="1789112"/>
                  </a:moveTo>
                  <a:cubicBezTo>
                    <a:pt x="1384299" y="1789112"/>
                    <a:pt x="1783562" y="1388605"/>
                    <a:pt x="1783562" y="894563"/>
                  </a:cubicBezTo>
                  <a:cubicBezTo>
                    <a:pt x="1783562" y="400520"/>
                    <a:pt x="1384299" y="0"/>
                    <a:pt x="891781" y="0"/>
                  </a:cubicBezTo>
                  <a:cubicBezTo>
                    <a:pt x="399263" y="0"/>
                    <a:pt x="0" y="400520"/>
                    <a:pt x="0" y="894563"/>
                  </a:cubicBezTo>
                  <a:cubicBezTo>
                    <a:pt x="0" y="1388605"/>
                    <a:pt x="399263" y="1789112"/>
                    <a:pt x="891781" y="1789112"/>
                  </a:cubicBezTo>
                  <a:close/>
                  <a:moveTo>
                    <a:pt x="891781" y="1789112"/>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26" name="Google Shape;2026;p43"/>
            <p:cNvSpPr/>
            <p:nvPr/>
          </p:nvSpPr>
          <p:spPr>
            <a:xfrm>
              <a:off x="5243423" y="2091039"/>
              <a:ext cx="1127328" cy="1125385"/>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27" name="Google Shape;2027;p43"/>
            <p:cNvSpPr/>
            <p:nvPr/>
          </p:nvSpPr>
          <p:spPr>
            <a:xfrm>
              <a:off x="4842302" y="2615727"/>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28" name="Google Shape;2028;p43"/>
            <p:cNvSpPr/>
            <p:nvPr/>
          </p:nvSpPr>
          <p:spPr>
            <a:xfrm>
              <a:off x="4884198" y="2675727"/>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29" name="Google Shape;2029;p43"/>
            <p:cNvSpPr/>
            <p:nvPr/>
          </p:nvSpPr>
          <p:spPr>
            <a:xfrm>
              <a:off x="5270979" y="1829720"/>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30" name="Google Shape;2030;p43"/>
            <p:cNvSpPr/>
            <p:nvPr/>
          </p:nvSpPr>
          <p:spPr>
            <a:xfrm>
              <a:off x="5312876" y="1889718"/>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31" name="Google Shape;2031;p43"/>
            <p:cNvSpPr/>
            <p:nvPr/>
          </p:nvSpPr>
          <p:spPr>
            <a:xfrm>
              <a:off x="5422834" y="3421852"/>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32" name="Google Shape;2032;p43"/>
            <p:cNvSpPr/>
            <p:nvPr/>
          </p:nvSpPr>
          <p:spPr>
            <a:xfrm>
              <a:off x="5464730" y="3481850"/>
              <a:ext cx="49173" cy="13779"/>
            </a:xfrm>
            <a:custGeom>
              <a:rect b="b" l="l" r="r" t="t"/>
              <a:pathLst>
                <a:path extrusionOk="0" h="13779" w="49173">
                  <a:moveTo>
                    <a:pt x="48920" y="3619"/>
                  </a:moveTo>
                  <a:cubicBezTo>
                    <a:pt x="48755" y="2743"/>
                    <a:pt x="48514" y="2032"/>
                    <a:pt x="48222" y="1460"/>
                  </a:cubicBezTo>
                  <a:cubicBezTo>
                    <a:pt x="47917" y="889"/>
                    <a:pt x="47549" y="508"/>
                    <a:pt x="47117"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33" name="Google Shape;2033;p43"/>
            <p:cNvSpPr/>
            <p:nvPr/>
          </p:nvSpPr>
          <p:spPr>
            <a:xfrm>
              <a:off x="6512611" y="3032096"/>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34" name="Google Shape;2034;p43"/>
            <p:cNvSpPr/>
            <p:nvPr/>
          </p:nvSpPr>
          <p:spPr>
            <a:xfrm>
              <a:off x="6554507" y="3092096"/>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35" name="Google Shape;2035;p43"/>
            <p:cNvSpPr/>
            <p:nvPr/>
          </p:nvSpPr>
          <p:spPr>
            <a:xfrm>
              <a:off x="6342892" y="1924454"/>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36" name="Google Shape;2036;p43"/>
            <p:cNvSpPr/>
            <p:nvPr/>
          </p:nvSpPr>
          <p:spPr>
            <a:xfrm>
              <a:off x="6384788" y="1984454"/>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37" name="Google Shape;2037;p43"/>
            <p:cNvSpPr/>
            <p:nvPr/>
          </p:nvSpPr>
          <p:spPr>
            <a:xfrm>
              <a:off x="6307077" y="2587256"/>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38" name="Google Shape;2038;p43"/>
            <p:cNvSpPr/>
            <p:nvPr/>
          </p:nvSpPr>
          <p:spPr>
            <a:xfrm>
              <a:off x="6348972" y="2647255"/>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39" name="Google Shape;2039;p43"/>
            <p:cNvSpPr/>
            <p:nvPr/>
          </p:nvSpPr>
          <p:spPr>
            <a:xfrm>
              <a:off x="5174959" y="2615727"/>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40" name="Google Shape;2040;p43"/>
            <p:cNvSpPr/>
            <p:nvPr/>
          </p:nvSpPr>
          <p:spPr>
            <a:xfrm>
              <a:off x="5216855" y="2675727"/>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4" name="Shape 2044"/>
        <p:cNvGrpSpPr/>
        <p:nvPr/>
      </p:nvGrpSpPr>
      <p:grpSpPr>
        <a:xfrm>
          <a:off x="0" y="0"/>
          <a:ext cx="0" cy="0"/>
          <a:chOff x="0" y="0"/>
          <a:chExt cx="0" cy="0"/>
        </a:xfrm>
      </p:grpSpPr>
      <p:grpSp>
        <p:nvGrpSpPr>
          <p:cNvPr id="2045" name="Google Shape;2045;p44"/>
          <p:cNvGrpSpPr/>
          <p:nvPr/>
        </p:nvGrpSpPr>
        <p:grpSpPr>
          <a:xfrm>
            <a:off x="812159" y="829917"/>
            <a:ext cx="10567685" cy="5198169"/>
            <a:chOff x="2184400" y="1402025"/>
            <a:chExt cx="7823200" cy="4942038"/>
          </a:xfrm>
        </p:grpSpPr>
        <p:sp>
          <p:nvSpPr>
            <p:cNvPr id="2046" name="Google Shape;2046;p44"/>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047" name="Google Shape;2047;p4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00"/>
                <a:buFont typeface="Arial"/>
                <a:buNone/>
              </a:pPr>
              <a:r>
                <a:t/>
              </a:r>
              <a:endParaRPr b="1" i="0" sz="5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5600"/>
                <a:buFont typeface="Arial"/>
                <a:buNone/>
              </a:pPr>
              <a:r>
                <a:t/>
              </a:r>
              <a:endParaRPr b="1" i="0" sz="5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400"/>
                <a:buFont typeface="Arial"/>
                <a:buNone/>
              </a:pPr>
              <a:r>
                <a:rPr b="1" i="0" lang="fr-FR" sz="4400" u="none" cap="none" strike="noStrike">
                  <a:solidFill>
                    <a:srgbClr val="000000"/>
                  </a:solidFill>
                  <a:latin typeface="Calibri"/>
                  <a:ea typeface="Calibri"/>
                  <a:cs typeface="Calibri"/>
                  <a:sym typeface="Calibri"/>
                </a:rPr>
                <a:t>Pratique collective</a:t>
              </a:r>
              <a:endParaRPr b="0" i="0" sz="1400" u="none" cap="none" strike="noStrike">
                <a:solidFill>
                  <a:srgbClr val="000000"/>
                </a:solidFill>
                <a:latin typeface="Arial"/>
                <a:ea typeface="Arial"/>
                <a:cs typeface="Arial"/>
                <a:sym typeface="Arial"/>
              </a:endParaRPr>
            </a:p>
          </p:txBody>
        </p:sp>
      </p:grpSp>
      <p:grpSp>
        <p:nvGrpSpPr>
          <p:cNvPr id="2048" name="Google Shape;2048;p44"/>
          <p:cNvGrpSpPr/>
          <p:nvPr/>
        </p:nvGrpSpPr>
        <p:grpSpPr>
          <a:xfrm>
            <a:off x="8796759" y="4917801"/>
            <a:ext cx="2425143" cy="936371"/>
            <a:chOff x="8796759" y="4917801"/>
            <a:chExt cx="2425142" cy="936370"/>
          </a:xfrm>
        </p:grpSpPr>
        <p:sp>
          <p:nvSpPr>
            <p:cNvPr id="2049" name="Google Shape;2049;p44"/>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050" name="Google Shape;2050;p44"/>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3600"/>
                <a:buFont typeface="Arial"/>
                <a:buNone/>
              </a:pPr>
              <a:r>
                <a:rPr b="1" i="0" lang="fr-FR" sz="3600" u="none" cap="none" strike="noStrike">
                  <a:solidFill>
                    <a:srgbClr val="000000"/>
                  </a:solidFill>
                  <a:latin typeface="Calibri"/>
                  <a:ea typeface="Calibri"/>
                  <a:cs typeface="Calibri"/>
                  <a:sym typeface="Calibri"/>
                </a:rPr>
                <a:t>10 min</a:t>
              </a:r>
              <a:endParaRPr b="0" i="0" sz="1400" u="none" cap="none" strike="noStrike">
                <a:solidFill>
                  <a:srgbClr val="000000"/>
                </a:solidFill>
                <a:latin typeface="Arial"/>
                <a:ea typeface="Arial"/>
                <a:cs typeface="Arial"/>
                <a:sym typeface="Arial"/>
              </a:endParaRPr>
            </a:p>
          </p:txBody>
        </p:sp>
      </p:grpSp>
      <p:pic>
        <p:nvPicPr>
          <p:cNvPr id="2051" name="Google Shape;2051;p44"/>
          <p:cNvPicPr preferRelativeResize="0"/>
          <p:nvPr/>
        </p:nvPicPr>
        <p:blipFill rotWithShape="1">
          <a:blip r:embed="rId4">
            <a:alphaModFix/>
          </a:blip>
          <a:srcRect b="0" l="0" r="0" t="0"/>
          <a:stretch/>
        </p:blipFill>
        <p:spPr>
          <a:xfrm>
            <a:off x="4992506" y="1398207"/>
            <a:ext cx="2206989" cy="220698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5" name="Shape 2055"/>
        <p:cNvGrpSpPr/>
        <p:nvPr/>
      </p:nvGrpSpPr>
      <p:grpSpPr>
        <a:xfrm>
          <a:off x="0" y="0"/>
          <a:ext cx="0" cy="0"/>
          <a:chOff x="0" y="0"/>
          <a:chExt cx="0" cy="0"/>
        </a:xfrm>
      </p:grpSpPr>
      <p:sp>
        <p:nvSpPr>
          <p:cNvPr id="2056" name="Google Shape;2056;p45"/>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Prenez votre ardoise pour écrire la bonne réponse :  </a:t>
            </a:r>
            <a:endParaRPr b="0" i="0" sz="1400" u="none" cap="none" strike="noStrike">
              <a:solidFill>
                <a:srgbClr val="000000"/>
              </a:solidFill>
              <a:latin typeface="Arial"/>
              <a:ea typeface="Arial"/>
              <a:cs typeface="Arial"/>
              <a:sym typeface="Arial"/>
            </a:endParaRPr>
          </a:p>
        </p:txBody>
      </p:sp>
      <p:sp>
        <p:nvSpPr>
          <p:cNvPr id="2057" name="Google Shape;2057;p45"/>
          <p:cNvSpPr/>
          <p:nvPr/>
        </p:nvSpPr>
        <p:spPr>
          <a:xfrm>
            <a:off x="11219324" y="257231"/>
            <a:ext cx="714138" cy="518400"/>
          </a:xfrm>
          <a:prstGeom prst="roundRect">
            <a:avLst>
              <a:gd fmla="val 16667" name="adj"/>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VdC</a:t>
            </a:r>
            <a:endParaRPr b="1" i="0" sz="1200" u="none" cap="none" strike="noStrike">
              <a:solidFill>
                <a:schemeClr val="lt1"/>
              </a:solidFill>
              <a:latin typeface="Dosis"/>
              <a:ea typeface="Dosis"/>
              <a:cs typeface="Dosis"/>
              <a:sym typeface="Dosis"/>
            </a:endParaRPr>
          </a:p>
        </p:txBody>
      </p:sp>
      <p:sp>
        <p:nvSpPr>
          <p:cNvPr id="2058" name="Google Shape;2058;p45"/>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choisit au hasard deux élèves pour justifier oralement leur démarche.</a:t>
            </a:r>
            <a:endParaRPr b="0" i="0" sz="1400" u="none" cap="none" strike="noStrike">
              <a:solidFill>
                <a:srgbClr val="000000"/>
              </a:solidFill>
              <a:latin typeface="Arial"/>
              <a:ea typeface="Arial"/>
              <a:cs typeface="Arial"/>
              <a:sym typeface="Arial"/>
            </a:endParaRPr>
          </a:p>
        </p:txBody>
      </p:sp>
      <p:pic>
        <p:nvPicPr>
          <p:cNvPr id="2059" name="Google Shape;2059;p45"/>
          <p:cNvPicPr preferRelativeResize="0"/>
          <p:nvPr/>
        </p:nvPicPr>
        <p:blipFill rotWithShape="1">
          <a:blip r:embed="rId3">
            <a:alphaModFix/>
          </a:blip>
          <a:srcRect b="0" l="0" r="0" t="0"/>
          <a:stretch/>
        </p:blipFill>
        <p:spPr>
          <a:xfrm>
            <a:off x="10359548" y="257231"/>
            <a:ext cx="714138" cy="518400"/>
          </a:xfrm>
          <a:prstGeom prst="rect">
            <a:avLst/>
          </a:prstGeom>
          <a:noFill/>
          <a:ln>
            <a:noFill/>
          </a:ln>
        </p:spPr>
      </p:pic>
      <p:sp>
        <p:nvSpPr>
          <p:cNvPr id="2060" name="Google Shape;2060;p45"/>
          <p:cNvSpPr txBox="1"/>
          <p:nvPr/>
        </p:nvSpPr>
        <p:spPr>
          <a:xfrm>
            <a:off x="774700" y="2011680"/>
            <a:ext cx="9663588" cy="40011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chemeClr val="dk1"/>
                </a:solidFill>
                <a:latin typeface="Calibri"/>
                <a:ea typeface="Calibri"/>
                <a:cs typeface="Calibri"/>
                <a:sym typeface="Calibri"/>
              </a:rPr>
              <a:t>Quelle est l’affirmation correcte?</a:t>
            </a:r>
            <a:endParaRPr b="0" i="0" sz="1400" u="none" cap="none" strike="noStrike">
              <a:solidFill>
                <a:srgbClr val="000000"/>
              </a:solidFill>
              <a:latin typeface="Arial"/>
              <a:ea typeface="Arial"/>
              <a:cs typeface="Arial"/>
              <a:sym typeface="Arial"/>
            </a:endParaRPr>
          </a:p>
        </p:txBody>
      </p:sp>
      <p:sp>
        <p:nvSpPr>
          <p:cNvPr id="2061" name="Google Shape;2061;p45"/>
          <p:cNvSpPr/>
          <p:nvPr/>
        </p:nvSpPr>
        <p:spPr>
          <a:xfrm>
            <a:off x="1819416" y="2920526"/>
            <a:ext cx="528819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La molécule est constituée d’atomes.</a:t>
            </a:r>
            <a:endParaRPr b="0" i="0" sz="1400" u="none" cap="none" strike="noStrike">
              <a:solidFill>
                <a:srgbClr val="000000"/>
              </a:solidFill>
              <a:latin typeface="Arial"/>
              <a:ea typeface="Arial"/>
              <a:cs typeface="Arial"/>
              <a:sym typeface="Arial"/>
            </a:endParaRPr>
          </a:p>
        </p:txBody>
      </p:sp>
      <p:sp>
        <p:nvSpPr>
          <p:cNvPr id="2062" name="Google Shape;2062;p45"/>
          <p:cNvSpPr/>
          <p:nvPr/>
        </p:nvSpPr>
        <p:spPr>
          <a:xfrm>
            <a:off x="1524049" y="292052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063" name="Google Shape;2063;p45"/>
          <p:cNvSpPr/>
          <p:nvPr/>
        </p:nvSpPr>
        <p:spPr>
          <a:xfrm>
            <a:off x="1819416" y="4072650"/>
            <a:ext cx="528819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L’atome est constitué de molécules.</a:t>
            </a:r>
            <a:endParaRPr b="0" i="0" sz="1400" u="none" cap="none" strike="noStrike">
              <a:solidFill>
                <a:srgbClr val="000000"/>
              </a:solidFill>
              <a:latin typeface="Arial"/>
              <a:ea typeface="Arial"/>
              <a:cs typeface="Arial"/>
              <a:sym typeface="Arial"/>
            </a:endParaRPr>
          </a:p>
        </p:txBody>
      </p:sp>
      <p:sp>
        <p:nvSpPr>
          <p:cNvPr id="2064" name="Google Shape;2064;p45"/>
          <p:cNvSpPr/>
          <p:nvPr/>
        </p:nvSpPr>
        <p:spPr>
          <a:xfrm>
            <a:off x="1524049" y="407265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2065" name="Google Shape;2065;p45"/>
          <p:cNvSpPr/>
          <p:nvPr/>
        </p:nvSpPr>
        <p:spPr>
          <a:xfrm>
            <a:off x="1819416" y="5229386"/>
            <a:ext cx="528819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La molécule est un grand atome. </a:t>
            </a:r>
            <a:endParaRPr b="0" i="0" sz="1400" u="none" cap="none" strike="noStrike">
              <a:solidFill>
                <a:srgbClr val="000000"/>
              </a:solidFill>
              <a:latin typeface="Arial"/>
              <a:ea typeface="Arial"/>
              <a:cs typeface="Arial"/>
              <a:sym typeface="Arial"/>
            </a:endParaRPr>
          </a:p>
        </p:txBody>
      </p:sp>
      <p:sp>
        <p:nvSpPr>
          <p:cNvPr id="2066" name="Google Shape;2066;p45"/>
          <p:cNvSpPr/>
          <p:nvPr/>
        </p:nvSpPr>
        <p:spPr>
          <a:xfrm>
            <a:off x="1524049" y="522938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0" name="Shape 2070"/>
        <p:cNvGrpSpPr/>
        <p:nvPr/>
      </p:nvGrpSpPr>
      <p:grpSpPr>
        <a:xfrm>
          <a:off x="0" y="0"/>
          <a:ext cx="0" cy="0"/>
          <a:chOff x="0" y="0"/>
          <a:chExt cx="0" cy="0"/>
        </a:xfrm>
      </p:grpSpPr>
      <p:sp>
        <p:nvSpPr>
          <p:cNvPr id="2071" name="Google Shape;2071;p46"/>
          <p:cNvSpPr txBox="1"/>
          <p:nvPr/>
        </p:nvSpPr>
        <p:spPr>
          <a:xfrm>
            <a:off x="765809" y="149126"/>
            <a:ext cx="10543399"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Très bien c’est : la molécule est constituée d’atomes liés entre eux.  </a:t>
            </a:r>
            <a:endParaRPr b="0" i="0" sz="1400" u="none" cap="none" strike="noStrike">
              <a:solidFill>
                <a:srgbClr val="000000"/>
              </a:solidFill>
              <a:latin typeface="Arial"/>
              <a:ea typeface="Arial"/>
              <a:cs typeface="Arial"/>
              <a:sym typeface="Arial"/>
            </a:endParaRPr>
          </a:p>
        </p:txBody>
      </p:sp>
      <p:sp>
        <p:nvSpPr>
          <p:cNvPr id="2072" name="Google Shape;2072;p46"/>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M</a:t>
            </a:r>
            <a:endParaRPr b="1" i="0" sz="1200" u="none" cap="none" strike="noStrike">
              <a:solidFill>
                <a:schemeClr val="lt1"/>
              </a:solidFill>
              <a:latin typeface="Dosis"/>
              <a:ea typeface="Dosis"/>
              <a:cs typeface="Dosis"/>
              <a:sym typeface="Dosis"/>
            </a:endParaRPr>
          </a:p>
        </p:txBody>
      </p:sp>
      <p:pic>
        <p:nvPicPr>
          <p:cNvPr id="2073" name="Google Shape;2073;p46"/>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2074" name="Google Shape;2074;p46"/>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explique davantage.</a:t>
            </a:r>
            <a:endParaRPr b="0" i="0" sz="1400" u="none" cap="none" strike="noStrike">
              <a:solidFill>
                <a:srgbClr val="000000"/>
              </a:solidFill>
              <a:latin typeface="Arial"/>
              <a:ea typeface="Arial"/>
              <a:cs typeface="Arial"/>
              <a:sym typeface="Arial"/>
            </a:endParaRPr>
          </a:p>
        </p:txBody>
      </p:sp>
      <p:pic>
        <p:nvPicPr>
          <p:cNvPr descr="Coche avec un remplissage uni" id="2075" name="Google Shape;2075;p46"/>
          <p:cNvPicPr preferRelativeResize="0"/>
          <p:nvPr/>
        </p:nvPicPr>
        <p:blipFill rotWithShape="1">
          <a:blip r:embed="rId4">
            <a:alphaModFix/>
          </a:blip>
          <a:srcRect b="0" l="0" r="0" t="0"/>
          <a:stretch/>
        </p:blipFill>
        <p:spPr>
          <a:xfrm>
            <a:off x="7245207" y="2793343"/>
            <a:ext cx="684830" cy="684830"/>
          </a:xfrm>
          <a:prstGeom prst="rect">
            <a:avLst/>
          </a:prstGeom>
          <a:noFill/>
          <a:ln>
            <a:noFill/>
          </a:ln>
        </p:spPr>
      </p:pic>
      <p:sp>
        <p:nvSpPr>
          <p:cNvPr id="2076" name="Google Shape;2076;p46"/>
          <p:cNvSpPr txBox="1"/>
          <p:nvPr/>
        </p:nvSpPr>
        <p:spPr>
          <a:xfrm>
            <a:off x="774700" y="2011680"/>
            <a:ext cx="9663588" cy="40011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chemeClr val="dk1"/>
                </a:solidFill>
                <a:latin typeface="Calibri"/>
                <a:ea typeface="Calibri"/>
                <a:cs typeface="Calibri"/>
                <a:sym typeface="Calibri"/>
              </a:rPr>
              <a:t>Quelle est l’affirmation correcte?</a:t>
            </a:r>
            <a:endParaRPr b="0" i="0" sz="1400" u="none" cap="none" strike="noStrike">
              <a:solidFill>
                <a:srgbClr val="000000"/>
              </a:solidFill>
              <a:latin typeface="Arial"/>
              <a:ea typeface="Arial"/>
              <a:cs typeface="Arial"/>
              <a:sym typeface="Arial"/>
            </a:endParaRPr>
          </a:p>
        </p:txBody>
      </p:sp>
      <p:sp>
        <p:nvSpPr>
          <p:cNvPr id="2077" name="Google Shape;2077;p46"/>
          <p:cNvSpPr/>
          <p:nvPr/>
        </p:nvSpPr>
        <p:spPr>
          <a:xfrm>
            <a:off x="1819416" y="2920526"/>
            <a:ext cx="528819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La molécule est constituée d’atomes.</a:t>
            </a:r>
            <a:endParaRPr b="0" i="0" sz="1400" u="none" cap="none" strike="noStrike">
              <a:solidFill>
                <a:srgbClr val="000000"/>
              </a:solidFill>
              <a:latin typeface="Arial"/>
              <a:ea typeface="Arial"/>
              <a:cs typeface="Arial"/>
              <a:sym typeface="Arial"/>
            </a:endParaRPr>
          </a:p>
        </p:txBody>
      </p:sp>
      <p:sp>
        <p:nvSpPr>
          <p:cNvPr id="2078" name="Google Shape;2078;p46"/>
          <p:cNvSpPr/>
          <p:nvPr/>
        </p:nvSpPr>
        <p:spPr>
          <a:xfrm>
            <a:off x="1524049" y="292052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079" name="Google Shape;2079;p46"/>
          <p:cNvSpPr/>
          <p:nvPr/>
        </p:nvSpPr>
        <p:spPr>
          <a:xfrm>
            <a:off x="1819416" y="4072650"/>
            <a:ext cx="528819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L’atome est constitué de molécules.</a:t>
            </a:r>
            <a:endParaRPr b="0" i="0" sz="1400" u="none" cap="none" strike="noStrike">
              <a:solidFill>
                <a:srgbClr val="000000"/>
              </a:solidFill>
              <a:latin typeface="Arial"/>
              <a:ea typeface="Arial"/>
              <a:cs typeface="Arial"/>
              <a:sym typeface="Arial"/>
            </a:endParaRPr>
          </a:p>
        </p:txBody>
      </p:sp>
      <p:sp>
        <p:nvSpPr>
          <p:cNvPr id="2080" name="Google Shape;2080;p46"/>
          <p:cNvSpPr/>
          <p:nvPr/>
        </p:nvSpPr>
        <p:spPr>
          <a:xfrm>
            <a:off x="1524049" y="407265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2081" name="Google Shape;2081;p46"/>
          <p:cNvSpPr/>
          <p:nvPr/>
        </p:nvSpPr>
        <p:spPr>
          <a:xfrm>
            <a:off x="1819416" y="5229386"/>
            <a:ext cx="528819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La molécule est un grand atome. </a:t>
            </a:r>
            <a:endParaRPr b="0" i="0" sz="1400" u="none" cap="none" strike="noStrike">
              <a:solidFill>
                <a:srgbClr val="000000"/>
              </a:solidFill>
              <a:latin typeface="Arial"/>
              <a:ea typeface="Arial"/>
              <a:cs typeface="Arial"/>
              <a:sym typeface="Arial"/>
            </a:endParaRPr>
          </a:p>
        </p:txBody>
      </p:sp>
      <p:sp>
        <p:nvSpPr>
          <p:cNvPr id="2082" name="Google Shape;2082;p46"/>
          <p:cNvSpPr/>
          <p:nvPr/>
        </p:nvSpPr>
        <p:spPr>
          <a:xfrm>
            <a:off x="1524049" y="522938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6" name="Shape 2086"/>
        <p:cNvGrpSpPr/>
        <p:nvPr/>
      </p:nvGrpSpPr>
      <p:grpSpPr>
        <a:xfrm>
          <a:off x="0" y="0"/>
          <a:ext cx="0" cy="0"/>
          <a:chOff x="0" y="0"/>
          <a:chExt cx="0" cy="0"/>
        </a:xfrm>
      </p:grpSpPr>
      <p:sp>
        <p:nvSpPr>
          <p:cNvPr id="2087" name="Google Shape;2087;p47"/>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Prenez votre ardoise pour écrire la bonne réponse :  </a:t>
            </a:r>
            <a:endParaRPr b="0" i="0" sz="1400" u="none" cap="none" strike="noStrike">
              <a:solidFill>
                <a:srgbClr val="000000"/>
              </a:solidFill>
              <a:latin typeface="Arial"/>
              <a:ea typeface="Arial"/>
              <a:cs typeface="Arial"/>
              <a:sym typeface="Arial"/>
            </a:endParaRPr>
          </a:p>
        </p:txBody>
      </p:sp>
      <p:sp>
        <p:nvSpPr>
          <p:cNvPr id="2088" name="Google Shape;2088;p47"/>
          <p:cNvSpPr/>
          <p:nvPr/>
        </p:nvSpPr>
        <p:spPr>
          <a:xfrm>
            <a:off x="11219324" y="257231"/>
            <a:ext cx="714138" cy="518400"/>
          </a:xfrm>
          <a:prstGeom prst="roundRect">
            <a:avLst>
              <a:gd fmla="val 16667" name="adj"/>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VdC</a:t>
            </a:r>
            <a:endParaRPr b="1" i="0" sz="1200" u="none" cap="none" strike="noStrike">
              <a:solidFill>
                <a:schemeClr val="lt1"/>
              </a:solidFill>
              <a:latin typeface="Dosis"/>
              <a:ea typeface="Dosis"/>
              <a:cs typeface="Dosis"/>
              <a:sym typeface="Dosis"/>
            </a:endParaRPr>
          </a:p>
        </p:txBody>
      </p:sp>
      <p:sp>
        <p:nvSpPr>
          <p:cNvPr id="2089" name="Google Shape;2089;p47"/>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choisit au hasard deux élèves pour justifier oralement leur démarche.</a:t>
            </a:r>
            <a:endParaRPr b="0" i="0" sz="1400" u="none" cap="none" strike="noStrike">
              <a:solidFill>
                <a:srgbClr val="000000"/>
              </a:solidFill>
              <a:latin typeface="Arial"/>
              <a:ea typeface="Arial"/>
              <a:cs typeface="Arial"/>
              <a:sym typeface="Arial"/>
            </a:endParaRPr>
          </a:p>
        </p:txBody>
      </p:sp>
      <p:pic>
        <p:nvPicPr>
          <p:cNvPr id="2090" name="Google Shape;2090;p47"/>
          <p:cNvPicPr preferRelativeResize="0"/>
          <p:nvPr/>
        </p:nvPicPr>
        <p:blipFill rotWithShape="1">
          <a:blip r:embed="rId3">
            <a:alphaModFix/>
          </a:blip>
          <a:srcRect b="0" l="0" r="0" t="0"/>
          <a:stretch/>
        </p:blipFill>
        <p:spPr>
          <a:xfrm>
            <a:off x="10359548" y="257231"/>
            <a:ext cx="714138" cy="518400"/>
          </a:xfrm>
          <a:prstGeom prst="rect">
            <a:avLst/>
          </a:prstGeom>
          <a:noFill/>
          <a:ln>
            <a:noFill/>
          </a:ln>
        </p:spPr>
      </p:pic>
      <p:sp>
        <p:nvSpPr>
          <p:cNvPr id="2091" name="Google Shape;2091;p47"/>
          <p:cNvSpPr txBox="1"/>
          <p:nvPr/>
        </p:nvSpPr>
        <p:spPr>
          <a:xfrm>
            <a:off x="651510" y="1916546"/>
            <a:ext cx="10034963"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L’atome est constitué :</a:t>
            </a:r>
            <a:endParaRPr b="0" i="0" sz="1400" u="none" cap="none" strike="noStrike">
              <a:solidFill>
                <a:srgbClr val="000000"/>
              </a:solidFill>
              <a:latin typeface="Arial"/>
              <a:ea typeface="Arial"/>
              <a:cs typeface="Arial"/>
              <a:sym typeface="Arial"/>
            </a:endParaRPr>
          </a:p>
        </p:txBody>
      </p:sp>
      <p:sp>
        <p:nvSpPr>
          <p:cNvPr id="2092" name="Google Shape;2092;p47"/>
          <p:cNvSpPr/>
          <p:nvPr/>
        </p:nvSpPr>
        <p:spPr>
          <a:xfrm>
            <a:off x="1819416" y="2920526"/>
            <a:ext cx="528819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d’un noyau seulement.</a:t>
            </a:r>
            <a:endParaRPr b="0" i="0" sz="1400" u="none" cap="none" strike="noStrike">
              <a:solidFill>
                <a:srgbClr val="000000"/>
              </a:solidFill>
              <a:latin typeface="Arial"/>
              <a:ea typeface="Arial"/>
              <a:cs typeface="Arial"/>
              <a:sym typeface="Arial"/>
            </a:endParaRPr>
          </a:p>
        </p:txBody>
      </p:sp>
      <p:sp>
        <p:nvSpPr>
          <p:cNvPr id="2093" name="Google Shape;2093;p47"/>
          <p:cNvSpPr/>
          <p:nvPr/>
        </p:nvSpPr>
        <p:spPr>
          <a:xfrm>
            <a:off x="1524049" y="292052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094" name="Google Shape;2094;p47"/>
          <p:cNvSpPr/>
          <p:nvPr/>
        </p:nvSpPr>
        <p:spPr>
          <a:xfrm>
            <a:off x="1819416" y="4072650"/>
            <a:ext cx="528819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des protons et de neutrons.</a:t>
            </a:r>
            <a:endParaRPr b="0" i="0" sz="1400" u="none" cap="none" strike="noStrike">
              <a:solidFill>
                <a:srgbClr val="000000"/>
              </a:solidFill>
              <a:latin typeface="Arial"/>
              <a:ea typeface="Arial"/>
              <a:cs typeface="Arial"/>
              <a:sym typeface="Arial"/>
            </a:endParaRPr>
          </a:p>
        </p:txBody>
      </p:sp>
      <p:sp>
        <p:nvSpPr>
          <p:cNvPr id="2095" name="Google Shape;2095;p47"/>
          <p:cNvSpPr/>
          <p:nvPr/>
        </p:nvSpPr>
        <p:spPr>
          <a:xfrm>
            <a:off x="1524049" y="407265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2096" name="Google Shape;2096;p47"/>
          <p:cNvSpPr/>
          <p:nvPr/>
        </p:nvSpPr>
        <p:spPr>
          <a:xfrm>
            <a:off x="1819416" y="5229386"/>
            <a:ext cx="528819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D’un noyau entouré des électrons.</a:t>
            </a:r>
            <a:endParaRPr b="0" i="0" sz="1400" u="none" cap="none" strike="noStrike">
              <a:solidFill>
                <a:srgbClr val="000000"/>
              </a:solidFill>
              <a:latin typeface="Arial"/>
              <a:ea typeface="Arial"/>
              <a:cs typeface="Arial"/>
              <a:sym typeface="Arial"/>
            </a:endParaRPr>
          </a:p>
        </p:txBody>
      </p:sp>
      <p:sp>
        <p:nvSpPr>
          <p:cNvPr id="2097" name="Google Shape;2097;p47"/>
          <p:cNvSpPr/>
          <p:nvPr/>
        </p:nvSpPr>
        <p:spPr>
          <a:xfrm>
            <a:off x="1524049" y="522938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1" name="Shape 2101"/>
        <p:cNvGrpSpPr/>
        <p:nvPr/>
      </p:nvGrpSpPr>
      <p:grpSpPr>
        <a:xfrm>
          <a:off x="0" y="0"/>
          <a:ext cx="0" cy="0"/>
          <a:chOff x="0" y="0"/>
          <a:chExt cx="0" cy="0"/>
        </a:xfrm>
      </p:grpSpPr>
      <p:sp>
        <p:nvSpPr>
          <p:cNvPr id="2102" name="Google Shape;2102;p48"/>
          <p:cNvSpPr txBox="1"/>
          <p:nvPr/>
        </p:nvSpPr>
        <p:spPr>
          <a:xfrm>
            <a:off x="765809" y="149126"/>
            <a:ext cx="10543399"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A5A5A5"/>
              </a:buClr>
              <a:buSzPts val="1600"/>
              <a:buFont typeface="Calibri"/>
              <a:buNone/>
            </a:pPr>
            <a:r>
              <a:rPr b="1" i="0" lang="fr-FR" sz="1600" u="none" cap="none" strike="noStrike">
                <a:solidFill>
                  <a:srgbClr val="A5A5A5"/>
                </a:solidFill>
                <a:latin typeface="Calibri"/>
                <a:ea typeface="Calibri"/>
                <a:cs typeface="Calibri"/>
                <a:sym typeface="Calibri"/>
              </a:rPr>
              <a:t>L’atome est constitué d’un noyau entouré des électrons.</a:t>
            </a:r>
            <a:endParaRPr b="0" i="0" sz="1400" u="none" cap="none" strike="noStrike">
              <a:solidFill>
                <a:srgbClr val="000000"/>
              </a:solidFill>
              <a:latin typeface="Arial"/>
              <a:ea typeface="Arial"/>
              <a:cs typeface="Arial"/>
              <a:sym typeface="Arial"/>
            </a:endParaRPr>
          </a:p>
        </p:txBody>
      </p:sp>
      <p:sp>
        <p:nvSpPr>
          <p:cNvPr id="2103" name="Google Shape;2103;p48"/>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135"/>
              <a:buFont typeface="Dosis"/>
              <a:buNone/>
            </a:pPr>
            <a:r>
              <a:rPr b="1" i="0" lang="fr-FR" sz="2135" u="none" cap="none" strike="noStrike">
                <a:solidFill>
                  <a:srgbClr val="FFFFFF"/>
                </a:solidFill>
                <a:latin typeface="Dosis"/>
                <a:ea typeface="Dosis"/>
                <a:cs typeface="Dosis"/>
                <a:sym typeface="Dosis"/>
              </a:rPr>
              <a:t>M</a:t>
            </a:r>
            <a:endParaRPr b="1" i="0" sz="1200" u="none" cap="none" strike="noStrike">
              <a:solidFill>
                <a:srgbClr val="FFFFFF"/>
              </a:solidFill>
              <a:latin typeface="Dosis"/>
              <a:ea typeface="Dosis"/>
              <a:cs typeface="Dosis"/>
              <a:sym typeface="Dosis"/>
            </a:endParaRPr>
          </a:p>
        </p:txBody>
      </p:sp>
      <p:pic>
        <p:nvPicPr>
          <p:cNvPr id="2104" name="Google Shape;2104;p48"/>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2105" name="Google Shape;2105;p48"/>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explique davantage.</a:t>
            </a:r>
            <a:endParaRPr b="0" i="0" sz="1400" u="none" cap="none" strike="noStrike">
              <a:solidFill>
                <a:srgbClr val="000000"/>
              </a:solidFill>
              <a:latin typeface="Arial"/>
              <a:ea typeface="Arial"/>
              <a:cs typeface="Arial"/>
              <a:sym typeface="Arial"/>
            </a:endParaRPr>
          </a:p>
        </p:txBody>
      </p:sp>
      <p:pic>
        <p:nvPicPr>
          <p:cNvPr descr="Coche avec un remplissage uni" id="2106" name="Google Shape;2106;p48"/>
          <p:cNvPicPr preferRelativeResize="0"/>
          <p:nvPr/>
        </p:nvPicPr>
        <p:blipFill rotWithShape="1">
          <a:blip r:embed="rId4">
            <a:alphaModFix/>
          </a:blip>
          <a:srcRect b="0" l="0" r="0" t="0"/>
          <a:stretch/>
        </p:blipFill>
        <p:spPr>
          <a:xfrm>
            <a:off x="7402980" y="5102433"/>
            <a:ext cx="684830" cy="684830"/>
          </a:xfrm>
          <a:prstGeom prst="rect">
            <a:avLst/>
          </a:prstGeom>
          <a:noFill/>
          <a:ln>
            <a:noFill/>
          </a:ln>
        </p:spPr>
      </p:pic>
      <p:sp>
        <p:nvSpPr>
          <p:cNvPr id="2107" name="Google Shape;2107;p48"/>
          <p:cNvSpPr txBox="1"/>
          <p:nvPr/>
        </p:nvSpPr>
        <p:spPr>
          <a:xfrm>
            <a:off x="651510" y="1916546"/>
            <a:ext cx="10034963"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L’atome est constitué :</a:t>
            </a:r>
            <a:endParaRPr b="0" i="0" sz="1400" u="none" cap="none" strike="noStrike">
              <a:solidFill>
                <a:srgbClr val="000000"/>
              </a:solidFill>
              <a:latin typeface="Arial"/>
              <a:ea typeface="Arial"/>
              <a:cs typeface="Arial"/>
              <a:sym typeface="Arial"/>
            </a:endParaRPr>
          </a:p>
        </p:txBody>
      </p:sp>
      <p:sp>
        <p:nvSpPr>
          <p:cNvPr id="2108" name="Google Shape;2108;p48"/>
          <p:cNvSpPr/>
          <p:nvPr/>
        </p:nvSpPr>
        <p:spPr>
          <a:xfrm>
            <a:off x="1819416" y="2920526"/>
            <a:ext cx="528819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d’un noyau seulement.</a:t>
            </a:r>
            <a:endParaRPr b="0" i="0" sz="1400" u="none" cap="none" strike="noStrike">
              <a:solidFill>
                <a:srgbClr val="000000"/>
              </a:solidFill>
              <a:latin typeface="Arial"/>
              <a:ea typeface="Arial"/>
              <a:cs typeface="Arial"/>
              <a:sym typeface="Arial"/>
            </a:endParaRPr>
          </a:p>
        </p:txBody>
      </p:sp>
      <p:sp>
        <p:nvSpPr>
          <p:cNvPr id="2109" name="Google Shape;2109;p48"/>
          <p:cNvSpPr/>
          <p:nvPr/>
        </p:nvSpPr>
        <p:spPr>
          <a:xfrm>
            <a:off x="1524049" y="292052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110" name="Google Shape;2110;p48"/>
          <p:cNvSpPr/>
          <p:nvPr/>
        </p:nvSpPr>
        <p:spPr>
          <a:xfrm>
            <a:off x="1819416" y="4072650"/>
            <a:ext cx="528819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des protons et de neutrons.</a:t>
            </a:r>
            <a:endParaRPr b="0" i="0" sz="1400" u="none" cap="none" strike="noStrike">
              <a:solidFill>
                <a:srgbClr val="000000"/>
              </a:solidFill>
              <a:latin typeface="Arial"/>
              <a:ea typeface="Arial"/>
              <a:cs typeface="Arial"/>
              <a:sym typeface="Arial"/>
            </a:endParaRPr>
          </a:p>
        </p:txBody>
      </p:sp>
      <p:sp>
        <p:nvSpPr>
          <p:cNvPr id="2111" name="Google Shape;2111;p48"/>
          <p:cNvSpPr/>
          <p:nvPr/>
        </p:nvSpPr>
        <p:spPr>
          <a:xfrm>
            <a:off x="1524049" y="407265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2112" name="Google Shape;2112;p48"/>
          <p:cNvSpPr/>
          <p:nvPr/>
        </p:nvSpPr>
        <p:spPr>
          <a:xfrm>
            <a:off x="1819416" y="5229386"/>
            <a:ext cx="5288197"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D’un noyau entouré des électrons.</a:t>
            </a:r>
            <a:endParaRPr b="0" i="0" sz="1400" u="none" cap="none" strike="noStrike">
              <a:solidFill>
                <a:srgbClr val="000000"/>
              </a:solidFill>
              <a:latin typeface="Arial"/>
              <a:ea typeface="Arial"/>
              <a:cs typeface="Arial"/>
              <a:sym typeface="Arial"/>
            </a:endParaRPr>
          </a:p>
        </p:txBody>
      </p:sp>
      <p:sp>
        <p:nvSpPr>
          <p:cNvPr id="2113" name="Google Shape;2113;p48"/>
          <p:cNvSpPr/>
          <p:nvPr/>
        </p:nvSpPr>
        <p:spPr>
          <a:xfrm>
            <a:off x="1524049" y="522938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7" name="Shape 2117"/>
        <p:cNvGrpSpPr/>
        <p:nvPr/>
      </p:nvGrpSpPr>
      <p:grpSpPr>
        <a:xfrm>
          <a:off x="0" y="0"/>
          <a:ext cx="0" cy="0"/>
          <a:chOff x="0" y="0"/>
          <a:chExt cx="0" cy="0"/>
        </a:xfrm>
      </p:grpSpPr>
      <p:sp>
        <p:nvSpPr>
          <p:cNvPr id="2118" name="Google Shape;2118;p49"/>
          <p:cNvSpPr/>
          <p:nvPr/>
        </p:nvSpPr>
        <p:spPr>
          <a:xfrm>
            <a:off x="1819417" y="4072650"/>
            <a:ext cx="392560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neutrons et électrons.</a:t>
            </a:r>
            <a:endParaRPr b="0" i="0" sz="1400" u="none" cap="none" strike="noStrike">
              <a:solidFill>
                <a:srgbClr val="000000"/>
              </a:solidFill>
              <a:latin typeface="Arial"/>
              <a:ea typeface="Arial"/>
              <a:cs typeface="Arial"/>
              <a:sym typeface="Arial"/>
            </a:endParaRPr>
          </a:p>
        </p:txBody>
      </p:sp>
      <p:sp>
        <p:nvSpPr>
          <p:cNvPr id="2119" name="Google Shape;2119;p49"/>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Prenez votre ardoise pour écrire la bonne réponse :  </a:t>
            </a:r>
            <a:endParaRPr b="0" i="0" sz="1400" u="none" cap="none" strike="noStrike">
              <a:solidFill>
                <a:srgbClr val="000000"/>
              </a:solidFill>
              <a:latin typeface="Arial"/>
              <a:ea typeface="Arial"/>
              <a:cs typeface="Arial"/>
              <a:sym typeface="Arial"/>
            </a:endParaRPr>
          </a:p>
        </p:txBody>
      </p:sp>
      <p:sp>
        <p:nvSpPr>
          <p:cNvPr id="2120" name="Google Shape;2120;p49"/>
          <p:cNvSpPr/>
          <p:nvPr/>
        </p:nvSpPr>
        <p:spPr>
          <a:xfrm>
            <a:off x="11219324" y="257231"/>
            <a:ext cx="714138" cy="518400"/>
          </a:xfrm>
          <a:prstGeom prst="roundRect">
            <a:avLst>
              <a:gd fmla="val 16667" name="adj"/>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VdC</a:t>
            </a:r>
            <a:endParaRPr b="1" i="0" sz="1200" u="none" cap="none" strike="noStrike">
              <a:solidFill>
                <a:schemeClr val="lt1"/>
              </a:solidFill>
              <a:latin typeface="Dosis"/>
              <a:ea typeface="Dosis"/>
              <a:cs typeface="Dosis"/>
              <a:sym typeface="Dosis"/>
            </a:endParaRPr>
          </a:p>
        </p:txBody>
      </p:sp>
      <p:sp>
        <p:nvSpPr>
          <p:cNvPr id="2121" name="Google Shape;2121;p49"/>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choisit au hasard deux élèves pour justifier oralement leur démarche.</a:t>
            </a:r>
            <a:endParaRPr b="0" i="0" sz="1400" u="none" cap="none" strike="noStrike">
              <a:solidFill>
                <a:srgbClr val="000000"/>
              </a:solidFill>
              <a:latin typeface="Arial"/>
              <a:ea typeface="Arial"/>
              <a:cs typeface="Arial"/>
              <a:sym typeface="Arial"/>
            </a:endParaRPr>
          </a:p>
        </p:txBody>
      </p:sp>
      <p:pic>
        <p:nvPicPr>
          <p:cNvPr id="2122" name="Google Shape;2122;p49"/>
          <p:cNvPicPr preferRelativeResize="0"/>
          <p:nvPr/>
        </p:nvPicPr>
        <p:blipFill rotWithShape="1">
          <a:blip r:embed="rId3">
            <a:alphaModFix/>
          </a:blip>
          <a:srcRect b="0" l="0" r="0" t="0"/>
          <a:stretch/>
        </p:blipFill>
        <p:spPr>
          <a:xfrm>
            <a:off x="10359548" y="257231"/>
            <a:ext cx="714138" cy="518400"/>
          </a:xfrm>
          <a:prstGeom prst="rect">
            <a:avLst/>
          </a:prstGeom>
          <a:noFill/>
          <a:ln>
            <a:noFill/>
          </a:ln>
        </p:spPr>
      </p:pic>
      <p:sp>
        <p:nvSpPr>
          <p:cNvPr id="2123" name="Google Shape;2123;p49"/>
          <p:cNvSpPr txBox="1"/>
          <p:nvPr/>
        </p:nvSpPr>
        <p:spPr>
          <a:xfrm>
            <a:off x="651511" y="1916546"/>
            <a:ext cx="970803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Le noyau d’atome est constitué de:</a:t>
            </a:r>
            <a:endParaRPr b="0" i="0" sz="1400" u="none" cap="none" strike="noStrike">
              <a:solidFill>
                <a:srgbClr val="000000"/>
              </a:solidFill>
              <a:latin typeface="Arial"/>
              <a:ea typeface="Arial"/>
              <a:cs typeface="Arial"/>
              <a:sym typeface="Arial"/>
            </a:endParaRPr>
          </a:p>
        </p:txBody>
      </p:sp>
      <p:sp>
        <p:nvSpPr>
          <p:cNvPr id="2124" name="Google Shape;2124;p49"/>
          <p:cNvSpPr/>
          <p:nvPr/>
        </p:nvSpPr>
        <p:spPr>
          <a:xfrm>
            <a:off x="1819417" y="2920526"/>
            <a:ext cx="392560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protons et électrons.</a:t>
            </a:r>
            <a:endParaRPr b="0" i="0" sz="1400" u="none" cap="none" strike="noStrike">
              <a:solidFill>
                <a:srgbClr val="000000"/>
              </a:solidFill>
              <a:latin typeface="Arial"/>
              <a:ea typeface="Arial"/>
              <a:cs typeface="Arial"/>
              <a:sym typeface="Arial"/>
            </a:endParaRPr>
          </a:p>
        </p:txBody>
      </p:sp>
      <p:sp>
        <p:nvSpPr>
          <p:cNvPr id="2125" name="Google Shape;2125;p49"/>
          <p:cNvSpPr/>
          <p:nvPr/>
        </p:nvSpPr>
        <p:spPr>
          <a:xfrm>
            <a:off x="1524049" y="292052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126" name="Google Shape;2126;p49"/>
          <p:cNvSpPr/>
          <p:nvPr/>
        </p:nvSpPr>
        <p:spPr>
          <a:xfrm>
            <a:off x="1524049" y="407265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2127" name="Google Shape;2127;p49"/>
          <p:cNvSpPr/>
          <p:nvPr/>
        </p:nvSpPr>
        <p:spPr>
          <a:xfrm>
            <a:off x="1819417" y="5229386"/>
            <a:ext cx="392560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protons et neutrons.</a:t>
            </a:r>
            <a:endParaRPr b="0" i="0" sz="1400" u="none" cap="none" strike="noStrike">
              <a:solidFill>
                <a:srgbClr val="000000"/>
              </a:solidFill>
              <a:latin typeface="Arial"/>
              <a:ea typeface="Arial"/>
              <a:cs typeface="Arial"/>
              <a:sym typeface="Arial"/>
            </a:endParaRPr>
          </a:p>
        </p:txBody>
      </p:sp>
      <p:sp>
        <p:nvSpPr>
          <p:cNvPr id="2128" name="Google Shape;2128;p49"/>
          <p:cNvSpPr/>
          <p:nvPr/>
        </p:nvSpPr>
        <p:spPr>
          <a:xfrm>
            <a:off x="1524049" y="522938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05" name="Shape 805"/>
        <p:cNvGrpSpPr/>
        <p:nvPr/>
      </p:nvGrpSpPr>
      <p:grpSpPr>
        <a:xfrm>
          <a:off x="0" y="0"/>
          <a:ext cx="0" cy="0"/>
          <a:chOff x="0" y="0"/>
          <a:chExt cx="0" cy="0"/>
        </a:xfrm>
      </p:grpSpPr>
      <p:sp>
        <p:nvSpPr>
          <p:cNvPr id="806" name="Google Shape;806;p5"/>
          <p:cNvSpPr/>
          <p:nvPr/>
        </p:nvSpPr>
        <p:spPr>
          <a:xfrm>
            <a:off x="825760" y="388578"/>
            <a:ext cx="9932872" cy="494105"/>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44546A"/>
                </a:solidFill>
                <a:latin typeface="Calibri"/>
                <a:ea typeface="Calibri"/>
                <a:cs typeface="Calibri"/>
                <a:sym typeface="Calibri"/>
              </a:rPr>
              <a:t>Orientations didactiques pour cette séance</a:t>
            </a:r>
            <a:endParaRPr b="0" i="0" sz="1867" u="none" cap="none" strike="noStrike">
              <a:solidFill>
                <a:srgbClr val="44546A"/>
              </a:solidFill>
              <a:latin typeface="Arial"/>
              <a:ea typeface="Arial"/>
              <a:cs typeface="Arial"/>
              <a:sym typeface="Arial"/>
            </a:endParaRPr>
          </a:p>
        </p:txBody>
      </p:sp>
      <p:pic>
        <p:nvPicPr>
          <p:cNvPr descr="Image générée" id="807" name="Google Shape;807;p5"/>
          <p:cNvPicPr preferRelativeResize="0"/>
          <p:nvPr/>
        </p:nvPicPr>
        <p:blipFill rotWithShape="1">
          <a:blip r:embed="rId3">
            <a:alphaModFix/>
          </a:blip>
          <a:srcRect b="10678" l="0" r="0" t="11064"/>
          <a:stretch/>
        </p:blipFill>
        <p:spPr>
          <a:xfrm>
            <a:off x="185965" y="150932"/>
            <a:ext cx="639795" cy="75103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2" name="Shape 2132"/>
        <p:cNvGrpSpPr/>
        <p:nvPr/>
      </p:nvGrpSpPr>
      <p:grpSpPr>
        <a:xfrm>
          <a:off x="0" y="0"/>
          <a:ext cx="0" cy="0"/>
          <a:chOff x="0" y="0"/>
          <a:chExt cx="0" cy="0"/>
        </a:xfrm>
      </p:grpSpPr>
      <p:sp>
        <p:nvSpPr>
          <p:cNvPr id="2133" name="Google Shape;2133;p50"/>
          <p:cNvSpPr txBox="1"/>
          <p:nvPr/>
        </p:nvSpPr>
        <p:spPr>
          <a:xfrm>
            <a:off x="765809" y="149126"/>
            <a:ext cx="10543399"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A5A5A5"/>
              </a:buClr>
              <a:buSzPts val="1600"/>
              <a:buFont typeface="Calibri"/>
              <a:buNone/>
            </a:pPr>
            <a:r>
              <a:rPr b="1" i="0" lang="fr-FR" sz="1600" u="none" cap="none" strike="noStrike">
                <a:solidFill>
                  <a:srgbClr val="A5A5A5"/>
                </a:solidFill>
                <a:latin typeface="Calibri"/>
                <a:ea typeface="Calibri"/>
                <a:cs typeface="Calibri"/>
                <a:sym typeface="Calibri"/>
              </a:rPr>
              <a:t>Le noyau est constitué à son tour des protons chargés positivement et de neutrons sans charge</a:t>
            </a:r>
            <a:endParaRPr b="0" i="0" sz="1400" u="none" cap="none" strike="noStrike">
              <a:solidFill>
                <a:srgbClr val="000000"/>
              </a:solidFill>
              <a:latin typeface="Arial"/>
              <a:ea typeface="Arial"/>
              <a:cs typeface="Arial"/>
              <a:sym typeface="Arial"/>
            </a:endParaRPr>
          </a:p>
        </p:txBody>
      </p:sp>
      <p:sp>
        <p:nvSpPr>
          <p:cNvPr id="2134" name="Google Shape;2134;p50"/>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135"/>
              <a:buFont typeface="Dosis"/>
              <a:buNone/>
            </a:pPr>
            <a:r>
              <a:rPr b="1" i="0" lang="fr-FR" sz="2135" u="none" cap="none" strike="noStrike">
                <a:solidFill>
                  <a:srgbClr val="FFFFFF"/>
                </a:solidFill>
                <a:latin typeface="Dosis"/>
                <a:ea typeface="Dosis"/>
                <a:cs typeface="Dosis"/>
                <a:sym typeface="Dosis"/>
              </a:rPr>
              <a:t>M</a:t>
            </a:r>
            <a:endParaRPr b="1" i="0" sz="1200" u="none" cap="none" strike="noStrike">
              <a:solidFill>
                <a:srgbClr val="FFFFFF"/>
              </a:solidFill>
              <a:latin typeface="Dosis"/>
              <a:ea typeface="Dosis"/>
              <a:cs typeface="Dosis"/>
              <a:sym typeface="Dosis"/>
            </a:endParaRPr>
          </a:p>
        </p:txBody>
      </p:sp>
      <p:pic>
        <p:nvPicPr>
          <p:cNvPr id="2135" name="Google Shape;2135;p50"/>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2136" name="Google Shape;2136;p50"/>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explique davantage.</a:t>
            </a:r>
            <a:endParaRPr b="0" i="0" sz="1400" u="none" cap="none" strike="noStrike">
              <a:solidFill>
                <a:srgbClr val="000000"/>
              </a:solidFill>
              <a:latin typeface="Arial"/>
              <a:ea typeface="Arial"/>
              <a:cs typeface="Arial"/>
              <a:sym typeface="Arial"/>
            </a:endParaRPr>
          </a:p>
        </p:txBody>
      </p:sp>
      <p:pic>
        <p:nvPicPr>
          <p:cNvPr descr="Coche avec un remplissage uni" id="2137" name="Google Shape;2137;p50"/>
          <p:cNvPicPr preferRelativeResize="0"/>
          <p:nvPr/>
        </p:nvPicPr>
        <p:blipFill rotWithShape="1">
          <a:blip r:embed="rId4">
            <a:alphaModFix/>
          </a:blip>
          <a:srcRect b="0" l="0" r="0" t="0"/>
          <a:stretch/>
        </p:blipFill>
        <p:spPr>
          <a:xfrm>
            <a:off x="6109890" y="5102433"/>
            <a:ext cx="684830" cy="684830"/>
          </a:xfrm>
          <a:prstGeom prst="rect">
            <a:avLst/>
          </a:prstGeom>
          <a:noFill/>
          <a:ln>
            <a:noFill/>
          </a:ln>
        </p:spPr>
      </p:pic>
      <p:sp>
        <p:nvSpPr>
          <p:cNvPr id="2138" name="Google Shape;2138;p50"/>
          <p:cNvSpPr txBox="1"/>
          <p:nvPr/>
        </p:nvSpPr>
        <p:spPr>
          <a:xfrm>
            <a:off x="651511" y="1916546"/>
            <a:ext cx="970803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Le noyau d’atome est constitué de:</a:t>
            </a:r>
            <a:endParaRPr b="0" i="0" sz="1400" u="none" cap="none" strike="noStrike">
              <a:solidFill>
                <a:srgbClr val="000000"/>
              </a:solidFill>
              <a:latin typeface="Arial"/>
              <a:ea typeface="Arial"/>
              <a:cs typeface="Arial"/>
              <a:sym typeface="Arial"/>
            </a:endParaRPr>
          </a:p>
        </p:txBody>
      </p:sp>
      <p:sp>
        <p:nvSpPr>
          <p:cNvPr id="2139" name="Google Shape;2139;p50"/>
          <p:cNvSpPr/>
          <p:nvPr/>
        </p:nvSpPr>
        <p:spPr>
          <a:xfrm>
            <a:off x="1819417" y="2920526"/>
            <a:ext cx="392560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protons et électrons.</a:t>
            </a:r>
            <a:endParaRPr b="0" i="0" sz="1400" u="none" cap="none" strike="noStrike">
              <a:solidFill>
                <a:srgbClr val="000000"/>
              </a:solidFill>
              <a:latin typeface="Arial"/>
              <a:ea typeface="Arial"/>
              <a:cs typeface="Arial"/>
              <a:sym typeface="Arial"/>
            </a:endParaRPr>
          </a:p>
        </p:txBody>
      </p:sp>
      <p:sp>
        <p:nvSpPr>
          <p:cNvPr id="2140" name="Google Shape;2140;p50"/>
          <p:cNvSpPr/>
          <p:nvPr/>
        </p:nvSpPr>
        <p:spPr>
          <a:xfrm>
            <a:off x="1524049" y="292052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141" name="Google Shape;2141;p50"/>
          <p:cNvSpPr/>
          <p:nvPr/>
        </p:nvSpPr>
        <p:spPr>
          <a:xfrm>
            <a:off x="1819417" y="4072650"/>
            <a:ext cx="392560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neutrons et électrons.</a:t>
            </a:r>
            <a:endParaRPr b="0" i="0" sz="1400" u="none" cap="none" strike="noStrike">
              <a:solidFill>
                <a:srgbClr val="000000"/>
              </a:solidFill>
              <a:latin typeface="Arial"/>
              <a:ea typeface="Arial"/>
              <a:cs typeface="Arial"/>
              <a:sym typeface="Arial"/>
            </a:endParaRPr>
          </a:p>
        </p:txBody>
      </p:sp>
      <p:sp>
        <p:nvSpPr>
          <p:cNvPr id="2142" name="Google Shape;2142;p50"/>
          <p:cNvSpPr/>
          <p:nvPr/>
        </p:nvSpPr>
        <p:spPr>
          <a:xfrm>
            <a:off x="1524049" y="407265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2143" name="Google Shape;2143;p50"/>
          <p:cNvSpPr/>
          <p:nvPr/>
        </p:nvSpPr>
        <p:spPr>
          <a:xfrm>
            <a:off x="1819417" y="5229386"/>
            <a:ext cx="392560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protons et neutrons.</a:t>
            </a:r>
            <a:endParaRPr b="0" i="0" sz="1400" u="none" cap="none" strike="noStrike">
              <a:solidFill>
                <a:srgbClr val="000000"/>
              </a:solidFill>
              <a:latin typeface="Arial"/>
              <a:ea typeface="Arial"/>
              <a:cs typeface="Arial"/>
              <a:sym typeface="Arial"/>
            </a:endParaRPr>
          </a:p>
        </p:txBody>
      </p:sp>
      <p:sp>
        <p:nvSpPr>
          <p:cNvPr id="2144" name="Google Shape;2144;p50"/>
          <p:cNvSpPr/>
          <p:nvPr/>
        </p:nvSpPr>
        <p:spPr>
          <a:xfrm>
            <a:off x="1524049" y="522938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8" name="Shape 2148"/>
        <p:cNvGrpSpPr/>
        <p:nvPr/>
      </p:nvGrpSpPr>
      <p:grpSpPr>
        <a:xfrm>
          <a:off x="0" y="0"/>
          <a:ext cx="0" cy="0"/>
          <a:chOff x="0" y="0"/>
          <a:chExt cx="0" cy="0"/>
        </a:xfrm>
      </p:grpSpPr>
      <p:sp>
        <p:nvSpPr>
          <p:cNvPr id="2149" name="Google Shape;2149;p51"/>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Prenez votre ardoise pour écrire la bonne réponse :  </a:t>
            </a:r>
            <a:endParaRPr b="0" i="0" sz="1400" u="none" cap="none" strike="noStrike">
              <a:solidFill>
                <a:srgbClr val="000000"/>
              </a:solidFill>
              <a:latin typeface="Arial"/>
              <a:ea typeface="Arial"/>
              <a:cs typeface="Arial"/>
              <a:sym typeface="Arial"/>
            </a:endParaRPr>
          </a:p>
        </p:txBody>
      </p:sp>
      <p:sp>
        <p:nvSpPr>
          <p:cNvPr id="2150" name="Google Shape;2150;p51"/>
          <p:cNvSpPr/>
          <p:nvPr/>
        </p:nvSpPr>
        <p:spPr>
          <a:xfrm>
            <a:off x="11219324" y="257231"/>
            <a:ext cx="714138" cy="518400"/>
          </a:xfrm>
          <a:prstGeom prst="roundRect">
            <a:avLst>
              <a:gd fmla="val 16667" name="adj"/>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VdC</a:t>
            </a:r>
            <a:endParaRPr b="1" i="0" sz="1200" u="none" cap="none" strike="noStrike">
              <a:solidFill>
                <a:schemeClr val="lt1"/>
              </a:solidFill>
              <a:latin typeface="Dosis"/>
              <a:ea typeface="Dosis"/>
              <a:cs typeface="Dosis"/>
              <a:sym typeface="Dosis"/>
            </a:endParaRPr>
          </a:p>
        </p:txBody>
      </p:sp>
      <p:sp>
        <p:nvSpPr>
          <p:cNvPr id="2151" name="Google Shape;2151;p51"/>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choisit au hasard deux élèves pour justifier oralement leur démarche.</a:t>
            </a:r>
            <a:endParaRPr b="0" i="0" sz="1400" u="none" cap="none" strike="noStrike">
              <a:solidFill>
                <a:srgbClr val="000000"/>
              </a:solidFill>
              <a:latin typeface="Arial"/>
              <a:ea typeface="Arial"/>
              <a:cs typeface="Arial"/>
              <a:sym typeface="Arial"/>
            </a:endParaRPr>
          </a:p>
        </p:txBody>
      </p:sp>
      <p:pic>
        <p:nvPicPr>
          <p:cNvPr id="2152" name="Google Shape;2152;p51"/>
          <p:cNvPicPr preferRelativeResize="0"/>
          <p:nvPr/>
        </p:nvPicPr>
        <p:blipFill rotWithShape="1">
          <a:blip r:embed="rId3">
            <a:alphaModFix/>
          </a:blip>
          <a:srcRect b="0" l="0" r="0" t="0"/>
          <a:stretch/>
        </p:blipFill>
        <p:spPr>
          <a:xfrm>
            <a:off x="10359548" y="257231"/>
            <a:ext cx="714138" cy="518400"/>
          </a:xfrm>
          <a:prstGeom prst="rect">
            <a:avLst/>
          </a:prstGeom>
          <a:noFill/>
          <a:ln>
            <a:noFill/>
          </a:ln>
        </p:spPr>
      </p:pic>
      <p:sp>
        <p:nvSpPr>
          <p:cNvPr id="2153" name="Google Shape;2153;p51"/>
          <p:cNvSpPr txBox="1"/>
          <p:nvPr/>
        </p:nvSpPr>
        <p:spPr>
          <a:xfrm>
            <a:off x="651511" y="1916546"/>
            <a:ext cx="970803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Dans un noyau d’atome d’azote, il y a:</a:t>
            </a:r>
            <a:endParaRPr b="0" i="0" sz="1400" u="none" cap="none" strike="noStrike">
              <a:solidFill>
                <a:srgbClr val="000000"/>
              </a:solidFill>
              <a:latin typeface="Arial"/>
              <a:ea typeface="Arial"/>
              <a:cs typeface="Arial"/>
              <a:sym typeface="Arial"/>
            </a:endParaRPr>
          </a:p>
        </p:txBody>
      </p:sp>
      <p:sp>
        <p:nvSpPr>
          <p:cNvPr id="2154" name="Google Shape;2154;p51"/>
          <p:cNvSpPr/>
          <p:nvPr/>
        </p:nvSpPr>
        <p:spPr>
          <a:xfrm>
            <a:off x="1819417" y="2920526"/>
            <a:ext cx="392560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7 protons uniquement.</a:t>
            </a:r>
            <a:endParaRPr b="0" i="0" sz="1400" u="none" cap="none" strike="noStrike">
              <a:solidFill>
                <a:srgbClr val="000000"/>
              </a:solidFill>
              <a:latin typeface="Arial"/>
              <a:ea typeface="Arial"/>
              <a:cs typeface="Arial"/>
              <a:sym typeface="Arial"/>
            </a:endParaRPr>
          </a:p>
        </p:txBody>
      </p:sp>
      <p:sp>
        <p:nvSpPr>
          <p:cNvPr id="2155" name="Google Shape;2155;p51"/>
          <p:cNvSpPr/>
          <p:nvPr/>
        </p:nvSpPr>
        <p:spPr>
          <a:xfrm>
            <a:off x="1524049" y="292052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156" name="Google Shape;2156;p51"/>
          <p:cNvSpPr/>
          <p:nvPr/>
        </p:nvSpPr>
        <p:spPr>
          <a:xfrm>
            <a:off x="1819417" y="4072650"/>
            <a:ext cx="392560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7 protons et 7 neutrons .</a:t>
            </a:r>
            <a:endParaRPr b="0" i="0" sz="1400" u="none" cap="none" strike="noStrike">
              <a:solidFill>
                <a:srgbClr val="000000"/>
              </a:solidFill>
              <a:latin typeface="Arial"/>
              <a:ea typeface="Arial"/>
              <a:cs typeface="Arial"/>
              <a:sym typeface="Arial"/>
            </a:endParaRPr>
          </a:p>
        </p:txBody>
      </p:sp>
      <p:sp>
        <p:nvSpPr>
          <p:cNvPr id="2157" name="Google Shape;2157;p51"/>
          <p:cNvSpPr/>
          <p:nvPr/>
        </p:nvSpPr>
        <p:spPr>
          <a:xfrm>
            <a:off x="1524049" y="407265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2158" name="Google Shape;2158;p51"/>
          <p:cNvSpPr/>
          <p:nvPr/>
        </p:nvSpPr>
        <p:spPr>
          <a:xfrm>
            <a:off x="1819417" y="5229386"/>
            <a:ext cx="392560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7 neutrons et 7 électrons.</a:t>
            </a:r>
            <a:endParaRPr b="0" i="0" sz="1400" u="none" cap="none" strike="noStrike">
              <a:solidFill>
                <a:srgbClr val="000000"/>
              </a:solidFill>
              <a:latin typeface="Arial"/>
              <a:ea typeface="Arial"/>
              <a:cs typeface="Arial"/>
              <a:sym typeface="Arial"/>
            </a:endParaRPr>
          </a:p>
        </p:txBody>
      </p:sp>
      <p:sp>
        <p:nvSpPr>
          <p:cNvPr id="2159" name="Google Shape;2159;p51"/>
          <p:cNvSpPr/>
          <p:nvPr/>
        </p:nvSpPr>
        <p:spPr>
          <a:xfrm>
            <a:off x="1524049" y="522938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grpSp>
        <p:nvGrpSpPr>
          <p:cNvPr id="2160" name="Google Shape;2160;p51"/>
          <p:cNvGrpSpPr/>
          <p:nvPr/>
        </p:nvGrpSpPr>
        <p:grpSpPr>
          <a:xfrm>
            <a:off x="7758546" y="2910703"/>
            <a:ext cx="2414140" cy="2474097"/>
            <a:chOff x="7408107" y="2803103"/>
            <a:chExt cx="1942541" cy="2009355"/>
          </a:xfrm>
        </p:grpSpPr>
        <p:sp>
          <p:nvSpPr>
            <p:cNvPr id="2161" name="Google Shape;2161;p51"/>
            <p:cNvSpPr/>
            <p:nvPr/>
          </p:nvSpPr>
          <p:spPr>
            <a:xfrm>
              <a:off x="7408107" y="2803103"/>
              <a:ext cx="1942541" cy="2009355"/>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62" name="Google Shape;2162;p51"/>
            <p:cNvSpPr/>
            <p:nvPr/>
          </p:nvSpPr>
          <p:spPr>
            <a:xfrm>
              <a:off x="8343588" y="3798919"/>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63" name="Google Shape;2163;p51"/>
            <p:cNvSpPr/>
            <p:nvPr/>
          </p:nvSpPr>
          <p:spPr>
            <a:xfrm>
              <a:off x="8343588" y="3798919"/>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64" name="Google Shape;2164;p51"/>
            <p:cNvSpPr/>
            <p:nvPr/>
          </p:nvSpPr>
          <p:spPr>
            <a:xfrm>
              <a:off x="8455036" y="3690342"/>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65" name="Google Shape;2165;p51"/>
            <p:cNvSpPr/>
            <p:nvPr/>
          </p:nvSpPr>
          <p:spPr>
            <a:xfrm>
              <a:off x="8455036" y="3690342"/>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66" name="Google Shape;2166;p51"/>
            <p:cNvSpPr/>
            <p:nvPr/>
          </p:nvSpPr>
          <p:spPr>
            <a:xfrm>
              <a:off x="8495143" y="3729450"/>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67" name="Google Shape;2167;p51"/>
            <p:cNvSpPr/>
            <p:nvPr/>
          </p:nvSpPr>
          <p:spPr>
            <a:xfrm>
              <a:off x="8444928" y="3775785"/>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68" name="Google Shape;2168;p51"/>
            <p:cNvSpPr/>
            <p:nvPr/>
          </p:nvSpPr>
          <p:spPr>
            <a:xfrm>
              <a:off x="8444928" y="3775785"/>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69" name="Google Shape;2169;p51"/>
            <p:cNvSpPr/>
            <p:nvPr/>
          </p:nvSpPr>
          <p:spPr>
            <a:xfrm>
              <a:off x="8485035" y="3814890"/>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70" name="Google Shape;2170;p51"/>
            <p:cNvSpPr/>
            <p:nvPr/>
          </p:nvSpPr>
          <p:spPr>
            <a:xfrm>
              <a:off x="8379833" y="3881912"/>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71" name="Google Shape;2171;p51"/>
            <p:cNvSpPr/>
            <p:nvPr/>
          </p:nvSpPr>
          <p:spPr>
            <a:xfrm>
              <a:off x="8379833" y="3881912"/>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72" name="Google Shape;2172;p51"/>
            <p:cNvSpPr/>
            <p:nvPr/>
          </p:nvSpPr>
          <p:spPr>
            <a:xfrm>
              <a:off x="8419941" y="3921018"/>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14"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73" name="Google Shape;2173;p51"/>
            <p:cNvSpPr/>
            <p:nvPr/>
          </p:nvSpPr>
          <p:spPr>
            <a:xfrm>
              <a:off x="8239084" y="3808261"/>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74" name="Google Shape;2174;p51"/>
            <p:cNvSpPr/>
            <p:nvPr/>
          </p:nvSpPr>
          <p:spPr>
            <a:xfrm>
              <a:off x="8239084" y="3808261"/>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75" name="Google Shape;2175;p51"/>
            <p:cNvSpPr/>
            <p:nvPr/>
          </p:nvSpPr>
          <p:spPr>
            <a:xfrm>
              <a:off x="8279190" y="3847371"/>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76" name="Google Shape;2176;p51"/>
            <p:cNvSpPr/>
            <p:nvPr/>
          </p:nvSpPr>
          <p:spPr>
            <a:xfrm>
              <a:off x="8245308" y="3735983"/>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77" name="Google Shape;2177;p51"/>
            <p:cNvSpPr/>
            <p:nvPr/>
          </p:nvSpPr>
          <p:spPr>
            <a:xfrm>
              <a:off x="8245308" y="3735983"/>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78" name="Google Shape;2178;p51"/>
            <p:cNvSpPr/>
            <p:nvPr/>
          </p:nvSpPr>
          <p:spPr>
            <a:xfrm>
              <a:off x="8285415" y="3775089"/>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79" name="Google Shape;2179;p51"/>
            <p:cNvSpPr/>
            <p:nvPr/>
          </p:nvSpPr>
          <p:spPr>
            <a:xfrm>
              <a:off x="8331855" y="3753678"/>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80" name="Google Shape;2180;p51"/>
            <p:cNvSpPr/>
            <p:nvPr/>
          </p:nvSpPr>
          <p:spPr>
            <a:xfrm>
              <a:off x="8331855" y="3753678"/>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81" name="Google Shape;2181;p51"/>
            <p:cNvSpPr/>
            <p:nvPr/>
          </p:nvSpPr>
          <p:spPr>
            <a:xfrm>
              <a:off x="8371963" y="3792785"/>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82" name="Google Shape;2182;p51"/>
            <p:cNvSpPr/>
            <p:nvPr/>
          </p:nvSpPr>
          <p:spPr>
            <a:xfrm>
              <a:off x="8319400" y="3624851"/>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83" name="Google Shape;2183;p51"/>
            <p:cNvSpPr/>
            <p:nvPr/>
          </p:nvSpPr>
          <p:spPr>
            <a:xfrm>
              <a:off x="8319400" y="3624851"/>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84" name="Google Shape;2184;p51"/>
            <p:cNvSpPr/>
            <p:nvPr/>
          </p:nvSpPr>
          <p:spPr>
            <a:xfrm>
              <a:off x="8359508" y="3663961"/>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85" name="Google Shape;2185;p51"/>
            <p:cNvSpPr/>
            <p:nvPr/>
          </p:nvSpPr>
          <p:spPr>
            <a:xfrm>
              <a:off x="8295212" y="3875386"/>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86" name="Google Shape;2186;p51"/>
            <p:cNvSpPr/>
            <p:nvPr/>
          </p:nvSpPr>
          <p:spPr>
            <a:xfrm>
              <a:off x="8295212" y="3875386"/>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87" name="Google Shape;2187;p51"/>
            <p:cNvSpPr/>
            <p:nvPr/>
          </p:nvSpPr>
          <p:spPr>
            <a:xfrm>
              <a:off x="8245308" y="364889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88" name="Google Shape;2188;p51"/>
            <p:cNvSpPr/>
            <p:nvPr/>
          </p:nvSpPr>
          <p:spPr>
            <a:xfrm>
              <a:off x="8245308" y="364889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89" name="Google Shape;2189;p51"/>
            <p:cNvSpPr/>
            <p:nvPr/>
          </p:nvSpPr>
          <p:spPr>
            <a:xfrm>
              <a:off x="8294273" y="3694289"/>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90" name="Google Shape;2190;p51"/>
            <p:cNvSpPr/>
            <p:nvPr/>
          </p:nvSpPr>
          <p:spPr>
            <a:xfrm>
              <a:off x="8294273" y="3694289"/>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91" name="Google Shape;2191;p51"/>
            <p:cNvSpPr/>
            <p:nvPr/>
          </p:nvSpPr>
          <p:spPr>
            <a:xfrm>
              <a:off x="8392228" y="361811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92" name="Google Shape;2192;p51"/>
            <p:cNvSpPr/>
            <p:nvPr/>
          </p:nvSpPr>
          <p:spPr>
            <a:xfrm>
              <a:off x="8392228" y="361811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93" name="Google Shape;2193;p51"/>
            <p:cNvSpPr/>
            <p:nvPr/>
          </p:nvSpPr>
          <p:spPr>
            <a:xfrm>
              <a:off x="8386009" y="371296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94" name="Google Shape;2194;p51"/>
            <p:cNvSpPr/>
            <p:nvPr/>
          </p:nvSpPr>
          <p:spPr>
            <a:xfrm>
              <a:off x="8386009" y="371296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95" name="Google Shape;2195;p51"/>
            <p:cNvSpPr/>
            <p:nvPr/>
          </p:nvSpPr>
          <p:spPr>
            <a:xfrm>
              <a:off x="8441732" y="3824405"/>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96" name="Google Shape;2196;p51"/>
            <p:cNvSpPr/>
            <p:nvPr/>
          </p:nvSpPr>
          <p:spPr>
            <a:xfrm>
              <a:off x="8441732" y="3824405"/>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97" name="Google Shape;2197;p51"/>
            <p:cNvSpPr/>
            <p:nvPr/>
          </p:nvSpPr>
          <p:spPr>
            <a:xfrm>
              <a:off x="7510561" y="2910730"/>
              <a:ext cx="1783562" cy="1789112"/>
            </a:xfrm>
            <a:custGeom>
              <a:rect b="b" l="l" r="r" t="t"/>
              <a:pathLst>
                <a:path extrusionOk="0" h="1789112" w="1783562">
                  <a:moveTo>
                    <a:pt x="891781" y="1789112"/>
                  </a:moveTo>
                  <a:cubicBezTo>
                    <a:pt x="1384299" y="1789112"/>
                    <a:pt x="1783562" y="1388605"/>
                    <a:pt x="1783562" y="894563"/>
                  </a:cubicBezTo>
                  <a:cubicBezTo>
                    <a:pt x="1783562" y="400520"/>
                    <a:pt x="1384299" y="0"/>
                    <a:pt x="891781" y="0"/>
                  </a:cubicBezTo>
                  <a:cubicBezTo>
                    <a:pt x="399263" y="0"/>
                    <a:pt x="0" y="400520"/>
                    <a:pt x="0" y="894563"/>
                  </a:cubicBezTo>
                  <a:cubicBezTo>
                    <a:pt x="0" y="1388605"/>
                    <a:pt x="399263" y="1789112"/>
                    <a:pt x="891781" y="1789112"/>
                  </a:cubicBezTo>
                  <a:close/>
                  <a:moveTo>
                    <a:pt x="891781" y="1789112"/>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98" name="Google Shape;2198;p51"/>
            <p:cNvSpPr/>
            <p:nvPr/>
          </p:nvSpPr>
          <p:spPr>
            <a:xfrm>
              <a:off x="7838679" y="3242602"/>
              <a:ext cx="1127328" cy="1125385"/>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99" name="Google Shape;2199;p51"/>
            <p:cNvSpPr/>
            <p:nvPr/>
          </p:nvSpPr>
          <p:spPr>
            <a:xfrm>
              <a:off x="7437558" y="3767290"/>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00" name="Google Shape;2200;p51"/>
            <p:cNvSpPr/>
            <p:nvPr/>
          </p:nvSpPr>
          <p:spPr>
            <a:xfrm>
              <a:off x="7479454" y="3827290"/>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01" name="Google Shape;2201;p51"/>
            <p:cNvSpPr/>
            <p:nvPr/>
          </p:nvSpPr>
          <p:spPr>
            <a:xfrm>
              <a:off x="7866235" y="2981283"/>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02" name="Google Shape;2202;p51"/>
            <p:cNvSpPr/>
            <p:nvPr/>
          </p:nvSpPr>
          <p:spPr>
            <a:xfrm>
              <a:off x="7908132" y="3041281"/>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03" name="Google Shape;2203;p51"/>
            <p:cNvSpPr/>
            <p:nvPr/>
          </p:nvSpPr>
          <p:spPr>
            <a:xfrm>
              <a:off x="8018090" y="4573415"/>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04" name="Google Shape;2204;p51"/>
            <p:cNvSpPr/>
            <p:nvPr/>
          </p:nvSpPr>
          <p:spPr>
            <a:xfrm>
              <a:off x="8059986" y="4633413"/>
              <a:ext cx="49173" cy="13779"/>
            </a:xfrm>
            <a:custGeom>
              <a:rect b="b" l="l" r="r" t="t"/>
              <a:pathLst>
                <a:path extrusionOk="0" h="13779" w="49173">
                  <a:moveTo>
                    <a:pt x="48920" y="3619"/>
                  </a:moveTo>
                  <a:cubicBezTo>
                    <a:pt x="48755" y="2743"/>
                    <a:pt x="48514" y="2032"/>
                    <a:pt x="48222" y="1460"/>
                  </a:cubicBezTo>
                  <a:cubicBezTo>
                    <a:pt x="47917" y="889"/>
                    <a:pt x="47549" y="508"/>
                    <a:pt x="47117"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05" name="Google Shape;2205;p51"/>
            <p:cNvSpPr/>
            <p:nvPr/>
          </p:nvSpPr>
          <p:spPr>
            <a:xfrm>
              <a:off x="9107867" y="4183659"/>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06" name="Google Shape;2206;p51"/>
            <p:cNvSpPr/>
            <p:nvPr/>
          </p:nvSpPr>
          <p:spPr>
            <a:xfrm>
              <a:off x="9149763" y="4243659"/>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07" name="Google Shape;2207;p51"/>
            <p:cNvSpPr/>
            <p:nvPr/>
          </p:nvSpPr>
          <p:spPr>
            <a:xfrm>
              <a:off x="8938148" y="3076017"/>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08" name="Google Shape;2208;p51"/>
            <p:cNvSpPr/>
            <p:nvPr/>
          </p:nvSpPr>
          <p:spPr>
            <a:xfrm>
              <a:off x="8980044" y="3136017"/>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09" name="Google Shape;2209;p51"/>
            <p:cNvSpPr/>
            <p:nvPr/>
          </p:nvSpPr>
          <p:spPr>
            <a:xfrm>
              <a:off x="8902333" y="3738819"/>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10" name="Google Shape;2210;p51"/>
            <p:cNvSpPr/>
            <p:nvPr/>
          </p:nvSpPr>
          <p:spPr>
            <a:xfrm>
              <a:off x="8944228" y="3798818"/>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11" name="Google Shape;2211;p51"/>
            <p:cNvSpPr/>
            <p:nvPr/>
          </p:nvSpPr>
          <p:spPr>
            <a:xfrm>
              <a:off x="7770215" y="3767290"/>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12" name="Google Shape;2212;p51"/>
            <p:cNvSpPr/>
            <p:nvPr/>
          </p:nvSpPr>
          <p:spPr>
            <a:xfrm>
              <a:off x="7812111" y="3827290"/>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6" name="Shape 2216"/>
        <p:cNvGrpSpPr/>
        <p:nvPr/>
      </p:nvGrpSpPr>
      <p:grpSpPr>
        <a:xfrm>
          <a:off x="0" y="0"/>
          <a:ext cx="0" cy="0"/>
          <a:chOff x="0" y="0"/>
          <a:chExt cx="0" cy="0"/>
        </a:xfrm>
      </p:grpSpPr>
      <p:sp>
        <p:nvSpPr>
          <p:cNvPr id="2217" name="Google Shape;2217;p52"/>
          <p:cNvSpPr txBox="1"/>
          <p:nvPr/>
        </p:nvSpPr>
        <p:spPr>
          <a:xfrm>
            <a:off x="765809" y="149126"/>
            <a:ext cx="10543399"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A5A5A5"/>
              </a:buClr>
              <a:buSzPts val="1600"/>
              <a:buFont typeface="Calibri"/>
              <a:buNone/>
            </a:pPr>
            <a:r>
              <a:rPr b="1" i="0" lang="fr-FR" sz="1600" u="none" cap="none" strike="noStrike">
                <a:solidFill>
                  <a:srgbClr val="A5A5A5"/>
                </a:solidFill>
                <a:latin typeface="Calibri"/>
                <a:ea typeface="Calibri"/>
                <a:cs typeface="Calibri"/>
                <a:sym typeface="Calibri"/>
              </a:rPr>
              <a:t>Dans un noyau, il y a des protons et des neutrons. Pour les électrons, ils sont à l’extérieur du noyau.</a:t>
            </a:r>
            <a:endParaRPr b="0" i="0" sz="1400" u="none" cap="none" strike="noStrike">
              <a:solidFill>
                <a:srgbClr val="000000"/>
              </a:solidFill>
              <a:latin typeface="Arial"/>
              <a:ea typeface="Arial"/>
              <a:cs typeface="Arial"/>
              <a:sym typeface="Arial"/>
            </a:endParaRPr>
          </a:p>
        </p:txBody>
      </p:sp>
      <p:sp>
        <p:nvSpPr>
          <p:cNvPr id="2218" name="Google Shape;2218;p52"/>
          <p:cNvSpPr/>
          <p:nvPr/>
        </p:nvSpPr>
        <p:spPr>
          <a:xfrm>
            <a:off x="11369605" y="268896"/>
            <a:ext cx="517596" cy="517596"/>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135"/>
              <a:buFont typeface="Dosis"/>
              <a:buNone/>
            </a:pPr>
            <a:r>
              <a:rPr b="1" i="0" lang="fr-FR" sz="2135" u="none" cap="none" strike="noStrike">
                <a:solidFill>
                  <a:srgbClr val="FFFFFF"/>
                </a:solidFill>
                <a:latin typeface="Dosis"/>
                <a:ea typeface="Dosis"/>
                <a:cs typeface="Dosis"/>
                <a:sym typeface="Dosis"/>
              </a:rPr>
              <a:t>M</a:t>
            </a:r>
            <a:endParaRPr b="1" i="0" sz="1200" u="none" cap="none" strike="noStrike">
              <a:solidFill>
                <a:srgbClr val="FFFFFF"/>
              </a:solidFill>
              <a:latin typeface="Dosis"/>
              <a:ea typeface="Dosis"/>
              <a:cs typeface="Dosis"/>
              <a:sym typeface="Dosis"/>
            </a:endParaRPr>
          </a:p>
        </p:txBody>
      </p:sp>
      <p:pic>
        <p:nvPicPr>
          <p:cNvPr id="2219" name="Google Shape;2219;p52"/>
          <p:cNvPicPr preferRelativeResize="0"/>
          <p:nvPr/>
        </p:nvPicPr>
        <p:blipFill rotWithShape="1">
          <a:blip r:embed="rId3">
            <a:alphaModFix/>
          </a:blip>
          <a:srcRect b="0" l="0" r="0" t="0"/>
          <a:stretch/>
        </p:blipFill>
        <p:spPr>
          <a:xfrm>
            <a:off x="11309209" y="924848"/>
            <a:ext cx="583170" cy="583170"/>
          </a:xfrm>
          <a:prstGeom prst="rect">
            <a:avLst/>
          </a:prstGeom>
          <a:noFill/>
          <a:ln>
            <a:noFill/>
          </a:ln>
        </p:spPr>
      </p:pic>
      <p:sp>
        <p:nvSpPr>
          <p:cNvPr id="2220" name="Google Shape;2220;p52"/>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explique davantage.</a:t>
            </a:r>
            <a:endParaRPr b="0" i="0" sz="1400" u="none" cap="none" strike="noStrike">
              <a:solidFill>
                <a:srgbClr val="000000"/>
              </a:solidFill>
              <a:latin typeface="Arial"/>
              <a:ea typeface="Arial"/>
              <a:cs typeface="Arial"/>
              <a:sym typeface="Arial"/>
            </a:endParaRPr>
          </a:p>
        </p:txBody>
      </p:sp>
      <p:pic>
        <p:nvPicPr>
          <p:cNvPr descr="Coche avec un remplissage uni" id="2221" name="Google Shape;2221;p52"/>
          <p:cNvPicPr preferRelativeResize="0"/>
          <p:nvPr/>
        </p:nvPicPr>
        <p:blipFill rotWithShape="1">
          <a:blip r:embed="rId4">
            <a:alphaModFix/>
          </a:blip>
          <a:srcRect b="0" l="0" r="0" t="0"/>
          <a:stretch/>
        </p:blipFill>
        <p:spPr>
          <a:xfrm>
            <a:off x="6212556" y="3925737"/>
            <a:ext cx="684830" cy="684830"/>
          </a:xfrm>
          <a:prstGeom prst="rect">
            <a:avLst/>
          </a:prstGeom>
          <a:noFill/>
          <a:ln>
            <a:noFill/>
          </a:ln>
        </p:spPr>
      </p:pic>
      <p:sp>
        <p:nvSpPr>
          <p:cNvPr id="2222" name="Google Shape;2222;p52"/>
          <p:cNvSpPr txBox="1"/>
          <p:nvPr/>
        </p:nvSpPr>
        <p:spPr>
          <a:xfrm>
            <a:off x="651511" y="1916546"/>
            <a:ext cx="970803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Dans un noyau d’atome d’azote, il y a:</a:t>
            </a:r>
            <a:endParaRPr b="0" i="0" sz="1400" u="none" cap="none" strike="noStrike">
              <a:solidFill>
                <a:srgbClr val="000000"/>
              </a:solidFill>
              <a:latin typeface="Arial"/>
              <a:ea typeface="Arial"/>
              <a:cs typeface="Arial"/>
              <a:sym typeface="Arial"/>
            </a:endParaRPr>
          </a:p>
        </p:txBody>
      </p:sp>
      <p:grpSp>
        <p:nvGrpSpPr>
          <p:cNvPr id="2223" name="Google Shape;2223;p52"/>
          <p:cNvGrpSpPr/>
          <p:nvPr/>
        </p:nvGrpSpPr>
        <p:grpSpPr>
          <a:xfrm>
            <a:off x="7758546" y="2910703"/>
            <a:ext cx="2414140" cy="2474097"/>
            <a:chOff x="7408107" y="2803103"/>
            <a:chExt cx="1942541" cy="2009355"/>
          </a:xfrm>
        </p:grpSpPr>
        <p:sp>
          <p:nvSpPr>
            <p:cNvPr id="2224" name="Google Shape;2224;p52"/>
            <p:cNvSpPr/>
            <p:nvPr/>
          </p:nvSpPr>
          <p:spPr>
            <a:xfrm>
              <a:off x="7408107" y="2803103"/>
              <a:ext cx="1942541" cy="2009355"/>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25" name="Google Shape;2225;p52"/>
            <p:cNvSpPr/>
            <p:nvPr/>
          </p:nvSpPr>
          <p:spPr>
            <a:xfrm>
              <a:off x="8343588" y="3798919"/>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26" name="Google Shape;2226;p52"/>
            <p:cNvSpPr/>
            <p:nvPr/>
          </p:nvSpPr>
          <p:spPr>
            <a:xfrm>
              <a:off x="8343588" y="3798919"/>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27" name="Google Shape;2227;p52"/>
            <p:cNvSpPr/>
            <p:nvPr/>
          </p:nvSpPr>
          <p:spPr>
            <a:xfrm>
              <a:off x="8455036" y="3690342"/>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28" name="Google Shape;2228;p52"/>
            <p:cNvSpPr/>
            <p:nvPr/>
          </p:nvSpPr>
          <p:spPr>
            <a:xfrm>
              <a:off x="8455036" y="3690342"/>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29" name="Google Shape;2229;p52"/>
            <p:cNvSpPr/>
            <p:nvPr/>
          </p:nvSpPr>
          <p:spPr>
            <a:xfrm>
              <a:off x="8495143" y="3729450"/>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30" name="Google Shape;2230;p52"/>
            <p:cNvSpPr/>
            <p:nvPr/>
          </p:nvSpPr>
          <p:spPr>
            <a:xfrm>
              <a:off x="8444928" y="3775785"/>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31" name="Google Shape;2231;p52"/>
            <p:cNvSpPr/>
            <p:nvPr/>
          </p:nvSpPr>
          <p:spPr>
            <a:xfrm>
              <a:off x="8444928" y="3775785"/>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32" name="Google Shape;2232;p52"/>
            <p:cNvSpPr/>
            <p:nvPr/>
          </p:nvSpPr>
          <p:spPr>
            <a:xfrm>
              <a:off x="8485035" y="3814890"/>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33" name="Google Shape;2233;p52"/>
            <p:cNvSpPr/>
            <p:nvPr/>
          </p:nvSpPr>
          <p:spPr>
            <a:xfrm>
              <a:off x="8379833" y="3881912"/>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34" name="Google Shape;2234;p52"/>
            <p:cNvSpPr/>
            <p:nvPr/>
          </p:nvSpPr>
          <p:spPr>
            <a:xfrm>
              <a:off x="8379833" y="3881912"/>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35" name="Google Shape;2235;p52"/>
            <p:cNvSpPr/>
            <p:nvPr/>
          </p:nvSpPr>
          <p:spPr>
            <a:xfrm>
              <a:off x="8419941" y="3921018"/>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14"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36" name="Google Shape;2236;p52"/>
            <p:cNvSpPr/>
            <p:nvPr/>
          </p:nvSpPr>
          <p:spPr>
            <a:xfrm>
              <a:off x="8239084" y="3808261"/>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37" name="Google Shape;2237;p52"/>
            <p:cNvSpPr/>
            <p:nvPr/>
          </p:nvSpPr>
          <p:spPr>
            <a:xfrm>
              <a:off x="8239084" y="3808261"/>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38" name="Google Shape;2238;p52"/>
            <p:cNvSpPr/>
            <p:nvPr/>
          </p:nvSpPr>
          <p:spPr>
            <a:xfrm>
              <a:off x="8279190" y="3847371"/>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39" name="Google Shape;2239;p52"/>
            <p:cNvSpPr/>
            <p:nvPr/>
          </p:nvSpPr>
          <p:spPr>
            <a:xfrm>
              <a:off x="8245308" y="3735983"/>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40" name="Google Shape;2240;p52"/>
            <p:cNvSpPr/>
            <p:nvPr/>
          </p:nvSpPr>
          <p:spPr>
            <a:xfrm>
              <a:off x="8245308" y="3735983"/>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41" name="Google Shape;2241;p52"/>
            <p:cNvSpPr/>
            <p:nvPr/>
          </p:nvSpPr>
          <p:spPr>
            <a:xfrm>
              <a:off x="8285415" y="3775089"/>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42" name="Google Shape;2242;p52"/>
            <p:cNvSpPr/>
            <p:nvPr/>
          </p:nvSpPr>
          <p:spPr>
            <a:xfrm>
              <a:off x="8331855" y="3753678"/>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43" name="Google Shape;2243;p52"/>
            <p:cNvSpPr/>
            <p:nvPr/>
          </p:nvSpPr>
          <p:spPr>
            <a:xfrm>
              <a:off x="8331855" y="3753678"/>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44" name="Google Shape;2244;p52"/>
            <p:cNvSpPr/>
            <p:nvPr/>
          </p:nvSpPr>
          <p:spPr>
            <a:xfrm>
              <a:off x="8371963" y="3792785"/>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45" name="Google Shape;2245;p52"/>
            <p:cNvSpPr/>
            <p:nvPr/>
          </p:nvSpPr>
          <p:spPr>
            <a:xfrm>
              <a:off x="8319400" y="3624851"/>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46" name="Google Shape;2246;p52"/>
            <p:cNvSpPr/>
            <p:nvPr/>
          </p:nvSpPr>
          <p:spPr>
            <a:xfrm>
              <a:off x="8319400" y="3624851"/>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47" name="Google Shape;2247;p52"/>
            <p:cNvSpPr/>
            <p:nvPr/>
          </p:nvSpPr>
          <p:spPr>
            <a:xfrm>
              <a:off x="8359508" y="3663961"/>
              <a:ext cx="30352" cy="32346"/>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48" name="Google Shape;2248;p52"/>
            <p:cNvSpPr/>
            <p:nvPr/>
          </p:nvSpPr>
          <p:spPr>
            <a:xfrm>
              <a:off x="8295212" y="3875386"/>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49" name="Google Shape;2249;p52"/>
            <p:cNvSpPr/>
            <p:nvPr/>
          </p:nvSpPr>
          <p:spPr>
            <a:xfrm>
              <a:off x="8295212" y="3875386"/>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50" name="Google Shape;2250;p52"/>
            <p:cNvSpPr/>
            <p:nvPr/>
          </p:nvSpPr>
          <p:spPr>
            <a:xfrm>
              <a:off x="8245308" y="364889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51" name="Google Shape;2251;p52"/>
            <p:cNvSpPr/>
            <p:nvPr/>
          </p:nvSpPr>
          <p:spPr>
            <a:xfrm>
              <a:off x="8245308" y="364889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52" name="Google Shape;2252;p52"/>
            <p:cNvSpPr/>
            <p:nvPr/>
          </p:nvSpPr>
          <p:spPr>
            <a:xfrm>
              <a:off x="8294273" y="3694289"/>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53" name="Google Shape;2253;p52"/>
            <p:cNvSpPr/>
            <p:nvPr/>
          </p:nvSpPr>
          <p:spPr>
            <a:xfrm>
              <a:off x="8294273" y="3694289"/>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54" name="Google Shape;2254;p52"/>
            <p:cNvSpPr/>
            <p:nvPr/>
          </p:nvSpPr>
          <p:spPr>
            <a:xfrm>
              <a:off x="8392228" y="361811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55" name="Google Shape;2255;p52"/>
            <p:cNvSpPr/>
            <p:nvPr/>
          </p:nvSpPr>
          <p:spPr>
            <a:xfrm>
              <a:off x="8392228" y="361811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56" name="Google Shape;2256;p52"/>
            <p:cNvSpPr/>
            <p:nvPr/>
          </p:nvSpPr>
          <p:spPr>
            <a:xfrm>
              <a:off x="8386009" y="371296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57" name="Google Shape;2257;p52"/>
            <p:cNvSpPr/>
            <p:nvPr/>
          </p:nvSpPr>
          <p:spPr>
            <a:xfrm>
              <a:off x="8386009" y="3712960"/>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58" name="Google Shape;2258;p52"/>
            <p:cNvSpPr/>
            <p:nvPr/>
          </p:nvSpPr>
          <p:spPr>
            <a:xfrm>
              <a:off x="8441732" y="3824405"/>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59" name="Google Shape;2259;p52"/>
            <p:cNvSpPr/>
            <p:nvPr/>
          </p:nvSpPr>
          <p:spPr>
            <a:xfrm>
              <a:off x="8441732" y="3824405"/>
              <a:ext cx="110566" cy="110566"/>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60" name="Google Shape;2260;p52"/>
            <p:cNvSpPr/>
            <p:nvPr/>
          </p:nvSpPr>
          <p:spPr>
            <a:xfrm>
              <a:off x="7510561" y="2910730"/>
              <a:ext cx="1783562" cy="1789112"/>
            </a:xfrm>
            <a:custGeom>
              <a:rect b="b" l="l" r="r" t="t"/>
              <a:pathLst>
                <a:path extrusionOk="0" h="1789112" w="1783562">
                  <a:moveTo>
                    <a:pt x="891781" y="1789112"/>
                  </a:moveTo>
                  <a:cubicBezTo>
                    <a:pt x="1384299" y="1789112"/>
                    <a:pt x="1783562" y="1388605"/>
                    <a:pt x="1783562" y="894563"/>
                  </a:cubicBezTo>
                  <a:cubicBezTo>
                    <a:pt x="1783562" y="400520"/>
                    <a:pt x="1384299" y="0"/>
                    <a:pt x="891781" y="0"/>
                  </a:cubicBezTo>
                  <a:cubicBezTo>
                    <a:pt x="399263" y="0"/>
                    <a:pt x="0" y="400520"/>
                    <a:pt x="0" y="894563"/>
                  </a:cubicBezTo>
                  <a:cubicBezTo>
                    <a:pt x="0" y="1388605"/>
                    <a:pt x="399263" y="1789112"/>
                    <a:pt x="891781" y="1789112"/>
                  </a:cubicBezTo>
                  <a:close/>
                  <a:moveTo>
                    <a:pt x="891781" y="1789112"/>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61" name="Google Shape;2261;p52"/>
            <p:cNvSpPr/>
            <p:nvPr/>
          </p:nvSpPr>
          <p:spPr>
            <a:xfrm>
              <a:off x="7838679" y="3242602"/>
              <a:ext cx="1127328" cy="1125385"/>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62" name="Google Shape;2262;p52"/>
            <p:cNvSpPr/>
            <p:nvPr/>
          </p:nvSpPr>
          <p:spPr>
            <a:xfrm>
              <a:off x="7437558" y="3767290"/>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63" name="Google Shape;2263;p52"/>
            <p:cNvSpPr/>
            <p:nvPr/>
          </p:nvSpPr>
          <p:spPr>
            <a:xfrm>
              <a:off x="7479454" y="3827290"/>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64" name="Google Shape;2264;p52"/>
            <p:cNvSpPr/>
            <p:nvPr/>
          </p:nvSpPr>
          <p:spPr>
            <a:xfrm>
              <a:off x="7866235" y="2981283"/>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65" name="Google Shape;2265;p52"/>
            <p:cNvSpPr/>
            <p:nvPr/>
          </p:nvSpPr>
          <p:spPr>
            <a:xfrm>
              <a:off x="7908132" y="3041281"/>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66" name="Google Shape;2266;p52"/>
            <p:cNvSpPr/>
            <p:nvPr/>
          </p:nvSpPr>
          <p:spPr>
            <a:xfrm>
              <a:off x="8018090" y="4573415"/>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67" name="Google Shape;2267;p52"/>
            <p:cNvSpPr/>
            <p:nvPr/>
          </p:nvSpPr>
          <p:spPr>
            <a:xfrm>
              <a:off x="8059986" y="4633413"/>
              <a:ext cx="49173" cy="13779"/>
            </a:xfrm>
            <a:custGeom>
              <a:rect b="b" l="l" r="r" t="t"/>
              <a:pathLst>
                <a:path extrusionOk="0" h="13779" w="49173">
                  <a:moveTo>
                    <a:pt x="48920" y="3619"/>
                  </a:moveTo>
                  <a:cubicBezTo>
                    <a:pt x="48755" y="2743"/>
                    <a:pt x="48514" y="2032"/>
                    <a:pt x="48222" y="1460"/>
                  </a:cubicBezTo>
                  <a:cubicBezTo>
                    <a:pt x="47917" y="889"/>
                    <a:pt x="47549" y="508"/>
                    <a:pt x="47117"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68" name="Google Shape;2268;p52"/>
            <p:cNvSpPr/>
            <p:nvPr/>
          </p:nvSpPr>
          <p:spPr>
            <a:xfrm>
              <a:off x="9107867" y="4183659"/>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69" name="Google Shape;2269;p52"/>
            <p:cNvSpPr/>
            <p:nvPr/>
          </p:nvSpPr>
          <p:spPr>
            <a:xfrm>
              <a:off x="9149763" y="4243659"/>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70" name="Google Shape;2270;p52"/>
            <p:cNvSpPr/>
            <p:nvPr/>
          </p:nvSpPr>
          <p:spPr>
            <a:xfrm>
              <a:off x="8938148" y="3076017"/>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71" name="Google Shape;2271;p52"/>
            <p:cNvSpPr/>
            <p:nvPr/>
          </p:nvSpPr>
          <p:spPr>
            <a:xfrm>
              <a:off x="8980044" y="3136017"/>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72" name="Google Shape;2272;p52"/>
            <p:cNvSpPr/>
            <p:nvPr/>
          </p:nvSpPr>
          <p:spPr>
            <a:xfrm>
              <a:off x="8902333" y="3738819"/>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73" name="Google Shape;2273;p52"/>
            <p:cNvSpPr/>
            <p:nvPr/>
          </p:nvSpPr>
          <p:spPr>
            <a:xfrm>
              <a:off x="8944228" y="3798818"/>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74" name="Google Shape;2274;p52"/>
            <p:cNvSpPr/>
            <p:nvPr/>
          </p:nvSpPr>
          <p:spPr>
            <a:xfrm>
              <a:off x="7770215" y="3767290"/>
              <a:ext cx="132968" cy="13295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75" name="Google Shape;2275;p52"/>
            <p:cNvSpPr/>
            <p:nvPr/>
          </p:nvSpPr>
          <p:spPr>
            <a:xfrm>
              <a:off x="7812111" y="3827290"/>
              <a:ext cx="49173" cy="13779"/>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2276" name="Google Shape;2276;p52"/>
          <p:cNvSpPr/>
          <p:nvPr/>
        </p:nvSpPr>
        <p:spPr>
          <a:xfrm>
            <a:off x="1819417" y="2920526"/>
            <a:ext cx="392560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7 protons uniquement.</a:t>
            </a:r>
            <a:endParaRPr b="0" i="0" sz="1400" u="none" cap="none" strike="noStrike">
              <a:solidFill>
                <a:srgbClr val="000000"/>
              </a:solidFill>
              <a:latin typeface="Arial"/>
              <a:ea typeface="Arial"/>
              <a:cs typeface="Arial"/>
              <a:sym typeface="Arial"/>
            </a:endParaRPr>
          </a:p>
        </p:txBody>
      </p:sp>
      <p:sp>
        <p:nvSpPr>
          <p:cNvPr id="2277" name="Google Shape;2277;p52"/>
          <p:cNvSpPr/>
          <p:nvPr/>
        </p:nvSpPr>
        <p:spPr>
          <a:xfrm>
            <a:off x="1524049" y="292052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A</a:t>
            </a:r>
            <a:endParaRPr b="0" i="0" sz="1400" u="none" cap="none" strike="noStrike">
              <a:solidFill>
                <a:srgbClr val="000000"/>
              </a:solidFill>
              <a:latin typeface="Arial"/>
              <a:ea typeface="Arial"/>
              <a:cs typeface="Arial"/>
              <a:sym typeface="Arial"/>
            </a:endParaRPr>
          </a:p>
        </p:txBody>
      </p:sp>
      <p:sp>
        <p:nvSpPr>
          <p:cNvPr id="2278" name="Google Shape;2278;p52"/>
          <p:cNvSpPr/>
          <p:nvPr/>
        </p:nvSpPr>
        <p:spPr>
          <a:xfrm>
            <a:off x="1819417" y="4072650"/>
            <a:ext cx="392560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7 protons et 7 neutrons .</a:t>
            </a:r>
            <a:endParaRPr b="0" i="0" sz="1400" u="none" cap="none" strike="noStrike">
              <a:solidFill>
                <a:srgbClr val="000000"/>
              </a:solidFill>
              <a:latin typeface="Arial"/>
              <a:ea typeface="Arial"/>
              <a:cs typeface="Arial"/>
              <a:sym typeface="Arial"/>
            </a:endParaRPr>
          </a:p>
        </p:txBody>
      </p:sp>
      <p:sp>
        <p:nvSpPr>
          <p:cNvPr id="2279" name="Google Shape;2279;p52"/>
          <p:cNvSpPr/>
          <p:nvPr/>
        </p:nvSpPr>
        <p:spPr>
          <a:xfrm>
            <a:off x="1524049" y="407265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B</a:t>
            </a:r>
            <a:endParaRPr b="0" i="0" sz="1400" u="none" cap="none" strike="noStrike">
              <a:solidFill>
                <a:srgbClr val="000000"/>
              </a:solidFill>
              <a:latin typeface="Arial"/>
              <a:ea typeface="Arial"/>
              <a:cs typeface="Arial"/>
              <a:sym typeface="Arial"/>
            </a:endParaRPr>
          </a:p>
        </p:txBody>
      </p:sp>
      <p:sp>
        <p:nvSpPr>
          <p:cNvPr id="2280" name="Google Shape;2280;p52"/>
          <p:cNvSpPr/>
          <p:nvPr/>
        </p:nvSpPr>
        <p:spPr>
          <a:xfrm>
            <a:off x="1819417" y="5229386"/>
            <a:ext cx="392560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268605" lvl="0" marL="0" marR="0" rtl="0" algn="just">
              <a:lnSpc>
                <a:spcPct val="100000"/>
              </a:lnSpc>
              <a:spcBef>
                <a:spcPts val="0"/>
              </a:spcBef>
              <a:spcAft>
                <a:spcPts val="0"/>
              </a:spcAft>
              <a:buClr>
                <a:srgbClr val="000000"/>
              </a:buClr>
              <a:buSzPts val="2400"/>
              <a:buFont typeface="Arial"/>
              <a:buNone/>
            </a:pPr>
            <a:r>
              <a:rPr b="0" i="0" lang="fr-FR" sz="2400" u="none" cap="none" strike="noStrike">
                <a:solidFill>
                  <a:schemeClr val="dk1"/>
                </a:solidFill>
                <a:latin typeface="Calibri"/>
                <a:ea typeface="Calibri"/>
                <a:cs typeface="Calibri"/>
                <a:sym typeface="Calibri"/>
              </a:rPr>
              <a:t>7 neutrons et 7 électrons.</a:t>
            </a:r>
            <a:endParaRPr b="0" i="0" sz="1400" u="none" cap="none" strike="noStrike">
              <a:solidFill>
                <a:srgbClr val="000000"/>
              </a:solidFill>
              <a:latin typeface="Arial"/>
              <a:ea typeface="Arial"/>
              <a:cs typeface="Arial"/>
              <a:sym typeface="Arial"/>
            </a:endParaRPr>
          </a:p>
        </p:txBody>
      </p:sp>
      <p:sp>
        <p:nvSpPr>
          <p:cNvPr id="2281" name="Google Shape;2281;p52"/>
          <p:cNvSpPr/>
          <p:nvPr/>
        </p:nvSpPr>
        <p:spPr>
          <a:xfrm>
            <a:off x="1524049" y="5229386"/>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chemeClr val="dk1"/>
                </a:solidFill>
                <a:latin typeface="Calibri"/>
                <a:ea typeface="Calibri"/>
                <a:cs typeface="Calibri"/>
                <a:sym typeface="Calibri"/>
              </a:rPr>
              <a:t>C</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5" name="Shape 2285"/>
        <p:cNvGrpSpPr/>
        <p:nvPr/>
      </p:nvGrpSpPr>
      <p:grpSpPr>
        <a:xfrm>
          <a:off x="0" y="0"/>
          <a:ext cx="0" cy="0"/>
          <a:chOff x="0" y="0"/>
          <a:chExt cx="0" cy="0"/>
        </a:xfrm>
      </p:grpSpPr>
      <p:sp>
        <p:nvSpPr>
          <p:cNvPr id="2286" name="Google Shape;2286;p53"/>
          <p:cNvSpPr txBox="1"/>
          <p:nvPr/>
        </p:nvSpPr>
        <p:spPr>
          <a:xfrm>
            <a:off x="783771" y="177701"/>
            <a:ext cx="10798629"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Soyez attentifs, nous allons à présent aborder un autre exemple que celui étudié auparavant.</a:t>
            </a:r>
            <a:endParaRPr b="0" i="0" sz="1400" u="none" cap="none" strike="noStrike">
              <a:solidFill>
                <a:srgbClr val="000000"/>
              </a:solidFill>
              <a:latin typeface="Arial"/>
              <a:ea typeface="Arial"/>
              <a:cs typeface="Arial"/>
              <a:sym typeface="Arial"/>
            </a:endParaRPr>
          </a:p>
        </p:txBody>
      </p:sp>
      <p:sp>
        <p:nvSpPr>
          <p:cNvPr id="2287" name="Google Shape;2287;p53"/>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les élèves à travailler comme dans l’exemple précédent.</a:t>
            </a:r>
            <a:endParaRPr b="0" i="0" sz="1400" u="none" cap="none" strike="noStrike">
              <a:solidFill>
                <a:srgbClr val="000000"/>
              </a:solidFill>
              <a:latin typeface="Arial"/>
              <a:ea typeface="Arial"/>
              <a:cs typeface="Arial"/>
              <a:sym typeface="Arial"/>
            </a:endParaRPr>
          </a:p>
        </p:txBody>
      </p:sp>
      <p:sp>
        <p:nvSpPr>
          <p:cNvPr id="2288" name="Google Shape;2288;p53"/>
          <p:cNvSpPr/>
          <p:nvPr/>
        </p:nvSpPr>
        <p:spPr>
          <a:xfrm>
            <a:off x="3299675" y="1975427"/>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289" name="Google Shape;2289;p53"/>
          <p:cNvSpPr/>
          <p:nvPr/>
        </p:nvSpPr>
        <p:spPr>
          <a:xfrm>
            <a:off x="3299675" y="1975428"/>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290" name="Google Shape;2290;p53"/>
          <p:cNvSpPr/>
          <p:nvPr/>
        </p:nvSpPr>
        <p:spPr>
          <a:xfrm>
            <a:off x="7563249" y="2314096"/>
            <a:ext cx="1917371" cy="1774044"/>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291" name="Google Shape;2291;p53"/>
          <p:cNvSpPr/>
          <p:nvPr/>
        </p:nvSpPr>
        <p:spPr>
          <a:xfrm>
            <a:off x="3384470" y="1986653"/>
            <a:ext cx="5066643"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d’hélium est illustré ci-dessous:</a:t>
            </a:r>
            <a:endParaRPr b="0" i="0" sz="1400" u="none" cap="none" strike="noStrike">
              <a:solidFill>
                <a:srgbClr val="000000"/>
              </a:solidFill>
              <a:latin typeface="Arial"/>
              <a:ea typeface="Arial"/>
              <a:cs typeface="Arial"/>
              <a:sym typeface="Arial"/>
            </a:endParaRPr>
          </a:p>
        </p:txBody>
      </p:sp>
      <p:sp>
        <p:nvSpPr>
          <p:cNvPr id="2292" name="Google Shape;2292;p53"/>
          <p:cNvSpPr/>
          <p:nvPr/>
        </p:nvSpPr>
        <p:spPr>
          <a:xfrm>
            <a:off x="3634673" y="3922669"/>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grpSp>
        <p:nvGrpSpPr>
          <p:cNvPr id="2293" name="Google Shape;2293;p53"/>
          <p:cNvGrpSpPr/>
          <p:nvPr/>
        </p:nvGrpSpPr>
        <p:grpSpPr>
          <a:xfrm>
            <a:off x="7954342" y="2635159"/>
            <a:ext cx="1212469" cy="1080000"/>
            <a:chOff x="7924197" y="2710499"/>
            <a:chExt cx="1212469" cy="1080000"/>
          </a:xfrm>
        </p:grpSpPr>
        <p:sp>
          <p:nvSpPr>
            <p:cNvPr id="2294" name="Google Shape;2294;p53"/>
            <p:cNvSpPr/>
            <p:nvPr/>
          </p:nvSpPr>
          <p:spPr>
            <a:xfrm>
              <a:off x="7981947" y="2710499"/>
              <a:ext cx="1080000" cy="1080000"/>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295" name="Google Shape;2295;p53"/>
            <p:cNvSpPr/>
            <p:nvPr/>
          </p:nvSpPr>
          <p:spPr>
            <a:xfrm>
              <a:off x="9004992" y="3190332"/>
              <a:ext cx="131674" cy="127137"/>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296" name="Google Shape;2296;p53"/>
            <p:cNvSpPr/>
            <p:nvPr/>
          </p:nvSpPr>
          <p:spPr>
            <a:xfrm>
              <a:off x="9051617" y="3247396"/>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297" name="Google Shape;2297;p53"/>
            <p:cNvSpPr/>
            <p:nvPr/>
          </p:nvSpPr>
          <p:spPr>
            <a:xfrm>
              <a:off x="7924197" y="3212224"/>
              <a:ext cx="131674" cy="127137"/>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298" name="Google Shape;2298;p53"/>
            <p:cNvSpPr/>
            <p:nvPr/>
          </p:nvSpPr>
          <p:spPr>
            <a:xfrm>
              <a:off x="7965685" y="3269598"/>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299" name="Google Shape;2299;p53"/>
            <p:cNvGrpSpPr/>
            <p:nvPr/>
          </p:nvGrpSpPr>
          <p:grpSpPr>
            <a:xfrm>
              <a:off x="8454833" y="3148256"/>
              <a:ext cx="212064" cy="214584"/>
              <a:chOff x="8974163" y="4592941"/>
              <a:chExt cx="212064" cy="214584"/>
            </a:xfrm>
          </p:grpSpPr>
          <p:grpSp>
            <p:nvGrpSpPr>
              <p:cNvPr id="2300" name="Google Shape;2300;p53"/>
              <p:cNvGrpSpPr/>
              <p:nvPr/>
            </p:nvGrpSpPr>
            <p:grpSpPr>
              <a:xfrm>
                <a:off x="9035250" y="4592941"/>
                <a:ext cx="109490" cy="105727"/>
                <a:chOff x="8850058" y="4561540"/>
                <a:chExt cx="109490" cy="105727"/>
              </a:xfrm>
            </p:grpSpPr>
            <p:sp>
              <p:nvSpPr>
                <p:cNvPr id="2301" name="Google Shape;2301;p53"/>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02" name="Google Shape;2302;p53"/>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03" name="Google Shape;2303;p53"/>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304" name="Google Shape;2304;p53"/>
              <p:cNvGrpSpPr/>
              <p:nvPr/>
            </p:nvGrpSpPr>
            <p:grpSpPr>
              <a:xfrm>
                <a:off x="9076737" y="4656427"/>
                <a:ext cx="109490" cy="105727"/>
                <a:chOff x="8419498" y="4492470"/>
                <a:chExt cx="109490" cy="105727"/>
              </a:xfrm>
            </p:grpSpPr>
            <p:sp>
              <p:nvSpPr>
                <p:cNvPr id="2305" name="Google Shape;2305;p53"/>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06" name="Google Shape;2306;p53"/>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307" name="Google Shape;2307;p53"/>
              <p:cNvGrpSpPr/>
              <p:nvPr/>
            </p:nvGrpSpPr>
            <p:grpSpPr>
              <a:xfrm>
                <a:off x="9017486" y="4701798"/>
                <a:ext cx="109490" cy="105727"/>
                <a:chOff x="8850058" y="4561540"/>
                <a:chExt cx="109490" cy="105727"/>
              </a:xfrm>
            </p:grpSpPr>
            <p:sp>
              <p:nvSpPr>
                <p:cNvPr id="2308" name="Google Shape;2308;p53"/>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09" name="Google Shape;2309;p53"/>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10" name="Google Shape;2310;p53"/>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311" name="Google Shape;2311;p53"/>
              <p:cNvGrpSpPr/>
              <p:nvPr/>
            </p:nvGrpSpPr>
            <p:grpSpPr>
              <a:xfrm>
                <a:off x="8974163" y="4631903"/>
                <a:ext cx="109490" cy="105727"/>
                <a:chOff x="8419498" y="4492470"/>
                <a:chExt cx="109490" cy="105727"/>
              </a:xfrm>
            </p:grpSpPr>
            <p:sp>
              <p:nvSpPr>
                <p:cNvPr id="2312" name="Google Shape;2312;p53"/>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13" name="Google Shape;2313;p53"/>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grpSp>
      <p:pic>
        <p:nvPicPr>
          <p:cNvPr id="2314" name="Google Shape;2314;p53"/>
          <p:cNvPicPr preferRelativeResize="0"/>
          <p:nvPr/>
        </p:nvPicPr>
        <p:blipFill rotWithShape="1">
          <a:blip r:embed="rId3">
            <a:alphaModFix/>
          </a:blip>
          <a:srcRect b="0" l="0" r="0" t="0"/>
          <a:stretch/>
        </p:blipFill>
        <p:spPr>
          <a:xfrm>
            <a:off x="10359548" y="257231"/>
            <a:ext cx="714138" cy="5184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8" name="Shape 2318"/>
        <p:cNvGrpSpPr/>
        <p:nvPr/>
      </p:nvGrpSpPr>
      <p:grpSpPr>
        <a:xfrm>
          <a:off x="0" y="0"/>
          <a:ext cx="0" cy="0"/>
          <a:chOff x="0" y="0"/>
          <a:chExt cx="0" cy="0"/>
        </a:xfrm>
      </p:grpSpPr>
      <p:sp>
        <p:nvSpPr>
          <p:cNvPr id="2319" name="Google Shape;2319;p54"/>
          <p:cNvSpPr txBox="1"/>
          <p:nvPr/>
        </p:nvSpPr>
        <p:spPr>
          <a:xfrm>
            <a:off x="783771" y="149126"/>
            <a:ext cx="10525437"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Voici la première question : c’est-à-dire la première étape de la tâche.</a:t>
            </a:r>
            <a:endParaRPr b="0" i="0" sz="1400" u="none" cap="none" strike="noStrike">
              <a:solidFill>
                <a:srgbClr val="000000"/>
              </a:solidFill>
              <a:latin typeface="Arial"/>
              <a:ea typeface="Arial"/>
              <a:cs typeface="Arial"/>
              <a:sym typeface="Arial"/>
            </a:endParaRPr>
          </a:p>
        </p:txBody>
      </p:sp>
      <p:sp>
        <p:nvSpPr>
          <p:cNvPr id="2320" name="Google Shape;2320;p54"/>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les élèves à répondre et apporter l’aide aux élèves en difficultés. </a:t>
            </a:r>
            <a:endParaRPr b="0" i="0" sz="1400" u="none" cap="none" strike="noStrike">
              <a:solidFill>
                <a:srgbClr val="000000"/>
              </a:solidFill>
              <a:latin typeface="Arial"/>
              <a:ea typeface="Arial"/>
              <a:cs typeface="Arial"/>
              <a:sym typeface="Arial"/>
            </a:endParaRPr>
          </a:p>
        </p:txBody>
      </p:sp>
      <p:sp>
        <p:nvSpPr>
          <p:cNvPr id="2321" name="Google Shape;2321;p54"/>
          <p:cNvSpPr/>
          <p:nvPr/>
        </p:nvSpPr>
        <p:spPr>
          <a:xfrm>
            <a:off x="3587096" y="3340258"/>
            <a:ext cx="6120000" cy="288000"/>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22" name="Google Shape;2322;p54"/>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23" name="Google Shape;2323;p54"/>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24" name="Google Shape;2324;p54"/>
          <p:cNvSpPr/>
          <p:nvPr/>
        </p:nvSpPr>
        <p:spPr>
          <a:xfrm>
            <a:off x="3470195" y="1027226"/>
            <a:ext cx="5066643"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d’hélium est illustré ci-dessous:</a:t>
            </a:r>
            <a:endParaRPr b="0" i="0" sz="1400" u="none" cap="none" strike="noStrike">
              <a:solidFill>
                <a:srgbClr val="000000"/>
              </a:solidFill>
              <a:latin typeface="Arial"/>
              <a:ea typeface="Arial"/>
              <a:cs typeface="Arial"/>
              <a:sym typeface="Arial"/>
            </a:endParaRPr>
          </a:p>
        </p:txBody>
      </p:sp>
      <p:sp>
        <p:nvSpPr>
          <p:cNvPr id="2325" name="Google Shape;2325;p54"/>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sp>
        <p:nvSpPr>
          <p:cNvPr id="2326" name="Google Shape;2326;p54"/>
          <p:cNvSpPr/>
          <p:nvPr/>
        </p:nvSpPr>
        <p:spPr>
          <a:xfrm>
            <a:off x="3403674" y="3318985"/>
            <a:ext cx="5479064"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1</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Préciser le nombre d’électrons dans un atome d’hélium.</a:t>
            </a:r>
            <a:endParaRPr b="0" i="0" sz="1400" u="none" cap="none" strike="noStrike">
              <a:solidFill>
                <a:srgbClr val="000000"/>
              </a:solidFill>
              <a:latin typeface="Arial"/>
              <a:ea typeface="Arial"/>
              <a:cs typeface="Arial"/>
              <a:sym typeface="Arial"/>
            </a:endParaRPr>
          </a:p>
        </p:txBody>
      </p:sp>
      <p:sp>
        <p:nvSpPr>
          <p:cNvPr id="2327" name="Google Shape;2327;p54"/>
          <p:cNvSpPr/>
          <p:nvPr/>
        </p:nvSpPr>
        <p:spPr>
          <a:xfrm>
            <a:off x="3567914" y="3801693"/>
            <a:ext cx="6242093"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Arial"/>
                <a:ea typeface="Arial"/>
                <a:cs typeface="Arial"/>
                <a:sym typeface="Arial"/>
              </a:rPr>
              <a:t>Le nombre d’électrons dans un atome d’hélium est : </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2328" name="Google Shape;2328;p54"/>
          <p:cNvGrpSpPr/>
          <p:nvPr/>
        </p:nvGrpSpPr>
        <p:grpSpPr>
          <a:xfrm>
            <a:off x="7791451" y="1501875"/>
            <a:ext cx="1704974" cy="1534854"/>
            <a:chOff x="7791451" y="1501875"/>
            <a:chExt cx="1704974" cy="1534854"/>
          </a:xfrm>
        </p:grpSpPr>
        <p:sp>
          <p:nvSpPr>
            <p:cNvPr id="2329" name="Google Shape;2329;p54"/>
            <p:cNvSpPr/>
            <p:nvPr/>
          </p:nvSpPr>
          <p:spPr>
            <a:xfrm>
              <a:off x="7791451" y="1501875"/>
              <a:ext cx="1704974" cy="1534854"/>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330" name="Google Shape;2330;p54"/>
            <p:cNvGrpSpPr/>
            <p:nvPr/>
          </p:nvGrpSpPr>
          <p:grpSpPr>
            <a:xfrm>
              <a:off x="7945873" y="1590675"/>
              <a:ext cx="1482676" cy="1372567"/>
              <a:chOff x="7939469" y="2710499"/>
              <a:chExt cx="1188598" cy="1080000"/>
            </a:xfrm>
          </p:grpSpPr>
          <p:sp>
            <p:nvSpPr>
              <p:cNvPr id="2331" name="Google Shape;2331;p54"/>
              <p:cNvSpPr/>
              <p:nvPr/>
            </p:nvSpPr>
            <p:spPr>
              <a:xfrm>
                <a:off x="7981946" y="2710499"/>
                <a:ext cx="1096667" cy="1080000"/>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32" name="Google Shape;2332;p54"/>
              <p:cNvSpPr/>
              <p:nvPr/>
            </p:nvSpPr>
            <p:spPr>
              <a:xfrm>
                <a:off x="9012628" y="3197827"/>
                <a:ext cx="115439" cy="11330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33" name="Google Shape;2333;p54"/>
              <p:cNvSpPr/>
              <p:nvPr/>
            </p:nvSpPr>
            <p:spPr>
              <a:xfrm>
                <a:off x="9051617" y="3247396"/>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34" name="Google Shape;2334;p54"/>
              <p:cNvSpPr/>
              <p:nvPr/>
            </p:nvSpPr>
            <p:spPr>
              <a:xfrm>
                <a:off x="7939469" y="3212224"/>
                <a:ext cx="115439" cy="11330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35" name="Google Shape;2335;p54"/>
              <p:cNvSpPr/>
              <p:nvPr/>
            </p:nvSpPr>
            <p:spPr>
              <a:xfrm>
                <a:off x="7965685" y="3269598"/>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336" name="Google Shape;2336;p54"/>
              <p:cNvGrpSpPr/>
              <p:nvPr/>
            </p:nvGrpSpPr>
            <p:grpSpPr>
              <a:xfrm>
                <a:off x="8454833" y="3148256"/>
                <a:ext cx="212064" cy="214584"/>
                <a:chOff x="8974163" y="4592941"/>
                <a:chExt cx="212064" cy="214584"/>
              </a:xfrm>
            </p:grpSpPr>
            <p:grpSp>
              <p:nvGrpSpPr>
                <p:cNvPr id="2337" name="Google Shape;2337;p54"/>
                <p:cNvGrpSpPr/>
                <p:nvPr/>
              </p:nvGrpSpPr>
              <p:grpSpPr>
                <a:xfrm>
                  <a:off x="9035250" y="4592941"/>
                  <a:ext cx="109490" cy="105727"/>
                  <a:chOff x="8850058" y="4561540"/>
                  <a:chExt cx="109490" cy="105727"/>
                </a:xfrm>
              </p:grpSpPr>
              <p:sp>
                <p:nvSpPr>
                  <p:cNvPr id="2338" name="Google Shape;2338;p54"/>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39" name="Google Shape;2339;p54"/>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40" name="Google Shape;2340;p54"/>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341" name="Google Shape;2341;p54"/>
                <p:cNvGrpSpPr/>
                <p:nvPr/>
              </p:nvGrpSpPr>
              <p:grpSpPr>
                <a:xfrm>
                  <a:off x="9076737" y="4656427"/>
                  <a:ext cx="109490" cy="105727"/>
                  <a:chOff x="8419498" y="4492470"/>
                  <a:chExt cx="109490" cy="105727"/>
                </a:xfrm>
              </p:grpSpPr>
              <p:sp>
                <p:nvSpPr>
                  <p:cNvPr id="2342" name="Google Shape;2342;p54"/>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43" name="Google Shape;2343;p54"/>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344" name="Google Shape;2344;p54"/>
                <p:cNvGrpSpPr/>
                <p:nvPr/>
              </p:nvGrpSpPr>
              <p:grpSpPr>
                <a:xfrm>
                  <a:off x="9017486" y="4701798"/>
                  <a:ext cx="109490" cy="105727"/>
                  <a:chOff x="8850058" y="4561540"/>
                  <a:chExt cx="109490" cy="105727"/>
                </a:xfrm>
              </p:grpSpPr>
              <p:sp>
                <p:nvSpPr>
                  <p:cNvPr id="2345" name="Google Shape;2345;p54"/>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46" name="Google Shape;2346;p54"/>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47" name="Google Shape;2347;p54"/>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348" name="Google Shape;2348;p54"/>
                <p:cNvGrpSpPr/>
                <p:nvPr/>
              </p:nvGrpSpPr>
              <p:grpSpPr>
                <a:xfrm>
                  <a:off x="8974163" y="4631903"/>
                  <a:ext cx="109490" cy="105727"/>
                  <a:chOff x="8419498" y="4492470"/>
                  <a:chExt cx="109490" cy="105727"/>
                </a:xfrm>
              </p:grpSpPr>
              <p:sp>
                <p:nvSpPr>
                  <p:cNvPr id="2349" name="Google Shape;2349;p54"/>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50" name="Google Shape;2350;p54"/>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grpSp>
      </p:grpSp>
      <p:pic>
        <p:nvPicPr>
          <p:cNvPr id="2351" name="Google Shape;2351;p54"/>
          <p:cNvPicPr preferRelativeResize="0"/>
          <p:nvPr/>
        </p:nvPicPr>
        <p:blipFill rotWithShape="1">
          <a:blip r:embed="rId3">
            <a:alphaModFix/>
          </a:blip>
          <a:srcRect b="0" l="0" r="0" t="0"/>
          <a:stretch/>
        </p:blipFill>
        <p:spPr>
          <a:xfrm>
            <a:off x="10359548" y="257231"/>
            <a:ext cx="714138" cy="5184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5" name="Shape 2355"/>
        <p:cNvGrpSpPr/>
        <p:nvPr/>
      </p:nvGrpSpPr>
      <p:grpSpPr>
        <a:xfrm>
          <a:off x="0" y="0"/>
          <a:ext cx="0" cy="0"/>
          <a:chOff x="0" y="0"/>
          <a:chExt cx="0" cy="0"/>
        </a:xfrm>
      </p:grpSpPr>
      <p:sp>
        <p:nvSpPr>
          <p:cNvPr id="2356" name="Google Shape;2356;p55"/>
          <p:cNvSpPr txBox="1"/>
          <p:nvPr/>
        </p:nvSpPr>
        <p:spPr>
          <a:xfrm>
            <a:off x="783771" y="149126"/>
            <a:ext cx="10525437"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Compter les particules portant un signe «</a:t>
            </a:r>
            <a:r>
              <a:rPr b="1" i="0" lang="fr-FR" sz="2000" u="none" cap="none" strike="noStrike">
                <a:solidFill>
                  <a:srgbClr val="A5A5A5"/>
                </a:solidFill>
                <a:latin typeface="Calibri"/>
                <a:ea typeface="Calibri"/>
                <a:cs typeface="Calibri"/>
                <a:sym typeface="Calibri"/>
              </a:rPr>
              <a:t> - </a:t>
            </a:r>
            <a:r>
              <a:rPr b="1" i="0" lang="fr-FR" sz="1600" u="none" cap="none" strike="noStrike">
                <a:solidFill>
                  <a:srgbClr val="A5A5A5"/>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2357" name="Google Shape;2357;p55"/>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les élèves en difficultés à corriger leurs erreurs. </a:t>
            </a:r>
            <a:endParaRPr b="0" i="0" sz="1400" u="none" cap="none" strike="noStrike">
              <a:solidFill>
                <a:srgbClr val="000000"/>
              </a:solidFill>
              <a:latin typeface="Arial"/>
              <a:ea typeface="Arial"/>
              <a:cs typeface="Arial"/>
              <a:sym typeface="Arial"/>
            </a:endParaRPr>
          </a:p>
        </p:txBody>
      </p:sp>
      <p:sp>
        <p:nvSpPr>
          <p:cNvPr id="2358" name="Google Shape;2358;p55"/>
          <p:cNvSpPr/>
          <p:nvPr/>
        </p:nvSpPr>
        <p:spPr>
          <a:xfrm>
            <a:off x="3587096" y="3340258"/>
            <a:ext cx="6120000" cy="288000"/>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59" name="Google Shape;2359;p55"/>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60" name="Google Shape;2360;p55"/>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61" name="Google Shape;2361;p55"/>
          <p:cNvSpPr/>
          <p:nvPr/>
        </p:nvSpPr>
        <p:spPr>
          <a:xfrm>
            <a:off x="3470195" y="1027226"/>
            <a:ext cx="5066643"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d’hélium est illustré ci-dessous:</a:t>
            </a:r>
            <a:endParaRPr b="0" i="0" sz="1400" u="none" cap="none" strike="noStrike">
              <a:solidFill>
                <a:srgbClr val="000000"/>
              </a:solidFill>
              <a:latin typeface="Arial"/>
              <a:ea typeface="Arial"/>
              <a:cs typeface="Arial"/>
              <a:sym typeface="Arial"/>
            </a:endParaRPr>
          </a:p>
        </p:txBody>
      </p:sp>
      <p:sp>
        <p:nvSpPr>
          <p:cNvPr id="2362" name="Google Shape;2362;p55"/>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sp>
        <p:nvSpPr>
          <p:cNvPr id="2363" name="Google Shape;2363;p55"/>
          <p:cNvSpPr/>
          <p:nvPr/>
        </p:nvSpPr>
        <p:spPr>
          <a:xfrm>
            <a:off x="3403674" y="3318985"/>
            <a:ext cx="5479064"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1</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Préciser le nombre d’électrons dans un atome d’hélium.</a:t>
            </a:r>
            <a:endParaRPr b="0" i="0" sz="1400" u="none" cap="none" strike="noStrike">
              <a:solidFill>
                <a:srgbClr val="000000"/>
              </a:solidFill>
              <a:latin typeface="Arial"/>
              <a:ea typeface="Arial"/>
              <a:cs typeface="Arial"/>
              <a:sym typeface="Arial"/>
            </a:endParaRPr>
          </a:p>
        </p:txBody>
      </p:sp>
      <p:grpSp>
        <p:nvGrpSpPr>
          <p:cNvPr id="2364" name="Google Shape;2364;p55"/>
          <p:cNvGrpSpPr/>
          <p:nvPr/>
        </p:nvGrpSpPr>
        <p:grpSpPr>
          <a:xfrm>
            <a:off x="3567914" y="3649531"/>
            <a:ext cx="6242093" cy="430887"/>
            <a:chOff x="3567914" y="3649531"/>
            <a:chExt cx="6242093" cy="430887"/>
          </a:xfrm>
        </p:grpSpPr>
        <p:sp>
          <p:nvSpPr>
            <p:cNvPr id="2365" name="Google Shape;2365;p55"/>
            <p:cNvSpPr/>
            <p:nvPr/>
          </p:nvSpPr>
          <p:spPr>
            <a:xfrm>
              <a:off x="3567914" y="3801693"/>
              <a:ext cx="6242093"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Arial"/>
                  <a:ea typeface="Arial"/>
                  <a:cs typeface="Arial"/>
                  <a:sym typeface="Arial"/>
                </a:rPr>
                <a:t>Le nombre d’électrons dans un atome d’hélium est : </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366" name="Google Shape;2366;p55"/>
            <p:cNvSpPr/>
            <p:nvPr/>
          </p:nvSpPr>
          <p:spPr>
            <a:xfrm>
              <a:off x="9021043" y="3649531"/>
              <a:ext cx="131909" cy="43088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800"/>
                <a:buFont typeface="Arial"/>
                <a:buNone/>
              </a:pPr>
              <a:r>
                <a:rPr b="0" i="0" lang="fr-FR" sz="2800" u="none" cap="none" strike="noStrike">
                  <a:solidFill>
                    <a:srgbClr val="FF0000"/>
                  </a:solidFill>
                  <a:latin typeface="Arial"/>
                  <a:ea typeface="Arial"/>
                  <a:cs typeface="Arial"/>
                  <a:sym typeface="Arial"/>
                </a:rPr>
                <a:t>2</a:t>
              </a:r>
              <a:endParaRPr b="0" i="0" sz="2800" u="none" cap="none" strike="noStrike">
                <a:solidFill>
                  <a:srgbClr val="FF0000"/>
                </a:solidFill>
                <a:latin typeface="Arial"/>
                <a:ea typeface="Arial"/>
                <a:cs typeface="Arial"/>
                <a:sym typeface="Arial"/>
              </a:endParaRPr>
            </a:p>
          </p:txBody>
        </p:sp>
      </p:grpSp>
      <p:grpSp>
        <p:nvGrpSpPr>
          <p:cNvPr id="2367" name="Google Shape;2367;p55"/>
          <p:cNvGrpSpPr/>
          <p:nvPr/>
        </p:nvGrpSpPr>
        <p:grpSpPr>
          <a:xfrm>
            <a:off x="7791451" y="1501875"/>
            <a:ext cx="1704974" cy="1534854"/>
            <a:chOff x="7791451" y="1501875"/>
            <a:chExt cx="1704974" cy="1534854"/>
          </a:xfrm>
        </p:grpSpPr>
        <p:sp>
          <p:nvSpPr>
            <p:cNvPr id="2368" name="Google Shape;2368;p55"/>
            <p:cNvSpPr/>
            <p:nvPr/>
          </p:nvSpPr>
          <p:spPr>
            <a:xfrm>
              <a:off x="7791451" y="1501875"/>
              <a:ext cx="1704974" cy="1534854"/>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369" name="Google Shape;2369;p55"/>
            <p:cNvGrpSpPr/>
            <p:nvPr/>
          </p:nvGrpSpPr>
          <p:grpSpPr>
            <a:xfrm>
              <a:off x="7945873" y="1590675"/>
              <a:ext cx="1482676" cy="1372567"/>
              <a:chOff x="7939469" y="2710499"/>
              <a:chExt cx="1188598" cy="1080000"/>
            </a:xfrm>
          </p:grpSpPr>
          <p:sp>
            <p:nvSpPr>
              <p:cNvPr id="2370" name="Google Shape;2370;p55"/>
              <p:cNvSpPr/>
              <p:nvPr/>
            </p:nvSpPr>
            <p:spPr>
              <a:xfrm>
                <a:off x="7981946" y="2710499"/>
                <a:ext cx="1096667" cy="1080000"/>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71" name="Google Shape;2371;p55"/>
              <p:cNvSpPr/>
              <p:nvPr/>
            </p:nvSpPr>
            <p:spPr>
              <a:xfrm>
                <a:off x="9012628" y="3197827"/>
                <a:ext cx="115439" cy="11330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72" name="Google Shape;2372;p55"/>
              <p:cNvSpPr/>
              <p:nvPr/>
            </p:nvSpPr>
            <p:spPr>
              <a:xfrm>
                <a:off x="9051617" y="3247396"/>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73" name="Google Shape;2373;p55"/>
              <p:cNvSpPr/>
              <p:nvPr/>
            </p:nvSpPr>
            <p:spPr>
              <a:xfrm>
                <a:off x="7939469" y="3212224"/>
                <a:ext cx="115439" cy="11330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74" name="Google Shape;2374;p55"/>
              <p:cNvSpPr/>
              <p:nvPr/>
            </p:nvSpPr>
            <p:spPr>
              <a:xfrm>
                <a:off x="7965685" y="3269598"/>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375" name="Google Shape;2375;p55"/>
              <p:cNvGrpSpPr/>
              <p:nvPr/>
            </p:nvGrpSpPr>
            <p:grpSpPr>
              <a:xfrm>
                <a:off x="8454833" y="3148256"/>
                <a:ext cx="212064" cy="214584"/>
                <a:chOff x="8974163" y="4592941"/>
                <a:chExt cx="212064" cy="214584"/>
              </a:xfrm>
            </p:grpSpPr>
            <p:grpSp>
              <p:nvGrpSpPr>
                <p:cNvPr id="2376" name="Google Shape;2376;p55"/>
                <p:cNvGrpSpPr/>
                <p:nvPr/>
              </p:nvGrpSpPr>
              <p:grpSpPr>
                <a:xfrm>
                  <a:off x="9035250" y="4592941"/>
                  <a:ext cx="109490" cy="105727"/>
                  <a:chOff x="8850058" y="4561540"/>
                  <a:chExt cx="109490" cy="105727"/>
                </a:xfrm>
              </p:grpSpPr>
              <p:sp>
                <p:nvSpPr>
                  <p:cNvPr id="2377" name="Google Shape;2377;p55"/>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78" name="Google Shape;2378;p55"/>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79" name="Google Shape;2379;p55"/>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380" name="Google Shape;2380;p55"/>
                <p:cNvGrpSpPr/>
                <p:nvPr/>
              </p:nvGrpSpPr>
              <p:grpSpPr>
                <a:xfrm>
                  <a:off x="9076737" y="4656427"/>
                  <a:ext cx="109490" cy="105727"/>
                  <a:chOff x="8419498" y="4492470"/>
                  <a:chExt cx="109490" cy="105727"/>
                </a:xfrm>
              </p:grpSpPr>
              <p:sp>
                <p:nvSpPr>
                  <p:cNvPr id="2381" name="Google Shape;2381;p55"/>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82" name="Google Shape;2382;p55"/>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383" name="Google Shape;2383;p55"/>
                <p:cNvGrpSpPr/>
                <p:nvPr/>
              </p:nvGrpSpPr>
              <p:grpSpPr>
                <a:xfrm>
                  <a:off x="9017486" y="4701798"/>
                  <a:ext cx="109490" cy="105727"/>
                  <a:chOff x="8850058" y="4561540"/>
                  <a:chExt cx="109490" cy="105727"/>
                </a:xfrm>
              </p:grpSpPr>
              <p:sp>
                <p:nvSpPr>
                  <p:cNvPr id="2384" name="Google Shape;2384;p55"/>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85" name="Google Shape;2385;p55"/>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86" name="Google Shape;2386;p55"/>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387" name="Google Shape;2387;p55"/>
                <p:cNvGrpSpPr/>
                <p:nvPr/>
              </p:nvGrpSpPr>
              <p:grpSpPr>
                <a:xfrm>
                  <a:off x="8974163" y="4631903"/>
                  <a:ext cx="109490" cy="105727"/>
                  <a:chOff x="8419498" y="4492470"/>
                  <a:chExt cx="109490" cy="105727"/>
                </a:xfrm>
              </p:grpSpPr>
              <p:sp>
                <p:nvSpPr>
                  <p:cNvPr id="2388" name="Google Shape;2388;p55"/>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89" name="Google Shape;2389;p55"/>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grpSp>
      </p:grpSp>
      <p:pic>
        <p:nvPicPr>
          <p:cNvPr id="2390" name="Google Shape;2390;p55"/>
          <p:cNvPicPr preferRelativeResize="0"/>
          <p:nvPr/>
        </p:nvPicPr>
        <p:blipFill rotWithShape="1">
          <a:blip r:embed="rId3">
            <a:alphaModFix/>
          </a:blip>
          <a:srcRect b="0" l="0" r="0" t="0"/>
          <a:stretch/>
        </p:blipFill>
        <p:spPr>
          <a:xfrm>
            <a:off x="10359548" y="257231"/>
            <a:ext cx="714138" cy="5184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4" name="Shape 2394"/>
        <p:cNvGrpSpPr/>
        <p:nvPr/>
      </p:nvGrpSpPr>
      <p:grpSpPr>
        <a:xfrm>
          <a:off x="0" y="0"/>
          <a:ext cx="0" cy="0"/>
          <a:chOff x="0" y="0"/>
          <a:chExt cx="0" cy="0"/>
        </a:xfrm>
      </p:grpSpPr>
      <p:sp>
        <p:nvSpPr>
          <p:cNvPr id="2395" name="Google Shape;2395;p56"/>
          <p:cNvSpPr txBox="1"/>
          <p:nvPr/>
        </p:nvSpPr>
        <p:spPr>
          <a:xfrm>
            <a:off x="783771" y="149126"/>
            <a:ext cx="10525437"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Voici la deuxième question : c’est-à-dire la deuxième étape de la tâche.</a:t>
            </a:r>
            <a:endParaRPr b="0" i="0" sz="1400" u="none" cap="none" strike="noStrike">
              <a:solidFill>
                <a:srgbClr val="000000"/>
              </a:solidFill>
              <a:latin typeface="Arial"/>
              <a:ea typeface="Arial"/>
              <a:cs typeface="Arial"/>
              <a:sym typeface="Arial"/>
            </a:endParaRPr>
          </a:p>
        </p:txBody>
      </p:sp>
      <p:sp>
        <p:nvSpPr>
          <p:cNvPr id="2396" name="Google Shape;2396;p56"/>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tous les élèves à répondre.</a:t>
            </a:r>
            <a:endParaRPr b="0" i="0" sz="1400" u="none" cap="none" strike="noStrike">
              <a:solidFill>
                <a:srgbClr val="000000"/>
              </a:solidFill>
              <a:latin typeface="Arial"/>
              <a:ea typeface="Arial"/>
              <a:cs typeface="Arial"/>
              <a:sym typeface="Arial"/>
            </a:endParaRPr>
          </a:p>
        </p:txBody>
      </p:sp>
      <p:sp>
        <p:nvSpPr>
          <p:cNvPr id="2397" name="Google Shape;2397;p56"/>
          <p:cNvSpPr/>
          <p:nvPr/>
        </p:nvSpPr>
        <p:spPr>
          <a:xfrm>
            <a:off x="3567914" y="4141941"/>
            <a:ext cx="6131988" cy="279087"/>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398" name="Google Shape;2398;p56"/>
          <p:cNvSpPr/>
          <p:nvPr/>
        </p:nvSpPr>
        <p:spPr>
          <a:xfrm>
            <a:off x="3424591" y="4128058"/>
            <a:ext cx="5613332"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2</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Identifier les constituants du noyau d’un atome d’hélium.</a:t>
            </a:r>
            <a:endParaRPr b="0" i="0" sz="1400" u="none" cap="none" strike="noStrike">
              <a:solidFill>
                <a:srgbClr val="000000"/>
              </a:solidFill>
              <a:latin typeface="Arial"/>
              <a:ea typeface="Arial"/>
              <a:cs typeface="Arial"/>
              <a:sym typeface="Arial"/>
            </a:endParaRPr>
          </a:p>
        </p:txBody>
      </p:sp>
      <p:sp>
        <p:nvSpPr>
          <p:cNvPr id="2399" name="Google Shape;2399;p56"/>
          <p:cNvSpPr/>
          <p:nvPr/>
        </p:nvSpPr>
        <p:spPr>
          <a:xfrm>
            <a:off x="3567914" y="4642720"/>
            <a:ext cx="6067815"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Arial"/>
                <a:ea typeface="Arial"/>
                <a:cs typeface="Arial"/>
                <a:sym typeface="Arial"/>
              </a:rPr>
              <a:t>Le noyau est constitué</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400" name="Google Shape;2400;p56"/>
          <p:cNvSpPr/>
          <p:nvPr/>
        </p:nvSpPr>
        <p:spPr>
          <a:xfrm>
            <a:off x="3587096" y="3340258"/>
            <a:ext cx="6120000" cy="288000"/>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01" name="Google Shape;2401;p56"/>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02" name="Google Shape;2402;p56"/>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03" name="Google Shape;2403;p56"/>
          <p:cNvSpPr/>
          <p:nvPr/>
        </p:nvSpPr>
        <p:spPr>
          <a:xfrm>
            <a:off x="3470195" y="1027226"/>
            <a:ext cx="5066643"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d’hélium est illustré ci-dessous:</a:t>
            </a:r>
            <a:endParaRPr b="0" i="0" sz="1400" u="none" cap="none" strike="noStrike">
              <a:solidFill>
                <a:srgbClr val="000000"/>
              </a:solidFill>
              <a:latin typeface="Arial"/>
              <a:ea typeface="Arial"/>
              <a:cs typeface="Arial"/>
              <a:sym typeface="Arial"/>
            </a:endParaRPr>
          </a:p>
        </p:txBody>
      </p:sp>
      <p:sp>
        <p:nvSpPr>
          <p:cNvPr id="2404" name="Google Shape;2404;p56"/>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sp>
        <p:nvSpPr>
          <p:cNvPr id="2405" name="Google Shape;2405;p56"/>
          <p:cNvSpPr/>
          <p:nvPr/>
        </p:nvSpPr>
        <p:spPr>
          <a:xfrm>
            <a:off x="3403674" y="3318985"/>
            <a:ext cx="5479064"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1</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Préciser le nombre d’électrons dans un atome d’hélium.</a:t>
            </a:r>
            <a:endParaRPr b="0" i="0" sz="1400" u="none" cap="none" strike="noStrike">
              <a:solidFill>
                <a:srgbClr val="000000"/>
              </a:solidFill>
              <a:latin typeface="Arial"/>
              <a:ea typeface="Arial"/>
              <a:cs typeface="Arial"/>
              <a:sym typeface="Arial"/>
            </a:endParaRPr>
          </a:p>
        </p:txBody>
      </p:sp>
      <p:grpSp>
        <p:nvGrpSpPr>
          <p:cNvPr id="2406" name="Google Shape;2406;p56"/>
          <p:cNvGrpSpPr/>
          <p:nvPr/>
        </p:nvGrpSpPr>
        <p:grpSpPr>
          <a:xfrm>
            <a:off x="3567914" y="3791621"/>
            <a:ext cx="6242093" cy="307777"/>
            <a:chOff x="3567914" y="3791621"/>
            <a:chExt cx="6242093" cy="307777"/>
          </a:xfrm>
        </p:grpSpPr>
        <p:sp>
          <p:nvSpPr>
            <p:cNvPr id="2407" name="Google Shape;2407;p56"/>
            <p:cNvSpPr/>
            <p:nvPr/>
          </p:nvSpPr>
          <p:spPr>
            <a:xfrm>
              <a:off x="3567914" y="3801693"/>
              <a:ext cx="6242093"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Arial"/>
                  <a:ea typeface="Arial"/>
                  <a:cs typeface="Arial"/>
                  <a:sym typeface="Arial"/>
                </a:rPr>
                <a:t>Le nombre d’électrons dans un atome d’hélium est : </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408" name="Google Shape;2408;p56"/>
            <p:cNvSpPr/>
            <p:nvPr/>
          </p:nvSpPr>
          <p:spPr>
            <a:xfrm>
              <a:off x="9062801" y="3791621"/>
              <a:ext cx="131909"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F0000"/>
                  </a:solidFill>
                  <a:latin typeface="Arial"/>
                  <a:ea typeface="Arial"/>
                  <a:cs typeface="Arial"/>
                  <a:sym typeface="Arial"/>
                </a:rPr>
                <a:t>2</a:t>
              </a:r>
              <a:endParaRPr b="0" i="0" sz="2000" u="none" cap="none" strike="noStrike">
                <a:solidFill>
                  <a:srgbClr val="FF0000"/>
                </a:solidFill>
                <a:latin typeface="Arial"/>
                <a:ea typeface="Arial"/>
                <a:cs typeface="Arial"/>
                <a:sym typeface="Arial"/>
              </a:endParaRPr>
            </a:p>
          </p:txBody>
        </p:sp>
      </p:grpSp>
      <p:grpSp>
        <p:nvGrpSpPr>
          <p:cNvPr id="2409" name="Google Shape;2409;p56"/>
          <p:cNvGrpSpPr/>
          <p:nvPr/>
        </p:nvGrpSpPr>
        <p:grpSpPr>
          <a:xfrm>
            <a:off x="7791451" y="1501875"/>
            <a:ext cx="1704974" cy="1534854"/>
            <a:chOff x="7791451" y="1501875"/>
            <a:chExt cx="1704974" cy="1534854"/>
          </a:xfrm>
        </p:grpSpPr>
        <p:sp>
          <p:nvSpPr>
            <p:cNvPr id="2410" name="Google Shape;2410;p56"/>
            <p:cNvSpPr/>
            <p:nvPr/>
          </p:nvSpPr>
          <p:spPr>
            <a:xfrm>
              <a:off x="7791451" y="1501875"/>
              <a:ext cx="1704974" cy="1534854"/>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411" name="Google Shape;2411;p56"/>
            <p:cNvGrpSpPr/>
            <p:nvPr/>
          </p:nvGrpSpPr>
          <p:grpSpPr>
            <a:xfrm>
              <a:off x="7945873" y="1590675"/>
              <a:ext cx="1482676" cy="1372567"/>
              <a:chOff x="7939469" y="2710499"/>
              <a:chExt cx="1188598" cy="1080000"/>
            </a:xfrm>
          </p:grpSpPr>
          <p:sp>
            <p:nvSpPr>
              <p:cNvPr id="2412" name="Google Shape;2412;p56"/>
              <p:cNvSpPr/>
              <p:nvPr/>
            </p:nvSpPr>
            <p:spPr>
              <a:xfrm>
                <a:off x="7981946" y="2710499"/>
                <a:ext cx="1096667" cy="1080000"/>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13" name="Google Shape;2413;p56"/>
              <p:cNvSpPr/>
              <p:nvPr/>
            </p:nvSpPr>
            <p:spPr>
              <a:xfrm>
                <a:off x="9012628" y="3197827"/>
                <a:ext cx="115439" cy="11330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14" name="Google Shape;2414;p56"/>
              <p:cNvSpPr/>
              <p:nvPr/>
            </p:nvSpPr>
            <p:spPr>
              <a:xfrm>
                <a:off x="9051617" y="3247396"/>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15" name="Google Shape;2415;p56"/>
              <p:cNvSpPr/>
              <p:nvPr/>
            </p:nvSpPr>
            <p:spPr>
              <a:xfrm>
                <a:off x="7939469" y="3212224"/>
                <a:ext cx="115439" cy="11330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16" name="Google Shape;2416;p56"/>
              <p:cNvSpPr/>
              <p:nvPr/>
            </p:nvSpPr>
            <p:spPr>
              <a:xfrm>
                <a:off x="7965685" y="3269598"/>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417" name="Google Shape;2417;p56"/>
              <p:cNvGrpSpPr/>
              <p:nvPr/>
            </p:nvGrpSpPr>
            <p:grpSpPr>
              <a:xfrm>
                <a:off x="8454833" y="3148256"/>
                <a:ext cx="212064" cy="214584"/>
                <a:chOff x="8974163" y="4592941"/>
                <a:chExt cx="212064" cy="214584"/>
              </a:xfrm>
            </p:grpSpPr>
            <p:grpSp>
              <p:nvGrpSpPr>
                <p:cNvPr id="2418" name="Google Shape;2418;p56"/>
                <p:cNvGrpSpPr/>
                <p:nvPr/>
              </p:nvGrpSpPr>
              <p:grpSpPr>
                <a:xfrm>
                  <a:off x="9035250" y="4592941"/>
                  <a:ext cx="109490" cy="105727"/>
                  <a:chOff x="8850058" y="4561540"/>
                  <a:chExt cx="109490" cy="105727"/>
                </a:xfrm>
              </p:grpSpPr>
              <p:sp>
                <p:nvSpPr>
                  <p:cNvPr id="2419" name="Google Shape;2419;p56"/>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20" name="Google Shape;2420;p56"/>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21" name="Google Shape;2421;p56"/>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422" name="Google Shape;2422;p56"/>
                <p:cNvGrpSpPr/>
                <p:nvPr/>
              </p:nvGrpSpPr>
              <p:grpSpPr>
                <a:xfrm>
                  <a:off x="9076737" y="4656427"/>
                  <a:ext cx="109490" cy="105727"/>
                  <a:chOff x="8419498" y="4492470"/>
                  <a:chExt cx="109490" cy="105727"/>
                </a:xfrm>
              </p:grpSpPr>
              <p:sp>
                <p:nvSpPr>
                  <p:cNvPr id="2423" name="Google Shape;2423;p56"/>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24" name="Google Shape;2424;p56"/>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425" name="Google Shape;2425;p56"/>
                <p:cNvGrpSpPr/>
                <p:nvPr/>
              </p:nvGrpSpPr>
              <p:grpSpPr>
                <a:xfrm>
                  <a:off x="9017486" y="4701798"/>
                  <a:ext cx="109490" cy="105727"/>
                  <a:chOff x="8850058" y="4561540"/>
                  <a:chExt cx="109490" cy="105727"/>
                </a:xfrm>
              </p:grpSpPr>
              <p:sp>
                <p:nvSpPr>
                  <p:cNvPr id="2426" name="Google Shape;2426;p56"/>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27" name="Google Shape;2427;p56"/>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28" name="Google Shape;2428;p56"/>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429" name="Google Shape;2429;p56"/>
                <p:cNvGrpSpPr/>
                <p:nvPr/>
              </p:nvGrpSpPr>
              <p:grpSpPr>
                <a:xfrm>
                  <a:off x="8974163" y="4631903"/>
                  <a:ext cx="109490" cy="105727"/>
                  <a:chOff x="8419498" y="4492470"/>
                  <a:chExt cx="109490" cy="105727"/>
                </a:xfrm>
              </p:grpSpPr>
              <p:sp>
                <p:nvSpPr>
                  <p:cNvPr id="2430" name="Google Shape;2430;p56"/>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31" name="Google Shape;2431;p56"/>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grpSp>
      </p:grpSp>
      <p:pic>
        <p:nvPicPr>
          <p:cNvPr id="2432" name="Google Shape;2432;p56"/>
          <p:cNvPicPr preferRelativeResize="0"/>
          <p:nvPr/>
        </p:nvPicPr>
        <p:blipFill rotWithShape="1">
          <a:blip r:embed="rId3">
            <a:alphaModFix/>
          </a:blip>
          <a:srcRect b="0" l="0" r="0" t="0"/>
          <a:stretch/>
        </p:blipFill>
        <p:spPr>
          <a:xfrm>
            <a:off x="10359548" y="257231"/>
            <a:ext cx="714138" cy="5184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6" name="Shape 2436"/>
        <p:cNvGrpSpPr/>
        <p:nvPr/>
      </p:nvGrpSpPr>
      <p:grpSpPr>
        <a:xfrm>
          <a:off x="0" y="0"/>
          <a:ext cx="0" cy="0"/>
          <a:chOff x="0" y="0"/>
          <a:chExt cx="0" cy="0"/>
        </a:xfrm>
      </p:grpSpPr>
      <p:sp>
        <p:nvSpPr>
          <p:cNvPr id="2437" name="Google Shape;2437;p57"/>
          <p:cNvSpPr/>
          <p:nvPr/>
        </p:nvSpPr>
        <p:spPr>
          <a:xfrm>
            <a:off x="3567914" y="4141941"/>
            <a:ext cx="6131988" cy="279087"/>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38" name="Google Shape;2438;p57"/>
          <p:cNvSpPr/>
          <p:nvPr/>
        </p:nvSpPr>
        <p:spPr>
          <a:xfrm>
            <a:off x="3424591" y="4128058"/>
            <a:ext cx="5613332"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2</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Identifier les constituants du noyau d’un atome d’hélium.</a:t>
            </a:r>
            <a:endParaRPr b="0" i="0" sz="1400" u="none" cap="none" strike="noStrike">
              <a:solidFill>
                <a:srgbClr val="000000"/>
              </a:solidFill>
              <a:latin typeface="Arial"/>
              <a:ea typeface="Arial"/>
              <a:cs typeface="Arial"/>
              <a:sym typeface="Arial"/>
            </a:endParaRPr>
          </a:p>
        </p:txBody>
      </p:sp>
      <p:grpSp>
        <p:nvGrpSpPr>
          <p:cNvPr id="2439" name="Google Shape;2439;p57"/>
          <p:cNvGrpSpPr/>
          <p:nvPr/>
        </p:nvGrpSpPr>
        <p:grpSpPr>
          <a:xfrm>
            <a:off x="3567914" y="4541151"/>
            <a:ext cx="6557415" cy="378568"/>
            <a:chOff x="3561070" y="4876475"/>
            <a:chExt cx="6557415" cy="378568"/>
          </a:xfrm>
        </p:grpSpPr>
        <p:sp>
          <p:nvSpPr>
            <p:cNvPr id="2440" name="Google Shape;2440;p57"/>
            <p:cNvSpPr/>
            <p:nvPr/>
          </p:nvSpPr>
          <p:spPr>
            <a:xfrm>
              <a:off x="3561070" y="4978044"/>
              <a:ext cx="6067815"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Arial"/>
                  <a:ea typeface="Arial"/>
                  <a:cs typeface="Arial"/>
                  <a:sym typeface="Arial"/>
                </a:rPr>
                <a:t>Le noyau est constitué</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441" name="Google Shape;2441;p57"/>
            <p:cNvSpPr/>
            <p:nvPr/>
          </p:nvSpPr>
          <p:spPr>
            <a:xfrm>
              <a:off x="5946461" y="4876475"/>
              <a:ext cx="4172024"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1" lang="fr-FR" sz="2400" u="none" cap="none" strike="noStrike">
                  <a:solidFill>
                    <a:srgbClr val="FF0000"/>
                  </a:solidFill>
                  <a:latin typeface="Arial"/>
                  <a:ea typeface="Arial"/>
                  <a:cs typeface="Arial"/>
                  <a:sym typeface="Arial"/>
                </a:rPr>
                <a:t>de 2 protons et 2 neutrons.</a:t>
              </a:r>
              <a:endParaRPr b="0" i="0" sz="1400" u="none" cap="none" strike="noStrike">
                <a:solidFill>
                  <a:srgbClr val="000000"/>
                </a:solidFill>
                <a:latin typeface="Arial"/>
                <a:ea typeface="Arial"/>
                <a:cs typeface="Arial"/>
                <a:sym typeface="Arial"/>
              </a:endParaRPr>
            </a:p>
          </p:txBody>
        </p:sp>
      </p:grpSp>
      <p:sp>
        <p:nvSpPr>
          <p:cNvPr id="2442" name="Google Shape;2442;p57"/>
          <p:cNvSpPr/>
          <p:nvPr/>
        </p:nvSpPr>
        <p:spPr>
          <a:xfrm>
            <a:off x="3587096" y="3340258"/>
            <a:ext cx="6120000" cy="288000"/>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43" name="Google Shape;2443;p57"/>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44" name="Google Shape;2444;p57"/>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45" name="Google Shape;2445;p57"/>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sp>
        <p:nvSpPr>
          <p:cNvPr id="2446" name="Google Shape;2446;p57"/>
          <p:cNvSpPr/>
          <p:nvPr/>
        </p:nvSpPr>
        <p:spPr>
          <a:xfrm>
            <a:off x="3403674" y="3318985"/>
            <a:ext cx="5479064"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1</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Préciser le nombre d’électrons dans un atome d’hélium.</a:t>
            </a:r>
            <a:endParaRPr b="0" i="0" sz="1400" u="none" cap="none" strike="noStrike">
              <a:solidFill>
                <a:srgbClr val="000000"/>
              </a:solidFill>
              <a:latin typeface="Arial"/>
              <a:ea typeface="Arial"/>
              <a:cs typeface="Arial"/>
              <a:sym typeface="Arial"/>
            </a:endParaRPr>
          </a:p>
        </p:txBody>
      </p:sp>
      <p:grpSp>
        <p:nvGrpSpPr>
          <p:cNvPr id="2447" name="Google Shape;2447;p57"/>
          <p:cNvGrpSpPr/>
          <p:nvPr/>
        </p:nvGrpSpPr>
        <p:grpSpPr>
          <a:xfrm>
            <a:off x="3567914" y="3681570"/>
            <a:ext cx="6242093" cy="397122"/>
            <a:chOff x="3567914" y="3681570"/>
            <a:chExt cx="6242093" cy="397122"/>
          </a:xfrm>
        </p:grpSpPr>
        <p:sp>
          <p:nvSpPr>
            <p:cNvPr id="2448" name="Google Shape;2448;p57"/>
            <p:cNvSpPr/>
            <p:nvPr/>
          </p:nvSpPr>
          <p:spPr>
            <a:xfrm>
              <a:off x="3567914" y="3801693"/>
              <a:ext cx="6242093"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Arial"/>
                  <a:ea typeface="Arial"/>
                  <a:cs typeface="Arial"/>
                  <a:sym typeface="Arial"/>
                </a:rPr>
                <a:t>Le nombre d’électrons dans un atome d’hélium est : </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449" name="Google Shape;2449;p57"/>
            <p:cNvSpPr/>
            <p:nvPr/>
          </p:nvSpPr>
          <p:spPr>
            <a:xfrm>
              <a:off x="8971968" y="3681570"/>
              <a:ext cx="131909"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1" lang="fr-FR" sz="2400" u="none" cap="none" strike="noStrike">
                  <a:solidFill>
                    <a:srgbClr val="FF0000"/>
                  </a:solidFill>
                  <a:latin typeface="Arial"/>
                  <a:ea typeface="Arial"/>
                  <a:cs typeface="Arial"/>
                  <a:sym typeface="Arial"/>
                </a:rPr>
                <a:t>2</a:t>
              </a:r>
              <a:endParaRPr b="1" i="1" sz="2400" u="none" cap="none" strike="noStrike">
                <a:solidFill>
                  <a:srgbClr val="FF0000"/>
                </a:solidFill>
                <a:latin typeface="Arial"/>
                <a:ea typeface="Arial"/>
                <a:cs typeface="Arial"/>
                <a:sym typeface="Arial"/>
              </a:endParaRPr>
            </a:p>
          </p:txBody>
        </p:sp>
      </p:grpSp>
      <p:grpSp>
        <p:nvGrpSpPr>
          <p:cNvPr id="2450" name="Google Shape;2450;p57"/>
          <p:cNvGrpSpPr/>
          <p:nvPr/>
        </p:nvGrpSpPr>
        <p:grpSpPr>
          <a:xfrm>
            <a:off x="7791451" y="1501875"/>
            <a:ext cx="1704974" cy="1534854"/>
            <a:chOff x="7791451" y="1501875"/>
            <a:chExt cx="1704974" cy="1534854"/>
          </a:xfrm>
        </p:grpSpPr>
        <p:sp>
          <p:nvSpPr>
            <p:cNvPr id="2451" name="Google Shape;2451;p57"/>
            <p:cNvSpPr/>
            <p:nvPr/>
          </p:nvSpPr>
          <p:spPr>
            <a:xfrm>
              <a:off x="7791451" y="1501875"/>
              <a:ext cx="1704974" cy="1534854"/>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452" name="Google Shape;2452;p57"/>
            <p:cNvGrpSpPr/>
            <p:nvPr/>
          </p:nvGrpSpPr>
          <p:grpSpPr>
            <a:xfrm>
              <a:off x="7945873" y="1590675"/>
              <a:ext cx="1482676" cy="1372567"/>
              <a:chOff x="7939469" y="2710499"/>
              <a:chExt cx="1188598" cy="1080000"/>
            </a:xfrm>
          </p:grpSpPr>
          <p:sp>
            <p:nvSpPr>
              <p:cNvPr id="2453" name="Google Shape;2453;p57"/>
              <p:cNvSpPr/>
              <p:nvPr/>
            </p:nvSpPr>
            <p:spPr>
              <a:xfrm>
                <a:off x="7981946" y="2710499"/>
                <a:ext cx="1096667" cy="1080000"/>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54" name="Google Shape;2454;p57"/>
              <p:cNvSpPr/>
              <p:nvPr/>
            </p:nvSpPr>
            <p:spPr>
              <a:xfrm>
                <a:off x="9012628" y="3197827"/>
                <a:ext cx="115439" cy="11330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55" name="Google Shape;2455;p57"/>
              <p:cNvSpPr/>
              <p:nvPr/>
            </p:nvSpPr>
            <p:spPr>
              <a:xfrm>
                <a:off x="9051617" y="3247396"/>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56" name="Google Shape;2456;p57"/>
              <p:cNvSpPr/>
              <p:nvPr/>
            </p:nvSpPr>
            <p:spPr>
              <a:xfrm>
                <a:off x="7939469" y="3212224"/>
                <a:ext cx="115439" cy="11330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57" name="Google Shape;2457;p57"/>
              <p:cNvSpPr/>
              <p:nvPr/>
            </p:nvSpPr>
            <p:spPr>
              <a:xfrm>
                <a:off x="7965685" y="3269598"/>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458" name="Google Shape;2458;p57"/>
              <p:cNvGrpSpPr/>
              <p:nvPr/>
            </p:nvGrpSpPr>
            <p:grpSpPr>
              <a:xfrm>
                <a:off x="8454833" y="3148256"/>
                <a:ext cx="212064" cy="214584"/>
                <a:chOff x="8974163" y="4592941"/>
                <a:chExt cx="212064" cy="214584"/>
              </a:xfrm>
            </p:grpSpPr>
            <p:grpSp>
              <p:nvGrpSpPr>
                <p:cNvPr id="2459" name="Google Shape;2459;p57"/>
                <p:cNvGrpSpPr/>
                <p:nvPr/>
              </p:nvGrpSpPr>
              <p:grpSpPr>
                <a:xfrm>
                  <a:off x="9035250" y="4592941"/>
                  <a:ext cx="109490" cy="105727"/>
                  <a:chOff x="8850058" y="4561540"/>
                  <a:chExt cx="109490" cy="105727"/>
                </a:xfrm>
              </p:grpSpPr>
              <p:sp>
                <p:nvSpPr>
                  <p:cNvPr id="2460" name="Google Shape;2460;p57"/>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61" name="Google Shape;2461;p57"/>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62" name="Google Shape;2462;p57"/>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463" name="Google Shape;2463;p57"/>
                <p:cNvGrpSpPr/>
                <p:nvPr/>
              </p:nvGrpSpPr>
              <p:grpSpPr>
                <a:xfrm>
                  <a:off x="9076737" y="4656427"/>
                  <a:ext cx="109490" cy="105727"/>
                  <a:chOff x="8419498" y="4492470"/>
                  <a:chExt cx="109490" cy="105727"/>
                </a:xfrm>
              </p:grpSpPr>
              <p:sp>
                <p:nvSpPr>
                  <p:cNvPr id="2464" name="Google Shape;2464;p57"/>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65" name="Google Shape;2465;p57"/>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466" name="Google Shape;2466;p57"/>
                <p:cNvGrpSpPr/>
                <p:nvPr/>
              </p:nvGrpSpPr>
              <p:grpSpPr>
                <a:xfrm>
                  <a:off x="9017486" y="4701798"/>
                  <a:ext cx="109490" cy="105727"/>
                  <a:chOff x="8850058" y="4561540"/>
                  <a:chExt cx="109490" cy="105727"/>
                </a:xfrm>
              </p:grpSpPr>
              <p:sp>
                <p:nvSpPr>
                  <p:cNvPr id="2467" name="Google Shape;2467;p57"/>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68" name="Google Shape;2468;p57"/>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69" name="Google Shape;2469;p57"/>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470" name="Google Shape;2470;p57"/>
                <p:cNvGrpSpPr/>
                <p:nvPr/>
              </p:nvGrpSpPr>
              <p:grpSpPr>
                <a:xfrm>
                  <a:off x="8974163" y="4631903"/>
                  <a:ext cx="109490" cy="105727"/>
                  <a:chOff x="8419498" y="4492470"/>
                  <a:chExt cx="109490" cy="105727"/>
                </a:xfrm>
              </p:grpSpPr>
              <p:sp>
                <p:nvSpPr>
                  <p:cNvPr id="2471" name="Google Shape;2471;p57"/>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72" name="Google Shape;2472;p57"/>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grpSp>
      </p:grpSp>
      <p:sp>
        <p:nvSpPr>
          <p:cNvPr id="2473" name="Google Shape;2473;p57"/>
          <p:cNvSpPr txBox="1"/>
          <p:nvPr/>
        </p:nvSpPr>
        <p:spPr>
          <a:xfrm>
            <a:off x="783771" y="149126"/>
            <a:ext cx="9430139"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Compter les particules portant un signe « + » et les particules voisines qui ne portent pas de signe. </a:t>
            </a:r>
            <a:endParaRPr b="0" i="0" sz="1400" u="none" cap="none" strike="noStrike">
              <a:solidFill>
                <a:srgbClr val="000000"/>
              </a:solidFill>
              <a:latin typeface="Arial"/>
              <a:ea typeface="Arial"/>
              <a:cs typeface="Arial"/>
              <a:sym typeface="Arial"/>
            </a:endParaRPr>
          </a:p>
        </p:txBody>
      </p:sp>
      <p:sp>
        <p:nvSpPr>
          <p:cNvPr id="2474" name="Google Shape;2474;p57"/>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les élèves en difficultés à corriger leurs erreurs. </a:t>
            </a:r>
            <a:endParaRPr b="0" i="0" sz="1400" u="none" cap="none" strike="noStrike">
              <a:solidFill>
                <a:srgbClr val="000000"/>
              </a:solidFill>
              <a:latin typeface="Arial"/>
              <a:ea typeface="Arial"/>
              <a:cs typeface="Arial"/>
              <a:sym typeface="Arial"/>
            </a:endParaRPr>
          </a:p>
        </p:txBody>
      </p:sp>
      <p:pic>
        <p:nvPicPr>
          <p:cNvPr id="2475" name="Google Shape;2475;p57"/>
          <p:cNvPicPr preferRelativeResize="0"/>
          <p:nvPr/>
        </p:nvPicPr>
        <p:blipFill rotWithShape="1">
          <a:blip r:embed="rId3">
            <a:alphaModFix/>
          </a:blip>
          <a:srcRect b="0" l="0" r="0" t="0"/>
          <a:stretch/>
        </p:blipFill>
        <p:spPr>
          <a:xfrm>
            <a:off x="10359548" y="257231"/>
            <a:ext cx="714138" cy="5184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9" name="Shape 2479"/>
        <p:cNvGrpSpPr/>
        <p:nvPr/>
      </p:nvGrpSpPr>
      <p:grpSpPr>
        <a:xfrm>
          <a:off x="0" y="0"/>
          <a:ext cx="0" cy="0"/>
          <a:chOff x="0" y="0"/>
          <a:chExt cx="0" cy="0"/>
        </a:xfrm>
      </p:grpSpPr>
      <p:sp>
        <p:nvSpPr>
          <p:cNvPr id="2480" name="Google Shape;2480;p58"/>
          <p:cNvSpPr txBox="1"/>
          <p:nvPr/>
        </p:nvSpPr>
        <p:spPr>
          <a:xfrm>
            <a:off x="783771" y="149126"/>
            <a:ext cx="10525437"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Voici la troisième question : c’est-à-dire la troisième étape de la tâche.</a:t>
            </a:r>
            <a:endParaRPr b="0" i="0" sz="1400" u="none" cap="none" strike="noStrike">
              <a:solidFill>
                <a:srgbClr val="000000"/>
              </a:solidFill>
              <a:latin typeface="Arial"/>
              <a:ea typeface="Arial"/>
              <a:cs typeface="Arial"/>
              <a:sym typeface="Arial"/>
            </a:endParaRPr>
          </a:p>
        </p:txBody>
      </p:sp>
      <p:sp>
        <p:nvSpPr>
          <p:cNvPr id="2481" name="Google Shape;2481;p58"/>
          <p:cNvSpPr/>
          <p:nvPr/>
        </p:nvSpPr>
        <p:spPr>
          <a:xfrm>
            <a:off x="3594143" y="4976929"/>
            <a:ext cx="6112953" cy="312881"/>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2482" name="Google Shape;2482;p58"/>
          <p:cNvSpPr/>
          <p:nvPr/>
        </p:nvSpPr>
        <p:spPr>
          <a:xfrm>
            <a:off x="3450820" y="4982034"/>
            <a:ext cx="4517712"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3.</a:t>
            </a:r>
            <a:r>
              <a:rPr b="0" i="0" lang="fr-FR" sz="2000" u="none" cap="none" strike="noStrike">
                <a:solidFill>
                  <a:srgbClr val="231F20"/>
                </a:solidFill>
                <a:latin typeface="Calibri"/>
                <a:ea typeface="Calibri"/>
                <a:cs typeface="Calibri"/>
                <a:sym typeface="Calibri"/>
              </a:rPr>
              <a:t> Décrire la structure de l’atome d’ hélium.</a:t>
            </a:r>
            <a:endParaRPr b="0" i="0" sz="1400" u="none" cap="none" strike="noStrike">
              <a:solidFill>
                <a:srgbClr val="000000"/>
              </a:solidFill>
              <a:latin typeface="Arial"/>
              <a:ea typeface="Arial"/>
              <a:cs typeface="Arial"/>
              <a:sym typeface="Arial"/>
            </a:endParaRPr>
          </a:p>
        </p:txBody>
      </p:sp>
      <p:sp>
        <p:nvSpPr>
          <p:cNvPr id="2483" name="Google Shape;2483;p58"/>
          <p:cNvSpPr/>
          <p:nvPr/>
        </p:nvSpPr>
        <p:spPr>
          <a:xfrm>
            <a:off x="3567913" y="5340902"/>
            <a:ext cx="7519187" cy="769441"/>
          </a:xfrm>
          <a:prstGeom prst="rect">
            <a:avLst/>
          </a:prstGeom>
          <a:noFill/>
          <a:ln>
            <a:noFill/>
          </a:ln>
        </p:spPr>
        <p:txBody>
          <a:bodyPr anchorCtr="0" anchor="t" bIns="0" lIns="0" spcFirstLastPara="1" rIns="0" wrap="square" tIns="0">
            <a:spAutoFit/>
          </a:bodyPr>
          <a:lstStyle/>
          <a:p>
            <a:pPr indent="0" lvl="0" marL="0" marR="0" rtl="0" algn="l">
              <a:lnSpc>
                <a:spcPct val="125000"/>
              </a:lnSpc>
              <a:spcBef>
                <a:spcPts val="0"/>
              </a:spcBef>
              <a:spcAft>
                <a:spcPts val="0"/>
              </a:spcAft>
              <a:buClr>
                <a:srgbClr val="000000"/>
              </a:buClr>
              <a:buSzPts val="2000"/>
              <a:buFont typeface="Arial"/>
              <a:buNone/>
            </a:pPr>
            <a:r>
              <a:rPr b="0" i="0" lang="fr-FR" sz="2000" u="none" cap="none" strike="noStrike">
                <a:solidFill>
                  <a:srgbClr val="231F20"/>
                </a:solidFill>
                <a:latin typeface="Arial"/>
                <a:ea typeface="Arial"/>
                <a:cs typeface="Arial"/>
                <a:sym typeface="Arial"/>
              </a:rPr>
              <a:t>L’atome d’ hélium est constituéde .................. qui tournent autour d’un noyau comportant .............. et ....................... </a:t>
            </a:r>
            <a:endParaRPr b="0" i="0" sz="1400" u="none" cap="none" strike="noStrike">
              <a:solidFill>
                <a:srgbClr val="000000"/>
              </a:solidFill>
              <a:latin typeface="Arial"/>
              <a:ea typeface="Arial"/>
              <a:cs typeface="Arial"/>
              <a:sym typeface="Arial"/>
            </a:endParaRPr>
          </a:p>
        </p:txBody>
      </p:sp>
      <p:sp>
        <p:nvSpPr>
          <p:cNvPr id="2484" name="Google Shape;2484;p58"/>
          <p:cNvSpPr/>
          <p:nvPr/>
        </p:nvSpPr>
        <p:spPr>
          <a:xfrm>
            <a:off x="3567914" y="4141941"/>
            <a:ext cx="6131988" cy="279087"/>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85" name="Google Shape;2485;p58"/>
          <p:cNvSpPr/>
          <p:nvPr/>
        </p:nvSpPr>
        <p:spPr>
          <a:xfrm>
            <a:off x="3424591" y="4128058"/>
            <a:ext cx="5613332"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2</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Identifier les constituants du noyau d’un atome d’hélium.</a:t>
            </a:r>
            <a:endParaRPr b="0" i="0" sz="1400" u="none" cap="none" strike="noStrike">
              <a:solidFill>
                <a:srgbClr val="000000"/>
              </a:solidFill>
              <a:latin typeface="Arial"/>
              <a:ea typeface="Arial"/>
              <a:cs typeface="Arial"/>
              <a:sym typeface="Arial"/>
            </a:endParaRPr>
          </a:p>
        </p:txBody>
      </p:sp>
      <p:grpSp>
        <p:nvGrpSpPr>
          <p:cNvPr id="2486" name="Google Shape;2486;p58"/>
          <p:cNvGrpSpPr/>
          <p:nvPr/>
        </p:nvGrpSpPr>
        <p:grpSpPr>
          <a:xfrm>
            <a:off x="3567914" y="4590811"/>
            <a:ext cx="6067815" cy="328908"/>
            <a:chOff x="3561070" y="4926135"/>
            <a:chExt cx="6067815" cy="328908"/>
          </a:xfrm>
        </p:grpSpPr>
        <p:sp>
          <p:nvSpPr>
            <p:cNvPr id="2487" name="Google Shape;2487;p58"/>
            <p:cNvSpPr/>
            <p:nvPr/>
          </p:nvSpPr>
          <p:spPr>
            <a:xfrm>
              <a:off x="3561070" y="4978044"/>
              <a:ext cx="6067815"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Arial"/>
                  <a:ea typeface="Arial"/>
                  <a:cs typeface="Arial"/>
                  <a:sym typeface="Arial"/>
                </a:rPr>
                <a:t>Le noyau est constitué</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488" name="Google Shape;2488;p58"/>
            <p:cNvSpPr/>
            <p:nvPr/>
          </p:nvSpPr>
          <p:spPr>
            <a:xfrm>
              <a:off x="6180680" y="4926135"/>
              <a:ext cx="3343934"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F0000"/>
                  </a:solidFill>
                  <a:latin typeface="Arial"/>
                  <a:ea typeface="Arial"/>
                  <a:cs typeface="Arial"/>
                  <a:sym typeface="Arial"/>
                </a:rPr>
                <a:t>de 2 protons et 2 neutrons.</a:t>
              </a:r>
              <a:endParaRPr b="0" i="0" sz="1400" u="none" cap="none" strike="noStrike">
                <a:solidFill>
                  <a:srgbClr val="000000"/>
                </a:solidFill>
                <a:latin typeface="Arial"/>
                <a:ea typeface="Arial"/>
                <a:cs typeface="Arial"/>
                <a:sym typeface="Arial"/>
              </a:endParaRPr>
            </a:p>
          </p:txBody>
        </p:sp>
      </p:grpSp>
      <p:sp>
        <p:nvSpPr>
          <p:cNvPr id="2489" name="Google Shape;2489;p58"/>
          <p:cNvSpPr/>
          <p:nvPr/>
        </p:nvSpPr>
        <p:spPr>
          <a:xfrm>
            <a:off x="3587096" y="3340258"/>
            <a:ext cx="6120000" cy="288000"/>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90" name="Google Shape;2490;p58"/>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91" name="Google Shape;2491;p58"/>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492" name="Google Shape;2492;p58"/>
          <p:cNvSpPr/>
          <p:nvPr/>
        </p:nvSpPr>
        <p:spPr>
          <a:xfrm>
            <a:off x="3470195" y="1027226"/>
            <a:ext cx="5066643"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d’hélium est illustré ci-dessous:</a:t>
            </a:r>
            <a:endParaRPr b="0" i="0" sz="1400" u="none" cap="none" strike="noStrike">
              <a:solidFill>
                <a:srgbClr val="000000"/>
              </a:solidFill>
              <a:latin typeface="Arial"/>
              <a:ea typeface="Arial"/>
              <a:cs typeface="Arial"/>
              <a:sym typeface="Arial"/>
            </a:endParaRPr>
          </a:p>
        </p:txBody>
      </p:sp>
      <p:sp>
        <p:nvSpPr>
          <p:cNvPr id="2493" name="Google Shape;2493;p58"/>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sp>
        <p:nvSpPr>
          <p:cNvPr id="2494" name="Google Shape;2494;p58"/>
          <p:cNvSpPr/>
          <p:nvPr/>
        </p:nvSpPr>
        <p:spPr>
          <a:xfrm>
            <a:off x="3403674" y="3318985"/>
            <a:ext cx="5479064"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1</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Préciser le nombre d’électrons dans un atome d’hélium.</a:t>
            </a:r>
            <a:endParaRPr b="0" i="0" sz="1400" u="none" cap="none" strike="noStrike">
              <a:solidFill>
                <a:srgbClr val="000000"/>
              </a:solidFill>
              <a:latin typeface="Arial"/>
              <a:ea typeface="Arial"/>
              <a:cs typeface="Arial"/>
              <a:sym typeface="Arial"/>
            </a:endParaRPr>
          </a:p>
        </p:txBody>
      </p:sp>
      <p:grpSp>
        <p:nvGrpSpPr>
          <p:cNvPr id="2495" name="Google Shape;2495;p58"/>
          <p:cNvGrpSpPr/>
          <p:nvPr/>
        </p:nvGrpSpPr>
        <p:grpSpPr>
          <a:xfrm>
            <a:off x="3567914" y="3791621"/>
            <a:ext cx="6242093" cy="307777"/>
            <a:chOff x="3567914" y="3791621"/>
            <a:chExt cx="6242093" cy="307777"/>
          </a:xfrm>
        </p:grpSpPr>
        <p:sp>
          <p:nvSpPr>
            <p:cNvPr id="2496" name="Google Shape;2496;p58"/>
            <p:cNvSpPr/>
            <p:nvPr/>
          </p:nvSpPr>
          <p:spPr>
            <a:xfrm>
              <a:off x="3567914" y="3801693"/>
              <a:ext cx="6242093"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Arial"/>
                  <a:ea typeface="Arial"/>
                  <a:cs typeface="Arial"/>
                  <a:sym typeface="Arial"/>
                </a:rPr>
                <a:t>Le nombre d’électrons dans un atome d’hélium est : </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497" name="Google Shape;2497;p58"/>
            <p:cNvSpPr/>
            <p:nvPr/>
          </p:nvSpPr>
          <p:spPr>
            <a:xfrm>
              <a:off x="9062801" y="3791621"/>
              <a:ext cx="131909"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F0000"/>
                  </a:solidFill>
                  <a:latin typeface="Arial"/>
                  <a:ea typeface="Arial"/>
                  <a:cs typeface="Arial"/>
                  <a:sym typeface="Arial"/>
                </a:rPr>
                <a:t>2</a:t>
              </a:r>
              <a:endParaRPr b="0" i="0" sz="2000" u="none" cap="none" strike="noStrike">
                <a:solidFill>
                  <a:srgbClr val="FF0000"/>
                </a:solidFill>
                <a:latin typeface="Arial"/>
                <a:ea typeface="Arial"/>
                <a:cs typeface="Arial"/>
                <a:sym typeface="Arial"/>
              </a:endParaRPr>
            </a:p>
          </p:txBody>
        </p:sp>
      </p:grpSp>
      <p:grpSp>
        <p:nvGrpSpPr>
          <p:cNvPr id="2498" name="Google Shape;2498;p58"/>
          <p:cNvGrpSpPr/>
          <p:nvPr/>
        </p:nvGrpSpPr>
        <p:grpSpPr>
          <a:xfrm>
            <a:off x="7791451" y="1501875"/>
            <a:ext cx="1704974" cy="1534854"/>
            <a:chOff x="7791451" y="1501875"/>
            <a:chExt cx="1704974" cy="1534854"/>
          </a:xfrm>
        </p:grpSpPr>
        <p:sp>
          <p:nvSpPr>
            <p:cNvPr id="2499" name="Google Shape;2499;p58"/>
            <p:cNvSpPr/>
            <p:nvPr/>
          </p:nvSpPr>
          <p:spPr>
            <a:xfrm>
              <a:off x="7791451" y="1501875"/>
              <a:ext cx="1704974" cy="1534854"/>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500" name="Google Shape;2500;p58"/>
            <p:cNvGrpSpPr/>
            <p:nvPr/>
          </p:nvGrpSpPr>
          <p:grpSpPr>
            <a:xfrm>
              <a:off x="7945873" y="1590675"/>
              <a:ext cx="1482676" cy="1372567"/>
              <a:chOff x="7939469" y="2710499"/>
              <a:chExt cx="1188598" cy="1080000"/>
            </a:xfrm>
          </p:grpSpPr>
          <p:sp>
            <p:nvSpPr>
              <p:cNvPr id="2501" name="Google Shape;2501;p58"/>
              <p:cNvSpPr/>
              <p:nvPr/>
            </p:nvSpPr>
            <p:spPr>
              <a:xfrm>
                <a:off x="7981946" y="2710499"/>
                <a:ext cx="1096667" cy="1080000"/>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02" name="Google Shape;2502;p58"/>
              <p:cNvSpPr/>
              <p:nvPr/>
            </p:nvSpPr>
            <p:spPr>
              <a:xfrm>
                <a:off x="9012628" y="3197827"/>
                <a:ext cx="115439" cy="11330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03" name="Google Shape;2503;p58"/>
              <p:cNvSpPr/>
              <p:nvPr/>
            </p:nvSpPr>
            <p:spPr>
              <a:xfrm>
                <a:off x="9051617" y="3247396"/>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04" name="Google Shape;2504;p58"/>
              <p:cNvSpPr/>
              <p:nvPr/>
            </p:nvSpPr>
            <p:spPr>
              <a:xfrm>
                <a:off x="7939469" y="3212224"/>
                <a:ext cx="115439" cy="11330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05" name="Google Shape;2505;p58"/>
              <p:cNvSpPr/>
              <p:nvPr/>
            </p:nvSpPr>
            <p:spPr>
              <a:xfrm>
                <a:off x="7965685" y="3269598"/>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506" name="Google Shape;2506;p58"/>
              <p:cNvGrpSpPr/>
              <p:nvPr/>
            </p:nvGrpSpPr>
            <p:grpSpPr>
              <a:xfrm>
                <a:off x="8454833" y="3148256"/>
                <a:ext cx="212064" cy="214584"/>
                <a:chOff x="8974163" y="4592941"/>
                <a:chExt cx="212064" cy="214584"/>
              </a:xfrm>
            </p:grpSpPr>
            <p:grpSp>
              <p:nvGrpSpPr>
                <p:cNvPr id="2507" name="Google Shape;2507;p58"/>
                <p:cNvGrpSpPr/>
                <p:nvPr/>
              </p:nvGrpSpPr>
              <p:grpSpPr>
                <a:xfrm>
                  <a:off x="9035250" y="4592941"/>
                  <a:ext cx="109490" cy="105727"/>
                  <a:chOff x="8850058" y="4561540"/>
                  <a:chExt cx="109490" cy="105727"/>
                </a:xfrm>
              </p:grpSpPr>
              <p:sp>
                <p:nvSpPr>
                  <p:cNvPr id="2508" name="Google Shape;2508;p58"/>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09" name="Google Shape;2509;p58"/>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10" name="Google Shape;2510;p58"/>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511" name="Google Shape;2511;p58"/>
                <p:cNvGrpSpPr/>
                <p:nvPr/>
              </p:nvGrpSpPr>
              <p:grpSpPr>
                <a:xfrm>
                  <a:off x="9076737" y="4656427"/>
                  <a:ext cx="109490" cy="105727"/>
                  <a:chOff x="8419498" y="4492470"/>
                  <a:chExt cx="109490" cy="105727"/>
                </a:xfrm>
              </p:grpSpPr>
              <p:sp>
                <p:nvSpPr>
                  <p:cNvPr id="2512" name="Google Shape;2512;p58"/>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13" name="Google Shape;2513;p58"/>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514" name="Google Shape;2514;p58"/>
                <p:cNvGrpSpPr/>
                <p:nvPr/>
              </p:nvGrpSpPr>
              <p:grpSpPr>
                <a:xfrm>
                  <a:off x="9017486" y="4701798"/>
                  <a:ext cx="109490" cy="105727"/>
                  <a:chOff x="8850058" y="4561540"/>
                  <a:chExt cx="109490" cy="105727"/>
                </a:xfrm>
              </p:grpSpPr>
              <p:sp>
                <p:nvSpPr>
                  <p:cNvPr id="2515" name="Google Shape;2515;p58"/>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16" name="Google Shape;2516;p58"/>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17" name="Google Shape;2517;p58"/>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518" name="Google Shape;2518;p58"/>
                <p:cNvGrpSpPr/>
                <p:nvPr/>
              </p:nvGrpSpPr>
              <p:grpSpPr>
                <a:xfrm>
                  <a:off x="8974163" y="4631903"/>
                  <a:ext cx="109490" cy="105727"/>
                  <a:chOff x="8419498" y="4492470"/>
                  <a:chExt cx="109490" cy="105727"/>
                </a:xfrm>
              </p:grpSpPr>
              <p:sp>
                <p:nvSpPr>
                  <p:cNvPr id="2519" name="Google Shape;2519;p58"/>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20" name="Google Shape;2520;p58"/>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grpSp>
      </p:grpSp>
      <p:pic>
        <p:nvPicPr>
          <p:cNvPr id="2521" name="Google Shape;2521;p58"/>
          <p:cNvPicPr preferRelativeResize="0"/>
          <p:nvPr/>
        </p:nvPicPr>
        <p:blipFill rotWithShape="1">
          <a:blip r:embed="rId3">
            <a:alphaModFix/>
          </a:blip>
          <a:srcRect b="0" l="0" r="0" t="0"/>
          <a:stretch/>
        </p:blipFill>
        <p:spPr>
          <a:xfrm>
            <a:off x="10359548" y="257231"/>
            <a:ext cx="714138" cy="518400"/>
          </a:xfrm>
          <a:prstGeom prst="rect">
            <a:avLst/>
          </a:prstGeom>
          <a:noFill/>
          <a:ln>
            <a:noFill/>
          </a:ln>
        </p:spPr>
      </p:pic>
      <p:sp>
        <p:nvSpPr>
          <p:cNvPr id="2522" name="Google Shape;2522;p58"/>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tous les élèves à répondre.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6" name="Shape 2526"/>
        <p:cNvGrpSpPr/>
        <p:nvPr/>
      </p:nvGrpSpPr>
      <p:grpSpPr>
        <a:xfrm>
          <a:off x="0" y="0"/>
          <a:ext cx="0" cy="0"/>
          <a:chOff x="0" y="0"/>
          <a:chExt cx="0" cy="0"/>
        </a:xfrm>
      </p:grpSpPr>
      <p:sp>
        <p:nvSpPr>
          <p:cNvPr id="2527" name="Google Shape;2527;p59"/>
          <p:cNvSpPr/>
          <p:nvPr/>
        </p:nvSpPr>
        <p:spPr>
          <a:xfrm>
            <a:off x="3594143" y="4976929"/>
            <a:ext cx="6112953" cy="312881"/>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2528" name="Google Shape;2528;p59"/>
          <p:cNvSpPr/>
          <p:nvPr/>
        </p:nvSpPr>
        <p:spPr>
          <a:xfrm>
            <a:off x="3450820" y="4982034"/>
            <a:ext cx="4517712"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3.</a:t>
            </a:r>
            <a:r>
              <a:rPr b="0" i="0" lang="fr-FR" sz="2000" u="none" cap="none" strike="noStrike">
                <a:solidFill>
                  <a:srgbClr val="231F20"/>
                </a:solidFill>
                <a:latin typeface="Calibri"/>
                <a:ea typeface="Calibri"/>
                <a:cs typeface="Calibri"/>
                <a:sym typeface="Calibri"/>
              </a:rPr>
              <a:t> Décrire la structure de l’atome d’ hélium.</a:t>
            </a:r>
            <a:endParaRPr b="0" i="0" sz="1400" u="none" cap="none" strike="noStrike">
              <a:solidFill>
                <a:srgbClr val="000000"/>
              </a:solidFill>
              <a:latin typeface="Arial"/>
              <a:ea typeface="Arial"/>
              <a:cs typeface="Arial"/>
              <a:sym typeface="Arial"/>
            </a:endParaRPr>
          </a:p>
        </p:txBody>
      </p:sp>
      <p:sp>
        <p:nvSpPr>
          <p:cNvPr id="2529" name="Google Shape;2529;p59"/>
          <p:cNvSpPr/>
          <p:nvPr/>
        </p:nvSpPr>
        <p:spPr>
          <a:xfrm>
            <a:off x="3567913" y="5340902"/>
            <a:ext cx="7519187" cy="769441"/>
          </a:xfrm>
          <a:prstGeom prst="rect">
            <a:avLst/>
          </a:prstGeom>
          <a:noFill/>
          <a:ln>
            <a:noFill/>
          </a:ln>
        </p:spPr>
        <p:txBody>
          <a:bodyPr anchorCtr="0" anchor="t" bIns="0" lIns="0" spcFirstLastPara="1" rIns="0" wrap="square" tIns="0">
            <a:spAutoFit/>
          </a:bodyPr>
          <a:lstStyle/>
          <a:p>
            <a:pPr indent="0" lvl="0" marL="0" marR="0" rtl="0" algn="l">
              <a:lnSpc>
                <a:spcPct val="125000"/>
              </a:lnSpc>
              <a:spcBef>
                <a:spcPts val="0"/>
              </a:spcBef>
              <a:spcAft>
                <a:spcPts val="0"/>
              </a:spcAft>
              <a:buClr>
                <a:srgbClr val="000000"/>
              </a:buClr>
              <a:buSzPts val="2000"/>
              <a:buFont typeface="Arial"/>
              <a:buNone/>
            </a:pPr>
            <a:r>
              <a:rPr b="0" i="0" lang="fr-FR" sz="2000" u="none" cap="none" strike="noStrike">
                <a:solidFill>
                  <a:srgbClr val="231F20"/>
                </a:solidFill>
                <a:latin typeface="Arial"/>
                <a:ea typeface="Arial"/>
                <a:cs typeface="Arial"/>
                <a:sym typeface="Arial"/>
              </a:rPr>
              <a:t>L’atome d’ hélium est constituéde .................. qui tournent autour d’un noyau comportant .............. et ....................... </a:t>
            </a:r>
            <a:endParaRPr b="0" i="0" sz="1400" u="none" cap="none" strike="noStrike">
              <a:solidFill>
                <a:srgbClr val="000000"/>
              </a:solidFill>
              <a:latin typeface="Arial"/>
              <a:ea typeface="Arial"/>
              <a:cs typeface="Arial"/>
              <a:sym typeface="Arial"/>
            </a:endParaRPr>
          </a:p>
        </p:txBody>
      </p:sp>
      <p:sp>
        <p:nvSpPr>
          <p:cNvPr id="2530" name="Google Shape;2530;p59"/>
          <p:cNvSpPr/>
          <p:nvPr/>
        </p:nvSpPr>
        <p:spPr>
          <a:xfrm>
            <a:off x="6082471" y="5766738"/>
            <a:ext cx="3914055" cy="295466"/>
          </a:xfrm>
          <a:prstGeom prst="rect">
            <a:avLst/>
          </a:prstGeom>
          <a:noFill/>
          <a:ln>
            <a:noFill/>
          </a:ln>
        </p:spPr>
        <p:txBody>
          <a:bodyPr anchorCtr="0" anchor="t" bIns="0" lIns="0" spcFirstLastPara="1" rIns="0" wrap="square" tIns="0">
            <a:spAutoFit/>
          </a:bodyPr>
          <a:lstStyle/>
          <a:p>
            <a:pPr indent="0" lvl="0" marL="0" marR="0" rtl="0" algn="l">
              <a:lnSpc>
                <a:spcPct val="95750"/>
              </a:lnSpc>
              <a:spcBef>
                <a:spcPts val="0"/>
              </a:spcBef>
              <a:spcAft>
                <a:spcPts val="0"/>
              </a:spcAft>
              <a:buClr>
                <a:srgbClr val="000000"/>
              </a:buClr>
              <a:buSzPts val="2000"/>
              <a:buFont typeface="Arial"/>
              <a:buNone/>
            </a:pPr>
            <a:r>
              <a:rPr b="1" i="1" lang="fr-FR" sz="2000" u="none" cap="none" strike="noStrike">
                <a:solidFill>
                  <a:srgbClr val="FF0000"/>
                </a:solidFill>
                <a:latin typeface="Arial"/>
                <a:ea typeface="Arial"/>
                <a:cs typeface="Arial"/>
                <a:sym typeface="Arial"/>
              </a:rPr>
              <a:t>2 protons       2 neutrons</a:t>
            </a:r>
            <a:endParaRPr b="0" i="0" sz="1400" u="none" cap="none" strike="noStrike">
              <a:solidFill>
                <a:srgbClr val="000000"/>
              </a:solidFill>
              <a:latin typeface="Arial"/>
              <a:ea typeface="Arial"/>
              <a:cs typeface="Arial"/>
              <a:sym typeface="Arial"/>
            </a:endParaRPr>
          </a:p>
        </p:txBody>
      </p:sp>
      <p:sp>
        <p:nvSpPr>
          <p:cNvPr id="2531" name="Google Shape;2531;p59"/>
          <p:cNvSpPr/>
          <p:nvPr/>
        </p:nvSpPr>
        <p:spPr>
          <a:xfrm>
            <a:off x="7212766" y="5315034"/>
            <a:ext cx="1669971" cy="307777"/>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rgbClr val="000000"/>
              </a:buClr>
              <a:buSzPts val="2000"/>
              <a:buFont typeface="Arial"/>
              <a:buNone/>
            </a:pPr>
            <a:r>
              <a:rPr b="1" i="1" lang="fr-FR" sz="2000" u="none" cap="none" strike="noStrike">
                <a:solidFill>
                  <a:srgbClr val="FF0000"/>
                </a:solidFill>
                <a:latin typeface="Arial"/>
                <a:ea typeface="Arial"/>
                <a:cs typeface="Arial"/>
                <a:sym typeface="Arial"/>
              </a:rPr>
              <a:t>2 électrons</a:t>
            </a:r>
            <a:endParaRPr b="0" i="0" sz="1400" u="none" cap="none" strike="noStrike">
              <a:solidFill>
                <a:srgbClr val="000000"/>
              </a:solidFill>
              <a:latin typeface="Arial"/>
              <a:ea typeface="Arial"/>
              <a:cs typeface="Arial"/>
              <a:sym typeface="Arial"/>
            </a:endParaRPr>
          </a:p>
        </p:txBody>
      </p:sp>
      <p:sp>
        <p:nvSpPr>
          <p:cNvPr id="2532" name="Google Shape;2532;p59"/>
          <p:cNvSpPr/>
          <p:nvPr/>
        </p:nvSpPr>
        <p:spPr>
          <a:xfrm>
            <a:off x="3567914" y="4141941"/>
            <a:ext cx="6131988" cy="279087"/>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33" name="Google Shape;2533;p59"/>
          <p:cNvSpPr/>
          <p:nvPr/>
        </p:nvSpPr>
        <p:spPr>
          <a:xfrm>
            <a:off x="3424591" y="4128058"/>
            <a:ext cx="5613332"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2</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Identifier les constituants du noyau d’un atome d’hélium.</a:t>
            </a:r>
            <a:endParaRPr b="0" i="0" sz="1400" u="none" cap="none" strike="noStrike">
              <a:solidFill>
                <a:srgbClr val="000000"/>
              </a:solidFill>
              <a:latin typeface="Arial"/>
              <a:ea typeface="Arial"/>
              <a:cs typeface="Arial"/>
              <a:sym typeface="Arial"/>
            </a:endParaRPr>
          </a:p>
        </p:txBody>
      </p:sp>
      <p:grpSp>
        <p:nvGrpSpPr>
          <p:cNvPr id="2534" name="Google Shape;2534;p59"/>
          <p:cNvGrpSpPr/>
          <p:nvPr/>
        </p:nvGrpSpPr>
        <p:grpSpPr>
          <a:xfrm>
            <a:off x="3508743" y="4544233"/>
            <a:ext cx="6067815" cy="347822"/>
            <a:chOff x="3561070" y="4907221"/>
            <a:chExt cx="6067815" cy="347822"/>
          </a:xfrm>
        </p:grpSpPr>
        <p:sp>
          <p:nvSpPr>
            <p:cNvPr id="2535" name="Google Shape;2535;p59"/>
            <p:cNvSpPr/>
            <p:nvPr/>
          </p:nvSpPr>
          <p:spPr>
            <a:xfrm>
              <a:off x="3561070" y="4978044"/>
              <a:ext cx="6067815"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Arial"/>
                  <a:ea typeface="Arial"/>
                  <a:cs typeface="Arial"/>
                  <a:sym typeface="Arial"/>
                </a:rPr>
                <a:t>Le noyau est constitué</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536" name="Google Shape;2536;p59"/>
            <p:cNvSpPr/>
            <p:nvPr/>
          </p:nvSpPr>
          <p:spPr>
            <a:xfrm>
              <a:off x="5852934" y="4907221"/>
              <a:ext cx="3343934"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1" lang="fr-FR" sz="2000" u="none" cap="none" strike="noStrike">
                  <a:solidFill>
                    <a:srgbClr val="FF0000"/>
                  </a:solidFill>
                  <a:latin typeface="Arial"/>
                  <a:ea typeface="Arial"/>
                  <a:cs typeface="Arial"/>
                  <a:sym typeface="Arial"/>
                </a:rPr>
                <a:t>de 2 protons et 2 neutrons.</a:t>
              </a:r>
              <a:endParaRPr b="0" i="0" sz="1400" u="none" cap="none" strike="noStrike">
                <a:solidFill>
                  <a:srgbClr val="000000"/>
                </a:solidFill>
                <a:latin typeface="Arial"/>
                <a:ea typeface="Arial"/>
                <a:cs typeface="Arial"/>
                <a:sym typeface="Arial"/>
              </a:endParaRPr>
            </a:p>
          </p:txBody>
        </p:sp>
      </p:grpSp>
      <p:sp>
        <p:nvSpPr>
          <p:cNvPr id="2537" name="Google Shape;2537;p59"/>
          <p:cNvSpPr/>
          <p:nvPr/>
        </p:nvSpPr>
        <p:spPr>
          <a:xfrm>
            <a:off x="3587096" y="3340258"/>
            <a:ext cx="6120000" cy="288000"/>
          </a:xfrm>
          <a:custGeom>
            <a:rect b="b" l="l" r="r" t="t"/>
            <a:pathLst>
              <a:path extrusionOk="0" h="208800" w="6125819">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38" name="Google Shape;2538;p59"/>
          <p:cNvSpPr/>
          <p:nvPr/>
        </p:nvSpPr>
        <p:spPr>
          <a:xfrm>
            <a:off x="3385400" y="1016000"/>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close/>
                <a:moveTo>
                  <a:pt x="91071"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39" name="Google Shape;2539;p59"/>
          <p:cNvSpPr/>
          <p:nvPr/>
        </p:nvSpPr>
        <p:spPr>
          <a:xfrm>
            <a:off x="3385400" y="1016001"/>
            <a:ext cx="6314502" cy="2248708"/>
          </a:xfrm>
          <a:custGeom>
            <a:rect b="b" l="l" r="r" t="t"/>
            <a:pathLst>
              <a:path extrusionOk="0" h="2689796" w="6314502">
                <a:moveTo>
                  <a:pt x="91071" y="0"/>
                </a:moveTo>
                <a:cubicBezTo>
                  <a:pt x="40779" y="0"/>
                  <a:pt x="0" y="40767"/>
                  <a:pt x="0" y="91071"/>
                </a:cubicBezTo>
                <a:lnTo>
                  <a:pt x="0" y="2598737"/>
                </a:lnTo>
                <a:cubicBezTo>
                  <a:pt x="0" y="2649029"/>
                  <a:pt x="40779" y="2689796"/>
                  <a:pt x="91071" y="2689796"/>
                </a:cubicBezTo>
                <a:lnTo>
                  <a:pt x="6223431" y="2689796"/>
                </a:lnTo>
                <a:cubicBezTo>
                  <a:pt x="6273723" y="2689796"/>
                  <a:pt x="6314502" y="2649029"/>
                  <a:pt x="6314502" y="2598737"/>
                </a:cubicBezTo>
                <a:lnTo>
                  <a:pt x="6314502" y="91071"/>
                </a:lnTo>
                <a:cubicBezTo>
                  <a:pt x="6314502" y="40767"/>
                  <a:pt x="6273723" y="0"/>
                  <a:pt x="6223431"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40" name="Google Shape;2540;p59"/>
          <p:cNvSpPr/>
          <p:nvPr/>
        </p:nvSpPr>
        <p:spPr>
          <a:xfrm>
            <a:off x="3470195" y="1027226"/>
            <a:ext cx="5066643"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Un modèle de l’atome d’hélium est illustré ci-dessous:</a:t>
            </a:r>
            <a:endParaRPr b="0" i="0" sz="1400" u="none" cap="none" strike="noStrike">
              <a:solidFill>
                <a:srgbClr val="000000"/>
              </a:solidFill>
              <a:latin typeface="Arial"/>
              <a:ea typeface="Arial"/>
              <a:cs typeface="Arial"/>
              <a:sym typeface="Arial"/>
            </a:endParaRPr>
          </a:p>
        </p:txBody>
      </p:sp>
      <p:sp>
        <p:nvSpPr>
          <p:cNvPr id="2541" name="Google Shape;2541;p59"/>
          <p:cNvSpPr/>
          <p:nvPr/>
        </p:nvSpPr>
        <p:spPr>
          <a:xfrm>
            <a:off x="3720398" y="2963242"/>
            <a:ext cx="3928576"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 cet atome.</a:t>
            </a:r>
            <a:endParaRPr b="0" i="0" sz="1400" u="none" cap="none" strike="noStrike">
              <a:solidFill>
                <a:srgbClr val="000000"/>
              </a:solidFill>
              <a:latin typeface="Arial"/>
              <a:ea typeface="Arial"/>
              <a:cs typeface="Arial"/>
              <a:sym typeface="Arial"/>
            </a:endParaRPr>
          </a:p>
        </p:txBody>
      </p:sp>
      <p:sp>
        <p:nvSpPr>
          <p:cNvPr id="2542" name="Google Shape;2542;p59"/>
          <p:cNvSpPr/>
          <p:nvPr/>
        </p:nvSpPr>
        <p:spPr>
          <a:xfrm>
            <a:off x="3403674" y="3318985"/>
            <a:ext cx="5479064"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F5821F"/>
                </a:solidFill>
                <a:latin typeface="Calibri"/>
                <a:ea typeface="Calibri"/>
                <a:cs typeface="Calibri"/>
                <a:sym typeface="Calibri"/>
              </a:rPr>
              <a:t>1</a:t>
            </a:r>
            <a:r>
              <a:rPr b="0" i="0" lang="fr-FR" sz="1800" u="none" cap="none" strike="noStrike">
                <a:solidFill>
                  <a:srgbClr val="F5821F"/>
                </a:solidFill>
                <a:latin typeface="Calibri"/>
                <a:ea typeface="Calibri"/>
                <a:cs typeface="Calibri"/>
                <a:sym typeface="Calibri"/>
              </a:rPr>
              <a:t>.</a:t>
            </a:r>
            <a:r>
              <a:rPr b="0" i="0" lang="fr-FR" sz="1800" u="none" cap="none" strike="noStrike">
                <a:solidFill>
                  <a:srgbClr val="231F20"/>
                </a:solidFill>
                <a:latin typeface="Calibri"/>
                <a:ea typeface="Calibri"/>
                <a:cs typeface="Calibri"/>
                <a:sym typeface="Calibri"/>
              </a:rPr>
              <a:t> Préciser le nombre d’électrons dans un atome d’hélium.</a:t>
            </a:r>
            <a:endParaRPr b="0" i="0" sz="1400" u="none" cap="none" strike="noStrike">
              <a:solidFill>
                <a:srgbClr val="000000"/>
              </a:solidFill>
              <a:latin typeface="Arial"/>
              <a:ea typeface="Arial"/>
              <a:cs typeface="Arial"/>
              <a:sym typeface="Arial"/>
            </a:endParaRPr>
          </a:p>
        </p:txBody>
      </p:sp>
      <p:grpSp>
        <p:nvGrpSpPr>
          <p:cNvPr id="2543" name="Google Shape;2543;p59"/>
          <p:cNvGrpSpPr/>
          <p:nvPr/>
        </p:nvGrpSpPr>
        <p:grpSpPr>
          <a:xfrm>
            <a:off x="3567914" y="3710959"/>
            <a:ext cx="6242093" cy="369332"/>
            <a:chOff x="3567914" y="3710959"/>
            <a:chExt cx="6242093" cy="369332"/>
          </a:xfrm>
        </p:grpSpPr>
        <p:sp>
          <p:nvSpPr>
            <p:cNvPr id="2544" name="Google Shape;2544;p59"/>
            <p:cNvSpPr/>
            <p:nvPr/>
          </p:nvSpPr>
          <p:spPr>
            <a:xfrm>
              <a:off x="3567914" y="3801693"/>
              <a:ext cx="6242093" cy="27699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Arial"/>
                  <a:ea typeface="Arial"/>
                  <a:cs typeface="Arial"/>
                  <a:sym typeface="Arial"/>
                </a:rPr>
                <a:t>Le nombre d’électrons dans un atome d’hélium est : </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545" name="Google Shape;2545;p59"/>
            <p:cNvSpPr/>
            <p:nvPr/>
          </p:nvSpPr>
          <p:spPr>
            <a:xfrm>
              <a:off x="8657036" y="3710959"/>
              <a:ext cx="131909"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1" i="1" lang="fr-FR" sz="2400" u="none" cap="none" strike="noStrike">
                  <a:solidFill>
                    <a:srgbClr val="FF0000"/>
                  </a:solidFill>
                  <a:latin typeface="Arial"/>
                  <a:ea typeface="Arial"/>
                  <a:cs typeface="Arial"/>
                  <a:sym typeface="Arial"/>
                </a:rPr>
                <a:t>2</a:t>
              </a:r>
              <a:endParaRPr b="1" i="1" sz="2400" u="none" cap="none" strike="noStrike">
                <a:solidFill>
                  <a:srgbClr val="FF0000"/>
                </a:solidFill>
                <a:latin typeface="Arial"/>
                <a:ea typeface="Arial"/>
                <a:cs typeface="Arial"/>
                <a:sym typeface="Arial"/>
              </a:endParaRPr>
            </a:p>
          </p:txBody>
        </p:sp>
      </p:grpSp>
      <p:grpSp>
        <p:nvGrpSpPr>
          <p:cNvPr id="2546" name="Google Shape;2546;p59"/>
          <p:cNvGrpSpPr/>
          <p:nvPr/>
        </p:nvGrpSpPr>
        <p:grpSpPr>
          <a:xfrm>
            <a:off x="7791451" y="1501875"/>
            <a:ext cx="1704974" cy="1534854"/>
            <a:chOff x="7791451" y="1501875"/>
            <a:chExt cx="1704974" cy="1534854"/>
          </a:xfrm>
        </p:grpSpPr>
        <p:sp>
          <p:nvSpPr>
            <p:cNvPr id="2547" name="Google Shape;2547;p59"/>
            <p:cNvSpPr/>
            <p:nvPr/>
          </p:nvSpPr>
          <p:spPr>
            <a:xfrm>
              <a:off x="7791451" y="1501875"/>
              <a:ext cx="1704974" cy="1534854"/>
            </a:xfrm>
            <a:custGeom>
              <a:rect b="b" l="l" r="r" t="t"/>
              <a:pathLst>
                <a:path extrusionOk="0" h="2009355" w="1942541">
                  <a:moveTo>
                    <a:pt x="66713" y="0"/>
                  </a:moveTo>
                  <a:cubicBezTo>
                    <a:pt x="29871" y="0"/>
                    <a:pt x="0" y="29870"/>
                    <a:pt x="0" y="66713"/>
                  </a:cubicBezTo>
                  <a:lnTo>
                    <a:pt x="0" y="1942630"/>
                  </a:lnTo>
                  <a:cubicBezTo>
                    <a:pt x="0" y="1979485"/>
                    <a:pt x="29871" y="2009355"/>
                    <a:pt x="66713" y="2009355"/>
                  </a:cubicBezTo>
                  <a:lnTo>
                    <a:pt x="1875827" y="2009355"/>
                  </a:lnTo>
                  <a:cubicBezTo>
                    <a:pt x="1912670" y="2009355"/>
                    <a:pt x="1942541" y="1979485"/>
                    <a:pt x="1942541" y="1942630"/>
                  </a:cubicBezTo>
                  <a:lnTo>
                    <a:pt x="1942541" y="66713"/>
                  </a:lnTo>
                  <a:cubicBezTo>
                    <a:pt x="1942541" y="29870"/>
                    <a:pt x="1912670" y="0"/>
                    <a:pt x="1875827" y="0"/>
                  </a:cubicBezTo>
                  <a:close/>
                  <a:moveTo>
                    <a:pt x="66713" y="0"/>
                  </a:move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548" name="Google Shape;2548;p59"/>
            <p:cNvGrpSpPr/>
            <p:nvPr/>
          </p:nvGrpSpPr>
          <p:grpSpPr>
            <a:xfrm>
              <a:off x="7945873" y="1590675"/>
              <a:ext cx="1482676" cy="1372567"/>
              <a:chOff x="7939469" y="2710499"/>
              <a:chExt cx="1188598" cy="1080000"/>
            </a:xfrm>
          </p:grpSpPr>
          <p:sp>
            <p:nvSpPr>
              <p:cNvPr id="2549" name="Google Shape;2549;p59"/>
              <p:cNvSpPr/>
              <p:nvPr/>
            </p:nvSpPr>
            <p:spPr>
              <a:xfrm>
                <a:off x="7981946" y="2710499"/>
                <a:ext cx="1096667" cy="1080000"/>
              </a:xfrm>
              <a:custGeom>
                <a:rect b="b" l="l" r="r" t="t"/>
                <a:pathLst>
                  <a:path extrusionOk="0" h="1125385" w="1127328">
                    <a:moveTo>
                      <a:pt x="563664" y="1125385"/>
                    </a:moveTo>
                    <a:cubicBezTo>
                      <a:pt x="874966" y="1125385"/>
                      <a:pt x="1127328" y="873456"/>
                      <a:pt x="1127328" y="562687"/>
                    </a:cubicBezTo>
                    <a:cubicBezTo>
                      <a:pt x="1127328" y="251930"/>
                      <a:pt x="874966" y="0"/>
                      <a:pt x="563664" y="0"/>
                    </a:cubicBezTo>
                    <a:cubicBezTo>
                      <a:pt x="252362" y="0"/>
                      <a:pt x="0" y="251930"/>
                      <a:pt x="0" y="562687"/>
                    </a:cubicBezTo>
                    <a:cubicBezTo>
                      <a:pt x="0" y="873456"/>
                      <a:pt x="252362" y="1125385"/>
                      <a:pt x="563664" y="1125385"/>
                    </a:cubicBezTo>
                    <a:close/>
                    <a:moveTo>
                      <a:pt x="563664" y="1125385"/>
                    </a:moveTo>
                  </a:path>
                </a:pathLst>
              </a:custGeom>
              <a:noFill/>
              <a:ln cap="flat" cmpd="sng" w="13025">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50" name="Google Shape;2550;p59"/>
              <p:cNvSpPr/>
              <p:nvPr/>
            </p:nvSpPr>
            <p:spPr>
              <a:xfrm>
                <a:off x="9012628" y="3197827"/>
                <a:ext cx="115439" cy="11330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51" name="Google Shape;2551;p59"/>
              <p:cNvSpPr/>
              <p:nvPr/>
            </p:nvSpPr>
            <p:spPr>
              <a:xfrm>
                <a:off x="9051617" y="3247396"/>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52" name="Google Shape;2552;p59"/>
              <p:cNvSpPr/>
              <p:nvPr/>
            </p:nvSpPr>
            <p:spPr>
              <a:xfrm>
                <a:off x="7939469" y="3212224"/>
                <a:ext cx="115439" cy="113306"/>
              </a:xfrm>
              <a:custGeom>
                <a:rect b="b" l="l" r="r" t="t"/>
                <a:pathLst>
                  <a:path extrusionOk="0" h="132956" w="132968">
                    <a:moveTo>
                      <a:pt x="66484" y="132956"/>
                    </a:moveTo>
                    <a:cubicBezTo>
                      <a:pt x="103199" y="132956"/>
                      <a:pt x="132968" y="103188"/>
                      <a:pt x="132968" y="66472"/>
                    </a:cubicBezTo>
                    <a:cubicBezTo>
                      <a:pt x="132968" y="29756"/>
                      <a:pt x="103199" y="0"/>
                      <a:pt x="66484" y="0"/>
                    </a:cubicBezTo>
                    <a:cubicBezTo>
                      <a:pt x="29769" y="0"/>
                      <a:pt x="0" y="29756"/>
                      <a:pt x="0" y="66472"/>
                    </a:cubicBezTo>
                    <a:cubicBezTo>
                      <a:pt x="0" y="103188"/>
                      <a:pt x="29769" y="132956"/>
                      <a:pt x="66484" y="132956"/>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53" name="Google Shape;2553;p59"/>
              <p:cNvSpPr/>
              <p:nvPr/>
            </p:nvSpPr>
            <p:spPr>
              <a:xfrm>
                <a:off x="7965685" y="3269598"/>
                <a:ext cx="48694" cy="13176"/>
              </a:xfrm>
              <a:custGeom>
                <a:rect b="b" l="l" r="r" t="t"/>
                <a:pathLst>
                  <a:path extrusionOk="0" h="13779" w="49173">
                    <a:moveTo>
                      <a:pt x="48920" y="3619"/>
                    </a:moveTo>
                    <a:cubicBezTo>
                      <a:pt x="48755" y="2743"/>
                      <a:pt x="48514" y="2032"/>
                      <a:pt x="48222" y="1460"/>
                    </a:cubicBezTo>
                    <a:cubicBezTo>
                      <a:pt x="47917" y="889"/>
                      <a:pt x="47549" y="508"/>
                      <a:pt x="47104" y="305"/>
                    </a:cubicBezTo>
                    <a:cubicBezTo>
                      <a:pt x="46673" y="102"/>
                      <a:pt x="46190" y="0"/>
                      <a:pt x="45657" y="0"/>
                    </a:cubicBezTo>
                    <a:lnTo>
                      <a:pt x="3620" y="0"/>
                    </a:lnTo>
                    <a:cubicBezTo>
                      <a:pt x="2413" y="0"/>
                      <a:pt x="1511" y="508"/>
                      <a:pt x="915" y="1511"/>
                    </a:cubicBezTo>
                    <a:cubicBezTo>
                      <a:pt x="305" y="2515"/>
                      <a:pt x="0" y="4292"/>
                      <a:pt x="0" y="6832"/>
                    </a:cubicBezTo>
                    <a:cubicBezTo>
                      <a:pt x="0" y="9384"/>
                      <a:pt x="305" y="11175"/>
                      <a:pt x="915" y="12216"/>
                    </a:cubicBezTo>
                    <a:cubicBezTo>
                      <a:pt x="1511" y="13258"/>
                      <a:pt x="2413" y="13779"/>
                      <a:pt x="3620" y="13779"/>
                    </a:cubicBezTo>
                    <a:lnTo>
                      <a:pt x="45657" y="13779"/>
                    </a:lnTo>
                    <a:cubicBezTo>
                      <a:pt x="46787" y="13779"/>
                      <a:pt x="47663" y="13270"/>
                      <a:pt x="48273" y="12267"/>
                    </a:cubicBezTo>
                    <a:cubicBezTo>
                      <a:pt x="48870" y="11264"/>
                      <a:pt x="49173" y="9448"/>
                      <a:pt x="49173" y="6832"/>
                    </a:cubicBezTo>
                    <a:cubicBezTo>
                      <a:pt x="49173" y="5562"/>
                      <a:pt x="49085" y="4495"/>
                      <a:pt x="48920" y="3619"/>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nvGrpSpPr>
              <p:cNvPr id="2554" name="Google Shape;2554;p59"/>
              <p:cNvGrpSpPr/>
              <p:nvPr/>
            </p:nvGrpSpPr>
            <p:grpSpPr>
              <a:xfrm>
                <a:off x="8454833" y="3148256"/>
                <a:ext cx="212064" cy="214584"/>
                <a:chOff x="8974163" y="4592941"/>
                <a:chExt cx="212064" cy="214584"/>
              </a:xfrm>
            </p:grpSpPr>
            <p:grpSp>
              <p:nvGrpSpPr>
                <p:cNvPr id="2555" name="Google Shape;2555;p59"/>
                <p:cNvGrpSpPr/>
                <p:nvPr/>
              </p:nvGrpSpPr>
              <p:grpSpPr>
                <a:xfrm>
                  <a:off x="9035250" y="4592941"/>
                  <a:ext cx="109490" cy="105727"/>
                  <a:chOff x="8850058" y="4561540"/>
                  <a:chExt cx="109490" cy="105727"/>
                </a:xfrm>
              </p:grpSpPr>
              <p:sp>
                <p:nvSpPr>
                  <p:cNvPr id="2556" name="Google Shape;2556;p59"/>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57" name="Google Shape;2557;p59"/>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58" name="Google Shape;2558;p59"/>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559" name="Google Shape;2559;p59"/>
                <p:cNvGrpSpPr/>
                <p:nvPr/>
              </p:nvGrpSpPr>
              <p:grpSpPr>
                <a:xfrm>
                  <a:off x="9076737" y="4656427"/>
                  <a:ext cx="109490" cy="105727"/>
                  <a:chOff x="8419498" y="4492470"/>
                  <a:chExt cx="109490" cy="105727"/>
                </a:xfrm>
              </p:grpSpPr>
              <p:sp>
                <p:nvSpPr>
                  <p:cNvPr id="2560" name="Google Shape;2560;p59"/>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61" name="Google Shape;2561;p59"/>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562" name="Google Shape;2562;p59"/>
                <p:cNvGrpSpPr/>
                <p:nvPr/>
              </p:nvGrpSpPr>
              <p:grpSpPr>
                <a:xfrm>
                  <a:off x="9017486" y="4701798"/>
                  <a:ext cx="109490" cy="105727"/>
                  <a:chOff x="8850058" y="4561540"/>
                  <a:chExt cx="109490" cy="105727"/>
                </a:xfrm>
              </p:grpSpPr>
              <p:sp>
                <p:nvSpPr>
                  <p:cNvPr id="2563" name="Google Shape;2563;p59"/>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64" name="Google Shape;2564;p59"/>
                  <p:cNvSpPr/>
                  <p:nvPr/>
                </p:nvSpPr>
                <p:spPr>
                  <a:xfrm>
                    <a:off x="8850058" y="456154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65" name="Google Shape;2565;p59"/>
                  <p:cNvSpPr/>
                  <p:nvPr/>
                </p:nvSpPr>
                <p:spPr>
                  <a:xfrm>
                    <a:off x="8889774" y="4598937"/>
                    <a:ext cx="30057" cy="30931"/>
                  </a:xfrm>
                  <a:custGeom>
                    <a:rect b="b" l="l" r="r" t="t"/>
                    <a:pathLst>
                      <a:path extrusionOk="0" h="32346" w="30352">
                        <a:moveTo>
                          <a:pt x="30264" y="15125"/>
                        </a:moveTo>
                        <a:cubicBezTo>
                          <a:pt x="30201" y="14821"/>
                          <a:pt x="30112" y="14554"/>
                          <a:pt x="29985" y="14351"/>
                        </a:cubicBezTo>
                        <a:cubicBezTo>
                          <a:pt x="29858" y="14148"/>
                          <a:pt x="29718" y="13995"/>
                          <a:pt x="29579" y="13906"/>
                        </a:cubicBezTo>
                        <a:cubicBezTo>
                          <a:pt x="29426" y="13805"/>
                          <a:pt x="29261" y="13767"/>
                          <a:pt x="29071" y="13767"/>
                        </a:cubicBezTo>
                        <a:lnTo>
                          <a:pt x="17730" y="13767"/>
                        </a:lnTo>
                        <a:lnTo>
                          <a:pt x="17730" y="1206"/>
                        </a:lnTo>
                        <a:cubicBezTo>
                          <a:pt x="17730" y="1028"/>
                          <a:pt x="17679" y="863"/>
                          <a:pt x="17590" y="711"/>
                        </a:cubicBezTo>
                        <a:cubicBezTo>
                          <a:pt x="17501" y="559"/>
                          <a:pt x="17349" y="432"/>
                          <a:pt x="17158" y="330"/>
                        </a:cubicBezTo>
                        <a:cubicBezTo>
                          <a:pt x="16968" y="228"/>
                          <a:pt x="16701" y="152"/>
                          <a:pt x="16383" y="89"/>
                        </a:cubicBezTo>
                        <a:cubicBezTo>
                          <a:pt x="16066" y="25"/>
                          <a:pt x="15660" y="0"/>
                          <a:pt x="15177" y="0"/>
                        </a:cubicBezTo>
                        <a:cubicBezTo>
                          <a:pt x="14720" y="0"/>
                          <a:pt x="14313" y="25"/>
                          <a:pt x="13983" y="89"/>
                        </a:cubicBezTo>
                        <a:cubicBezTo>
                          <a:pt x="13653" y="152"/>
                          <a:pt x="13386" y="228"/>
                          <a:pt x="13196" y="330"/>
                        </a:cubicBezTo>
                        <a:cubicBezTo>
                          <a:pt x="12992" y="432"/>
                          <a:pt x="12853" y="559"/>
                          <a:pt x="12764" y="711"/>
                        </a:cubicBezTo>
                        <a:cubicBezTo>
                          <a:pt x="12675" y="863"/>
                          <a:pt x="12624" y="1028"/>
                          <a:pt x="12624" y="1206"/>
                        </a:cubicBezTo>
                        <a:lnTo>
                          <a:pt x="12624" y="13767"/>
                        </a:lnTo>
                        <a:lnTo>
                          <a:pt x="1270" y="13767"/>
                        </a:lnTo>
                        <a:cubicBezTo>
                          <a:pt x="1093" y="13767"/>
                          <a:pt x="928" y="13805"/>
                          <a:pt x="775" y="13906"/>
                        </a:cubicBezTo>
                        <a:cubicBezTo>
                          <a:pt x="623" y="13995"/>
                          <a:pt x="496" y="14148"/>
                          <a:pt x="381" y="14351"/>
                        </a:cubicBezTo>
                        <a:cubicBezTo>
                          <a:pt x="267" y="14554"/>
                          <a:pt x="178" y="14821"/>
                          <a:pt x="102" y="15125"/>
                        </a:cubicBezTo>
                        <a:cubicBezTo>
                          <a:pt x="38" y="15429"/>
                          <a:pt x="0" y="15798"/>
                          <a:pt x="0" y="16217"/>
                        </a:cubicBezTo>
                        <a:cubicBezTo>
                          <a:pt x="0" y="16648"/>
                          <a:pt x="38" y="17017"/>
                          <a:pt x="102" y="17334"/>
                        </a:cubicBezTo>
                        <a:cubicBezTo>
                          <a:pt x="178" y="17639"/>
                          <a:pt x="267" y="17906"/>
                          <a:pt x="381" y="18109"/>
                        </a:cubicBezTo>
                        <a:cubicBezTo>
                          <a:pt x="496" y="18312"/>
                          <a:pt x="623" y="18465"/>
                          <a:pt x="775" y="18554"/>
                        </a:cubicBezTo>
                        <a:cubicBezTo>
                          <a:pt x="928" y="18642"/>
                          <a:pt x="1105" y="18693"/>
                          <a:pt x="1309" y="18693"/>
                        </a:cubicBezTo>
                        <a:lnTo>
                          <a:pt x="12624" y="18693"/>
                        </a:lnTo>
                        <a:lnTo>
                          <a:pt x="12624" y="31253"/>
                        </a:lnTo>
                        <a:cubicBezTo>
                          <a:pt x="12624" y="31431"/>
                          <a:pt x="12675" y="31584"/>
                          <a:pt x="12764" y="31711"/>
                        </a:cubicBezTo>
                        <a:cubicBezTo>
                          <a:pt x="12853" y="31838"/>
                          <a:pt x="12992" y="31952"/>
                          <a:pt x="13196" y="32041"/>
                        </a:cubicBezTo>
                        <a:cubicBezTo>
                          <a:pt x="13386" y="32130"/>
                          <a:pt x="13653" y="32206"/>
                          <a:pt x="13983" y="32270"/>
                        </a:cubicBezTo>
                        <a:cubicBezTo>
                          <a:pt x="14313" y="32320"/>
                          <a:pt x="14720" y="32346"/>
                          <a:pt x="15177" y="32346"/>
                        </a:cubicBezTo>
                        <a:cubicBezTo>
                          <a:pt x="15660" y="32346"/>
                          <a:pt x="16066" y="32320"/>
                          <a:pt x="16383" y="32270"/>
                        </a:cubicBezTo>
                        <a:cubicBezTo>
                          <a:pt x="16701" y="32206"/>
                          <a:pt x="16968" y="32130"/>
                          <a:pt x="17158" y="32041"/>
                        </a:cubicBezTo>
                        <a:cubicBezTo>
                          <a:pt x="17349" y="31952"/>
                          <a:pt x="17501" y="31838"/>
                          <a:pt x="17590" y="31711"/>
                        </a:cubicBezTo>
                        <a:cubicBezTo>
                          <a:pt x="17679" y="31584"/>
                          <a:pt x="17730" y="31431"/>
                          <a:pt x="17730" y="31253"/>
                        </a:cubicBezTo>
                        <a:lnTo>
                          <a:pt x="17730" y="18693"/>
                        </a:lnTo>
                        <a:lnTo>
                          <a:pt x="29045" y="18693"/>
                        </a:lnTo>
                        <a:cubicBezTo>
                          <a:pt x="29223" y="18693"/>
                          <a:pt x="29401" y="18642"/>
                          <a:pt x="29553" y="18554"/>
                        </a:cubicBezTo>
                        <a:cubicBezTo>
                          <a:pt x="29718" y="18465"/>
                          <a:pt x="29858" y="18312"/>
                          <a:pt x="29972" y="18109"/>
                        </a:cubicBezTo>
                        <a:cubicBezTo>
                          <a:pt x="30087" y="17906"/>
                          <a:pt x="30176" y="17639"/>
                          <a:pt x="30252" y="17334"/>
                        </a:cubicBezTo>
                        <a:cubicBezTo>
                          <a:pt x="30314" y="17017"/>
                          <a:pt x="30352" y="16648"/>
                          <a:pt x="30352" y="16217"/>
                        </a:cubicBezTo>
                        <a:cubicBezTo>
                          <a:pt x="30352" y="15798"/>
                          <a:pt x="30327" y="15429"/>
                          <a:pt x="30264" y="15125"/>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nvGrpSpPr>
                <p:cNvPr id="2566" name="Google Shape;2566;p59"/>
                <p:cNvGrpSpPr/>
                <p:nvPr/>
              </p:nvGrpSpPr>
              <p:grpSpPr>
                <a:xfrm>
                  <a:off x="8974163" y="4631903"/>
                  <a:ext cx="109490" cy="105727"/>
                  <a:chOff x="8419498" y="4492470"/>
                  <a:chExt cx="109490" cy="105727"/>
                </a:xfrm>
              </p:grpSpPr>
              <p:sp>
                <p:nvSpPr>
                  <p:cNvPr id="2567" name="Google Shape;2567;p59"/>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568" name="Google Shape;2568;p59"/>
                  <p:cNvSpPr/>
                  <p:nvPr/>
                </p:nvSpPr>
                <p:spPr>
                  <a:xfrm>
                    <a:off x="8419498" y="4492470"/>
                    <a:ext cx="109490" cy="105727"/>
                  </a:xfrm>
                  <a:custGeom>
                    <a:rect b="b" l="l" r="r" t="t"/>
                    <a:pathLst>
                      <a:path extrusionOk="0" h="110566" w="110566">
                        <a:moveTo>
                          <a:pt x="55283" y="110566"/>
                        </a:moveTo>
                        <a:cubicBezTo>
                          <a:pt x="85813" y="110566"/>
                          <a:pt x="110566" y="85814"/>
                          <a:pt x="110566" y="55283"/>
                        </a:cubicBezTo>
                        <a:cubicBezTo>
                          <a:pt x="110566" y="24753"/>
                          <a:pt x="85813" y="0"/>
                          <a:pt x="55283" y="0"/>
                        </a:cubicBezTo>
                        <a:cubicBezTo>
                          <a:pt x="24753" y="0"/>
                          <a:pt x="0" y="24753"/>
                          <a:pt x="0" y="55283"/>
                        </a:cubicBezTo>
                        <a:cubicBezTo>
                          <a:pt x="0" y="85814"/>
                          <a:pt x="24753" y="110566"/>
                          <a:pt x="55283" y="110566"/>
                        </a:cubicBezTo>
                        <a:close/>
                        <a:moveTo>
                          <a:pt x="55283" y="110566"/>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grpSp>
          </p:grpSp>
        </p:grpSp>
      </p:grpSp>
      <p:sp>
        <p:nvSpPr>
          <p:cNvPr id="2569" name="Google Shape;2569;p59"/>
          <p:cNvSpPr txBox="1"/>
          <p:nvPr/>
        </p:nvSpPr>
        <p:spPr>
          <a:xfrm>
            <a:off x="783771" y="149126"/>
            <a:ext cx="9674679" cy="52524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Lisez bien la structure de phrase et utilisez les deux réponses précédentes pour répondre à la troisième question (troisième étape). </a:t>
            </a:r>
            <a:endParaRPr b="0" i="0" sz="1400" u="none" cap="none" strike="noStrike">
              <a:solidFill>
                <a:srgbClr val="000000"/>
              </a:solidFill>
              <a:latin typeface="Arial"/>
              <a:ea typeface="Arial"/>
              <a:cs typeface="Arial"/>
              <a:sym typeface="Arial"/>
            </a:endParaRPr>
          </a:p>
        </p:txBody>
      </p:sp>
      <p:sp>
        <p:nvSpPr>
          <p:cNvPr id="2570" name="Google Shape;2570;p59"/>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porte de l’aide aux élèves en difficultés à corriger leurs erreurs, et fournit du feedback sur l’ensemble de questions. </a:t>
            </a:r>
            <a:endParaRPr b="0" i="0" sz="1400" u="none" cap="none" strike="noStrike">
              <a:solidFill>
                <a:srgbClr val="000000"/>
              </a:solidFill>
              <a:latin typeface="Arial"/>
              <a:ea typeface="Arial"/>
              <a:cs typeface="Arial"/>
              <a:sym typeface="Arial"/>
            </a:endParaRPr>
          </a:p>
        </p:txBody>
      </p:sp>
      <p:pic>
        <p:nvPicPr>
          <p:cNvPr id="2571" name="Google Shape;2571;p59"/>
          <p:cNvPicPr preferRelativeResize="0"/>
          <p:nvPr/>
        </p:nvPicPr>
        <p:blipFill rotWithShape="1">
          <a:blip r:embed="rId3">
            <a:alphaModFix/>
          </a:blip>
          <a:srcRect b="0" l="0" r="0" t="0"/>
          <a:stretch/>
        </p:blipFill>
        <p:spPr>
          <a:xfrm>
            <a:off x="10359548" y="257231"/>
            <a:ext cx="714138" cy="518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11" name="Shape 811"/>
        <p:cNvGrpSpPr/>
        <p:nvPr/>
      </p:nvGrpSpPr>
      <p:grpSpPr>
        <a:xfrm>
          <a:off x="0" y="0"/>
          <a:ext cx="0" cy="0"/>
          <a:chOff x="0" y="0"/>
          <a:chExt cx="0" cy="0"/>
        </a:xfrm>
      </p:grpSpPr>
      <p:sp>
        <p:nvSpPr>
          <p:cNvPr id="812" name="Google Shape;812;p6"/>
          <p:cNvSpPr/>
          <p:nvPr/>
        </p:nvSpPr>
        <p:spPr>
          <a:xfrm>
            <a:off x="948074" y="165260"/>
            <a:ext cx="7935199" cy="584801"/>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44546A"/>
              </a:buClr>
              <a:buSzPts val="3200"/>
              <a:buFont typeface="Calibri"/>
              <a:buNone/>
            </a:pPr>
            <a:r>
              <a:rPr b="1" i="0" lang="fr-FR" sz="3200" u="none" cap="none" strike="noStrike">
                <a:solidFill>
                  <a:srgbClr val="44546A"/>
                </a:solidFill>
                <a:latin typeface="Calibri"/>
                <a:ea typeface="Calibri"/>
                <a:cs typeface="Calibri"/>
                <a:sym typeface="Calibri"/>
              </a:rPr>
              <a:t>Repérage dans le chapitre</a:t>
            </a:r>
            <a:endParaRPr b="0" i="0" sz="1400" u="none" cap="none" strike="noStrike">
              <a:solidFill>
                <a:srgbClr val="000000"/>
              </a:solidFill>
              <a:latin typeface="Arial"/>
              <a:ea typeface="Arial"/>
              <a:cs typeface="Arial"/>
              <a:sym typeface="Arial"/>
            </a:endParaRPr>
          </a:p>
        </p:txBody>
      </p:sp>
      <p:pic>
        <p:nvPicPr>
          <p:cNvPr descr="Image générée" id="813" name="Google Shape;813;p6"/>
          <p:cNvPicPr preferRelativeResize="0"/>
          <p:nvPr/>
        </p:nvPicPr>
        <p:blipFill rotWithShape="1">
          <a:blip r:embed="rId3">
            <a:alphaModFix/>
          </a:blip>
          <a:srcRect b="10678" l="0" r="0" t="11064"/>
          <a:stretch/>
        </p:blipFill>
        <p:spPr>
          <a:xfrm>
            <a:off x="220259" y="30481"/>
            <a:ext cx="727815" cy="854359"/>
          </a:xfrm>
          <a:prstGeom prst="rect">
            <a:avLst/>
          </a:prstGeom>
          <a:noFill/>
          <a:ln>
            <a:noFill/>
          </a:ln>
        </p:spPr>
      </p:pic>
      <p:grpSp>
        <p:nvGrpSpPr>
          <p:cNvPr id="814" name="Google Shape;814;p6"/>
          <p:cNvGrpSpPr/>
          <p:nvPr/>
        </p:nvGrpSpPr>
        <p:grpSpPr>
          <a:xfrm>
            <a:off x="948074" y="2966464"/>
            <a:ext cx="10555583" cy="2574812"/>
            <a:chOff x="906284" y="1236003"/>
            <a:chExt cx="10555583" cy="2830255"/>
          </a:xfrm>
        </p:grpSpPr>
        <p:sp>
          <p:nvSpPr>
            <p:cNvPr id="815" name="Google Shape;815;p6"/>
            <p:cNvSpPr/>
            <p:nvPr/>
          </p:nvSpPr>
          <p:spPr>
            <a:xfrm>
              <a:off x="906284" y="1236003"/>
              <a:ext cx="10440000" cy="972000"/>
            </a:xfrm>
            <a:prstGeom prst="roundRect">
              <a:avLst>
                <a:gd fmla="val 16667" name="adj"/>
              </a:avLst>
            </a:prstGeom>
            <a:noFill/>
            <a:ln cap="flat" cmpd="sng" w="38100">
              <a:solidFill>
                <a:srgbClr val="0C4132"/>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816" name="Google Shape;816;p6"/>
            <p:cNvSpPr txBox="1"/>
            <p:nvPr/>
          </p:nvSpPr>
          <p:spPr>
            <a:xfrm>
              <a:off x="2531227" y="1521947"/>
              <a:ext cx="8930640" cy="43980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FFFFFF"/>
                  </a:solidFill>
                  <a:latin typeface="Calibri"/>
                  <a:ea typeface="Calibri"/>
                  <a:cs typeface="Calibri"/>
                  <a:sym typeface="Calibri"/>
                </a:rPr>
                <a:t>Décrire les atomes à partir de leur modèle.</a:t>
              </a:r>
              <a:endParaRPr b="0" i="0" sz="1400" u="none" cap="none" strike="noStrike">
                <a:solidFill>
                  <a:srgbClr val="000000"/>
                </a:solidFill>
                <a:latin typeface="Arial"/>
                <a:ea typeface="Arial"/>
                <a:cs typeface="Arial"/>
                <a:sym typeface="Arial"/>
              </a:endParaRPr>
            </a:p>
          </p:txBody>
        </p:sp>
        <p:sp>
          <p:nvSpPr>
            <p:cNvPr id="817" name="Google Shape;817;p6"/>
            <p:cNvSpPr txBox="1"/>
            <p:nvPr/>
          </p:nvSpPr>
          <p:spPr>
            <a:xfrm>
              <a:off x="2531227" y="2557513"/>
              <a:ext cx="8310944" cy="439804"/>
            </a:xfrm>
            <a:prstGeom prst="rect">
              <a:avLst/>
            </a:prstGeom>
            <a:solidFill>
              <a:srgbClr val="D8D8D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rgbClr val="A5A5A5"/>
                  </a:solidFill>
                  <a:latin typeface="Calibri"/>
                  <a:ea typeface="Calibri"/>
                  <a:cs typeface="Calibri"/>
                  <a:sym typeface="Calibri"/>
                </a:rPr>
                <a:t>Déterminer la charge électrique du noyau d’un atome et celle de ses électrons.</a:t>
              </a:r>
              <a:endParaRPr b="0" i="0" sz="1400" u="none" cap="none" strike="noStrike">
                <a:solidFill>
                  <a:srgbClr val="000000"/>
                </a:solidFill>
                <a:latin typeface="Arial"/>
                <a:ea typeface="Arial"/>
                <a:cs typeface="Arial"/>
                <a:sym typeface="Arial"/>
              </a:endParaRPr>
            </a:p>
          </p:txBody>
        </p:sp>
        <p:sp>
          <p:nvSpPr>
            <p:cNvPr id="818" name="Google Shape;818;p6"/>
            <p:cNvSpPr txBox="1"/>
            <p:nvPr/>
          </p:nvSpPr>
          <p:spPr>
            <a:xfrm>
              <a:off x="2531227" y="3355805"/>
              <a:ext cx="8555338" cy="710453"/>
            </a:xfrm>
            <a:prstGeom prst="rect">
              <a:avLst/>
            </a:prstGeom>
            <a:solidFill>
              <a:srgbClr val="D8D8D8"/>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A5A5A5"/>
                  </a:solidFill>
                  <a:latin typeface="Calibri"/>
                  <a:ea typeface="Calibri"/>
                  <a:cs typeface="Calibri"/>
                  <a:sym typeface="Calibri"/>
                </a:rPr>
                <a:t>Extraire des informations à partir de la position d’un élément chimique dans le tableau périodique.</a:t>
              </a:r>
              <a:endParaRPr b="0" i="0" sz="1400" u="none" cap="none" strike="noStrike">
                <a:solidFill>
                  <a:srgbClr val="000000"/>
                </a:solidFill>
                <a:latin typeface="Arial"/>
                <a:ea typeface="Arial"/>
                <a:cs typeface="Arial"/>
                <a:sym typeface="Arial"/>
              </a:endParaRPr>
            </a:p>
          </p:txBody>
        </p:sp>
      </p:grpSp>
      <p:sp>
        <p:nvSpPr>
          <p:cNvPr id="819" name="Google Shape;819;p6"/>
          <p:cNvSpPr/>
          <p:nvPr/>
        </p:nvSpPr>
        <p:spPr>
          <a:xfrm>
            <a:off x="136187" y="1158318"/>
            <a:ext cx="11210097" cy="689937"/>
          </a:xfrm>
          <a:prstGeom prst="rect">
            <a:avLst/>
          </a:prstGeom>
          <a:solidFill>
            <a:schemeClr val="accent4"/>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2800"/>
              <a:buFont typeface="Calibri"/>
              <a:buNone/>
            </a:pPr>
            <a:r>
              <a:rPr b="1" i="0" lang="fr-FR" sz="2800" u="none" cap="none" strike="noStrike">
                <a:solidFill>
                  <a:srgbClr val="FFFFFF"/>
                </a:solidFill>
                <a:latin typeface="Calibri"/>
                <a:ea typeface="Calibri"/>
                <a:cs typeface="Calibri"/>
                <a:sym typeface="Calibri"/>
              </a:rPr>
              <a:t>Chapitre 2 : La structure de l’atome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5" name="Shape 2575"/>
        <p:cNvGrpSpPr/>
        <p:nvPr/>
      </p:nvGrpSpPr>
      <p:grpSpPr>
        <a:xfrm>
          <a:off x="0" y="0"/>
          <a:ext cx="0" cy="0"/>
          <a:chOff x="0" y="0"/>
          <a:chExt cx="0" cy="0"/>
        </a:xfrm>
      </p:grpSpPr>
      <p:grpSp>
        <p:nvGrpSpPr>
          <p:cNvPr id="2576" name="Google Shape;2576;p60"/>
          <p:cNvGrpSpPr/>
          <p:nvPr/>
        </p:nvGrpSpPr>
        <p:grpSpPr>
          <a:xfrm>
            <a:off x="812159" y="829917"/>
            <a:ext cx="10567685" cy="5198169"/>
            <a:chOff x="2184400" y="1402025"/>
            <a:chExt cx="7823200" cy="4942038"/>
          </a:xfrm>
        </p:grpSpPr>
        <p:sp>
          <p:nvSpPr>
            <p:cNvPr id="2577" name="Google Shape;2577;p60"/>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578" name="Google Shape;2578;p60"/>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00"/>
                <a:buFont typeface="Arial"/>
                <a:buNone/>
              </a:pPr>
              <a:r>
                <a:t/>
              </a:r>
              <a:endParaRPr b="1" i="0" sz="5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400"/>
                <a:buFont typeface="Arial"/>
                <a:buNone/>
              </a:pPr>
              <a:r>
                <a:rPr b="1" i="0" lang="fr-FR" sz="4400" u="none" cap="none" strike="noStrike">
                  <a:solidFill>
                    <a:srgbClr val="000000"/>
                  </a:solidFill>
                  <a:latin typeface="Calibri"/>
                  <a:ea typeface="Calibri"/>
                  <a:cs typeface="Calibri"/>
                  <a:sym typeface="Calibri"/>
                </a:rPr>
                <a:t>Pratique en binôme</a:t>
              </a:r>
              <a:endParaRPr b="0" i="0" sz="1400" u="none" cap="none" strike="noStrike">
                <a:solidFill>
                  <a:srgbClr val="000000"/>
                </a:solidFill>
                <a:latin typeface="Arial"/>
                <a:ea typeface="Arial"/>
                <a:cs typeface="Arial"/>
                <a:sym typeface="Arial"/>
              </a:endParaRPr>
            </a:p>
          </p:txBody>
        </p:sp>
      </p:grpSp>
      <p:grpSp>
        <p:nvGrpSpPr>
          <p:cNvPr id="2579" name="Google Shape;2579;p60"/>
          <p:cNvGrpSpPr/>
          <p:nvPr/>
        </p:nvGrpSpPr>
        <p:grpSpPr>
          <a:xfrm>
            <a:off x="8796759" y="4917801"/>
            <a:ext cx="2425143" cy="936371"/>
            <a:chOff x="8796759" y="4917801"/>
            <a:chExt cx="2425142" cy="936370"/>
          </a:xfrm>
        </p:grpSpPr>
        <p:sp>
          <p:nvSpPr>
            <p:cNvPr id="2580" name="Google Shape;2580;p60"/>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581" name="Google Shape;2581;p60"/>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3600"/>
                <a:buFont typeface="Arial"/>
                <a:buNone/>
              </a:pPr>
              <a:r>
                <a:rPr b="1" i="0" lang="fr-FR" sz="3600" u="none" cap="none" strike="noStrike">
                  <a:solidFill>
                    <a:srgbClr val="000000"/>
                  </a:solidFill>
                  <a:latin typeface="Calibri"/>
                  <a:ea typeface="Calibri"/>
                  <a:cs typeface="Calibri"/>
                  <a:sym typeface="Calibri"/>
                </a:rPr>
                <a:t>12 min</a:t>
              </a:r>
              <a:endParaRPr b="0" i="0" sz="1400" u="none" cap="none" strike="noStrike">
                <a:solidFill>
                  <a:srgbClr val="000000"/>
                </a:solidFill>
                <a:latin typeface="Arial"/>
                <a:ea typeface="Arial"/>
                <a:cs typeface="Arial"/>
                <a:sym typeface="Arial"/>
              </a:endParaRPr>
            </a:p>
          </p:txBody>
        </p:sp>
      </p:grpSp>
      <p:pic>
        <p:nvPicPr>
          <p:cNvPr id="2582" name="Google Shape;2582;p60"/>
          <p:cNvPicPr preferRelativeResize="0"/>
          <p:nvPr/>
        </p:nvPicPr>
        <p:blipFill rotWithShape="1">
          <a:blip r:embed="rId4">
            <a:alphaModFix/>
          </a:blip>
          <a:srcRect b="0" l="0" r="0" t="0"/>
          <a:stretch/>
        </p:blipFill>
        <p:spPr>
          <a:xfrm>
            <a:off x="4959577" y="1244095"/>
            <a:ext cx="2494771" cy="2494771"/>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6" name="Shape 2586"/>
        <p:cNvGrpSpPr/>
        <p:nvPr/>
      </p:nvGrpSpPr>
      <p:grpSpPr>
        <a:xfrm>
          <a:off x="0" y="0"/>
          <a:ext cx="0" cy="0"/>
          <a:chOff x="0" y="0"/>
          <a:chExt cx="0" cy="0"/>
        </a:xfrm>
      </p:grpSpPr>
      <p:pic>
        <p:nvPicPr>
          <p:cNvPr id="2587" name="Google Shape;2587;p61"/>
          <p:cNvPicPr preferRelativeResize="0"/>
          <p:nvPr/>
        </p:nvPicPr>
        <p:blipFill rotWithShape="1">
          <a:blip r:embed="rId3">
            <a:alphaModFix/>
          </a:blip>
          <a:srcRect b="0" l="0" r="0" t="0"/>
          <a:stretch/>
        </p:blipFill>
        <p:spPr>
          <a:xfrm>
            <a:off x="11403653" y="253736"/>
            <a:ext cx="559562" cy="522402"/>
          </a:xfrm>
          <a:prstGeom prst="rect">
            <a:avLst/>
          </a:prstGeom>
          <a:noFill/>
          <a:ln>
            <a:noFill/>
          </a:ln>
          <a:effectLst>
            <a:outerShdw blurRad="50800" rotWithShape="0" algn="tl" dir="2700000" dist="38100">
              <a:srgbClr val="000000">
                <a:alpha val="41960"/>
              </a:srgbClr>
            </a:outerShdw>
          </a:effectLst>
        </p:spPr>
      </p:pic>
      <p:sp>
        <p:nvSpPr>
          <p:cNvPr id="2588" name="Google Shape;2588;p61"/>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Prenez vos livrets et travaillez individuellement puis discutez en binômes vos réponses. </a:t>
            </a:r>
            <a:endParaRPr b="0" i="0" sz="1400" u="none" cap="none" strike="noStrike">
              <a:solidFill>
                <a:srgbClr val="000000"/>
              </a:solidFill>
              <a:latin typeface="Arial"/>
              <a:ea typeface="Arial"/>
              <a:cs typeface="Arial"/>
              <a:sym typeface="Arial"/>
            </a:endParaRPr>
          </a:p>
        </p:txBody>
      </p:sp>
      <p:pic>
        <p:nvPicPr>
          <p:cNvPr id="2589" name="Google Shape;2589;p61"/>
          <p:cNvPicPr preferRelativeResize="0"/>
          <p:nvPr/>
        </p:nvPicPr>
        <p:blipFill rotWithShape="1">
          <a:blip r:embed="rId4">
            <a:alphaModFix/>
          </a:blip>
          <a:srcRect b="453" l="2318" r="2286" t="72302"/>
          <a:stretch/>
        </p:blipFill>
        <p:spPr>
          <a:xfrm>
            <a:off x="10838371" y="243581"/>
            <a:ext cx="518400" cy="518400"/>
          </a:xfrm>
          <a:prstGeom prst="rect">
            <a:avLst/>
          </a:prstGeom>
          <a:noFill/>
          <a:ln>
            <a:noFill/>
          </a:ln>
        </p:spPr>
      </p:pic>
      <p:pic>
        <p:nvPicPr>
          <p:cNvPr id="2590" name="Google Shape;2590;p61"/>
          <p:cNvPicPr preferRelativeResize="0"/>
          <p:nvPr/>
        </p:nvPicPr>
        <p:blipFill rotWithShape="1">
          <a:blip r:embed="rId5">
            <a:alphaModFix/>
          </a:blip>
          <a:srcRect b="0" l="0" r="0" t="0"/>
          <a:stretch/>
        </p:blipFill>
        <p:spPr>
          <a:xfrm>
            <a:off x="1543382" y="1757635"/>
            <a:ext cx="9105235" cy="4024328"/>
          </a:xfrm>
          <a:prstGeom prst="rect">
            <a:avLst/>
          </a:prstGeom>
          <a:noFill/>
          <a:ln>
            <a:noFill/>
          </a:ln>
        </p:spPr>
      </p:pic>
      <p:sp>
        <p:nvSpPr>
          <p:cNvPr id="2591" name="Google Shape;2591;p61"/>
          <p:cNvSpPr/>
          <p:nvPr/>
        </p:nvSpPr>
        <p:spPr>
          <a:xfrm>
            <a:off x="472012" y="612698"/>
            <a:ext cx="9572820" cy="40036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accorde 7 min de travail: 5min individuellement puis 2 min en binômes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5" name="Shape 2595"/>
        <p:cNvGrpSpPr/>
        <p:nvPr/>
      </p:nvGrpSpPr>
      <p:grpSpPr>
        <a:xfrm>
          <a:off x="0" y="0"/>
          <a:ext cx="0" cy="0"/>
          <a:chOff x="0" y="0"/>
          <a:chExt cx="0" cy="0"/>
        </a:xfrm>
      </p:grpSpPr>
      <p:pic>
        <p:nvPicPr>
          <p:cNvPr id="2596" name="Google Shape;2596;p62"/>
          <p:cNvPicPr preferRelativeResize="0"/>
          <p:nvPr/>
        </p:nvPicPr>
        <p:blipFill rotWithShape="1">
          <a:blip r:embed="rId3">
            <a:alphaModFix/>
          </a:blip>
          <a:srcRect b="0" l="0" r="0" t="0"/>
          <a:stretch/>
        </p:blipFill>
        <p:spPr>
          <a:xfrm>
            <a:off x="11403653" y="253736"/>
            <a:ext cx="559562" cy="522402"/>
          </a:xfrm>
          <a:prstGeom prst="rect">
            <a:avLst/>
          </a:prstGeom>
          <a:noFill/>
          <a:ln>
            <a:noFill/>
          </a:ln>
          <a:effectLst>
            <a:outerShdw blurRad="50800" rotWithShape="0" algn="tl" dir="2700000" dist="38100">
              <a:srgbClr val="000000">
                <a:alpha val="41960"/>
              </a:srgbClr>
            </a:outerShdw>
          </a:effectLst>
        </p:spPr>
      </p:pic>
      <p:sp>
        <p:nvSpPr>
          <p:cNvPr id="2597" name="Google Shape;2597;p62"/>
          <p:cNvSpPr txBox="1"/>
          <p:nvPr/>
        </p:nvSpPr>
        <p:spPr>
          <a:xfrm>
            <a:off x="739852" y="219355"/>
            <a:ext cx="10161905" cy="490671"/>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On travaille question par question comme illustré dans l’activité sur le livret , c’est-à-dire suivre les étapes de réalisation de la tâche.</a:t>
            </a:r>
            <a:endParaRPr b="0" i="0" sz="1400" u="none" cap="none" strike="noStrike">
              <a:solidFill>
                <a:srgbClr val="000000"/>
              </a:solidFill>
              <a:latin typeface="Arial"/>
              <a:ea typeface="Arial"/>
              <a:cs typeface="Arial"/>
              <a:sym typeface="Arial"/>
            </a:endParaRPr>
          </a:p>
        </p:txBody>
      </p:sp>
      <p:sp>
        <p:nvSpPr>
          <p:cNvPr id="2598" name="Google Shape;2598;p62"/>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1" lang="fr-FR" sz="1200" u="none" cap="none" strike="noStrike">
                <a:solidFill>
                  <a:srgbClr val="A5A5A5"/>
                </a:solidFill>
                <a:latin typeface="Calibri"/>
                <a:ea typeface="Calibri"/>
                <a:cs typeface="Calibri"/>
                <a:sym typeface="Calibri"/>
              </a:rPr>
              <a:t>Passage au tableau d’un élève pour proposer une réponse avec justification. Implication du reste de la classe pour donner un feedback sur la réponse de leur camarade. </a:t>
            </a:r>
            <a:endParaRPr b="0" i="0" sz="1400" u="none" cap="none" strike="noStrike">
              <a:solidFill>
                <a:srgbClr val="000000"/>
              </a:solidFill>
              <a:latin typeface="Arial"/>
              <a:ea typeface="Arial"/>
              <a:cs typeface="Arial"/>
              <a:sym typeface="Arial"/>
            </a:endParaRPr>
          </a:p>
        </p:txBody>
      </p:sp>
      <p:pic>
        <p:nvPicPr>
          <p:cNvPr id="2599" name="Google Shape;2599;p62"/>
          <p:cNvPicPr preferRelativeResize="0"/>
          <p:nvPr/>
        </p:nvPicPr>
        <p:blipFill rotWithShape="1">
          <a:blip r:embed="rId4">
            <a:alphaModFix/>
          </a:blip>
          <a:srcRect b="453" l="2318" r="2286" t="72302"/>
          <a:stretch/>
        </p:blipFill>
        <p:spPr>
          <a:xfrm>
            <a:off x="10838371" y="243581"/>
            <a:ext cx="518400" cy="518400"/>
          </a:xfrm>
          <a:prstGeom prst="rect">
            <a:avLst/>
          </a:prstGeom>
          <a:noFill/>
          <a:ln>
            <a:noFill/>
          </a:ln>
        </p:spPr>
      </p:pic>
      <p:sp>
        <p:nvSpPr>
          <p:cNvPr id="2600" name="Google Shape;2600;p62"/>
          <p:cNvSpPr/>
          <p:nvPr/>
        </p:nvSpPr>
        <p:spPr>
          <a:xfrm>
            <a:off x="308210" y="1171121"/>
            <a:ext cx="9116704" cy="489203"/>
          </a:xfrm>
          <a:custGeom>
            <a:rect b="b" l="l" r="r" t="t"/>
            <a:pathLst>
              <a:path extrusionOk="0" h="205752" w="6133846">
                <a:moveTo>
                  <a:pt x="0" y="0"/>
                </a:moveTo>
                <a:lnTo>
                  <a:pt x="0" y="205752"/>
                </a:lnTo>
                <a:lnTo>
                  <a:pt x="6098044" y="205752"/>
                </a:lnTo>
                <a:cubicBezTo>
                  <a:pt x="6117818" y="205752"/>
                  <a:pt x="6133846" y="189725"/>
                  <a:pt x="6133846" y="169951"/>
                </a:cubicBezTo>
                <a:lnTo>
                  <a:pt x="6133846" y="35801"/>
                </a:lnTo>
                <a:cubicBezTo>
                  <a:pt x="6133846" y="16027"/>
                  <a:pt x="6117818" y="0"/>
                  <a:pt x="6098044"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00"/>
              <a:buFont typeface="Calibri"/>
              <a:buNone/>
            </a:pPr>
            <a:r>
              <a:t/>
            </a:r>
            <a:endParaRPr b="0" i="0" sz="1600" u="none" cap="none" strike="noStrike">
              <a:solidFill>
                <a:srgbClr val="FFFFFF"/>
              </a:solidFill>
              <a:latin typeface="Calibri"/>
              <a:ea typeface="Calibri"/>
              <a:cs typeface="Calibri"/>
              <a:sym typeface="Calibri"/>
            </a:endParaRPr>
          </a:p>
        </p:txBody>
      </p:sp>
      <p:sp>
        <p:nvSpPr>
          <p:cNvPr id="2601" name="Google Shape;2601;p62"/>
          <p:cNvSpPr/>
          <p:nvPr/>
        </p:nvSpPr>
        <p:spPr>
          <a:xfrm>
            <a:off x="417431" y="1196618"/>
            <a:ext cx="4204677"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rgbClr val="0FA9B9"/>
                </a:solidFill>
                <a:latin typeface="Calibri"/>
                <a:ea typeface="Calibri"/>
                <a:cs typeface="Calibri"/>
                <a:sym typeface="Calibri"/>
              </a:rPr>
              <a:t>1.</a:t>
            </a:r>
            <a:r>
              <a:rPr b="0" i="0" lang="fr-FR" sz="2400" u="none" cap="none" strike="noStrike">
                <a:solidFill>
                  <a:srgbClr val="231F20"/>
                </a:solidFill>
                <a:latin typeface="Calibri"/>
                <a:ea typeface="Calibri"/>
                <a:cs typeface="Calibri"/>
                <a:sym typeface="Calibri"/>
              </a:rPr>
              <a:t> Préciser le nombre d’électrons.</a:t>
            </a:r>
            <a:endParaRPr b="0" i="0" sz="1400" u="none" cap="none" strike="noStrike">
              <a:solidFill>
                <a:srgbClr val="000000"/>
              </a:solidFill>
              <a:latin typeface="Arial"/>
              <a:ea typeface="Arial"/>
              <a:cs typeface="Arial"/>
              <a:sym typeface="Arial"/>
            </a:endParaRPr>
          </a:p>
        </p:txBody>
      </p:sp>
      <p:sp>
        <p:nvSpPr>
          <p:cNvPr id="2602" name="Google Shape;2602;p62"/>
          <p:cNvSpPr/>
          <p:nvPr/>
        </p:nvSpPr>
        <p:spPr>
          <a:xfrm>
            <a:off x="452215" y="1852754"/>
            <a:ext cx="5454315" cy="553998"/>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2400"/>
              <a:buFont typeface="Arial"/>
              <a:buNone/>
            </a:pPr>
            <a:r>
              <a:rPr b="0" i="0" lang="fr-FR" sz="2400" u="none" cap="none" strike="noStrike">
                <a:solidFill>
                  <a:srgbClr val="231F20"/>
                </a:solidFill>
                <a:latin typeface="Arial"/>
                <a:ea typeface="Arial"/>
                <a:cs typeface="Arial"/>
                <a:sym typeface="Arial"/>
              </a:rPr>
              <a:t>Le nombre d’électrons est : ............</a:t>
            </a:r>
            <a:endParaRPr b="0" i="0" sz="1400" u="none" cap="none" strike="noStrike">
              <a:solidFill>
                <a:srgbClr val="000000"/>
              </a:solidFill>
              <a:latin typeface="Arial"/>
              <a:ea typeface="Arial"/>
              <a:cs typeface="Arial"/>
              <a:sym typeface="Arial"/>
            </a:endParaRPr>
          </a:p>
        </p:txBody>
      </p:sp>
      <p:pic>
        <p:nvPicPr>
          <p:cNvPr id="2603" name="Google Shape;2603;p62"/>
          <p:cNvPicPr preferRelativeResize="0"/>
          <p:nvPr/>
        </p:nvPicPr>
        <p:blipFill rotWithShape="1">
          <a:blip r:embed="rId5">
            <a:alphaModFix/>
          </a:blip>
          <a:srcRect b="18194" l="6028" r="68897" t="31328"/>
          <a:stretch/>
        </p:blipFill>
        <p:spPr>
          <a:xfrm>
            <a:off x="7920680" y="3047067"/>
            <a:ext cx="3323968" cy="3081467"/>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7" name="Shape 2607"/>
        <p:cNvGrpSpPr/>
        <p:nvPr/>
      </p:nvGrpSpPr>
      <p:grpSpPr>
        <a:xfrm>
          <a:off x="0" y="0"/>
          <a:ext cx="0" cy="0"/>
          <a:chOff x="0" y="0"/>
          <a:chExt cx="0" cy="0"/>
        </a:xfrm>
      </p:grpSpPr>
      <p:pic>
        <p:nvPicPr>
          <p:cNvPr id="2608" name="Google Shape;2608;p63"/>
          <p:cNvPicPr preferRelativeResize="0"/>
          <p:nvPr/>
        </p:nvPicPr>
        <p:blipFill rotWithShape="1">
          <a:blip r:embed="rId3">
            <a:alphaModFix/>
          </a:blip>
          <a:srcRect b="0" l="0" r="0" t="0"/>
          <a:stretch/>
        </p:blipFill>
        <p:spPr>
          <a:xfrm>
            <a:off x="11403653" y="253736"/>
            <a:ext cx="559562" cy="522402"/>
          </a:xfrm>
          <a:prstGeom prst="rect">
            <a:avLst/>
          </a:prstGeom>
          <a:noFill/>
          <a:ln>
            <a:noFill/>
          </a:ln>
          <a:effectLst>
            <a:outerShdw blurRad="50800" rotWithShape="0" algn="tl" dir="2700000" dist="38100">
              <a:srgbClr val="000000">
                <a:alpha val="41960"/>
              </a:srgbClr>
            </a:outerShdw>
          </a:effectLst>
        </p:spPr>
      </p:pic>
      <p:pic>
        <p:nvPicPr>
          <p:cNvPr id="2609" name="Google Shape;2609;p63"/>
          <p:cNvPicPr preferRelativeResize="0"/>
          <p:nvPr/>
        </p:nvPicPr>
        <p:blipFill rotWithShape="1">
          <a:blip r:embed="rId4">
            <a:alphaModFix/>
          </a:blip>
          <a:srcRect b="453" l="2318" r="2286" t="72302"/>
          <a:stretch/>
        </p:blipFill>
        <p:spPr>
          <a:xfrm>
            <a:off x="10838371" y="243581"/>
            <a:ext cx="518400" cy="518400"/>
          </a:xfrm>
          <a:prstGeom prst="rect">
            <a:avLst/>
          </a:prstGeom>
          <a:noFill/>
          <a:ln>
            <a:noFill/>
          </a:ln>
        </p:spPr>
      </p:pic>
      <p:sp>
        <p:nvSpPr>
          <p:cNvPr id="2610" name="Google Shape;2610;p63"/>
          <p:cNvSpPr/>
          <p:nvPr/>
        </p:nvSpPr>
        <p:spPr>
          <a:xfrm>
            <a:off x="308210" y="1171121"/>
            <a:ext cx="9116704" cy="489203"/>
          </a:xfrm>
          <a:custGeom>
            <a:rect b="b" l="l" r="r" t="t"/>
            <a:pathLst>
              <a:path extrusionOk="0" h="205752" w="6133846">
                <a:moveTo>
                  <a:pt x="0" y="0"/>
                </a:moveTo>
                <a:lnTo>
                  <a:pt x="0" y="205752"/>
                </a:lnTo>
                <a:lnTo>
                  <a:pt x="6098044" y="205752"/>
                </a:lnTo>
                <a:cubicBezTo>
                  <a:pt x="6117818" y="205752"/>
                  <a:pt x="6133846" y="189725"/>
                  <a:pt x="6133846" y="169951"/>
                </a:cubicBezTo>
                <a:lnTo>
                  <a:pt x="6133846" y="35801"/>
                </a:lnTo>
                <a:cubicBezTo>
                  <a:pt x="6133846" y="16027"/>
                  <a:pt x="6117818" y="0"/>
                  <a:pt x="6098044"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00"/>
              <a:buFont typeface="Calibri"/>
              <a:buNone/>
            </a:pPr>
            <a:r>
              <a:t/>
            </a:r>
            <a:endParaRPr b="0" i="0" sz="1600" u="none" cap="none" strike="noStrike">
              <a:solidFill>
                <a:srgbClr val="FFFFFF"/>
              </a:solidFill>
              <a:latin typeface="Calibri"/>
              <a:ea typeface="Calibri"/>
              <a:cs typeface="Calibri"/>
              <a:sym typeface="Calibri"/>
            </a:endParaRPr>
          </a:p>
        </p:txBody>
      </p:sp>
      <p:sp>
        <p:nvSpPr>
          <p:cNvPr id="2611" name="Google Shape;2611;p63"/>
          <p:cNvSpPr/>
          <p:nvPr/>
        </p:nvSpPr>
        <p:spPr>
          <a:xfrm>
            <a:off x="417431" y="1196618"/>
            <a:ext cx="4204677"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rgbClr val="0FA9B9"/>
                </a:solidFill>
                <a:latin typeface="Calibri"/>
                <a:ea typeface="Calibri"/>
                <a:cs typeface="Calibri"/>
                <a:sym typeface="Calibri"/>
              </a:rPr>
              <a:t>1.</a:t>
            </a:r>
            <a:r>
              <a:rPr b="0" i="0" lang="fr-FR" sz="2400" u="none" cap="none" strike="noStrike">
                <a:solidFill>
                  <a:srgbClr val="231F20"/>
                </a:solidFill>
                <a:latin typeface="Calibri"/>
                <a:ea typeface="Calibri"/>
                <a:cs typeface="Calibri"/>
                <a:sym typeface="Calibri"/>
              </a:rPr>
              <a:t> Préciser le nombre d’électrons.</a:t>
            </a:r>
            <a:endParaRPr b="0" i="0" sz="1400" u="none" cap="none" strike="noStrike">
              <a:solidFill>
                <a:srgbClr val="000000"/>
              </a:solidFill>
              <a:latin typeface="Arial"/>
              <a:ea typeface="Arial"/>
              <a:cs typeface="Arial"/>
              <a:sym typeface="Arial"/>
            </a:endParaRPr>
          </a:p>
        </p:txBody>
      </p:sp>
      <p:sp>
        <p:nvSpPr>
          <p:cNvPr id="2612" name="Google Shape;2612;p63"/>
          <p:cNvSpPr/>
          <p:nvPr/>
        </p:nvSpPr>
        <p:spPr>
          <a:xfrm>
            <a:off x="452215" y="1852754"/>
            <a:ext cx="5454315" cy="553998"/>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2400"/>
              <a:buFont typeface="Arial"/>
              <a:buNone/>
            </a:pPr>
            <a:r>
              <a:rPr b="0" i="0" lang="fr-FR" sz="2400" u="none" cap="none" strike="noStrike">
                <a:solidFill>
                  <a:srgbClr val="231F20"/>
                </a:solidFill>
                <a:latin typeface="Arial"/>
                <a:ea typeface="Arial"/>
                <a:cs typeface="Arial"/>
                <a:sym typeface="Arial"/>
              </a:rPr>
              <a:t>Le nombre d’électrons est : ............</a:t>
            </a:r>
            <a:endParaRPr b="0" i="0" sz="1400" u="none" cap="none" strike="noStrike">
              <a:solidFill>
                <a:srgbClr val="000000"/>
              </a:solidFill>
              <a:latin typeface="Arial"/>
              <a:ea typeface="Arial"/>
              <a:cs typeface="Arial"/>
              <a:sym typeface="Arial"/>
            </a:endParaRPr>
          </a:p>
        </p:txBody>
      </p:sp>
      <p:sp>
        <p:nvSpPr>
          <p:cNvPr id="2613" name="Google Shape;2613;p63"/>
          <p:cNvSpPr txBox="1"/>
          <p:nvPr/>
        </p:nvSpPr>
        <p:spPr>
          <a:xfrm>
            <a:off x="3857702" y="1852754"/>
            <a:ext cx="764406"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FF0000"/>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pic>
        <p:nvPicPr>
          <p:cNvPr id="2614" name="Google Shape;2614;p63"/>
          <p:cNvPicPr preferRelativeResize="0"/>
          <p:nvPr/>
        </p:nvPicPr>
        <p:blipFill rotWithShape="1">
          <a:blip r:embed="rId5">
            <a:alphaModFix/>
          </a:blip>
          <a:srcRect b="18194" l="6028" r="68897" t="31328"/>
          <a:stretch/>
        </p:blipFill>
        <p:spPr>
          <a:xfrm>
            <a:off x="7920680" y="3047067"/>
            <a:ext cx="3323968" cy="3081467"/>
          </a:xfrm>
          <a:prstGeom prst="rect">
            <a:avLst/>
          </a:prstGeom>
          <a:noFill/>
          <a:ln>
            <a:noFill/>
          </a:ln>
        </p:spPr>
      </p:pic>
      <p:sp>
        <p:nvSpPr>
          <p:cNvPr id="2615" name="Google Shape;2615;p63"/>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L’enseignat.e incite les élèves en </a:t>
            </a:r>
            <a:r>
              <a:rPr i="1" lang="fr-FR">
                <a:solidFill>
                  <a:srgbClr val="A5A5A5"/>
                </a:solidFill>
                <a:latin typeface="Calibri"/>
                <a:ea typeface="Calibri"/>
                <a:cs typeface="Calibri"/>
                <a:sym typeface="Calibri"/>
              </a:rPr>
              <a:t>difficulté</a:t>
            </a:r>
            <a:r>
              <a:rPr b="0" i="1" lang="fr-FR" sz="1400" u="none" cap="none" strike="noStrike">
                <a:solidFill>
                  <a:srgbClr val="A5A5A5"/>
                </a:solidFill>
                <a:latin typeface="Calibri"/>
                <a:ea typeface="Calibri"/>
                <a:cs typeface="Calibri"/>
                <a:sym typeface="Calibri"/>
              </a:rPr>
              <a:t> à corriger leurs erreurs.</a:t>
            </a:r>
            <a:endParaRPr b="0" i="0" sz="1400" u="none" cap="none" strike="noStrike">
              <a:solidFill>
                <a:srgbClr val="000000"/>
              </a:solidFill>
              <a:latin typeface="Arial"/>
              <a:ea typeface="Arial"/>
              <a:cs typeface="Arial"/>
              <a:sym typeface="Arial"/>
            </a:endParaRPr>
          </a:p>
        </p:txBody>
      </p:sp>
      <p:sp>
        <p:nvSpPr>
          <p:cNvPr id="2616" name="Google Shape;2616;p63"/>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Je compte le nombre de signe « - ». C’est le nombre d’électrons.</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3"/>
                                        </p:tgtEl>
                                        <p:attrNameLst>
                                          <p:attrName>style.visibility</p:attrName>
                                        </p:attrNameLst>
                                      </p:cBhvr>
                                      <p:to>
                                        <p:strVal val="visible"/>
                                      </p:to>
                                    </p:set>
                                    <p:animEffect filter="fade" transition="in">
                                      <p:cBhvr>
                                        <p:cTn dur="500"/>
                                        <p:tgtEl>
                                          <p:spTgt spid="26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0" name="Shape 2620"/>
        <p:cNvGrpSpPr/>
        <p:nvPr/>
      </p:nvGrpSpPr>
      <p:grpSpPr>
        <a:xfrm>
          <a:off x="0" y="0"/>
          <a:ext cx="0" cy="0"/>
          <a:chOff x="0" y="0"/>
          <a:chExt cx="0" cy="0"/>
        </a:xfrm>
      </p:grpSpPr>
      <p:pic>
        <p:nvPicPr>
          <p:cNvPr id="2621" name="Google Shape;2621;p64"/>
          <p:cNvPicPr preferRelativeResize="0"/>
          <p:nvPr/>
        </p:nvPicPr>
        <p:blipFill rotWithShape="1">
          <a:blip r:embed="rId3">
            <a:alphaModFix/>
          </a:blip>
          <a:srcRect b="0" l="0" r="0" t="0"/>
          <a:stretch/>
        </p:blipFill>
        <p:spPr>
          <a:xfrm>
            <a:off x="11403653" y="253736"/>
            <a:ext cx="559562" cy="522402"/>
          </a:xfrm>
          <a:prstGeom prst="rect">
            <a:avLst/>
          </a:prstGeom>
          <a:noFill/>
          <a:ln>
            <a:noFill/>
          </a:ln>
          <a:effectLst>
            <a:outerShdw blurRad="50800" rotWithShape="0" algn="tl" dir="2700000" dist="38100">
              <a:srgbClr val="000000">
                <a:alpha val="41960"/>
              </a:srgbClr>
            </a:outerShdw>
          </a:effectLst>
        </p:spPr>
      </p:pic>
      <p:sp>
        <p:nvSpPr>
          <p:cNvPr id="2622" name="Google Shape;2622;p64"/>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Passez à la question suivante, et travaillez individuellement puis discutez en binômes vos réponses. </a:t>
            </a:r>
            <a:endParaRPr b="0" i="0" sz="1400" u="none" cap="none" strike="noStrike">
              <a:solidFill>
                <a:srgbClr val="000000"/>
              </a:solidFill>
              <a:latin typeface="Arial"/>
              <a:ea typeface="Arial"/>
              <a:cs typeface="Arial"/>
              <a:sym typeface="Arial"/>
            </a:endParaRPr>
          </a:p>
        </p:txBody>
      </p:sp>
      <p:sp>
        <p:nvSpPr>
          <p:cNvPr id="2623" name="Google Shape;2623;p64"/>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désigne un représentant d’un binôme pour passer au tableau et exposer sa réponse tout en la justifiant.</a:t>
            </a:r>
            <a:endParaRPr b="0" i="0" sz="1400" u="none" cap="none" strike="noStrike">
              <a:solidFill>
                <a:srgbClr val="000000"/>
              </a:solidFill>
              <a:latin typeface="Arial"/>
              <a:ea typeface="Arial"/>
              <a:cs typeface="Arial"/>
              <a:sym typeface="Arial"/>
            </a:endParaRPr>
          </a:p>
        </p:txBody>
      </p:sp>
      <p:pic>
        <p:nvPicPr>
          <p:cNvPr id="2624" name="Google Shape;2624;p64"/>
          <p:cNvPicPr preferRelativeResize="0"/>
          <p:nvPr/>
        </p:nvPicPr>
        <p:blipFill rotWithShape="1">
          <a:blip r:embed="rId4">
            <a:alphaModFix/>
          </a:blip>
          <a:srcRect b="453" l="2318" r="2286" t="72302"/>
          <a:stretch/>
        </p:blipFill>
        <p:spPr>
          <a:xfrm>
            <a:off x="10838371" y="243581"/>
            <a:ext cx="518400" cy="518400"/>
          </a:xfrm>
          <a:prstGeom prst="rect">
            <a:avLst/>
          </a:prstGeom>
          <a:noFill/>
          <a:ln>
            <a:noFill/>
          </a:ln>
        </p:spPr>
      </p:pic>
      <p:sp>
        <p:nvSpPr>
          <p:cNvPr id="2625" name="Google Shape;2625;p64"/>
          <p:cNvSpPr/>
          <p:nvPr/>
        </p:nvSpPr>
        <p:spPr>
          <a:xfrm>
            <a:off x="308209" y="1171121"/>
            <a:ext cx="9465985" cy="489203"/>
          </a:xfrm>
          <a:custGeom>
            <a:rect b="b" l="l" r="r" t="t"/>
            <a:pathLst>
              <a:path extrusionOk="0" h="205752" w="6133846">
                <a:moveTo>
                  <a:pt x="0" y="0"/>
                </a:moveTo>
                <a:lnTo>
                  <a:pt x="0" y="205752"/>
                </a:lnTo>
                <a:lnTo>
                  <a:pt x="6098044" y="205752"/>
                </a:lnTo>
                <a:cubicBezTo>
                  <a:pt x="6117818" y="205752"/>
                  <a:pt x="6133846" y="189725"/>
                  <a:pt x="6133846" y="169951"/>
                </a:cubicBezTo>
                <a:lnTo>
                  <a:pt x="6133846" y="35801"/>
                </a:lnTo>
                <a:cubicBezTo>
                  <a:pt x="6133846" y="16027"/>
                  <a:pt x="6117818" y="0"/>
                  <a:pt x="6098044"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00"/>
              <a:buFont typeface="Calibri"/>
              <a:buNone/>
            </a:pPr>
            <a:r>
              <a:t/>
            </a:r>
            <a:endParaRPr b="0" i="0" sz="1600" u="none" cap="none" strike="noStrike">
              <a:solidFill>
                <a:srgbClr val="FFFFFF"/>
              </a:solidFill>
              <a:latin typeface="Calibri"/>
              <a:ea typeface="Calibri"/>
              <a:cs typeface="Calibri"/>
              <a:sym typeface="Calibri"/>
            </a:endParaRPr>
          </a:p>
        </p:txBody>
      </p:sp>
      <p:sp>
        <p:nvSpPr>
          <p:cNvPr id="2626" name="Google Shape;2626;p64"/>
          <p:cNvSpPr/>
          <p:nvPr/>
        </p:nvSpPr>
        <p:spPr>
          <a:xfrm>
            <a:off x="417431" y="1196618"/>
            <a:ext cx="4792979"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rgbClr val="0FA9B9"/>
                </a:solidFill>
                <a:latin typeface="Calibri"/>
                <a:ea typeface="Calibri"/>
                <a:cs typeface="Calibri"/>
                <a:sym typeface="Calibri"/>
              </a:rPr>
              <a:t>2.</a:t>
            </a:r>
            <a:r>
              <a:rPr b="0" i="0" lang="fr-FR" sz="2400" u="none" cap="none" strike="noStrike">
                <a:solidFill>
                  <a:srgbClr val="231F20"/>
                </a:solidFill>
                <a:latin typeface="Calibri"/>
                <a:ea typeface="Calibri"/>
                <a:cs typeface="Calibri"/>
                <a:sym typeface="Calibri"/>
              </a:rPr>
              <a:t> Identifier les constituants du noyau.</a:t>
            </a:r>
            <a:endParaRPr b="0" i="0" sz="1400" u="none" cap="none" strike="noStrike">
              <a:solidFill>
                <a:srgbClr val="000000"/>
              </a:solidFill>
              <a:latin typeface="Arial"/>
              <a:ea typeface="Arial"/>
              <a:cs typeface="Arial"/>
              <a:sym typeface="Arial"/>
            </a:endParaRPr>
          </a:p>
        </p:txBody>
      </p:sp>
      <p:pic>
        <p:nvPicPr>
          <p:cNvPr id="2627" name="Google Shape;2627;p64"/>
          <p:cNvPicPr preferRelativeResize="0"/>
          <p:nvPr/>
        </p:nvPicPr>
        <p:blipFill rotWithShape="1">
          <a:blip r:embed="rId5">
            <a:alphaModFix/>
          </a:blip>
          <a:srcRect b="18194" l="6028" r="68897" t="31328"/>
          <a:stretch/>
        </p:blipFill>
        <p:spPr>
          <a:xfrm>
            <a:off x="7920680" y="3047067"/>
            <a:ext cx="3323968" cy="3081467"/>
          </a:xfrm>
          <a:prstGeom prst="rect">
            <a:avLst/>
          </a:prstGeom>
          <a:noFill/>
          <a:ln>
            <a:noFill/>
          </a:ln>
        </p:spPr>
      </p:pic>
      <p:sp>
        <p:nvSpPr>
          <p:cNvPr id="2628" name="Google Shape;2628;p64"/>
          <p:cNvSpPr/>
          <p:nvPr/>
        </p:nvSpPr>
        <p:spPr>
          <a:xfrm>
            <a:off x="542838" y="2321004"/>
            <a:ext cx="6639823" cy="1107996"/>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2400"/>
              <a:buFont typeface="Arial"/>
              <a:buNone/>
            </a:pPr>
            <a:r>
              <a:rPr b="0" i="0" lang="fr-FR" sz="2400" u="none" cap="none" strike="noStrike">
                <a:solidFill>
                  <a:srgbClr val="231F20"/>
                </a:solidFill>
                <a:latin typeface="Arial"/>
                <a:ea typeface="Arial"/>
                <a:cs typeface="Arial"/>
                <a:sym typeface="Arial"/>
              </a:rPr>
              <a:t>Le noyau de l’atome du carbone est constitué ..................</a:t>
            </a:r>
            <a:r>
              <a:rPr b="0" i="0" lang="fr-FR" sz="2400" u="none" cap="none" strike="noStrike">
                <a:solidFill>
                  <a:schemeClr val="dk1"/>
                </a:solidFill>
                <a:latin typeface="Arial"/>
                <a:ea typeface="Arial"/>
                <a:cs typeface="Arial"/>
                <a:sym typeface="Arial"/>
              </a:rPr>
              <a:t>.....</a:t>
            </a:r>
            <a:r>
              <a:rPr b="0" i="0" lang="fr-FR" sz="240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2" name="Shape 2632"/>
        <p:cNvGrpSpPr/>
        <p:nvPr/>
      </p:nvGrpSpPr>
      <p:grpSpPr>
        <a:xfrm>
          <a:off x="0" y="0"/>
          <a:ext cx="0" cy="0"/>
          <a:chOff x="0" y="0"/>
          <a:chExt cx="0" cy="0"/>
        </a:xfrm>
      </p:grpSpPr>
      <p:sp>
        <p:nvSpPr>
          <p:cNvPr id="2633" name="Google Shape;2633;p65"/>
          <p:cNvSpPr/>
          <p:nvPr/>
        </p:nvSpPr>
        <p:spPr>
          <a:xfrm>
            <a:off x="514708" y="2631313"/>
            <a:ext cx="6639823" cy="1050737"/>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2400"/>
              <a:buFont typeface="Arial"/>
              <a:buNone/>
            </a:pPr>
            <a:r>
              <a:rPr b="0" i="0" lang="fr-FR" sz="2400" u="none" cap="none" strike="noStrike">
                <a:solidFill>
                  <a:srgbClr val="231F20"/>
                </a:solidFill>
                <a:latin typeface="Arial"/>
                <a:ea typeface="Arial"/>
                <a:cs typeface="Arial"/>
                <a:sym typeface="Arial"/>
              </a:rPr>
              <a:t>Le noyau de l’atome du carbone est constitué ..................</a:t>
            </a:r>
            <a:r>
              <a:rPr b="0" i="0" lang="fr-FR" sz="2400" u="none" cap="none" strike="noStrike">
                <a:solidFill>
                  <a:schemeClr val="dk1"/>
                </a:solidFill>
                <a:latin typeface="Arial"/>
                <a:ea typeface="Arial"/>
                <a:cs typeface="Arial"/>
                <a:sym typeface="Arial"/>
              </a:rPr>
              <a:t>.....</a:t>
            </a:r>
            <a:r>
              <a:rPr b="0" i="0" lang="fr-FR" sz="240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pic>
        <p:nvPicPr>
          <p:cNvPr id="2634" name="Google Shape;2634;p65"/>
          <p:cNvPicPr preferRelativeResize="0"/>
          <p:nvPr/>
        </p:nvPicPr>
        <p:blipFill rotWithShape="1">
          <a:blip r:embed="rId3">
            <a:alphaModFix/>
          </a:blip>
          <a:srcRect b="0" l="0" r="0" t="0"/>
          <a:stretch/>
        </p:blipFill>
        <p:spPr>
          <a:xfrm>
            <a:off x="11403653" y="253736"/>
            <a:ext cx="559562" cy="522402"/>
          </a:xfrm>
          <a:prstGeom prst="rect">
            <a:avLst/>
          </a:prstGeom>
          <a:noFill/>
          <a:ln>
            <a:noFill/>
          </a:ln>
          <a:effectLst>
            <a:outerShdw blurRad="50800" rotWithShape="0" algn="tl" dir="2700000" dist="38100">
              <a:srgbClr val="000000">
                <a:alpha val="41960"/>
              </a:srgbClr>
            </a:outerShdw>
          </a:effectLst>
        </p:spPr>
      </p:pic>
      <p:pic>
        <p:nvPicPr>
          <p:cNvPr id="2635" name="Google Shape;2635;p65"/>
          <p:cNvPicPr preferRelativeResize="0"/>
          <p:nvPr/>
        </p:nvPicPr>
        <p:blipFill rotWithShape="1">
          <a:blip r:embed="rId4">
            <a:alphaModFix/>
          </a:blip>
          <a:srcRect b="453" l="2318" r="2286" t="72302"/>
          <a:stretch/>
        </p:blipFill>
        <p:spPr>
          <a:xfrm>
            <a:off x="10838371" y="243581"/>
            <a:ext cx="518400" cy="518400"/>
          </a:xfrm>
          <a:prstGeom prst="rect">
            <a:avLst/>
          </a:prstGeom>
          <a:noFill/>
          <a:ln>
            <a:noFill/>
          </a:ln>
        </p:spPr>
      </p:pic>
      <p:sp>
        <p:nvSpPr>
          <p:cNvPr id="2636" name="Google Shape;2636;p65"/>
          <p:cNvSpPr/>
          <p:nvPr/>
        </p:nvSpPr>
        <p:spPr>
          <a:xfrm>
            <a:off x="308209" y="1171121"/>
            <a:ext cx="9465985" cy="489203"/>
          </a:xfrm>
          <a:custGeom>
            <a:rect b="b" l="l" r="r" t="t"/>
            <a:pathLst>
              <a:path extrusionOk="0" h="205752" w="6133846">
                <a:moveTo>
                  <a:pt x="0" y="0"/>
                </a:moveTo>
                <a:lnTo>
                  <a:pt x="0" y="205752"/>
                </a:lnTo>
                <a:lnTo>
                  <a:pt x="6098044" y="205752"/>
                </a:lnTo>
                <a:cubicBezTo>
                  <a:pt x="6117818" y="205752"/>
                  <a:pt x="6133846" y="189725"/>
                  <a:pt x="6133846" y="169951"/>
                </a:cubicBezTo>
                <a:lnTo>
                  <a:pt x="6133846" y="35801"/>
                </a:lnTo>
                <a:cubicBezTo>
                  <a:pt x="6133846" y="16027"/>
                  <a:pt x="6117818" y="0"/>
                  <a:pt x="6098044"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00"/>
              <a:buFont typeface="Calibri"/>
              <a:buNone/>
            </a:pPr>
            <a:r>
              <a:t/>
            </a:r>
            <a:endParaRPr b="0" i="0" sz="1600" u="none" cap="none" strike="noStrike">
              <a:solidFill>
                <a:srgbClr val="FFFFFF"/>
              </a:solidFill>
              <a:latin typeface="Calibri"/>
              <a:ea typeface="Calibri"/>
              <a:cs typeface="Calibri"/>
              <a:sym typeface="Calibri"/>
            </a:endParaRPr>
          </a:p>
        </p:txBody>
      </p:sp>
      <p:sp>
        <p:nvSpPr>
          <p:cNvPr id="2637" name="Google Shape;2637;p65"/>
          <p:cNvSpPr/>
          <p:nvPr/>
        </p:nvSpPr>
        <p:spPr>
          <a:xfrm>
            <a:off x="417431" y="1196618"/>
            <a:ext cx="4792979"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rgbClr val="0FA9B9"/>
                </a:solidFill>
                <a:latin typeface="Calibri"/>
                <a:ea typeface="Calibri"/>
                <a:cs typeface="Calibri"/>
                <a:sym typeface="Calibri"/>
              </a:rPr>
              <a:t>2.</a:t>
            </a:r>
            <a:r>
              <a:rPr b="0" i="0" lang="fr-FR" sz="2400" u="none" cap="none" strike="noStrike">
                <a:solidFill>
                  <a:srgbClr val="231F20"/>
                </a:solidFill>
                <a:latin typeface="Calibri"/>
                <a:ea typeface="Calibri"/>
                <a:cs typeface="Calibri"/>
                <a:sym typeface="Calibri"/>
              </a:rPr>
              <a:t> Identifier les constituants du noyau.</a:t>
            </a:r>
            <a:endParaRPr b="0" i="0" sz="1400" u="none" cap="none" strike="noStrike">
              <a:solidFill>
                <a:srgbClr val="000000"/>
              </a:solidFill>
              <a:latin typeface="Arial"/>
              <a:ea typeface="Arial"/>
              <a:cs typeface="Arial"/>
              <a:sym typeface="Arial"/>
            </a:endParaRPr>
          </a:p>
        </p:txBody>
      </p:sp>
      <p:sp>
        <p:nvSpPr>
          <p:cNvPr id="2638" name="Google Shape;2638;p65"/>
          <p:cNvSpPr txBox="1"/>
          <p:nvPr/>
        </p:nvSpPr>
        <p:spPr>
          <a:xfrm>
            <a:off x="92310" y="3198188"/>
            <a:ext cx="5922409" cy="4616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231F20"/>
                </a:solidFill>
                <a:latin typeface="Arial"/>
                <a:ea typeface="Arial"/>
                <a:cs typeface="Arial"/>
                <a:sym typeface="Arial"/>
              </a:rPr>
              <a:t>de</a:t>
            </a:r>
            <a:r>
              <a:rPr b="1" i="1" lang="fr-FR" sz="2400" u="none" cap="none" strike="noStrike">
                <a:solidFill>
                  <a:srgbClr val="FF0000"/>
                </a:solidFill>
                <a:latin typeface="Arial"/>
                <a:ea typeface="Arial"/>
                <a:cs typeface="Arial"/>
                <a:sym typeface="Arial"/>
              </a:rPr>
              <a:t> 6 protons </a:t>
            </a:r>
            <a:r>
              <a:rPr b="0" i="0" lang="fr-FR" sz="2400" u="none" cap="none" strike="noStrike">
                <a:solidFill>
                  <a:schemeClr val="dk1"/>
                </a:solidFill>
                <a:latin typeface="Arial"/>
                <a:ea typeface="Arial"/>
                <a:cs typeface="Arial"/>
                <a:sym typeface="Arial"/>
              </a:rPr>
              <a:t>et</a:t>
            </a:r>
            <a:r>
              <a:rPr b="1" i="0" lang="fr-FR" sz="2400" u="none" cap="none" strike="noStrike">
                <a:solidFill>
                  <a:srgbClr val="FF0000"/>
                </a:solidFill>
                <a:latin typeface="Arial"/>
                <a:ea typeface="Arial"/>
                <a:cs typeface="Arial"/>
                <a:sym typeface="Arial"/>
              </a:rPr>
              <a:t> </a:t>
            </a:r>
            <a:r>
              <a:rPr b="1" i="0" lang="fr-FR" sz="2400" u="none" cap="none" strike="noStrike">
                <a:solidFill>
                  <a:srgbClr val="231F20"/>
                </a:solidFill>
                <a:latin typeface="Arial"/>
                <a:ea typeface="Arial"/>
                <a:cs typeface="Arial"/>
                <a:sym typeface="Arial"/>
              </a:rPr>
              <a:t>de</a:t>
            </a:r>
            <a:r>
              <a:rPr b="1" i="1" lang="fr-FR" sz="2400" u="none" cap="none" strike="noStrike">
                <a:solidFill>
                  <a:srgbClr val="FF0000"/>
                </a:solidFill>
                <a:latin typeface="Arial"/>
                <a:ea typeface="Arial"/>
                <a:cs typeface="Arial"/>
                <a:sym typeface="Arial"/>
              </a:rPr>
              <a:t> 6 neutrons</a:t>
            </a:r>
            <a:r>
              <a:rPr b="1" i="0" lang="fr-FR" sz="2400" u="none" cap="none" strike="noStrike">
                <a:solidFill>
                  <a:srgbClr val="FF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pic>
        <p:nvPicPr>
          <p:cNvPr id="2639" name="Google Shape;2639;p65"/>
          <p:cNvPicPr preferRelativeResize="0"/>
          <p:nvPr/>
        </p:nvPicPr>
        <p:blipFill rotWithShape="1">
          <a:blip r:embed="rId5">
            <a:alphaModFix/>
          </a:blip>
          <a:srcRect b="18194" l="6028" r="68897" t="31328"/>
          <a:stretch/>
        </p:blipFill>
        <p:spPr>
          <a:xfrm>
            <a:off x="7920680" y="3047067"/>
            <a:ext cx="3323968" cy="3081467"/>
          </a:xfrm>
          <a:prstGeom prst="rect">
            <a:avLst/>
          </a:prstGeom>
          <a:noFill/>
          <a:ln>
            <a:noFill/>
          </a:ln>
        </p:spPr>
      </p:pic>
      <p:sp>
        <p:nvSpPr>
          <p:cNvPr id="2640" name="Google Shape;2640;p65"/>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L’enseignat.e incite les élèves en difficultés à corriger leurs erreurs.</a:t>
            </a:r>
            <a:endParaRPr b="0" i="0" sz="1400" u="none" cap="none" strike="noStrike">
              <a:solidFill>
                <a:srgbClr val="000000"/>
              </a:solidFill>
              <a:latin typeface="Arial"/>
              <a:ea typeface="Arial"/>
              <a:cs typeface="Arial"/>
              <a:sym typeface="Arial"/>
            </a:endParaRPr>
          </a:p>
        </p:txBody>
      </p:sp>
      <p:sp>
        <p:nvSpPr>
          <p:cNvPr id="2641" name="Google Shape;2641;p65"/>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Je compte le nombre de signe « + » dans le noyau , c’est le nombre de protons. Le nombre des particules qui ne poretent pas de signe, c’est le nombre de neutrons.</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38"/>
                                        </p:tgtEl>
                                        <p:attrNameLst>
                                          <p:attrName>style.visibility</p:attrName>
                                        </p:attrNameLst>
                                      </p:cBhvr>
                                      <p:to>
                                        <p:strVal val="visible"/>
                                      </p:to>
                                    </p:set>
                                    <p:animEffect filter="fade" transition="in">
                                      <p:cBhvr>
                                        <p:cTn dur="500"/>
                                        <p:tgtEl>
                                          <p:spTgt spid="26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5" name="Shape 2645"/>
        <p:cNvGrpSpPr/>
        <p:nvPr/>
      </p:nvGrpSpPr>
      <p:grpSpPr>
        <a:xfrm>
          <a:off x="0" y="0"/>
          <a:ext cx="0" cy="0"/>
          <a:chOff x="0" y="0"/>
          <a:chExt cx="0" cy="0"/>
        </a:xfrm>
      </p:grpSpPr>
      <p:pic>
        <p:nvPicPr>
          <p:cNvPr id="2646" name="Google Shape;2646;p66"/>
          <p:cNvPicPr preferRelativeResize="0"/>
          <p:nvPr/>
        </p:nvPicPr>
        <p:blipFill rotWithShape="1">
          <a:blip r:embed="rId3">
            <a:alphaModFix/>
          </a:blip>
          <a:srcRect b="0" l="0" r="0" t="0"/>
          <a:stretch/>
        </p:blipFill>
        <p:spPr>
          <a:xfrm>
            <a:off x="11403653" y="253736"/>
            <a:ext cx="559562" cy="522402"/>
          </a:xfrm>
          <a:prstGeom prst="rect">
            <a:avLst/>
          </a:prstGeom>
          <a:noFill/>
          <a:ln>
            <a:noFill/>
          </a:ln>
          <a:effectLst>
            <a:outerShdw blurRad="50800" rotWithShape="0" algn="tl" dir="2700000" dist="38100">
              <a:srgbClr val="000000">
                <a:alpha val="41960"/>
              </a:srgbClr>
            </a:outerShdw>
          </a:effectLst>
        </p:spPr>
      </p:pic>
      <p:sp>
        <p:nvSpPr>
          <p:cNvPr id="2647" name="Google Shape;2647;p66"/>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A5A5A5"/>
              </a:buClr>
              <a:buSzPts val="1600"/>
              <a:buFont typeface="Calibri"/>
              <a:buNone/>
            </a:pPr>
            <a:r>
              <a:rPr b="1" i="0" lang="fr-FR" sz="1600" u="none" cap="none" strike="noStrike">
                <a:solidFill>
                  <a:srgbClr val="A5A5A5"/>
                </a:solidFill>
                <a:latin typeface="Calibri"/>
                <a:ea typeface="Calibri"/>
                <a:cs typeface="Calibri"/>
                <a:sym typeface="Calibri"/>
              </a:rPr>
              <a:t>Travaillez de la même façon, la question 3:</a:t>
            </a:r>
            <a:endParaRPr b="0" i="0" sz="1400" u="none" cap="none" strike="noStrike">
              <a:solidFill>
                <a:srgbClr val="000000"/>
              </a:solidFill>
              <a:latin typeface="Arial"/>
              <a:ea typeface="Arial"/>
              <a:cs typeface="Arial"/>
              <a:sym typeface="Arial"/>
            </a:endParaRPr>
          </a:p>
        </p:txBody>
      </p:sp>
      <p:sp>
        <p:nvSpPr>
          <p:cNvPr id="2648" name="Google Shape;2648;p66"/>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1" lang="fr-FR" sz="1200" u="none" cap="none" strike="noStrike">
                <a:solidFill>
                  <a:srgbClr val="A5A5A5"/>
                </a:solidFill>
                <a:latin typeface="Calibri"/>
                <a:ea typeface="Calibri"/>
                <a:cs typeface="Calibri"/>
                <a:sym typeface="Calibri"/>
              </a:rPr>
              <a:t>Passage au tableau d’un élève pour proposer une réponse avec justification. Implication du reste de la classe pour donner un feedback sur la réponse de leur camarade. </a:t>
            </a:r>
            <a:endParaRPr b="0" i="0" sz="1400" u="none" cap="none" strike="noStrike">
              <a:solidFill>
                <a:srgbClr val="000000"/>
              </a:solidFill>
              <a:latin typeface="Arial"/>
              <a:ea typeface="Arial"/>
              <a:cs typeface="Arial"/>
              <a:sym typeface="Arial"/>
            </a:endParaRPr>
          </a:p>
        </p:txBody>
      </p:sp>
      <p:pic>
        <p:nvPicPr>
          <p:cNvPr id="2649" name="Google Shape;2649;p66"/>
          <p:cNvPicPr preferRelativeResize="0"/>
          <p:nvPr/>
        </p:nvPicPr>
        <p:blipFill rotWithShape="1">
          <a:blip r:embed="rId4">
            <a:alphaModFix/>
          </a:blip>
          <a:srcRect b="453" l="2318" r="2286" t="72302"/>
          <a:stretch/>
        </p:blipFill>
        <p:spPr>
          <a:xfrm>
            <a:off x="10838371" y="243581"/>
            <a:ext cx="518400" cy="518400"/>
          </a:xfrm>
          <a:prstGeom prst="rect">
            <a:avLst/>
          </a:prstGeom>
          <a:noFill/>
          <a:ln>
            <a:noFill/>
          </a:ln>
        </p:spPr>
      </p:pic>
      <p:sp>
        <p:nvSpPr>
          <p:cNvPr id="2650" name="Google Shape;2650;p66"/>
          <p:cNvSpPr/>
          <p:nvPr/>
        </p:nvSpPr>
        <p:spPr>
          <a:xfrm>
            <a:off x="308209" y="1171121"/>
            <a:ext cx="9465985" cy="489203"/>
          </a:xfrm>
          <a:custGeom>
            <a:rect b="b" l="l" r="r" t="t"/>
            <a:pathLst>
              <a:path extrusionOk="0" h="205752" w="6133846">
                <a:moveTo>
                  <a:pt x="0" y="0"/>
                </a:moveTo>
                <a:lnTo>
                  <a:pt x="0" y="205752"/>
                </a:lnTo>
                <a:lnTo>
                  <a:pt x="6098044" y="205752"/>
                </a:lnTo>
                <a:cubicBezTo>
                  <a:pt x="6117818" y="205752"/>
                  <a:pt x="6133846" y="189725"/>
                  <a:pt x="6133846" y="169951"/>
                </a:cubicBezTo>
                <a:lnTo>
                  <a:pt x="6133846" y="35801"/>
                </a:lnTo>
                <a:cubicBezTo>
                  <a:pt x="6133846" y="16027"/>
                  <a:pt x="6117818" y="0"/>
                  <a:pt x="6098044"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00"/>
              <a:buFont typeface="Calibri"/>
              <a:buNone/>
            </a:pPr>
            <a:r>
              <a:t/>
            </a:r>
            <a:endParaRPr b="0" i="0" sz="1600" u="none" cap="none" strike="noStrike">
              <a:solidFill>
                <a:srgbClr val="FFFFFF"/>
              </a:solidFill>
              <a:latin typeface="Calibri"/>
              <a:ea typeface="Calibri"/>
              <a:cs typeface="Calibri"/>
              <a:sym typeface="Calibri"/>
            </a:endParaRPr>
          </a:p>
        </p:txBody>
      </p:sp>
      <p:sp>
        <p:nvSpPr>
          <p:cNvPr id="2651" name="Google Shape;2651;p66"/>
          <p:cNvSpPr/>
          <p:nvPr/>
        </p:nvSpPr>
        <p:spPr>
          <a:xfrm>
            <a:off x="417431" y="1196618"/>
            <a:ext cx="5692264"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rgbClr val="0FA9B9"/>
                </a:solidFill>
                <a:latin typeface="Calibri"/>
                <a:ea typeface="Calibri"/>
                <a:cs typeface="Calibri"/>
                <a:sym typeface="Calibri"/>
              </a:rPr>
              <a:t>3.</a:t>
            </a:r>
            <a:r>
              <a:rPr b="0" i="0" lang="fr-FR" sz="2400" u="none" cap="none" strike="noStrike">
                <a:solidFill>
                  <a:srgbClr val="231F20"/>
                </a:solidFill>
                <a:latin typeface="Calibri"/>
                <a:ea typeface="Calibri"/>
                <a:cs typeface="Calibri"/>
                <a:sym typeface="Calibri"/>
              </a:rPr>
              <a:t> Décrire la structure de l’atome du carbone.</a:t>
            </a:r>
            <a:endParaRPr b="0" i="0" sz="1400" u="none" cap="none" strike="noStrike">
              <a:solidFill>
                <a:srgbClr val="000000"/>
              </a:solidFill>
              <a:latin typeface="Arial"/>
              <a:ea typeface="Arial"/>
              <a:cs typeface="Arial"/>
              <a:sym typeface="Arial"/>
            </a:endParaRPr>
          </a:p>
        </p:txBody>
      </p:sp>
      <p:pic>
        <p:nvPicPr>
          <p:cNvPr id="2652" name="Google Shape;2652;p66"/>
          <p:cNvPicPr preferRelativeResize="0"/>
          <p:nvPr/>
        </p:nvPicPr>
        <p:blipFill rotWithShape="1">
          <a:blip r:embed="rId5">
            <a:alphaModFix/>
          </a:blip>
          <a:srcRect b="18194" l="6028" r="68897" t="31328"/>
          <a:stretch/>
        </p:blipFill>
        <p:spPr>
          <a:xfrm>
            <a:off x="7920680" y="3047067"/>
            <a:ext cx="3323968" cy="3081467"/>
          </a:xfrm>
          <a:prstGeom prst="rect">
            <a:avLst/>
          </a:prstGeom>
          <a:noFill/>
          <a:ln>
            <a:noFill/>
          </a:ln>
        </p:spPr>
      </p:pic>
      <p:sp>
        <p:nvSpPr>
          <p:cNvPr id="2653" name="Google Shape;2653;p66"/>
          <p:cNvSpPr/>
          <p:nvPr/>
        </p:nvSpPr>
        <p:spPr>
          <a:xfrm>
            <a:off x="417431" y="1799697"/>
            <a:ext cx="9520896" cy="1107996"/>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2400"/>
              <a:buFont typeface="Arial"/>
              <a:buNone/>
            </a:pPr>
            <a:r>
              <a:rPr b="0" i="0" lang="fr-FR" sz="2400" u="none" cap="none" strike="noStrike">
                <a:solidFill>
                  <a:srgbClr val="231F20"/>
                </a:solidFill>
                <a:latin typeface="Arial"/>
                <a:ea typeface="Arial"/>
                <a:cs typeface="Arial"/>
                <a:sym typeface="Arial"/>
              </a:rPr>
              <a:t>L’atome du carbone est constitué de ........................ qui tournent autour d’un noyau comportant ...............  et  .........................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7" name="Shape 2657"/>
        <p:cNvGrpSpPr/>
        <p:nvPr/>
      </p:nvGrpSpPr>
      <p:grpSpPr>
        <a:xfrm>
          <a:off x="0" y="0"/>
          <a:ext cx="0" cy="0"/>
          <a:chOff x="0" y="0"/>
          <a:chExt cx="0" cy="0"/>
        </a:xfrm>
      </p:grpSpPr>
      <p:sp>
        <p:nvSpPr>
          <p:cNvPr id="2658" name="Google Shape;2658;p67"/>
          <p:cNvSpPr/>
          <p:nvPr/>
        </p:nvSpPr>
        <p:spPr>
          <a:xfrm>
            <a:off x="605071" y="2010093"/>
            <a:ext cx="9520896" cy="1107996"/>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2400"/>
              <a:buFont typeface="Arial"/>
              <a:buNone/>
            </a:pPr>
            <a:r>
              <a:rPr b="0" i="0" lang="fr-FR" sz="2400" u="none" cap="none" strike="noStrike">
                <a:solidFill>
                  <a:srgbClr val="231F20"/>
                </a:solidFill>
                <a:latin typeface="Arial"/>
                <a:ea typeface="Arial"/>
                <a:cs typeface="Arial"/>
                <a:sym typeface="Arial"/>
              </a:rPr>
              <a:t>L’atome du carbone est constitué de ........................ qui tournent autour d’un noyau comportant ...............  et  ......................... </a:t>
            </a:r>
            <a:endParaRPr b="0" i="0" sz="1400" u="none" cap="none" strike="noStrike">
              <a:solidFill>
                <a:srgbClr val="000000"/>
              </a:solidFill>
              <a:latin typeface="Arial"/>
              <a:ea typeface="Arial"/>
              <a:cs typeface="Arial"/>
              <a:sym typeface="Arial"/>
            </a:endParaRPr>
          </a:p>
        </p:txBody>
      </p:sp>
      <p:pic>
        <p:nvPicPr>
          <p:cNvPr id="2659" name="Google Shape;2659;p67"/>
          <p:cNvPicPr preferRelativeResize="0"/>
          <p:nvPr/>
        </p:nvPicPr>
        <p:blipFill rotWithShape="1">
          <a:blip r:embed="rId3">
            <a:alphaModFix/>
          </a:blip>
          <a:srcRect b="0" l="0" r="0" t="0"/>
          <a:stretch/>
        </p:blipFill>
        <p:spPr>
          <a:xfrm>
            <a:off x="11403653" y="253736"/>
            <a:ext cx="559562" cy="522402"/>
          </a:xfrm>
          <a:prstGeom prst="rect">
            <a:avLst/>
          </a:prstGeom>
          <a:noFill/>
          <a:ln>
            <a:noFill/>
          </a:ln>
          <a:effectLst>
            <a:outerShdw blurRad="50800" rotWithShape="0" algn="tl" dir="2700000" dist="38100">
              <a:srgbClr val="000000">
                <a:alpha val="41960"/>
              </a:srgbClr>
            </a:outerShdw>
          </a:effectLst>
        </p:spPr>
      </p:pic>
      <p:sp>
        <p:nvSpPr>
          <p:cNvPr id="2660" name="Google Shape;2660;p67"/>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L’enseignat.e incite les élèves en difficultés à corriger leurs erreurs.</a:t>
            </a:r>
            <a:endParaRPr b="0" i="0" sz="1400" u="none" cap="none" strike="noStrike">
              <a:solidFill>
                <a:srgbClr val="000000"/>
              </a:solidFill>
              <a:latin typeface="Arial"/>
              <a:ea typeface="Arial"/>
              <a:cs typeface="Arial"/>
              <a:sym typeface="Arial"/>
            </a:endParaRPr>
          </a:p>
        </p:txBody>
      </p:sp>
      <p:pic>
        <p:nvPicPr>
          <p:cNvPr id="2661" name="Google Shape;2661;p67"/>
          <p:cNvPicPr preferRelativeResize="0"/>
          <p:nvPr/>
        </p:nvPicPr>
        <p:blipFill rotWithShape="1">
          <a:blip r:embed="rId4">
            <a:alphaModFix/>
          </a:blip>
          <a:srcRect b="453" l="2318" r="2286" t="72302"/>
          <a:stretch/>
        </p:blipFill>
        <p:spPr>
          <a:xfrm>
            <a:off x="10838371" y="243581"/>
            <a:ext cx="518400" cy="518400"/>
          </a:xfrm>
          <a:prstGeom prst="rect">
            <a:avLst/>
          </a:prstGeom>
          <a:noFill/>
          <a:ln>
            <a:noFill/>
          </a:ln>
        </p:spPr>
      </p:pic>
      <p:sp>
        <p:nvSpPr>
          <p:cNvPr id="2662" name="Google Shape;2662;p67"/>
          <p:cNvSpPr/>
          <p:nvPr/>
        </p:nvSpPr>
        <p:spPr>
          <a:xfrm>
            <a:off x="308209" y="1171121"/>
            <a:ext cx="9465985" cy="489203"/>
          </a:xfrm>
          <a:custGeom>
            <a:rect b="b" l="l" r="r" t="t"/>
            <a:pathLst>
              <a:path extrusionOk="0" h="205752" w="6133846">
                <a:moveTo>
                  <a:pt x="0" y="0"/>
                </a:moveTo>
                <a:lnTo>
                  <a:pt x="0" y="205752"/>
                </a:lnTo>
                <a:lnTo>
                  <a:pt x="6098044" y="205752"/>
                </a:lnTo>
                <a:cubicBezTo>
                  <a:pt x="6117818" y="205752"/>
                  <a:pt x="6133846" y="189725"/>
                  <a:pt x="6133846" y="169951"/>
                </a:cubicBezTo>
                <a:lnTo>
                  <a:pt x="6133846" y="35801"/>
                </a:lnTo>
                <a:cubicBezTo>
                  <a:pt x="6133846" y="16027"/>
                  <a:pt x="6117818" y="0"/>
                  <a:pt x="6098044"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00"/>
              <a:buFont typeface="Calibri"/>
              <a:buNone/>
            </a:pPr>
            <a:r>
              <a:t/>
            </a:r>
            <a:endParaRPr b="0" i="0" sz="1600" u="none" cap="none" strike="noStrike">
              <a:solidFill>
                <a:srgbClr val="FFFFFF"/>
              </a:solidFill>
              <a:latin typeface="Calibri"/>
              <a:ea typeface="Calibri"/>
              <a:cs typeface="Calibri"/>
              <a:sym typeface="Calibri"/>
            </a:endParaRPr>
          </a:p>
        </p:txBody>
      </p:sp>
      <p:sp>
        <p:nvSpPr>
          <p:cNvPr id="2663" name="Google Shape;2663;p67"/>
          <p:cNvSpPr/>
          <p:nvPr/>
        </p:nvSpPr>
        <p:spPr>
          <a:xfrm>
            <a:off x="417431" y="1196618"/>
            <a:ext cx="5692264"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fr-FR" sz="2400" u="none" cap="none" strike="noStrike">
                <a:solidFill>
                  <a:srgbClr val="0FA9B9"/>
                </a:solidFill>
                <a:latin typeface="Calibri"/>
                <a:ea typeface="Calibri"/>
                <a:cs typeface="Calibri"/>
                <a:sym typeface="Calibri"/>
              </a:rPr>
              <a:t>3.</a:t>
            </a:r>
            <a:r>
              <a:rPr b="0" i="0" lang="fr-FR" sz="2400" u="none" cap="none" strike="noStrike">
                <a:solidFill>
                  <a:srgbClr val="231F20"/>
                </a:solidFill>
                <a:latin typeface="Calibri"/>
                <a:ea typeface="Calibri"/>
                <a:cs typeface="Calibri"/>
                <a:sym typeface="Calibri"/>
              </a:rPr>
              <a:t> Décrire la structure de l’atome du carbone.</a:t>
            </a:r>
            <a:endParaRPr b="0" i="0" sz="1400" u="none" cap="none" strike="noStrike">
              <a:solidFill>
                <a:srgbClr val="000000"/>
              </a:solidFill>
              <a:latin typeface="Arial"/>
              <a:ea typeface="Arial"/>
              <a:cs typeface="Arial"/>
              <a:sym typeface="Arial"/>
            </a:endParaRPr>
          </a:p>
        </p:txBody>
      </p:sp>
      <p:sp>
        <p:nvSpPr>
          <p:cNvPr id="2664" name="Google Shape;2664;p67"/>
          <p:cNvSpPr txBox="1"/>
          <p:nvPr/>
        </p:nvSpPr>
        <p:spPr>
          <a:xfrm>
            <a:off x="4567345" y="2642844"/>
            <a:ext cx="398807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FF0000"/>
                </a:solidFill>
                <a:latin typeface="Arial"/>
                <a:ea typeface="Arial"/>
                <a:cs typeface="Arial"/>
                <a:sym typeface="Arial"/>
              </a:rPr>
              <a:t>6 protons         6 neutrons.</a:t>
            </a:r>
            <a:endParaRPr b="0" i="0" sz="1400" u="none" cap="none" strike="noStrike">
              <a:solidFill>
                <a:srgbClr val="000000"/>
              </a:solidFill>
              <a:latin typeface="Arial"/>
              <a:ea typeface="Arial"/>
              <a:cs typeface="Arial"/>
              <a:sym typeface="Arial"/>
            </a:endParaRPr>
          </a:p>
        </p:txBody>
      </p:sp>
      <p:pic>
        <p:nvPicPr>
          <p:cNvPr id="2665" name="Google Shape;2665;p67"/>
          <p:cNvPicPr preferRelativeResize="0"/>
          <p:nvPr/>
        </p:nvPicPr>
        <p:blipFill rotWithShape="1">
          <a:blip r:embed="rId5">
            <a:alphaModFix/>
          </a:blip>
          <a:srcRect b="18194" l="6028" r="68897" t="31328"/>
          <a:stretch/>
        </p:blipFill>
        <p:spPr>
          <a:xfrm>
            <a:off x="7920680" y="3047067"/>
            <a:ext cx="3323968" cy="3081467"/>
          </a:xfrm>
          <a:prstGeom prst="rect">
            <a:avLst/>
          </a:prstGeom>
          <a:noFill/>
          <a:ln>
            <a:noFill/>
          </a:ln>
        </p:spPr>
      </p:pic>
      <p:sp>
        <p:nvSpPr>
          <p:cNvPr id="2666" name="Google Shape;2666;p67"/>
          <p:cNvSpPr txBox="1"/>
          <p:nvPr/>
        </p:nvSpPr>
        <p:spPr>
          <a:xfrm>
            <a:off x="5137777" y="2048344"/>
            <a:ext cx="2522863"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1" lang="fr-FR" sz="2400" u="none" cap="none" strike="noStrike">
                <a:solidFill>
                  <a:srgbClr val="FF0000"/>
                </a:solidFill>
                <a:latin typeface="Arial"/>
                <a:ea typeface="Arial"/>
                <a:cs typeface="Arial"/>
                <a:sym typeface="Arial"/>
              </a:rPr>
              <a:t>6 électrons</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6"/>
                                        </p:tgtEl>
                                        <p:attrNameLst>
                                          <p:attrName>style.visibility</p:attrName>
                                        </p:attrNameLst>
                                      </p:cBhvr>
                                      <p:to>
                                        <p:strVal val="visible"/>
                                      </p:to>
                                    </p:set>
                                    <p:animEffect filter="fade" transition="in">
                                      <p:cBhvr>
                                        <p:cTn dur="500"/>
                                        <p:tgtEl>
                                          <p:spTgt spid="26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4"/>
                                        </p:tgtEl>
                                        <p:attrNameLst>
                                          <p:attrName>style.visibility</p:attrName>
                                        </p:attrNameLst>
                                      </p:cBhvr>
                                      <p:to>
                                        <p:strVal val="visible"/>
                                      </p:to>
                                    </p:set>
                                    <p:animEffect filter="fade" transition="in">
                                      <p:cBhvr>
                                        <p:cTn dur="500"/>
                                        <p:tgtEl>
                                          <p:spTgt spid="26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00000">
                <a:alpha val="29019"/>
              </a:srgbClr>
            </a:gs>
            <a:gs pos="74000">
              <a:srgbClr val="C00000">
                <a:alpha val="38039"/>
              </a:srgbClr>
            </a:gs>
            <a:gs pos="83000">
              <a:srgbClr val="C00000">
                <a:alpha val="45098"/>
              </a:srgbClr>
            </a:gs>
            <a:gs pos="100000">
              <a:srgbClr val="C00000">
                <a:alpha val="74117"/>
              </a:srgbClr>
            </a:gs>
          </a:gsLst>
          <a:lin ang="5400000" scaled="0"/>
        </a:gradFill>
      </p:bgPr>
    </p:bg>
    <p:spTree>
      <p:nvGrpSpPr>
        <p:cNvPr id="2670" name="Shape 2670"/>
        <p:cNvGrpSpPr/>
        <p:nvPr/>
      </p:nvGrpSpPr>
      <p:grpSpPr>
        <a:xfrm>
          <a:off x="0" y="0"/>
          <a:ext cx="0" cy="0"/>
          <a:chOff x="0" y="0"/>
          <a:chExt cx="0" cy="0"/>
        </a:xfrm>
      </p:grpSpPr>
      <p:grpSp>
        <p:nvGrpSpPr>
          <p:cNvPr id="2671" name="Google Shape;2671;p68"/>
          <p:cNvGrpSpPr/>
          <p:nvPr/>
        </p:nvGrpSpPr>
        <p:grpSpPr>
          <a:xfrm>
            <a:off x="812158" y="829916"/>
            <a:ext cx="10567685" cy="5198169"/>
            <a:chOff x="2184400" y="1402025"/>
            <a:chExt cx="7823200" cy="4942038"/>
          </a:xfrm>
        </p:grpSpPr>
        <p:sp>
          <p:nvSpPr>
            <p:cNvPr id="2672" name="Google Shape;2672;p68"/>
            <p:cNvSpPr/>
            <p:nvPr/>
          </p:nvSpPr>
          <p:spPr>
            <a:xfrm>
              <a:off x="2184400" y="1402025"/>
              <a:ext cx="7823200" cy="4942038"/>
            </a:xfrm>
            <a:prstGeom prst="roundRect">
              <a:avLst>
                <a:gd fmla="val 2665" name="adj"/>
              </a:avLst>
            </a:prstGeom>
            <a:solidFill>
              <a:srgbClr val="C00000"/>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p:txBody>
        </p:sp>
        <p:sp>
          <p:nvSpPr>
            <p:cNvPr id="2673" name="Google Shape;2673;p6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00"/>
                <a:buFont typeface="Arial"/>
                <a:buNone/>
              </a:pPr>
              <a:r>
                <a:rPr b="1" i="0" lang="fr-FR" sz="5600" u="none" cap="none" strike="noStrike">
                  <a:solidFill>
                    <a:schemeClr val="dk1"/>
                  </a:solidFill>
                  <a:latin typeface="Calibri"/>
                  <a:ea typeface="Calibri"/>
                  <a:cs typeface="Calibri"/>
                  <a:sym typeface="Calibri"/>
                </a:rPr>
                <a:t>Pratique autonome : </a:t>
              </a:r>
              <a:br>
                <a:rPr b="1" i="0" lang="fr-FR" sz="5600" u="none" cap="none" strike="noStrike">
                  <a:solidFill>
                    <a:schemeClr val="dk1"/>
                  </a:solidFill>
                  <a:latin typeface="Calibri"/>
                  <a:ea typeface="Calibri"/>
                  <a:cs typeface="Calibri"/>
                  <a:sym typeface="Calibri"/>
                </a:rPr>
              </a:br>
              <a:r>
                <a:rPr b="1" i="0" lang="fr-FR" sz="5600" u="none" cap="none" strike="noStrike">
                  <a:solidFill>
                    <a:schemeClr val="dk1"/>
                  </a:solidFill>
                  <a:latin typeface="Calibri"/>
                  <a:ea typeface="Calibri"/>
                  <a:cs typeface="Calibri"/>
                  <a:sym typeface="Calibri"/>
                </a:rPr>
                <a:t>Travail individuel et défi</a:t>
              </a:r>
              <a:endParaRPr b="0" i="0" sz="1400" u="none" cap="none" strike="noStrike">
                <a:solidFill>
                  <a:srgbClr val="000000"/>
                </a:solidFill>
                <a:latin typeface="Arial"/>
                <a:ea typeface="Arial"/>
                <a:cs typeface="Arial"/>
                <a:sym typeface="Arial"/>
              </a:endParaRPr>
            </a:p>
          </p:txBody>
        </p:sp>
      </p:grpSp>
      <p:grpSp>
        <p:nvGrpSpPr>
          <p:cNvPr id="2674" name="Google Shape;2674;p68"/>
          <p:cNvGrpSpPr/>
          <p:nvPr/>
        </p:nvGrpSpPr>
        <p:grpSpPr>
          <a:xfrm>
            <a:off x="8796759" y="4917801"/>
            <a:ext cx="2425142" cy="936370"/>
            <a:chOff x="8796759" y="4917801"/>
            <a:chExt cx="2425142" cy="936370"/>
          </a:xfrm>
        </p:grpSpPr>
        <p:sp>
          <p:nvSpPr>
            <p:cNvPr id="2675" name="Google Shape;2675;p68"/>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p:txBody>
        </p:sp>
        <p:sp>
          <p:nvSpPr>
            <p:cNvPr id="2676" name="Google Shape;2676;p68"/>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3600"/>
                <a:buFont typeface="Arial"/>
                <a:buNone/>
              </a:pPr>
              <a:r>
                <a:rPr b="1" i="0" lang="fr-FR" sz="3600" u="none" cap="none" strike="noStrike">
                  <a:solidFill>
                    <a:schemeClr val="dk1"/>
                  </a:solidFill>
                  <a:latin typeface="Calibri"/>
                  <a:ea typeface="Calibri"/>
                  <a:cs typeface="Calibri"/>
                  <a:sym typeface="Calibri"/>
                </a:rPr>
                <a:t>10 min</a:t>
              </a:r>
              <a:endParaRPr b="0" i="0" sz="1400" u="none" cap="none" strike="noStrike">
                <a:solidFill>
                  <a:srgbClr val="000000"/>
                </a:solidFill>
                <a:latin typeface="Arial"/>
                <a:ea typeface="Arial"/>
                <a:cs typeface="Arial"/>
                <a:sym typeface="Arial"/>
              </a:endParaRPr>
            </a:p>
          </p:txBody>
        </p:sp>
      </p:grpSp>
      <p:pic>
        <p:nvPicPr>
          <p:cNvPr id="2677" name="Google Shape;2677;p68"/>
          <p:cNvPicPr preferRelativeResize="0"/>
          <p:nvPr/>
        </p:nvPicPr>
        <p:blipFill rotWithShape="1">
          <a:blip r:embed="rId4">
            <a:alphaModFix/>
          </a:blip>
          <a:srcRect b="0" l="0" r="0" t="0"/>
          <a:stretch/>
        </p:blipFill>
        <p:spPr>
          <a:xfrm>
            <a:off x="5436291" y="1162744"/>
            <a:ext cx="1319419" cy="1319423"/>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1960"/>
              </a:srgbClr>
            </a:outerShdw>
          </a:effectLst>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00000">
                <a:alpha val="29019"/>
              </a:srgbClr>
            </a:gs>
            <a:gs pos="74000">
              <a:srgbClr val="C00000">
                <a:alpha val="38039"/>
              </a:srgbClr>
            </a:gs>
            <a:gs pos="83000">
              <a:srgbClr val="C00000">
                <a:alpha val="45098"/>
              </a:srgbClr>
            </a:gs>
            <a:gs pos="100000">
              <a:srgbClr val="C00000">
                <a:alpha val="74117"/>
              </a:srgbClr>
            </a:gs>
          </a:gsLst>
          <a:lin ang="5400000" scaled="0"/>
        </a:gradFill>
      </p:bgPr>
    </p:bg>
    <p:spTree>
      <p:nvGrpSpPr>
        <p:cNvPr id="2681" name="Shape 2681"/>
        <p:cNvGrpSpPr/>
        <p:nvPr/>
      </p:nvGrpSpPr>
      <p:grpSpPr>
        <a:xfrm>
          <a:off x="0" y="0"/>
          <a:ext cx="0" cy="0"/>
          <a:chOff x="0" y="0"/>
          <a:chExt cx="0" cy="0"/>
        </a:xfrm>
      </p:grpSpPr>
      <p:grpSp>
        <p:nvGrpSpPr>
          <p:cNvPr id="2682" name="Google Shape;2682;p69"/>
          <p:cNvGrpSpPr/>
          <p:nvPr/>
        </p:nvGrpSpPr>
        <p:grpSpPr>
          <a:xfrm>
            <a:off x="812158" y="829916"/>
            <a:ext cx="10567685" cy="5198169"/>
            <a:chOff x="2184400" y="1402025"/>
            <a:chExt cx="7823200" cy="4942038"/>
          </a:xfrm>
        </p:grpSpPr>
        <p:sp>
          <p:nvSpPr>
            <p:cNvPr id="2683" name="Google Shape;2683;p69"/>
            <p:cNvSpPr/>
            <p:nvPr/>
          </p:nvSpPr>
          <p:spPr>
            <a:xfrm>
              <a:off x="2184400" y="1402025"/>
              <a:ext cx="7823200" cy="4942038"/>
            </a:xfrm>
            <a:prstGeom prst="roundRect">
              <a:avLst>
                <a:gd fmla="val 2665" name="adj"/>
              </a:avLst>
            </a:prstGeom>
            <a:solidFill>
              <a:srgbClr val="C00000"/>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p:txBody>
        </p:sp>
        <p:sp>
          <p:nvSpPr>
            <p:cNvPr id="2684" name="Google Shape;2684;p69"/>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00"/>
                <a:buFont typeface="Arial"/>
                <a:buNone/>
              </a:pPr>
              <a:r>
                <a:rPr b="1" i="0" lang="fr-FR" sz="5600" u="none" cap="none" strike="noStrike">
                  <a:solidFill>
                    <a:schemeClr val="dk1"/>
                  </a:solidFill>
                  <a:latin typeface="Calibri"/>
                  <a:ea typeface="Calibri"/>
                  <a:cs typeface="Calibri"/>
                  <a:sym typeface="Calibri"/>
                </a:rPr>
                <a:t>Pratique autonome : </a:t>
              </a:r>
              <a:br>
                <a:rPr b="1" i="0" lang="fr-FR" sz="5600" u="none" cap="none" strike="noStrike">
                  <a:solidFill>
                    <a:schemeClr val="dk1"/>
                  </a:solidFill>
                  <a:latin typeface="Calibri"/>
                  <a:ea typeface="Calibri"/>
                  <a:cs typeface="Calibri"/>
                  <a:sym typeface="Calibri"/>
                </a:rPr>
              </a:br>
              <a:r>
                <a:rPr b="1" i="0" lang="fr-FR" sz="5600" u="none" cap="none" strike="noStrike">
                  <a:solidFill>
                    <a:schemeClr val="dk1"/>
                  </a:solidFill>
                  <a:latin typeface="Calibri"/>
                  <a:ea typeface="Calibri"/>
                  <a:cs typeface="Calibri"/>
                  <a:sym typeface="Calibri"/>
                </a:rPr>
                <a:t>Travail individuel 1</a:t>
              </a:r>
              <a:endParaRPr b="0" i="0" sz="1400" u="none" cap="none" strike="noStrike">
                <a:solidFill>
                  <a:srgbClr val="000000"/>
                </a:solidFill>
                <a:latin typeface="Arial"/>
                <a:ea typeface="Arial"/>
                <a:cs typeface="Arial"/>
                <a:sym typeface="Arial"/>
              </a:endParaRPr>
            </a:p>
          </p:txBody>
        </p:sp>
      </p:grpSp>
      <p:grpSp>
        <p:nvGrpSpPr>
          <p:cNvPr id="2685" name="Google Shape;2685;p69"/>
          <p:cNvGrpSpPr/>
          <p:nvPr/>
        </p:nvGrpSpPr>
        <p:grpSpPr>
          <a:xfrm>
            <a:off x="8796759" y="4917801"/>
            <a:ext cx="2425142" cy="936370"/>
            <a:chOff x="8796759" y="4917801"/>
            <a:chExt cx="2425142" cy="936370"/>
          </a:xfrm>
        </p:grpSpPr>
        <p:sp>
          <p:nvSpPr>
            <p:cNvPr id="2686" name="Google Shape;2686;p69"/>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p:txBody>
        </p:sp>
        <p:sp>
          <p:nvSpPr>
            <p:cNvPr id="2687" name="Google Shape;2687;p69"/>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3600"/>
                <a:buFont typeface="Arial"/>
                <a:buNone/>
              </a:pPr>
              <a:r>
                <a:rPr b="1" i="0" lang="fr-FR" sz="3600" u="none" cap="none" strike="noStrike">
                  <a:solidFill>
                    <a:schemeClr val="dk1"/>
                  </a:solidFill>
                  <a:latin typeface="Calibri"/>
                  <a:ea typeface="Calibri"/>
                  <a:cs typeface="Calibri"/>
                  <a:sym typeface="Calibri"/>
                </a:rPr>
                <a:t>5 min</a:t>
              </a:r>
              <a:endParaRPr b="0" i="0" sz="1400" u="none" cap="none" strike="noStrike">
                <a:solidFill>
                  <a:srgbClr val="000000"/>
                </a:solidFill>
                <a:latin typeface="Arial"/>
                <a:ea typeface="Arial"/>
                <a:cs typeface="Arial"/>
                <a:sym typeface="Arial"/>
              </a:endParaRPr>
            </a:p>
          </p:txBody>
        </p:sp>
      </p:grpSp>
      <p:pic>
        <p:nvPicPr>
          <p:cNvPr id="2688" name="Google Shape;2688;p69"/>
          <p:cNvPicPr preferRelativeResize="0"/>
          <p:nvPr/>
        </p:nvPicPr>
        <p:blipFill rotWithShape="1">
          <a:blip r:embed="rId4">
            <a:alphaModFix/>
          </a:blip>
          <a:srcRect b="0" l="0" r="0" t="0"/>
          <a:stretch/>
        </p:blipFill>
        <p:spPr>
          <a:xfrm>
            <a:off x="5436291" y="1162744"/>
            <a:ext cx="1319419" cy="1319423"/>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196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24" name="Shape 824"/>
        <p:cNvGrpSpPr/>
        <p:nvPr/>
      </p:nvGrpSpPr>
      <p:grpSpPr>
        <a:xfrm>
          <a:off x="0" y="0"/>
          <a:ext cx="0" cy="0"/>
          <a:chOff x="0" y="0"/>
          <a:chExt cx="0" cy="0"/>
        </a:xfrm>
      </p:grpSpPr>
      <p:sp>
        <p:nvSpPr>
          <p:cNvPr id="825" name="Google Shape;825;p7"/>
          <p:cNvSpPr/>
          <p:nvPr/>
        </p:nvSpPr>
        <p:spPr>
          <a:xfrm>
            <a:off x="2194170" y="1177151"/>
            <a:ext cx="7803661" cy="4892976"/>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826" name="Google Shape;826;p7"/>
          <p:cNvSpPr/>
          <p:nvPr/>
        </p:nvSpPr>
        <p:spPr>
          <a:xfrm>
            <a:off x="963315" y="165261"/>
            <a:ext cx="3947196" cy="584801"/>
          </a:xfrm>
          <a:prstGeom prst="rect">
            <a:avLst/>
          </a:prstGeom>
          <a:no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3200"/>
              <a:buFont typeface="Arial"/>
              <a:buNone/>
            </a:pPr>
            <a:r>
              <a:rPr b="1" i="0" lang="fr-FR" sz="3200" u="none" cap="none" strike="noStrike">
                <a:solidFill>
                  <a:srgbClr val="44546A"/>
                </a:solidFill>
                <a:latin typeface="Calibri"/>
                <a:ea typeface="Calibri"/>
                <a:cs typeface="Calibri"/>
                <a:sym typeface="Calibri"/>
              </a:rPr>
              <a:t>Structure de la séance</a:t>
            </a:r>
            <a:endParaRPr b="0" i="0" sz="1465" u="none" cap="none" strike="noStrike">
              <a:solidFill>
                <a:srgbClr val="000000"/>
              </a:solidFill>
              <a:latin typeface="Arial"/>
              <a:ea typeface="Arial"/>
              <a:cs typeface="Arial"/>
              <a:sym typeface="Arial"/>
            </a:endParaRPr>
          </a:p>
        </p:txBody>
      </p:sp>
      <p:pic>
        <p:nvPicPr>
          <p:cNvPr descr="Image générée" id="827" name="Google Shape;827;p7"/>
          <p:cNvPicPr preferRelativeResize="0"/>
          <p:nvPr/>
        </p:nvPicPr>
        <p:blipFill rotWithShape="1">
          <a:blip r:embed="rId3">
            <a:alphaModFix/>
          </a:blip>
          <a:srcRect b="10678" l="0" r="0" t="11064"/>
          <a:stretch/>
        </p:blipFill>
        <p:spPr>
          <a:xfrm>
            <a:off x="220261" y="30482"/>
            <a:ext cx="727815" cy="854359"/>
          </a:xfrm>
          <a:prstGeom prst="rect">
            <a:avLst/>
          </a:prstGeom>
          <a:noFill/>
          <a:ln>
            <a:noFill/>
          </a:ln>
        </p:spPr>
      </p:pic>
      <p:grpSp>
        <p:nvGrpSpPr>
          <p:cNvPr id="828" name="Google Shape;828;p7"/>
          <p:cNvGrpSpPr/>
          <p:nvPr/>
        </p:nvGrpSpPr>
        <p:grpSpPr>
          <a:xfrm>
            <a:off x="2336945" y="1288057"/>
            <a:ext cx="7518111" cy="548005"/>
            <a:chOff x="1764463" y="1060636"/>
            <a:chExt cx="5638583" cy="411004"/>
          </a:xfrm>
        </p:grpSpPr>
        <p:sp>
          <p:nvSpPr>
            <p:cNvPr id="829" name="Google Shape;829;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98A8BD"/>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rgbClr val="FFFFFF"/>
                  </a:solidFill>
                  <a:latin typeface="Calibri"/>
                  <a:ea typeface="Calibri"/>
                  <a:cs typeface="Calibri"/>
                  <a:sym typeface="Calibri"/>
                </a:rPr>
                <a:t>1</a:t>
              </a:r>
              <a:endParaRPr b="0" i="0" sz="1465" u="none" cap="none" strike="noStrike">
                <a:solidFill>
                  <a:srgbClr val="000000"/>
                </a:solidFill>
                <a:latin typeface="Arial"/>
                <a:ea typeface="Arial"/>
                <a:cs typeface="Arial"/>
                <a:sym typeface="Arial"/>
              </a:endParaRPr>
            </a:p>
          </p:txBody>
        </p:sp>
        <p:sp>
          <p:nvSpPr>
            <p:cNvPr id="830" name="Google Shape;830;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98A8BD"/>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831" name="Google Shape;831;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lnSpc>
                  <a:spcPct val="100000"/>
                </a:lnSpc>
                <a:spcBef>
                  <a:spcPts val="0"/>
                </a:spcBef>
                <a:spcAft>
                  <a:spcPts val="0"/>
                </a:spcAft>
                <a:buClr>
                  <a:srgbClr val="000000"/>
                </a:buClr>
                <a:buSzPts val="1865"/>
                <a:buFont typeface="Arial"/>
                <a:buNone/>
              </a:pPr>
              <a:r>
                <a:rPr b="1" i="0" lang="fr-FR" sz="1865" u="none" cap="none" strike="noStrike">
                  <a:solidFill>
                    <a:srgbClr val="44546A"/>
                  </a:solidFill>
                  <a:latin typeface="Poppins ExtraBold"/>
                  <a:ea typeface="Poppins ExtraBold"/>
                  <a:cs typeface="Poppins ExtraBold"/>
                  <a:sym typeface="Poppins ExtraBold"/>
                </a:rPr>
                <a:t>10 min</a:t>
              </a:r>
              <a:endParaRPr b="1" i="0" sz="1465" u="none" cap="none" strike="noStrike">
                <a:solidFill>
                  <a:srgbClr val="000000"/>
                </a:solidFill>
                <a:latin typeface="Arial"/>
                <a:ea typeface="Arial"/>
                <a:cs typeface="Arial"/>
                <a:sym typeface="Arial"/>
              </a:endParaRPr>
            </a:p>
          </p:txBody>
        </p:sp>
        <p:sp>
          <p:nvSpPr>
            <p:cNvPr id="832" name="Google Shape;832;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833" name="Google Shape;833;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lnSpc>
                  <a:spcPct val="100000"/>
                </a:lnSpc>
                <a:spcBef>
                  <a:spcPts val="0"/>
                </a:spcBef>
                <a:spcAft>
                  <a:spcPts val="0"/>
                </a:spcAft>
                <a:buClr>
                  <a:srgbClr val="000000"/>
                </a:buClr>
                <a:buSzPts val="1865"/>
                <a:buFont typeface="Arial"/>
                <a:buNone/>
              </a:pPr>
              <a:r>
                <a:rPr b="1" i="0" lang="fr-FR" sz="1865" u="none" cap="none" strike="noStrike">
                  <a:solidFill>
                    <a:srgbClr val="44546A"/>
                  </a:solidFill>
                  <a:latin typeface="Poppins ExtraBold"/>
                  <a:ea typeface="Poppins ExtraBold"/>
                  <a:cs typeface="Poppins ExtraBold"/>
                  <a:sym typeface="Poppins ExtraBold"/>
                </a:rPr>
                <a:t>Ouverture de la séance</a:t>
              </a:r>
              <a:endParaRPr b="0" i="0" sz="1400" u="none" cap="none" strike="noStrike">
                <a:solidFill>
                  <a:srgbClr val="000000"/>
                </a:solidFill>
                <a:latin typeface="Arial"/>
                <a:ea typeface="Arial"/>
                <a:cs typeface="Arial"/>
                <a:sym typeface="Arial"/>
              </a:endParaRPr>
            </a:p>
          </p:txBody>
        </p:sp>
      </p:grpSp>
      <p:grpSp>
        <p:nvGrpSpPr>
          <p:cNvPr id="834" name="Google Shape;834;p7"/>
          <p:cNvGrpSpPr/>
          <p:nvPr/>
        </p:nvGrpSpPr>
        <p:grpSpPr>
          <a:xfrm>
            <a:off x="2336945" y="2114436"/>
            <a:ext cx="7518111" cy="548005"/>
            <a:chOff x="1764463" y="1060636"/>
            <a:chExt cx="5638583" cy="411004"/>
          </a:xfrm>
        </p:grpSpPr>
        <p:sp>
          <p:nvSpPr>
            <p:cNvPr id="835" name="Google Shape;835;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E55D19"/>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rgbClr val="FFFFFF"/>
                  </a:solidFill>
                  <a:latin typeface="Calibri"/>
                  <a:ea typeface="Calibri"/>
                  <a:cs typeface="Calibri"/>
                  <a:sym typeface="Calibri"/>
                </a:rPr>
                <a:t>2</a:t>
              </a:r>
              <a:endParaRPr b="0" i="0" sz="1465" u="none" cap="none" strike="noStrike">
                <a:solidFill>
                  <a:srgbClr val="000000"/>
                </a:solidFill>
                <a:latin typeface="Arial"/>
                <a:ea typeface="Arial"/>
                <a:cs typeface="Arial"/>
                <a:sym typeface="Arial"/>
              </a:endParaRPr>
            </a:p>
          </p:txBody>
        </p:sp>
        <p:sp>
          <p:nvSpPr>
            <p:cNvPr id="836" name="Google Shape;836;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E55D19"/>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837" name="Google Shape;837;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lnSpc>
                  <a:spcPct val="100000"/>
                </a:lnSpc>
                <a:spcBef>
                  <a:spcPts val="0"/>
                </a:spcBef>
                <a:spcAft>
                  <a:spcPts val="0"/>
                </a:spcAft>
                <a:buClr>
                  <a:srgbClr val="000000"/>
                </a:buClr>
                <a:buSzPts val="1865"/>
                <a:buFont typeface="Arial"/>
                <a:buNone/>
              </a:pPr>
              <a:r>
                <a:rPr b="1" i="0" lang="fr-FR" sz="1865" u="none" cap="none" strike="noStrike">
                  <a:solidFill>
                    <a:srgbClr val="44546A"/>
                  </a:solidFill>
                  <a:latin typeface="Poppins ExtraBold"/>
                  <a:ea typeface="Poppins ExtraBold"/>
                  <a:cs typeface="Poppins ExtraBold"/>
                  <a:sym typeface="Poppins ExtraBold"/>
                </a:rPr>
                <a:t>10 min</a:t>
              </a:r>
              <a:endParaRPr b="1" i="0" sz="1465" u="none" cap="none" strike="noStrike">
                <a:solidFill>
                  <a:srgbClr val="000000"/>
                </a:solidFill>
                <a:latin typeface="Arial"/>
                <a:ea typeface="Arial"/>
                <a:cs typeface="Arial"/>
                <a:sym typeface="Arial"/>
              </a:endParaRPr>
            </a:p>
          </p:txBody>
        </p:sp>
        <p:sp>
          <p:nvSpPr>
            <p:cNvPr id="838" name="Google Shape;838;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839" name="Google Shape;839;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lnSpc>
                  <a:spcPct val="100000"/>
                </a:lnSpc>
                <a:spcBef>
                  <a:spcPts val="0"/>
                </a:spcBef>
                <a:spcAft>
                  <a:spcPts val="0"/>
                </a:spcAft>
                <a:buClr>
                  <a:srgbClr val="000000"/>
                </a:buClr>
                <a:buSzPts val="1865"/>
                <a:buFont typeface="Arial"/>
                <a:buNone/>
              </a:pPr>
              <a:r>
                <a:rPr b="1" i="0" lang="fr-FR" sz="1865" u="none" cap="none" strike="noStrike">
                  <a:solidFill>
                    <a:srgbClr val="44546A"/>
                  </a:solidFill>
                  <a:latin typeface="Poppins ExtraBold"/>
                  <a:ea typeface="Poppins ExtraBold"/>
                  <a:cs typeface="Poppins ExtraBold"/>
                  <a:sym typeface="Poppins ExtraBold"/>
                </a:rPr>
                <a:t>Modelage</a:t>
              </a:r>
              <a:endParaRPr b="0" i="0" sz="1400" u="none" cap="none" strike="noStrike">
                <a:solidFill>
                  <a:srgbClr val="000000"/>
                </a:solidFill>
                <a:latin typeface="Arial"/>
                <a:ea typeface="Arial"/>
                <a:cs typeface="Arial"/>
                <a:sym typeface="Arial"/>
              </a:endParaRPr>
            </a:p>
          </p:txBody>
        </p:sp>
      </p:grpSp>
      <p:grpSp>
        <p:nvGrpSpPr>
          <p:cNvPr id="840" name="Google Shape;840;p7"/>
          <p:cNvGrpSpPr/>
          <p:nvPr/>
        </p:nvGrpSpPr>
        <p:grpSpPr>
          <a:xfrm>
            <a:off x="2336945" y="2940814"/>
            <a:ext cx="7518111" cy="548005"/>
            <a:chOff x="1764463" y="1060636"/>
            <a:chExt cx="5638583" cy="411004"/>
          </a:xfrm>
        </p:grpSpPr>
        <p:sp>
          <p:nvSpPr>
            <p:cNvPr id="841" name="Google Shape;841;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7030A0"/>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rgbClr val="FFFFFF"/>
                  </a:solidFill>
                  <a:latin typeface="Calibri"/>
                  <a:ea typeface="Calibri"/>
                  <a:cs typeface="Calibri"/>
                  <a:sym typeface="Calibri"/>
                </a:rPr>
                <a:t>3</a:t>
              </a:r>
              <a:endParaRPr b="0" i="0" sz="1465" u="none" cap="none" strike="noStrike">
                <a:solidFill>
                  <a:srgbClr val="000000"/>
                </a:solidFill>
                <a:latin typeface="Arial"/>
                <a:ea typeface="Arial"/>
                <a:cs typeface="Arial"/>
                <a:sym typeface="Arial"/>
              </a:endParaRPr>
            </a:p>
          </p:txBody>
        </p:sp>
        <p:sp>
          <p:nvSpPr>
            <p:cNvPr id="842" name="Google Shape;842;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7030A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843" name="Google Shape;843;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lnSpc>
                  <a:spcPct val="100000"/>
                </a:lnSpc>
                <a:spcBef>
                  <a:spcPts val="0"/>
                </a:spcBef>
                <a:spcAft>
                  <a:spcPts val="0"/>
                </a:spcAft>
                <a:buClr>
                  <a:srgbClr val="000000"/>
                </a:buClr>
                <a:buSzPts val="1865"/>
                <a:buFont typeface="Arial"/>
                <a:buNone/>
              </a:pPr>
              <a:r>
                <a:rPr b="1" i="0" lang="fr-FR" sz="1865" u="none" cap="none" strike="noStrike">
                  <a:solidFill>
                    <a:srgbClr val="44546A"/>
                  </a:solidFill>
                  <a:latin typeface="Poppins ExtraBold"/>
                  <a:ea typeface="Poppins ExtraBold"/>
                  <a:cs typeface="Poppins ExtraBold"/>
                  <a:sym typeface="Poppins ExtraBold"/>
                </a:rPr>
                <a:t>10 min</a:t>
              </a:r>
              <a:endParaRPr b="1" i="0" sz="1465" u="none" cap="none" strike="noStrike">
                <a:solidFill>
                  <a:srgbClr val="000000"/>
                </a:solidFill>
                <a:latin typeface="Arial"/>
                <a:ea typeface="Arial"/>
                <a:cs typeface="Arial"/>
                <a:sym typeface="Arial"/>
              </a:endParaRPr>
            </a:p>
          </p:txBody>
        </p:sp>
        <p:sp>
          <p:nvSpPr>
            <p:cNvPr id="844" name="Google Shape;844;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845" name="Google Shape;845;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lnSpc>
                  <a:spcPct val="100000"/>
                </a:lnSpc>
                <a:spcBef>
                  <a:spcPts val="0"/>
                </a:spcBef>
                <a:spcAft>
                  <a:spcPts val="0"/>
                </a:spcAft>
                <a:buClr>
                  <a:srgbClr val="000000"/>
                </a:buClr>
                <a:buSzPts val="1865"/>
                <a:buFont typeface="Arial"/>
                <a:buNone/>
              </a:pPr>
              <a:r>
                <a:rPr b="1" i="0" lang="fr-FR" sz="1865" u="none" cap="none" strike="noStrike">
                  <a:solidFill>
                    <a:srgbClr val="44546A"/>
                  </a:solidFill>
                  <a:latin typeface="Poppins ExtraBold"/>
                  <a:ea typeface="Poppins ExtraBold"/>
                  <a:cs typeface="Poppins ExtraBold"/>
                  <a:sym typeface="Poppins ExtraBold"/>
                </a:rPr>
                <a:t>Pratique collective</a:t>
              </a:r>
              <a:endParaRPr b="0" i="0" sz="1400" u="none" cap="none" strike="noStrike">
                <a:solidFill>
                  <a:srgbClr val="000000"/>
                </a:solidFill>
                <a:latin typeface="Arial"/>
                <a:ea typeface="Arial"/>
                <a:cs typeface="Arial"/>
                <a:sym typeface="Arial"/>
              </a:endParaRPr>
            </a:p>
          </p:txBody>
        </p:sp>
      </p:grpSp>
      <p:grpSp>
        <p:nvGrpSpPr>
          <p:cNvPr id="846" name="Google Shape;846;p7"/>
          <p:cNvGrpSpPr/>
          <p:nvPr/>
        </p:nvGrpSpPr>
        <p:grpSpPr>
          <a:xfrm>
            <a:off x="2336945" y="3767193"/>
            <a:ext cx="7518111" cy="548005"/>
            <a:chOff x="1764463" y="1060636"/>
            <a:chExt cx="5638583" cy="411004"/>
          </a:xfrm>
        </p:grpSpPr>
        <p:sp>
          <p:nvSpPr>
            <p:cNvPr id="847" name="Google Shape;847;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BEB07D"/>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rgbClr val="FFFFFF"/>
                  </a:solidFill>
                  <a:latin typeface="Calibri"/>
                  <a:ea typeface="Calibri"/>
                  <a:cs typeface="Calibri"/>
                  <a:sym typeface="Calibri"/>
                </a:rPr>
                <a:t>4</a:t>
              </a:r>
              <a:endParaRPr b="0" i="0" sz="1465" u="none" cap="none" strike="noStrike">
                <a:solidFill>
                  <a:srgbClr val="000000"/>
                </a:solidFill>
                <a:latin typeface="Arial"/>
                <a:ea typeface="Arial"/>
                <a:cs typeface="Arial"/>
                <a:sym typeface="Arial"/>
              </a:endParaRPr>
            </a:p>
          </p:txBody>
        </p:sp>
        <p:sp>
          <p:nvSpPr>
            <p:cNvPr id="848" name="Google Shape;848;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BEB07D"/>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849" name="Google Shape;849;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lnSpc>
                  <a:spcPct val="100000"/>
                </a:lnSpc>
                <a:spcBef>
                  <a:spcPts val="0"/>
                </a:spcBef>
                <a:spcAft>
                  <a:spcPts val="0"/>
                </a:spcAft>
                <a:buClr>
                  <a:srgbClr val="000000"/>
                </a:buClr>
                <a:buSzPts val="1865"/>
                <a:buFont typeface="Arial"/>
                <a:buNone/>
              </a:pPr>
              <a:r>
                <a:rPr b="1" i="0" lang="fr-FR" sz="1865" u="none" cap="none" strike="noStrike">
                  <a:solidFill>
                    <a:srgbClr val="44546A"/>
                  </a:solidFill>
                  <a:latin typeface="Poppins ExtraBold"/>
                  <a:ea typeface="Poppins ExtraBold"/>
                  <a:cs typeface="Poppins ExtraBold"/>
                  <a:sym typeface="Poppins ExtraBold"/>
                </a:rPr>
                <a:t>12 min</a:t>
              </a:r>
              <a:endParaRPr b="1" i="0" sz="1465" u="none" cap="none" strike="noStrike">
                <a:solidFill>
                  <a:srgbClr val="000000"/>
                </a:solidFill>
                <a:latin typeface="Arial"/>
                <a:ea typeface="Arial"/>
                <a:cs typeface="Arial"/>
                <a:sym typeface="Arial"/>
              </a:endParaRPr>
            </a:p>
          </p:txBody>
        </p:sp>
        <p:sp>
          <p:nvSpPr>
            <p:cNvPr id="850" name="Google Shape;850;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851" name="Google Shape;851;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lnSpc>
                  <a:spcPct val="100000"/>
                </a:lnSpc>
                <a:spcBef>
                  <a:spcPts val="0"/>
                </a:spcBef>
                <a:spcAft>
                  <a:spcPts val="0"/>
                </a:spcAft>
                <a:buClr>
                  <a:srgbClr val="000000"/>
                </a:buClr>
                <a:buSzPts val="1865"/>
                <a:buFont typeface="Arial"/>
                <a:buNone/>
              </a:pPr>
              <a:r>
                <a:rPr b="1" i="0" lang="fr-FR" sz="1865" u="none" cap="none" strike="noStrike">
                  <a:solidFill>
                    <a:srgbClr val="44546A"/>
                  </a:solidFill>
                  <a:latin typeface="Poppins ExtraBold"/>
                  <a:ea typeface="Poppins ExtraBold"/>
                  <a:cs typeface="Poppins ExtraBold"/>
                  <a:sym typeface="Poppins ExtraBold"/>
                </a:rPr>
                <a:t>Pratique en binôme</a:t>
              </a:r>
              <a:endParaRPr b="0" i="0" sz="1400" u="none" cap="none" strike="noStrike">
                <a:solidFill>
                  <a:srgbClr val="000000"/>
                </a:solidFill>
                <a:latin typeface="Arial"/>
                <a:ea typeface="Arial"/>
                <a:cs typeface="Arial"/>
                <a:sym typeface="Arial"/>
              </a:endParaRPr>
            </a:p>
          </p:txBody>
        </p:sp>
      </p:grpSp>
      <p:grpSp>
        <p:nvGrpSpPr>
          <p:cNvPr id="852" name="Google Shape;852;p7"/>
          <p:cNvGrpSpPr/>
          <p:nvPr/>
        </p:nvGrpSpPr>
        <p:grpSpPr>
          <a:xfrm>
            <a:off x="2336945" y="4593572"/>
            <a:ext cx="7518111" cy="548005"/>
            <a:chOff x="1764463" y="1060636"/>
            <a:chExt cx="5638583" cy="411004"/>
          </a:xfrm>
        </p:grpSpPr>
        <p:sp>
          <p:nvSpPr>
            <p:cNvPr id="853" name="Google Shape;853;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C00000"/>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rgbClr val="FFFFFF"/>
                  </a:solidFill>
                  <a:latin typeface="Calibri"/>
                  <a:ea typeface="Calibri"/>
                  <a:cs typeface="Calibri"/>
                  <a:sym typeface="Calibri"/>
                </a:rPr>
                <a:t>5</a:t>
              </a:r>
              <a:endParaRPr b="0" i="0" sz="1465" u="none" cap="none" strike="noStrike">
                <a:solidFill>
                  <a:srgbClr val="000000"/>
                </a:solidFill>
                <a:latin typeface="Arial"/>
                <a:ea typeface="Arial"/>
                <a:cs typeface="Arial"/>
                <a:sym typeface="Arial"/>
              </a:endParaRPr>
            </a:p>
          </p:txBody>
        </p:sp>
        <p:sp>
          <p:nvSpPr>
            <p:cNvPr id="854" name="Google Shape;854;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C0000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855" name="Google Shape;855;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lnSpc>
                  <a:spcPct val="100000"/>
                </a:lnSpc>
                <a:spcBef>
                  <a:spcPts val="0"/>
                </a:spcBef>
                <a:spcAft>
                  <a:spcPts val="0"/>
                </a:spcAft>
                <a:buClr>
                  <a:srgbClr val="000000"/>
                </a:buClr>
                <a:buSzPts val="1865"/>
                <a:buFont typeface="Arial"/>
                <a:buNone/>
              </a:pPr>
              <a:r>
                <a:rPr b="1" i="0" lang="fr-FR" sz="1865" u="none" cap="none" strike="noStrike">
                  <a:solidFill>
                    <a:srgbClr val="44546A"/>
                  </a:solidFill>
                  <a:latin typeface="Poppins ExtraBold"/>
                  <a:ea typeface="Poppins ExtraBold"/>
                  <a:cs typeface="Poppins ExtraBold"/>
                  <a:sym typeface="Poppins ExtraBold"/>
                </a:rPr>
                <a:t>10 min</a:t>
              </a:r>
              <a:endParaRPr b="1" i="0" sz="1465" u="none" cap="none" strike="noStrike">
                <a:solidFill>
                  <a:srgbClr val="000000"/>
                </a:solidFill>
                <a:latin typeface="Arial"/>
                <a:ea typeface="Arial"/>
                <a:cs typeface="Arial"/>
                <a:sym typeface="Arial"/>
              </a:endParaRPr>
            </a:p>
          </p:txBody>
        </p:sp>
        <p:sp>
          <p:nvSpPr>
            <p:cNvPr id="856" name="Google Shape;856;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857" name="Google Shape;857;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lnSpc>
                  <a:spcPct val="100000"/>
                </a:lnSpc>
                <a:spcBef>
                  <a:spcPts val="0"/>
                </a:spcBef>
                <a:spcAft>
                  <a:spcPts val="0"/>
                </a:spcAft>
                <a:buClr>
                  <a:srgbClr val="000000"/>
                </a:buClr>
                <a:buSzPts val="1865"/>
                <a:buFont typeface="Arial"/>
                <a:buNone/>
              </a:pPr>
              <a:r>
                <a:rPr b="1" i="0" lang="fr-FR" sz="1865" u="none" cap="none" strike="noStrike">
                  <a:solidFill>
                    <a:srgbClr val="44546A"/>
                  </a:solidFill>
                  <a:latin typeface="Poppins ExtraBold"/>
                  <a:ea typeface="Poppins ExtraBold"/>
                  <a:cs typeface="Poppins ExtraBold"/>
                  <a:sym typeface="Poppins ExtraBold"/>
                </a:rPr>
                <a:t>Pratique autonome</a:t>
              </a:r>
              <a:endParaRPr b="0" i="0" sz="1400" u="none" cap="none" strike="noStrike">
                <a:solidFill>
                  <a:srgbClr val="000000"/>
                </a:solidFill>
                <a:latin typeface="Arial"/>
                <a:ea typeface="Arial"/>
                <a:cs typeface="Arial"/>
                <a:sym typeface="Arial"/>
              </a:endParaRPr>
            </a:p>
          </p:txBody>
        </p:sp>
      </p:grpSp>
      <p:grpSp>
        <p:nvGrpSpPr>
          <p:cNvPr id="858" name="Google Shape;858;p7"/>
          <p:cNvGrpSpPr/>
          <p:nvPr/>
        </p:nvGrpSpPr>
        <p:grpSpPr>
          <a:xfrm>
            <a:off x="2336945" y="5419952"/>
            <a:ext cx="7518111" cy="548005"/>
            <a:chOff x="1764463" y="1060636"/>
            <a:chExt cx="5638583" cy="411004"/>
          </a:xfrm>
        </p:grpSpPr>
        <p:sp>
          <p:nvSpPr>
            <p:cNvPr id="859" name="Google Shape;859;p7"/>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6CA6A2"/>
            </a:solidFill>
            <a:ln>
              <a:noFill/>
            </a:ln>
          </p:spPr>
          <p:txBody>
            <a:bodyPr anchorCtr="1" anchor="ctr" bIns="34250" lIns="68550" spcFirstLastPara="1" rIns="68550" wrap="square" tIns="3425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rgbClr val="FFFFFF"/>
                  </a:solidFill>
                  <a:latin typeface="Calibri"/>
                  <a:ea typeface="Calibri"/>
                  <a:cs typeface="Calibri"/>
                  <a:sym typeface="Calibri"/>
                </a:rPr>
                <a:t>6</a:t>
              </a:r>
              <a:endParaRPr b="0" i="0" sz="1465" u="none" cap="none" strike="noStrike">
                <a:solidFill>
                  <a:srgbClr val="000000"/>
                </a:solidFill>
                <a:latin typeface="Arial"/>
                <a:ea typeface="Arial"/>
                <a:cs typeface="Arial"/>
                <a:sym typeface="Arial"/>
              </a:endParaRPr>
            </a:p>
          </p:txBody>
        </p:sp>
        <p:sp>
          <p:nvSpPr>
            <p:cNvPr id="860" name="Google Shape;860;p7"/>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6CA6A2"/>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44546A"/>
                </a:solidFill>
                <a:latin typeface="Calibri"/>
                <a:ea typeface="Calibri"/>
                <a:cs typeface="Calibri"/>
                <a:sym typeface="Calibri"/>
              </a:endParaRPr>
            </a:p>
          </p:txBody>
        </p:sp>
        <p:sp>
          <p:nvSpPr>
            <p:cNvPr id="861" name="Google Shape;861;p7"/>
            <p:cNvSpPr txBox="1"/>
            <p:nvPr/>
          </p:nvSpPr>
          <p:spPr>
            <a:xfrm>
              <a:off x="6181715" y="1123811"/>
              <a:ext cx="777898" cy="284704"/>
            </a:xfrm>
            <a:prstGeom prst="rect">
              <a:avLst/>
            </a:prstGeom>
            <a:noFill/>
            <a:ln>
              <a:noFill/>
            </a:ln>
          </p:spPr>
          <p:txBody>
            <a:bodyPr anchorCtr="0" anchor="t" bIns="45675" lIns="91425" spcFirstLastPara="1" rIns="91425" wrap="square" tIns="45675">
              <a:spAutoFit/>
            </a:bodyPr>
            <a:lstStyle/>
            <a:p>
              <a:pPr indent="0" lvl="0" marL="0" marR="0" rtl="0" algn="ctr">
                <a:lnSpc>
                  <a:spcPct val="100000"/>
                </a:lnSpc>
                <a:spcBef>
                  <a:spcPts val="0"/>
                </a:spcBef>
                <a:spcAft>
                  <a:spcPts val="0"/>
                </a:spcAft>
                <a:buClr>
                  <a:srgbClr val="000000"/>
                </a:buClr>
                <a:buSzPts val="1865"/>
                <a:buFont typeface="Arial"/>
                <a:buNone/>
              </a:pPr>
              <a:r>
                <a:rPr b="1" i="0" lang="fr-FR" sz="1865" u="none" cap="none" strike="noStrike">
                  <a:solidFill>
                    <a:srgbClr val="44546A"/>
                  </a:solidFill>
                  <a:latin typeface="Poppins ExtraBold"/>
                  <a:ea typeface="Poppins ExtraBold"/>
                  <a:cs typeface="Poppins ExtraBold"/>
                  <a:sym typeface="Poppins ExtraBold"/>
                </a:rPr>
                <a:t>3 min</a:t>
              </a:r>
              <a:endParaRPr b="1" i="0" sz="1465" u="none" cap="none" strike="noStrike">
                <a:solidFill>
                  <a:srgbClr val="000000"/>
                </a:solidFill>
                <a:latin typeface="Arial"/>
                <a:ea typeface="Arial"/>
                <a:cs typeface="Arial"/>
                <a:sym typeface="Arial"/>
              </a:endParaRPr>
            </a:p>
          </p:txBody>
        </p:sp>
        <p:sp>
          <p:nvSpPr>
            <p:cNvPr id="862" name="Google Shape;862;p7"/>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4546A"/>
                </a:solidFill>
                <a:latin typeface="Calibri"/>
                <a:ea typeface="Calibri"/>
                <a:cs typeface="Calibri"/>
                <a:sym typeface="Calibri"/>
              </a:endParaRPr>
            </a:p>
          </p:txBody>
        </p:sp>
        <p:sp>
          <p:nvSpPr>
            <p:cNvPr id="863" name="Google Shape;863;p7"/>
            <p:cNvSpPr txBox="1"/>
            <p:nvPr/>
          </p:nvSpPr>
          <p:spPr>
            <a:xfrm>
              <a:off x="2209285" y="1123811"/>
              <a:ext cx="3972429" cy="284704"/>
            </a:xfrm>
            <a:prstGeom prst="rect">
              <a:avLst/>
            </a:prstGeom>
            <a:noFill/>
            <a:ln>
              <a:noFill/>
            </a:ln>
          </p:spPr>
          <p:txBody>
            <a:bodyPr anchorCtr="0" anchor="t" bIns="45675" lIns="91425" spcFirstLastPara="1" rIns="91425" wrap="square" tIns="45675">
              <a:spAutoFit/>
            </a:bodyPr>
            <a:lstStyle/>
            <a:p>
              <a:pPr indent="0" lvl="0" marL="0" marR="0" rtl="0" algn="l">
                <a:lnSpc>
                  <a:spcPct val="100000"/>
                </a:lnSpc>
                <a:spcBef>
                  <a:spcPts val="0"/>
                </a:spcBef>
                <a:spcAft>
                  <a:spcPts val="0"/>
                </a:spcAft>
                <a:buClr>
                  <a:srgbClr val="000000"/>
                </a:buClr>
                <a:buSzPts val="1865"/>
                <a:buFont typeface="Arial"/>
                <a:buNone/>
              </a:pPr>
              <a:r>
                <a:rPr b="1" i="0" lang="fr-FR" sz="1865" u="none" cap="none" strike="noStrike">
                  <a:solidFill>
                    <a:srgbClr val="44546A"/>
                  </a:solidFill>
                  <a:latin typeface="Poppins ExtraBold"/>
                  <a:ea typeface="Poppins ExtraBold"/>
                  <a:cs typeface="Poppins ExtraBold"/>
                  <a:sym typeface="Poppins ExtraBold"/>
                </a:rPr>
                <a:t>Clôture</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2" name="Shape 2692"/>
        <p:cNvGrpSpPr/>
        <p:nvPr/>
      </p:nvGrpSpPr>
      <p:grpSpPr>
        <a:xfrm>
          <a:off x="0" y="0"/>
          <a:ext cx="0" cy="0"/>
          <a:chOff x="0" y="0"/>
          <a:chExt cx="0" cy="0"/>
        </a:xfrm>
      </p:grpSpPr>
      <p:sp>
        <p:nvSpPr>
          <p:cNvPr id="2693" name="Google Shape;2693;p70"/>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PA</a:t>
            </a:r>
            <a:endParaRPr b="1" i="0" sz="1200" u="none" cap="none" strike="noStrike">
              <a:solidFill>
                <a:schemeClr val="lt1"/>
              </a:solidFill>
              <a:latin typeface="Dosis"/>
              <a:ea typeface="Dosis"/>
              <a:cs typeface="Dosis"/>
              <a:sym typeface="Dosis"/>
            </a:endParaRPr>
          </a:p>
        </p:txBody>
      </p:sp>
      <p:sp>
        <p:nvSpPr>
          <p:cNvPr id="2694" name="Google Shape;2694;p70"/>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Prenez vos livrets et faites l’activité « Je m’entraîne seul 1» tout seul. Vous avez 2 minutes pour répondre.</a:t>
            </a:r>
            <a:endParaRPr b="0" i="0" sz="1400" u="none" cap="none" strike="noStrike">
              <a:solidFill>
                <a:srgbClr val="000000"/>
              </a:solidFill>
              <a:latin typeface="Arial"/>
              <a:ea typeface="Arial"/>
              <a:cs typeface="Arial"/>
              <a:sym typeface="Arial"/>
            </a:endParaRPr>
          </a:p>
        </p:txBody>
      </p:sp>
      <p:sp>
        <p:nvSpPr>
          <p:cNvPr id="2695" name="Google Shape;2695;p70"/>
          <p:cNvSpPr txBox="1"/>
          <p:nvPr/>
        </p:nvSpPr>
        <p:spPr>
          <a:xfrm>
            <a:off x="359287" y="627380"/>
            <a:ext cx="1022316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 accorde 3 minutes aux élèves pour réaliser la tâche proposée. Il propose également un ou plusieurs défis supplémentaires pour les élèves les plus avancés.</a:t>
            </a:r>
            <a:endParaRPr b="0" i="0" sz="1400" u="none" cap="none" strike="noStrike">
              <a:solidFill>
                <a:srgbClr val="000000"/>
              </a:solidFill>
              <a:latin typeface="Arial"/>
              <a:ea typeface="Arial"/>
              <a:cs typeface="Arial"/>
              <a:sym typeface="Arial"/>
            </a:endParaRPr>
          </a:p>
        </p:txBody>
      </p:sp>
      <p:grpSp>
        <p:nvGrpSpPr>
          <p:cNvPr id="2696" name="Google Shape;2696;p70"/>
          <p:cNvGrpSpPr/>
          <p:nvPr/>
        </p:nvGrpSpPr>
        <p:grpSpPr>
          <a:xfrm>
            <a:off x="10582447" y="178527"/>
            <a:ext cx="630930" cy="597556"/>
            <a:chOff x="582302" y="4447623"/>
            <a:chExt cx="630930" cy="597556"/>
          </a:xfrm>
        </p:grpSpPr>
        <p:pic>
          <p:nvPicPr>
            <p:cNvPr id="2697" name="Google Shape;2697;p70"/>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2698" name="Google Shape;2698;p70"/>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pic>
        <p:nvPicPr>
          <p:cNvPr id="2699" name="Google Shape;2699;p70"/>
          <p:cNvPicPr preferRelativeResize="0"/>
          <p:nvPr/>
        </p:nvPicPr>
        <p:blipFill rotWithShape="1">
          <a:blip r:embed="rId5">
            <a:alphaModFix/>
          </a:blip>
          <a:srcRect b="0" l="0" r="0" t="0"/>
          <a:stretch/>
        </p:blipFill>
        <p:spPr>
          <a:xfrm>
            <a:off x="286008" y="1072692"/>
            <a:ext cx="11619983" cy="4712616"/>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3" name="Shape 2703"/>
        <p:cNvGrpSpPr/>
        <p:nvPr/>
      </p:nvGrpSpPr>
      <p:grpSpPr>
        <a:xfrm>
          <a:off x="0" y="0"/>
          <a:ext cx="0" cy="0"/>
          <a:chOff x="0" y="0"/>
          <a:chExt cx="0" cy="0"/>
        </a:xfrm>
      </p:grpSpPr>
      <p:sp>
        <p:nvSpPr>
          <p:cNvPr id="2704" name="Google Shape;2704;p71"/>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PA</a:t>
            </a:r>
            <a:endParaRPr b="1" i="0" sz="1200" u="none" cap="none" strike="noStrike">
              <a:solidFill>
                <a:schemeClr val="lt1"/>
              </a:solidFill>
              <a:latin typeface="Dosis"/>
              <a:ea typeface="Dosis"/>
              <a:cs typeface="Dosis"/>
              <a:sym typeface="Dosis"/>
            </a:endParaRPr>
          </a:p>
        </p:txBody>
      </p:sp>
      <p:sp>
        <p:nvSpPr>
          <p:cNvPr id="2705" name="Google Shape;2705;p71"/>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Le temps est terminé. Voyons ensemble la solution de l’exercice.</a:t>
            </a:r>
            <a:endParaRPr b="0" i="0" sz="1400" u="none" cap="none" strike="noStrike">
              <a:solidFill>
                <a:srgbClr val="000000"/>
              </a:solidFill>
              <a:latin typeface="Arial"/>
              <a:ea typeface="Arial"/>
              <a:cs typeface="Arial"/>
              <a:sym typeface="Arial"/>
            </a:endParaRPr>
          </a:p>
        </p:txBody>
      </p:sp>
      <p:sp>
        <p:nvSpPr>
          <p:cNvPr id="2706" name="Google Shape;2706;p71"/>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 accorde 2 min pour donner l’occasion aux élèves de présenter leurs productions et les corrige.</a:t>
            </a:r>
            <a:endParaRPr b="0" i="0" sz="1400" u="none" cap="none" strike="noStrike">
              <a:solidFill>
                <a:srgbClr val="000000"/>
              </a:solidFill>
              <a:latin typeface="Arial"/>
              <a:ea typeface="Arial"/>
              <a:cs typeface="Arial"/>
              <a:sym typeface="Arial"/>
            </a:endParaRPr>
          </a:p>
        </p:txBody>
      </p:sp>
      <p:sp>
        <p:nvSpPr>
          <p:cNvPr id="2707" name="Google Shape;2707;p71"/>
          <p:cNvSpPr/>
          <p:nvPr/>
        </p:nvSpPr>
        <p:spPr>
          <a:xfrm>
            <a:off x="4663973" y="1864949"/>
            <a:ext cx="305455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fr-FR" sz="4000" u="none" cap="none" strike="noStrike">
                <a:solidFill>
                  <a:schemeClr val="dk1"/>
                </a:solidFill>
                <a:latin typeface="Calibri"/>
                <a:ea typeface="Calibri"/>
                <a:cs typeface="Calibri"/>
                <a:sym typeface="Calibri"/>
              </a:rPr>
              <a:t>Temps Écoulé</a:t>
            </a:r>
            <a:endParaRPr b="0" i="0" sz="1400" u="none" cap="none" strike="noStrike">
              <a:solidFill>
                <a:srgbClr val="000000"/>
              </a:solidFill>
              <a:latin typeface="Arial"/>
              <a:ea typeface="Arial"/>
              <a:cs typeface="Arial"/>
              <a:sym typeface="Arial"/>
            </a:endParaRPr>
          </a:p>
        </p:txBody>
      </p:sp>
      <p:pic>
        <p:nvPicPr>
          <p:cNvPr id="2708" name="Google Shape;2708;p71"/>
          <p:cNvPicPr preferRelativeResize="0"/>
          <p:nvPr/>
        </p:nvPicPr>
        <p:blipFill rotWithShape="1">
          <a:blip r:embed="rId3">
            <a:alphaModFix/>
          </a:blip>
          <a:srcRect b="20982" l="10491" r="10044" t="15401"/>
          <a:stretch/>
        </p:blipFill>
        <p:spPr>
          <a:xfrm>
            <a:off x="4495800" y="2989489"/>
            <a:ext cx="3390900" cy="271462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2" name="Shape 2712"/>
        <p:cNvGrpSpPr/>
        <p:nvPr/>
      </p:nvGrpSpPr>
      <p:grpSpPr>
        <a:xfrm>
          <a:off x="0" y="0"/>
          <a:ext cx="0" cy="0"/>
          <a:chOff x="0" y="0"/>
          <a:chExt cx="0" cy="0"/>
        </a:xfrm>
      </p:grpSpPr>
      <p:sp>
        <p:nvSpPr>
          <p:cNvPr id="2713" name="Google Shape;2713;p72"/>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PA</a:t>
            </a:r>
            <a:endParaRPr b="1" i="0" sz="1200" u="none" cap="none" strike="noStrike">
              <a:solidFill>
                <a:schemeClr val="lt1"/>
              </a:solidFill>
              <a:latin typeface="Dosis"/>
              <a:ea typeface="Dosis"/>
              <a:cs typeface="Dosis"/>
              <a:sym typeface="Dosis"/>
            </a:endParaRPr>
          </a:p>
        </p:txBody>
      </p:sp>
      <p:sp>
        <p:nvSpPr>
          <p:cNvPr id="2714" name="Google Shape;2714;p72"/>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Prenez la correction sur vos livrets.</a:t>
            </a:r>
            <a:endParaRPr b="0" i="0" sz="1400" u="none" cap="none" strike="noStrike">
              <a:solidFill>
                <a:srgbClr val="000000"/>
              </a:solidFill>
              <a:latin typeface="Arial"/>
              <a:ea typeface="Arial"/>
              <a:cs typeface="Arial"/>
              <a:sym typeface="Arial"/>
            </a:endParaRPr>
          </a:p>
        </p:txBody>
      </p:sp>
      <p:sp>
        <p:nvSpPr>
          <p:cNvPr id="2715" name="Google Shape;2715;p72"/>
          <p:cNvSpPr txBox="1"/>
          <p:nvPr/>
        </p:nvSpPr>
        <p:spPr>
          <a:xfrm>
            <a:off x="341136" y="602116"/>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 donne 2 min aux élèves pour recopier la correction sur les livrets. Il propose une solution au défi s’il reste assez de temps.</a:t>
            </a:r>
            <a:endParaRPr b="0" i="0" sz="1400" u="none" cap="none" strike="noStrike">
              <a:solidFill>
                <a:srgbClr val="000000"/>
              </a:solidFill>
              <a:latin typeface="Arial"/>
              <a:ea typeface="Arial"/>
              <a:cs typeface="Arial"/>
              <a:sym typeface="Arial"/>
            </a:endParaRPr>
          </a:p>
        </p:txBody>
      </p:sp>
      <p:grpSp>
        <p:nvGrpSpPr>
          <p:cNvPr id="2716" name="Google Shape;2716;p72"/>
          <p:cNvGrpSpPr/>
          <p:nvPr/>
        </p:nvGrpSpPr>
        <p:grpSpPr>
          <a:xfrm>
            <a:off x="10582447" y="178527"/>
            <a:ext cx="630930" cy="597556"/>
            <a:chOff x="582302" y="4447623"/>
            <a:chExt cx="630930" cy="597556"/>
          </a:xfrm>
        </p:grpSpPr>
        <p:pic>
          <p:nvPicPr>
            <p:cNvPr id="2717" name="Google Shape;2717;p72"/>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2718" name="Google Shape;2718;p72"/>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grpSp>
        <p:nvGrpSpPr>
          <p:cNvPr id="2719" name="Google Shape;2719;p72"/>
          <p:cNvGrpSpPr/>
          <p:nvPr/>
        </p:nvGrpSpPr>
        <p:grpSpPr>
          <a:xfrm>
            <a:off x="256728" y="1350330"/>
            <a:ext cx="11607448" cy="4703490"/>
            <a:chOff x="1778921" y="1134602"/>
            <a:chExt cx="7189588" cy="3030998"/>
          </a:xfrm>
        </p:grpSpPr>
        <p:sp>
          <p:nvSpPr>
            <p:cNvPr id="2720" name="Google Shape;2720;p72"/>
            <p:cNvSpPr/>
            <p:nvPr/>
          </p:nvSpPr>
          <p:spPr>
            <a:xfrm>
              <a:off x="1901926" y="1414215"/>
              <a:ext cx="7066583" cy="2751385"/>
            </a:xfrm>
            <a:custGeom>
              <a:rect b="b" l="l" r="r" t="t"/>
              <a:pathLst>
                <a:path extrusionOk="0" h="4267542" w="6611301">
                  <a:moveTo>
                    <a:pt x="157200" y="42036"/>
                  </a:moveTo>
                  <a:lnTo>
                    <a:pt x="78600" y="42036"/>
                  </a:lnTo>
                  <a:cubicBezTo>
                    <a:pt x="35192" y="42036"/>
                    <a:pt x="0" y="90384"/>
                    <a:pt x="0" y="150036"/>
                  </a:cubicBezTo>
                  <a:lnTo>
                    <a:pt x="0" y="4159541"/>
                  </a:lnTo>
                  <a:cubicBezTo>
                    <a:pt x="0" y="4219180"/>
                    <a:pt x="48349" y="4267542"/>
                    <a:pt x="108001" y="4267542"/>
                  </a:cubicBezTo>
                  <a:lnTo>
                    <a:pt x="6503301" y="4267542"/>
                  </a:lnTo>
                  <a:cubicBezTo>
                    <a:pt x="6562940" y="4267542"/>
                    <a:pt x="6611301" y="4219180"/>
                    <a:pt x="6611301" y="4159541"/>
                  </a:cubicBezTo>
                  <a:lnTo>
                    <a:pt x="6611301" y="107999"/>
                  </a:lnTo>
                  <a:cubicBezTo>
                    <a:pt x="6611301" y="48360"/>
                    <a:pt x="6562940" y="0"/>
                    <a:pt x="6503301" y="0"/>
                  </a:cubicBezTo>
                  <a:lnTo>
                    <a:pt x="5302046" y="0"/>
                  </a:lnTo>
                </a:path>
              </a:pathLst>
            </a:custGeom>
            <a:noFill/>
            <a:ln cap="flat" cmpd="sng" w="12700">
              <a:solidFill>
                <a:srgbClr val="BA86BB"/>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21" name="Google Shape;2721;p72"/>
            <p:cNvSpPr/>
            <p:nvPr/>
          </p:nvSpPr>
          <p:spPr>
            <a:xfrm>
              <a:off x="7178576" y="1388818"/>
              <a:ext cx="54298" cy="50454"/>
            </a:xfrm>
            <a:custGeom>
              <a:rect b="b" l="l" r="r" t="t"/>
              <a:pathLst>
                <a:path extrusionOk="0" h="50800" w="50800">
                  <a:moveTo>
                    <a:pt x="25400" y="50800"/>
                  </a:moveTo>
                  <a:cubicBezTo>
                    <a:pt x="39433" y="50800"/>
                    <a:pt x="50800" y="39434"/>
                    <a:pt x="50800" y="25400"/>
                  </a:cubicBezTo>
                  <a:cubicBezTo>
                    <a:pt x="50800" y="11380"/>
                    <a:pt x="39433" y="0"/>
                    <a:pt x="25400" y="0"/>
                  </a:cubicBezTo>
                  <a:cubicBezTo>
                    <a:pt x="11367" y="0"/>
                    <a:pt x="0" y="11380"/>
                    <a:pt x="0" y="25400"/>
                  </a:cubicBezTo>
                  <a:cubicBezTo>
                    <a:pt x="0" y="39434"/>
                    <a:pt x="11367" y="50800"/>
                    <a:pt x="25400" y="50800"/>
                  </a:cubicBezTo>
                </a:path>
              </a:pathLst>
            </a:custGeom>
            <a:solidFill>
              <a:srgbClr val="BA86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22" name="Google Shape;2722;p72"/>
            <p:cNvSpPr/>
            <p:nvPr/>
          </p:nvSpPr>
          <p:spPr>
            <a:xfrm>
              <a:off x="1897130" y="1301945"/>
              <a:ext cx="2171279" cy="250287"/>
            </a:xfrm>
            <a:custGeom>
              <a:rect b="b" l="l" r="r" t="t"/>
              <a:pathLst>
                <a:path extrusionOk="0" h="252006" w="2031389">
                  <a:moveTo>
                    <a:pt x="125996" y="0"/>
                  </a:moveTo>
                  <a:cubicBezTo>
                    <a:pt x="56413" y="0"/>
                    <a:pt x="0" y="56413"/>
                    <a:pt x="0" y="125996"/>
                  </a:cubicBezTo>
                  <a:cubicBezTo>
                    <a:pt x="0" y="195592"/>
                    <a:pt x="56413" y="252006"/>
                    <a:pt x="125996" y="252006"/>
                  </a:cubicBezTo>
                  <a:lnTo>
                    <a:pt x="1905393" y="252006"/>
                  </a:lnTo>
                  <a:cubicBezTo>
                    <a:pt x="1974976" y="252006"/>
                    <a:pt x="2031389" y="195592"/>
                    <a:pt x="2031389" y="125996"/>
                  </a:cubicBezTo>
                  <a:cubicBezTo>
                    <a:pt x="2031389" y="56413"/>
                    <a:pt x="1974976" y="0"/>
                    <a:pt x="1905393" y="0"/>
                  </a:cubicBezTo>
                  <a:close/>
                  <a:moveTo>
                    <a:pt x="125996"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723" name="Google Shape;2723;p72"/>
            <p:cNvPicPr preferRelativeResize="0"/>
            <p:nvPr/>
          </p:nvPicPr>
          <p:blipFill rotWithShape="1">
            <a:blip r:embed="rId5">
              <a:alphaModFix/>
            </a:blip>
            <a:srcRect b="0" l="0" r="0" t="0"/>
            <a:stretch/>
          </p:blipFill>
          <p:spPr>
            <a:xfrm>
              <a:off x="1881688" y="1171433"/>
              <a:ext cx="414839" cy="409683"/>
            </a:xfrm>
            <a:prstGeom prst="rect">
              <a:avLst/>
            </a:prstGeom>
            <a:noFill/>
            <a:ln>
              <a:noFill/>
            </a:ln>
          </p:spPr>
        </p:pic>
        <p:sp>
          <p:nvSpPr>
            <p:cNvPr id="2724" name="Google Shape;2724;p72"/>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25" name="Google Shape;2725;p72"/>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close/>
                  <a:moveTo>
                    <a:pt x="200367" y="425526"/>
                  </a:moveTo>
                </a:path>
              </a:pathLst>
            </a:custGeom>
            <a:noFill/>
            <a:ln cap="flat" cmpd="sng" w="10525">
              <a:solidFill>
                <a:srgbClr val="AE6EAD"/>
              </a:solidFill>
              <a:prstDash val="solid"/>
              <a:miter lim="127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26" name="Google Shape;2726;p72"/>
            <p:cNvSpPr/>
            <p:nvPr/>
          </p:nvSpPr>
          <p:spPr>
            <a:xfrm>
              <a:off x="1788818" y="1621166"/>
              <a:ext cx="252853" cy="204349"/>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27" name="Google Shape;2727;p72"/>
            <p:cNvSpPr/>
            <p:nvPr/>
          </p:nvSpPr>
          <p:spPr>
            <a:xfrm>
              <a:off x="1778921" y="1599769"/>
              <a:ext cx="279323" cy="204349"/>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28" name="Google Shape;2728;p72"/>
            <p:cNvSpPr/>
            <p:nvPr/>
          </p:nvSpPr>
          <p:spPr>
            <a:xfrm>
              <a:off x="6443404" y="1344708"/>
              <a:ext cx="163586" cy="152003"/>
            </a:xfrm>
            <a:custGeom>
              <a:rect b="b" l="l" r="r" t="t"/>
              <a:pathLst>
                <a:path extrusionOk="0" h="153047" w="153047">
                  <a:moveTo>
                    <a:pt x="153047" y="76517"/>
                  </a:moveTo>
                  <a:cubicBezTo>
                    <a:pt x="153047" y="118782"/>
                    <a:pt x="118783" y="153047"/>
                    <a:pt x="76517" y="153047"/>
                  </a:cubicBezTo>
                  <a:cubicBezTo>
                    <a:pt x="34264" y="153047"/>
                    <a:pt x="0" y="118782"/>
                    <a:pt x="0" y="76517"/>
                  </a:cubicBezTo>
                  <a:cubicBezTo>
                    <a:pt x="0" y="34252"/>
                    <a:pt x="34264" y="0"/>
                    <a:pt x="76517" y="0"/>
                  </a:cubicBezTo>
                  <a:cubicBezTo>
                    <a:pt x="118783" y="0"/>
                    <a:pt x="153047" y="34252"/>
                    <a:pt x="153047" y="76517"/>
                  </a:cubicBezTo>
                </a:path>
              </a:pathLst>
            </a:custGeom>
            <a:solidFill>
              <a:srgbClr val="DC39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729" name="Google Shape;2729;p72"/>
            <p:cNvPicPr preferRelativeResize="0"/>
            <p:nvPr/>
          </p:nvPicPr>
          <p:blipFill rotWithShape="1">
            <a:blip r:embed="rId6">
              <a:alphaModFix/>
            </a:blip>
            <a:srcRect b="0" l="0" r="0" t="0"/>
            <a:stretch/>
          </p:blipFill>
          <p:spPr>
            <a:xfrm>
              <a:off x="6441350" y="1340814"/>
              <a:ext cx="122744" cy="114050"/>
            </a:xfrm>
            <a:prstGeom prst="rect">
              <a:avLst/>
            </a:prstGeom>
            <a:noFill/>
            <a:ln>
              <a:noFill/>
            </a:ln>
          </p:spPr>
        </p:pic>
        <p:sp>
          <p:nvSpPr>
            <p:cNvPr id="2730" name="Google Shape;2730;p72"/>
            <p:cNvSpPr/>
            <p:nvPr/>
          </p:nvSpPr>
          <p:spPr>
            <a:xfrm>
              <a:off x="6463652"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ED786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31" name="Google Shape;2731;p72"/>
            <p:cNvSpPr/>
            <p:nvPr/>
          </p:nvSpPr>
          <p:spPr>
            <a:xfrm>
              <a:off x="6458217"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D637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732" name="Google Shape;2732;p72"/>
            <p:cNvPicPr preferRelativeResize="0"/>
            <p:nvPr/>
          </p:nvPicPr>
          <p:blipFill rotWithShape="1">
            <a:blip r:embed="rId7">
              <a:alphaModFix/>
            </a:blip>
            <a:srcRect b="0" l="0" r="0" t="0"/>
            <a:stretch/>
          </p:blipFill>
          <p:spPr>
            <a:xfrm>
              <a:off x="6435622" y="1336915"/>
              <a:ext cx="185482" cy="172349"/>
            </a:xfrm>
            <a:prstGeom prst="rect">
              <a:avLst/>
            </a:prstGeom>
            <a:noFill/>
            <a:ln>
              <a:noFill/>
            </a:ln>
          </p:spPr>
        </p:pic>
        <p:sp>
          <p:nvSpPr>
            <p:cNvPr id="2733" name="Google Shape;2733;p72"/>
            <p:cNvSpPr/>
            <p:nvPr/>
          </p:nvSpPr>
          <p:spPr>
            <a:xfrm>
              <a:off x="6484708"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34" name="Google Shape;2734;p72"/>
            <p:cNvSpPr/>
            <p:nvPr/>
          </p:nvSpPr>
          <p:spPr>
            <a:xfrm>
              <a:off x="6539619"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35" name="Google Shape;2735;p72"/>
            <p:cNvSpPr/>
            <p:nvPr/>
          </p:nvSpPr>
          <p:spPr>
            <a:xfrm>
              <a:off x="6884613"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1D984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736" name="Google Shape;2736;p72"/>
            <p:cNvPicPr preferRelativeResize="0"/>
            <p:nvPr/>
          </p:nvPicPr>
          <p:blipFill rotWithShape="1">
            <a:blip r:embed="rId8">
              <a:alphaModFix/>
            </a:blip>
            <a:srcRect b="0" l="0" r="0" t="0"/>
            <a:stretch/>
          </p:blipFill>
          <p:spPr>
            <a:xfrm>
              <a:off x="6882556" y="1340814"/>
              <a:ext cx="122749" cy="114050"/>
            </a:xfrm>
            <a:prstGeom prst="rect">
              <a:avLst/>
            </a:prstGeom>
            <a:noFill/>
            <a:ln>
              <a:noFill/>
            </a:ln>
          </p:spPr>
        </p:pic>
        <p:sp>
          <p:nvSpPr>
            <p:cNvPr id="2737" name="Google Shape;2737;p72"/>
            <p:cNvSpPr/>
            <p:nvPr/>
          </p:nvSpPr>
          <p:spPr>
            <a:xfrm>
              <a:off x="6904861"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7BB9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38" name="Google Shape;2738;p72"/>
            <p:cNvSpPr/>
            <p:nvPr/>
          </p:nvSpPr>
          <p:spPr>
            <a:xfrm>
              <a:off x="6899428"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55" y="84391"/>
                    <a:pt x="117055" y="44234"/>
                  </a:cubicBezTo>
                  <a:cubicBezTo>
                    <a:pt x="117055" y="28041"/>
                    <a:pt x="111734" y="12573"/>
                    <a:pt x="102095" y="0"/>
                  </a:cubicBezTo>
                  <a:cubicBezTo>
                    <a:pt x="122541" y="13462"/>
                    <a:pt x="135470" y="36639"/>
                    <a:pt x="135470" y="61709"/>
                  </a:cubicBezTo>
                  <a:cubicBezTo>
                    <a:pt x="135470" y="102374"/>
                    <a:pt x="102387" y="135470"/>
                    <a:pt x="61709" y="135470"/>
                  </a:cubicBezTo>
                </a:path>
              </a:pathLst>
            </a:custGeom>
            <a:solidFill>
              <a:srgbClr val="0A955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739" name="Google Shape;2739;p72"/>
            <p:cNvPicPr preferRelativeResize="0"/>
            <p:nvPr/>
          </p:nvPicPr>
          <p:blipFill rotWithShape="1">
            <a:blip r:embed="rId9">
              <a:alphaModFix/>
            </a:blip>
            <a:srcRect b="0" l="0" r="0" t="0"/>
            <a:stretch/>
          </p:blipFill>
          <p:spPr>
            <a:xfrm>
              <a:off x="6876833" y="1336915"/>
              <a:ext cx="185482" cy="172349"/>
            </a:xfrm>
            <a:prstGeom prst="rect">
              <a:avLst/>
            </a:prstGeom>
            <a:noFill/>
            <a:ln>
              <a:noFill/>
            </a:ln>
          </p:spPr>
        </p:pic>
        <p:sp>
          <p:nvSpPr>
            <p:cNvPr id="2740" name="Google Shape;2740;p72"/>
            <p:cNvSpPr/>
            <p:nvPr/>
          </p:nvSpPr>
          <p:spPr>
            <a:xfrm>
              <a:off x="6925917"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41" name="Google Shape;2741;p72"/>
            <p:cNvSpPr/>
            <p:nvPr/>
          </p:nvSpPr>
          <p:spPr>
            <a:xfrm>
              <a:off x="6980828" y="1410166"/>
              <a:ext cx="45719" cy="45719"/>
            </a:xfrm>
            <a:custGeom>
              <a:rect b="b" l="l" r="r" t="t"/>
              <a:pathLst>
                <a:path extrusionOk="0" h="26110" w="15532">
                  <a:moveTo>
                    <a:pt x="15532" y="13055"/>
                  </a:moveTo>
                  <a:cubicBezTo>
                    <a:pt x="15532" y="5842"/>
                    <a:pt x="12053" y="0"/>
                    <a:pt x="7760" y="0"/>
                  </a:cubicBezTo>
                  <a:cubicBezTo>
                    <a:pt x="3480" y="0"/>
                    <a:pt x="0" y="5842"/>
                    <a:pt x="0" y="13055"/>
                  </a:cubicBezTo>
                  <a:cubicBezTo>
                    <a:pt x="0" y="20268"/>
                    <a:pt x="3480"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42" name="Google Shape;2742;p72"/>
            <p:cNvSpPr/>
            <p:nvPr/>
          </p:nvSpPr>
          <p:spPr>
            <a:xfrm>
              <a:off x="6486191" y="1446897"/>
              <a:ext cx="60705" cy="45719"/>
            </a:xfrm>
            <a:custGeom>
              <a:rect b="b" l="l" r="r" t="t"/>
              <a:pathLst>
                <a:path extrusionOk="0" h="20369" w="56794">
                  <a:moveTo>
                    <a:pt x="53886" y="20027"/>
                  </a:moveTo>
                  <a:cubicBezTo>
                    <a:pt x="53112" y="20027"/>
                    <a:pt x="52350" y="19685"/>
                    <a:pt x="51842" y="19024"/>
                  </a:cubicBezTo>
                  <a:lnTo>
                    <a:pt x="48984" y="15303"/>
                  </a:lnTo>
                  <a:cubicBezTo>
                    <a:pt x="44031" y="8852"/>
                    <a:pt x="36526" y="5156"/>
                    <a:pt x="28398" y="5156"/>
                  </a:cubicBezTo>
                  <a:cubicBezTo>
                    <a:pt x="20270" y="5156"/>
                    <a:pt x="12777" y="8852"/>
                    <a:pt x="7824" y="15303"/>
                  </a:cubicBezTo>
                  <a:lnTo>
                    <a:pt x="4966" y="19024"/>
                  </a:lnTo>
                  <a:cubicBezTo>
                    <a:pt x="4102" y="20141"/>
                    <a:pt x="2477" y="20369"/>
                    <a:pt x="1347" y="19494"/>
                  </a:cubicBezTo>
                  <a:cubicBezTo>
                    <a:pt x="216" y="18631"/>
                    <a:pt x="0" y="17005"/>
                    <a:pt x="877" y="15887"/>
                  </a:cubicBezTo>
                  <a:lnTo>
                    <a:pt x="3734" y="12153"/>
                  </a:lnTo>
                  <a:cubicBezTo>
                    <a:pt x="9665" y="4432"/>
                    <a:pt x="18657" y="0"/>
                    <a:pt x="28398" y="0"/>
                  </a:cubicBezTo>
                  <a:cubicBezTo>
                    <a:pt x="38138" y="0"/>
                    <a:pt x="47130" y="4432"/>
                    <a:pt x="53061" y="12153"/>
                  </a:cubicBezTo>
                  <a:lnTo>
                    <a:pt x="55930" y="15887"/>
                  </a:lnTo>
                  <a:cubicBezTo>
                    <a:pt x="56794" y="17005"/>
                    <a:pt x="56578" y="18631"/>
                    <a:pt x="55448" y="19494"/>
                  </a:cubicBezTo>
                  <a:cubicBezTo>
                    <a:pt x="54990" y="19850"/>
                    <a:pt x="54432" y="20027"/>
                    <a:pt x="53886" y="20027"/>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43" name="Google Shape;2743;p72"/>
            <p:cNvSpPr/>
            <p:nvPr/>
          </p:nvSpPr>
          <p:spPr>
            <a:xfrm>
              <a:off x="6935200" y="1450337"/>
              <a:ext cx="60705" cy="45719"/>
            </a:xfrm>
            <a:custGeom>
              <a:rect b="b" l="l" r="r" t="t"/>
              <a:pathLst>
                <a:path extrusionOk="0" h="20369" w="56794">
                  <a:moveTo>
                    <a:pt x="2908" y="342"/>
                  </a:moveTo>
                  <a:cubicBezTo>
                    <a:pt x="3682" y="342"/>
                    <a:pt x="4444" y="684"/>
                    <a:pt x="4952" y="1345"/>
                  </a:cubicBezTo>
                  <a:lnTo>
                    <a:pt x="7810" y="5066"/>
                  </a:lnTo>
                  <a:cubicBezTo>
                    <a:pt x="12763" y="11517"/>
                    <a:pt x="20268" y="15213"/>
                    <a:pt x="28396" y="15213"/>
                  </a:cubicBezTo>
                  <a:cubicBezTo>
                    <a:pt x="36524" y="15213"/>
                    <a:pt x="44017" y="11517"/>
                    <a:pt x="48970" y="5066"/>
                  </a:cubicBezTo>
                  <a:lnTo>
                    <a:pt x="51828" y="1345"/>
                  </a:lnTo>
                  <a:cubicBezTo>
                    <a:pt x="52692" y="228"/>
                    <a:pt x="54317" y="0"/>
                    <a:pt x="55447" y="875"/>
                  </a:cubicBezTo>
                  <a:cubicBezTo>
                    <a:pt x="56578" y="1738"/>
                    <a:pt x="56794" y="3364"/>
                    <a:pt x="55917" y="4482"/>
                  </a:cubicBezTo>
                  <a:lnTo>
                    <a:pt x="53060" y="8216"/>
                  </a:lnTo>
                  <a:cubicBezTo>
                    <a:pt x="47129" y="15937"/>
                    <a:pt x="38137" y="20369"/>
                    <a:pt x="28396" y="20369"/>
                  </a:cubicBezTo>
                  <a:cubicBezTo>
                    <a:pt x="18656" y="20369"/>
                    <a:pt x="9664" y="15937"/>
                    <a:pt x="3733" y="8216"/>
                  </a:cubicBezTo>
                  <a:lnTo>
                    <a:pt x="864" y="4482"/>
                  </a:lnTo>
                  <a:cubicBezTo>
                    <a:pt x="0" y="3364"/>
                    <a:pt x="216" y="1738"/>
                    <a:pt x="1334" y="875"/>
                  </a:cubicBezTo>
                  <a:cubicBezTo>
                    <a:pt x="1804" y="519"/>
                    <a:pt x="2362" y="342"/>
                    <a:pt x="2908" y="342"/>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44" name="Google Shape;2744;p72"/>
            <p:cNvSpPr/>
            <p:nvPr/>
          </p:nvSpPr>
          <p:spPr>
            <a:xfrm>
              <a:off x="6658857"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FBDD3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745" name="Google Shape;2745;p72"/>
            <p:cNvPicPr preferRelativeResize="0"/>
            <p:nvPr/>
          </p:nvPicPr>
          <p:blipFill rotWithShape="1">
            <a:blip r:embed="rId10">
              <a:alphaModFix/>
            </a:blip>
            <a:srcRect b="0" l="0" r="0" t="0"/>
            <a:stretch/>
          </p:blipFill>
          <p:spPr>
            <a:xfrm>
              <a:off x="6656799" y="1340814"/>
              <a:ext cx="122749" cy="114050"/>
            </a:xfrm>
            <a:prstGeom prst="rect">
              <a:avLst/>
            </a:prstGeom>
            <a:noFill/>
            <a:ln>
              <a:noFill/>
            </a:ln>
          </p:spPr>
        </p:pic>
        <p:sp>
          <p:nvSpPr>
            <p:cNvPr id="2746" name="Google Shape;2746;p72"/>
            <p:cNvSpPr/>
            <p:nvPr/>
          </p:nvSpPr>
          <p:spPr>
            <a:xfrm>
              <a:off x="6679103"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FDED8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47" name="Google Shape;2747;p72"/>
            <p:cNvSpPr/>
            <p:nvPr/>
          </p:nvSpPr>
          <p:spPr>
            <a:xfrm>
              <a:off x="6673669"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403"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F9D63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748" name="Google Shape;2748;p72"/>
            <p:cNvPicPr preferRelativeResize="0"/>
            <p:nvPr/>
          </p:nvPicPr>
          <p:blipFill rotWithShape="1">
            <a:blip r:embed="rId11">
              <a:alphaModFix/>
            </a:blip>
            <a:srcRect b="0" l="0" r="0" t="0"/>
            <a:stretch/>
          </p:blipFill>
          <p:spPr>
            <a:xfrm>
              <a:off x="6651075" y="1336915"/>
              <a:ext cx="185482" cy="172349"/>
            </a:xfrm>
            <a:prstGeom prst="rect">
              <a:avLst/>
            </a:prstGeom>
            <a:noFill/>
            <a:ln>
              <a:noFill/>
            </a:ln>
          </p:spPr>
        </p:pic>
        <p:sp>
          <p:nvSpPr>
            <p:cNvPr id="2749" name="Google Shape;2749;p72"/>
            <p:cNvSpPr/>
            <p:nvPr/>
          </p:nvSpPr>
          <p:spPr>
            <a:xfrm>
              <a:off x="6704578"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50" name="Google Shape;2750;p72"/>
            <p:cNvSpPr/>
            <p:nvPr/>
          </p:nvSpPr>
          <p:spPr>
            <a:xfrm>
              <a:off x="6759489"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51" name="Google Shape;2751;p72"/>
            <p:cNvSpPr/>
            <p:nvPr/>
          </p:nvSpPr>
          <p:spPr>
            <a:xfrm>
              <a:off x="6708743" y="1448434"/>
              <a:ext cx="66379" cy="45719"/>
            </a:xfrm>
            <a:custGeom>
              <a:rect b="b" l="l" r="r" t="t"/>
              <a:pathLst>
                <a:path extrusionOk="0" h="4495" w="62102">
                  <a:moveTo>
                    <a:pt x="59855" y="4495"/>
                  </a:moveTo>
                  <a:lnTo>
                    <a:pt x="2261" y="4495"/>
                  </a:lnTo>
                  <a:cubicBezTo>
                    <a:pt x="1016" y="4495"/>
                    <a:pt x="0" y="3480"/>
                    <a:pt x="0" y="2248"/>
                  </a:cubicBezTo>
                  <a:cubicBezTo>
                    <a:pt x="0" y="1003"/>
                    <a:pt x="1016" y="0"/>
                    <a:pt x="2261" y="0"/>
                  </a:cubicBezTo>
                  <a:lnTo>
                    <a:pt x="59855" y="0"/>
                  </a:lnTo>
                  <a:cubicBezTo>
                    <a:pt x="61099" y="0"/>
                    <a:pt x="62102" y="1003"/>
                    <a:pt x="62102" y="2248"/>
                  </a:cubicBezTo>
                  <a:cubicBezTo>
                    <a:pt x="62102" y="3480"/>
                    <a:pt x="61099" y="4495"/>
                    <a:pt x="59855" y="4495"/>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52" name="Google Shape;2752;p72"/>
            <p:cNvSpPr/>
            <p:nvPr/>
          </p:nvSpPr>
          <p:spPr>
            <a:xfrm>
              <a:off x="7002665" y="1434150"/>
              <a:ext cx="51256" cy="54110"/>
            </a:xfrm>
            <a:custGeom>
              <a:rect b="b" l="l" r="r" t="t"/>
              <a:pathLst>
                <a:path extrusionOk="0" h="54482" w="47954">
                  <a:moveTo>
                    <a:pt x="42481" y="31737"/>
                  </a:moveTo>
                  <a:lnTo>
                    <a:pt x="42646" y="31039"/>
                  </a:lnTo>
                  <a:cubicBezTo>
                    <a:pt x="47053" y="30328"/>
                    <a:pt x="47954" y="23508"/>
                    <a:pt x="43230" y="23495"/>
                  </a:cubicBezTo>
                  <a:lnTo>
                    <a:pt x="24054" y="23495"/>
                  </a:lnTo>
                  <a:cubicBezTo>
                    <a:pt x="24663" y="21019"/>
                    <a:pt x="25705" y="14059"/>
                    <a:pt x="26048" y="11760"/>
                  </a:cubicBezTo>
                  <a:cubicBezTo>
                    <a:pt x="26137" y="11202"/>
                    <a:pt x="26137" y="10630"/>
                    <a:pt x="26060" y="10059"/>
                  </a:cubicBezTo>
                  <a:cubicBezTo>
                    <a:pt x="25603" y="6769"/>
                    <a:pt x="24003" y="3124"/>
                    <a:pt x="23228" y="1499"/>
                  </a:cubicBezTo>
                  <a:cubicBezTo>
                    <a:pt x="22936" y="889"/>
                    <a:pt x="22403" y="432"/>
                    <a:pt x="21768" y="267"/>
                  </a:cubicBezTo>
                  <a:cubicBezTo>
                    <a:pt x="20803" y="0"/>
                    <a:pt x="20015" y="13"/>
                    <a:pt x="19393" y="153"/>
                  </a:cubicBezTo>
                  <a:cubicBezTo>
                    <a:pt x="18313" y="381"/>
                    <a:pt x="17564" y="1372"/>
                    <a:pt x="17589" y="2477"/>
                  </a:cubicBezTo>
                  <a:cubicBezTo>
                    <a:pt x="17640" y="4661"/>
                    <a:pt x="17729" y="8966"/>
                    <a:pt x="17729" y="10211"/>
                  </a:cubicBezTo>
                  <a:cubicBezTo>
                    <a:pt x="17729" y="11913"/>
                    <a:pt x="9462" y="25438"/>
                    <a:pt x="7442" y="27191"/>
                  </a:cubicBezTo>
                  <a:cubicBezTo>
                    <a:pt x="6375" y="28105"/>
                    <a:pt x="1549" y="29375"/>
                    <a:pt x="0" y="30366"/>
                  </a:cubicBezTo>
                  <a:lnTo>
                    <a:pt x="0" y="52209"/>
                  </a:lnTo>
                  <a:lnTo>
                    <a:pt x="292" y="52209"/>
                  </a:lnTo>
                  <a:cubicBezTo>
                    <a:pt x="1727" y="52209"/>
                    <a:pt x="7366" y="54482"/>
                    <a:pt x="9322" y="54482"/>
                  </a:cubicBezTo>
                  <a:lnTo>
                    <a:pt x="37020" y="54469"/>
                  </a:lnTo>
                  <a:cubicBezTo>
                    <a:pt x="42582" y="54469"/>
                    <a:pt x="43471" y="48119"/>
                    <a:pt x="39802" y="47510"/>
                  </a:cubicBezTo>
                  <a:lnTo>
                    <a:pt x="39967" y="46799"/>
                  </a:lnTo>
                  <a:cubicBezTo>
                    <a:pt x="43484" y="46418"/>
                    <a:pt x="45630" y="40779"/>
                    <a:pt x="41135" y="39623"/>
                  </a:cubicBezTo>
                  <a:lnTo>
                    <a:pt x="41300" y="38925"/>
                  </a:lnTo>
                  <a:cubicBezTo>
                    <a:pt x="44665" y="38556"/>
                    <a:pt x="47167" y="33083"/>
                    <a:pt x="42481" y="31737"/>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753" name="Google Shape;2753;p72"/>
            <p:cNvPicPr preferRelativeResize="0"/>
            <p:nvPr/>
          </p:nvPicPr>
          <p:blipFill rotWithShape="1">
            <a:blip r:embed="rId12">
              <a:alphaModFix/>
            </a:blip>
            <a:srcRect b="0" l="0" r="0" t="0"/>
            <a:stretch/>
          </p:blipFill>
          <p:spPr>
            <a:xfrm>
              <a:off x="6989279" y="1420823"/>
              <a:ext cx="78202" cy="80642"/>
            </a:xfrm>
            <a:prstGeom prst="rect">
              <a:avLst/>
            </a:prstGeom>
            <a:noFill/>
            <a:ln>
              <a:noFill/>
            </a:ln>
          </p:spPr>
        </p:pic>
        <p:sp>
          <p:nvSpPr>
            <p:cNvPr id="2754" name="Google Shape;2754;p72"/>
            <p:cNvSpPr/>
            <p:nvPr/>
          </p:nvSpPr>
          <p:spPr>
            <a:xfrm>
              <a:off x="6561692" y="1443486"/>
              <a:ext cx="51256" cy="54110"/>
            </a:xfrm>
            <a:custGeom>
              <a:rect b="b" l="l" r="r" t="t"/>
              <a:pathLst>
                <a:path extrusionOk="0" h="54482" w="47954">
                  <a:moveTo>
                    <a:pt x="42481" y="22745"/>
                  </a:moveTo>
                  <a:lnTo>
                    <a:pt x="42646" y="23443"/>
                  </a:lnTo>
                  <a:cubicBezTo>
                    <a:pt x="47053" y="24154"/>
                    <a:pt x="47954" y="30974"/>
                    <a:pt x="43230" y="30987"/>
                  </a:cubicBezTo>
                  <a:lnTo>
                    <a:pt x="24054" y="30987"/>
                  </a:lnTo>
                  <a:cubicBezTo>
                    <a:pt x="24663" y="33463"/>
                    <a:pt x="25705" y="40423"/>
                    <a:pt x="26048" y="42722"/>
                  </a:cubicBezTo>
                  <a:cubicBezTo>
                    <a:pt x="26137" y="43280"/>
                    <a:pt x="26137" y="43852"/>
                    <a:pt x="26060" y="44423"/>
                  </a:cubicBezTo>
                  <a:cubicBezTo>
                    <a:pt x="25603" y="47713"/>
                    <a:pt x="24003" y="51358"/>
                    <a:pt x="23228" y="52983"/>
                  </a:cubicBezTo>
                  <a:cubicBezTo>
                    <a:pt x="22936" y="53593"/>
                    <a:pt x="22403" y="54050"/>
                    <a:pt x="21768" y="54215"/>
                  </a:cubicBezTo>
                  <a:cubicBezTo>
                    <a:pt x="20803" y="54482"/>
                    <a:pt x="20015" y="54469"/>
                    <a:pt x="19393" y="54329"/>
                  </a:cubicBezTo>
                  <a:cubicBezTo>
                    <a:pt x="18313" y="54101"/>
                    <a:pt x="17564" y="53110"/>
                    <a:pt x="17589" y="52005"/>
                  </a:cubicBezTo>
                  <a:cubicBezTo>
                    <a:pt x="17640" y="49821"/>
                    <a:pt x="17729" y="45516"/>
                    <a:pt x="17729" y="44271"/>
                  </a:cubicBezTo>
                  <a:cubicBezTo>
                    <a:pt x="17729" y="42569"/>
                    <a:pt x="9462" y="29044"/>
                    <a:pt x="7442" y="27291"/>
                  </a:cubicBezTo>
                  <a:cubicBezTo>
                    <a:pt x="6375" y="26377"/>
                    <a:pt x="1562" y="25107"/>
                    <a:pt x="0" y="24116"/>
                  </a:cubicBezTo>
                  <a:lnTo>
                    <a:pt x="0" y="2273"/>
                  </a:lnTo>
                  <a:lnTo>
                    <a:pt x="292" y="2273"/>
                  </a:lnTo>
                  <a:cubicBezTo>
                    <a:pt x="1727" y="2273"/>
                    <a:pt x="7366" y="0"/>
                    <a:pt x="9322" y="0"/>
                  </a:cubicBezTo>
                  <a:lnTo>
                    <a:pt x="37020" y="13"/>
                  </a:lnTo>
                  <a:cubicBezTo>
                    <a:pt x="42582" y="13"/>
                    <a:pt x="43471" y="6363"/>
                    <a:pt x="39802" y="6972"/>
                  </a:cubicBezTo>
                  <a:lnTo>
                    <a:pt x="39967" y="7683"/>
                  </a:lnTo>
                  <a:cubicBezTo>
                    <a:pt x="43484" y="8064"/>
                    <a:pt x="45630" y="13703"/>
                    <a:pt x="41135" y="14859"/>
                  </a:cubicBezTo>
                  <a:lnTo>
                    <a:pt x="41300" y="15557"/>
                  </a:lnTo>
                  <a:cubicBezTo>
                    <a:pt x="44665" y="15926"/>
                    <a:pt x="47167" y="21399"/>
                    <a:pt x="42481" y="22745"/>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755" name="Google Shape;2755;p72"/>
            <p:cNvPicPr preferRelativeResize="0"/>
            <p:nvPr/>
          </p:nvPicPr>
          <p:blipFill rotWithShape="1">
            <a:blip r:embed="rId13">
              <a:alphaModFix/>
            </a:blip>
            <a:srcRect b="0" l="0" r="0" t="0"/>
            <a:stretch/>
          </p:blipFill>
          <p:spPr>
            <a:xfrm>
              <a:off x="6548306" y="1430107"/>
              <a:ext cx="78200" cy="80643"/>
            </a:xfrm>
            <a:prstGeom prst="rect">
              <a:avLst/>
            </a:prstGeom>
            <a:noFill/>
            <a:ln>
              <a:noFill/>
            </a:ln>
          </p:spPr>
        </p:pic>
        <p:sp>
          <p:nvSpPr>
            <p:cNvPr id="2756" name="Google Shape;2756;p72"/>
            <p:cNvSpPr/>
            <p:nvPr/>
          </p:nvSpPr>
          <p:spPr>
            <a:xfrm>
              <a:off x="6775708" y="1440675"/>
              <a:ext cx="58234" cy="47627"/>
            </a:xfrm>
            <a:custGeom>
              <a:rect b="b" l="l" r="r" t="t"/>
              <a:pathLst>
                <a:path extrusionOk="0" h="47954" w="54482">
                  <a:moveTo>
                    <a:pt x="22745" y="5473"/>
                  </a:moveTo>
                  <a:lnTo>
                    <a:pt x="23443" y="5308"/>
                  </a:lnTo>
                  <a:cubicBezTo>
                    <a:pt x="24154" y="889"/>
                    <a:pt x="30974" y="0"/>
                    <a:pt x="30987" y="4724"/>
                  </a:cubicBezTo>
                  <a:lnTo>
                    <a:pt x="30987" y="23900"/>
                  </a:lnTo>
                  <a:cubicBezTo>
                    <a:pt x="33463" y="23291"/>
                    <a:pt x="40423" y="22249"/>
                    <a:pt x="42722" y="21906"/>
                  </a:cubicBezTo>
                  <a:cubicBezTo>
                    <a:pt x="43280" y="21817"/>
                    <a:pt x="43852" y="21817"/>
                    <a:pt x="44423" y="21894"/>
                  </a:cubicBezTo>
                  <a:cubicBezTo>
                    <a:pt x="47713" y="22351"/>
                    <a:pt x="51358" y="23951"/>
                    <a:pt x="52983" y="24726"/>
                  </a:cubicBezTo>
                  <a:cubicBezTo>
                    <a:pt x="53593" y="25018"/>
                    <a:pt x="54050" y="25551"/>
                    <a:pt x="54215" y="26186"/>
                  </a:cubicBezTo>
                  <a:cubicBezTo>
                    <a:pt x="54482" y="27151"/>
                    <a:pt x="54469" y="27939"/>
                    <a:pt x="54329" y="28561"/>
                  </a:cubicBezTo>
                  <a:cubicBezTo>
                    <a:pt x="54101" y="29641"/>
                    <a:pt x="53110" y="30390"/>
                    <a:pt x="51993" y="30365"/>
                  </a:cubicBezTo>
                  <a:cubicBezTo>
                    <a:pt x="49821" y="30314"/>
                    <a:pt x="45516" y="30225"/>
                    <a:pt x="44271" y="30225"/>
                  </a:cubicBezTo>
                  <a:cubicBezTo>
                    <a:pt x="42569" y="30225"/>
                    <a:pt x="29044" y="38492"/>
                    <a:pt x="27291" y="40499"/>
                  </a:cubicBezTo>
                  <a:cubicBezTo>
                    <a:pt x="26377" y="41579"/>
                    <a:pt x="25107" y="46392"/>
                    <a:pt x="24116" y="47954"/>
                  </a:cubicBezTo>
                  <a:lnTo>
                    <a:pt x="2273" y="47954"/>
                  </a:lnTo>
                  <a:lnTo>
                    <a:pt x="2273" y="47662"/>
                  </a:lnTo>
                  <a:cubicBezTo>
                    <a:pt x="2273" y="46227"/>
                    <a:pt x="0" y="40575"/>
                    <a:pt x="0" y="38632"/>
                  </a:cubicBezTo>
                  <a:lnTo>
                    <a:pt x="13" y="10934"/>
                  </a:lnTo>
                  <a:cubicBezTo>
                    <a:pt x="13" y="5372"/>
                    <a:pt x="6363" y="4483"/>
                    <a:pt x="6972" y="8152"/>
                  </a:cubicBezTo>
                  <a:lnTo>
                    <a:pt x="7683" y="7987"/>
                  </a:lnTo>
                  <a:cubicBezTo>
                    <a:pt x="8064" y="4470"/>
                    <a:pt x="13703" y="2324"/>
                    <a:pt x="14859" y="6819"/>
                  </a:cubicBezTo>
                  <a:lnTo>
                    <a:pt x="15557" y="6654"/>
                  </a:lnTo>
                  <a:cubicBezTo>
                    <a:pt x="15926" y="3289"/>
                    <a:pt x="21399" y="787"/>
                    <a:pt x="22745" y="5473"/>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757" name="Google Shape;2757;p72"/>
            <p:cNvPicPr preferRelativeResize="0"/>
            <p:nvPr/>
          </p:nvPicPr>
          <p:blipFill rotWithShape="1">
            <a:blip r:embed="rId14">
              <a:alphaModFix/>
            </a:blip>
            <a:srcRect b="0" l="0" r="0" t="0"/>
            <a:stretch/>
          </p:blipFill>
          <p:spPr>
            <a:xfrm>
              <a:off x="6762325" y="1428851"/>
              <a:ext cx="86793" cy="72665"/>
            </a:xfrm>
            <a:prstGeom prst="rect">
              <a:avLst/>
            </a:prstGeom>
            <a:noFill/>
            <a:ln>
              <a:noFill/>
            </a:ln>
          </p:spPr>
        </p:pic>
        <p:sp>
          <p:nvSpPr>
            <p:cNvPr id="2758" name="Google Shape;2758;p72"/>
            <p:cNvSpPr/>
            <p:nvPr/>
          </p:nvSpPr>
          <p:spPr>
            <a:xfrm>
              <a:off x="1869412" y="1585454"/>
              <a:ext cx="98560"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FFFFFF"/>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2759" name="Google Shape;2759;p72"/>
            <p:cNvSpPr/>
            <p:nvPr/>
          </p:nvSpPr>
          <p:spPr>
            <a:xfrm>
              <a:off x="2370775" y="1299475"/>
              <a:ext cx="1462084"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Calibri"/>
                <a:buNone/>
              </a:pPr>
              <a:r>
                <a:rPr b="1" i="0" lang="fr-FR" sz="2000" u="none" cap="none" strike="noStrike">
                  <a:solidFill>
                    <a:srgbClr val="FFFFFF"/>
                  </a:solidFill>
                  <a:latin typeface="Calibri"/>
                  <a:ea typeface="Calibri"/>
                  <a:cs typeface="Calibri"/>
                  <a:sym typeface="Calibri"/>
                </a:rPr>
                <a:t>Je m’entraîne seul </a:t>
              </a:r>
              <a:endParaRPr b="0" i="0" sz="1400" u="none" cap="none" strike="noStrike">
                <a:solidFill>
                  <a:srgbClr val="000000"/>
                </a:solidFill>
                <a:latin typeface="Arial"/>
                <a:ea typeface="Arial"/>
                <a:cs typeface="Arial"/>
                <a:sym typeface="Arial"/>
              </a:endParaRPr>
            </a:p>
          </p:txBody>
        </p:sp>
        <p:sp>
          <p:nvSpPr>
            <p:cNvPr id="2760" name="Google Shape;2760;p72"/>
            <p:cNvSpPr/>
            <p:nvPr/>
          </p:nvSpPr>
          <p:spPr>
            <a:xfrm>
              <a:off x="4242645" y="1622918"/>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761" name="Google Shape;2761;p72"/>
            <p:cNvSpPr/>
            <p:nvPr/>
          </p:nvSpPr>
          <p:spPr>
            <a:xfrm>
              <a:off x="4216504" y="2225624"/>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762" name="Google Shape;2762;p72"/>
            <p:cNvSpPr/>
            <p:nvPr/>
          </p:nvSpPr>
          <p:spPr>
            <a:xfrm>
              <a:off x="4242645" y="2922287"/>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763" name="Google Shape;2763;p72"/>
            <p:cNvSpPr/>
            <p:nvPr/>
          </p:nvSpPr>
          <p:spPr>
            <a:xfrm>
              <a:off x="2041671" y="1598412"/>
              <a:ext cx="1974761" cy="2438044"/>
            </a:xfrm>
            <a:custGeom>
              <a:rect b="b" l="l" r="r" t="t"/>
              <a:pathLst>
                <a:path extrusionOk="0" h="2438044" w="1974761">
                  <a:moveTo>
                    <a:pt x="0" y="0"/>
                  </a:moveTo>
                  <a:lnTo>
                    <a:pt x="0" y="0"/>
                  </a:lnTo>
                  <a:lnTo>
                    <a:pt x="0" y="2330056"/>
                  </a:lnTo>
                  <a:cubicBezTo>
                    <a:pt x="0" y="2389695"/>
                    <a:pt x="48348" y="2438044"/>
                    <a:pt x="108000" y="2438044"/>
                  </a:cubicBezTo>
                  <a:lnTo>
                    <a:pt x="1866760" y="2438044"/>
                  </a:lnTo>
                  <a:cubicBezTo>
                    <a:pt x="1926399" y="2438044"/>
                    <a:pt x="1974761" y="2389695"/>
                    <a:pt x="1974761" y="2330056"/>
                  </a:cubicBezTo>
                  <a:lnTo>
                    <a:pt x="1974761" y="108000"/>
                  </a:lnTo>
                  <a:cubicBezTo>
                    <a:pt x="1974761" y="48348"/>
                    <a:pt x="1926399" y="0"/>
                    <a:pt x="1866760"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764" name="Google Shape;2764;p72"/>
            <p:cNvSpPr/>
            <p:nvPr/>
          </p:nvSpPr>
          <p:spPr>
            <a:xfrm>
              <a:off x="2041671" y="1598412"/>
              <a:ext cx="1974761" cy="2438044"/>
            </a:xfrm>
            <a:custGeom>
              <a:rect b="b" l="l" r="r" t="t"/>
              <a:pathLst>
                <a:path extrusionOk="0" h="2438044" w="1974761">
                  <a:moveTo>
                    <a:pt x="0" y="0"/>
                  </a:moveTo>
                  <a:lnTo>
                    <a:pt x="0" y="0"/>
                  </a:lnTo>
                  <a:lnTo>
                    <a:pt x="0" y="2330056"/>
                  </a:lnTo>
                  <a:cubicBezTo>
                    <a:pt x="0" y="2389695"/>
                    <a:pt x="48348" y="2438044"/>
                    <a:pt x="108000" y="2438044"/>
                  </a:cubicBezTo>
                  <a:lnTo>
                    <a:pt x="1866760" y="2438044"/>
                  </a:lnTo>
                  <a:cubicBezTo>
                    <a:pt x="1926399" y="2438044"/>
                    <a:pt x="1974761" y="2389695"/>
                    <a:pt x="1974761" y="2330056"/>
                  </a:cubicBezTo>
                  <a:lnTo>
                    <a:pt x="1974761" y="108000"/>
                  </a:lnTo>
                  <a:cubicBezTo>
                    <a:pt x="1974761" y="48348"/>
                    <a:pt x="1926399" y="0"/>
                    <a:pt x="1866760" y="0"/>
                  </a:cubicBezTo>
                  <a:lnTo>
                    <a:pt x="0" y="0"/>
                  </a:lnTo>
                  <a:close/>
                  <a:moveTo>
                    <a:pt x="0" y="0"/>
                  </a:moveTo>
                </a:path>
              </a:pathLst>
            </a:custGeom>
            <a:noFill/>
            <a:ln cap="flat" cmpd="sng" w="9525">
              <a:solidFill>
                <a:srgbClr val="AE6EAD"/>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765" name="Google Shape;2765;p72"/>
            <p:cNvSpPr/>
            <p:nvPr/>
          </p:nvSpPr>
          <p:spPr>
            <a:xfrm>
              <a:off x="2227589" y="2126511"/>
              <a:ext cx="1529332" cy="1478838"/>
            </a:xfrm>
            <a:custGeom>
              <a:rect b="b" l="l" r="r" t="t"/>
              <a:pathLst>
                <a:path extrusionOk="0" h="1478838" w="1529332">
                  <a:moveTo>
                    <a:pt x="764666" y="1478838"/>
                  </a:moveTo>
                  <a:cubicBezTo>
                    <a:pt x="1186979" y="1478838"/>
                    <a:pt x="1529332" y="1147788"/>
                    <a:pt x="1529332" y="739419"/>
                  </a:cubicBezTo>
                  <a:cubicBezTo>
                    <a:pt x="1529332" y="331051"/>
                    <a:pt x="1186979" y="0"/>
                    <a:pt x="764666" y="0"/>
                  </a:cubicBezTo>
                  <a:cubicBezTo>
                    <a:pt x="342353" y="0"/>
                    <a:pt x="0" y="331051"/>
                    <a:pt x="0" y="739419"/>
                  </a:cubicBezTo>
                  <a:cubicBezTo>
                    <a:pt x="0" y="1147788"/>
                    <a:pt x="342353" y="1478838"/>
                    <a:pt x="764666" y="1478838"/>
                  </a:cubicBezTo>
                  <a:close/>
                  <a:moveTo>
                    <a:pt x="764666" y="1478838"/>
                  </a:moveTo>
                </a:path>
              </a:pathLst>
            </a:custGeom>
            <a:noFill/>
            <a:ln cap="flat" cmpd="sng" w="120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766" name="Google Shape;2766;p72"/>
            <p:cNvSpPr/>
            <p:nvPr/>
          </p:nvSpPr>
          <p:spPr>
            <a:xfrm>
              <a:off x="2151280" y="2865924"/>
              <a:ext cx="180338" cy="180352"/>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767" name="Google Shape;2767;p72"/>
            <p:cNvSpPr/>
            <p:nvPr/>
          </p:nvSpPr>
          <p:spPr>
            <a:xfrm>
              <a:off x="2208109" y="2947310"/>
              <a:ext cx="66686" cy="18693"/>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57"/>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768" name="Google Shape;2768;p72"/>
            <p:cNvSpPr/>
            <p:nvPr/>
          </p:nvSpPr>
          <p:spPr>
            <a:xfrm>
              <a:off x="2881131" y="2754810"/>
              <a:ext cx="222250" cy="222250"/>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769" name="Google Shape;2769;p72"/>
            <p:cNvSpPr/>
            <p:nvPr/>
          </p:nvSpPr>
          <p:spPr>
            <a:xfrm>
              <a:off x="2881131" y="2754810"/>
              <a:ext cx="222250" cy="222250"/>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770" name="Google Shape;2770;p72"/>
            <p:cNvSpPr/>
            <p:nvPr/>
          </p:nvSpPr>
          <p:spPr>
            <a:xfrm>
              <a:off x="2961755" y="2833410"/>
              <a:ext cx="61009" cy="65035"/>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771" name="Google Shape;2771;p72"/>
            <p:cNvSpPr/>
            <p:nvPr/>
          </p:nvSpPr>
          <p:spPr>
            <a:xfrm>
              <a:off x="2104081" y="3716473"/>
              <a:ext cx="1778506" cy="30452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a:t>
              </a:r>
              <a:endParaRPr b="0" i="0" sz="1400" u="none" cap="none" strike="noStrike">
                <a:solidFill>
                  <a:srgbClr val="000000"/>
                </a:solidFill>
                <a:latin typeface="Arial"/>
                <a:ea typeface="Arial"/>
                <a:cs typeface="Arial"/>
                <a:sym typeface="Arial"/>
              </a:endParaRPr>
            </a:p>
            <a:p>
              <a:pPr indent="0" lvl="0" marL="0" marR="0" rtl="0" algn="l">
                <a:lnSpc>
                  <a:spcPct val="77777"/>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 cet atome.</a:t>
              </a:r>
              <a:endParaRPr b="0" i="0" sz="1400" u="none" cap="none" strike="noStrike">
                <a:solidFill>
                  <a:srgbClr val="000000"/>
                </a:solidFill>
                <a:latin typeface="Arial"/>
                <a:ea typeface="Arial"/>
                <a:cs typeface="Arial"/>
                <a:sym typeface="Arial"/>
              </a:endParaRPr>
            </a:p>
          </p:txBody>
        </p:sp>
        <p:sp>
          <p:nvSpPr>
            <p:cNvPr id="2772" name="Google Shape;2772;p72"/>
            <p:cNvSpPr/>
            <p:nvPr/>
          </p:nvSpPr>
          <p:spPr>
            <a:xfrm>
              <a:off x="4112447" y="1598594"/>
              <a:ext cx="1929584"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AC67AA"/>
                  </a:solidFill>
                  <a:latin typeface="Calibri"/>
                  <a:ea typeface="Calibri"/>
                  <a:cs typeface="Calibri"/>
                  <a:sym typeface="Calibri"/>
                </a:rPr>
                <a:t>1.</a:t>
              </a:r>
              <a:r>
                <a:rPr b="0" i="0" lang="fr-FR" sz="1800" u="none" cap="none" strike="noStrike">
                  <a:solidFill>
                    <a:srgbClr val="231F20"/>
                  </a:solidFill>
                  <a:latin typeface="Calibri"/>
                  <a:ea typeface="Calibri"/>
                  <a:cs typeface="Calibri"/>
                  <a:sym typeface="Calibri"/>
                </a:rPr>
                <a:t>Préciser le nombre d’électrons.</a:t>
              </a:r>
              <a:endParaRPr b="0" i="0" sz="1400" u="none" cap="none" strike="noStrike">
                <a:solidFill>
                  <a:srgbClr val="000000"/>
                </a:solidFill>
                <a:latin typeface="Arial"/>
                <a:ea typeface="Arial"/>
                <a:cs typeface="Arial"/>
                <a:sym typeface="Arial"/>
              </a:endParaRPr>
            </a:p>
          </p:txBody>
        </p:sp>
        <p:sp>
          <p:nvSpPr>
            <p:cNvPr id="2773" name="Google Shape;2773;p72"/>
            <p:cNvSpPr/>
            <p:nvPr/>
          </p:nvSpPr>
          <p:spPr>
            <a:xfrm>
              <a:off x="4112447" y="2210974"/>
              <a:ext cx="2212479"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AC67AA"/>
                  </a:solidFill>
                  <a:latin typeface="Calibri"/>
                  <a:ea typeface="Calibri"/>
                  <a:cs typeface="Calibri"/>
                  <a:sym typeface="Calibri"/>
                </a:rPr>
                <a:t>2.</a:t>
              </a:r>
              <a:r>
                <a:rPr b="0" i="0" lang="fr-FR" sz="1800" u="none" cap="none" strike="noStrike">
                  <a:solidFill>
                    <a:srgbClr val="231F20"/>
                  </a:solidFill>
                  <a:latin typeface="Calibri"/>
                  <a:ea typeface="Calibri"/>
                  <a:cs typeface="Calibri"/>
                  <a:sym typeface="Calibri"/>
                </a:rPr>
                <a:t>Identifier les constituants du noyau.</a:t>
              </a:r>
              <a:endParaRPr b="0" i="0" sz="1400" u="none" cap="none" strike="noStrike">
                <a:solidFill>
                  <a:srgbClr val="000000"/>
                </a:solidFill>
                <a:latin typeface="Arial"/>
                <a:ea typeface="Arial"/>
                <a:cs typeface="Arial"/>
                <a:sym typeface="Arial"/>
              </a:endParaRPr>
            </a:p>
          </p:txBody>
        </p:sp>
        <p:sp>
          <p:nvSpPr>
            <p:cNvPr id="2774" name="Google Shape;2774;p72"/>
            <p:cNvSpPr/>
            <p:nvPr/>
          </p:nvSpPr>
          <p:spPr>
            <a:xfrm>
              <a:off x="4112447" y="2909996"/>
              <a:ext cx="2691966"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AC67AA"/>
                  </a:solidFill>
                  <a:latin typeface="Calibri"/>
                  <a:ea typeface="Calibri"/>
                  <a:cs typeface="Calibri"/>
                  <a:sym typeface="Calibri"/>
                </a:rPr>
                <a:t>3.</a:t>
              </a:r>
              <a:r>
                <a:rPr b="0" i="0" lang="fr-FR" sz="1800" u="none" cap="none" strike="noStrike">
                  <a:solidFill>
                    <a:srgbClr val="231F20"/>
                  </a:solidFill>
                  <a:latin typeface="Calibri"/>
                  <a:ea typeface="Calibri"/>
                  <a:cs typeface="Calibri"/>
                  <a:sym typeface="Calibri"/>
                </a:rPr>
                <a:t>Décrire la structure de l’atome d’hydrogène.</a:t>
              </a:r>
              <a:endParaRPr b="0" i="0" sz="1400" u="none" cap="none" strike="noStrike">
                <a:solidFill>
                  <a:srgbClr val="000000"/>
                </a:solidFill>
                <a:latin typeface="Arial"/>
                <a:ea typeface="Arial"/>
                <a:cs typeface="Arial"/>
                <a:sym typeface="Arial"/>
              </a:endParaRPr>
            </a:p>
          </p:txBody>
        </p:sp>
        <p:sp>
          <p:nvSpPr>
            <p:cNvPr id="2775" name="Google Shape;2775;p72"/>
            <p:cNvSpPr/>
            <p:nvPr/>
          </p:nvSpPr>
          <p:spPr>
            <a:xfrm>
              <a:off x="2082831" y="1601955"/>
              <a:ext cx="1890036" cy="317337"/>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rgbClr val="000000"/>
                </a:buClr>
                <a:buSzPts val="1600"/>
                <a:buFont typeface="Arial"/>
                <a:buNone/>
              </a:pPr>
              <a:r>
                <a:rPr b="0" i="0" lang="fr-FR" sz="1600" u="none" cap="none" strike="noStrike">
                  <a:solidFill>
                    <a:srgbClr val="231F20"/>
                  </a:solidFill>
                  <a:latin typeface="Calibri"/>
                  <a:ea typeface="Calibri"/>
                  <a:cs typeface="Calibri"/>
                  <a:sym typeface="Calibri"/>
                </a:rPr>
                <a:t>Un modèle de l’atome d’hydrogène est représenté ci-dessous:</a:t>
              </a:r>
              <a:endParaRPr b="0" i="0" sz="1400" u="none" cap="none" strike="noStrike">
                <a:solidFill>
                  <a:srgbClr val="000000"/>
                </a:solidFill>
                <a:latin typeface="Arial"/>
                <a:ea typeface="Arial"/>
                <a:cs typeface="Arial"/>
                <a:sym typeface="Arial"/>
              </a:endParaRPr>
            </a:p>
          </p:txBody>
        </p:sp>
        <p:sp>
          <p:nvSpPr>
            <p:cNvPr id="2776" name="Google Shape;2776;p72"/>
            <p:cNvSpPr/>
            <p:nvPr/>
          </p:nvSpPr>
          <p:spPr>
            <a:xfrm>
              <a:off x="4215646" y="1904450"/>
              <a:ext cx="1955995"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Le nombre d’électrons est :</a:t>
              </a:r>
              <a:endParaRPr b="0" i="0" sz="1400" u="none" cap="none" strike="noStrike">
                <a:solidFill>
                  <a:srgbClr val="000000"/>
                </a:solidFill>
                <a:latin typeface="Arial"/>
                <a:ea typeface="Arial"/>
                <a:cs typeface="Arial"/>
                <a:sym typeface="Arial"/>
              </a:endParaRPr>
            </a:p>
          </p:txBody>
        </p:sp>
        <p:sp>
          <p:nvSpPr>
            <p:cNvPr id="2777" name="Google Shape;2777;p72"/>
            <p:cNvSpPr/>
            <p:nvPr/>
          </p:nvSpPr>
          <p:spPr>
            <a:xfrm>
              <a:off x="4186184" y="3140866"/>
              <a:ext cx="4244852" cy="535507"/>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L’atome d’hydrogène est constitué</a:t>
              </a:r>
              <a:r>
                <a:rPr b="0" i="0" lang="fr-FR" sz="1050" u="none" cap="none" strike="noStrike">
                  <a:solidFill>
                    <a:srgbClr val="231F20"/>
                  </a:solidFill>
                  <a:latin typeface="Arial"/>
                  <a:ea typeface="Arial"/>
                  <a:cs typeface="Arial"/>
                  <a:sym typeface="Arial"/>
                </a:rPr>
                <a:t>........................................... </a:t>
              </a:r>
              <a:r>
                <a:rPr b="0" i="0" lang="fr-FR" sz="1800" u="none" cap="none" strike="noStrike">
                  <a:solidFill>
                    <a:srgbClr val="231F20"/>
                  </a:solidFill>
                  <a:latin typeface="Calibri"/>
                  <a:ea typeface="Calibri"/>
                  <a:cs typeface="Calibri"/>
                  <a:sym typeface="Calibri"/>
                </a:rPr>
                <a:t>qui tourne(nt) autour d’un noyau comportant </a:t>
              </a:r>
              <a:r>
                <a:rPr b="0" i="0" lang="fr-FR" sz="1050" u="none" cap="none" strike="noStrike">
                  <a:solidFill>
                    <a:srgbClr val="231F20"/>
                  </a:solidFill>
                  <a:latin typeface="Arial"/>
                  <a:ea typeface="Arial"/>
                  <a:cs typeface="Arial"/>
                  <a:sym typeface="Arial"/>
                </a:rPr>
                <a:t>......................................................................................</a:t>
              </a:r>
              <a:endParaRPr b="0" i="0" sz="1800" u="none" cap="none" strike="noStrike">
                <a:solidFill>
                  <a:srgbClr val="231F20"/>
                </a:solidFill>
                <a:latin typeface="Calibri"/>
                <a:ea typeface="Calibri"/>
                <a:cs typeface="Calibri"/>
                <a:sym typeface="Calibri"/>
              </a:endParaRPr>
            </a:p>
          </p:txBody>
        </p:sp>
        <p:sp>
          <p:nvSpPr>
            <p:cNvPr id="2778" name="Google Shape;2778;p72"/>
            <p:cNvSpPr/>
            <p:nvPr/>
          </p:nvSpPr>
          <p:spPr>
            <a:xfrm>
              <a:off x="4186184" y="2487346"/>
              <a:ext cx="4566901"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Le noyau de l’atome d’hydrogène est constitué </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sp>
        <p:nvSpPr>
          <p:cNvPr id="2779" name="Google Shape;2779;p72"/>
          <p:cNvSpPr txBox="1"/>
          <p:nvPr/>
        </p:nvSpPr>
        <p:spPr>
          <a:xfrm>
            <a:off x="6745293" y="2519250"/>
            <a:ext cx="481227"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FF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9"/>
                                        </p:tgtEl>
                                        <p:attrNameLst>
                                          <p:attrName>style.visibility</p:attrName>
                                        </p:attrNameLst>
                                      </p:cBhvr>
                                      <p:to>
                                        <p:strVal val="visible"/>
                                      </p:to>
                                    </p:set>
                                    <p:animEffect filter="fade" transition="in">
                                      <p:cBhvr>
                                        <p:cTn dur="500"/>
                                        <p:tgtEl>
                                          <p:spTgt spid="27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3" name="Shape 2783"/>
        <p:cNvGrpSpPr/>
        <p:nvPr/>
      </p:nvGrpSpPr>
      <p:grpSpPr>
        <a:xfrm>
          <a:off x="0" y="0"/>
          <a:ext cx="0" cy="0"/>
          <a:chOff x="0" y="0"/>
          <a:chExt cx="0" cy="0"/>
        </a:xfrm>
      </p:grpSpPr>
      <p:sp>
        <p:nvSpPr>
          <p:cNvPr id="2784" name="Google Shape;2784;p73"/>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PA</a:t>
            </a:r>
            <a:endParaRPr b="1" i="0" sz="1200" u="none" cap="none" strike="noStrike">
              <a:solidFill>
                <a:schemeClr val="lt1"/>
              </a:solidFill>
              <a:latin typeface="Dosis"/>
              <a:ea typeface="Dosis"/>
              <a:cs typeface="Dosis"/>
              <a:sym typeface="Dosis"/>
            </a:endParaRPr>
          </a:p>
        </p:txBody>
      </p:sp>
      <p:sp>
        <p:nvSpPr>
          <p:cNvPr id="2785" name="Google Shape;2785;p73"/>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Prenez la correction sur vos livrets. Le noyau de l’hydrogène ne contient pas de neutrons.</a:t>
            </a:r>
            <a:endParaRPr b="0" i="0" sz="1400" u="none" cap="none" strike="noStrike">
              <a:solidFill>
                <a:srgbClr val="000000"/>
              </a:solidFill>
              <a:latin typeface="Arial"/>
              <a:ea typeface="Arial"/>
              <a:cs typeface="Arial"/>
              <a:sym typeface="Arial"/>
            </a:endParaRPr>
          </a:p>
        </p:txBody>
      </p:sp>
      <p:sp>
        <p:nvSpPr>
          <p:cNvPr id="2786" name="Google Shape;2786;p73"/>
          <p:cNvSpPr txBox="1"/>
          <p:nvPr/>
        </p:nvSpPr>
        <p:spPr>
          <a:xfrm>
            <a:off x="341136" y="602116"/>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 donne 2 min aux élèves pour recopier la correction sur les livrets. Il propose une solution au défi s’il reste assez de temps.</a:t>
            </a:r>
            <a:endParaRPr b="0" i="0" sz="1400" u="none" cap="none" strike="noStrike">
              <a:solidFill>
                <a:srgbClr val="000000"/>
              </a:solidFill>
              <a:latin typeface="Arial"/>
              <a:ea typeface="Arial"/>
              <a:cs typeface="Arial"/>
              <a:sym typeface="Arial"/>
            </a:endParaRPr>
          </a:p>
        </p:txBody>
      </p:sp>
      <p:grpSp>
        <p:nvGrpSpPr>
          <p:cNvPr id="2787" name="Google Shape;2787;p73"/>
          <p:cNvGrpSpPr/>
          <p:nvPr/>
        </p:nvGrpSpPr>
        <p:grpSpPr>
          <a:xfrm>
            <a:off x="10582447" y="178527"/>
            <a:ext cx="630930" cy="597556"/>
            <a:chOff x="582302" y="4447623"/>
            <a:chExt cx="630930" cy="597556"/>
          </a:xfrm>
        </p:grpSpPr>
        <p:pic>
          <p:nvPicPr>
            <p:cNvPr id="2788" name="Google Shape;2788;p73"/>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2789" name="Google Shape;2789;p73"/>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grpSp>
        <p:nvGrpSpPr>
          <p:cNvPr id="2790" name="Google Shape;2790;p73"/>
          <p:cNvGrpSpPr/>
          <p:nvPr/>
        </p:nvGrpSpPr>
        <p:grpSpPr>
          <a:xfrm>
            <a:off x="256728" y="1350330"/>
            <a:ext cx="11607448" cy="4703490"/>
            <a:chOff x="1778921" y="1134602"/>
            <a:chExt cx="7189588" cy="3030998"/>
          </a:xfrm>
        </p:grpSpPr>
        <p:sp>
          <p:nvSpPr>
            <p:cNvPr id="2791" name="Google Shape;2791;p73"/>
            <p:cNvSpPr/>
            <p:nvPr/>
          </p:nvSpPr>
          <p:spPr>
            <a:xfrm>
              <a:off x="1901926" y="1414215"/>
              <a:ext cx="7066583" cy="2751385"/>
            </a:xfrm>
            <a:custGeom>
              <a:rect b="b" l="l" r="r" t="t"/>
              <a:pathLst>
                <a:path extrusionOk="0" h="4267542" w="6611301">
                  <a:moveTo>
                    <a:pt x="157200" y="42036"/>
                  </a:moveTo>
                  <a:lnTo>
                    <a:pt x="78600" y="42036"/>
                  </a:lnTo>
                  <a:cubicBezTo>
                    <a:pt x="35192" y="42036"/>
                    <a:pt x="0" y="90384"/>
                    <a:pt x="0" y="150036"/>
                  </a:cubicBezTo>
                  <a:lnTo>
                    <a:pt x="0" y="4159541"/>
                  </a:lnTo>
                  <a:cubicBezTo>
                    <a:pt x="0" y="4219180"/>
                    <a:pt x="48349" y="4267542"/>
                    <a:pt x="108001" y="4267542"/>
                  </a:cubicBezTo>
                  <a:lnTo>
                    <a:pt x="6503301" y="4267542"/>
                  </a:lnTo>
                  <a:cubicBezTo>
                    <a:pt x="6562940" y="4267542"/>
                    <a:pt x="6611301" y="4219180"/>
                    <a:pt x="6611301" y="4159541"/>
                  </a:cubicBezTo>
                  <a:lnTo>
                    <a:pt x="6611301" y="107999"/>
                  </a:lnTo>
                  <a:cubicBezTo>
                    <a:pt x="6611301" y="48360"/>
                    <a:pt x="6562940" y="0"/>
                    <a:pt x="6503301" y="0"/>
                  </a:cubicBezTo>
                  <a:lnTo>
                    <a:pt x="5302046" y="0"/>
                  </a:lnTo>
                </a:path>
              </a:pathLst>
            </a:custGeom>
            <a:noFill/>
            <a:ln cap="flat" cmpd="sng" w="12700">
              <a:solidFill>
                <a:srgbClr val="BA86BB"/>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92" name="Google Shape;2792;p73"/>
            <p:cNvSpPr/>
            <p:nvPr/>
          </p:nvSpPr>
          <p:spPr>
            <a:xfrm>
              <a:off x="7178576" y="1388818"/>
              <a:ext cx="54298" cy="50454"/>
            </a:xfrm>
            <a:custGeom>
              <a:rect b="b" l="l" r="r" t="t"/>
              <a:pathLst>
                <a:path extrusionOk="0" h="50800" w="50800">
                  <a:moveTo>
                    <a:pt x="25400" y="50800"/>
                  </a:moveTo>
                  <a:cubicBezTo>
                    <a:pt x="39433" y="50800"/>
                    <a:pt x="50800" y="39434"/>
                    <a:pt x="50800" y="25400"/>
                  </a:cubicBezTo>
                  <a:cubicBezTo>
                    <a:pt x="50800" y="11380"/>
                    <a:pt x="39433" y="0"/>
                    <a:pt x="25400" y="0"/>
                  </a:cubicBezTo>
                  <a:cubicBezTo>
                    <a:pt x="11367" y="0"/>
                    <a:pt x="0" y="11380"/>
                    <a:pt x="0" y="25400"/>
                  </a:cubicBezTo>
                  <a:cubicBezTo>
                    <a:pt x="0" y="39434"/>
                    <a:pt x="11367" y="50800"/>
                    <a:pt x="25400" y="50800"/>
                  </a:cubicBezTo>
                </a:path>
              </a:pathLst>
            </a:custGeom>
            <a:solidFill>
              <a:srgbClr val="BA86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93" name="Google Shape;2793;p73"/>
            <p:cNvSpPr/>
            <p:nvPr/>
          </p:nvSpPr>
          <p:spPr>
            <a:xfrm>
              <a:off x="1897130" y="1301945"/>
              <a:ext cx="2171279" cy="250287"/>
            </a:xfrm>
            <a:custGeom>
              <a:rect b="b" l="l" r="r" t="t"/>
              <a:pathLst>
                <a:path extrusionOk="0" h="252006" w="2031389">
                  <a:moveTo>
                    <a:pt x="125996" y="0"/>
                  </a:moveTo>
                  <a:cubicBezTo>
                    <a:pt x="56413" y="0"/>
                    <a:pt x="0" y="56413"/>
                    <a:pt x="0" y="125996"/>
                  </a:cubicBezTo>
                  <a:cubicBezTo>
                    <a:pt x="0" y="195592"/>
                    <a:pt x="56413" y="252006"/>
                    <a:pt x="125996" y="252006"/>
                  </a:cubicBezTo>
                  <a:lnTo>
                    <a:pt x="1905393" y="252006"/>
                  </a:lnTo>
                  <a:cubicBezTo>
                    <a:pt x="1974976" y="252006"/>
                    <a:pt x="2031389" y="195592"/>
                    <a:pt x="2031389" y="125996"/>
                  </a:cubicBezTo>
                  <a:cubicBezTo>
                    <a:pt x="2031389" y="56413"/>
                    <a:pt x="1974976" y="0"/>
                    <a:pt x="1905393" y="0"/>
                  </a:cubicBezTo>
                  <a:close/>
                  <a:moveTo>
                    <a:pt x="125996"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794" name="Google Shape;2794;p73"/>
            <p:cNvPicPr preferRelativeResize="0"/>
            <p:nvPr/>
          </p:nvPicPr>
          <p:blipFill rotWithShape="1">
            <a:blip r:embed="rId5">
              <a:alphaModFix/>
            </a:blip>
            <a:srcRect b="0" l="0" r="0" t="0"/>
            <a:stretch/>
          </p:blipFill>
          <p:spPr>
            <a:xfrm>
              <a:off x="1881688" y="1171433"/>
              <a:ext cx="414839" cy="409683"/>
            </a:xfrm>
            <a:prstGeom prst="rect">
              <a:avLst/>
            </a:prstGeom>
            <a:noFill/>
            <a:ln>
              <a:noFill/>
            </a:ln>
          </p:spPr>
        </p:pic>
        <p:sp>
          <p:nvSpPr>
            <p:cNvPr id="2795" name="Google Shape;2795;p73"/>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96" name="Google Shape;2796;p73"/>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close/>
                  <a:moveTo>
                    <a:pt x="200367" y="425526"/>
                  </a:moveTo>
                </a:path>
              </a:pathLst>
            </a:custGeom>
            <a:noFill/>
            <a:ln cap="flat" cmpd="sng" w="10525">
              <a:solidFill>
                <a:srgbClr val="AE6EAD"/>
              </a:solidFill>
              <a:prstDash val="solid"/>
              <a:miter lim="127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97" name="Google Shape;2797;p73"/>
            <p:cNvSpPr/>
            <p:nvPr/>
          </p:nvSpPr>
          <p:spPr>
            <a:xfrm>
              <a:off x="1788818" y="1621166"/>
              <a:ext cx="252853" cy="204349"/>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98" name="Google Shape;2798;p73"/>
            <p:cNvSpPr/>
            <p:nvPr/>
          </p:nvSpPr>
          <p:spPr>
            <a:xfrm>
              <a:off x="1778921" y="1599769"/>
              <a:ext cx="279323" cy="204349"/>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799" name="Google Shape;2799;p73"/>
            <p:cNvSpPr/>
            <p:nvPr/>
          </p:nvSpPr>
          <p:spPr>
            <a:xfrm>
              <a:off x="6443404" y="1344708"/>
              <a:ext cx="163586" cy="152003"/>
            </a:xfrm>
            <a:custGeom>
              <a:rect b="b" l="l" r="r" t="t"/>
              <a:pathLst>
                <a:path extrusionOk="0" h="153047" w="153047">
                  <a:moveTo>
                    <a:pt x="153047" y="76517"/>
                  </a:moveTo>
                  <a:cubicBezTo>
                    <a:pt x="153047" y="118782"/>
                    <a:pt x="118783" y="153047"/>
                    <a:pt x="76517" y="153047"/>
                  </a:cubicBezTo>
                  <a:cubicBezTo>
                    <a:pt x="34264" y="153047"/>
                    <a:pt x="0" y="118782"/>
                    <a:pt x="0" y="76517"/>
                  </a:cubicBezTo>
                  <a:cubicBezTo>
                    <a:pt x="0" y="34252"/>
                    <a:pt x="34264" y="0"/>
                    <a:pt x="76517" y="0"/>
                  </a:cubicBezTo>
                  <a:cubicBezTo>
                    <a:pt x="118783" y="0"/>
                    <a:pt x="153047" y="34252"/>
                    <a:pt x="153047" y="76517"/>
                  </a:cubicBezTo>
                </a:path>
              </a:pathLst>
            </a:custGeom>
            <a:solidFill>
              <a:srgbClr val="DC39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00" name="Google Shape;2800;p73"/>
            <p:cNvPicPr preferRelativeResize="0"/>
            <p:nvPr/>
          </p:nvPicPr>
          <p:blipFill rotWithShape="1">
            <a:blip r:embed="rId6">
              <a:alphaModFix/>
            </a:blip>
            <a:srcRect b="0" l="0" r="0" t="0"/>
            <a:stretch/>
          </p:blipFill>
          <p:spPr>
            <a:xfrm>
              <a:off x="6441350" y="1340814"/>
              <a:ext cx="122744" cy="114050"/>
            </a:xfrm>
            <a:prstGeom prst="rect">
              <a:avLst/>
            </a:prstGeom>
            <a:noFill/>
            <a:ln>
              <a:noFill/>
            </a:ln>
          </p:spPr>
        </p:pic>
        <p:sp>
          <p:nvSpPr>
            <p:cNvPr id="2801" name="Google Shape;2801;p73"/>
            <p:cNvSpPr/>
            <p:nvPr/>
          </p:nvSpPr>
          <p:spPr>
            <a:xfrm>
              <a:off x="6463652"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ED786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02" name="Google Shape;2802;p73"/>
            <p:cNvSpPr/>
            <p:nvPr/>
          </p:nvSpPr>
          <p:spPr>
            <a:xfrm>
              <a:off x="6458217"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D637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03" name="Google Shape;2803;p73"/>
            <p:cNvPicPr preferRelativeResize="0"/>
            <p:nvPr/>
          </p:nvPicPr>
          <p:blipFill rotWithShape="1">
            <a:blip r:embed="rId7">
              <a:alphaModFix/>
            </a:blip>
            <a:srcRect b="0" l="0" r="0" t="0"/>
            <a:stretch/>
          </p:blipFill>
          <p:spPr>
            <a:xfrm>
              <a:off x="6435622" y="1336915"/>
              <a:ext cx="185482" cy="172349"/>
            </a:xfrm>
            <a:prstGeom prst="rect">
              <a:avLst/>
            </a:prstGeom>
            <a:noFill/>
            <a:ln>
              <a:noFill/>
            </a:ln>
          </p:spPr>
        </p:pic>
        <p:sp>
          <p:nvSpPr>
            <p:cNvPr id="2804" name="Google Shape;2804;p73"/>
            <p:cNvSpPr/>
            <p:nvPr/>
          </p:nvSpPr>
          <p:spPr>
            <a:xfrm>
              <a:off x="6484708"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05" name="Google Shape;2805;p73"/>
            <p:cNvSpPr/>
            <p:nvPr/>
          </p:nvSpPr>
          <p:spPr>
            <a:xfrm>
              <a:off x="6539619"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06" name="Google Shape;2806;p73"/>
            <p:cNvSpPr/>
            <p:nvPr/>
          </p:nvSpPr>
          <p:spPr>
            <a:xfrm>
              <a:off x="6884613"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1D984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07" name="Google Shape;2807;p73"/>
            <p:cNvPicPr preferRelativeResize="0"/>
            <p:nvPr/>
          </p:nvPicPr>
          <p:blipFill rotWithShape="1">
            <a:blip r:embed="rId8">
              <a:alphaModFix/>
            </a:blip>
            <a:srcRect b="0" l="0" r="0" t="0"/>
            <a:stretch/>
          </p:blipFill>
          <p:spPr>
            <a:xfrm>
              <a:off x="6882556" y="1340814"/>
              <a:ext cx="122749" cy="114050"/>
            </a:xfrm>
            <a:prstGeom prst="rect">
              <a:avLst/>
            </a:prstGeom>
            <a:noFill/>
            <a:ln>
              <a:noFill/>
            </a:ln>
          </p:spPr>
        </p:pic>
        <p:sp>
          <p:nvSpPr>
            <p:cNvPr id="2808" name="Google Shape;2808;p73"/>
            <p:cNvSpPr/>
            <p:nvPr/>
          </p:nvSpPr>
          <p:spPr>
            <a:xfrm>
              <a:off x="6904861"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7BB9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09" name="Google Shape;2809;p73"/>
            <p:cNvSpPr/>
            <p:nvPr/>
          </p:nvSpPr>
          <p:spPr>
            <a:xfrm>
              <a:off x="6899428"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55" y="84391"/>
                    <a:pt x="117055" y="44234"/>
                  </a:cubicBezTo>
                  <a:cubicBezTo>
                    <a:pt x="117055" y="28041"/>
                    <a:pt x="111734" y="12573"/>
                    <a:pt x="102095" y="0"/>
                  </a:cubicBezTo>
                  <a:cubicBezTo>
                    <a:pt x="122541" y="13462"/>
                    <a:pt x="135470" y="36639"/>
                    <a:pt x="135470" y="61709"/>
                  </a:cubicBezTo>
                  <a:cubicBezTo>
                    <a:pt x="135470" y="102374"/>
                    <a:pt x="102387" y="135470"/>
                    <a:pt x="61709" y="135470"/>
                  </a:cubicBezTo>
                </a:path>
              </a:pathLst>
            </a:custGeom>
            <a:solidFill>
              <a:srgbClr val="0A955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10" name="Google Shape;2810;p73"/>
            <p:cNvPicPr preferRelativeResize="0"/>
            <p:nvPr/>
          </p:nvPicPr>
          <p:blipFill rotWithShape="1">
            <a:blip r:embed="rId9">
              <a:alphaModFix/>
            </a:blip>
            <a:srcRect b="0" l="0" r="0" t="0"/>
            <a:stretch/>
          </p:blipFill>
          <p:spPr>
            <a:xfrm>
              <a:off x="6876833" y="1336915"/>
              <a:ext cx="185482" cy="172349"/>
            </a:xfrm>
            <a:prstGeom prst="rect">
              <a:avLst/>
            </a:prstGeom>
            <a:noFill/>
            <a:ln>
              <a:noFill/>
            </a:ln>
          </p:spPr>
        </p:pic>
        <p:sp>
          <p:nvSpPr>
            <p:cNvPr id="2811" name="Google Shape;2811;p73"/>
            <p:cNvSpPr/>
            <p:nvPr/>
          </p:nvSpPr>
          <p:spPr>
            <a:xfrm>
              <a:off x="6925917"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12" name="Google Shape;2812;p73"/>
            <p:cNvSpPr/>
            <p:nvPr/>
          </p:nvSpPr>
          <p:spPr>
            <a:xfrm>
              <a:off x="6980828" y="1410166"/>
              <a:ext cx="45719" cy="45719"/>
            </a:xfrm>
            <a:custGeom>
              <a:rect b="b" l="l" r="r" t="t"/>
              <a:pathLst>
                <a:path extrusionOk="0" h="26110" w="15532">
                  <a:moveTo>
                    <a:pt x="15532" y="13055"/>
                  </a:moveTo>
                  <a:cubicBezTo>
                    <a:pt x="15532" y="5842"/>
                    <a:pt x="12053" y="0"/>
                    <a:pt x="7760" y="0"/>
                  </a:cubicBezTo>
                  <a:cubicBezTo>
                    <a:pt x="3480" y="0"/>
                    <a:pt x="0" y="5842"/>
                    <a:pt x="0" y="13055"/>
                  </a:cubicBezTo>
                  <a:cubicBezTo>
                    <a:pt x="0" y="20268"/>
                    <a:pt x="3480"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13" name="Google Shape;2813;p73"/>
            <p:cNvSpPr/>
            <p:nvPr/>
          </p:nvSpPr>
          <p:spPr>
            <a:xfrm>
              <a:off x="6486191" y="1446897"/>
              <a:ext cx="60705" cy="45719"/>
            </a:xfrm>
            <a:custGeom>
              <a:rect b="b" l="l" r="r" t="t"/>
              <a:pathLst>
                <a:path extrusionOk="0" h="20369" w="56794">
                  <a:moveTo>
                    <a:pt x="53886" y="20027"/>
                  </a:moveTo>
                  <a:cubicBezTo>
                    <a:pt x="53112" y="20027"/>
                    <a:pt x="52350" y="19685"/>
                    <a:pt x="51842" y="19024"/>
                  </a:cubicBezTo>
                  <a:lnTo>
                    <a:pt x="48984" y="15303"/>
                  </a:lnTo>
                  <a:cubicBezTo>
                    <a:pt x="44031" y="8852"/>
                    <a:pt x="36526" y="5156"/>
                    <a:pt x="28398" y="5156"/>
                  </a:cubicBezTo>
                  <a:cubicBezTo>
                    <a:pt x="20270" y="5156"/>
                    <a:pt x="12777" y="8852"/>
                    <a:pt x="7824" y="15303"/>
                  </a:cubicBezTo>
                  <a:lnTo>
                    <a:pt x="4966" y="19024"/>
                  </a:lnTo>
                  <a:cubicBezTo>
                    <a:pt x="4102" y="20141"/>
                    <a:pt x="2477" y="20369"/>
                    <a:pt x="1347" y="19494"/>
                  </a:cubicBezTo>
                  <a:cubicBezTo>
                    <a:pt x="216" y="18631"/>
                    <a:pt x="0" y="17005"/>
                    <a:pt x="877" y="15887"/>
                  </a:cubicBezTo>
                  <a:lnTo>
                    <a:pt x="3734" y="12153"/>
                  </a:lnTo>
                  <a:cubicBezTo>
                    <a:pt x="9665" y="4432"/>
                    <a:pt x="18657" y="0"/>
                    <a:pt x="28398" y="0"/>
                  </a:cubicBezTo>
                  <a:cubicBezTo>
                    <a:pt x="38138" y="0"/>
                    <a:pt x="47130" y="4432"/>
                    <a:pt x="53061" y="12153"/>
                  </a:cubicBezTo>
                  <a:lnTo>
                    <a:pt x="55930" y="15887"/>
                  </a:lnTo>
                  <a:cubicBezTo>
                    <a:pt x="56794" y="17005"/>
                    <a:pt x="56578" y="18631"/>
                    <a:pt x="55448" y="19494"/>
                  </a:cubicBezTo>
                  <a:cubicBezTo>
                    <a:pt x="54990" y="19850"/>
                    <a:pt x="54432" y="20027"/>
                    <a:pt x="53886" y="20027"/>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14" name="Google Shape;2814;p73"/>
            <p:cNvSpPr/>
            <p:nvPr/>
          </p:nvSpPr>
          <p:spPr>
            <a:xfrm>
              <a:off x="6935200" y="1450337"/>
              <a:ext cx="60705" cy="45719"/>
            </a:xfrm>
            <a:custGeom>
              <a:rect b="b" l="l" r="r" t="t"/>
              <a:pathLst>
                <a:path extrusionOk="0" h="20369" w="56794">
                  <a:moveTo>
                    <a:pt x="2908" y="342"/>
                  </a:moveTo>
                  <a:cubicBezTo>
                    <a:pt x="3682" y="342"/>
                    <a:pt x="4444" y="684"/>
                    <a:pt x="4952" y="1345"/>
                  </a:cubicBezTo>
                  <a:lnTo>
                    <a:pt x="7810" y="5066"/>
                  </a:lnTo>
                  <a:cubicBezTo>
                    <a:pt x="12763" y="11517"/>
                    <a:pt x="20268" y="15213"/>
                    <a:pt x="28396" y="15213"/>
                  </a:cubicBezTo>
                  <a:cubicBezTo>
                    <a:pt x="36524" y="15213"/>
                    <a:pt x="44017" y="11517"/>
                    <a:pt x="48970" y="5066"/>
                  </a:cubicBezTo>
                  <a:lnTo>
                    <a:pt x="51828" y="1345"/>
                  </a:lnTo>
                  <a:cubicBezTo>
                    <a:pt x="52692" y="228"/>
                    <a:pt x="54317" y="0"/>
                    <a:pt x="55447" y="875"/>
                  </a:cubicBezTo>
                  <a:cubicBezTo>
                    <a:pt x="56578" y="1738"/>
                    <a:pt x="56794" y="3364"/>
                    <a:pt x="55917" y="4482"/>
                  </a:cubicBezTo>
                  <a:lnTo>
                    <a:pt x="53060" y="8216"/>
                  </a:lnTo>
                  <a:cubicBezTo>
                    <a:pt x="47129" y="15937"/>
                    <a:pt x="38137" y="20369"/>
                    <a:pt x="28396" y="20369"/>
                  </a:cubicBezTo>
                  <a:cubicBezTo>
                    <a:pt x="18656" y="20369"/>
                    <a:pt x="9664" y="15937"/>
                    <a:pt x="3733" y="8216"/>
                  </a:cubicBezTo>
                  <a:lnTo>
                    <a:pt x="864" y="4482"/>
                  </a:lnTo>
                  <a:cubicBezTo>
                    <a:pt x="0" y="3364"/>
                    <a:pt x="216" y="1738"/>
                    <a:pt x="1334" y="875"/>
                  </a:cubicBezTo>
                  <a:cubicBezTo>
                    <a:pt x="1804" y="519"/>
                    <a:pt x="2362" y="342"/>
                    <a:pt x="2908" y="342"/>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15" name="Google Shape;2815;p73"/>
            <p:cNvSpPr/>
            <p:nvPr/>
          </p:nvSpPr>
          <p:spPr>
            <a:xfrm>
              <a:off x="6658857"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FBDD3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16" name="Google Shape;2816;p73"/>
            <p:cNvPicPr preferRelativeResize="0"/>
            <p:nvPr/>
          </p:nvPicPr>
          <p:blipFill rotWithShape="1">
            <a:blip r:embed="rId10">
              <a:alphaModFix/>
            </a:blip>
            <a:srcRect b="0" l="0" r="0" t="0"/>
            <a:stretch/>
          </p:blipFill>
          <p:spPr>
            <a:xfrm>
              <a:off x="6656799" y="1340814"/>
              <a:ext cx="122749" cy="114050"/>
            </a:xfrm>
            <a:prstGeom prst="rect">
              <a:avLst/>
            </a:prstGeom>
            <a:noFill/>
            <a:ln>
              <a:noFill/>
            </a:ln>
          </p:spPr>
        </p:pic>
        <p:sp>
          <p:nvSpPr>
            <p:cNvPr id="2817" name="Google Shape;2817;p73"/>
            <p:cNvSpPr/>
            <p:nvPr/>
          </p:nvSpPr>
          <p:spPr>
            <a:xfrm>
              <a:off x="6679103"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FDED8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18" name="Google Shape;2818;p73"/>
            <p:cNvSpPr/>
            <p:nvPr/>
          </p:nvSpPr>
          <p:spPr>
            <a:xfrm>
              <a:off x="6673669"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403"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F9D63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19" name="Google Shape;2819;p73"/>
            <p:cNvPicPr preferRelativeResize="0"/>
            <p:nvPr/>
          </p:nvPicPr>
          <p:blipFill rotWithShape="1">
            <a:blip r:embed="rId11">
              <a:alphaModFix/>
            </a:blip>
            <a:srcRect b="0" l="0" r="0" t="0"/>
            <a:stretch/>
          </p:blipFill>
          <p:spPr>
            <a:xfrm>
              <a:off x="6651075" y="1336915"/>
              <a:ext cx="185482" cy="172349"/>
            </a:xfrm>
            <a:prstGeom prst="rect">
              <a:avLst/>
            </a:prstGeom>
            <a:noFill/>
            <a:ln>
              <a:noFill/>
            </a:ln>
          </p:spPr>
        </p:pic>
        <p:sp>
          <p:nvSpPr>
            <p:cNvPr id="2820" name="Google Shape;2820;p73"/>
            <p:cNvSpPr/>
            <p:nvPr/>
          </p:nvSpPr>
          <p:spPr>
            <a:xfrm>
              <a:off x="6704578"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21" name="Google Shape;2821;p73"/>
            <p:cNvSpPr/>
            <p:nvPr/>
          </p:nvSpPr>
          <p:spPr>
            <a:xfrm>
              <a:off x="6759489"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22" name="Google Shape;2822;p73"/>
            <p:cNvSpPr/>
            <p:nvPr/>
          </p:nvSpPr>
          <p:spPr>
            <a:xfrm>
              <a:off x="6708743" y="1448434"/>
              <a:ext cx="66379" cy="45719"/>
            </a:xfrm>
            <a:custGeom>
              <a:rect b="b" l="l" r="r" t="t"/>
              <a:pathLst>
                <a:path extrusionOk="0" h="4495" w="62102">
                  <a:moveTo>
                    <a:pt x="59855" y="4495"/>
                  </a:moveTo>
                  <a:lnTo>
                    <a:pt x="2261" y="4495"/>
                  </a:lnTo>
                  <a:cubicBezTo>
                    <a:pt x="1016" y="4495"/>
                    <a:pt x="0" y="3480"/>
                    <a:pt x="0" y="2248"/>
                  </a:cubicBezTo>
                  <a:cubicBezTo>
                    <a:pt x="0" y="1003"/>
                    <a:pt x="1016" y="0"/>
                    <a:pt x="2261" y="0"/>
                  </a:cubicBezTo>
                  <a:lnTo>
                    <a:pt x="59855" y="0"/>
                  </a:lnTo>
                  <a:cubicBezTo>
                    <a:pt x="61099" y="0"/>
                    <a:pt x="62102" y="1003"/>
                    <a:pt x="62102" y="2248"/>
                  </a:cubicBezTo>
                  <a:cubicBezTo>
                    <a:pt x="62102" y="3480"/>
                    <a:pt x="61099" y="4495"/>
                    <a:pt x="59855" y="4495"/>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23" name="Google Shape;2823;p73"/>
            <p:cNvSpPr/>
            <p:nvPr/>
          </p:nvSpPr>
          <p:spPr>
            <a:xfrm>
              <a:off x="7002665" y="1434150"/>
              <a:ext cx="51256" cy="54110"/>
            </a:xfrm>
            <a:custGeom>
              <a:rect b="b" l="l" r="r" t="t"/>
              <a:pathLst>
                <a:path extrusionOk="0" h="54482" w="47954">
                  <a:moveTo>
                    <a:pt x="42481" y="31737"/>
                  </a:moveTo>
                  <a:lnTo>
                    <a:pt x="42646" y="31039"/>
                  </a:lnTo>
                  <a:cubicBezTo>
                    <a:pt x="47053" y="30328"/>
                    <a:pt x="47954" y="23508"/>
                    <a:pt x="43230" y="23495"/>
                  </a:cubicBezTo>
                  <a:lnTo>
                    <a:pt x="24054" y="23495"/>
                  </a:lnTo>
                  <a:cubicBezTo>
                    <a:pt x="24663" y="21019"/>
                    <a:pt x="25705" y="14059"/>
                    <a:pt x="26048" y="11760"/>
                  </a:cubicBezTo>
                  <a:cubicBezTo>
                    <a:pt x="26137" y="11202"/>
                    <a:pt x="26137" y="10630"/>
                    <a:pt x="26060" y="10059"/>
                  </a:cubicBezTo>
                  <a:cubicBezTo>
                    <a:pt x="25603" y="6769"/>
                    <a:pt x="24003" y="3124"/>
                    <a:pt x="23228" y="1499"/>
                  </a:cubicBezTo>
                  <a:cubicBezTo>
                    <a:pt x="22936" y="889"/>
                    <a:pt x="22403" y="432"/>
                    <a:pt x="21768" y="267"/>
                  </a:cubicBezTo>
                  <a:cubicBezTo>
                    <a:pt x="20803" y="0"/>
                    <a:pt x="20015" y="13"/>
                    <a:pt x="19393" y="153"/>
                  </a:cubicBezTo>
                  <a:cubicBezTo>
                    <a:pt x="18313" y="381"/>
                    <a:pt x="17564" y="1372"/>
                    <a:pt x="17589" y="2477"/>
                  </a:cubicBezTo>
                  <a:cubicBezTo>
                    <a:pt x="17640" y="4661"/>
                    <a:pt x="17729" y="8966"/>
                    <a:pt x="17729" y="10211"/>
                  </a:cubicBezTo>
                  <a:cubicBezTo>
                    <a:pt x="17729" y="11913"/>
                    <a:pt x="9462" y="25438"/>
                    <a:pt x="7442" y="27191"/>
                  </a:cubicBezTo>
                  <a:cubicBezTo>
                    <a:pt x="6375" y="28105"/>
                    <a:pt x="1549" y="29375"/>
                    <a:pt x="0" y="30366"/>
                  </a:cubicBezTo>
                  <a:lnTo>
                    <a:pt x="0" y="52209"/>
                  </a:lnTo>
                  <a:lnTo>
                    <a:pt x="292" y="52209"/>
                  </a:lnTo>
                  <a:cubicBezTo>
                    <a:pt x="1727" y="52209"/>
                    <a:pt x="7366" y="54482"/>
                    <a:pt x="9322" y="54482"/>
                  </a:cubicBezTo>
                  <a:lnTo>
                    <a:pt x="37020" y="54469"/>
                  </a:lnTo>
                  <a:cubicBezTo>
                    <a:pt x="42582" y="54469"/>
                    <a:pt x="43471" y="48119"/>
                    <a:pt x="39802" y="47510"/>
                  </a:cubicBezTo>
                  <a:lnTo>
                    <a:pt x="39967" y="46799"/>
                  </a:lnTo>
                  <a:cubicBezTo>
                    <a:pt x="43484" y="46418"/>
                    <a:pt x="45630" y="40779"/>
                    <a:pt x="41135" y="39623"/>
                  </a:cubicBezTo>
                  <a:lnTo>
                    <a:pt x="41300" y="38925"/>
                  </a:lnTo>
                  <a:cubicBezTo>
                    <a:pt x="44665" y="38556"/>
                    <a:pt x="47167" y="33083"/>
                    <a:pt x="42481" y="31737"/>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24" name="Google Shape;2824;p73"/>
            <p:cNvPicPr preferRelativeResize="0"/>
            <p:nvPr/>
          </p:nvPicPr>
          <p:blipFill rotWithShape="1">
            <a:blip r:embed="rId12">
              <a:alphaModFix/>
            </a:blip>
            <a:srcRect b="0" l="0" r="0" t="0"/>
            <a:stretch/>
          </p:blipFill>
          <p:spPr>
            <a:xfrm>
              <a:off x="6989279" y="1420823"/>
              <a:ext cx="78202" cy="80642"/>
            </a:xfrm>
            <a:prstGeom prst="rect">
              <a:avLst/>
            </a:prstGeom>
            <a:noFill/>
            <a:ln>
              <a:noFill/>
            </a:ln>
          </p:spPr>
        </p:pic>
        <p:sp>
          <p:nvSpPr>
            <p:cNvPr id="2825" name="Google Shape;2825;p73"/>
            <p:cNvSpPr/>
            <p:nvPr/>
          </p:nvSpPr>
          <p:spPr>
            <a:xfrm>
              <a:off x="6561692" y="1443486"/>
              <a:ext cx="51256" cy="54110"/>
            </a:xfrm>
            <a:custGeom>
              <a:rect b="b" l="l" r="r" t="t"/>
              <a:pathLst>
                <a:path extrusionOk="0" h="54482" w="47954">
                  <a:moveTo>
                    <a:pt x="42481" y="22745"/>
                  </a:moveTo>
                  <a:lnTo>
                    <a:pt x="42646" y="23443"/>
                  </a:lnTo>
                  <a:cubicBezTo>
                    <a:pt x="47053" y="24154"/>
                    <a:pt x="47954" y="30974"/>
                    <a:pt x="43230" y="30987"/>
                  </a:cubicBezTo>
                  <a:lnTo>
                    <a:pt x="24054" y="30987"/>
                  </a:lnTo>
                  <a:cubicBezTo>
                    <a:pt x="24663" y="33463"/>
                    <a:pt x="25705" y="40423"/>
                    <a:pt x="26048" y="42722"/>
                  </a:cubicBezTo>
                  <a:cubicBezTo>
                    <a:pt x="26137" y="43280"/>
                    <a:pt x="26137" y="43852"/>
                    <a:pt x="26060" y="44423"/>
                  </a:cubicBezTo>
                  <a:cubicBezTo>
                    <a:pt x="25603" y="47713"/>
                    <a:pt x="24003" y="51358"/>
                    <a:pt x="23228" y="52983"/>
                  </a:cubicBezTo>
                  <a:cubicBezTo>
                    <a:pt x="22936" y="53593"/>
                    <a:pt x="22403" y="54050"/>
                    <a:pt x="21768" y="54215"/>
                  </a:cubicBezTo>
                  <a:cubicBezTo>
                    <a:pt x="20803" y="54482"/>
                    <a:pt x="20015" y="54469"/>
                    <a:pt x="19393" y="54329"/>
                  </a:cubicBezTo>
                  <a:cubicBezTo>
                    <a:pt x="18313" y="54101"/>
                    <a:pt x="17564" y="53110"/>
                    <a:pt x="17589" y="52005"/>
                  </a:cubicBezTo>
                  <a:cubicBezTo>
                    <a:pt x="17640" y="49821"/>
                    <a:pt x="17729" y="45516"/>
                    <a:pt x="17729" y="44271"/>
                  </a:cubicBezTo>
                  <a:cubicBezTo>
                    <a:pt x="17729" y="42569"/>
                    <a:pt x="9462" y="29044"/>
                    <a:pt x="7442" y="27291"/>
                  </a:cubicBezTo>
                  <a:cubicBezTo>
                    <a:pt x="6375" y="26377"/>
                    <a:pt x="1562" y="25107"/>
                    <a:pt x="0" y="24116"/>
                  </a:cubicBezTo>
                  <a:lnTo>
                    <a:pt x="0" y="2273"/>
                  </a:lnTo>
                  <a:lnTo>
                    <a:pt x="292" y="2273"/>
                  </a:lnTo>
                  <a:cubicBezTo>
                    <a:pt x="1727" y="2273"/>
                    <a:pt x="7366" y="0"/>
                    <a:pt x="9322" y="0"/>
                  </a:cubicBezTo>
                  <a:lnTo>
                    <a:pt x="37020" y="13"/>
                  </a:lnTo>
                  <a:cubicBezTo>
                    <a:pt x="42582" y="13"/>
                    <a:pt x="43471" y="6363"/>
                    <a:pt x="39802" y="6972"/>
                  </a:cubicBezTo>
                  <a:lnTo>
                    <a:pt x="39967" y="7683"/>
                  </a:lnTo>
                  <a:cubicBezTo>
                    <a:pt x="43484" y="8064"/>
                    <a:pt x="45630" y="13703"/>
                    <a:pt x="41135" y="14859"/>
                  </a:cubicBezTo>
                  <a:lnTo>
                    <a:pt x="41300" y="15557"/>
                  </a:lnTo>
                  <a:cubicBezTo>
                    <a:pt x="44665" y="15926"/>
                    <a:pt x="47167" y="21399"/>
                    <a:pt x="42481" y="22745"/>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26" name="Google Shape;2826;p73"/>
            <p:cNvPicPr preferRelativeResize="0"/>
            <p:nvPr/>
          </p:nvPicPr>
          <p:blipFill rotWithShape="1">
            <a:blip r:embed="rId13">
              <a:alphaModFix/>
            </a:blip>
            <a:srcRect b="0" l="0" r="0" t="0"/>
            <a:stretch/>
          </p:blipFill>
          <p:spPr>
            <a:xfrm>
              <a:off x="6548306" y="1430107"/>
              <a:ext cx="78200" cy="80643"/>
            </a:xfrm>
            <a:prstGeom prst="rect">
              <a:avLst/>
            </a:prstGeom>
            <a:noFill/>
            <a:ln>
              <a:noFill/>
            </a:ln>
          </p:spPr>
        </p:pic>
        <p:sp>
          <p:nvSpPr>
            <p:cNvPr id="2827" name="Google Shape;2827;p73"/>
            <p:cNvSpPr/>
            <p:nvPr/>
          </p:nvSpPr>
          <p:spPr>
            <a:xfrm>
              <a:off x="6775708" y="1440675"/>
              <a:ext cx="58234" cy="47627"/>
            </a:xfrm>
            <a:custGeom>
              <a:rect b="b" l="l" r="r" t="t"/>
              <a:pathLst>
                <a:path extrusionOk="0" h="47954" w="54482">
                  <a:moveTo>
                    <a:pt x="22745" y="5473"/>
                  </a:moveTo>
                  <a:lnTo>
                    <a:pt x="23443" y="5308"/>
                  </a:lnTo>
                  <a:cubicBezTo>
                    <a:pt x="24154" y="889"/>
                    <a:pt x="30974" y="0"/>
                    <a:pt x="30987" y="4724"/>
                  </a:cubicBezTo>
                  <a:lnTo>
                    <a:pt x="30987" y="23900"/>
                  </a:lnTo>
                  <a:cubicBezTo>
                    <a:pt x="33463" y="23291"/>
                    <a:pt x="40423" y="22249"/>
                    <a:pt x="42722" y="21906"/>
                  </a:cubicBezTo>
                  <a:cubicBezTo>
                    <a:pt x="43280" y="21817"/>
                    <a:pt x="43852" y="21817"/>
                    <a:pt x="44423" y="21894"/>
                  </a:cubicBezTo>
                  <a:cubicBezTo>
                    <a:pt x="47713" y="22351"/>
                    <a:pt x="51358" y="23951"/>
                    <a:pt x="52983" y="24726"/>
                  </a:cubicBezTo>
                  <a:cubicBezTo>
                    <a:pt x="53593" y="25018"/>
                    <a:pt x="54050" y="25551"/>
                    <a:pt x="54215" y="26186"/>
                  </a:cubicBezTo>
                  <a:cubicBezTo>
                    <a:pt x="54482" y="27151"/>
                    <a:pt x="54469" y="27939"/>
                    <a:pt x="54329" y="28561"/>
                  </a:cubicBezTo>
                  <a:cubicBezTo>
                    <a:pt x="54101" y="29641"/>
                    <a:pt x="53110" y="30390"/>
                    <a:pt x="51993" y="30365"/>
                  </a:cubicBezTo>
                  <a:cubicBezTo>
                    <a:pt x="49821" y="30314"/>
                    <a:pt x="45516" y="30225"/>
                    <a:pt x="44271" y="30225"/>
                  </a:cubicBezTo>
                  <a:cubicBezTo>
                    <a:pt x="42569" y="30225"/>
                    <a:pt x="29044" y="38492"/>
                    <a:pt x="27291" y="40499"/>
                  </a:cubicBezTo>
                  <a:cubicBezTo>
                    <a:pt x="26377" y="41579"/>
                    <a:pt x="25107" y="46392"/>
                    <a:pt x="24116" y="47954"/>
                  </a:cubicBezTo>
                  <a:lnTo>
                    <a:pt x="2273" y="47954"/>
                  </a:lnTo>
                  <a:lnTo>
                    <a:pt x="2273" y="47662"/>
                  </a:lnTo>
                  <a:cubicBezTo>
                    <a:pt x="2273" y="46227"/>
                    <a:pt x="0" y="40575"/>
                    <a:pt x="0" y="38632"/>
                  </a:cubicBezTo>
                  <a:lnTo>
                    <a:pt x="13" y="10934"/>
                  </a:lnTo>
                  <a:cubicBezTo>
                    <a:pt x="13" y="5372"/>
                    <a:pt x="6363" y="4483"/>
                    <a:pt x="6972" y="8152"/>
                  </a:cubicBezTo>
                  <a:lnTo>
                    <a:pt x="7683" y="7987"/>
                  </a:lnTo>
                  <a:cubicBezTo>
                    <a:pt x="8064" y="4470"/>
                    <a:pt x="13703" y="2324"/>
                    <a:pt x="14859" y="6819"/>
                  </a:cubicBezTo>
                  <a:lnTo>
                    <a:pt x="15557" y="6654"/>
                  </a:lnTo>
                  <a:cubicBezTo>
                    <a:pt x="15926" y="3289"/>
                    <a:pt x="21399" y="787"/>
                    <a:pt x="22745" y="5473"/>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28" name="Google Shape;2828;p73"/>
            <p:cNvPicPr preferRelativeResize="0"/>
            <p:nvPr/>
          </p:nvPicPr>
          <p:blipFill rotWithShape="1">
            <a:blip r:embed="rId14">
              <a:alphaModFix/>
            </a:blip>
            <a:srcRect b="0" l="0" r="0" t="0"/>
            <a:stretch/>
          </p:blipFill>
          <p:spPr>
            <a:xfrm>
              <a:off x="6762325" y="1428851"/>
              <a:ext cx="86793" cy="72665"/>
            </a:xfrm>
            <a:prstGeom prst="rect">
              <a:avLst/>
            </a:prstGeom>
            <a:noFill/>
            <a:ln>
              <a:noFill/>
            </a:ln>
          </p:spPr>
        </p:pic>
        <p:sp>
          <p:nvSpPr>
            <p:cNvPr id="2829" name="Google Shape;2829;p73"/>
            <p:cNvSpPr/>
            <p:nvPr/>
          </p:nvSpPr>
          <p:spPr>
            <a:xfrm>
              <a:off x="1869412" y="1585454"/>
              <a:ext cx="98560"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FFFFFF"/>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2830" name="Google Shape;2830;p73"/>
            <p:cNvSpPr/>
            <p:nvPr/>
          </p:nvSpPr>
          <p:spPr>
            <a:xfrm>
              <a:off x="2370775" y="1299475"/>
              <a:ext cx="1462084"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Calibri"/>
                <a:buNone/>
              </a:pPr>
              <a:r>
                <a:rPr b="1" i="0" lang="fr-FR" sz="2000" u="none" cap="none" strike="noStrike">
                  <a:solidFill>
                    <a:srgbClr val="FFFFFF"/>
                  </a:solidFill>
                  <a:latin typeface="Calibri"/>
                  <a:ea typeface="Calibri"/>
                  <a:cs typeface="Calibri"/>
                  <a:sym typeface="Calibri"/>
                </a:rPr>
                <a:t>Je m’entraîne seul </a:t>
              </a:r>
              <a:endParaRPr b="0" i="0" sz="1400" u="none" cap="none" strike="noStrike">
                <a:solidFill>
                  <a:srgbClr val="000000"/>
                </a:solidFill>
                <a:latin typeface="Arial"/>
                <a:ea typeface="Arial"/>
                <a:cs typeface="Arial"/>
                <a:sym typeface="Arial"/>
              </a:endParaRPr>
            </a:p>
          </p:txBody>
        </p:sp>
        <p:sp>
          <p:nvSpPr>
            <p:cNvPr id="2831" name="Google Shape;2831;p73"/>
            <p:cNvSpPr/>
            <p:nvPr/>
          </p:nvSpPr>
          <p:spPr>
            <a:xfrm>
              <a:off x="4242645" y="1622918"/>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832" name="Google Shape;2832;p73"/>
            <p:cNvSpPr/>
            <p:nvPr/>
          </p:nvSpPr>
          <p:spPr>
            <a:xfrm>
              <a:off x="4216504" y="2225624"/>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833" name="Google Shape;2833;p73"/>
            <p:cNvSpPr/>
            <p:nvPr/>
          </p:nvSpPr>
          <p:spPr>
            <a:xfrm>
              <a:off x="4242645" y="2922287"/>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834" name="Google Shape;2834;p73"/>
            <p:cNvSpPr/>
            <p:nvPr/>
          </p:nvSpPr>
          <p:spPr>
            <a:xfrm>
              <a:off x="2041671" y="1598412"/>
              <a:ext cx="1974761" cy="2438044"/>
            </a:xfrm>
            <a:custGeom>
              <a:rect b="b" l="l" r="r" t="t"/>
              <a:pathLst>
                <a:path extrusionOk="0" h="2438044" w="1974761">
                  <a:moveTo>
                    <a:pt x="0" y="0"/>
                  </a:moveTo>
                  <a:lnTo>
                    <a:pt x="0" y="0"/>
                  </a:lnTo>
                  <a:lnTo>
                    <a:pt x="0" y="2330056"/>
                  </a:lnTo>
                  <a:cubicBezTo>
                    <a:pt x="0" y="2389695"/>
                    <a:pt x="48348" y="2438044"/>
                    <a:pt x="108000" y="2438044"/>
                  </a:cubicBezTo>
                  <a:lnTo>
                    <a:pt x="1866760" y="2438044"/>
                  </a:lnTo>
                  <a:cubicBezTo>
                    <a:pt x="1926399" y="2438044"/>
                    <a:pt x="1974761" y="2389695"/>
                    <a:pt x="1974761" y="2330056"/>
                  </a:cubicBezTo>
                  <a:lnTo>
                    <a:pt x="1974761" y="108000"/>
                  </a:lnTo>
                  <a:cubicBezTo>
                    <a:pt x="1974761" y="48348"/>
                    <a:pt x="1926399" y="0"/>
                    <a:pt x="1866760"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835" name="Google Shape;2835;p73"/>
            <p:cNvSpPr/>
            <p:nvPr/>
          </p:nvSpPr>
          <p:spPr>
            <a:xfrm>
              <a:off x="2041671" y="1598412"/>
              <a:ext cx="1974761" cy="2438044"/>
            </a:xfrm>
            <a:custGeom>
              <a:rect b="b" l="l" r="r" t="t"/>
              <a:pathLst>
                <a:path extrusionOk="0" h="2438044" w="1974761">
                  <a:moveTo>
                    <a:pt x="0" y="0"/>
                  </a:moveTo>
                  <a:lnTo>
                    <a:pt x="0" y="0"/>
                  </a:lnTo>
                  <a:lnTo>
                    <a:pt x="0" y="2330056"/>
                  </a:lnTo>
                  <a:cubicBezTo>
                    <a:pt x="0" y="2389695"/>
                    <a:pt x="48348" y="2438044"/>
                    <a:pt x="108000" y="2438044"/>
                  </a:cubicBezTo>
                  <a:lnTo>
                    <a:pt x="1866760" y="2438044"/>
                  </a:lnTo>
                  <a:cubicBezTo>
                    <a:pt x="1926399" y="2438044"/>
                    <a:pt x="1974761" y="2389695"/>
                    <a:pt x="1974761" y="2330056"/>
                  </a:cubicBezTo>
                  <a:lnTo>
                    <a:pt x="1974761" y="108000"/>
                  </a:lnTo>
                  <a:cubicBezTo>
                    <a:pt x="1974761" y="48348"/>
                    <a:pt x="1926399" y="0"/>
                    <a:pt x="1866760" y="0"/>
                  </a:cubicBezTo>
                  <a:lnTo>
                    <a:pt x="0" y="0"/>
                  </a:lnTo>
                  <a:close/>
                  <a:moveTo>
                    <a:pt x="0" y="0"/>
                  </a:moveTo>
                </a:path>
              </a:pathLst>
            </a:custGeom>
            <a:noFill/>
            <a:ln cap="flat" cmpd="sng" w="9525">
              <a:solidFill>
                <a:srgbClr val="AE6EAD"/>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836" name="Google Shape;2836;p73"/>
            <p:cNvSpPr/>
            <p:nvPr/>
          </p:nvSpPr>
          <p:spPr>
            <a:xfrm>
              <a:off x="2227589" y="2126511"/>
              <a:ext cx="1529332" cy="1478838"/>
            </a:xfrm>
            <a:custGeom>
              <a:rect b="b" l="l" r="r" t="t"/>
              <a:pathLst>
                <a:path extrusionOk="0" h="1478838" w="1529332">
                  <a:moveTo>
                    <a:pt x="764666" y="1478838"/>
                  </a:moveTo>
                  <a:cubicBezTo>
                    <a:pt x="1186979" y="1478838"/>
                    <a:pt x="1529332" y="1147788"/>
                    <a:pt x="1529332" y="739419"/>
                  </a:cubicBezTo>
                  <a:cubicBezTo>
                    <a:pt x="1529332" y="331051"/>
                    <a:pt x="1186979" y="0"/>
                    <a:pt x="764666" y="0"/>
                  </a:cubicBezTo>
                  <a:cubicBezTo>
                    <a:pt x="342353" y="0"/>
                    <a:pt x="0" y="331051"/>
                    <a:pt x="0" y="739419"/>
                  </a:cubicBezTo>
                  <a:cubicBezTo>
                    <a:pt x="0" y="1147788"/>
                    <a:pt x="342353" y="1478838"/>
                    <a:pt x="764666" y="1478838"/>
                  </a:cubicBezTo>
                  <a:close/>
                  <a:moveTo>
                    <a:pt x="764666" y="1478838"/>
                  </a:moveTo>
                </a:path>
              </a:pathLst>
            </a:custGeom>
            <a:noFill/>
            <a:ln cap="flat" cmpd="sng" w="120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837" name="Google Shape;2837;p73"/>
            <p:cNvSpPr/>
            <p:nvPr/>
          </p:nvSpPr>
          <p:spPr>
            <a:xfrm>
              <a:off x="2151280" y="2865924"/>
              <a:ext cx="180338" cy="180352"/>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838" name="Google Shape;2838;p73"/>
            <p:cNvSpPr/>
            <p:nvPr/>
          </p:nvSpPr>
          <p:spPr>
            <a:xfrm>
              <a:off x="2208109" y="2947310"/>
              <a:ext cx="66686" cy="18693"/>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57"/>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839" name="Google Shape;2839;p73"/>
            <p:cNvSpPr/>
            <p:nvPr/>
          </p:nvSpPr>
          <p:spPr>
            <a:xfrm>
              <a:off x="2881131" y="2754810"/>
              <a:ext cx="222250" cy="222250"/>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840" name="Google Shape;2840;p73"/>
            <p:cNvSpPr/>
            <p:nvPr/>
          </p:nvSpPr>
          <p:spPr>
            <a:xfrm>
              <a:off x="2881131" y="2754810"/>
              <a:ext cx="222250" cy="222250"/>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841" name="Google Shape;2841;p73"/>
            <p:cNvSpPr/>
            <p:nvPr/>
          </p:nvSpPr>
          <p:spPr>
            <a:xfrm>
              <a:off x="2961755" y="2833410"/>
              <a:ext cx="61009" cy="65035"/>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842" name="Google Shape;2842;p73"/>
            <p:cNvSpPr/>
            <p:nvPr/>
          </p:nvSpPr>
          <p:spPr>
            <a:xfrm>
              <a:off x="2104081" y="3716473"/>
              <a:ext cx="1778506" cy="30452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a:t>
              </a:r>
              <a:endParaRPr b="0" i="0" sz="1400" u="none" cap="none" strike="noStrike">
                <a:solidFill>
                  <a:srgbClr val="000000"/>
                </a:solidFill>
                <a:latin typeface="Arial"/>
                <a:ea typeface="Arial"/>
                <a:cs typeface="Arial"/>
                <a:sym typeface="Arial"/>
              </a:endParaRPr>
            </a:p>
            <a:p>
              <a:pPr indent="0" lvl="0" marL="0" marR="0" rtl="0" algn="l">
                <a:lnSpc>
                  <a:spcPct val="77777"/>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 cet atome.</a:t>
              </a:r>
              <a:endParaRPr b="0" i="0" sz="1400" u="none" cap="none" strike="noStrike">
                <a:solidFill>
                  <a:srgbClr val="000000"/>
                </a:solidFill>
                <a:latin typeface="Arial"/>
                <a:ea typeface="Arial"/>
                <a:cs typeface="Arial"/>
                <a:sym typeface="Arial"/>
              </a:endParaRPr>
            </a:p>
          </p:txBody>
        </p:sp>
        <p:sp>
          <p:nvSpPr>
            <p:cNvPr id="2843" name="Google Shape;2843;p73"/>
            <p:cNvSpPr/>
            <p:nvPr/>
          </p:nvSpPr>
          <p:spPr>
            <a:xfrm>
              <a:off x="4112447" y="1598594"/>
              <a:ext cx="1929584"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AC67AA"/>
                  </a:solidFill>
                  <a:latin typeface="Calibri"/>
                  <a:ea typeface="Calibri"/>
                  <a:cs typeface="Calibri"/>
                  <a:sym typeface="Calibri"/>
                </a:rPr>
                <a:t>1.</a:t>
              </a:r>
              <a:r>
                <a:rPr b="0" i="0" lang="fr-FR" sz="1800" u="none" cap="none" strike="noStrike">
                  <a:solidFill>
                    <a:srgbClr val="231F20"/>
                  </a:solidFill>
                  <a:latin typeface="Calibri"/>
                  <a:ea typeface="Calibri"/>
                  <a:cs typeface="Calibri"/>
                  <a:sym typeface="Calibri"/>
                </a:rPr>
                <a:t>Préciser le nombre d’électrons.</a:t>
              </a:r>
              <a:endParaRPr b="0" i="0" sz="1400" u="none" cap="none" strike="noStrike">
                <a:solidFill>
                  <a:srgbClr val="000000"/>
                </a:solidFill>
                <a:latin typeface="Arial"/>
                <a:ea typeface="Arial"/>
                <a:cs typeface="Arial"/>
                <a:sym typeface="Arial"/>
              </a:endParaRPr>
            </a:p>
          </p:txBody>
        </p:sp>
        <p:sp>
          <p:nvSpPr>
            <p:cNvPr id="2844" name="Google Shape;2844;p73"/>
            <p:cNvSpPr/>
            <p:nvPr/>
          </p:nvSpPr>
          <p:spPr>
            <a:xfrm>
              <a:off x="4112447" y="2210974"/>
              <a:ext cx="2212479"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AC67AA"/>
                  </a:solidFill>
                  <a:latin typeface="Calibri"/>
                  <a:ea typeface="Calibri"/>
                  <a:cs typeface="Calibri"/>
                  <a:sym typeface="Calibri"/>
                </a:rPr>
                <a:t>2.</a:t>
              </a:r>
              <a:r>
                <a:rPr b="0" i="0" lang="fr-FR" sz="1800" u="none" cap="none" strike="noStrike">
                  <a:solidFill>
                    <a:srgbClr val="231F20"/>
                  </a:solidFill>
                  <a:latin typeface="Calibri"/>
                  <a:ea typeface="Calibri"/>
                  <a:cs typeface="Calibri"/>
                  <a:sym typeface="Calibri"/>
                </a:rPr>
                <a:t>Identifier les constituants du noyau.</a:t>
              </a:r>
              <a:endParaRPr b="0" i="0" sz="1400" u="none" cap="none" strike="noStrike">
                <a:solidFill>
                  <a:srgbClr val="000000"/>
                </a:solidFill>
                <a:latin typeface="Arial"/>
                <a:ea typeface="Arial"/>
                <a:cs typeface="Arial"/>
                <a:sym typeface="Arial"/>
              </a:endParaRPr>
            </a:p>
          </p:txBody>
        </p:sp>
        <p:sp>
          <p:nvSpPr>
            <p:cNvPr id="2845" name="Google Shape;2845;p73"/>
            <p:cNvSpPr/>
            <p:nvPr/>
          </p:nvSpPr>
          <p:spPr>
            <a:xfrm>
              <a:off x="4112447" y="2909996"/>
              <a:ext cx="2691966"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AC67AA"/>
                  </a:solidFill>
                  <a:latin typeface="Calibri"/>
                  <a:ea typeface="Calibri"/>
                  <a:cs typeface="Calibri"/>
                  <a:sym typeface="Calibri"/>
                </a:rPr>
                <a:t>3.</a:t>
              </a:r>
              <a:r>
                <a:rPr b="0" i="0" lang="fr-FR" sz="1800" u="none" cap="none" strike="noStrike">
                  <a:solidFill>
                    <a:srgbClr val="231F20"/>
                  </a:solidFill>
                  <a:latin typeface="Calibri"/>
                  <a:ea typeface="Calibri"/>
                  <a:cs typeface="Calibri"/>
                  <a:sym typeface="Calibri"/>
                </a:rPr>
                <a:t>Décrire la structure de l’atome d’hydrogène.</a:t>
              </a:r>
              <a:endParaRPr b="0" i="0" sz="1400" u="none" cap="none" strike="noStrike">
                <a:solidFill>
                  <a:srgbClr val="000000"/>
                </a:solidFill>
                <a:latin typeface="Arial"/>
                <a:ea typeface="Arial"/>
                <a:cs typeface="Arial"/>
                <a:sym typeface="Arial"/>
              </a:endParaRPr>
            </a:p>
          </p:txBody>
        </p:sp>
        <p:sp>
          <p:nvSpPr>
            <p:cNvPr id="2846" name="Google Shape;2846;p73"/>
            <p:cNvSpPr/>
            <p:nvPr/>
          </p:nvSpPr>
          <p:spPr>
            <a:xfrm>
              <a:off x="2082831" y="1601955"/>
              <a:ext cx="1890036" cy="317337"/>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rgbClr val="000000"/>
                </a:buClr>
                <a:buSzPts val="1600"/>
                <a:buFont typeface="Arial"/>
                <a:buNone/>
              </a:pPr>
              <a:r>
                <a:rPr b="0" i="0" lang="fr-FR" sz="1600" u="none" cap="none" strike="noStrike">
                  <a:solidFill>
                    <a:srgbClr val="231F20"/>
                  </a:solidFill>
                  <a:latin typeface="Calibri"/>
                  <a:ea typeface="Calibri"/>
                  <a:cs typeface="Calibri"/>
                  <a:sym typeface="Calibri"/>
                </a:rPr>
                <a:t>Un modèle de l’atome d’hydrogène est représenté ci-dessous:</a:t>
              </a:r>
              <a:endParaRPr b="0" i="0" sz="1400" u="none" cap="none" strike="noStrike">
                <a:solidFill>
                  <a:srgbClr val="000000"/>
                </a:solidFill>
                <a:latin typeface="Arial"/>
                <a:ea typeface="Arial"/>
                <a:cs typeface="Arial"/>
                <a:sym typeface="Arial"/>
              </a:endParaRPr>
            </a:p>
          </p:txBody>
        </p:sp>
        <p:sp>
          <p:nvSpPr>
            <p:cNvPr id="2847" name="Google Shape;2847;p73"/>
            <p:cNvSpPr/>
            <p:nvPr/>
          </p:nvSpPr>
          <p:spPr>
            <a:xfrm>
              <a:off x="4215646" y="1904450"/>
              <a:ext cx="1955995"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Le nombre d’électrons est : </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848" name="Google Shape;2848;p73"/>
            <p:cNvSpPr/>
            <p:nvPr/>
          </p:nvSpPr>
          <p:spPr>
            <a:xfrm>
              <a:off x="4186184" y="3140866"/>
              <a:ext cx="4244852" cy="535507"/>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L’atome d’hydrogène est constitué</a:t>
              </a:r>
              <a:r>
                <a:rPr b="0" i="0" lang="fr-FR" sz="1050" u="none" cap="none" strike="noStrike">
                  <a:solidFill>
                    <a:srgbClr val="231F20"/>
                  </a:solidFill>
                  <a:latin typeface="Arial"/>
                  <a:ea typeface="Arial"/>
                  <a:cs typeface="Arial"/>
                  <a:sym typeface="Arial"/>
                </a:rPr>
                <a:t>........................................... </a:t>
              </a:r>
              <a:r>
                <a:rPr b="0" i="0" lang="fr-FR" sz="1800" u="none" cap="none" strike="noStrike">
                  <a:solidFill>
                    <a:srgbClr val="231F20"/>
                  </a:solidFill>
                  <a:latin typeface="Calibri"/>
                  <a:ea typeface="Calibri"/>
                  <a:cs typeface="Calibri"/>
                  <a:sym typeface="Calibri"/>
                </a:rPr>
                <a:t>qui tourne(nt) autour d’un noyau comportant </a:t>
              </a:r>
              <a:r>
                <a:rPr b="0" i="0" lang="fr-FR" sz="1050" u="none" cap="none" strike="noStrike">
                  <a:solidFill>
                    <a:srgbClr val="231F20"/>
                  </a:solidFill>
                  <a:latin typeface="Arial"/>
                  <a:ea typeface="Arial"/>
                  <a:cs typeface="Arial"/>
                  <a:sym typeface="Arial"/>
                </a:rPr>
                <a:t>......................................................................................</a:t>
              </a:r>
              <a:endParaRPr b="0" i="0" sz="1800" u="none" cap="none" strike="noStrike">
                <a:solidFill>
                  <a:srgbClr val="231F20"/>
                </a:solidFill>
                <a:latin typeface="Calibri"/>
                <a:ea typeface="Calibri"/>
                <a:cs typeface="Calibri"/>
                <a:sym typeface="Calibri"/>
              </a:endParaRPr>
            </a:p>
          </p:txBody>
        </p:sp>
        <p:sp>
          <p:nvSpPr>
            <p:cNvPr id="2849" name="Google Shape;2849;p73"/>
            <p:cNvSpPr/>
            <p:nvPr/>
          </p:nvSpPr>
          <p:spPr>
            <a:xfrm>
              <a:off x="4186184" y="2487346"/>
              <a:ext cx="4566901"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Le noyau de l’atome d’hydrogène est constitué </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sp>
        <p:nvSpPr>
          <p:cNvPr id="2850" name="Google Shape;2850;p73"/>
          <p:cNvSpPr txBox="1"/>
          <p:nvPr/>
        </p:nvSpPr>
        <p:spPr>
          <a:xfrm>
            <a:off x="8372239" y="3343522"/>
            <a:ext cx="3544500" cy="371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1" lang="fr-FR" sz="1800" u="none" cap="none" strike="noStrike">
                <a:solidFill>
                  <a:srgbClr val="FF0000"/>
                </a:solidFill>
                <a:latin typeface="Arial"/>
                <a:ea typeface="Arial"/>
                <a:cs typeface="Arial"/>
                <a:sym typeface="Arial"/>
              </a:rPr>
              <a:t>uniquement d’un seul proton</a:t>
            </a:r>
            <a:endParaRPr b="0" i="0" sz="1400" u="none" cap="none" strike="noStrike">
              <a:solidFill>
                <a:srgbClr val="000000"/>
              </a:solidFill>
              <a:latin typeface="Arial"/>
              <a:ea typeface="Arial"/>
              <a:cs typeface="Arial"/>
              <a:sym typeface="Arial"/>
            </a:endParaRPr>
          </a:p>
        </p:txBody>
      </p:sp>
      <p:sp>
        <p:nvSpPr>
          <p:cNvPr id="2851" name="Google Shape;2851;p73"/>
          <p:cNvSpPr txBox="1"/>
          <p:nvPr/>
        </p:nvSpPr>
        <p:spPr>
          <a:xfrm>
            <a:off x="6745293" y="2519250"/>
            <a:ext cx="48122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1" lang="fr-FR" sz="2000" u="none" cap="none" strike="noStrike">
                <a:solidFill>
                  <a:srgbClr val="FF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0"/>
                                        </p:tgtEl>
                                        <p:attrNameLst>
                                          <p:attrName>style.visibility</p:attrName>
                                        </p:attrNameLst>
                                      </p:cBhvr>
                                      <p:to>
                                        <p:strVal val="visible"/>
                                      </p:to>
                                    </p:set>
                                    <p:animEffect filter="fade" transition="in">
                                      <p:cBhvr>
                                        <p:cTn dur="500"/>
                                        <p:tgtEl>
                                          <p:spTgt spid="28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1"/>
                                        </p:tgtEl>
                                        <p:attrNameLst>
                                          <p:attrName>style.visibility</p:attrName>
                                        </p:attrNameLst>
                                      </p:cBhvr>
                                      <p:to>
                                        <p:strVal val="visible"/>
                                      </p:to>
                                    </p:set>
                                    <p:animEffect filter="fade" transition="in">
                                      <p:cBhvr>
                                        <p:cTn dur="500"/>
                                        <p:tgtEl>
                                          <p:spTgt spid="28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5" name="Shape 2855"/>
        <p:cNvGrpSpPr/>
        <p:nvPr/>
      </p:nvGrpSpPr>
      <p:grpSpPr>
        <a:xfrm>
          <a:off x="0" y="0"/>
          <a:ext cx="0" cy="0"/>
          <a:chOff x="0" y="0"/>
          <a:chExt cx="0" cy="0"/>
        </a:xfrm>
      </p:grpSpPr>
      <p:sp>
        <p:nvSpPr>
          <p:cNvPr id="2856" name="Google Shape;2856;p74"/>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PA</a:t>
            </a:r>
            <a:endParaRPr b="1" i="0" sz="1200" u="none" cap="none" strike="noStrike">
              <a:solidFill>
                <a:schemeClr val="lt1"/>
              </a:solidFill>
              <a:latin typeface="Dosis"/>
              <a:ea typeface="Dosis"/>
              <a:cs typeface="Dosis"/>
              <a:sym typeface="Dosis"/>
            </a:endParaRPr>
          </a:p>
        </p:txBody>
      </p:sp>
      <p:sp>
        <p:nvSpPr>
          <p:cNvPr id="2857" name="Google Shape;2857;p74"/>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Prenez la correction sur vos livrets. Faites attentions! Le noyau de l’hydrogène contient uniquement un seul proton.</a:t>
            </a:r>
            <a:endParaRPr b="0" i="0" sz="1400" u="none" cap="none" strike="noStrike">
              <a:solidFill>
                <a:srgbClr val="000000"/>
              </a:solidFill>
              <a:latin typeface="Arial"/>
              <a:ea typeface="Arial"/>
              <a:cs typeface="Arial"/>
              <a:sym typeface="Arial"/>
            </a:endParaRPr>
          </a:p>
        </p:txBody>
      </p:sp>
      <p:sp>
        <p:nvSpPr>
          <p:cNvPr id="2858" name="Google Shape;2858;p74"/>
          <p:cNvSpPr txBox="1"/>
          <p:nvPr/>
        </p:nvSpPr>
        <p:spPr>
          <a:xfrm>
            <a:off x="341136" y="602116"/>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 donne 2 min aux élèves pour recopier la correction sur les livrets. Il propose une solution au défi s’il reste assez de temps.</a:t>
            </a:r>
            <a:endParaRPr b="0" i="0" sz="1400" u="none" cap="none" strike="noStrike">
              <a:solidFill>
                <a:srgbClr val="000000"/>
              </a:solidFill>
              <a:latin typeface="Arial"/>
              <a:ea typeface="Arial"/>
              <a:cs typeface="Arial"/>
              <a:sym typeface="Arial"/>
            </a:endParaRPr>
          </a:p>
        </p:txBody>
      </p:sp>
      <p:grpSp>
        <p:nvGrpSpPr>
          <p:cNvPr id="2859" name="Google Shape;2859;p74"/>
          <p:cNvGrpSpPr/>
          <p:nvPr/>
        </p:nvGrpSpPr>
        <p:grpSpPr>
          <a:xfrm>
            <a:off x="10582447" y="178527"/>
            <a:ext cx="630930" cy="597556"/>
            <a:chOff x="582302" y="4447623"/>
            <a:chExt cx="630930" cy="597556"/>
          </a:xfrm>
        </p:grpSpPr>
        <p:pic>
          <p:nvPicPr>
            <p:cNvPr id="2860" name="Google Shape;2860;p74"/>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2861" name="Google Shape;2861;p74"/>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grpSp>
        <p:nvGrpSpPr>
          <p:cNvPr id="2862" name="Google Shape;2862;p74"/>
          <p:cNvGrpSpPr/>
          <p:nvPr/>
        </p:nvGrpSpPr>
        <p:grpSpPr>
          <a:xfrm>
            <a:off x="256728" y="1350330"/>
            <a:ext cx="11607448" cy="4703490"/>
            <a:chOff x="1778921" y="1134602"/>
            <a:chExt cx="7189588" cy="3030998"/>
          </a:xfrm>
        </p:grpSpPr>
        <p:sp>
          <p:nvSpPr>
            <p:cNvPr id="2863" name="Google Shape;2863;p74"/>
            <p:cNvSpPr/>
            <p:nvPr/>
          </p:nvSpPr>
          <p:spPr>
            <a:xfrm>
              <a:off x="1901926" y="1414215"/>
              <a:ext cx="7066583" cy="2751385"/>
            </a:xfrm>
            <a:custGeom>
              <a:rect b="b" l="l" r="r" t="t"/>
              <a:pathLst>
                <a:path extrusionOk="0" h="4267542" w="6611301">
                  <a:moveTo>
                    <a:pt x="157200" y="42036"/>
                  </a:moveTo>
                  <a:lnTo>
                    <a:pt x="78600" y="42036"/>
                  </a:lnTo>
                  <a:cubicBezTo>
                    <a:pt x="35192" y="42036"/>
                    <a:pt x="0" y="90384"/>
                    <a:pt x="0" y="150036"/>
                  </a:cubicBezTo>
                  <a:lnTo>
                    <a:pt x="0" y="4159541"/>
                  </a:lnTo>
                  <a:cubicBezTo>
                    <a:pt x="0" y="4219180"/>
                    <a:pt x="48349" y="4267542"/>
                    <a:pt x="108001" y="4267542"/>
                  </a:cubicBezTo>
                  <a:lnTo>
                    <a:pt x="6503301" y="4267542"/>
                  </a:lnTo>
                  <a:cubicBezTo>
                    <a:pt x="6562940" y="4267542"/>
                    <a:pt x="6611301" y="4219180"/>
                    <a:pt x="6611301" y="4159541"/>
                  </a:cubicBezTo>
                  <a:lnTo>
                    <a:pt x="6611301" y="107999"/>
                  </a:lnTo>
                  <a:cubicBezTo>
                    <a:pt x="6611301" y="48360"/>
                    <a:pt x="6562940" y="0"/>
                    <a:pt x="6503301" y="0"/>
                  </a:cubicBezTo>
                  <a:lnTo>
                    <a:pt x="5302046" y="0"/>
                  </a:lnTo>
                </a:path>
              </a:pathLst>
            </a:custGeom>
            <a:noFill/>
            <a:ln cap="flat" cmpd="sng" w="12700">
              <a:solidFill>
                <a:srgbClr val="BA86BB"/>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64" name="Google Shape;2864;p74"/>
            <p:cNvSpPr/>
            <p:nvPr/>
          </p:nvSpPr>
          <p:spPr>
            <a:xfrm>
              <a:off x="7178576" y="1388818"/>
              <a:ext cx="54298" cy="50454"/>
            </a:xfrm>
            <a:custGeom>
              <a:rect b="b" l="l" r="r" t="t"/>
              <a:pathLst>
                <a:path extrusionOk="0" h="50800" w="50800">
                  <a:moveTo>
                    <a:pt x="25400" y="50800"/>
                  </a:moveTo>
                  <a:cubicBezTo>
                    <a:pt x="39433" y="50800"/>
                    <a:pt x="50800" y="39434"/>
                    <a:pt x="50800" y="25400"/>
                  </a:cubicBezTo>
                  <a:cubicBezTo>
                    <a:pt x="50800" y="11380"/>
                    <a:pt x="39433" y="0"/>
                    <a:pt x="25400" y="0"/>
                  </a:cubicBezTo>
                  <a:cubicBezTo>
                    <a:pt x="11367" y="0"/>
                    <a:pt x="0" y="11380"/>
                    <a:pt x="0" y="25400"/>
                  </a:cubicBezTo>
                  <a:cubicBezTo>
                    <a:pt x="0" y="39434"/>
                    <a:pt x="11367" y="50800"/>
                    <a:pt x="25400" y="50800"/>
                  </a:cubicBezTo>
                </a:path>
              </a:pathLst>
            </a:custGeom>
            <a:solidFill>
              <a:srgbClr val="BA86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65" name="Google Shape;2865;p74"/>
            <p:cNvSpPr/>
            <p:nvPr/>
          </p:nvSpPr>
          <p:spPr>
            <a:xfrm>
              <a:off x="1897130" y="1301945"/>
              <a:ext cx="2171279" cy="250287"/>
            </a:xfrm>
            <a:custGeom>
              <a:rect b="b" l="l" r="r" t="t"/>
              <a:pathLst>
                <a:path extrusionOk="0" h="252006" w="2031389">
                  <a:moveTo>
                    <a:pt x="125996" y="0"/>
                  </a:moveTo>
                  <a:cubicBezTo>
                    <a:pt x="56413" y="0"/>
                    <a:pt x="0" y="56413"/>
                    <a:pt x="0" y="125996"/>
                  </a:cubicBezTo>
                  <a:cubicBezTo>
                    <a:pt x="0" y="195592"/>
                    <a:pt x="56413" y="252006"/>
                    <a:pt x="125996" y="252006"/>
                  </a:cubicBezTo>
                  <a:lnTo>
                    <a:pt x="1905393" y="252006"/>
                  </a:lnTo>
                  <a:cubicBezTo>
                    <a:pt x="1974976" y="252006"/>
                    <a:pt x="2031389" y="195592"/>
                    <a:pt x="2031389" y="125996"/>
                  </a:cubicBezTo>
                  <a:cubicBezTo>
                    <a:pt x="2031389" y="56413"/>
                    <a:pt x="1974976" y="0"/>
                    <a:pt x="1905393" y="0"/>
                  </a:cubicBezTo>
                  <a:close/>
                  <a:moveTo>
                    <a:pt x="125996"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66" name="Google Shape;2866;p74"/>
            <p:cNvPicPr preferRelativeResize="0"/>
            <p:nvPr/>
          </p:nvPicPr>
          <p:blipFill rotWithShape="1">
            <a:blip r:embed="rId5">
              <a:alphaModFix/>
            </a:blip>
            <a:srcRect b="0" l="0" r="0" t="0"/>
            <a:stretch/>
          </p:blipFill>
          <p:spPr>
            <a:xfrm>
              <a:off x="1881688" y="1171433"/>
              <a:ext cx="414839" cy="409683"/>
            </a:xfrm>
            <a:prstGeom prst="rect">
              <a:avLst/>
            </a:prstGeom>
            <a:noFill/>
            <a:ln>
              <a:noFill/>
            </a:ln>
          </p:spPr>
        </p:pic>
        <p:sp>
          <p:nvSpPr>
            <p:cNvPr id="2867" name="Google Shape;2867;p74"/>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68" name="Google Shape;2868;p74"/>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close/>
                  <a:moveTo>
                    <a:pt x="200367" y="425526"/>
                  </a:moveTo>
                </a:path>
              </a:pathLst>
            </a:custGeom>
            <a:noFill/>
            <a:ln cap="flat" cmpd="sng" w="10525">
              <a:solidFill>
                <a:srgbClr val="AE6EAD"/>
              </a:solidFill>
              <a:prstDash val="solid"/>
              <a:miter lim="127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69" name="Google Shape;2869;p74"/>
            <p:cNvSpPr/>
            <p:nvPr/>
          </p:nvSpPr>
          <p:spPr>
            <a:xfrm>
              <a:off x="1788818" y="1621166"/>
              <a:ext cx="252853" cy="204349"/>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70" name="Google Shape;2870;p74"/>
            <p:cNvSpPr/>
            <p:nvPr/>
          </p:nvSpPr>
          <p:spPr>
            <a:xfrm>
              <a:off x="1778921" y="1599769"/>
              <a:ext cx="279323" cy="204349"/>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71" name="Google Shape;2871;p74"/>
            <p:cNvSpPr/>
            <p:nvPr/>
          </p:nvSpPr>
          <p:spPr>
            <a:xfrm>
              <a:off x="6443404" y="1344708"/>
              <a:ext cx="163586" cy="152003"/>
            </a:xfrm>
            <a:custGeom>
              <a:rect b="b" l="l" r="r" t="t"/>
              <a:pathLst>
                <a:path extrusionOk="0" h="153047" w="153047">
                  <a:moveTo>
                    <a:pt x="153047" y="76517"/>
                  </a:moveTo>
                  <a:cubicBezTo>
                    <a:pt x="153047" y="118782"/>
                    <a:pt x="118783" y="153047"/>
                    <a:pt x="76517" y="153047"/>
                  </a:cubicBezTo>
                  <a:cubicBezTo>
                    <a:pt x="34264" y="153047"/>
                    <a:pt x="0" y="118782"/>
                    <a:pt x="0" y="76517"/>
                  </a:cubicBezTo>
                  <a:cubicBezTo>
                    <a:pt x="0" y="34252"/>
                    <a:pt x="34264" y="0"/>
                    <a:pt x="76517" y="0"/>
                  </a:cubicBezTo>
                  <a:cubicBezTo>
                    <a:pt x="118783" y="0"/>
                    <a:pt x="153047" y="34252"/>
                    <a:pt x="153047" y="76517"/>
                  </a:cubicBezTo>
                </a:path>
              </a:pathLst>
            </a:custGeom>
            <a:solidFill>
              <a:srgbClr val="DC39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72" name="Google Shape;2872;p74"/>
            <p:cNvPicPr preferRelativeResize="0"/>
            <p:nvPr/>
          </p:nvPicPr>
          <p:blipFill rotWithShape="1">
            <a:blip r:embed="rId6">
              <a:alphaModFix/>
            </a:blip>
            <a:srcRect b="0" l="0" r="0" t="0"/>
            <a:stretch/>
          </p:blipFill>
          <p:spPr>
            <a:xfrm>
              <a:off x="6441350" y="1340814"/>
              <a:ext cx="122744" cy="114050"/>
            </a:xfrm>
            <a:prstGeom prst="rect">
              <a:avLst/>
            </a:prstGeom>
            <a:noFill/>
            <a:ln>
              <a:noFill/>
            </a:ln>
          </p:spPr>
        </p:pic>
        <p:sp>
          <p:nvSpPr>
            <p:cNvPr id="2873" name="Google Shape;2873;p74"/>
            <p:cNvSpPr/>
            <p:nvPr/>
          </p:nvSpPr>
          <p:spPr>
            <a:xfrm>
              <a:off x="6463652"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ED786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74" name="Google Shape;2874;p74"/>
            <p:cNvSpPr/>
            <p:nvPr/>
          </p:nvSpPr>
          <p:spPr>
            <a:xfrm>
              <a:off x="6458217"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D637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75" name="Google Shape;2875;p74"/>
            <p:cNvPicPr preferRelativeResize="0"/>
            <p:nvPr/>
          </p:nvPicPr>
          <p:blipFill rotWithShape="1">
            <a:blip r:embed="rId7">
              <a:alphaModFix/>
            </a:blip>
            <a:srcRect b="0" l="0" r="0" t="0"/>
            <a:stretch/>
          </p:blipFill>
          <p:spPr>
            <a:xfrm>
              <a:off x="6435622" y="1336915"/>
              <a:ext cx="185482" cy="172349"/>
            </a:xfrm>
            <a:prstGeom prst="rect">
              <a:avLst/>
            </a:prstGeom>
            <a:noFill/>
            <a:ln>
              <a:noFill/>
            </a:ln>
          </p:spPr>
        </p:pic>
        <p:sp>
          <p:nvSpPr>
            <p:cNvPr id="2876" name="Google Shape;2876;p74"/>
            <p:cNvSpPr/>
            <p:nvPr/>
          </p:nvSpPr>
          <p:spPr>
            <a:xfrm>
              <a:off x="6484708"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77" name="Google Shape;2877;p74"/>
            <p:cNvSpPr/>
            <p:nvPr/>
          </p:nvSpPr>
          <p:spPr>
            <a:xfrm>
              <a:off x="6539619"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78" name="Google Shape;2878;p74"/>
            <p:cNvSpPr/>
            <p:nvPr/>
          </p:nvSpPr>
          <p:spPr>
            <a:xfrm>
              <a:off x="6884613"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1D984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79" name="Google Shape;2879;p74"/>
            <p:cNvPicPr preferRelativeResize="0"/>
            <p:nvPr/>
          </p:nvPicPr>
          <p:blipFill rotWithShape="1">
            <a:blip r:embed="rId8">
              <a:alphaModFix/>
            </a:blip>
            <a:srcRect b="0" l="0" r="0" t="0"/>
            <a:stretch/>
          </p:blipFill>
          <p:spPr>
            <a:xfrm>
              <a:off x="6882556" y="1340814"/>
              <a:ext cx="122749" cy="114050"/>
            </a:xfrm>
            <a:prstGeom prst="rect">
              <a:avLst/>
            </a:prstGeom>
            <a:noFill/>
            <a:ln>
              <a:noFill/>
            </a:ln>
          </p:spPr>
        </p:pic>
        <p:sp>
          <p:nvSpPr>
            <p:cNvPr id="2880" name="Google Shape;2880;p74"/>
            <p:cNvSpPr/>
            <p:nvPr/>
          </p:nvSpPr>
          <p:spPr>
            <a:xfrm>
              <a:off x="6904861"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7BB9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81" name="Google Shape;2881;p74"/>
            <p:cNvSpPr/>
            <p:nvPr/>
          </p:nvSpPr>
          <p:spPr>
            <a:xfrm>
              <a:off x="6899428"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55" y="84391"/>
                    <a:pt x="117055" y="44234"/>
                  </a:cubicBezTo>
                  <a:cubicBezTo>
                    <a:pt x="117055" y="28041"/>
                    <a:pt x="111734" y="12573"/>
                    <a:pt x="102095" y="0"/>
                  </a:cubicBezTo>
                  <a:cubicBezTo>
                    <a:pt x="122541" y="13462"/>
                    <a:pt x="135470" y="36639"/>
                    <a:pt x="135470" y="61709"/>
                  </a:cubicBezTo>
                  <a:cubicBezTo>
                    <a:pt x="135470" y="102374"/>
                    <a:pt x="102387" y="135470"/>
                    <a:pt x="61709" y="135470"/>
                  </a:cubicBezTo>
                </a:path>
              </a:pathLst>
            </a:custGeom>
            <a:solidFill>
              <a:srgbClr val="0A955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82" name="Google Shape;2882;p74"/>
            <p:cNvPicPr preferRelativeResize="0"/>
            <p:nvPr/>
          </p:nvPicPr>
          <p:blipFill rotWithShape="1">
            <a:blip r:embed="rId9">
              <a:alphaModFix/>
            </a:blip>
            <a:srcRect b="0" l="0" r="0" t="0"/>
            <a:stretch/>
          </p:blipFill>
          <p:spPr>
            <a:xfrm>
              <a:off x="6876833" y="1336915"/>
              <a:ext cx="185482" cy="172349"/>
            </a:xfrm>
            <a:prstGeom prst="rect">
              <a:avLst/>
            </a:prstGeom>
            <a:noFill/>
            <a:ln>
              <a:noFill/>
            </a:ln>
          </p:spPr>
        </p:pic>
        <p:sp>
          <p:nvSpPr>
            <p:cNvPr id="2883" name="Google Shape;2883;p74"/>
            <p:cNvSpPr/>
            <p:nvPr/>
          </p:nvSpPr>
          <p:spPr>
            <a:xfrm>
              <a:off x="6925917"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84" name="Google Shape;2884;p74"/>
            <p:cNvSpPr/>
            <p:nvPr/>
          </p:nvSpPr>
          <p:spPr>
            <a:xfrm>
              <a:off x="6980828" y="1410166"/>
              <a:ext cx="45719" cy="45719"/>
            </a:xfrm>
            <a:custGeom>
              <a:rect b="b" l="l" r="r" t="t"/>
              <a:pathLst>
                <a:path extrusionOk="0" h="26110" w="15532">
                  <a:moveTo>
                    <a:pt x="15532" y="13055"/>
                  </a:moveTo>
                  <a:cubicBezTo>
                    <a:pt x="15532" y="5842"/>
                    <a:pt x="12053" y="0"/>
                    <a:pt x="7760" y="0"/>
                  </a:cubicBezTo>
                  <a:cubicBezTo>
                    <a:pt x="3480" y="0"/>
                    <a:pt x="0" y="5842"/>
                    <a:pt x="0" y="13055"/>
                  </a:cubicBezTo>
                  <a:cubicBezTo>
                    <a:pt x="0" y="20268"/>
                    <a:pt x="3480"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85" name="Google Shape;2885;p74"/>
            <p:cNvSpPr/>
            <p:nvPr/>
          </p:nvSpPr>
          <p:spPr>
            <a:xfrm>
              <a:off x="6486191" y="1446897"/>
              <a:ext cx="60705" cy="45719"/>
            </a:xfrm>
            <a:custGeom>
              <a:rect b="b" l="l" r="r" t="t"/>
              <a:pathLst>
                <a:path extrusionOk="0" h="20369" w="56794">
                  <a:moveTo>
                    <a:pt x="53886" y="20027"/>
                  </a:moveTo>
                  <a:cubicBezTo>
                    <a:pt x="53112" y="20027"/>
                    <a:pt x="52350" y="19685"/>
                    <a:pt x="51842" y="19024"/>
                  </a:cubicBezTo>
                  <a:lnTo>
                    <a:pt x="48984" y="15303"/>
                  </a:lnTo>
                  <a:cubicBezTo>
                    <a:pt x="44031" y="8852"/>
                    <a:pt x="36526" y="5156"/>
                    <a:pt x="28398" y="5156"/>
                  </a:cubicBezTo>
                  <a:cubicBezTo>
                    <a:pt x="20270" y="5156"/>
                    <a:pt x="12777" y="8852"/>
                    <a:pt x="7824" y="15303"/>
                  </a:cubicBezTo>
                  <a:lnTo>
                    <a:pt x="4966" y="19024"/>
                  </a:lnTo>
                  <a:cubicBezTo>
                    <a:pt x="4102" y="20141"/>
                    <a:pt x="2477" y="20369"/>
                    <a:pt x="1347" y="19494"/>
                  </a:cubicBezTo>
                  <a:cubicBezTo>
                    <a:pt x="216" y="18631"/>
                    <a:pt x="0" y="17005"/>
                    <a:pt x="877" y="15887"/>
                  </a:cubicBezTo>
                  <a:lnTo>
                    <a:pt x="3734" y="12153"/>
                  </a:lnTo>
                  <a:cubicBezTo>
                    <a:pt x="9665" y="4432"/>
                    <a:pt x="18657" y="0"/>
                    <a:pt x="28398" y="0"/>
                  </a:cubicBezTo>
                  <a:cubicBezTo>
                    <a:pt x="38138" y="0"/>
                    <a:pt x="47130" y="4432"/>
                    <a:pt x="53061" y="12153"/>
                  </a:cubicBezTo>
                  <a:lnTo>
                    <a:pt x="55930" y="15887"/>
                  </a:lnTo>
                  <a:cubicBezTo>
                    <a:pt x="56794" y="17005"/>
                    <a:pt x="56578" y="18631"/>
                    <a:pt x="55448" y="19494"/>
                  </a:cubicBezTo>
                  <a:cubicBezTo>
                    <a:pt x="54990" y="19850"/>
                    <a:pt x="54432" y="20027"/>
                    <a:pt x="53886" y="20027"/>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86" name="Google Shape;2886;p74"/>
            <p:cNvSpPr/>
            <p:nvPr/>
          </p:nvSpPr>
          <p:spPr>
            <a:xfrm>
              <a:off x="6935200" y="1450337"/>
              <a:ext cx="60705" cy="45719"/>
            </a:xfrm>
            <a:custGeom>
              <a:rect b="b" l="l" r="r" t="t"/>
              <a:pathLst>
                <a:path extrusionOk="0" h="20369" w="56794">
                  <a:moveTo>
                    <a:pt x="2908" y="342"/>
                  </a:moveTo>
                  <a:cubicBezTo>
                    <a:pt x="3682" y="342"/>
                    <a:pt x="4444" y="684"/>
                    <a:pt x="4952" y="1345"/>
                  </a:cubicBezTo>
                  <a:lnTo>
                    <a:pt x="7810" y="5066"/>
                  </a:lnTo>
                  <a:cubicBezTo>
                    <a:pt x="12763" y="11517"/>
                    <a:pt x="20268" y="15213"/>
                    <a:pt x="28396" y="15213"/>
                  </a:cubicBezTo>
                  <a:cubicBezTo>
                    <a:pt x="36524" y="15213"/>
                    <a:pt x="44017" y="11517"/>
                    <a:pt x="48970" y="5066"/>
                  </a:cubicBezTo>
                  <a:lnTo>
                    <a:pt x="51828" y="1345"/>
                  </a:lnTo>
                  <a:cubicBezTo>
                    <a:pt x="52692" y="228"/>
                    <a:pt x="54317" y="0"/>
                    <a:pt x="55447" y="875"/>
                  </a:cubicBezTo>
                  <a:cubicBezTo>
                    <a:pt x="56578" y="1738"/>
                    <a:pt x="56794" y="3364"/>
                    <a:pt x="55917" y="4482"/>
                  </a:cubicBezTo>
                  <a:lnTo>
                    <a:pt x="53060" y="8216"/>
                  </a:lnTo>
                  <a:cubicBezTo>
                    <a:pt x="47129" y="15937"/>
                    <a:pt x="38137" y="20369"/>
                    <a:pt x="28396" y="20369"/>
                  </a:cubicBezTo>
                  <a:cubicBezTo>
                    <a:pt x="18656" y="20369"/>
                    <a:pt x="9664" y="15937"/>
                    <a:pt x="3733" y="8216"/>
                  </a:cubicBezTo>
                  <a:lnTo>
                    <a:pt x="864" y="4482"/>
                  </a:lnTo>
                  <a:cubicBezTo>
                    <a:pt x="0" y="3364"/>
                    <a:pt x="216" y="1738"/>
                    <a:pt x="1334" y="875"/>
                  </a:cubicBezTo>
                  <a:cubicBezTo>
                    <a:pt x="1804" y="519"/>
                    <a:pt x="2362" y="342"/>
                    <a:pt x="2908" y="342"/>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87" name="Google Shape;2887;p74"/>
            <p:cNvSpPr/>
            <p:nvPr/>
          </p:nvSpPr>
          <p:spPr>
            <a:xfrm>
              <a:off x="6658857"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FBDD3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88" name="Google Shape;2888;p74"/>
            <p:cNvPicPr preferRelativeResize="0"/>
            <p:nvPr/>
          </p:nvPicPr>
          <p:blipFill rotWithShape="1">
            <a:blip r:embed="rId10">
              <a:alphaModFix/>
            </a:blip>
            <a:srcRect b="0" l="0" r="0" t="0"/>
            <a:stretch/>
          </p:blipFill>
          <p:spPr>
            <a:xfrm>
              <a:off x="6656799" y="1340814"/>
              <a:ext cx="122749" cy="114050"/>
            </a:xfrm>
            <a:prstGeom prst="rect">
              <a:avLst/>
            </a:prstGeom>
            <a:noFill/>
            <a:ln>
              <a:noFill/>
            </a:ln>
          </p:spPr>
        </p:pic>
        <p:sp>
          <p:nvSpPr>
            <p:cNvPr id="2889" name="Google Shape;2889;p74"/>
            <p:cNvSpPr/>
            <p:nvPr/>
          </p:nvSpPr>
          <p:spPr>
            <a:xfrm>
              <a:off x="6679103"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FDED8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90" name="Google Shape;2890;p74"/>
            <p:cNvSpPr/>
            <p:nvPr/>
          </p:nvSpPr>
          <p:spPr>
            <a:xfrm>
              <a:off x="6673669"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403"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F9D63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91" name="Google Shape;2891;p74"/>
            <p:cNvPicPr preferRelativeResize="0"/>
            <p:nvPr/>
          </p:nvPicPr>
          <p:blipFill rotWithShape="1">
            <a:blip r:embed="rId11">
              <a:alphaModFix/>
            </a:blip>
            <a:srcRect b="0" l="0" r="0" t="0"/>
            <a:stretch/>
          </p:blipFill>
          <p:spPr>
            <a:xfrm>
              <a:off x="6651075" y="1336915"/>
              <a:ext cx="185482" cy="172349"/>
            </a:xfrm>
            <a:prstGeom prst="rect">
              <a:avLst/>
            </a:prstGeom>
            <a:noFill/>
            <a:ln>
              <a:noFill/>
            </a:ln>
          </p:spPr>
        </p:pic>
        <p:sp>
          <p:nvSpPr>
            <p:cNvPr id="2892" name="Google Shape;2892;p74"/>
            <p:cNvSpPr/>
            <p:nvPr/>
          </p:nvSpPr>
          <p:spPr>
            <a:xfrm>
              <a:off x="6704578"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93" name="Google Shape;2893;p74"/>
            <p:cNvSpPr/>
            <p:nvPr/>
          </p:nvSpPr>
          <p:spPr>
            <a:xfrm>
              <a:off x="6759489"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94" name="Google Shape;2894;p74"/>
            <p:cNvSpPr/>
            <p:nvPr/>
          </p:nvSpPr>
          <p:spPr>
            <a:xfrm>
              <a:off x="6708743" y="1448434"/>
              <a:ext cx="66379" cy="45719"/>
            </a:xfrm>
            <a:custGeom>
              <a:rect b="b" l="l" r="r" t="t"/>
              <a:pathLst>
                <a:path extrusionOk="0" h="4495" w="62102">
                  <a:moveTo>
                    <a:pt x="59855" y="4495"/>
                  </a:moveTo>
                  <a:lnTo>
                    <a:pt x="2261" y="4495"/>
                  </a:lnTo>
                  <a:cubicBezTo>
                    <a:pt x="1016" y="4495"/>
                    <a:pt x="0" y="3480"/>
                    <a:pt x="0" y="2248"/>
                  </a:cubicBezTo>
                  <a:cubicBezTo>
                    <a:pt x="0" y="1003"/>
                    <a:pt x="1016" y="0"/>
                    <a:pt x="2261" y="0"/>
                  </a:cubicBezTo>
                  <a:lnTo>
                    <a:pt x="59855" y="0"/>
                  </a:lnTo>
                  <a:cubicBezTo>
                    <a:pt x="61099" y="0"/>
                    <a:pt x="62102" y="1003"/>
                    <a:pt x="62102" y="2248"/>
                  </a:cubicBezTo>
                  <a:cubicBezTo>
                    <a:pt x="62102" y="3480"/>
                    <a:pt x="61099" y="4495"/>
                    <a:pt x="59855" y="4495"/>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sp>
          <p:nvSpPr>
            <p:cNvPr id="2895" name="Google Shape;2895;p74"/>
            <p:cNvSpPr/>
            <p:nvPr/>
          </p:nvSpPr>
          <p:spPr>
            <a:xfrm>
              <a:off x="7002665" y="1434150"/>
              <a:ext cx="51256" cy="54110"/>
            </a:xfrm>
            <a:custGeom>
              <a:rect b="b" l="l" r="r" t="t"/>
              <a:pathLst>
                <a:path extrusionOk="0" h="54482" w="47954">
                  <a:moveTo>
                    <a:pt x="42481" y="31737"/>
                  </a:moveTo>
                  <a:lnTo>
                    <a:pt x="42646" y="31039"/>
                  </a:lnTo>
                  <a:cubicBezTo>
                    <a:pt x="47053" y="30328"/>
                    <a:pt x="47954" y="23508"/>
                    <a:pt x="43230" y="23495"/>
                  </a:cubicBezTo>
                  <a:lnTo>
                    <a:pt x="24054" y="23495"/>
                  </a:lnTo>
                  <a:cubicBezTo>
                    <a:pt x="24663" y="21019"/>
                    <a:pt x="25705" y="14059"/>
                    <a:pt x="26048" y="11760"/>
                  </a:cubicBezTo>
                  <a:cubicBezTo>
                    <a:pt x="26137" y="11202"/>
                    <a:pt x="26137" y="10630"/>
                    <a:pt x="26060" y="10059"/>
                  </a:cubicBezTo>
                  <a:cubicBezTo>
                    <a:pt x="25603" y="6769"/>
                    <a:pt x="24003" y="3124"/>
                    <a:pt x="23228" y="1499"/>
                  </a:cubicBezTo>
                  <a:cubicBezTo>
                    <a:pt x="22936" y="889"/>
                    <a:pt x="22403" y="432"/>
                    <a:pt x="21768" y="267"/>
                  </a:cubicBezTo>
                  <a:cubicBezTo>
                    <a:pt x="20803" y="0"/>
                    <a:pt x="20015" y="13"/>
                    <a:pt x="19393" y="153"/>
                  </a:cubicBezTo>
                  <a:cubicBezTo>
                    <a:pt x="18313" y="381"/>
                    <a:pt x="17564" y="1372"/>
                    <a:pt x="17589" y="2477"/>
                  </a:cubicBezTo>
                  <a:cubicBezTo>
                    <a:pt x="17640" y="4661"/>
                    <a:pt x="17729" y="8966"/>
                    <a:pt x="17729" y="10211"/>
                  </a:cubicBezTo>
                  <a:cubicBezTo>
                    <a:pt x="17729" y="11913"/>
                    <a:pt x="9462" y="25438"/>
                    <a:pt x="7442" y="27191"/>
                  </a:cubicBezTo>
                  <a:cubicBezTo>
                    <a:pt x="6375" y="28105"/>
                    <a:pt x="1549" y="29375"/>
                    <a:pt x="0" y="30366"/>
                  </a:cubicBezTo>
                  <a:lnTo>
                    <a:pt x="0" y="52209"/>
                  </a:lnTo>
                  <a:lnTo>
                    <a:pt x="292" y="52209"/>
                  </a:lnTo>
                  <a:cubicBezTo>
                    <a:pt x="1727" y="52209"/>
                    <a:pt x="7366" y="54482"/>
                    <a:pt x="9322" y="54482"/>
                  </a:cubicBezTo>
                  <a:lnTo>
                    <a:pt x="37020" y="54469"/>
                  </a:lnTo>
                  <a:cubicBezTo>
                    <a:pt x="42582" y="54469"/>
                    <a:pt x="43471" y="48119"/>
                    <a:pt x="39802" y="47510"/>
                  </a:cubicBezTo>
                  <a:lnTo>
                    <a:pt x="39967" y="46799"/>
                  </a:lnTo>
                  <a:cubicBezTo>
                    <a:pt x="43484" y="46418"/>
                    <a:pt x="45630" y="40779"/>
                    <a:pt x="41135" y="39623"/>
                  </a:cubicBezTo>
                  <a:lnTo>
                    <a:pt x="41300" y="38925"/>
                  </a:lnTo>
                  <a:cubicBezTo>
                    <a:pt x="44665" y="38556"/>
                    <a:pt x="47167" y="33083"/>
                    <a:pt x="42481" y="31737"/>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96" name="Google Shape;2896;p74"/>
            <p:cNvPicPr preferRelativeResize="0"/>
            <p:nvPr/>
          </p:nvPicPr>
          <p:blipFill rotWithShape="1">
            <a:blip r:embed="rId12">
              <a:alphaModFix/>
            </a:blip>
            <a:srcRect b="0" l="0" r="0" t="0"/>
            <a:stretch/>
          </p:blipFill>
          <p:spPr>
            <a:xfrm>
              <a:off x="6989279" y="1420823"/>
              <a:ext cx="78202" cy="80642"/>
            </a:xfrm>
            <a:prstGeom prst="rect">
              <a:avLst/>
            </a:prstGeom>
            <a:noFill/>
            <a:ln>
              <a:noFill/>
            </a:ln>
          </p:spPr>
        </p:pic>
        <p:sp>
          <p:nvSpPr>
            <p:cNvPr id="2897" name="Google Shape;2897;p74"/>
            <p:cNvSpPr/>
            <p:nvPr/>
          </p:nvSpPr>
          <p:spPr>
            <a:xfrm>
              <a:off x="6561692" y="1443486"/>
              <a:ext cx="51256" cy="54110"/>
            </a:xfrm>
            <a:custGeom>
              <a:rect b="b" l="l" r="r" t="t"/>
              <a:pathLst>
                <a:path extrusionOk="0" h="54482" w="47954">
                  <a:moveTo>
                    <a:pt x="42481" y="22745"/>
                  </a:moveTo>
                  <a:lnTo>
                    <a:pt x="42646" y="23443"/>
                  </a:lnTo>
                  <a:cubicBezTo>
                    <a:pt x="47053" y="24154"/>
                    <a:pt x="47954" y="30974"/>
                    <a:pt x="43230" y="30987"/>
                  </a:cubicBezTo>
                  <a:lnTo>
                    <a:pt x="24054" y="30987"/>
                  </a:lnTo>
                  <a:cubicBezTo>
                    <a:pt x="24663" y="33463"/>
                    <a:pt x="25705" y="40423"/>
                    <a:pt x="26048" y="42722"/>
                  </a:cubicBezTo>
                  <a:cubicBezTo>
                    <a:pt x="26137" y="43280"/>
                    <a:pt x="26137" y="43852"/>
                    <a:pt x="26060" y="44423"/>
                  </a:cubicBezTo>
                  <a:cubicBezTo>
                    <a:pt x="25603" y="47713"/>
                    <a:pt x="24003" y="51358"/>
                    <a:pt x="23228" y="52983"/>
                  </a:cubicBezTo>
                  <a:cubicBezTo>
                    <a:pt x="22936" y="53593"/>
                    <a:pt x="22403" y="54050"/>
                    <a:pt x="21768" y="54215"/>
                  </a:cubicBezTo>
                  <a:cubicBezTo>
                    <a:pt x="20803" y="54482"/>
                    <a:pt x="20015" y="54469"/>
                    <a:pt x="19393" y="54329"/>
                  </a:cubicBezTo>
                  <a:cubicBezTo>
                    <a:pt x="18313" y="54101"/>
                    <a:pt x="17564" y="53110"/>
                    <a:pt x="17589" y="52005"/>
                  </a:cubicBezTo>
                  <a:cubicBezTo>
                    <a:pt x="17640" y="49821"/>
                    <a:pt x="17729" y="45516"/>
                    <a:pt x="17729" y="44271"/>
                  </a:cubicBezTo>
                  <a:cubicBezTo>
                    <a:pt x="17729" y="42569"/>
                    <a:pt x="9462" y="29044"/>
                    <a:pt x="7442" y="27291"/>
                  </a:cubicBezTo>
                  <a:cubicBezTo>
                    <a:pt x="6375" y="26377"/>
                    <a:pt x="1562" y="25107"/>
                    <a:pt x="0" y="24116"/>
                  </a:cubicBezTo>
                  <a:lnTo>
                    <a:pt x="0" y="2273"/>
                  </a:lnTo>
                  <a:lnTo>
                    <a:pt x="292" y="2273"/>
                  </a:lnTo>
                  <a:cubicBezTo>
                    <a:pt x="1727" y="2273"/>
                    <a:pt x="7366" y="0"/>
                    <a:pt x="9322" y="0"/>
                  </a:cubicBezTo>
                  <a:lnTo>
                    <a:pt x="37020" y="13"/>
                  </a:lnTo>
                  <a:cubicBezTo>
                    <a:pt x="42582" y="13"/>
                    <a:pt x="43471" y="6363"/>
                    <a:pt x="39802" y="6972"/>
                  </a:cubicBezTo>
                  <a:lnTo>
                    <a:pt x="39967" y="7683"/>
                  </a:lnTo>
                  <a:cubicBezTo>
                    <a:pt x="43484" y="8064"/>
                    <a:pt x="45630" y="13703"/>
                    <a:pt x="41135" y="14859"/>
                  </a:cubicBezTo>
                  <a:lnTo>
                    <a:pt x="41300" y="15557"/>
                  </a:lnTo>
                  <a:cubicBezTo>
                    <a:pt x="44665" y="15926"/>
                    <a:pt x="47167" y="21399"/>
                    <a:pt x="42481" y="22745"/>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898" name="Google Shape;2898;p74"/>
            <p:cNvPicPr preferRelativeResize="0"/>
            <p:nvPr/>
          </p:nvPicPr>
          <p:blipFill rotWithShape="1">
            <a:blip r:embed="rId13">
              <a:alphaModFix/>
            </a:blip>
            <a:srcRect b="0" l="0" r="0" t="0"/>
            <a:stretch/>
          </p:blipFill>
          <p:spPr>
            <a:xfrm>
              <a:off x="6548306" y="1430107"/>
              <a:ext cx="78200" cy="80643"/>
            </a:xfrm>
            <a:prstGeom prst="rect">
              <a:avLst/>
            </a:prstGeom>
            <a:noFill/>
            <a:ln>
              <a:noFill/>
            </a:ln>
          </p:spPr>
        </p:pic>
        <p:sp>
          <p:nvSpPr>
            <p:cNvPr id="2899" name="Google Shape;2899;p74"/>
            <p:cNvSpPr/>
            <p:nvPr/>
          </p:nvSpPr>
          <p:spPr>
            <a:xfrm>
              <a:off x="6775708" y="1440675"/>
              <a:ext cx="58234" cy="47627"/>
            </a:xfrm>
            <a:custGeom>
              <a:rect b="b" l="l" r="r" t="t"/>
              <a:pathLst>
                <a:path extrusionOk="0" h="47954" w="54482">
                  <a:moveTo>
                    <a:pt x="22745" y="5473"/>
                  </a:moveTo>
                  <a:lnTo>
                    <a:pt x="23443" y="5308"/>
                  </a:lnTo>
                  <a:cubicBezTo>
                    <a:pt x="24154" y="889"/>
                    <a:pt x="30974" y="0"/>
                    <a:pt x="30987" y="4724"/>
                  </a:cubicBezTo>
                  <a:lnTo>
                    <a:pt x="30987" y="23900"/>
                  </a:lnTo>
                  <a:cubicBezTo>
                    <a:pt x="33463" y="23291"/>
                    <a:pt x="40423" y="22249"/>
                    <a:pt x="42722" y="21906"/>
                  </a:cubicBezTo>
                  <a:cubicBezTo>
                    <a:pt x="43280" y="21817"/>
                    <a:pt x="43852" y="21817"/>
                    <a:pt x="44423" y="21894"/>
                  </a:cubicBezTo>
                  <a:cubicBezTo>
                    <a:pt x="47713" y="22351"/>
                    <a:pt x="51358" y="23951"/>
                    <a:pt x="52983" y="24726"/>
                  </a:cubicBezTo>
                  <a:cubicBezTo>
                    <a:pt x="53593" y="25018"/>
                    <a:pt x="54050" y="25551"/>
                    <a:pt x="54215" y="26186"/>
                  </a:cubicBezTo>
                  <a:cubicBezTo>
                    <a:pt x="54482" y="27151"/>
                    <a:pt x="54469" y="27939"/>
                    <a:pt x="54329" y="28561"/>
                  </a:cubicBezTo>
                  <a:cubicBezTo>
                    <a:pt x="54101" y="29641"/>
                    <a:pt x="53110" y="30390"/>
                    <a:pt x="51993" y="30365"/>
                  </a:cubicBezTo>
                  <a:cubicBezTo>
                    <a:pt x="49821" y="30314"/>
                    <a:pt x="45516" y="30225"/>
                    <a:pt x="44271" y="30225"/>
                  </a:cubicBezTo>
                  <a:cubicBezTo>
                    <a:pt x="42569" y="30225"/>
                    <a:pt x="29044" y="38492"/>
                    <a:pt x="27291" y="40499"/>
                  </a:cubicBezTo>
                  <a:cubicBezTo>
                    <a:pt x="26377" y="41579"/>
                    <a:pt x="25107" y="46392"/>
                    <a:pt x="24116" y="47954"/>
                  </a:cubicBezTo>
                  <a:lnTo>
                    <a:pt x="2273" y="47954"/>
                  </a:lnTo>
                  <a:lnTo>
                    <a:pt x="2273" y="47662"/>
                  </a:lnTo>
                  <a:cubicBezTo>
                    <a:pt x="2273" y="46227"/>
                    <a:pt x="0" y="40575"/>
                    <a:pt x="0" y="38632"/>
                  </a:cubicBezTo>
                  <a:lnTo>
                    <a:pt x="13" y="10934"/>
                  </a:lnTo>
                  <a:cubicBezTo>
                    <a:pt x="13" y="5372"/>
                    <a:pt x="6363" y="4483"/>
                    <a:pt x="6972" y="8152"/>
                  </a:cubicBezTo>
                  <a:lnTo>
                    <a:pt x="7683" y="7987"/>
                  </a:lnTo>
                  <a:cubicBezTo>
                    <a:pt x="8064" y="4470"/>
                    <a:pt x="13703" y="2324"/>
                    <a:pt x="14859" y="6819"/>
                  </a:cubicBezTo>
                  <a:lnTo>
                    <a:pt x="15557" y="6654"/>
                  </a:lnTo>
                  <a:cubicBezTo>
                    <a:pt x="15926" y="3289"/>
                    <a:pt x="21399" y="787"/>
                    <a:pt x="22745" y="5473"/>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Calibri"/>
                <a:buNone/>
              </a:pPr>
              <a:r>
                <a:t/>
              </a:r>
              <a:endParaRPr b="0" i="0" sz="2800" u="none" cap="none" strike="noStrike">
                <a:solidFill>
                  <a:srgbClr val="FFFFFF"/>
                </a:solidFill>
                <a:latin typeface="Calibri"/>
                <a:ea typeface="Calibri"/>
                <a:cs typeface="Calibri"/>
                <a:sym typeface="Calibri"/>
              </a:endParaRPr>
            </a:p>
          </p:txBody>
        </p:sp>
        <p:pic>
          <p:nvPicPr>
            <p:cNvPr id="2900" name="Google Shape;2900;p74"/>
            <p:cNvPicPr preferRelativeResize="0"/>
            <p:nvPr/>
          </p:nvPicPr>
          <p:blipFill rotWithShape="1">
            <a:blip r:embed="rId14">
              <a:alphaModFix/>
            </a:blip>
            <a:srcRect b="0" l="0" r="0" t="0"/>
            <a:stretch/>
          </p:blipFill>
          <p:spPr>
            <a:xfrm>
              <a:off x="6762325" y="1428851"/>
              <a:ext cx="86793" cy="72665"/>
            </a:xfrm>
            <a:prstGeom prst="rect">
              <a:avLst/>
            </a:prstGeom>
            <a:noFill/>
            <a:ln>
              <a:noFill/>
            </a:ln>
          </p:spPr>
        </p:pic>
        <p:sp>
          <p:nvSpPr>
            <p:cNvPr id="2901" name="Google Shape;2901;p74"/>
            <p:cNvSpPr/>
            <p:nvPr/>
          </p:nvSpPr>
          <p:spPr>
            <a:xfrm>
              <a:off x="1869412" y="1585454"/>
              <a:ext cx="98560"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FFFFFF"/>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2902" name="Google Shape;2902;p74"/>
            <p:cNvSpPr/>
            <p:nvPr/>
          </p:nvSpPr>
          <p:spPr>
            <a:xfrm>
              <a:off x="2370775" y="1299475"/>
              <a:ext cx="1462084"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Calibri"/>
                <a:buNone/>
              </a:pPr>
              <a:r>
                <a:rPr b="1" i="0" lang="fr-FR" sz="2000" u="none" cap="none" strike="noStrike">
                  <a:solidFill>
                    <a:srgbClr val="FFFFFF"/>
                  </a:solidFill>
                  <a:latin typeface="Calibri"/>
                  <a:ea typeface="Calibri"/>
                  <a:cs typeface="Calibri"/>
                  <a:sym typeface="Calibri"/>
                </a:rPr>
                <a:t>Je m’entraîne seul </a:t>
              </a:r>
              <a:endParaRPr b="0" i="0" sz="1400" u="none" cap="none" strike="noStrike">
                <a:solidFill>
                  <a:srgbClr val="000000"/>
                </a:solidFill>
                <a:latin typeface="Arial"/>
                <a:ea typeface="Arial"/>
                <a:cs typeface="Arial"/>
                <a:sym typeface="Arial"/>
              </a:endParaRPr>
            </a:p>
          </p:txBody>
        </p:sp>
        <p:sp>
          <p:nvSpPr>
            <p:cNvPr id="2903" name="Google Shape;2903;p74"/>
            <p:cNvSpPr/>
            <p:nvPr/>
          </p:nvSpPr>
          <p:spPr>
            <a:xfrm>
              <a:off x="4242645" y="1622918"/>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904" name="Google Shape;2904;p74"/>
            <p:cNvSpPr/>
            <p:nvPr/>
          </p:nvSpPr>
          <p:spPr>
            <a:xfrm>
              <a:off x="4216504" y="2225624"/>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905" name="Google Shape;2905;p74"/>
            <p:cNvSpPr/>
            <p:nvPr/>
          </p:nvSpPr>
          <p:spPr>
            <a:xfrm>
              <a:off x="4242645" y="2922287"/>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906" name="Google Shape;2906;p74"/>
            <p:cNvSpPr/>
            <p:nvPr/>
          </p:nvSpPr>
          <p:spPr>
            <a:xfrm>
              <a:off x="2041671" y="1598412"/>
              <a:ext cx="1974761" cy="2438044"/>
            </a:xfrm>
            <a:custGeom>
              <a:rect b="b" l="l" r="r" t="t"/>
              <a:pathLst>
                <a:path extrusionOk="0" h="2438044" w="1974761">
                  <a:moveTo>
                    <a:pt x="0" y="0"/>
                  </a:moveTo>
                  <a:lnTo>
                    <a:pt x="0" y="0"/>
                  </a:lnTo>
                  <a:lnTo>
                    <a:pt x="0" y="2330056"/>
                  </a:lnTo>
                  <a:cubicBezTo>
                    <a:pt x="0" y="2389695"/>
                    <a:pt x="48348" y="2438044"/>
                    <a:pt x="108000" y="2438044"/>
                  </a:cubicBezTo>
                  <a:lnTo>
                    <a:pt x="1866760" y="2438044"/>
                  </a:lnTo>
                  <a:cubicBezTo>
                    <a:pt x="1926399" y="2438044"/>
                    <a:pt x="1974761" y="2389695"/>
                    <a:pt x="1974761" y="2330056"/>
                  </a:cubicBezTo>
                  <a:lnTo>
                    <a:pt x="1974761" y="108000"/>
                  </a:lnTo>
                  <a:cubicBezTo>
                    <a:pt x="1974761" y="48348"/>
                    <a:pt x="1926399" y="0"/>
                    <a:pt x="1866760"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907" name="Google Shape;2907;p74"/>
            <p:cNvSpPr/>
            <p:nvPr/>
          </p:nvSpPr>
          <p:spPr>
            <a:xfrm>
              <a:off x="2041671" y="1598412"/>
              <a:ext cx="1974761" cy="2438044"/>
            </a:xfrm>
            <a:custGeom>
              <a:rect b="b" l="l" r="r" t="t"/>
              <a:pathLst>
                <a:path extrusionOk="0" h="2438044" w="1974761">
                  <a:moveTo>
                    <a:pt x="0" y="0"/>
                  </a:moveTo>
                  <a:lnTo>
                    <a:pt x="0" y="0"/>
                  </a:lnTo>
                  <a:lnTo>
                    <a:pt x="0" y="2330056"/>
                  </a:lnTo>
                  <a:cubicBezTo>
                    <a:pt x="0" y="2389695"/>
                    <a:pt x="48348" y="2438044"/>
                    <a:pt x="108000" y="2438044"/>
                  </a:cubicBezTo>
                  <a:lnTo>
                    <a:pt x="1866760" y="2438044"/>
                  </a:lnTo>
                  <a:cubicBezTo>
                    <a:pt x="1926399" y="2438044"/>
                    <a:pt x="1974761" y="2389695"/>
                    <a:pt x="1974761" y="2330056"/>
                  </a:cubicBezTo>
                  <a:lnTo>
                    <a:pt x="1974761" y="108000"/>
                  </a:lnTo>
                  <a:cubicBezTo>
                    <a:pt x="1974761" y="48348"/>
                    <a:pt x="1926399" y="0"/>
                    <a:pt x="1866760" y="0"/>
                  </a:cubicBezTo>
                  <a:lnTo>
                    <a:pt x="0" y="0"/>
                  </a:lnTo>
                  <a:close/>
                  <a:moveTo>
                    <a:pt x="0" y="0"/>
                  </a:moveTo>
                </a:path>
              </a:pathLst>
            </a:custGeom>
            <a:noFill/>
            <a:ln cap="flat" cmpd="sng" w="9525">
              <a:solidFill>
                <a:srgbClr val="AE6EAD"/>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908" name="Google Shape;2908;p74"/>
            <p:cNvSpPr/>
            <p:nvPr/>
          </p:nvSpPr>
          <p:spPr>
            <a:xfrm>
              <a:off x="2227589" y="2126511"/>
              <a:ext cx="1529332" cy="1478838"/>
            </a:xfrm>
            <a:custGeom>
              <a:rect b="b" l="l" r="r" t="t"/>
              <a:pathLst>
                <a:path extrusionOk="0" h="1478838" w="1529332">
                  <a:moveTo>
                    <a:pt x="764666" y="1478838"/>
                  </a:moveTo>
                  <a:cubicBezTo>
                    <a:pt x="1186979" y="1478838"/>
                    <a:pt x="1529332" y="1147788"/>
                    <a:pt x="1529332" y="739419"/>
                  </a:cubicBezTo>
                  <a:cubicBezTo>
                    <a:pt x="1529332" y="331051"/>
                    <a:pt x="1186979" y="0"/>
                    <a:pt x="764666" y="0"/>
                  </a:cubicBezTo>
                  <a:cubicBezTo>
                    <a:pt x="342353" y="0"/>
                    <a:pt x="0" y="331051"/>
                    <a:pt x="0" y="739419"/>
                  </a:cubicBezTo>
                  <a:cubicBezTo>
                    <a:pt x="0" y="1147788"/>
                    <a:pt x="342353" y="1478838"/>
                    <a:pt x="764666" y="1478838"/>
                  </a:cubicBezTo>
                  <a:close/>
                  <a:moveTo>
                    <a:pt x="764666" y="1478838"/>
                  </a:moveTo>
                </a:path>
              </a:pathLst>
            </a:custGeom>
            <a:noFill/>
            <a:ln cap="flat" cmpd="sng" w="120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909" name="Google Shape;2909;p74"/>
            <p:cNvSpPr/>
            <p:nvPr/>
          </p:nvSpPr>
          <p:spPr>
            <a:xfrm>
              <a:off x="2151280" y="2865924"/>
              <a:ext cx="180338" cy="180352"/>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910" name="Google Shape;2910;p74"/>
            <p:cNvSpPr/>
            <p:nvPr/>
          </p:nvSpPr>
          <p:spPr>
            <a:xfrm>
              <a:off x="2208109" y="2947310"/>
              <a:ext cx="66686" cy="18693"/>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57"/>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911" name="Google Shape;2911;p74"/>
            <p:cNvSpPr/>
            <p:nvPr/>
          </p:nvSpPr>
          <p:spPr>
            <a:xfrm>
              <a:off x="2881131" y="2754810"/>
              <a:ext cx="222250" cy="222250"/>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912" name="Google Shape;2912;p74"/>
            <p:cNvSpPr/>
            <p:nvPr/>
          </p:nvSpPr>
          <p:spPr>
            <a:xfrm>
              <a:off x="2881131" y="2754810"/>
              <a:ext cx="222250" cy="222250"/>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913" name="Google Shape;2913;p74"/>
            <p:cNvSpPr/>
            <p:nvPr/>
          </p:nvSpPr>
          <p:spPr>
            <a:xfrm>
              <a:off x="2961755" y="2833410"/>
              <a:ext cx="61009" cy="65035"/>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
          <p:nvSpPr>
            <p:cNvPr id="2914" name="Google Shape;2914;p74"/>
            <p:cNvSpPr/>
            <p:nvPr/>
          </p:nvSpPr>
          <p:spPr>
            <a:xfrm>
              <a:off x="2104081" y="3716473"/>
              <a:ext cx="1778506" cy="30452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On veut décrire la structure de</a:t>
              </a:r>
              <a:endParaRPr b="0" i="0" sz="1400" u="none" cap="none" strike="noStrike">
                <a:solidFill>
                  <a:srgbClr val="000000"/>
                </a:solidFill>
                <a:latin typeface="Arial"/>
                <a:ea typeface="Arial"/>
                <a:cs typeface="Arial"/>
                <a:sym typeface="Arial"/>
              </a:endParaRPr>
            </a:p>
            <a:p>
              <a:pPr indent="0" lvl="0" marL="0" marR="0" rtl="0" algn="l">
                <a:lnSpc>
                  <a:spcPct val="77777"/>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 cet atome.</a:t>
              </a:r>
              <a:endParaRPr b="0" i="0" sz="1400" u="none" cap="none" strike="noStrike">
                <a:solidFill>
                  <a:srgbClr val="000000"/>
                </a:solidFill>
                <a:latin typeface="Arial"/>
                <a:ea typeface="Arial"/>
                <a:cs typeface="Arial"/>
                <a:sym typeface="Arial"/>
              </a:endParaRPr>
            </a:p>
          </p:txBody>
        </p:sp>
        <p:sp>
          <p:nvSpPr>
            <p:cNvPr id="2915" name="Google Shape;2915;p74"/>
            <p:cNvSpPr/>
            <p:nvPr/>
          </p:nvSpPr>
          <p:spPr>
            <a:xfrm>
              <a:off x="4112447" y="1598594"/>
              <a:ext cx="1929584"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AC67AA"/>
                  </a:solidFill>
                  <a:latin typeface="Calibri"/>
                  <a:ea typeface="Calibri"/>
                  <a:cs typeface="Calibri"/>
                  <a:sym typeface="Calibri"/>
                </a:rPr>
                <a:t>1.</a:t>
              </a:r>
              <a:r>
                <a:rPr b="0" i="0" lang="fr-FR" sz="1800" u="none" cap="none" strike="noStrike">
                  <a:solidFill>
                    <a:srgbClr val="231F20"/>
                  </a:solidFill>
                  <a:latin typeface="Calibri"/>
                  <a:ea typeface="Calibri"/>
                  <a:cs typeface="Calibri"/>
                  <a:sym typeface="Calibri"/>
                </a:rPr>
                <a:t>Préciser le nombre d’électrons.</a:t>
              </a:r>
              <a:endParaRPr b="0" i="0" sz="1400" u="none" cap="none" strike="noStrike">
                <a:solidFill>
                  <a:srgbClr val="000000"/>
                </a:solidFill>
                <a:latin typeface="Arial"/>
                <a:ea typeface="Arial"/>
                <a:cs typeface="Arial"/>
                <a:sym typeface="Arial"/>
              </a:endParaRPr>
            </a:p>
          </p:txBody>
        </p:sp>
        <p:sp>
          <p:nvSpPr>
            <p:cNvPr id="2916" name="Google Shape;2916;p74"/>
            <p:cNvSpPr/>
            <p:nvPr/>
          </p:nvSpPr>
          <p:spPr>
            <a:xfrm>
              <a:off x="4112447" y="2210974"/>
              <a:ext cx="2212479"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AC67AA"/>
                  </a:solidFill>
                  <a:latin typeface="Calibri"/>
                  <a:ea typeface="Calibri"/>
                  <a:cs typeface="Calibri"/>
                  <a:sym typeface="Calibri"/>
                </a:rPr>
                <a:t>2.</a:t>
              </a:r>
              <a:r>
                <a:rPr b="0" i="0" lang="fr-FR" sz="1800" u="none" cap="none" strike="noStrike">
                  <a:solidFill>
                    <a:srgbClr val="231F20"/>
                  </a:solidFill>
                  <a:latin typeface="Calibri"/>
                  <a:ea typeface="Calibri"/>
                  <a:cs typeface="Calibri"/>
                  <a:sym typeface="Calibri"/>
                </a:rPr>
                <a:t>Identifier les constituants du noyau.</a:t>
              </a:r>
              <a:endParaRPr b="0" i="0" sz="1400" u="none" cap="none" strike="noStrike">
                <a:solidFill>
                  <a:srgbClr val="000000"/>
                </a:solidFill>
                <a:latin typeface="Arial"/>
                <a:ea typeface="Arial"/>
                <a:cs typeface="Arial"/>
                <a:sym typeface="Arial"/>
              </a:endParaRPr>
            </a:p>
          </p:txBody>
        </p:sp>
        <p:sp>
          <p:nvSpPr>
            <p:cNvPr id="2917" name="Google Shape;2917;p74"/>
            <p:cNvSpPr/>
            <p:nvPr/>
          </p:nvSpPr>
          <p:spPr>
            <a:xfrm>
              <a:off x="4112447" y="2909996"/>
              <a:ext cx="2691966"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AC67AA"/>
                  </a:solidFill>
                  <a:latin typeface="Calibri"/>
                  <a:ea typeface="Calibri"/>
                  <a:cs typeface="Calibri"/>
                  <a:sym typeface="Calibri"/>
                </a:rPr>
                <a:t>3.</a:t>
              </a:r>
              <a:r>
                <a:rPr b="0" i="0" lang="fr-FR" sz="1800" u="none" cap="none" strike="noStrike">
                  <a:solidFill>
                    <a:srgbClr val="231F20"/>
                  </a:solidFill>
                  <a:latin typeface="Calibri"/>
                  <a:ea typeface="Calibri"/>
                  <a:cs typeface="Calibri"/>
                  <a:sym typeface="Calibri"/>
                </a:rPr>
                <a:t>Décrire la structure de l’atome d’hydrogène.</a:t>
              </a:r>
              <a:endParaRPr b="0" i="0" sz="1400" u="none" cap="none" strike="noStrike">
                <a:solidFill>
                  <a:srgbClr val="000000"/>
                </a:solidFill>
                <a:latin typeface="Arial"/>
                <a:ea typeface="Arial"/>
                <a:cs typeface="Arial"/>
                <a:sym typeface="Arial"/>
              </a:endParaRPr>
            </a:p>
          </p:txBody>
        </p:sp>
        <p:sp>
          <p:nvSpPr>
            <p:cNvPr id="2918" name="Google Shape;2918;p74"/>
            <p:cNvSpPr/>
            <p:nvPr/>
          </p:nvSpPr>
          <p:spPr>
            <a:xfrm>
              <a:off x="2082831" y="1601955"/>
              <a:ext cx="1890036" cy="317337"/>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rgbClr val="000000"/>
                </a:buClr>
                <a:buSzPts val="1600"/>
                <a:buFont typeface="Arial"/>
                <a:buNone/>
              </a:pPr>
              <a:r>
                <a:rPr b="0" i="0" lang="fr-FR" sz="1600" u="none" cap="none" strike="noStrike">
                  <a:solidFill>
                    <a:srgbClr val="231F20"/>
                  </a:solidFill>
                  <a:latin typeface="Calibri"/>
                  <a:ea typeface="Calibri"/>
                  <a:cs typeface="Calibri"/>
                  <a:sym typeface="Calibri"/>
                </a:rPr>
                <a:t>Un modèle de l’atome d’hydrogène est représenté ci-dessous:</a:t>
              </a:r>
              <a:endParaRPr b="0" i="0" sz="1400" u="none" cap="none" strike="noStrike">
                <a:solidFill>
                  <a:srgbClr val="000000"/>
                </a:solidFill>
                <a:latin typeface="Arial"/>
                <a:ea typeface="Arial"/>
                <a:cs typeface="Arial"/>
                <a:sym typeface="Arial"/>
              </a:endParaRPr>
            </a:p>
          </p:txBody>
        </p:sp>
        <p:sp>
          <p:nvSpPr>
            <p:cNvPr id="2919" name="Google Shape;2919;p74"/>
            <p:cNvSpPr/>
            <p:nvPr/>
          </p:nvSpPr>
          <p:spPr>
            <a:xfrm>
              <a:off x="4215646" y="1904450"/>
              <a:ext cx="1955995"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Le nombre d’électrons est : </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920" name="Google Shape;2920;p74"/>
            <p:cNvSpPr/>
            <p:nvPr/>
          </p:nvSpPr>
          <p:spPr>
            <a:xfrm>
              <a:off x="4186184" y="3140866"/>
              <a:ext cx="4244852" cy="535507"/>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L’atome d’hydrogène est constitué</a:t>
              </a:r>
              <a:r>
                <a:rPr b="0" i="0" lang="fr-FR" sz="1050" u="none" cap="none" strike="noStrike">
                  <a:solidFill>
                    <a:srgbClr val="231F20"/>
                  </a:solidFill>
                  <a:latin typeface="Arial"/>
                  <a:ea typeface="Arial"/>
                  <a:cs typeface="Arial"/>
                  <a:sym typeface="Arial"/>
                </a:rPr>
                <a:t>........................................... </a:t>
              </a:r>
              <a:r>
                <a:rPr b="0" i="0" lang="fr-FR" sz="1800" u="none" cap="none" strike="noStrike">
                  <a:solidFill>
                    <a:srgbClr val="231F20"/>
                  </a:solidFill>
                  <a:latin typeface="Calibri"/>
                  <a:ea typeface="Calibri"/>
                  <a:cs typeface="Calibri"/>
                  <a:sym typeface="Calibri"/>
                </a:rPr>
                <a:t>qui tourne(nt) autour d’un noyau comportant </a:t>
              </a:r>
              <a:r>
                <a:rPr b="0" i="0" lang="fr-FR" sz="1050" u="none" cap="none" strike="noStrike">
                  <a:solidFill>
                    <a:srgbClr val="231F20"/>
                  </a:solidFill>
                  <a:latin typeface="Arial"/>
                  <a:ea typeface="Arial"/>
                  <a:cs typeface="Arial"/>
                  <a:sym typeface="Arial"/>
                </a:rPr>
                <a:t>......................................................................................</a:t>
              </a:r>
              <a:endParaRPr b="0" i="0" sz="1800" u="none" cap="none" strike="noStrike">
                <a:solidFill>
                  <a:srgbClr val="231F20"/>
                </a:solidFill>
                <a:latin typeface="Calibri"/>
                <a:ea typeface="Calibri"/>
                <a:cs typeface="Calibri"/>
                <a:sym typeface="Calibri"/>
              </a:endParaRPr>
            </a:p>
          </p:txBody>
        </p:sp>
        <p:sp>
          <p:nvSpPr>
            <p:cNvPr id="2921" name="Google Shape;2921;p74"/>
            <p:cNvSpPr/>
            <p:nvPr/>
          </p:nvSpPr>
          <p:spPr>
            <a:xfrm>
              <a:off x="4186184" y="2487346"/>
              <a:ext cx="4566901"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231F20"/>
                  </a:solidFill>
                  <a:latin typeface="Calibri"/>
                  <a:ea typeface="Calibri"/>
                  <a:cs typeface="Calibri"/>
                  <a:sym typeface="Calibri"/>
                </a:rPr>
                <a:t>Le noyau de l’atome d’hydrogène est constitué </a:t>
              </a:r>
              <a:r>
                <a:rPr b="0" i="0" lang="fr-FR" sz="1050" u="none" cap="none" strike="noStrike">
                  <a:solidFill>
                    <a:srgbClr val="231F2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sp>
        <p:nvSpPr>
          <p:cNvPr id="2922" name="Google Shape;2922;p74"/>
          <p:cNvSpPr txBox="1"/>
          <p:nvPr/>
        </p:nvSpPr>
        <p:spPr>
          <a:xfrm>
            <a:off x="7226520" y="4465327"/>
            <a:ext cx="1790557"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1" lang="fr-FR" sz="1800" u="none" cap="none" strike="noStrike">
                <a:solidFill>
                  <a:srgbClr val="FF0000"/>
                </a:solidFill>
                <a:latin typeface="Arial"/>
                <a:ea typeface="Arial"/>
                <a:cs typeface="Arial"/>
                <a:sym typeface="Arial"/>
              </a:rPr>
              <a:t>d’un électron</a:t>
            </a:r>
            <a:endParaRPr b="0" i="0" sz="1400" u="none" cap="none" strike="noStrike">
              <a:solidFill>
                <a:srgbClr val="000000"/>
              </a:solidFill>
              <a:latin typeface="Arial"/>
              <a:ea typeface="Arial"/>
              <a:cs typeface="Arial"/>
              <a:sym typeface="Arial"/>
            </a:endParaRPr>
          </a:p>
        </p:txBody>
      </p:sp>
      <p:sp>
        <p:nvSpPr>
          <p:cNvPr id="2923" name="Google Shape;2923;p74"/>
          <p:cNvSpPr txBox="1"/>
          <p:nvPr/>
        </p:nvSpPr>
        <p:spPr>
          <a:xfrm>
            <a:off x="6285413" y="4866954"/>
            <a:ext cx="3338233"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1" lang="fr-FR" sz="1800" u="none" cap="none" strike="noStrike">
                <a:solidFill>
                  <a:srgbClr val="FF0000"/>
                </a:solidFill>
                <a:latin typeface="Arial"/>
                <a:ea typeface="Arial"/>
                <a:cs typeface="Arial"/>
                <a:sym typeface="Arial"/>
              </a:rPr>
              <a:t> un seul proton.</a:t>
            </a:r>
            <a:endParaRPr b="0" i="0" sz="1400" u="none" cap="none" strike="noStrike">
              <a:solidFill>
                <a:srgbClr val="000000"/>
              </a:solidFill>
              <a:latin typeface="Arial"/>
              <a:ea typeface="Arial"/>
              <a:cs typeface="Arial"/>
              <a:sym typeface="Arial"/>
            </a:endParaRPr>
          </a:p>
        </p:txBody>
      </p:sp>
      <p:sp>
        <p:nvSpPr>
          <p:cNvPr id="2924" name="Google Shape;2924;p74"/>
          <p:cNvSpPr txBox="1"/>
          <p:nvPr/>
        </p:nvSpPr>
        <p:spPr>
          <a:xfrm>
            <a:off x="8456777" y="3382014"/>
            <a:ext cx="354443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1" lang="fr-FR" sz="1800" u="none" cap="none" strike="noStrike">
                <a:solidFill>
                  <a:srgbClr val="FF0000"/>
                </a:solidFill>
                <a:latin typeface="Arial"/>
                <a:ea typeface="Arial"/>
                <a:cs typeface="Arial"/>
                <a:sym typeface="Arial"/>
              </a:rPr>
              <a:t>uniquement d’un seul proton .</a:t>
            </a:r>
            <a:endParaRPr b="0" i="0" sz="1400" u="none" cap="none" strike="noStrike">
              <a:solidFill>
                <a:srgbClr val="000000"/>
              </a:solidFill>
              <a:latin typeface="Arial"/>
              <a:ea typeface="Arial"/>
              <a:cs typeface="Arial"/>
              <a:sym typeface="Arial"/>
            </a:endParaRPr>
          </a:p>
        </p:txBody>
      </p:sp>
      <p:sp>
        <p:nvSpPr>
          <p:cNvPr id="2925" name="Google Shape;2925;p74"/>
          <p:cNvSpPr txBox="1"/>
          <p:nvPr/>
        </p:nvSpPr>
        <p:spPr>
          <a:xfrm>
            <a:off x="6745293" y="2519250"/>
            <a:ext cx="48122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1" lang="fr-FR" sz="2000" u="none" cap="none" strike="noStrike">
                <a:solidFill>
                  <a:srgbClr val="FF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5"/>
                                        </p:tgtEl>
                                        <p:attrNameLst>
                                          <p:attrName>style.visibility</p:attrName>
                                        </p:attrNameLst>
                                      </p:cBhvr>
                                      <p:to>
                                        <p:strVal val="visible"/>
                                      </p:to>
                                    </p:set>
                                    <p:animEffect filter="fade" transition="in">
                                      <p:cBhvr>
                                        <p:cTn dur="500"/>
                                        <p:tgtEl>
                                          <p:spTgt spid="29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4"/>
                                        </p:tgtEl>
                                        <p:attrNameLst>
                                          <p:attrName>style.visibility</p:attrName>
                                        </p:attrNameLst>
                                      </p:cBhvr>
                                      <p:to>
                                        <p:strVal val="visible"/>
                                      </p:to>
                                    </p:set>
                                    <p:animEffect filter="fade" transition="in">
                                      <p:cBhvr>
                                        <p:cTn dur="500"/>
                                        <p:tgtEl>
                                          <p:spTgt spid="29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2"/>
                                        </p:tgtEl>
                                        <p:attrNameLst>
                                          <p:attrName>style.visibility</p:attrName>
                                        </p:attrNameLst>
                                      </p:cBhvr>
                                      <p:to>
                                        <p:strVal val="visible"/>
                                      </p:to>
                                    </p:set>
                                    <p:animEffect filter="fade" transition="in">
                                      <p:cBhvr>
                                        <p:cTn dur="500"/>
                                        <p:tgtEl>
                                          <p:spTgt spid="29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3"/>
                                        </p:tgtEl>
                                        <p:attrNameLst>
                                          <p:attrName>style.visibility</p:attrName>
                                        </p:attrNameLst>
                                      </p:cBhvr>
                                      <p:to>
                                        <p:strVal val="visible"/>
                                      </p:to>
                                    </p:set>
                                    <p:animEffect filter="fade" transition="in">
                                      <p:cBhvr>
                                        <p:cTn dur="500"/>
                                        <p:tgtEl>
                                          <p:spTgt spid="29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C00000">
                <a:alpha val="29019"/>
              </a:srgbClr>
            </a:gs>
            <a:gs pos="74000">
              <a:srgbClr val="C00000">
                <a:alpha val="38039"/>
              </a:srgbClr>
            </a:gs>
            <a:gs pos="83000">
              <a:srgbClr val="C00000">
                <a:alpha val="45098"/>
              </a:srgbClr>
            </a:gs>
            <a:gs pos="100000">
              <a:srgbClr val="C00000">
                <a:alpha val="74117"/>
              </a:srgbClr>
            </a:gs>
          </a:gsLst>
          <a:lin ang="5400000" scaled="0"/>
        </a:gradFill>
      </p:bgPr>
    </p:bg>
    <p:spTree>
      <p:nvGrpSpPr>
        <p:cNvPr id="2929" name="Shape 2929"/>
        <p:cNvGrpSpPr/>
        <p:nvPr/>
      </p:nvGrpSpPr>
      <p:grpSpPr>
        <a:xfrm>
          <a:off x="0" y="0"/>
          <a:ext cx="0" cy="0"/>
          <a:chOff x="0" y="0"/>
          <a:chExt cx="0" cy="0"/>
        </a:xfrm>
      </p:grpSpPr>
      <p:grpSp>
        <p:nvGrpSpPr>
          <p:cNvPr id="2930" name="Google Shape;2930;p75"/>
          <p:cNvGrpSpPr/>
          <p:nvPr/>
        </p:nvGrpSpPr>
        <p:grpSpPr>
          <a:xfrm>
            <a:off x="812158" y="829916"/>
            <a:ext cx="10567685" cy="5198169"/>
            <a:chOff x="2184400" y="1402025"/>
            <a:chExt cx="7823200" cy="4942038"/>
          </a:xfrm>
        </p:grpSpPr>
        <p:sp>
          <p:nvSpPr>
            <p:cNvPr id="2931" name="Google Shape;2931;p75"/>
            <p:cNvSpPr/>
            <p:nvPr/>
          </p:nvSpPr>
          <p:spPr>
            <a:xfrm>
              <a:off x="2184400" y="1402025"/>
              <a:ext cx="7823200" cy="4942038"/>
            </a:xfrm>
            <a:prstGeom prst="roundRect">
              <a:avLst>
                <a:gd fmla="val 2665" name="adj"/>
              </a:avLst>
            </a:prstGeom>
            <a:solidFill>
              <a:srgbClr val="C00000"/>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p:txBody>
        </p:sp>
        <p:sp>
          <p:nvSpPr>
            <p:cNvPr id="2932" name="Google Shape;2932;p7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00"/>
                <a:buFont typeface="Arial"/>
                <a:buNone/>
              </a:pPr>
              <a:r>
                <a:rPr b="1" i="0" lang="fr-FR" sz="5600" u="none" cap="none" strike="noStrike">
                  <a:solidFill>
                    <a:schemeClr val="dk1"/>
                  </a:solidFill>
                  <a:latin typeface="Calibri"/>
                  <a:ea typeface="Calibri"/>
                  <a:cs typeface="Calibri"/>
                  <a:sym typeface="Calibri"/>
                </a:rPr>
                <a:t>Pratique autonome : </a:t>
              </a:r>
              <a:br>
                <a:rPr b="1" i="0" lang="fr-FR" sz="5600" u="none" cap="none" strike="noStrike">
                  <a:solidFill>
                    <a:schemeClr val="dk1"/>
                  </a:solidFill>
                  <a:latin typeface="Calibri"/>
                  <a:ea typeface="Calibri"/>
                  <a:cs typeface="Calibri"/>
                  <a:sym typeface="Calibri"/>
                </a:rPr>
              </a:br>
              <a:r>
                <a:rPr b="1" i="0" lang="fr-FR" sz="5600" u="none" cap="none" strike="noStrike">
                  <a:solidFill>
                    <a:schemeClr val="dk1"/>
                  </a:solidFill>
                  <a:latin typeface="Calibri"/>
                  <a:ea typeface="Calibri"/>
                  <a:cs typeface="Calibri"/>
                  <a:sym typeface="Calibri"/>
                </a:rPr>
                <a:t>Travail individuel 2</a:t>
              </a:r>
              <a:endParaRPr b="0" i="0" sz="1400" u="none" cap="none" strike="noStrike">
                <a:solidFill>
                  <a:srgbClr val="000000"/>
                </a:solidFill>
                <a:latin typeface="Arial"/>
                <a:ea typeface="Arial"/>
                <a:cs typeface="Arial"/>
                <a:sym typeface="Arial"/>
              </a:endParaRPr>
            </a:p>
          </p:txBody>
        </p:sp>
      </p:grpSp>
      <p:grpSp>
        <p:nvGrpSpPr>
          <p:cNvPr id="2933" name="Google Shape;2933;p75"/>
          <p:cNvGrpSpPr/>
          <p:nvPr/>
        </p:nvGrpSpPr>
        <p:grpSpPr>
          <a:xfrm>
            <a:off x="8796759" y="4917801"/>
            <a:ext cx="2425142" cy="936370"/>
            <a:chOff x="8796759" y="4917801"/>
            <a:chExt cx="2425142" cy="936370"/>
          </a:xfrm>
        </p:grpSpPr>
        <p:sp>
          <p:nvSpPr>
            <p:cNvPr id="2934" name="Google Shape;2934;p75"/>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Calibri"/>
                <a:ea typeface="Calibri"/>
                <a:cs typeface="Calibri"/>
                <a:sym typeface="Calibri"/>
              </a:endParaRPr>
            </a:p>
          </p:txBody>
        </p:sp>
        <p:sp>
          <p:nvSpPr>
            <p:cNvPr id="2935" name="Google Shape;2935;p75"/>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3600"/>
                <a:buFont typeface="Arial"/>
                <a:buNone/>
              </a:pPr>
              <a:r>
                <a:rPr b="1" i="0" lang="fr-FR" sz="3600" u="none" cap="none" strike="noStrike">
                  <a:solidFill>
                    <a:schemeClr val="dk1"/>
                  </a:solidFill>
                  <a:latin typeface="Calibri"/>
                  <a:ea typeface="Calibri"/>
                  <a:cs typeface="Calibri"/>
                  <a:sym typeface="Calibri"/>
                </a:rPr>
                <a:t>4 min</a:t>
              </a:r>
              <a:endParaRPr b="0" i="0" sz="1400" u="none" cap="none" strike="noStrike">
                <a:solidFill>
                  <a:srgbClr val="000000"/>
                </a:solidFill>
                <a:latin typeface="Arial"/>
                <a:ea typeface="Arial"/>
                <a:cs typeface="Arial"/>
                <a:sym typeface="Arial"/>
              </a:endParaRPr>
            </a:p>
          </p:txBody>
        </p:sp>
      </p:grpSp>
      <p:pic>
        <p:nvPicPr>
          <p:cNvPr id="2936" name="Google Shape;2936;p75"/>
          <p:cNvPicPr preferRelativeResize="0"/>
          <p:nvPr/>
        </p:nvPicPr>
        <p:blipFill rotWithShape="1">
          <a:blip r:embed="rId4">
            <a:alphaModFix/>
          </a:blip>
          <a:srcRect b="0" l="0" r="0" t="0"/>
          <a:stretch/>
        </p:blipFill>
        <p:spPr>
          <a:xfrm>
            <a:off x="5436291" y="1162744"/>
            <a:ext cx="1319419" cy="1319423"/>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1960"/>
              </a:srgbClr>
            </a:outerShdw>
          </a:effectLst>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0" name="Shape 2940"/>
        <p:cNvGrpSpPr/>
        <p:nvPr/>
      </p:nvGrpSpPr>
      <p:grpSpPr>
        <a:xfrm>
          <a:off x="0" y="0"/>
          <a:ext cx="0" cy="0"/>
          <a:chOff x="0" y="0"/>
          <a:chExt cx="0" cy="0"/>
        </a:xfrm>
      </p:grpSpPr>
      <p:sp>
        <p:nvSpPr>
          <p:cNvPr id="2941" name="Google Shape;2941;p197"/>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None/>
            </a:pPr>
            <a:r>
              <a:rPr b="1" i="0" lang="fr-FR" sz="2135" u="none" cap="none" strike="noStrike">
                <a:solidFill>
                  <a:schemeClr val="lt1"/>
                </a:solidFill>
                <a:latin typeface="Dosis"/>
                <a:ea typeface="Dosis"/>
                <a:cs typeface="Dosis"/>
                <a:sym typeface="Dosis"/>
              </a:rPr>
              <a:t>PA</a:t>
            </a:r>
            <a:endParaRPr b="1" i="0" sz="1200" u="none" cap="none" strike="noStrike">
              <a:solidFill>
                <a:schemeClr val="lt1"/>
              </a:solidFill>
              <a:latin typeface="Dosis"/>
              <a:ea typeface="Dosis"/>
              <a:cs typeface="Dosis"/>
              <a:sym typeface="Dosis"/>
            </a:endParaRPr>
          </a:p>
        </p:txBody>
      </p:sp>
      <p:sp>
        <p:nvSpPr>
          <p:cNvPr id="2942" name="Google Shape;2942;p197"/>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fr-FR" sz="1600" u="none" cap="none" strike="noStrike">
                <a:solidFill>
                  <a:srgbClr val="A5A5A5"/>
                </a:solidFill>
                <a:latin typeface="Arial"/>
                <a:ea typeface="Arial"/>
                <a:cs typeface="Arial"/>
                <a:sym typeface="Arial"/>
              </a:rPr>
              <a:t>Prenez vos livrets et faites l’activité « Je m’entraîne seul 2» tout seul. Vous avez 2 minutes pour répondre.</a:t>
            </a:r>
            <a:endParaRPr/>
          </a:p>
        </p:txBody>
      </p:sp>
      <p:sp>
        <p:nvSpPr>
          <p:cNvPr id="2943" name="Google Shape;2943;p197"/>
          <p:cNvSpPr txBox="1"/>
          <p:nvPr/>
        </p:nvSpPr>
        <p:spPr>
          <a:xfrm>
            <a:off x="341136" y="602116"/>
            <a:ext cx="10241311"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L’enseignant accorde 3 minutes aux élèves pour réaliser la tâche proposée. Il propose également un ou plusieurs défis supplémentaires pour les élèves les plus avancés.</a:t>
            </a:r>
            <a:endParaRPr/>
          </a:p>
        </p:txBody>
      </p:sp>
      <p:grpSp>
        <p:nvGrpSpPr>
          <p:cNvPr id="2944" name="Google Shape;2944;p197"/>
          <p:cNvGrpSpPr/>
          <p:nvPr/>
        </p:nvGrpSpPr>
        <p:grpSpPr>
          <a:xfrm>
            <a:off x="10582447" y="178527"/>
            <a:ext cx="630930" cy="597556"/>
            <a:chOff x="582302" y="4447623"/>
            <a:chExt cx="630930" cy="597556"/>
          </a:xfrm>
        </p:grpSpPr>
        <p:pic>
          <p:nvPicPr>
            <p:cNvPr id="2945" name="Google Shape;2945;p197"/>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2946" name="Google Shape;2946;p197"/>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grpSp>
        <p:nvGrpSpPr>
          <p:cNvPr id="2947" name="Google Shape;2947;p197"/>
          <p:cNvGrpSpPr/>
          <p:nvPr/>
        </p:nvGrpSpPr>
        <p:grpSpPr>
          <a:xfrm>
            <a:off x="256728" y="1350330"/>
            <a:ext cx="11607448" cy="5064539"/>
            <a:chOff x="1778921" y="1134602"/>
            <a:chExt cx="7189588" cy="3263663"/>
          </a:xfrm>
        </p:grpSpPr>
        <p:sp>
          <p:nvSpPr>
            <p:cNvPr id="2948" name="Google Shape;2948;p197"/>
            <p:cNvSpPr/>
            <p:nvPr/>
          </p:nvSpPr>
          <p:spPr>
            <a:xfrm>
              <a:off x="1901926" y="1414215"/>
              <a:ext cx="7066583" cy="2984050"/>
            </a:xfrm>
            <a:custGeom>
              <a:rect b="b" l="l" r="r" t="t"/>
              <a:pathLst>
                <a:path extrusionOk="0" h="4267542" w="6611301">
                  <a:moveTo>
                    <a:pt x="157200" y="42036"/>
                  </a:moveTo>
                  <a:lnTo>
                    <a:pt x="78600" y="42036"/>
                  </a:lnTo>
                  <a:cubicBezTo>
                    <a:pt x="35192" y="42036"/>
                    <a:pt x="0" y="90384"/>
                    <a:pt x="0" y="150036"/>
                  </a:cubicBezTo>
                  <a:lnTo>
                    <a:pt x="0" y="4159541"/>
                  </a:lnTo>
                  <a:cubicBezTo>
                    <a:pt x="0" y="4219180"/>
                    <a:pt x="48349" y="4267542"/>
                    <a:pt x="108001" y="4267542"/>
                  </a:cubicBezTo>
                  <a:lnTo>
                    <a:pt x="6503301" y="4267542"/>
                  </a:lnTo>
                  <a:cubicBezTo>
                    <a:pt x="6562940" y="4267542"/>
                    <a:pt x="6611301" y="4219180"/>
                    <a:pt x="6611301" y="4159541"/>
                  </a:cubicBezTo>
                  <a:lnTo>
                    <a:pt x="6611301" y="107999"/>
                  </a:lnTo>
                  <a:cubicBezTo>
                    <a:pt x="6611301" y="48360"/>
                    <a:pt x="6562940" y="0"/>
                    <a:pt x="6503301" y="0"/>
                  </a:cubicBezTo>
                  <a:lnTo>
                    <a:pt x="5302046" y="0"/>
                  </a:lnTo>
                </a:path>
              </a:pathLst>
            </a:custGeom>
            <a:noFill/>
            <a:ln cap="flat" cmpd="sng" w="12700">
              <a:solidFill>
                <a:srgbClr val="BA86BB"/>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49" name="Google Shape;2949;p197"/>
            <p:cNvSpPr/>
            <p:nvPr/>
          </p:nvSpPr>
          <p:spPr>
            <a:xfrm>
              <a:off x="7178576" y="1388818"/>
              <a:ext cx="54298" cy="50454"/>
            </a:xfrm>
            <a:custGeom>
              <a:rect b="b" l="l" r="r" t="t"/>
              <a:pathLst>
                <a:path extrusionOk="0" h="50800" w="50800">
                  <a:moveTo>
                    <a:pt x="25400" y="50800"/>
                  </a:moveTo>
                  <a:cubicBezTo>
                    <a:pt x="39433" y="50800"/>
                    <a:pt x="50800" y="39434"/>
                    <a:pt x="50800" y="25400"/>
                  </a:cubicBezTo>
                  <a:cubicBezTo>
                    <a:pt x="50800" y="11380"/>
                    <a:pt x="39433" y="0"/>
                    <a:pt x="25400" y="0"/>
                  </a:cubicBezTo>
                  <a:cubicBezTo>
                    <a:pt x="11367" y="0"/>
                    <a:pt x="0" y="11380"/>
                    <a:pt x="0" y="25400"/>
                  </a:cubicBezTo>
                  <a:cubicBezTo>
                    <a:pt x="0" y="39434"/>
                    <a:pt x="11367" y="50800"/>
                    <a:pt x="25400" y="50800"/>
                  </a:cubicBezTo>
                </a:path>
              </a:pathLst>
            </a:custGeom>
            <a:solidFill>
              <a:srgbClr val="BA86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50" name="Google Shape;2950;p197"/>
            <p:cNvSpPr/>
            <p:nvPr/>
          </p:nvSpPr>
          <p:spPr>
            <a:xfrm>
              <a:off x="1897130" y="1301945"/>
              <a:ext cx="2171279" cy="250287"/>
            </a:xfrm>
            <a:custGeom>
              <a:rect b="b" l="l" r="r" t="t"/>
              <a:pathLst>
                <a:path extrusionOk="0" h="252006" w="2031389">
                  <a:moveTo>
                    <a:pt x="125996" y="0"/>
                  </a:moveTo>
                  <a:cubicBezTo>
                    <a:pt x="56413" y="0"/>
                    <a:pt x="0" y="56413"/>
                    <a:pt x="0" y="125996"/>
                  </a:cubicBezTo>
                  <a:cubicBezTo>
                    <a:pt x="0" y="195592"/>
                    <a:pt x="56413" y="252006"/>
                    <a:pt x="125996" y="252006"/>
                  </a:cubicBezTo>
                  <a:lnTo>
                    <a:pt x="1905393" y="252006"/>
                  </a:lnTo>
                  <a:cubicBezTo>
                    <a:pt x="1974976" y="252006"/>
                    <a:pt x="2031389" y="195592"/>
                    <a:pt x="2031389" y="125996"/>
                  </a:cubicBezTo>
                  <a:cubicBezTo>
                    <a:pt x="2031389" y="56413"/>
                    <a:pt x="1974976" y="0"/>
                    <a:pt x="1905393" y="0"/>
                  </a:cubicBezTo>
                  <a:close/>
                  <a:moveTo>
                    <a:pt x="125996"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2951" name="Google Shape;2951;p197"/>
            <p:cNvPicPr preferRelativeResize="0"/>
            <p:nvPr/>
          </p:nvPicPr>
          <p:blipFill rotWithShape="1">
            <a:blip r:embed="rId5">
              <a:alphaModFix/>
            </a:blip>
            <a:srcRect b="0" l="0" r="0" t="0"/>
            <a:stretch/>
          </p:blipFill>
          <p:spPr>
            <a:xfrm>
              <a:off x="1881688" y="1171433"/>
              <a:ext cx="414839" cy="409683"/>
            </a:xfrm>
            <a:prstGeom prst="rect">
              <a:avLst/>
            </a:prstGeom>
            <a:noFill/>
            <a:ln>
              <a:noFill/>
            </a:ln>
          </p:spPr>
        </p:pic>
        <p:sp>
          <p:nvSpPr>
            <p:cNvPr id="2952" name="Google Shape;2952;p197"/>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53" name="Google Shape;2953;p197"/>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close/>
                  <a:moveTo>
                    <a:pt x="200367" y="425526"/>
                  </a:moveTo>
                </a:path>
              </a:pathLst>
            </a:custGeom>
            <a:noFill/>
            <a:ln cap="flat" cmpd="sng" w="10525">
              <a:solidFill>
                <a:srgbClr val="AE6EAD"/>
              </a:solidFill>
              <a:prstDash val="solid"/>
              <a:miter lim="127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54" name="Google Shape;2954;p197"/>
            <p:cNvSpPr/>
            <p:nvPr/>
          </p:nvSpPr>
          <p:spPr>
            <a:xfrm>
              <a:off x="1788818" y="1621166"/>
              <a:ext cx="252853" cy="204349"/>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55" name="Google Shape;2955;p197"/>
            <p:cNvSpPr/>
            <p:nvPr/>
          </p:nvSpPr>
          <p:spPr>
            <a:xfrm>
              <a:off x="1778921" y="1599769"/>
              <a:ext cx="279323" cy="204349"/>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56" name="Google Shape;2956;p197"/>
            <p:cNvSpPr/>
            <p:nvPr/>
          </p:nvSpPr>
          <p:spPr>
            <a:xfrm>
              <a:off x="6443404" y="1344708"/>
              <a:ext cx="163586" cy="152003"/>
            </a:xfrm>
            <a:custGeom>
              <a:rect b="b" l="l" r="r" t="t"/>
              <a:pathLst>
                <a:path extrusionOk="0" h="153047" w="153047">
                  <a:moveTo>
                    <a:pt x="153047" y="76517"/>
                  </a:moveTo>
                  <a:cubicBezTo>
                    <a:pt x="153047" y="118782"/>
                    <a:pt x="118783" y="153047"/>
                    <a:pt x="76517" y="153047"/>
                  </a:cubicBezTo>
                  <a:cubicBezTo>
                    <a:pt x="34264" y="153047"/>
                    <a:pt x="0" y="118782"/>
                    <a:pt x="0" y="76517"/>
                  </a:cubicBezTo>
                  <a:cubicBezTo>
                    <a:pt x="0" y="34252"/>
                    <a:pt x="34264" y="0"/>
                    <a:pt x="76517" y="0"/>
                  </a:cubicBezTo>
                  <a:cubicBezTo>
                    <a:pt x="118783" y="0"/>
                    <a:pt x="153047" y="34252"/>
                    <a:pt x="153047" y="76517"/>
                  </a:cubicBezTo>
                </a:path>
              </a:pathLst>
            </a:custGeom>
            <a:solidFill>
              <a:srgbClr val="DC39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2957" name="Google Shape;2957;p197"/>
            <p:cNvPicPr preferRelativeResize="0"/>
            <p:nvPr/>
          </p:nvPicPr>
          <p:blipFill rotWithShape="1">
            <a:blip r:embed="rId6">
              <a:alphaModFix/>
            </a:blip>
            <a:srcRect b="0" l="0" r="0" t="0"/>
            <a:stretch/>
          </p:blipFill>
          <p:spPr>
            <a:xfrm>
              <a:off x="6441350" y="1340814"/>
              <a:ext cx="122744" cy="114050"/>
            </a:xfrm>
            <a:prstGeom prst="rect">
              <a:avLst/>
            </a:prstGeom>
            <a:noFill/>
            <a:ln>
              <a:noFill/>
            </a:ln>
          </p:spPr>
        </p:pic>
        <p:sp>
          <p:nvSpPr>
            <p:cNvPr id="2958" name="Google Shape;2958;p197"/>
            <p:cNvSpPr/>
            <p:nvPr/>
          </p:nvSpPr>
          <p:spPr>
            <a:xfrm>
              <a:off x="6463652"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ED786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59" name="Google Shape;2959;p197"/>
            <p:cNvSpPr/>
            <p:nvPr/>
          </p:nvSpPr>
          <p:spPr>
            <a:xfrm>
              <a:off x="6458217"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D637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2960" name="Google Shape;2960;p197"/>
            <p:cNvPicPr preferRelativeResize="0"/>
            <p:nvPr/>
          </p:nvPicPr>
          <p:blipFill rotWithShape="1">
            <a:blip r:embed="rId7">
              <a:alphaModFix/>
            </a:blip>
            <a:srcRect b="0" l="0" r="0" t="0"/>
            <a:stretch/>
          </p:blipFill>
          <p:spPr>
            <a:xfrm>
              <a:off x="6435622" y="1336915"/>
              <a:ext cx="185482" cy="172349"/>
            </a:xfrm>
            <a:prstGeom prst="rect">
              <a:avLst/>
            </a:prstGeom>
            <a:noFill/>
            <a:ln>
              <a:noFill/>
            </a:ln>
          </p:spPr>
        </p:pic>
        <p:sp>
          <p:nvSpPr>
            <p:cNvPr id="2961" name="Google Shape;2961;p197"/>
            <p:cNvSpPr/>
            <p:nvPr/>
          </p:nvSpPr>
          <p:spPr>
            <a:xfrm>
              <a:off x="6484708"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62" name="Google Shape;2962;p197"/>
            <p:cNvSpPr/>
            <p:nvPr/>
          </p:nvSpPr>
          <p:spPr>
            <a:xfrm>
              <a:off x="6539619"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63" name="Google Shape;2963;p197"/>
            <p:cNvSpPr/>
            <p:nvPr/>
          </p:nvSpPr>
          <p:spPr>
            <a:xfrm>
              <a:off x="6884613"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1D984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2964" name="Google Shape;2964;p197"/>
            <p:cNvPicPr preferRelativeResize="0"/>
            <p:nvPr/>
          </p:nvPicPr>
          <p:blipFill rotWithShape="1">
            <a:blip r:embed="rId8">
              <a:alphaModFix/>
            </a:blip>
            <a:srcRect b="0" l="0" r="0" t="0"/>
            <a:stretch/>
          </p:blipFill>
          <p:spPr>
            <a:xfrm>
              <a:off x="6882556" y="1340814"/>
              <a:ext cx="122749" cy="114050"/>
            </a:xfrm>
            <a:prstGeom prst="rect">
              <a:avLst/>
            </a:prstGeom>
            <a:noFill/>
            <a:ln>
              <a:noFill/>
            </a:ln>
          </p:spPr>
        </p:pic>
        <p:sp>
          <p:nvSpPr>
            <p:cNvPr id="2965" name="Google Shape;2965;p197"/>
            <p:cNvSpPr/>
            <p:nvPr/>
          </p:nvSpPr>
          <p:spPr>
            <a:xfrm>
              <a:off x="6904861"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7BB9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66" name="Google Shape;2966;p197"/>
            <p:cNvSpPr/>
            <p:nvPr/>
          </p:nvSpPr>
          <p:spPr>
            <a:xfrm>
              <a:off x="6899428"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55" y="84391"/>
                    <a:pt x="117055" y="44234"/>
                  </a:cubicBezTo>
                  <a:cubicBezTo>
                    <a:pt x="117055" y="28041"/>
                    <a:pt x="111734" y="12573"/>
                    <a:pt x="102095" y="0"/>
                  </a:cubicBezTo>
                  <a:cubicBezTo>
                    <a:pt x="122541" y="13462"/>
                    <a:pt x="135470" y="36639"/>
                    <a:pt x="135470" y="61709"/>
                  </a:cubicBezTo>
                  <a:cubicBezTo>
                    <a:pt x="135470" y="102374"/>
                    <a:pt x="102387" y="135470"/>
                    <a:pt x="61709" y="135470"/>
                  </a:cubicBezTo>
                </a:path>
              </a:pathLst>
            </a:custGeom>
            <a:solidFill>
              <a:srgbClr val="0A955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2967" name="Google Shape;2967;p197"/>
            <p:cNvPicPr preferRelativeResize="0"/>
            <p:nvPr/>
          </p:nvPicPr>
          <p:blipFill rotWithShape="1">
            <a:blip r:embed="rId9">
              <a:alphaModFix/>
            </a:blip>
            <a:srcRect b="0" l="0" r="0" t="0"/>
            <a:stretch/>
          </p:blipFill>
          <p:spPr>
            <a:xfrm>
              <a:off x="6876833" y="1336915"/>
              <a:ext cx="185482" cy="172349"/>
            </a:xfrm>
            <a:prstGeom prst="rect">
              <a:avLst/>
            </a:prstGeom>
            <a:noFill/>
            <a:ln>
              <a:noFill/>
            </a:ln>
          </p:spPr>
        </p:pic>
        <p:sp>
          <p:nvSpPr>
            <p:cNvPr id="2968" name="Google Shape;2968;p197"/>
            <p:cNvSpPr/>
            <p:nvPr/>
          </p:nvSpPr>
          <p:spPr>
            <a:xfrm>
              <a:off x="6925917"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69" name="Google Shape;2969;p197"/>
            <p:cNvSpPr/>
            <p:nvPr/>
          </p:nvSpPr>
          <p:spPr>
            <a:xfrm>
              <a:off x="6980828" y="1410166"/>
              <a:ext cx="45719" cy="45719"/>
            </a:xfrm>
            <a:custGeom>
              <a:rect b="b" l="l" r="r" t="t"/>
              <a:pathLst>
                <a:path extrusionOk="0" h="26110" w="15532">
                  <a:moveTo>
                    <a:pt x="15532" y="13055"/>
                  </a:moveTo>
                  <a:cubicBezTo>
                    <a:pt x="15532" y="5842"/>
                    <a:pt x="12053" y="0"/>
                    <a:pt x="7760" y="0"/>
                  </a:cubicBezTo>
                  <a:cubicBezTo>
                    <a:pt x="3480" y="0"/>
                    <a:pt x="0" y="5842"/>
                    <a:pt x="0" y="13055"/>
                  </a:cubicBezTo>
                  <a:cubicBezTo>
                    <a:pt x="0" y="20268"/>
                    <a:pt x="3480"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70" name="Google Shape;2970;p197"/>
            <p:cNvSpPr/>
            <p:nvPr/>
          </p:nvSpPr>
          <p:spPr>
            <a:xfrm>
              <a:off x="6486191" y="1446897"/>
              <a:ext cx="60705" cy="45719"/>
            </a:xfrm>
            <a:custGeom>
              <a:rect b="b" l="l" r="r" t="t"/>
              <a:pathLst>
                <a:path extrusionOk="0" h="20369" w="56794">
                  <a:moveTo>
                    <a:pt x="53886" y="20027"/>
                  </a:moveTo>
                  <a:cubicBezTo>
                    <a:pt x="53112" y="20027"/>
                    <a:pt x="52350" y="19685"/>
                    <a:pt x="51842" y="19024"/>
                  </a:cubicBezTo>
                  <a:lnTo>
                    <a:pt x="48984" y="15303"/>
                  </a:lnTo>
                  <a:cubicBezTo>
                    <a:pt x="44031" y="8852"/>
                    <a:pt x="36526" y="5156"/>
                    <a:pt x="28398" y="5156"/>
                  </a:cubicBezTo>
                  <a:cubicBezTo>
                    <a:pt x="20270" y="5156"/>
                    <a:pt x="12777" y="8852"/>
                    <a:pt x="7824" y="15303"/>
                  </a:cubicBezTo>
                  <a:lnTo>
                    <a:pt x="4966" y="19024"/>
                  </a:lnTo>
                  <a:cubicBezTo>
                    <a:pt x="4102" y="20141"/>
                    <a:pt x="2477" y="20369"/>
                    <a:pt x="1347" y="19494"/>
                  </a:cubicBezTo>
                  <a:cubicBezTo>
                    <a:pt x="216" y="18631"/>
                    <a:pt x="0" y="17005"/>
                    <a:pt x="877" y="15887"/>
                  </a:cubicBezTo>
                  <a:lnTo>
                    <a:pt x="3734" y="12153"/>
                  </a:lnTo>
                  <a:cubicBezTo>
                    <a:pt x="9665" y="4432"/>
                    <a:pt x="18657" y="0"/>
                    <a:pt x="28398" y="0"/>
                  </a:cubicBezTo>
                  <a:cubicBezTo>
                    <a:pt x="38138" y="0"/>
                    <a:pt x="47130" y="4432"/>
                    <a:pt x="53061" y="12153"/>
                  </a:cubicBezTo>
                  <a:lnTo>
                    <a:pt x="55930" y="15887"/>
                  </a:lnTo>
                  <a:cubicBezTo>
                    <a:pt x="56794" y="17005"/>
                    <a:pt x="56578" y="18631"/>
                    <a:pt x="55448" y="19494"/>
                  </a:cubicBezTo>
                  <a:cubicBezTo>
                    <a:pt x="54990" y="19850"/>
                    <a:pt x="54432" y="20027"/>
                    <a:pt x="53886" y="20027"/>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71" name="Google Shape;2971;p197"/>
            <p:cNvSpPr/>
            <p:nvPr/>
          </p:nvSpPr>
          <p:spPr>
            <a:xfrm>
              <a:off x="6935200" y="1450337"/>
              <a:ext cx="60705" cy="45719"/>
            </a:xfrm>
            <a:custGeom>
              <a:rect b="b" l="l" r="r" t="t"/>
              <a:pathLst>
                <a:path extrusionOk="0" h="20369" w="56794">
                  <a:moveTo>
                    <a:pt x="2908" y="342"/>
                  </a:moveTo>
                  <a:cubicBezTo>
                    <a:pt x="3682" y="342"/>
                    <a:pt x="4444" y="684"/>
                    <a:pt x="4952" y="1345"/>
                  </a:cubicBezTo>
                  <a:lnTo>
                    <a:pt x="7810" y="5066"/>
                  </a:lnTo>
                  <a:cubicBezTo>
                    <a:pt x="12763" y="11517"/>
                    <a:pt x="20268" y="15213"/>
                    <a:pt x="28396" y="15213"/>
                  </a:cubicBezTo>
                  <a:cubicBezTo>
                    <a:pt x="36524" y="15213"/>
                    <a:pt x="44017" y="11517"/>
                    <a:pt x="48970" y="5066"/>
                  </a:cubicBezTo>
                  <a:lnTo>
                    <a:pt x="51828" y="1345"/>
                  </a:lnTo>
                  <a:cubicBezTo>
                    <a:pt x="52692" y="228"/>
                    <a:pt x="54317" y="0"/>
                    <a:pt x="55447" y="875"/>
                  </a:cubicBezTo>
                  <a:cubicBezTo>
                    <a:pt x="56578" y="1738"/>
                    <a:pt x="56794" y="3364"/>
                    <a:pt x="55917" y="4482"/>
                  </a:cubicBezTo>
                  <a:lnTo>
                    <a:pt x="53060" y="8216"/>
                  </a:lnTo>
                  <a:cubicBezTo>
                    <a:pt x="47129" y="15937"/>
                    <a:pt x="38137" y="20369"/>
                    <a:pt x="28396" y="20369"/>
                  </a:cubicBezTo>
                  <a:cubicBezTo>
                    <a:pt x="18656" y="20369"/>
                    <a:pt x="9664" y="15937"/>
                    <a:pt x="3733" y="8216"/>
                  </a:cubicBezTo>
                  <a:lnTo>
                    <a:pt x="864" y="4482"/>
                  </a:lnTo>
                  <a:cubicBezTo>
                    <a:pt x="0" y="3364"/>
                    <a:pt x="216" y="1738"/>
                    <a:pt x="1334" y="875"/>
                  </a:cubicBezTo>
                  <a:cubicBezTo>
                    <a:pt x="1804" y="519"/>
                    <a:pt x="2362" y="342"/>
                    <a:pt x="2908" y="342"/>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72" name="Google Shape;2972;p197"/>
            <p:cNvSpPr/>
            <p:nvPr/>
          </p:nvSpPr>
          <p:spPr>
            <a:xfrm>
              <a:off x="6658857"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FBDD3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2973" name="Google Shape;2973;p197"/>
            <p:cNvPicPr preferRelativeResize="0"/>
            <p:nvPr/>
          </p:nvPicPr>
          <p:blipFill rotWithShape="1">
            <a:blip r:embed="rId10">
              <a:alphaModFix/>
            </a:blip>
            <a:srcRect b="0" l="0" r="0" t="0"/>
            <a:stretch/>
          </p:blipFill>
          <p:spPr>
            <a:xfrm>
              <a:off x="6656799" y="1340814"/>
              <a:ext cx="122749" cy="114050"/>
            </a:xfrm>
            <a:prstGeom prst="rect">
              <a:avLst/>
            </a:prstGeom>
            <a:noFill/>
            <a:ln>
              <a:noFill/>
            </a:ln>
          </p:spPr>
        </p:pic>
        <p:sp>
          <p:nvSpPr>
            <p:cNvPr id="2974" name="Google Shape;2974;p197"/>
            <p:cNvSpPr/>
            <p:nvPr/>
          </p:nvSpPr>
          <p:spPr>
            <a:xfrm>
              <a:off x="6679103"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FDED8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75" name="Google Shape;2975;p197"/>
            <p:cNvSpPr/>
            <p:nvPr/>
          </p:nvSpPr>
          <p:spPr>
            <a:xfrm>
              <a:off x="6673669"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403"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F9D63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2976" name="Google Shape;2976;p197"/>
            <p:cNvPicPr preferRelativeResize="0"/>
            <p:nvPr/>
          </p:nvPicPr>
          <p:blipFill rotWithShape="1">
            <a:blip r:embed="rId11">
              <a:alphaModFix/>
            </a:blip>
            <a:srcRect b="0" l="0" r="0" t="0"/>
            <a:stretch/>
          </p:blipFill>
          <p:spPr>
            <a:xfrm>
              <a:off x="6651075" y="1336915"/>
              <a:ext cx="185482" cy="172349"/>
            </a:xfrm>
            <a:prstGeom prst="rect">
              <a:avLst/>
            </a:prstGeom>
            <a:noFill/>
            <a:ln>
              <a:noFill/>
            </a:ln>
          </p:spPr>
        </p:pic>
        <p:sp>
          <p:nvSpPr>
            <p:cNvPr id="2977" name="Google Shape;2977;p197"/>
            <p:cNvSpPr/>
            <p:nvPr/>
          </p:nvSpPr>
          <p:spPr>
            <a:xfrm>
              <a:off x="6704578"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78" name="Google Shape;2978;p197"/>
            <p:cNvSpPr/>
            <p:nvPr/>
          </p:nvSpPr>
          <p:spPr>
            <a:xfrm>
              <a:off x="6759489"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79" name="Google Shape;2979;p197"/>
            <p:cNvSpPr/>
            <p:nvPr/>
          </p:nvSpPr>
          <p:spPr>
            <a:xfrm>
              <a:off x="6708743" y="1448434"/>
              <a:ext cx="66379" cy="45719"/>
            </a:xfrm>
            <a:custGeom>
              <a:rect b="b" l="l" r="r" t="t"/>
              <a:pathLst>
                <a:path extrusionOk="0" h="4495" w="62102">
                  <a:moveTo>
                    <a:pt x="59855" y="4495"/>
                  </a:moveTo>
                  <a:lnTo>
                    <a:pt x="2261" y="4495"/>
                  </a:lnTo>
                  <a:cubicBezTo>
                    <a:pt x="1016" y="4495"/>
                    <a:pt x="0" y="3480"/>
                    <a:pt x="0" y="2248"/>
                  </a:cubicBezTo>
                  <a:cubicBezTo>
                    <a:pt x="0" y="1003"/>
                    <a:pt x="1016" y="0"/>
                    <a:pt x="2261" y="0"/>
                  </a:cubicBezTo>
                  <a:lnTo>
                    <a:pt x="59855" y="0"/>
                  </a:lnTo>
                  <a:cubicBezTo>
                    <a:pt x="61099" y="0"/>
                    <a:pt x="62102" y="1003"/>
                    <a:pt x="62102" y="2248"/>
                  </a:cubicBezTo>
                  <a:cubicBezTo>
                    <a:pt x="62102" y="3480"/>
                    <a:pt x="61099" y="4495"/>
                    <a:pt x="59855" y="4495"/>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2980" name="Google Shape;2980;p197"/>
            <p:cNvSpPr/>
            <p:nvPr/>
          </p:nvSpPr>
          <p:spPr>
            <a:xfrm>
              <a:off x="7002665" y="1434150"/>
              <a:ext cx="51256" cy="54110"/>
            </a:xfrm>
            <a:custGeom>
              <a:rect b="b" l="l" r="r" t="t"/>
              <a:pathLst>
                <a:path extrusionOk="0" h="54482" w="47954">
                  <a:moveTo>
                    <a:pt x="42481" y="31737"/>
                  </a:moveTo>
                  <a:lnTo>
                    <a:pt x="42646" y="31039"/>
                  </a:lnTo>
                  <a:cubicBezTo>
                    <a:pt x="47053" y="30328"/>
                    <a:pt x="47954" y="23508"/>
                    <a:pt x="43230" y="23495"/>
                  </a:cubicBezTo>
                  <a:lnTo>
                    <a:pt x="24054" y="23495"/>
                  </a:lnTo>
                  <a:cubicBezTo>
                    <a:pt x="24663" y="21019"/>
                    <a:pt x="25705" y="14059"/>
                    <a:pt x="26048" y="11760"/>
                  </a:cubicBezTo>
                  <a:cubicBezTo>
                    <a:pt x="26137" y="11202"/>
                    <a:pt x="26137" y="10630"/>
                    <a:pt x="26060" y="10059"/>
                  </a:cubicBezTo>
                  <a:cubicBezTo>
                    <a:pt x="25603" y="6769"/>
                    <a:pt x="24003" y="3124"/>
                    <a:pt x="23228" y="1499"/>
                  </a:cubicBezTo>
                  <a:cubicBezTo>
                    <a:pt x="22936" y="889"/>
                    <a:pt x="22403" y="432"/>
                    <a:pt x="21768" y="267"/>
                  </a:cubicBezTo>
                  <a:cubicBezTo>
                    <a:pt x="20803" y="0"/>
                    <a:pt x="20015" y="13"/>
                    <a:pt x="19393" y="153"/>
                  </a:cubicBezTo>
                  <a:cubicBezTo>
                    <a:pt x="18313" y="381"/>
                    <a:pt x="17564" y="1372"/>
                    <a:pt x="17589" y="2477"/>
                  </a:cubicBezTo>
                  <a:cubicBezTo>
                    <a:pt x="17640" y="4661"/>
                    <a:pt x="17729" y="8966"/>
                    <a:pt x="17729" y="10211"/>
                  </a:cubicBezTo>
                  <a:cubicBezTo>
                    <a:pt x="17729" y="11913"/>
                    <a:pt x="9462" y="25438"/>
                    <a:pt x="7442" y="27191"/>
                  </a:cubicBezTo>
                  <a:cubicBezTo>
                    <a:pt x="6375" y="28105"/>
                    <a:pt x="1549" y="29375"/>
                    <a:pt x="0" y="30366"/>
                  </a:cubicBezTo>
                  <a:lnTo>
                    <a:pt x="0" y="52209"/>
                  </a:lnTo>
                  <a:lnTo>
                    <a:pt x="292" y="52209"/>
                  </a:lnTo>
                  <a:cubicBezTo>
                    <a:pt x="1727" y="52209"/>
                    <a:pt x="7366" y="54482"/>
                    <a:pt x="9322" y="54482"/>
                  </a:cubicBezTo>
                  <a:lnTo>
                    <a:pt x="37020" y="54469"/>
                  </a:lnTo>
                  <a:cubicBezTo>
                    <a:pt x="42582" y="54469"/>
                    <a:pt x="43471" y="48119"/>
                    <a:pt x="39802" y="47510"/>
                  </a:cubicBezTo>
                  <a:lnTo>
                    <a:pt x="39967" y="46799"/>
                  </a:lnTo>
                  <a:cubicBezTo>
                    <a:pt x="43484" y="46418"/>
                    <a:pt x="45630" y="40779"/>
                    <a:pt x="41135" y="39623"/>
                  </a:cubicBezTo>
                  <a:lnTo>
                    <a:pt x="41300" y="38925"/>
                  </a:lnTo>
                  <a:cubicBezTo>
                    <a:pt x="44665" y="38556"/>
                    <a:pt x="47167" y="33083"/>
                    <a:pt x="42481" y="31737"/>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2981" name="Google Shape;2981;p197"/>
            <p:cNvPicPr preferRelativeResize="0"/>
            <p:nvPr/>
          </p:nvPicPr>
          <p:blipFill rotWithShape="1">
            <a:blip r:embed="rId12">
              <a:alphaModFix/>
            </a:blip>
            <a:srcRect b="0" l="0" r="0" t="0"/>
            <a:stretch/>
          </p:blipFill>
          <p:spPr>
            <a:xfrm>
              <a:off x="6989279" y="1420823"/>
              <a:ext cx="78202" cy="80642"/>
            </a:xfrm>
            <a:prstGeom prst="rect">
              <a:avLst/>
            </a:prstGeom>
            <a:noFill/>
            <a:ln>
              <a:noFill/>
            </a:ln>
          </p:spPr>
        </p:pic>
        <p:sp>
          <p:nvSpPr>
            <p:cNvPr id="2982" name="Google Shape;2982;p197"/>
            <p:cNvSpPr/>
            <p:nvPr/>
          </p:nvSpPr>
          <p:spPr>
            <a:xfrm>
              <a:off x="6561692" y="1443486"/>
              <a:ext cx="51256" cy="54110"/>
            </a:xfrm>
            <a:custGeom>
              <a:rect b="b" l="l" r="r" t="t"/>
              <a:pathLst>
                <a:path extrusionOk="0" h="54482" w="47954">
                  <a:moveTo>
                    <a:pt x="42481" y="22745"/>
                  </a:moveTo>
                  <a:lnTo>
                    <a:pt x="42646" y="23443"/>
                  </a:lnTo>
                  <a:cubicBezTo>
                    <a:pt x="47053" y="24154"/>
                    <a:pt x="47954" y="30974"/>
                    <a:pt x="43230" y="30987"/>
                  </a:cubicBezTo>
                  <a:lnTo>
                    <a:pt x="24054" y="30987"/>
                  </a:lnTo>
                  <a:cubicBezTo>
                    <a:pt x="24663" y="33463"/>
                    <a:pt x="25705" y="40423"/>
                    <a:pt x="26048" y="42722"/>
                  </a:cubicBezTo>
                  <a:cubicBezTo>
                    <a:pt x="26137" y="43280"/>
                    <a:pt x="26137" y="43852"/>
                    <a:pt x="26060" y="44423"/>
                  </a:cubicBezTo>
                  <a:cubicBezTo>
                    <a:pt x="25603" y="47713"/>
                    <a:pt x="24003" y="51358"/>
                    <a:pt x="23228" y="52983"/>
                  </a:cubicBezTo>
                  <a:cubicBezTo>
                    <a:pt x="22936" y="53593"/>
                    <a:pt x="22403" y="54050"/>
                    <a:pt x="21768" y="54215"/>
                  </a:cubicBezTo>
                  <a:cubicBezTo>
                    <a:pt x="20803" y="54482"/>
                    <a:pt x="20015" y="54469"/>
                    <a:pt x="19393" y="54329"/>
                  </a:cubicBezTo>
                  <a:cubicBezTo>
                    <a:pt x="18313" y="54101"/>
                    <a:pt x="17564" y="53110"/>
                    <a:pt x="17589" y="52005"/>
                  </a:cubicBezTo>
                  <a:cubicBezTo>
                    <a:pt x="17640" y="49821"/>
                    <a:pt x="17729" y="45516"/>
                    <a:pt x="17729" y="44271"/>
                  </a:cubicBezTo>
                  <a:cubicBezTo>
                    <a:pt x="17729" y="42569"/>
                    <a:pt x="9462" y="29044"/>
                    <a:pt x="7442" y="27291"/>
                  </a:cubicBezTo>
                  <a:cubicBezTo>
                    <a:pt x="6375" y="26377"/>
                    <a:pt x="1562" y="25107"/>
                    <a:pt x="0" y="24116"/>
                  </a:cubicBezTo>
                  <a:lnTo>
                    <a:pt x="0" y="2273"/>
                  </a:lnTo>
                  <a:lnTo>
                    <a:pt x="292" y="2273"/>
                  </a:lnTo>
                  <a:cubicBezTo>
                    <a:pt x="1727" y="2273"/>
                    <a:pt x="7366" y="0"/>
                    <a:pt x="9322" y="0"/>
                  </a:cubicBezTo>
                  <a:lnTo>
                    <a:pt x="37020" y="13"/>
                  </a:lnTo>
                  <a:cubicBezTo>
                    <a:pt x="42582" y="13"/>
                    <a:pt x="43471" y="6363"/>
                    <a:pt x="39802" y="6972"/>
                  </a:cubicBezTo>
                  <a:lnTo>
                    <a:pt x="39967" y="7683"/>
                  </a:lnTo>
                  <a:cubicBezTo>
                    <a:pt x="43484" y="8064"/>
                    <a:pt x="45630" y="13703"/>
                    <a:pt x="41135" y="14859"/>
                  </a:cubicBezTo>
                  <a:lnTo>
                    <a:pt x="41300" y="15557"/>
                  </a:lnTo>
                  <a:cubicBezTo>
                    <a:pt x="44665" y="15926"/>
                    <a:pt x="47167" y="21399"/>
                    <a:pt x="42481" y="22745"/>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2983" name="Google Shape;2983;p197"/>
            <p:cNvPicPr preferRelativeResize="0"/>
            <p:nvPr/>
          </p:nvPicPr>
          <p:blipFill rotWithShape="1">
            <a:blip r:embed="rId13">
              <a:alphaModFix/>
            </a:blip>
            <a:srcRect b="0" l="0" r="0" t="0"/>
            <a:stretch/>
          </p:blipFill>
          <p:spPr>
            <a:xfrm>
              <a:off x="6548306" y="1430107"/>
              <a:ext cx="78200" cy="80643"/>
            </a:xfrm>
            <a:prstGeom prst="rect">
              <a:avLst/>
            </a:prstGeom>
            <a:noFill/>
            <a:ln>
              <a:noFill/>
            </a:ln>
          </p:spPr>
        </p:pic>
        <p:sp>
          <p:nvSpPr>
            <p:cNvPr id="2984" name="Google Shape;2984;p197"/>
            <p:cNvSpPr/>
            <p:nvPr/>
          </p:nvSpPr>
          <p:spPr>
            <a:xfrm>
              <a:off x="6775708" y="1440675"/>
              <a:ext cx="58234" cy="47627"/>
            </a:xfrm>
            <a:custGeom>
              <a:rect b="b" l="l" r="r" t="t"/>
              <a:pathLst>
                <a:path extrusionOk="0" h="47954" w="54482">
                  <a:moveTo>
                    <a:pt x="22745" y="5473"/>
                  </a:moveTo>
                  <a:lnTo>
                    <a:pt x="23443" y="5308"/>
                  </a:lnTo>
                  <a:cubicBezTo>
                    <a:pt x="24154" y="889"/>
                    <a:pt x="30974" y="0"/>
                    <a:pt x="30987" y="4724"/>
                  </a:cubicBezTo>
                  <a:lnTo>
                    <a:pt x="30987" y="23900"/>
                  </a:lnTo>
                  <a:cubicBezTo>
                    <a:pt x="33463" y="23291"/>
                    <a:pt x="40423" y="22249"/>
                    <a:pt x="42722" y="21906"/>
                  </a:cubicBezTo>
                  <a:cubicBezTo>
                    <a:pt x="43280" y="21817"/>
                    <a:pt x="43852" y="21817"/>
                    <a:pt x="44423" y="21894"/>
                  </a:cubicBezTo>
                  <a:cubicBezTo>
                    <a:pt x="47713" y="22351"/>
                    <a:pt x="51358" y="23951"/>
                    <a:pt x="52983" y="24726"/>
                  </a:cubicBezTo>
                  <a:cubicBezTo>
                    <a:pt x="53593" y="25018"/>
                    <a:pt x="54050" y="25551"/>
                    <a:pt x="54215" y="26186"/>
                  </a:cubicBezTo>
                  <a:cubicBezTo>
                    <a:pt x="54482" y="27151"/>
                    <a:pt x="54469" y="27939"/>
                    <a:pt x="54329" y="28561"/>
                  </a:cubicBezTo>
                  <a:cubicBezTo>
                    <a:pt x="54101" y="29641"/>
                    <a:pt x="53110" y="30390"/>
                    <a:pt x="51993" y="30365"/>
                  </a:cubicBezTo>
                  <a:cubicBezTo>
                    <a:pt x="49821" y="30314"/>
                    <a:pt x="45516" y="30225"/>
                    <a:pt x="44271" y="30225"/>
                  </a:cubicBezTo>
                  <a:cubicBezTo>
                    <a:pt x="42569" y="30225"/>
                    <a:pt x="29044" y="38492"/>
                    <a:pt x="27291" y="40499"/>
                  </a:cubicBezTo>
                  <a:cubicBezTo>
                    <a:pt x="26377" y="41579"/>
                    <a:pt x="25107" y="46392"/>
                    <a:pt x="24116" y="47954"/>
                  </a:cubicBezTo>
                  <a:lnTo>
                    <a:pt x="2273" y="47954"/>
                  </a:lnTo>
                  <a:lnTo>
                    <a:pt x="2273" y="47662"/>
                  </a:lnTo>
                  <a:cubicBezTo>
                    <a:pt x="2273" y="46227"/>
                    <a:pt x="0" y="40575"/>
                    <a:pt x="0" y="38632"/>
                  </a:cubicBezTo>
                  <a:lnTo>
                    <a:pt x="13" y="10934"/>
                  </a:lnTo>
                  <a:cubicBezTo>
                    <a:pt x="13" y="5372"/>
                    <a:pt x="6363" y="4483"/>
                    <a:pt x="6972" y="8152"/>
                  </a:cubicBezTo>
                  <a:lnTo>
                    <a:pt x="7683" y="7987"/>
                  </a:lnTo>
                  <a:cubicBezTo>
                    <a:pt x="8064" y="4470"/>
                    <a:pt x="13703" y="2324"/>
                    <a:pt x="14859" y="6819"/>
                  </a:cubicBezTo>
                  <a:lnTo>
                    <a:pt x="15557" y="6654"/>
                  </a:lnTo>
                  <a:cubicBezTo>
                    <a:pt x="15926" y="3289"/>
                    <a:pt x="21399" y="787"/>
                    <a:pt x="22745" y="5473"/>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2985" name="Google Shape;2985;p197"/>
            <p:cNvPicPr preferRelativeResize="0"/>
            <p:nvPr/>
          </p:nvPicPr>
          <p:blipFill rotWithShape="1">
            <a:blip r:embed="rId14">
              <a:alphaModFix/>
            </a:blip>
            <a:srcRect b="0" l="0" r="0" t="0"/>
            <a:stretch/>
          </p:blipFill>
          <p:spPr>
            <a:xfrm>
              <a:off x="6762325" y="1428851"/>
              <a:ext cx="86793" cy="72665"/>
            </a:xfrm>
            <a:prstGeom prst="rect">
              <a:avLst/>
            </a:prstGeom>
            <a:noFill/>
            <a:ln>
              <a:noFill/>
            </a:ln>
          </p:spPr>
        </p:pic>
        <p:sp>
          <p:nvSpPr>
            <p:cNvPr id="2986" name="Google Shape;2986;p197"/>
            <p:cNvSpPr/>
            <p:nvPr/>
          </p:nvSpPr>
          <p:spPr>
            <a:xfrm>
              <a:off x="1869412" y="1585454"/>
              <a:ext cx="98560"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fr-FR" sz="2000" u="none" cap="none" strike="noStrike">
                  <a:solidFill>
                    <a:srgbClr val="FFFFFF"/>
                  </a:solidFill>
                  <a:latin typeface="Calibri"/>
                  <a:ea typeface="Calibri"/>
                  <a:cs typeface="Calibri"/>
                  <a:sym typeface="Calibri"/>
                </a:rPr>
                <a:t>2</a:t>
              </a:r>
              <a:endParaRPr/>
            </a:p>
          </p:txBody>
        </p:sp>
        <p:sp>
          <p:nvSpPr>
            <p:cNvPr id="2987" name="Google Shape;2987;p197"/>
            <p:cNvSpPr/>
            <p:nvPr/>
          </p:nvSpPr>
          <p:spPr>
            <a:xfrm>
              <a:off x="2370775" y="1299475"/>
              <a:ext cx="1462084"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Arial"/>
                  <a:ea typeface="Arial"/>
                  <a:cs typeface="Arial"/>
                  <a:sym typeface="Arial"/>
                </a:rPr>
                <a:t>Je m’entraîne seul </a:t>
              </a:r>
              <a:endParaRPr/>
            </a:p>
          </p:txBody>
        </p:sp>
        <p:sp>
          <p:nvSpPr>
            <p:cNvPr id="2988" name="Google Shape;2988;p197"/>
            <p:cNvSpPr/>
            <p:nvPr/>
          </p:nvSpPr>
          <p:spPr>
            <a:xfrm>
              <a:off x="4242645" y="1622918"/>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sp>
          <p:nvSpPr>
            <p:cNvPr id="2989" name="Google Shape;2989;p197"/>
            <p:cNvSpPr/>
            <p:nvPr/>
          </p:nvSpPr>
          <p:spPr>
            <a:xfrm>
              <a:off x="4216504" y="2225624"/>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sp>
          <p:nvSpPr>
            <p:cNvPr id="2990" name="Google Shape;2990;p197"/>
            <p:cNvSpPr/>
            <p:nvPr/>
          </p:nvSpPr>
          <p:spPr>
            <a:xfrm>
              <a:off x="4242645" y="2922287"/>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sp>
          <p:nvSpPr>
            <p:cNvPr id="2991" name="Google Shape;2991;p197"/>
            <p:cNvSpPr/>
            <p:nvPr/>
          </p:nvSpPr>
          <p:spPr>
            <a:xfrm>
              <a:off x="4144961" y="1609954"/>
              <a:ext cx="1929584"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AC67AA"/>
                  </a:solidFill>
                  <a:latin typeface="Calibri"/>
                  <a:ea typeface="Calibri"/>
                  <a:cs typeface="Calibri"/>
                  <a:sym typeface="Calibri"/>
                </a:rPr>
                <a:t>1.</a:t>
              </a:r>
              <a:r>
                <a:rPr b="0" i="0" lang="fr-FR" sz="1400" u="none" cap="none" strike="noStrike">
                  <a:solidFill>
                    <a:srgbClr val="231F20"/>
                  </a:solidFill>
                  <a:latin typeface="Calibri"/>
                  <a:ea typeface="Calibri"/>
                  <a:cs typeface="Calibri"/>
                  <a:sym typeface="Calibri"/>
                </a:rPr>
                <a:t>Préciser le nombre d’électrons.</a:t>
              </a:r>
              <a:endParaRPr/>
            </a:p>
          </p:txBody>
        </p:sp>
        <p:sp>
          <p:nvSpPr>
            <p:cNvPr id="2992" name="Google Shape;2992;p197"/>
            <p:cNvSpPr/>
            <p:nvPr/>
          </p:nvSpPr>
          <p:spPr>
            <a:xfrm>
              <a:off x="4138368" y="2210306"/>
              <a:ext cx="2212479"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AC67AA"/>
                  </a:solidFill>
                  <a:latin typeface="Calibri"/>
                  <a:ea typeface="Calibri"/>
                  <a:cs typeface="Calibri"/>
                  <a:sym typeface="Calibri"/>
                </a:rPr>
                <a:t>2.</a:t>
              </a:r>
              <a:r>
                <a:rPr b="0" i="0" lang="fr-FR" sz="1400" u="none" cap="none" strike="noStrike">
                  <a:solidFill>
                    <a:srgbClr val="231F20"/>
                  </a:solidFill>
                  <a:latin typeface="Calibri"/>
                  <a:ea typeface="Calibri"/>
                  <a:cs typeface="Calibri"/>
                  <a:sym typeface="Calibri"/>
                </a:rPr>
                <a:t>Identifier les constituants du noyau.</a:t>
              </a:r>
              <a:endParaRPr/>
            </a:p>
          </p:txBody>
        </p:sp>
        <p:sp>
          <p:nvSpPr>
            <p:cNvPr id="2993" name="Google Shape;2993;p197"/>
            <p:cNvSpPr/>
            <p:nvPr/>
          </p:nvSpPr>
          <p:spPr>
            <a:xfrm>
              <a:off x="4149063" y="2915683"/>
              <a:ext cx="2415942"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AC67AA"/>
                  </a:solidFill>
                  <a:latin typeface="Calibri"/>
                  <a:ea typeface="Calibri"/>
                  <a:cs typeface="Calibri"/>
                  <a:sym typeface="Calibri"/>
                </a:rPr>
                <a:t>3.</a:t>
              </a:r>
              <a:r>
                <a:rPr b="0" i="0" lang="fr-FR" sz="1400" u="none" cap="none" strike="noStrike">
                  <a:solidFill>
                    <a:srgbClr val="231F20"/>
                  </a:solidFill>
                  <a:latin typeface="Calibri"/>
                  <a:ea typeface="Calibri"/>
                  <a:cs typeface="Calibri"/>
                  <a:sym typeface="Calibri"/>
                </a:rPr>
                <a:t>Décrire la structure de l’atome du bore.</a:t>
              </a:r>
              <a:endParaRPr/>
            </a:p>
          </p:txBody>
        </p:sp>
        <p:sp>
          <p:nvSpPr>
            <p:cNvPr id="2994" name="Google Shape;2994;p197"/>
            <p:cNvSpPr/>
            <p:nvPr/>
          </p:nvSpPr>
          <p:spPr>
            <a:xfrm>
              <a:off x="4215646" y="1904450"/>
              <a:ext cx="1955995"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231F20"/>
                  </a:solidFill>
                  <a:latin typeface="Calibri"/>
                  <a:ea typeface="Calibri"/>
                  <a:cs typeface="Calibri"/>
                  <a:sym typeface="Calibri"/>
                </a:rPr>
                <a:t>Le nombre d’électrons est : </a:t>
              </a:r>
              <a:r>
                <a:rPr b="0" i="0" lang="fr-FR" sz="1050" u="none" cap="none" strike="noStrike">
                  <a:solidFill>
                    <a:srgbClr val="231F20"/>
                  </a:solidFill>
                  <a:latin typeface="Arial"/>
                  <a:ea typeface="Arial"/>
                  <a:cs typeface="Arial"/>
                  <a:sym typeface="Arial"/>
                </a:rPr>
                <a:t>................</a:t>
              </a:r>
              <a:endParaRPr/>
            </a:p>
          </p:txBody>
        </p:sp>
        <p:sp>
          <p:nvSpPr>
            <p:cNvPr id="2995" name="Google Shape;2995;p197"/>
            <p:cNvSpPr/>
            <p:nvPr/>
          </p:nvSpPr>
          <p:spPr>
            <a:xfrm>
              <a:off x="4215645" y="3153062"/>
              <a:ext cx="4484550" cy="507822"/>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fr-FR" sz="1400" u="none" cap="none" strike="noStrike">
                  <a:solidFill>
                    <a:srgbClr val="231F20"/>
                  </a:solidFill>
                  <a:latin typeface="Calibri"/>
                  <a:ea typeface="Calibri"/>
                  <a:cs typeface="Calibri"/>
                  <a:sym typeface="Calibri"/>
                </a:rPr>
                <a:t>L’atome du bore est constituéde </a:t>
              </a:r>
              <a:r>
                <a:rPr b="0" i="0" lang="fr-FR" sz="1050" u="none" cap="none" strike="noStrike">
                  <a:solidFill>
                    <a:srgbClr val="231F20"/>
                  </a:solidFill>
                  <a:latin typeface="Arial"/>
                  <a:ea typeface="Arial"/>
                  <a:cs typeface="Arial"/>
                  <a:sym typeface="Arial"/>
                </a:rPr>
                <a:t>.................................. </a:t>
              </a:r>
              <a:r>
                <a:rPr b="0" i="0" lang="fr-FR" sz="1400" u="none" cap="none" strike="noStrike">
                  <a:solidFill>
                    <a:srgbClr val="231F20"/>
                  </a:solidFill>
                  <a:latin typeface="Calibri"/>
                  <a:ea typeface="Calibri"/>
                  <a:cs typeface="Calibri"/>
                  <a:sym typeface="Calibri"/>
                </a:rPr>
                <a:t>qui tourne(nt) autour d’un noyau comportant </a:t>
              </a:r>
              <a:r>
                <a:rPr b="0" i="0" lang="fr-FR" sz="1050" u="none" cap="none" strike="noStrike">
                  <a:solidFill>
                    <a:srgbClr val="231F20"/>
                  </a:solidFill>
                  <a:latin typeface="Arial"/>
                  <a:ea typeface="Arial"/>
                  <a:cs typeface="Arial"/>
                  <a:sym typeface="Arial"/>
                </a:rPr>
                <a:t>............</a:t>
              </a:r>
              <a:r>
                <a:rPr b="0" i="0" lang="fr-FR" sz="1050" u="none" cap="none" strike="noStrike">
                  <a:solidFill>
                    <a:srgbClr val="231F20"/>
                  </a:solidFill>
                  <a:latin typeface="Arial"/>
                  <a:ea typeface="Arial"/>
                  <a:cs typeface="Arial"/>
                  <a:sym typeface="Arial"/>
                </a:rPr>
                <a:t>..........................................................</a:t>
              </a:r>
              <a:r>
                <a:rPr b="0" i="0" lang="fr-FR" sz="1050" u="none" cap="none" strike="noStrike">
                  <a:solidFill>
                    <a:srgbClr val="231F20"/>
                  </a:solidFill>
                  <a:latin typeface="Arial"/>
                  <a:ea typeface="Arial"/>
                  <a:cs typeface="Arial"/>
                  <a:sym typeface="Arial"/>
                </a:rPr>
                <a:t>................</a:t>
              </a:r>
              <a:endParaRPr b="0" i="0" sz="1400" u="none" cap="none" strike="noStrike">
                <a:solidFill>
                  <a:srgbClr val="231F20"/>
                </a:solidFill>
                <a:latin typeface="Calibri"/>
                <a:ea typeface="Calibri"/>
                <a:cs typeface="Calibri"/>
                <a:sym typeface="Calibri"/>
              </a:endParaRPr>
            </a:p>
          </p:txBody>
        </p:sp>
        <p:sp>
          <p:nvSpPr>
            <p:cNvPr id="2996" name="Google Shape;2996;p197"/>
            <p:cNvSpPr/>
            <p:nvPr/>
          </p:nvSpPr>
          <p:spPr>
            <a:xfrm>
              <a:off x="4186184" y="2487346"/>
              <a:ext cx="4290877"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231F20"/>
                  </a:solidFill>
                  <a:latin typeface="Calibri"/>
                  <a:ea typeface="Calibri"/>
                  <a:cs typeface="Calibri"/>
                  <a:sym typeface="Calibri"/>
                </a:rPr>
                <a:t>Le noyau de l’atome du bore est constitué </a:t>
              </a:r>
              <a:r>
                <a:rPr b="0" i="0" lang="fr-FR" sz="1050" u="none" cap="none" strike="noStrike">
                  <a:solidFill>
                    <a:srgbClr val="231F20"/>
                  </a:solidFill>
                  <a:latin typeface="Arial"/>
                  <a:ea typeface="Arial"/>
                  <a:cs typeface="Arial"/>
                  <a:sym typeface="Arial"/>
                </a:rPr>
                <a:t>................................................................................</a:t>
              </a:r>
              <a:endParaRPr/>
            </a:p>
          </p:txBody>
        </p:sp>
      </p:grpSp>
      <p:sp>
        <p:nvSpPr>
          <p:cNvPr id="2997" name="Google Shape;2997;p197"/>
          <p:cNvSpPr/>
          <p:nvPr/>
        </p:nvSpPr>
        <p:spPr>
          <a:xfrm>
            <a:off x="643508" y="2099315"/>
            <a:ext cx="3293562" cy="4207512"/>
          </a:xfrm>
          <a:custGeom>
            <a:rect b="b" l="l" r="r" t="t"/>
            <a:pathLst>
              <a:path extrusionOk="0" h="2657652" w="1974761">
                <a:moveTo>
                  <a:pt x="0" y="0"/>
                </a:moveTo>
                <a:lnTo>
                  <a:pt x="0" y="0"/>
                </a:lnTo>
                <a:lnTo>
                  <a:pt x="0" y="2549651"/>
                </a:lnTo>
                <a:cubicBezTo>
                  <a:pt x="0" y="2609303"/>
                  <a:pt x="48348" y="2657652"/>
                  <a:pt x="108000" y="2657652"/>
                </a:cubicBezTo>
                <a:lnTo>
                  <a:pt x="1866760" y="2657652"/>
                </a:lnTo>
                <a:cubicBezTo>
                  <a:pt x="1926399" y="2657652"/>
                  <a:pt x="1974761" y="2609303"/>
                  <a:pt x="1974761" y="2549651"/>
                </a:cubicBezTo>
                <a:lnTo>
                  <a:pt x="1974761" y="108000"/>
                </a:lnTo>
                <a:cubicBezTo>
                  <a:pt x="1974761" y="48348"/>
                  <a:pt x="1926399" y="0"/>
                  <a:pt x="1866760"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2998" name="Google Shape;2998;p197"/>
          <p:cNvSpPr/>
          <p:nvPr/>
        </p:nvSpPr>
        <p:spPr>
          <a:xfrm>
            <a:off x="643508" y="2092376"/>
            <a:ext cx="3296042" cy="4207512"/>
          </a:xfrm>
          <a:custGeom>
            <a:rect b="b" l="l" r="r" t="t"/>
            <a:pathLst>
              <a:path extrusionOk="0" h="2657652" w="1974761">
                <a:moveTo>
                  <a:pt x="0" y="0"/>
                </a:moveTo>
                <a:lnTo>
                  <a:pt x="0" y="0"/>
                </a:lnTo>
                <a:lnTo>
                  <a:pt x="0" y="2549651"/>
                </a:lnTo>
                <a:cubicBezTo>
                  <a:pt x="0" y="2609303"/>
                  <a:pt x="48348" y="2657652"/>
                  <a:pt x="108000" y="2657652"/>
                </a:cubicBezTo>
                <a:lnTo>
                  <a:pt x="1866760" y="2657652"/>
                </a:lnTo>
                <a:cubicBezTo>
                  <a:pt x="1926399" y="2657652"/>
                  <a:pt x="1974761" y="2609303"/>
                  <a:pt x="1974761" y="2549651"/>
                </a:cubicBezTo>
                <a:lnTo>
                  <a:pt x="1974761" y="108000"/>
                </a:lnTo>
                <a:cubicBezTo>
                  <a:pt x="1974761" y="48348"/>
                  <a:pt x="1926399" y="0"/>
                  <a:pt x="1866760" y="0"/>
                </a:cubicBezTo>
                <a:lnTo>
                  <a:pt x="0" y="0"/>
                </a:lnTo>
                <a:close/>
                <a:moveTo>
                  <a:pt x="0" y="0"/>
                </a:moveTo>
              </a:path>
            </a:pathLst>
          </a:custGeom>
          <a:noFill/>
          <a:ln cap="flat" cmpd="sng" w="9525">
            <a:solidFill>
              <a:srgbClr val="AE6EAD"/>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2999" name="Google Shape;2999;p197"/>
          <p:cNvSpPr/>
          <p:nvPr/>
        </p:nvSpPr>
        <p:spPr>
          <a:xfrm>
            <a:off x="719005" y="5672426"/>
            <a:ext cx="3190616" cy="5101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2000" u="none" cap="none" strike="noStrike">
                <a:solidFill>
                  <a:srgbClr val="231F20"/>
                </a:solidFill>
                <a:latin typeface="Calibri"/>
                <a:ea typeface="Calibri"/>
                <a:cs typeface="Calibri"/>
                <a:sym typeface="Calibri"/>
              </a:rPr>
              <a:t>On veut décrire la structure de</a:t>
            </a:r>
            <a:endParaRPr/>
          </a:p>
          <a:p>
            <a:pPr indent="0" lvl="0" marL="0" marR="0" rtl="0" algn="l">
              <a:lnSpc>
                <a:spcPct val="70000"/>
              </a:lnSpc>
              <a:spcBef>
                <a:spcPts val="0"/>
              </a:spcBef>
              <a:spcAft>
                <a:spcPts val="0"/>
              </a:spcAft>
              <a:buNone/>
            </a:pPr>
            <a:r>
              <a:rPr b="0" i="0" lang="fr-FR" sz="2000" u="none" cap="none" strike="noStrike">
                <a:solidFill>
                  <a:srgbClr val="231F20"/>
                </a:solidFill>
                <a:latin typeface="Calibri"/>
                <a:ea typeface="Calibri"/>
                <a:cs typeface="Calibri"/>
                <a:sym typeface="Calibri"/>
              </a:rPr>
              <a:t>cet atome.</a:t>
            </a:r>
            <a:endParaRPr/>
          </a:p>
        </p:txBody>
      </p:sp>
      <p:sp>
        <p:nvSpPr>
          <p:cNvPr id="3000" name="Google Shape;3000;p197"/>
          <p:cNvSpPr/>
          <p:nvPr/>
        </p:nvSpPr>
        <p:spPr>
          <a:xfrm>
            <a:off x="762530" y="2104929"/>
            <a:ext cx="2983893" cy="4725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231F20"/>
                </a:solidFill>
                <a:latin typeface="Calibri"/>
                <a:ea typeface="Calibri"/>
                <a:cs typeface="Calibri"/>
                <a:sym typeface="Calibri"/>
              </a:rPr>
              <a:t>Un modèle de l’atome du bore </a:t>
            </a:r>
            <a:endParaRPr/>
          </a:p>
          <a:p>
            <a:pPr indent="0" lvl="0" marL="0" marR="0" rtl="0" algn="l">
              <a:lnSpc>
                <a:spcPct val="96928"/>
              </a:lnSpc>
              <a:spcBef>
                <a:spcPts val="0"/>
              </a:spcBef>
              <a:spcAft>
                <a:spcPts val="0"/>
              </a:spcAft>
              <a:buNone/>
            </a:pPr>
            <a:r>
              <a:rPr b="0" i="0" lang="fr-FR" sz="1400" u="none" cap="none" strike="noStrike">
                <a:solidFill>
                  <a:srgbClr val="231F20"/>
                </a:solidFill>
                <a:latin typeface="Calibri"/>
                <a:ea typeface="Calibri"/>
                <a:cs typeface="Calibri"/>
                <a:sym typeface="Calibri"/>
              </a:rPr>
              <a:t>est représenté ci-dessous:</a:t>
            </a:r>
            <a:endParaRPr/>
          </a:p>
        </p:txBody>
      </p:sp>
      <p:grpSp>
        <p:nvGrpSpPr>
          <p:cNvPr id="3001" name="Google Shape;3001;p197"/>
          <p:cNvGrpSpPr/>
          <p:nvPr/>
        </p:nvGrpSpPr>
        <p:grpSpPr>
          <a:xfrm>
            <a:off x="838598" y="2810019"/>
            <a:ext cx="2699763" cy="2665912"/>
            <a:chOff x="916979" y="2757765"/>
            <a:chExt cx="2699763" cy="2665912"/>
          </a:xfrm>
        </p:grpSpPr>
        <p:sp>
          <p:nvSpPr>
            <p:cNvPr id="3002" name="Google Shape;3002;p197"/>
            <p:cNvSpPr/>
            <p:nvPr/>
          </p:nvSpPr>
          <p:spPr>
            <a:xfrm>
              <a:off x="2474944" y="4173020"/>
              <a:ext cx="415692" cy="386521"/>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003" name="Google Shape;3003;p197"/>
            <p:cNvSpPr/>
            <p:nvPr/>
          </p:nvSpPr>
          <p:spPr>
            <a:xfrm>
              <a:off x="916979" y="2819176"/>
              <a:ext cx="2597851" cy="2604501"/>
            </a:xfrm>
            <a:custGeom>
              <a:rect b="b" l="l" r="r" t="t"/>
              <a:pathLst>
                <a:path extrusionOk="0" h="1645119" w="1611604">
                  <a:moveTo>
                    <a:pt x="805802" y="1645119"/>
                  </a:moveTo>
                  <a:cubicBezTo>
                    <a:pt x="1250835" y="1645119"/>
                    <a:pt x="1611604" y="1276845"/>
                    <a:pt x="1611604" y="822553"/>
                  </a:cubicBezTo>
                  <a:cubicBezTo>
                    <a:pt x="1611604" y="368274"/>
                    <a:pt x="1250835" y="0"/>
                    <a:pt x="805802" y="0"/>
                  </a:cubicBezTo>
                  <a:cubicBezTo>
                    <a:pt x="360769" y="0"/>
                    <a:pt x="0" y="368274"/>
                    <a:pt x="0" y="822553"/>
                  </a:cubicBezTo>
                  <a:cubicBezTo>
                    <a:pt x="0" y="1276845"/>
                    <a:pt x="360769" y="1645119"/>
                    <a:pt x="805802" y="1645119"/>
                  </a:cubicBezTo>
                  <a:close/>
                  <a:moveTo>
                    <a:pt x="805802" y="1645119"/>
                  </a:moveTo>
                </a:path>
              </a:pathLst>
            </a:custGeom>
            <a:noFill/>
            <a:ln cap="flat" cmpd="sng" w="120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04" name="Google Shape;3004;p197"/>
            <p:cNvSpPr/>
            <p:nvPr/>
          </p:nvSpPr>
          <p:spPr>
            <a:xfrm>
              <a:off x="1334816" y="3276919"/>
              <a:ext cx="1738970" cy="1776306"/>
            </a:xfrm>
            <a:custGeom>
              <a:rect b="b" l="l" r="r" t="t"/>
              <a:pathLst>
                <a:path extrusionOk="0" h="1121994" w="1078788">
                  <a:moveTo>
                    <a:pt x="539394" y="1121994"/>
                  </a:moveTo>
                  <a:cubicBezTo>
                    <a:pt x="837297" y="1121994"/>
                    <a:pt x="1078788" y="870827"/>
                    <a:pt x="1078788" y="560997"/>
                  </a:cubicBezTo>
                  <a:cubicBezTo>
                    <a:pt x="1078788" y="251168"/>
                    <a:pt x="837297" y="0"/>
                    <a:pt x="539394" y="0"/>
                  </a:cubicBezTo>
                  <a:cubicBezTo>
                    <a:pt x="241491" y="0"/>
                    <a:pt x="0" y="251168"/>
                    <a:pt x="0" y="560997"/>
                  </a:cubicBezTo>
                  <a:cubicBezTo>
                    <a:pt x="0" y="870827"/>
                    <a:pt x="241491" y="1121994"/>
                    <a:pt x="539394" y="1121994"/>
                  </a:cubicBezTo>
                  <a:close/>
                  <a:moveTo>
                    <a:pt x="539394" y="1121994"/>
                  </a:moveTo>
                </a:path>
              </a:pathLst>
            </a:custGeom>
            <a:noFill/>
            <a:ln cap="flat" cmpd="sng" w="120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nvGrpSpPr>
            <p:cNvPr id="3005" name="Google Shape;3005;p197"/>
            <p:cNvGrpSpPr/>
            <p:nvPr/>
          </p:nvGrpSpPr>
          <p:grpSpPr>
            <a:xfrm>
              <a:off x="1185867" y="4167904"/>
              <a:ext cx="290699" cy="285528"/>
              <a:chOff x="1185867" y="4167904"/>
              <a:chExt cx="290699" cy="285528"/>
            </a:xfrm>
          </p:grpSpPr>
          <p:sp>
            <p:nvSpPr>
              <p:cNvPr id="3006" name="Google Shape;3006;p197"/>
              <p:cNvSpPr/>
              <p:nvPr/>
            </p:nvSpPr>
            <p:spPr>
              <a:xfrm>
                <a:off x="1185867" y="4167904"/>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07" name="Google Shape;3007;p197"/>
              <p:cNvSpPr/>
              <p:nvPr/>
            </p:nvSpPr>
            <p:spPr>
              <a:xfrm>
                <a:off x="1277473" y="4296754"/>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08" name="Google Shape;3008;p197"/>
            <p:cNvGrpSpPr/>
            <p:nvPr/>
          </p:nvGrpSpPr>
          <p:grpSpPr>
            <a:xfrm>
              <a:off x="1124614" y="4896547"/>
              <a:ext cx="290699" cy="285528"/>
              <a:chOff x="3269170" y="4395880"/>
              <a:chExt cx="290699" cy="285528"/>
            </a:xfrm>
          </p:grpSpPr>
          <p:sp>
            <p:nvSpPr>
              <p:cNvPr id="3009" name="Google Shape;3009;p197"/>
              <p:cNvSpPr/>
              <p:nvPr/>
            </p:nvSpPr>
            <p:spPr>
              <a:xfrm>
                <a:off x="3269170" y="4395880"/>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10" name="Google Shape;3010;p197"/>
              <p:cNvSpPr/>
              <p:nvPr/>
            </p:nvSpPr>
            <p:spPr>
              <a:xfrm>
                <a:off x="3360778" y="4524730"/>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11" name="Google Shape;3011;p197"/>
            <p:cNvGrpSpPr/>
            <p:nvPr/>
          </p:nvGrpSpPr>
          <p:grpSpPr>
            <a:xfrm>
              <a:off x="2367234" y="2757765"/>
              <a:ext cx="290699" cy="285528"/>
              <a:chOff x="2712074" y="2845643"/>
              <a:chExt cx="290699" cy="285528"/>
            </a:xfrm>
          </p:grpSpPr>
          <p:sp>
            <p:nvSpPr>
              <p:cNvPr id="3012" name="Google Shape;3012;p197"/>
              <p:cNvSpPr/>
              <p:nvPr/>
            </p:nvSpPr>
            <p:spPr>
              <a:xfrm>
                <a:off x="2712074" y="2845643"/>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13" name="Google Shape;3013;p197"/>
              <p:cNvSpPr/>
              <p:nvPr/>
            </p:nvSpPr>
            <p:spPr>
              <a:xfrm>
                <a:off x="2803683" y="2974491"/>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14" name="Google Shape;3014;p197"/>
            <p:cNvGrpSpPr/>
            <p:nvPr/>
          </p:nvGrpSpPr>
          <p:grpSpPr>
            <a:xfrm>
              <a:off x="2909173" y="3955764"/>
              <a:ext cx="290699" cy="285528"/>
              <a:chOff x="2909173" y="3955764"/>
              <a:chExt cx="290699" cy="285528"/>
            </a:xfrm>
          </p:grpSpPr>
          <p:sp>
            <p:nvSpPr>
              <p:cNvPr id="3015" name="Google Shape;3015;p197"/>
              <p:cNvSpPr/>
              <p:nvPr/>
            </p:nvSpPr>
            <p:spPr>
              <a:xfrm>
                <a:off x="2909173" y="3955764"/>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16" name="Google Shape;3016;p197"/>
              <p:cNvSpPr/>
              <p:nvPr/>
            </p:nvSpPr>
            <p:spPr>
              <a:xfrm>
                <a:off x="3000781" y="4084610"/>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17" name="Google Shape;3017;p197"/>
            <p:cNvGrpSpPr/>
            <p:nvPr/>
          </p:nvGrpSpPr>
          <p:grpSpPr>
            <a:xfrm>
              <a:off x="1931502" y="3685382"/>
              <a:ext cx="362929" cy="361407"/>
              <a:chOff x="1731316" y="3484823"/>
              <a:chExt cx="362929" cy="361407"/>
            </a:xfrm>
          </p:grpSpPr>
          <p:sp>
            <p:nvSpPr>
              <p:cNvPr id="3018" name="Google Shape;3018;p197"/>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19" name="Google Shape;3019;p197"/>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20" name="Google Shape;3020;p197"/>
            <p:cNvGrpSpPr/>
            <p:nvPr/>
          </p:nvGrpSpPr>
          <p:grpSpPr>
            <a:xfrm>
              <a:off x="2031960" y="4221009"/>
              <a:ext cx="358259" cy="351859"/>
              <a:chOff x="1855171" y="3792019"/>
              <a:chExt cx="358259" cy="351859"/>
            </a:xfrm>
          </p:grpSpPr>
          <p:sp>
            <p:nvSpPr>
              <p:cNvPr id="3021" name="Google Shape;3021;p197"/>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22" name="Google Shape;3022;p197"/>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23" name="Google Shape;3023;p197"/>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24" name="Google Shape;3024;p197"/>
            <p:cNvGrpSpPr/>
            <p:nvPr/>
          </p:nvGrpSpPr>
          <p:grpSpPr>
            <a:xfrm>
              <a:off x="2088981" y="3687991"/>
              <a:ext cx="358259" cy="351859"/>
              <a:chOff x="1855171" y="3792019"/>
              <a:chExt cx="358259" cy="351859"/>
            </a:xfrm>
          </p:grpSpPr>
          <p:sp>
            <p:nvSpPr>
              <p:cNvPr id="3025" name="Google Shape;3025;p197"/>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26" name="Google Shape;3026;p197"/>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27" name="Google Shape;3027;p197"/>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28" name="Google Shape;3028;p197"/>
            <p:cNvGrpSpPr/>
            <p:nvPr/>
          </p:nvGrpSpPr>
          <p:grpSpPr>
            <a:xfrm>
              <a:off x="1732652" y="3988870"/>
              <a:ext cx="358259" cy="351859"/>
              <a:chOff x="1855171" y="3792019"/>
              <a:chExt cx="358259" cy="351859"/>
            </a:xfrm>
          </p:grpSpPr>
          <p:sp>
            <p:nvSpPr>
              <p:cNvPr id="3029" name="Google Shape;3029;p197"/>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30" name="Google Shape;3030;p197"/>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31" name="Google Shape;3031;p197"/>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32" name="Google Shape;3032;p197"/>
            <p:cNvGrpSpPr/>
            <p:nvPr/>
          </p:nvGrpSpPr>
          <p:grpSpPr>
            <a:xfrm>
              <a:off x="2285621" y="4140901"/>
              <a:ext cx="362929" cy="361407"/>
              <a:chOff x="1731316" y="3484823"/>
              <a:chExt cx="362929" cy="361407"/>
            </a:xfrm>
          </p:grpSpPr>
          <p:sp>
            <p:nvSpPr>
              <p:cNvPr id="3033" name="Google Shape;3033;p197"/>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34" name="Google Shape;3034;p197"/>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35" name="Google Shape;3035;p197"/>
            <p:cNvGrpSpPr/>
            <p:nvPr/>
          </p:nvGrpSpPr>
          <p:grpSpPr>
            <a:xfrm>
              <a:off x="2214396" y="3812294"/>
              <a:ext cx="362929" cy="361407"/>
              <a:chOff x="1731316" y="3484823"/>
              <a:chExt cx="362929" cy="361407"/>
            </a:xfrm>
          </p:grpSpPr>
          <p:sp>
            <p:nvSpPr>
              <p:cNvPr id="3036" name="Google Shape;3036;p197"/>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37" name="Google Shape;3037;p197"/>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38" name="Google Shape;3038;p197"/>
            <p:cNvGrpSpPr/>
            <p:nvPr/>
          </p:nvGrpSpPr>
          <p:grpSpPr>
            <a:xfrm>
              <a:off x="1812451" y="4176109"/>
              <a:ext cx="362929" cy="361407"/>
              <a:chOff x="1731316" y="3484823"/>
              <a:chExt cx="362929" cy="361407"/>
            </a:xfrm>
          </p:grpSpPr>
          <p:sp>
            <p:nvSpPr>
              <p:cNvPr id="3039" name="Google Shape;3039;p197"/>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40" name="Google Shape;3040;p197"/>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41" name="Google Shape;3041;p197"/>
            <p:cNvGrpSpPr/>
            <p:nvPr/>
          </p:nvGrpSpPr>
          <p:grpSpPr>
            <a:xfrm>
              <a:off x="2060287" y="3982769"/>
              <a:ext cx="358259" cy="351859"/>
              <a:chOff x="1855171" y="3792019"/>
              <a:chExt cx="358259" cy="351859"/>
            </a:xfrm>
          </p:grpSpPr>
          <p:sp>
            <p:nvSpPr>
              <p:cNvPr id="3042" name="Google Shape;3042;p197"/>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43" name="Google Shape;3043;p197"/>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44" name="Google Shape;3044;p197"/>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45" name="Google Shape;3045;p197"/>
            <p:cNvGrpSpPr/>
            <p:nvPr/>
          </p:nvGrpSpPr>
          <p:grpSpPr>
            <a:xfrm>
              <a:off x="3326043" y="4329486"/>
              <a:ext cx="290699" cy="285528"/>
              <a:chOff x="2712074" y="2845643"/>
              <a:chExt cx="290699" cy="285528"/>
            </a:xfrm>
          </p:grpSpPr>
          <p:sp>
            <p:nvSpPr>
              <p:cNvPr id="3046" name="Google Shape;3046;p197"/>
              <p:cNvSpPr/>
              <p:nvPr/>
            </p:nvSpPr>
            <p:spPr>
              <a:xfrm>
                <a:off x="2712074" y="2845643"/>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47" name="Google Shape;3047;p197"/>
              <p:cNvSpPr/>
              <p:nvPr/>
            </p:nvSpPr>
            <p:spPr>
              <a:xfrm>
                <a:off x="2803683" y="2974491"/>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48" name="Google Shape;3048;p197"/>
            <p:cNvGrpSpPr/>
            <p:nvPr/>
          </p:nvGrpSpPr>
          <p:grpSpPr>
            <a:xfrm>
              <a:off x="2273521" y="3993580"/>
              <a:ext cx="358259" cy="351859"/>
              <a:chOff x="1855171" y="3792019"/>
              <a:chExt cx="358259" cy="351859"/>
            </a:xfrm>
          </p:grpSpPr>
          <p:sp>
            <p:nvSpPr>
              <p:cNvPr id="3049" name="Google Shape;3049;p197"/>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50" name="Google Shape;3050;p197"/>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51" name="Google Shape;3051;p197"/>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052" name="Google Shape;3052;p197"/>
            <p:cNvGrpSpPr/>
            <p:nvPr/>
          </p:nvGrpSpPr>
          <p:grpSpPr>
            <a:xfrm>
              <a:off x="1816216" y="3807953"/>
              <a:ext cx="362929" cy="361407"/>
              <a:chOff x="1731316" y="3484823"/>
              <a:chExt cx="362929" cy="361407"/>
            </a:xfrm>
          </p:grpSpPr>
          <p:sp>
            <p:nvSpPr>
              <p:cNvPr id="3053" name="Google Shape;3053;p197"/>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054" name="Google Shape;3054;p197"/>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8" name="Shape 3058"/>
        <p:cNvGrpSpPr/>
        <p:nvPr/>
      </p:nvGrpSpPr>
      <p:grpSpPr>
        <a:xfrm>
          <a:off x="0" y="0"/>
          <a:ext cx="0" cy="0"/>
          <a:chOff x="0" y="0"/>
          <a:chExt cx="0" cy="0"/>
        </a:xfrm>
      </p:grpSpPr>
      <p:sp>
        <p:nvSpPr>
          <p:cNvPr id="3059" name="Google Shape;3059;p198"/>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None/>
            </a:pPr>
            <a:r>
              <a:rPr b="1" i="0" lang="fr-FR" sz="2135" u="none" cap="none" strike="noStrike">
                <a:solidFill>
                  <a:schemeClr val="lt1"/>
                </a:solidFill>
                <a:latin typeface="Dosis"/>
                <a:ea typeface="Dosis"/>
                <a:cs typeface="Dosis"/>
                <a:sym typeface="Dosis"/>
              </a:rPr>
              <a:t>PA</a:t>
            </a:r>
            <a:endParaRPr b="1" i="0" sz="1200" u="none" cap="none" strike="noStrike">
              <a:solidFill>
                <a:schemeClr val="lt1"/>
              </a:solidFill>
              <a:latin typeface="Dosis"/>
              <a:ea typeface="Dosis"/>
              <a:cs typeface="Dosis"/>
              <a:sym typeface="Dosis"/>
            </a:endParaRPr>
          </a:p>
        </p:txBody>
      </p:sp>
      <p:sp>
        <p:nvSpPr>
          <p:cNvPr id="3060" name="Google Shape;3060;p198"/>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fr-FR" sz="1600" u="none" cap="none" strike="noStrike">
                <a:solidFill>
                  <a:srgbClr val="A5A5A5"/>
                </a:solidFill>
                <a:latin typeface="Arial"/>
                <a:ea typeface="Arial"/>
                <a:cs typeface="Arial"/>
                <a:sym typeface="Arial"/>
              </a:rPr>
              <a:t>Le temps est terminé. Voyons ensemble la solution des exercices.</a:t>
            </a:r>
            <a:endParaRPr/>
          </a:p>
        </p:txBody>
      </p:sp>
      <p:sp>
        <p:nvSpPr>
          <p:cNvPr id="3061" name="Google Shape;3061;p198"/>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L’enseignant accorde 3 min pour donner l’occasion aux élèves de présenter leurs productions et les corrige.</a:t>
            </a:r>
            <a:endParaRPr/>
          </a:p>
        </p:txBody>
      </p:sp>
      <p:sp>
        <p:nvSpPr>
          <p:cNvPr id="3062" name="Google Shape;3062;p198"/>
          <p:cNvSpPr/>
          <p:nvPr/>
        </p:nvSpPr>
        <p:spPr>
          <a:xfrm>
            <a:off x="4663973" y="1864949"/>
            <a:ext cx="305455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4000" u="none" cap="none" strike="noStrike">
                <a:solidFill>
                  <a:srgbClr val="000000"/>
                </a:solidFill>
                <a:latin typeface="Arial"/>
                <a:ea typeface="Arial"/>
                <a:cs typeface="Arial"/>
                <a:sym typeface="Arial"/>
              </a:rPr>
              <a:t>Temps Écoulé</a:t>
            </a:r>
            <a:endParaRPr/>
          </a:p>
        </p:txBody>
      </p:sp>
      <p:pic>
        <p:nvPicPr>
          <p:cNvPr id="3063" name="Google Shape;3063;p198"/>
          <p:cNvPicPr preferRelativeResize="0"/>
          <p:nvPr/>
        </p:nvPicPr>
        <p:blipFill rotWithShape="1">
          <a:blip r:embed="rId3">
            <a:alphaModFix/>
          </a:blip>
          <a:srcRect b="20982" l="10491" r="10044" t="15401"/>
          <a:stretch/>
        </p:blipFill>
        <p:spPr>
          <a:xfrm>
            <a:off x="4495800" y="2989489"/>
            <a:ext cx="3390900" cy="271462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7" name="Shape 3067"/>
        <p:cNvGrpSpPr/>
        <p:nvPr/>
      </p:nvGrpSpPr>
      <p:grpSpPr>
        <a:xfrm>
          <a:off x="0" y="0"/>
          <a:ext cx="0" cy="0"/>
          <a:chOff x="0" y="0"/>
          <a:chExt cx="0" cy="0"/>
        </a:xfrm>
      </p:grpSpPr>
      <p:sp>
        <p:nvSpPr>
          <p:cNvPr id="3068" name="Google Shape;3068;p199"/>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None/>
            </a:pPr>
            <a:r>
              <a:rPr b="1" i="0" lang="fr-FR" sz="2135" u="none" cap="none" strike="noStrike">
                <a:solidFill>
                  <a:schemeClr val="lt1"/>
                </a:solidFill>
                <a:latin typeface="Dosis"/>
                <a:ea typeface="Dosis"/>
                <a:cs typeface="Dosis"/>
                <a:sym typeface="Dosis"/>
              </a:rPr>
              <a:t>PA</a:t>
            </a:r>
            <a:endParaRPr b="1" i="0" sz="1200" u="none" cap="none" strike="noStrike">
              <a:solidFill>
                <a:schemeClr val="lt1"/>
              </a:solidFill>
              <a:latin typeface="Dosis"/>
              <a:ea typeface="Dosis"/>
              <a:cs typeface="Dosis"/>
              <a:sym typeface="Dosis"/>
            </a:endParaRPr>
          </a:p>
        </p:txBody>
      </p:sp>
      <p:sp>
        <p:nvSpPr>
          <p:cNvPr id="3069" name="Google Shape;3069;p199"/>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fr-FR" sz="1600" u="none" cap="none" strike="noStrike">
                <a:solidFill>
                  <a:srgbClr val="A5A5A5"/>
                </a:solidFill>
                <a:latin typeface="Arial"/>
                <a:ea typeface="Arial"/>
                <a:cs typeface="Arial"/>
                <a:sym typeface="Arial"/>
              </a:rPr>
              <a:t>Prenez la correction sur vos livrets.</a:t>
            </a:r>
            <a:endParaRPr/>
          </a:p>
        </p:txBody>
      </p:sp>
      <p:sp>
        <p:nvSpPr>
          <p:cNvPr id="3070" name="Google Shape;3070;p199"/>
          <p:cNvSpPr txBox="1"/>
          <p:nvPr/>
        </p:nvSpPr>
        <p:spPr>
          <a:xfrm>
            <a:off x="341136" y="602116"/>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L’enseignant donne 3 min aux élèves pour recopier la correction sur les livrets. Il propose une solution au défi s’il reste assez de temps.</a:t>
            </a:r>
            <a:endParaRPr/>
          </a:p>
        </p:txBody>
      </p:sp>
      <p:grpSp>
        <p:nvGrpSpPr>
          <p:cNvPr id="3071" name="Google Shape;3071;p199"/>
          <p:cNvGrpSpPr/>
          <p:nvPr/>
        </p:nvGrpSpPr>
        <p:grpSpPr>
          <a:xfrm>
            <a:off x="10582447" y="178527"/>
            <a:ext cx="630930" cy="597556"/>
            <a:chOff x="582302" y="4447623"/>
            <a:chExt cx="630930" cy="597556"/>
          </a:xfrm>
        </p:grpSpPr>
        <p:pic>
          <p:nvPicPr>
            <p:cNvPr id="3072" name="Google Shape;3072;p199"/>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3073" name="Google Shape;3073;p199"/>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grpSp>
        <p:nvGrpSpPr>
          <p:cNvPr id="3074" name="Google Shape;3074;p199"/>
          <p:cNvGrpSpPr/>
          <p:nvPr/>
        </p:nvGrpSpPr>
        <p:grpSpPr>
          <a:xfrm>
            <a:off x="256728" y="1350330"/>
            <a:ext cx="11607448" cy="5064539"/>
            <a:chOff x="1778921" y="1134602"/>
            <a:chExt cx="7189588" cy="3263663"/>
          </a:xfrm>
        </p:grpSpPr>
        <p:sp>
          <p:nvSpPr>
            <p:cNvPr id="3075" name="Google Shape;3075;p199"/>
            <p:cNvSpPr/>
            <p:nvPr/>
          </p:nvSpPr>
          <p:spPr>
            <a:xfrm>
              <a:off x="1901926" y="1414215"/>
              <a:ext cx="7066583" cy="2984050"/>
            </a:xfrm>
            <a:custGeom>
              <a:rect b="b" l="l" r="r" t="t"/>
              <a:pathLst>
                <a:path extrusionOk="0" h="4267542" w="6611301">
                  <a:moveTo>
                    <a:pt x="157200" y="42036"/>
                  </a:moveTo>
                  <a:lnTo>
                    <a:pt x="78600" y="42036"/>
                  </a:lnTo>
                  <a:cubicBezTo>
                    <a:pt x="35192" y="42036"/>
                    <a:pt x="0" y="90384"/>
                    <a:pt x="0" y="150036"/>
                  </a:cubicBezTo>
                  <a:lnTo>
                    <a:pt x="0" y="4159541"/>
                  </a:lnTo>
                  <a:cubicBezTo>
                    <a:pt x="0" y="4219180"/>
                    <a:pt x="48349" y="4267542"/>
                    <a:pt x="108001" y="4267542"/>
                  </a:cubicBezTo>
                  <a:lnTo>
                    <a:pt x="6503301" y="4267542"/>
                  </a:lnTo>
                  <a:cubicBezTo>
                    <a:pt x="6562940" y="4267542"/>
                    <a:pt x="6611301" y="4219180"/>
                    <a:pt x="6611301" y="4159541"/>
                  </a:cubicBezTo>
                  <a:lnTo>
                    <a:pt x="6611301" y="107999"/>
                  </a:lnTo>
                  <a:cubicBezTo>
                    <a:pt x="6611301" y="48360"/>
                    <a:pt x="6562940" y="0"/>
                    <a:pt x="6503301" y="0"/>
                  </a:cubicBezTo>
                  <a:lnTo>
                    <a:pt x="5302046" y="0"/>
                  </a:lnTo>
                </a:path>
              </a:pathLst>
            </a:custGeom>
            <a:noFill/>
            <a:ln cap="flat" cmpd="sng" w="12700">
              <a:solidFill>
                <a:srgbClr val="BA86BB"/>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76" name="Google Shape;3076;p199"/>
            <p:cNvSpPr/>
            <p:nvPr/>
          </p:nvSpPr>
          <p:spPr>
            <a:xfrm>
              <a:off x="7178576" y="1388818"/>
              <a:ext cx="54298" cy="50454"/>
            </a:xfrm>
            <a:custGeom>
              <a:rect b="b" l="l" r="r" t="t"/>
              <a:pathLst>
                <a:path extrusionOk="0" h="50800" w="50800">
                  <a:moveTo>
                    <a:pt x="25400" y="50800"/>
                  </a:moveTo>
                  <a:cubicBezTo>
                    <a:pt x="39433" y="50800"/>
                    <a:pt x="50800" y="39434"/>
                    <a:pt x="50800" y="25400"/>
                  </a:cubicBezTo>
                  <a:cubicBezTo>
                    <a:pt x="50800" y="11380"/>
                    <a:pt x="39433" y="0"/>
                    <a:pt x="25400" y="0"/>
                  </a:cubicBezTo>
                  <a:cubicBezTo>
                    <a:pt x="11367" y="0"/>
                    <a:pt x="0" y="11380"/>
                    <a:pt x="0" y="25400"/>
                  </a:cubicBezTo>
                  <a:cubicBezTo>
                    <a:pt x="0" y="39434"/>
                    <a:pt x="11367" y="50800"/>
                    <a:pt x="25400" y="50800"/>
                  </a:cubicBezTo>
                </a:path>
              </a:pathLst>
            </a:custGeom>
            <a:solidFill>
              <a:srgbClr val="BA86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77" name="Google Shape;3077;p199"/>
            <p:cNvSpPr/>
            <p:nvPr/>
          </p:nvSpPr>
          <p:spPr>
            <a:xfrm>
              <a:off x="1897130" y="1301945"/>
              <a:ext cx="2171279" cy="250287"/>
            </a:xfrm>
            <a:custGeom>
              <a:rect b="b" l="l" r="r" t="t"/>
              <a:pathLst>
                <a:path extrusionOk="0" h="252006" w="2031389">
                  <a:moveTo>
                    <a:pt x="125996" y="0"/>
                  </a:moveTo>
                  <a:cubicBezTo>
                    <a:pt x="56413" y="0"/>
                    <a:pt x="0" y="56413"/>
                    <a:pt x="0" y="125996"/>
                  </a:cubicBezTo>
                  <a:cubicBezTo>
                    <a:pt x="0" y="195592"/>
                    <a:pt x="56413" y="252006"/>
                    <a:pt x="125996" y="252006"/>
                  </a:cubicBezTo>
                  <a:lnTo>
                    <a:pt x="1905393" y="252006"/>
                  </a:lnTo>
                  <a:cubicBezTo>
                    <a:pt x="1974976" y="252006"/>
                    <a:pt x="2031389" y="195592"/>
                    <a:pt x="2031389" y="125996"/>
                  </a:cubicBezTo>
                  <a:cubicBezTo>
                    <a:pt x="2031389" y="56413"/>
                    <a:pt x="1974976" y="0"/>
                    <a:pt x="1905393" y="0"/>
                  </a:cubicBezTo>
                  <a:close/>
                  <a:moveTo>
                    <a:pt x="125996"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078" name="Google Shape;3078;p199"/>
            <p:cNvPicPr preferRelativeResize="0"/>
            <p:nvPr/>
          </p:nvPicPr>
          <p:blipFill rotWithShape="1">
            <a:blip r:embed="rId5">
              <a:alphaModFix/>
            </a:blip>
            <a:srcRect b="0" l="0" r="0" t="0"/>
            <a:stretch/>
          </p:blipFill>
          <p:spPr>
            <a:xfrm>
              <a:off x="1881688" y="1171433"/>
              <a:ext cx="414839" cy="409683"/>
            </a:xfrm>
            <a:prstGeom prst="rect">
              <a:avLst/>
            </a:prstGeom>
            <a:noFill/>
            <a:ln>
              <a:noFill/>
            </a:ln>
          </p:spPr>
        </p:pic>
        <p:sp>
          <p:nvSpPr>
            <p:cNvPr id="3079" name="Google Shape;3079;p199"/>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80" name="Google Shape;3080;p199"/>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close/>
                  <a:moveTo>
                    <a:pt x="200367" y="425526"/>
                  </a:moveTo>
                </a:path>
              </a:pathLst>
            </a:custGeom>
            <a:noFill/>
            <a:ln cap="flat" cmpd="sng" w="10525">
              <a:solidFill>
                <a:srgbClr val="AE6EAD"/>
              </a:solidFill>
              <a:prstDash val="solid"/>
              <a:miter lim="127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81" name="Google Shape;3081;p199"/>
            <p:cNvSpPr/>
            <p:nvPr/>
          </p:nvSpPr>
          <p:spPr>
            <a:xfrm>
              <a:off x="1788818" y="1621166"/>
              <a:ext cx="252853" cy="204349"/>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82" name="Google Shape;3082;p199"/>
            <p:cNvSpPr/>
            <p:nvPr/>
          </p:nvSpPr>
          <p:spPr>
            <a:xfrm>
              <a:off x="1778921" y="1599769"/>
              <a:ext cx="279323" cy="204349"/>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83" name="Google Shape;3083;p199"/>
            <p:cNvSpPr/>
            <p:nvPr/>
          </p:nvSpPr>
          <p:spPr>
            <a:xfrm>
              <a:off x="6443404" y="1344708"/>
              <a:ext cx="163586" cy="152003"/>
            </a:xfrm>
            <a:custGeom>
              <a:rect b="b" l="l" r="r" t="t"/>
              <a:pathLst>
                <a:path extrusionOk="0" h="153047" w="153047">
                  <a:moveTo>
                    <a:pt x="153047" y="76517"/>
                  </a:moveTo>
                  <a:cubicBezTo>
                    <a:pt x="153047" y="118782"/>
                    <a:pt x="118783" y="153047"/>
                    <a:pt x="76517" y="153047"/>
                  </a:cubicBezTo>
                  <a:cubicBezTo>
                    <a:pt x="34264" y="153047"/>
                    <a:pt x="0" y="118782"/>
                    <a:pt x="0" y="76517"/>
                  </a:cubicBezTo>
                  <a:cubicBezTo>
                    <a:pt x="0" y="34252"/>
                    <a:pt x="34264" y="0"/>
                    <a:pt x="76517" y="0"/>
                  </a:cubicBezTo>
                  <a:cubicBezTo>
                    <a:pt x="118783" y="0"/>
                    <a:pt x="153047" y="34252"/>
                    <a:pt x="153047" y="76517"/>
                  </a:cubicBezTo>
                </a:path>
              </a:pathLst>
            </a:custGeom>
            <a:solidFill>
              <a:srgbClr val="DC39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084" name="Google Shape;3084;p199"/>
            <p:cNvPicPr preferRelativeResize="0"/>
            <p:nvPr/>
          </p:nvPicPr>
          <p:blipFill rotWithShape="1">
            <a:blip r:embed="rId6">
              <a:alphaModFix/>
            </a:blip>
            <a:srcRect b="0" l="0" r="0" t="0"/>
            <a:stretch/>
          </p:blipFill>
          <p:spPr>
            <a:xfrm>
              <a:off x="6441350" y="1340814"/>
              <a:ext cx="122744" cy="114050"/>
            </a:xfrm>
            <a:prstGeom prst="rect">
              <a:avLst/>
            </a:prstGeom>
            <a:noFill/>
            <a:ln>
              <a:noFill/>
            </a:ln>
          </p:spPr>
        </p:pic>
        <p:sp>
          <p:nvSpPr>
            <p:cNvPr id="3085" name="Google Shape;3085;p199"/>
            <p:cNvSpPr/>
            <p:nvPr/>
          </p:nvSpPr>
          <p:spPr>
            <a:xfrm>
              <a:off x="6463652"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ED786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86" name="Google Shape;3086;p199"/>
            <p:cNvSpPr/>
            <p:nvPr/>
          </p:nvSpPr>
          <p:spPr>
            <a:xfrm>
              <a:off x="6458217"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D637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087" name="Google Shape;3087;p199"/>
            <p:cNvPicPr preferRelativeResize="0"/>
            <p:nvPr/>
          </p:nvPicPr>
          <p:blipFill rotWithShape="1">
            <a:blip r:embed="rId7">
              <a:alphaModFix/>
            </a:blip>
            <a:srcRect b="0" l="0" r="0" t="0"/>
            <a:stretch/>
          </p:blipFill>
          <p:spPr>
            <a:xfrm>
              <a:off x="6435622" y="1336915"/>
              <a:ext cx="185482" cy="172349"/>
            </a:xfrm>
            <a:prstGeom prst="rect">
              <a:avLst/>
            </a:prstGeom>
            <a:noFill/>
            <a:ln>
              <a:noFill/>
            </a:ln>
          </p:spPr>
        </p:pic>
        <p:sp>
          <p:nvSpPr>
            <p:cNvPr id="3088" name="Google Shape;3088;p199"/>
            <p:cNvSpPr/>
            <p:nvPr/>
          </p:nvSpPr>
          <p:spPr>
            <a:xfrm>
              <a:off x="6484708"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89" name="Google Shape;3089;p199"/>
            <p:cNvSpPr/>
            <p:nvPr/>
          </p:nvSpPr>
          <p:spPr>
            <a:xfrm>
              <a:off x="6539619"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90" name="Google Shape;3090;p199"/>
            <p:cNvSpPr/>
            <p:nvPr/>
          </p:nvSpPr>
          <p:spPr>
            <a:xfrm>
              <a:off x="6884613"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1D984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091" name="Google Shape;3091;p199"/>
            <p:cNvPicPr preferRelativeResize="0"/>
            <p:nvPr/>
          </p:nvPicPr>
          <p:blipFill rotWithShape="1">
            <a:blip r:embed="rId8">
              <a:alphaModFix/>
            </a:blip>
            <a:srcRect b="0" l="0" r="0" t="0"/>
            <a:stretch/>
          </p:blipFill>
          <p:spPr>
            <a:xfrm>
              <a:off x="6882556" y="1340814"/>
              <a:ext cx="122749" cy="114050"/>
            </a:xfrm>
            <a:prstGeom prst="rect">
              <a:avLst/>
            </a:prstGeom>
            <a:noFill/>
            <a:ln>
              <a:noFill/>
            </a:ln>
          </p:spPr>
        </p:pic>
        <p:sp>
          <p:nvSpPr>
            <p:cNvPr id="3092" name="Google Shape;3092;p199"/>
            <p:cNvSpPr/>
            <p:nvPr/>
          </p:nvSpPr>
          <p:spPr>
            <a:xfrm>
              <a:off x="6904861"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7BB9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93" name="Google Shape;3093;p199"/>
            <p:cNvSpPr/>
            <p:nvPr/>
          </p:nvSpPr>
          <p:spPr>
            <a:xfrm>
              <a:off x="6899428"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55" y="84391"/>
                    <a:pt x="117055" y="44234"/>
                  </a:cubicBezTo>
                  <a:cubicBezTo>
                    <a:pt x="117055" y="28041"/>
                    <a:pt x="111734" y="12573"/>
                    <a:pt x="102095" y="0"/>
                  </a:cubicBezTo>
                  <a:cubicBezTo>
                    <a:pt x="122541" y="13462"/>
                    <a:pt x="135470" y="36639"/>
                    <a:pt x="135470" y="61709"/>
                  </a:cubicBezTo>
                  <a:cubicBezTo>
                    <a:pt x="135470" y="102374"/>
                    <a:pt x="102387" y="135470"/>
                    <a:pt x="61709" y="135470"/>
                  </a:cubicBezTo>
                </a:path>
              </a:pathLst>
            </a:custGeom>
            <a:solidFill>
              <a:srgbClr val="0A955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094" name="Google Shape;3094;p199"/>
            <p:cNvPicPr preferRelativeResize="0"/>
            <p:nvPr/>
          </p:nvPicPr>
          <p:blipFill rotWithShape="1">
            <a:blip r:embed="rId9">
              <a:alphaModFix/>
            </a:blip>
            <a:srcRect b="0" l="0" r="0" t="0"/>
            <a:stretch/>
          </p:blipFill>
          <p:spPr>
            <a:xfrm>
              <a:off x="6876833" y="1336915"/>
              <a:ext cx="185482" cy="172349"/>
            </a:xfrm>
            <a:prstGeom prst="rect">
              <a:avLst/>
            </a:prstGeom>
            <a:noFill/>
            <a:ln>
              <a:noFill/>
            </a:ln>
          </p:spPr>
        </p:pic>
        <p:sp>
          <p:nvSpPr>
            <p:cNvPr id="3095" name="Google Shape;3095;p199"/>
            <p:cNvSpPr/>
            <p:nvPr/>
          </p:nvSpPr>
          <p:spPr>
            <a:xfrm>
              <a:off x="6925917"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96" name="Google Shape;3096;p199"/>
            <p:cNvSpPr/>
            <p:nvPr/>
          </p:nvSpPr>
          <p:spPr>
            <a:xfrm>
              <a:off x="6980828" y="1410166"/>
              <a:ext cx="45719" cy="45719"/>
            </a:xfrm>
            <a:custGeom>
              <a:rect b="b" l="l" r="r" t="t"/>
              <a:pathLst>
                <a:path extrusionOk="0" h="26110" w="15532">
                  <a:moveTo>
                    <a:pt x="15532" y="13055"/>
                  </a:moveTo>
                  <a:cubicBezTo>
                    <a:pt x="15532" y="5842"/>
                    <a:pt x="12053" y="0"/>
                    <a:pt x="7760" y="0"/>
                  </a:cubicBezTo>
                  <a:cubicBezTo>
                    <a:pt x="3480" y="0"/>
                    <a:pt x="0" y="5842"/>
                    <a:pt x="0" y="13055"/>
                  </a:cubicBezTo>
                  <a:cubicBezTo>
                    <a:pt x="0" y="20268"/>
                    <a:pt x="3480"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97" name="Google Shape;3097;p199"/>
            <p:cNvSpPr/>
            <p:nvPr/>
          </p:nvSpPr>
          <p:spPr>
            <a:xfrm>
              <a:off x="6486191" y="1446897"/>
              <a:ext cx="60705" cy="45719"/>
            </a:xfrm>
            <a:custGeom>
              <a:rect b="b" l="l" r="r" t="t"/>
              <a:pathLst>
                <a:path extrusionOk="0" h="20369" w="56794">
                  <a:moveTo>
                    <a:pt x="53886" y="20027"/>
                  </a:moveTo>
                  <a:cubicBezTo>
                    <a:pt x="53112" y="20027"/>
                    <a:pt x="52350" y="19685"/>
                    <a:pt x="51842" y="19024"/>
                  </a:cubicBezTo>
                  <a:lnTo>
                    <a:pt x="48984" y="15303"/>
                  </a:lnTo>
                  <a:cubicBezTo>
                    <a:pt x="44031" y="8852"/>
                    <a:pt x="36526" y="5156"/>
                    <a:pt x="28398" y="5156"/>
                  </a:cubicBezTo>
                  <a:cubicBezTo>
                    <a:pt x="20270" y="5156"/>
                    <a:pt x="12777" y="8852"/>
                    <a:pt x="7824" y="15303"/>
                  </a:cubicBezTo>
                  <a:lnTo>
                    <a:pt x="4966" y="19024"/>
                  </a:lnTo>
                  <a:cubicBezTo>
                    <a:pt x="4102" y="20141"/>
                    <a:pt x="2477" y="20369"/>
                    <a:pt x="1347" y="19494"/>
                  </a:cubicBezTo>
                  <a:cubicBezTo>
                    <a:pt x="216" y="18631"/>
                    <a:pt x="0" y="17005"/>
                    <a:pt x="877" y="15887"/>
                  </a:cubicBezTo>
                  <a:lnTo>
                    <a:pt x="3734" y="12153"/>
                  </a:lnTo>
                  <a:cubicBezTo>
                    <a:pt x="9665" y="4432"/>
                    <a:pt x="18657" y="0"/>
                    <a:pt x="28398" y="0"/>
                  </a:cubicBezTo>
                  <a:cubicBezTo>
                    <a:pt x="38138" y="0"/>
                    <a:pt x="47130" y="4432"/>
                    <a:pt x="53061" y="12153"/>
                  </a:cubicBezTo>
                  <a:lnTo>
                    <a:pt x="55930" y="15887"/>
                  </a:lnTo>
                  <a:cubicBezTo>
                    <a:pt x="56794" y="17005"/>
                    <a:pt x="56578" y="18631"/>
                    <a:pt x="55448" y="19494"/>
                  </a:cubicBezTo>
                  <a:cubicBezTo>
                    <a:pt x="54990" y="19850"/>
                    <a:pt x="54432" y="20027"/>
                    <a:pt x="53886" y="20027"/>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98" name="Google Shape;3098;p199"/>
            <p:cNvSpPr/>
            <p:nvPr/>
          </p:nvSpPr>
          <p:spPr>
            <a:xfrm>
              <a:off x="6935200" y="1450337"/>
              <a:ext cx="60705" cy="45719"/>
            </a:xfrm>
            <a:custGeom>
              <a:rect b="b" l="l" r="r" t="t"/>
              <a:pathLst>
                <a:path extrusionOk="0" h="20369" w="56794">
                  <a:moveTo>
                    <a:pt x="2908" y="342"/>
                  </a:moveTo>
                  <a:cubicBezTo>
                    <a:pt x="3682" y="342"/>
                    <a:pt x="4444" y="684"/>
                    <a:pt x="4952" y="1345"/>
                  </a:cubicBezTo>
                  <a:lnTo>
                    <a:pt x="7810" y="5066"/>
                  </a:lnTo>
                  <a:cubicBezTo>
                    <a:pt x="12763" y="11517"/>
                    <a:pt x="20268" y="15213"/>
                    <a:pt x="28396" y="15213"/>
                  </a:cubicBezTo>
                  <a:cubicBezTo>
                    <a:pt x="36524" y="15213"/>
                    <a:pt x="44017" y="11517"/>
                    <a:pt x="48970" y="5066"/>
                  </a:cubicBezTo>
                  <a:lnTo>
                    <a:pt x="51828" y="1345"/>
                  </a:lnTo>
                  <a:cubicBezTo>
                    <a:pt x="52692" y="228"/>
                    <a:pt x="54317" y="0"/>
                    <a:pt x="55447" y="875"/>
                  </a:cubicBezTo>
                  <a:cubicBezTo>
                    <a:pt x="56578" y="1738"/>
                    <a:pt x="56794" y="3364"/>
                    <a:pt x="55917" y="4482"/>
                  </a:cubicBezTo>
                  <a:lnTo>
                    <a:pt x="53060" y="8216"/>
                  </a:lnTo>
                  <a:cubicBezTo>
                    <a:pt x="47129" y="15937"/>
                    <a:pt x="38137" y="20369"/>
                    <a:pt x="28396" y="20369"/>
                  </a:cubicBezTo>
                  <a:cubicBezTo>
                    <a:pt x="18656" y="20369"/>
                    <a:pt x="9664" y="15937"/>
                    <a:pt x="3733" y="8216"/>
                  </a:cubicBezTo>
                  <a:lnTo>
                    <a:pt x="864" y="4482"/>
                  </a:lnTo>
                  <a:cubicBezTo>
                    <a:pt x="0" y="3364"/>
                    <a:pt x="216" y="1738"/>
                    <a:pt x="1334" y="875"/>
                  </a:cubicBezTo>
                  <a:cubicBezTo>
                    <a:pt x="1804" y="519"/>
                    <a:pt x="2362" y="342"/>
                    <a:pt x="2908" y="342"/>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099" name="Google Shape;3099;p199"/>
            <p:cNvSpPr/>
            <p:nvPr/>
          </p:nvSpPr>
          <p:spPr>
            <a:xfrm>
              <a:off x="6658857"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FBDD3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100" name="Google Shape;3100;p199"/>
            <p:cNvPicPr preferRelativeResize="0"/>
            <p:nvPr/>
          </p:nvPicPr>
          <p:blipFill rotWithShape="1">
            <a:blip r:embed="rId10">
              <a:alphaModFix/>
            </a:blip>
            <a:srcRect b="0" l="0" r="0" t="0"/>
            <a:stretch/>
          </p:blipFill>
          <p:spPr>
            <a:xfrm>
              <a:off x="6656799" y="1340814"/>
              <a:ext cx="122749" cy="114050"/>
            </a:xfrm>
            <a:prstGeom prst="rect">
              <a:avLst/>
            </a:prstGeom>
            <a:noFill/>
            <a:ln>
              <a:noFill/>
            </a:ln>
          </p:spPr>
        </p:pic>
        <p:sp>
          <p:nvSpPr>
            <p:cNvPr id="3101" name="Google Shape;3101;p199"/>
            <p:cNvSpPr/>
            <p:nvPr/>
          </p:nvSpPr>
          <p:spPr>
            <a:xfrm>
              <a:off x="6679103"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FDED8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102" name="Google Shape;3102;p199"/>
            <p:cNvSpPr/>
            <p:nvPr/>
          </p:nvSpPr>
          <p:spPr>
            <a:xfrm>
              <a:off x="6673669"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403"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F9D63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103" name="Google Shape;3103;p199"/>
            <p:cNvPicPr preferRelativeResize="0"/>
            <p:nvPr/>
          </p:nvPicPr>
          <p:blipFill rotWithShape="1">
            <a:blip r:embed="rId11">
              <a:alphaModFix/>
            </a:blip>
            <a:srcRect b="0" l="0" r="0" t="0"/>
            <a:stretch/>
          </p:blipFill>
          <p:spPr>
            <a:xfrm>
              <a:off x="6651075" y="1336915"/>
              <a:ext cx="185482" cy="172349"/>
            </a:xfrm>
            <a:prstGeom prst="rect">
              <a:avLst/>
            </a:prstGeom>
            <a:noFill/>
            <a:ln>
              <a:noFill/>
            </a:ln>
          </p:spPr>
        </p:pic>
        <p:sp>
          <p:nvSpPr>
            <p:cNvPr id="3104" name="Google Shape;3104;p199"/>
            <p:cNvSpPr/>
            <p:nvPr/>
          </p:nvSpPr>
          <p:spPr>
            <a:xfrm>
              <a:off x="6704578"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105" name="Google Shape;3105;p199"/>
            <p:cNvSpPr/>
            <p:nvPr/>
          </p:nvSpPr>
          <p:spPr>
            <a:xfrm>
              <a:off x="6759489"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106" name="Google Shape;3106;p199"/>
            <p:cNvSpPr/>
            <p:nvPr/>
          </p:nvSpPr>
          <p:spPr>
            <a:xfrm>
              <a:off x="6708743" y="1448434"/>
              <a:ext cx="66379" cy="45719"/>
            </a:xfrm>
            <a:custGeom>
              <a:rect b="b" l="l" r="r" t="t"/>
              <a:pathLst>
                <a:path extrusionOk="0" h="4495" w="62102">
                  <a:moveTo>
                    <a:pt x="59855" y="4495"/>
                  </a:moveTo>
                  <a:lnTo>
                    <a:pt x="2261" y="4495"/>
                  </a:lnTo>
                  <a:cubicBezTo>
                    <a:pt x="1016" y="4495"/>
                    <a:pt x="0" y="3480"/>
                    <a:pt x="0" y="2248"/>
                  </a:cubicBezTo>
                  <a:cubicBezTo>
                    <a:pt x="0" y="1003"/>
                    <a:pt x="1016" y="0"/>
                    <a:pt x="2261" y="0"/>
                  </a:cubicBezTo>
                  <a:lnTo>
                    <a:pt x="59855" y="0"/>
                  </a:lnTo>
                  <a:cubicBezTo>
                    <a:pt x="61099" y="0"/>
                    <a:pt x="62102" y="1003"/>
                    <a:pt x="62102" y="2248"/>
                  </a:cubicBezTo>
                  <a:cubicBezTo>
                    <a:pt x="62102" y="3480"/>
                    <a:pt x="61099" y="4495"/>
                    <a:pt x="59855" y="4495"/>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107" name="Google Shape;3107;p199"/>
            <p:cNvSpPr/>
            <p:nvPr/>
          </p:nvSpPr>
          <p:spPr>
            <a:xfrm>
              <a:off x="7002665" y="1434150"/>
              <a:ext cx="51256" cy="54110"/>
            </a:xfrm>
            <a:custGeom>
              <a:rect b="b" l="l" r="r" t="t"/>
              <a:pathLst>
                <a:path extrusionOk="0" h="54482" w="47954">
                  <a:moveTo>
                    <a:pt x="42481" y="31737"/>
                  </a:moveTo>
                  <a:lnTo>
                    <a:pt x="42646" y="31039"/>
                  </a:lnTo>
                  <a:cubicBezTo>
                    <a:pt x="47053" y="30328"/>
                    <a:pt x="47954" y="23508"/>
                    <a:pt x="43230" y="23495"/>
                  </a:cubicBezTo>
                  <a:lnTo>
                    <a:pt x="24054" y="23495"/>
                  </a:lnTo>
                  <a:cubicBezTo>
                    <a:pt x="24663" y="21019"/>
                    <a:pt x="25705" y="14059"/>
                    <a:pt x="26048" y="11760"/>
                  </a:cubicBezTo>
                  <a:cubicBezTo>
                    <a:pt x="26137" y="11202"/>
                    <a:pt x="26137" y="10630"/>
                    <a:pt x="26060" y="10059"/>
                  </a:cubicBezTo>
                  <a:cubicBezTo>
                    <a:pt x="25603" y="6769"/>
                    <a:pt x="24003" y="3124"/>
                    <a:pt x="23228" y="1499"/>
                  </a:cubicBezTo>
                  <a:cubicBezTo>
                    <a:pt x="22936" y="889"/>
                    <a:pt x="22403" y="432"/>
                    <a:pt x="21768" y="267"/>
                  </a:cubicBezTo>
                  <a:cubicBezTo>
                    <a:pt x="20803" y="0"/>
                    <a:pt x="20015" y="13"/>
                    <a:pt x="19393" y="153"/>
                  </a:cubicBezTo>
                  <a:cubicBezTo>
                    <a:pt x="18313" y="381"/>
                    <a:pt x="17564" y="1372"/>
                    <a:pt x="17589" y="2477"/>
                  </a:cubicBezTo>
                  <a:cubicBezTo>
                    <a:pt x="17640" y="4661"/>
                    <a:pt x="17729" y="8966"/>
                    <a:pt x="17729" y="10211"/>
                  </a:cubicBezTo>
                  <a:cubicBezTo>
                    <a:pt x="17729" y="11913"/>
                    <a:pt x="9462" y="25438"/>
                    <a:pt x="7442" y="27191"/>
                  </a:cubicBezTo>
                  <a:cubicBezTo>
                    <a:pt x="6375" y="28105"/>
                    <a:pt x="1549" y="29375"/>
                    <a:pt x="0" y="30366"/>
                  </a:cubicBezTo>
                  <a:lnTo>
                    <a:pt x="0" y="52209"/>
                  </a:lnTo>
                  <a:lnTo>
                    <a:pt x="292" y="52209"/>
                  </a:lnTo>
                  <a:cubicBezTo>
                    <a:pt x="1727" y="52209"/>
                    <a:pt x="7366" y="54482"/>
                    <a:pt x="9322" y="54482"/>
                  </a:cubicBezTo>
                  <a:lnTo>
                    <a:pt x="37020" y="54469"/>
                  </a:lnTo>
                  <a:cubicBezTo>
                    <a:pt x="42582" y="54469"/>
                    <a:pt x="43471" y="48119"/>
                    <a:pt x="39802" y="47510"/>
                  </a:cubicBezTo>
                  <a:lnTo>
                    <a:pt x="39967" y="46799"/>
                  </a:lnTo>
                  <a:cubicBezTo>
                    <a:pt x="43484" y="46418"/>
                    <a:pt x="45630" y="40779"/>
                    <a:pt x="41135" y="39623"/>
                  </a:cubicBezTo>
                  <a:lnTo>
                    <a:pt x="41300" y="38925"/>
                  </a:lnTo>
                  <a:cubicBezTo>
                    <a:pt x="44665" y="38556"/>
                    <a:pt x="47167" y="33083"/>
                    <a:pt x="42481" y="31737"/>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108" name="Google Shape;3108;p199"/>
            <p:cNvPicPr preferRelativeResize="0"/>
            <p:nvPr/>
          </p:nvPicPr>
          <p:blipFill rotWithShape="1">
            <a:blip r:embed="rId12">
              <a:alphaModFix/>
            </a:blip>
            <a:srcRect b="0" l="0" r="0" t="0"/>
            <a:stretch/>
          </p:blipFill>
          <p:spPr>
            <a:xfrm>
              <a:off x="6989279" y="1420823"/>
              <a:ext cx="78202" cy="80642"/>
            </a:xfrm>
            <a:prstGeom prst="rect">
              <a:avLst/>
            </a:prstGeom>
            <a:noFill/>
            <a:ln>
              <a:noFill/>
            </a:ln>
          </p:spPr>
        </p:pic>
        <p:sp>
          <p:nvSpPr>
            <p:cNvPr id="3109" name="Google Shape;3109;p199"/>
            <p:cNvSpPr/>
            <p:nvPr/>
          </p:nvSpPr>
          <p:spPr>
            <a:xfrm>
              <a:off x="6561692" y="1443486"/>
              <a:ext cx="51256" cy="54110"/>
            </a:xfrm>
            <a:custGeom>
              <a:rect b="b" l="l" r="r" t="t"/>
              <a:pathLst>
                <a:path extrusionOk="0" h="54482" w="47954">
                  <a:moveTo>
                    <a:pt x="42481" y="22745"/>
                  </a:moveTo>
                  <a:lnTo>
                    <a:pt x="42646" y="23443"/>
                  </a:lnTo>
                  <a:cubicBezTo>
                    <a:pt x="47053" y="24154"/>
                    <a:pt x="47954" y="30974"/>
                    <a:pt x="43230" y="30987"/>
                  </a:cubicBezTo>
                  <a:lnTo>
                    <a:pt x="24054" y="30987"/>
                  </a:lnTo>
                  <a:cubicBezTo>
                    <a:pt x="24663" y="33463"/>
                    <a:pt x="25705" y="40423"/>
                    <a:pt x="26048" y="42722"/>
                  </a:cubicBezTo>
                  <a:cubicBezTo>
                    <a:pt x="26137" y="43280"/>
                    <a:pt x="26137" y="43852"/>
                    <a:pt x="26060" y="44423"/>
                  </a:cubicBezTo>
                  <a:cubicBezTo>
                    <a:pt x="25603" y="47713"/>
                    <a:pt x="24003" y="51358"/>
                    <a:pt x="23228" y="52983"/>
                  </a:cubicBezTo>
                  <a:cubicBezTo>
                    <a:pt x="22936" y="53593"/>
                    <a:pt x="22403" y="54050"/>
                    <a:pt x="21768" y="54215"/>
                  </a:cubicBezTo>
                  <a:cubicBezTo>
                    <a:pt x="20803" y="54482"/>
                    <a:pt x="20015" y="54469"/>
                    <a:pt x="19393" y="54329"/>
                  </a:cubicBezTo>
                  <a:cubicBezTo>
                    <a:pt x="18313" y="54101"/>
                    <a:pt x="17564" y="53110"/>
                    <a:pt x="17589" y="52005"/>
                  </a:cubicBezTo>
                  <a:cubicBezTo>
                    <a:pt x="17640" y="49821"/>
                    <a:pt x="17729" y="45516"/>
                    <a:pt x="17729" y="44271"/>
                  </a:cubicBezTo>
                  <a:cubicBezTo>
                    <a:pt x="17729" y="42569"/>
                    <a:pt x="9462" y="29044"/>
                    <a:pt x="7442" y="27291"/>
                  </a:cubicBezTo>
                  <a:cubicBezTo>
                    <a:pt x="6375" y="26377"/>
                    <a:pt x="1562" y="25107"/>
                    <a:pt x="0" y="24116"/>
                  </a:cubicBezTo>
                  <a:lnTo>
                    <a:pt x="0" y="2273"/>
                  </a:lnTo>
                  <a:lnTo>
                    <a:pt x="292" y="2273"/>
                  </a:lnTo>
                  <a:cubicBezTo>
                    <a:pt x="1727" y="2273"/>
                    <a:pt x="7366" y="0"/>
                    <a:pt x="9322" y="0"/>
                  </a:cubicBezTo>
                  <a:lnTo>
                    <a:pt x="37020" y="13"/>
                  </a:lnTo>
                  <a:cubicBezTo>
                    <a:pt x="42582" y="13"/>
                    <a:pt x="43471" y="6363"/>
                    <a:pt x="39802" y="6972"/>
                  </a:cubicBezTo>
                  <a:lnTo>
                    <a:pt x="39967" y="7683"/>
                  </a:lnTo>
                  <a:cubicBezTo>
                    <a:pt x="43484" y="8064"/>
                    <a:pt x="45630" y="13703"/>
                    <a:pt x="41135" y="14859"/>
                  </a:cubicBezTo>
                  <a:lnTo>
                    <a:pt x="41300" y="15557"/>
                  </a:lnTo>
                  <a:cubicBezTo>
                    <a:pt x="44665" y="15926"/>
                    <a:pt x="47167" y="21399"/>
                    <a:pt x="42481" y="22745"/>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110" name="Google Shape;3110;p199"/>
            <p:cNvPicPr preferRelativeResize="0"/>
            <p:nvPr/>
          </p:nvPicPr>
          <p:blipFill rotWithShape="1">
            <a:blip r:embed="rId13">
              <a:alphaModFix/>
            </a:blip>
            <a:srcRect b="0" l="0" r="0" t="0"/>
            <a:stretch/>
          </p:blipFill>
          <p:spPr>
            <a:xfrm>
              <a:off x="6548306" y="1430107"/>
              <a:ext cx="78200" cy="80643"/>
            </a:xfrm>
            <a:prstGeom prst="rect">
              <a:avLst/>
            </a:prstGeom>
            <a:noFill/>
            <a:ln>
              <a:noFill/>
            </a:ln>
          </p:spPr>
        </p:pic>
        <p:sp>
          <p:nvSpPr>
            <p:cNvPr id="3111" name="Google Shape;3111;p199"/>
            <p:cNvSpPr/>
            <p:nvPr/>
          </p:nvSpPr>
          <p:spPr>
            <a:xfrm>
              <a:off x="6775708" y="1440675"/>
              <a:ext cx="58234" cy="47627"/>
            </a:xfrm>
            <a:custGeom>
              <a:rect b="b" l="l" r="r" t="t"/>
              <a:pathLst>
                <a:path extrusionOk="0" h="47954" w="54482">
                  <a:moveTo>
                    <a:pt x="22745" y="5473"/>
                  </a:moveTo>
                  <a:lnTo>
                    <a:pt x="23443" y="5308"/>
                  </a:lnTo>
                  <a:cubicBezTo>
                    <a:pt x="24154" y="889"/>
                    <a:pt x="30974" y="0"/>
                    <a:pt x="30987" y="4724"/>
                  </a:cubicBezTo>
                  <a:lnTo>
                    <a:pt x="30987" y="23900"/>
                  </a:lnTo>
                  <a:cubicBezTo>
                    <a:pt x="33463" y="23291"/>
                    <a:pt x="40423" y="22249"/>
                    <a:pt x="42722" y="21906"/>
                  </a:cubicBezTo>
                  <a:cubicBezTo>
                    <a:pt x="43280" y="21817"/>
                    <a:pt x="43852" y="21817"/>
                    <a:pt x="44423" y="21894"/>
                  </a:cubicBezTo>
                  <a:cubicBezTo>
                    <a:pt x="47713" y="22351"/>
                    <a:pt x="51358" y="23951"/>
                    <a:pt x="52983" y="24726"/>
                  </a:cubicBezTo>
                  <a:cubicBezTo>
                    <a:pt x="53593" y="25018"/>
                    <a:pt x="54050" y="25551"/>
                    <a:pt x="54215" y="26186"/>
                  </a:cubicBezTo>
                  <a:cubicBezTo>
                    <a:pt x="54482" y="27151"/>
                    <a:pt x="54469" y="27939"/>
                    <a:pt x="54329" y="28561"/>
                  </a:cubicBezTo>
                  <a:cubicBezTo>
                    <a:pt x="54101" y="29641"/>
                    <a:pt x="53110" y="30390"/>
                    <a:pt x="51993" y="30365"/>
                  </a:cubicBezTo>
                  <a:cubicBezTo>
                    <a:pt x="49821" y="30314"/>
                    <a:pt x="45516" y="30225"/>
                    <a:pt x="44271" y="30225"/>
                  </a:cubicBezTo>
                  <a:cubicBezTo>
                    <a:pt x="42569" y="30225"/>
                    <a:pt x="29044" y="38492"/>
                    <a:pt x="27291" y="40499"/>
                  </a:cubicBezTo>
                  <a:cubicBezTo>
                    <a:pt x="26377" y="41579"/>
                    <a:pt x="25107" y="46392"/>
                    <a:pt x="24116" y="47954"/>
                  </a:cubicBezTo>
                  <a:lnTo>
                    <a:pt x="2273" y="47954"/>
                  </a:lnTo>
                  <a:lnTo>
                    <a:pt x="2273" y="47662"/>
                  </a:lnTo>
                  <a:cubicBezTo>
                    <a:pt x="2273" y="46227"/>
                    <a:pt x="0" y="40575"/>
                    <a:pt x="0" y="38632"/>
                  </a:cubicBezTo>
                  <a:lnTo>
                    <a:pt x="13" y="10934"/>
                  </a:lnTo>
                  <a:cubicBezTo>
                    <a:pt x="13" y="5372"/>
                    <a:pt x="6363" y="4483"/>
                    <a:pt x="6972" y="8152"/>
                  </a:cubicBezTo>
                  <a:lnTo>
                    <a:pt x="7683" y="7987"/>
                  </a:lnTo>
                  <a:cubicBezTo>
                    <a:pt x="8064" y="4470"/>
                    <a:pt x="13703" y="2324"/>
                    <a:pt x="14859" y="6819"/>
                  </a:cubicBezTo>
                  <a:lnTo>
                    <a:pt x="15557" y="6654"/>
                  </a:lnTo>
                  <a:cubicBezTo>
                    <a:pt x="15926" y="3289"/>
                    <a:pt x="21399" y="787"/>
                    <a:pt x="22745" y="5473"/>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112" name="Google Shape;3112;p199"/>
            <p:cNvPicPr preferRelativeResize="0"/>
            <p:nvPr/>
          </p:nvPicPr>
          <p:blipFill rotWithShape="1">
            <a:blip r:embed="rId14">
              <a:alphaModFix/>
            </a:blip>
            <a:srcRect b="0" l="0" r="0" t="0"/>
            <a:stretch/>
          </p:blipFill>
          <p:spPr>
            <a:xfrm>
              <a:off x="6762325" y="1428851"/>
              <a:ext cx="86793" cy="72665"/>
            </a:xfrm>
            <a:prstGeom prst="rect">
              <a:avLst/>
            </a:prstGeom>
            <a:noFill/>
            <a:ln>
              <a:noFill/>
            </a:ln>
          </p:spPr>
        </p:pic>
        <p:sp>
          <p:nvSpPr>
            <p:cNvPr id="3113" name="Google Shape;3113;p199"/>
            <p:cNvSpPr/>
            <p:nvPr/>
          </p:nvSpPr>
          <p:spPr>
            <a:xfrm>
              <a:off x="1869412" y="1585454"/>
              <a:ext cx="98560"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fr-FR" sz="2000" u="none" cap="none" strike="noStrike">
                  <a:solidFill>
                    <a:srgbClr val="FFFFFF"/>
                  </a:solidFill>
                  <a:latin typeface="Calibri"/>
                  <a:ea typeface="Calibri"/>
                  <a:cs typeface="Calibri"/>
                  <a:sym typeface="Calibri"/>
                </a:rPr>
                <a:t>2</a:t>
              </a:r>
              <a:endParaRPr/>
            </a:p>
          </p:txBody>
        </p:sp>
        <p:sp>
          <p:nvSpPr>
            <p:cNvPr id="3114" name="Google Shape;3114;p199"/>
            <p:cNvSpPr/>
            <p:nvPr/>
          </p:nvSpPr>
          <p:spPr>
            <a:xfrm>
              <a:off x="2370775" y="1299475"/>
              <a:ext cx="1462084"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Arial"/>
                  <a:ea typeface="Arial"/>
                  <a:cs typeface="Arial"/>
                  <a:sym typeface="Arial"/>
                </a:rPr>
                <a:t>Je m’entraîne seul </a:t>
              </a:r>
              <a:endParaRPr/>
            </a:p>
          </p:txBody>
        </p:sp>
        <p:sp>
          <p:nvSpPr>
            <p:cNvPr id="3115" name="Google Shape;3115;p199"/>
            <p:cNvSpPr/>
            <p:nvPr/>
          </p:nvSpPr>
          <p:spPr>
            <a:xfrm>
              <a:off x="4242645" y="1622918"/>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sp>
          <p:nvSpPr>
            <p:cNvPr id="3116" name="Google Shape;3116;p199"/>
            <p:cNvSpPr/>
            <p:nvPr/>
          </p:nvSpPr>
          <p:spPr>
            <a:xfrm>
              <a:off x="4216504" y="2225624"/>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sp>
          <p:nvSpPr>
            <p:cNvPr id="3117" name="Google Shape;3117;p199"/>
            <p:cNvSpPr/>
            <p:nvPr/>
          </p:nvSpPr>
          <p:spPr>
            <a:xfrm>
              <a:off x="4242645" y="2922287"/>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sp>
          <p:nvSpPr>
            <p:cNvPr id="3118" name="Google Shape;3118;p199"/>
            <p:cNvSpPr/>
            <p:nvPr/>
          </p:nvSpPr>
          <p:spPr>
            <a:xfrm>
              <a:off x="4112447" y="1598594"/>
              <a:ext cx="1929584"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AC67AA"/>
                  </a:solidFill>
                  <a:latin typeface="Calibri"/>
                  <a:ea typeface="Calibri"/>
                  <a:cs typeface="Calibri"/>
                  <a:sym typeface="Calibri"/>
                </a:rPr>
                <a:t>1.</a:t>
              </a:r>
              <a:r>
                <a:rPr b="0" i="0" lang="fr-FR" sz="1400" u="none" cap="none" strike="noStrike">
                  <a:solidFill>
                    <a:srgbClr val="231F20"/>
                  </a:solidFill>
                  <a:latin typeface="Calibri"/>
                  <a:ea typeface="Calibri"/>
                  <a:cs typeface="Calibri"/>
                  <a:sym typeface="Calibri"/>
                </a:rPr>
                <a:t>Préciser le nombre d’électrons.</a:t>
              </a:r>
              <a:endParaRPr/>
            </a:p>
          </p:txBody>
        </p:sp>
        <p:sp>
          <p:nvSpPr>
            <p:cNvPr id="3119" name="Google Shape;3119;p199"/>
            <p:cNvSpPr/>
            <p:nvPr/>
          </p:nvSpPr>
          <p:spPr>
            <a:xfrm>
              <a:off x="4112447" y="2210974"/>
              <a:ext cx="2212479"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AC67AA"/>
                  </a:solidFill>
                  <a:latin typeface="Calibri"/>
                  <a:ea typeface="Calibri"/>
                  <a:cs typeface="Calibri"/>
                  <a:sym typeface="Calibri"/>
                </a:rPr>
                <a:t>2.</a:t>
              </a:r>
              <a:r>
                <a:rPr b="0" i="0" lang="fr-FR" sz="1400" u="none" cap="none" strike="noStrike">
                  <a:solidFill>
                    <a:srgbClr val="231F20"/>
                  </a:solidFill>
                  <a:latin typeface="Calibri"/>
                  <a:ea typeface="Calibri"/>
                  <a:cs typeface="Calibri"/>
                  <a:sym typeface="Calibri"/>
                </a:rPr>
                <a:t>Identifier les constituants du noyau.</a:t>
              </a:r>
              <a:endParaRPr/>
            </a:p>
          </p:txBody>
        </p:sp>
        <p:sp>
          <p:nvSpPr>
            <p:cNvPr id="3120" name="Google Shape;3120;p199"/>
            <p:cNvSpPr/>
            <p:nvPr/>
          </p:nvSpPr>
          <p:spPr>
            <a:xfrm>
              <a:off x="4112447" y="2909996"/>
              <a:ext cx="2415942"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AC67AA"/>
                  </a:solidFill>
                  <a:latin typeface="Calibri"/>
                  <a:ea typeface="Calibri"/>
                  <a:cs typeface="Calibri"/>
                  <a:sym typeface="Calibri"/>
                </a:rPr>
                <a:t>3.</a:t>
              </a:r>
              <a:r>
                <a:rPr b="0" i="0" lang="fr-FR" sz="1400" u="none" cap="none" strike="noStrike">
                  <a:solidFill>
                    <a:srgbClr val="231F20"/>
                  </a:solidFill>
                  <a:latin typeface="Calibri"/>
                  <a:ea typeface="Calibri"/>
                  <a:cs typeface="Calibri"/>
                  <a:sym typeface="Calibri"/>
                </a:rPr>
                <a:t>Décrire la structure de l’atome du bore.</a:t>
              </a:r>
              <a:endParaRPr/>
            </a:p>
          </p:txBody>
        </p:sp>
        <p:sp>
          <p:nvSpPr>
            <p:cNvPr id="3121" name="Google Shape;3121;p199"/>
            <p:cNvSpPr/>
            <p:nvPr/>
          </p:nvSpPr>
          <p:spPr>
            <a:xfrm>
              <a:off x="4215646" y="1904450"/>
              <a:ext cx="1955995"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231F20"/>
                  </a:solidFill>
                  <a:latin typeface="Calibri"/>
                  <a:ea typeface="Calibri"/>
                  <a:cs typeface="Calibri"/>
                  <a:sym typeface="Calibri"/>
                </a:rPr>
                <a:t>Le nombre d’électrons est : </a:t>
              </a:r>
              <a:r>
                <a:rPr b="0" i="0" lang="fr-FR" sz="1050" u="none" cap="none" strike="noStrike">
                  <a:solidFill>
                    <a:srgbClr val="231F20"/>
                  </a:solidFill>
                  <a:latin typeface="Arial"/>
                  <a:ea typeface="Arial"/>
                  <a:cs typeface="Arial"/>
                  <a:sym typeface="Arial"/>
                </a:rPr>
                <a:t>................</a:t>
              </a:r>
              <a:endParaRPr/>
            </a:p>
          </p:txBody>
        </p:sp>
        <p:sp>
          <p:nvSpPr>
            <p:cNvPr id="3122" name="Google Shape;3122;p199"/>
            <p:cNvSpPr/>
            <p:nvPr/>
          </p:nvSpPr>
          <p:spPr>
            <a:xfrm>
              <a:off x="4215645" y="3153062"/>
              <a:ext cx="4484550" cy="507822"/>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fr-FR" sz="1400" u="none" cap="none" strike="noStrike">
                  <a:solidFill>
                    <a:srgbClr val="231F20"/>
                  </a:solidFill>
                  <a:latin typeface="Calibri"/>
                  <a:ea typeface="Calibri"/>
                  <a:cs typeface="Calibri"/>
                  <a:sym typeface="Calibri"/>
                </a:rPr>
                <a:t>L’atome du bore est constituéde </a:t>
              </a:r>
              <a:r>
                <a:rPr b="0" i="0" lang="fr-FR" sz="1050" u="none" cap="none" strike="noStrike">
                  <a:solidFill>
                    <a:srgbClr val="231F20"/>
                  </a:solidFill>
                  <a:latin typeface="Arial"/>
                  <a:ea typeface="Arial"/>
                  <a:cs typeface="Arial"/>
                  <a:sym typeface="Arial"/>
                </a:rPr>
                <a:t>.................................. </a:t>
              </a:r>
              <a:r>
                <a:rPr b="0" i="0" lang="fr-FR" sz="1400" u="none" cap="none" strike="noStrike">
                  <a:solidFill>
                    <a:srgbClr val="231F20"/>
                  </a:solidFill>
                  <a:latin typeface="Calibri"/>
                  <a:ea typeface="Calibri"/>
                  <a:cs typeface="Calibri"/>
                  <a:sym typeface="Calibri"/>
                </a:rPr>
                <a:t>qui tourne(nt) autour d’un noyau comportant </a:t>
              </a:r>
              <a:r>
                <a:rPr b="0" i="0" lang="fr-FR" sz="1050" u="none" cap="none" strike="noStrike">
                  <a:solidFill>
                    <a:srgbClr val="231F20"/>
                  </a:solidFill>
                  <a:latin typeface="Arial"/>
                  <a:ea typeface="Arial"/>
                  <a:cs typeface="Arial"/>
                  <a:sym typeface="Arial"/>
                </a:rPr>
                <a:t>............</a:t>
              </a:r>
              <a:r>
                <a:rPr b="0" i="0" lang="fr-FR" sz="1050" u="none" cap="none" strike="noStrike">
                  <a:solidFill>
                    <a:srgbClr val="231F20"/>
                  </a:solidFill>
                  <a:latin typeface="Arial"/>
                  <a:ea typeface="Arial"/>
                  <a:cs typeface="Arial"/>
                  <a:sym typeface="Arial"/>
                </a:rPr>
                <a:t>..........................................................</a:t>
              </a:r>
              <a:r>
                <a:rPr b="0" i="0" lang="fr-FR" sz="1050" u="none" cap="none" strike="noStrike">
                  <a:solidFill>
                    <a:srgbClr val="231F20"/>
                  </a:solidFill>
                  <a:latin typeface="Arial"/>
                  <a:ea typeface="Arial"/>
                  <a:cs typeface="Arial"/>
                  <a:sym typeface="Arial"/>
                </a:rPr>
                <a:t>................</a:t>
              </a:r>
              <a:endParaRPr b="0" i="0" sz="1400" u="none" cap="none" strike="noStrike">
                <a:solidFill>
                  <a:srgbClr val="231F20"/>
                </a:solidFill>
                <a:latin typeface="Calibri"/>
                <a:ea typeface="Calibri"/>
                <a:cs typeface="Calibri"/>
                <a:sym typeface="Calibri"/>
              </a:endParaRPr>
            </a:p>
          </p:txBody>
        </p:sp>
        <p:sp>
          <p:nvSpPr>
            <p:cNvPr id="3123" name="Google Shape;3123;p199"/>
            <p:cNvSpPr/>
            <p:nvPr/>
          </p:nvSpPr>
          <p:spPr>
            <a:xfrm>
              <a:off x="4186184" y="2487346"/>
              <a:ext cx="4290877"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231F20"/>
                  </a:solidFill>
                  <a:latin typeface="Calibri"/>
                  <a:ea typeface="Calibri"/>
                  <a:cs typeface="Calibri"/>
                  <a:sym typeface="Calibri"/>
                </a:rPr>
                <a:t>Le noyau de l’atome du bore est constitué </a:t>
              </a:r>
              <a:r>
                <a:rPr b="0" i="0" lang="fr-FR" sz="1050" u="none" cap="none" strike="noStrike">
                  <a:solidFill>
                    <a:srgbClr val="231F20"/>
                  </a:solidFill>
                  <a:latin typeface="Arial"/>
                  <a:ea typeface="Arial"/>
                  <a:cs typeface="Arial"/>
                  <a:sym typeface="Arial"/>
                </a:rPr>
                <a:t>................................................................................</a:t>
              </a:r>
              <a:endParaRPr/>
            </a:p>
          </p:txBody>
        </p:sp>
      </p:grpSp>
      <p:sp>
        <p:nvSpPr>
          <p:cNvPr id="3124" name="Google Shape;3124;p199"/>
          <p:cNvSpPr/>
          <p:nvPr/>
        </p:nvSpPr>
        <p:spPr>
          <a:xfrm>
            <a:off x="590970" y="2065505"/>
            <a:ext cx="3319821" cy="4207512"/>
          </a:xfrm>
          <a:custGeom>
            <a:rect b="b" l="l" r="r" t="t"/>
            <a:pathLst>
              <a:path extrusionOk="0" h="2657652" w="1974761">
                <a:moveTo>
                  <a:pt x="0" y="0"/>
                </a:moveTo>
                <a:lnTo>
                  <a:pt x="0" y="0"/>
                </a:lnTo>
                <a:lnTo>
                  <a:pt x="0" y="2549651"/>
                </a:lnTo>
                <a:cubicBezTo>
                  <a:pt x="0" y="2609303"/>
                  <a:pt x="48348" y="2657652"/>
                  <a:pt x="108000" y="2657652"/>
                </a:cubicBezTo>
                <a:lnTo>
                  <a:pt x="1866760" y="2657652"/>
                </a:lnTo>
                <a:cubicBezTo>
                  <a:pt x="1926399" y="2657652"/>
                  <a:pt x="1974761" y="2609303"/>
                  <a:pt x="1974761" y="2549651"/>
                </a:cubicBezTo>
                <a:lnTo>
                  <a:pt x="1974761" y="108000"/>
                </a:lnTo>
                <a:cubicBezTo>
                  <a:pt x="1974761" y="48348"/>
                  <a:pt x="1926399" y="0"/>
                  <a:pt x="1866760"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25" name="Google Shape;3125;p199"/>
          <p:cNvSpPr/>
          <p:nvPr/>
        </p:nvSpPr>
        <p:spPr>
          <a:xfrm>
            <a:off x="590968" y="2065505"/>
            <a:ext cx="3296042" cy="4207512"/>
          </a:xfrm>
          <a:custGeom>
            <a:rect b="b" l="l" r="r" t="t"/>
            <a:pathLst>
              <a:path extrusionOk="0" h="2657652" w="1974761">
                <a:moveTo>
                  <a:pt x="0" y="0"/>
                </a:moveTo>
                <a:lnTo>
                  <a:pt x="0" y="0"/>
                </a:lnTo>
                <a:lnTo>
                  <a:pt x="0" y="2549651"/>
                </a:lnTo>
                <a:cubicBezTo>
                  <a:pt x="0" y="2609303"/>
                  <a:pt x="48348" y="2657652"/>
                  <a:pt x="108000" y="2657652"/>
                </a:cubicBezTo>
                <a:lnTo>
                  <a:pt x="1866760" y="2657652"/>
                </a:lnTo>
                <a:cubicBezTo>
                  <a:pt x="1926399" y="2657652"/>
                  <a:pt x="1974761" y="2609303"/>
                  <a:pt x="1974761" y="2549651"/>
                </a:cubicBezTo>
                <a:lnTo>
                  <a:pt x="1974761" y="108000"/>
                </a:lnTo>
                <a:cubicBezTo>
                  <a:pt x="1974761" y="48348"/>
                  <a:pt x="1926399" y="0"/>
                  <a:pt x="1866760" y="0"/>
                </a:cubicBezTo>
                <a:lnTo>
                  <a:pt x="0" y="0"/>
                </a:lnTo>
                <a:close/>
                <a:moveTo>
                  <a:pt x="0" y="0"/>
                </a:moveTo>
              </a:path>
            </a:pathLst>
          </a:custGeom>
          <a:noFill/>
          <a:ln cap="flat" cmpd="sng" w="9525">
            <a:solidFill>
              <a:srgbClr val="AE6EAD"/>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26" name="Google Shape;3126;p199"/>
          <p:cNvSpPr/>
          <p:nvPr/>
        </p:nvSpPr>
        <p:spPr>
          <a:xfrm>
            <a:off x="684017" y="5638616"/>
            <a:ext cx="3190616" cy="5101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2000" u="none" cap="none" strike="noStrike">
                <a:solidFill>
                  <a:srgbClr val="231F20"/>
                </a:solidFill>
                <a:latin typeface="Calibri"/>
                <a:ea typeface="Calibri"/>
                <a:cs typeface="Calibri"/>
                <a:sym typeface="Calibri"/>
              </a:rPr>
              <a:t>On veut décrire la structure de</a:t>
            </a:r>
            <a:endParaRPr/>
          </a:p>
          <a:p>
            <a:pPr indent="0" lvl="0" marL="0" marR="0" rtl="0" algn="l">
              <a:lnSpc>
                <a:spcPct val="70000"/>
              </a:lnSpc>
              <a:spcBef>
                <a:spcPts val="0"/>
              </a:spcBef>
              <a:spcAft>
                <a:spcPts val="0"/>
              </a:spcAft>
              <a:buNone/>
            </a:pPr>
            <a:r>
              <a:rPr b="0" i="0" lang="fr-FR" sz="2000" u="none" cap="none" strike="noStrike">
                <a:solidFill>
                  <a:srgbClr val="231F20"/>
                </a:solidFill>
                <a:latin typeface="Calibri"/>
                <a:ea typeface="Calibri"/>
                <a:cs typeface="Calibri"/>
                <a:sym typeface="Calibri"/>
              </a:rPr>
              <a:t>cet atome.</a:t>
            </a:r>
            <a:endParaRPr/>
          </a:p>
        </p:txBody>
      </p:sp>
      <p:sp>
        <p:nvSpPr>
          <p:cNvPr id="3127" name="Google Shape;3127;p199"/>
          <p:cNvSpPr/>
          <p:nvPr/>
        </p:nvSpPr>
        <p:spPr>
          <a:xfrm>
            <a:off x="727542" y="2071119"/>
            <a:ext cx="2983893" cy="4725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231F20"/>
                </a:solidFill>
                <a:latin typeface="Calibri"/>
                <a:ea typeface="Calibri"/>
                <a:cs typeface="Calibri"/>
                <a:sym typeface="Calibri"/>
              </a:rPr>
              <a:t>Un modèle de l’atome du bore </a:t>
            </a:r>
            <a:endParaRPr/>
          </a:p>
          <a:p>
            <a:pPr indent="0" lvl="0" marL="0" marR="0" rtl="0" algn="l">
              <a:lnSpc>
                <a:spcPct val="96928"/>
              </a:lnSpc>
              <a:spcBef>
                <a:spcPts val="0"/>
              </a:spcBef>
              <a:spcAft>
                <a:spcPts val="0"/>
              </a:spcAft>
              <a:buNone/>
            </a:pPr>
            <a:r>
              <a:rPr b="0" i="0" lang="fr-FR" sz="1400" u="none" cap="none" strike="noStrike">
                <a:solidFill>
                  <a:srgbClr val="231F20"/>
                </a:solidFill>
                <a:latin typeface="Calibri"/>
                <a:ea typeface="Calibri"/>
                <a:cs typeface="Calibri"/>
                <a:sym typeface="Calibri"/>
              </a:rPr>
              <a:t>est représenté ci-dessous:</a:t>
            </a:r>
            <a:endParaRPr/>
          </a:p>
        </p:txBody>
      </p:sp>
      <p:sp>
        <p:nvSpPr>
          <p:cNvPr id="3128" name="Google Shape;3128;p199"/>
          <p:cNvSpPr txBox="1"/>
          <p:nvPr/>
        </p:nvSpPr>
        <p:spPr>
          <a:xfrm>
            <a:off x="6310737" y="2502159"/>
            <a:ext cx="575834"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1" lang="fr-FR" sz="1400" u="none" cap="none" strike="noStrike">
                <a:solidFill>
                  <a:srgbClr val="FF0000"/>
                </a:solidFill>
                <a:latin typeface="Arial"/>
                <a:ea typeface="Arial"/>
                <a:cs typeface="Arial"/>
                <a:sym typeface="Arial"/>
              </a:rPr>
              <a:t>5</a:t>
            </a:r>
            <a:endParaRPr/>
          </a:p>
        </p:txBody>
      </p:sp>
      <p:grpSp>
        <p:nvGrpSpPr>
          <p:cNvPr id="3129" name="Google Shape;3129;p199"/>
          <p:cNvGrpSpPr/>
          <p:nvPr/>
        </p:nvGrpSpPr>
        <p:grpSpPr>
          <a:xfrm>
            <a:off x="838598" y="2810019"/>
            <a:ext cx="2699763" cy="2665912"/>
            <a:chOff x="916979" y="2757765"/>
            <a:chExt cx="2699763" cy="2665912"/>
          </a:xfrm>
        </p:grpSpPr>
        <p:sp>
          <p:nvSpPr>
            <p:cNvPr id="3130" name="Google Shape;3130;p199"/>
            <p:cNvSpPr/>
            <p:nvPr/>
          </p:nvSpPr>
          <p:spPr>
            <a:xfrm>
              <a:off x="916979" y="2819176"/>
              <a:ext cx="2597851" cy="2604501"/>
            </a:xfrm>
            <a:custGeom>
              <a:rect b="b" l="l" r="r" t="t"/>
              <a:pathLst>
                <a:path extrusionOk="0" h="1645119" w="1611604">
                  <a:moveTo>
                    <a:pt x="805802" y="1645119"/>
                  </a:moveTo>
                  <a:cubicBezTo>
                    <a:pt x="1250835" y="1645119"/>
                    <a:pt x="1611604" y="1276845"/>
                    <a:pt x="1611604" y="822553"/>
                  </a:cubicBezTo>
                  <a:cubicBezTo>
                    <a:pt x="1611604" y="368274"/>
                    <a:pt x="1250835" y="0"/>
                    <a:pt x="805802" y="0"/>
                  </a:cubicBezTo>
                  <a:cubicBezTo>
                    <a:pt x="360769" y="0"/>
                    <a:pt x="0" y="368274"/>
                    <a:pt x="0" y="822553"/>
                  </a:cubicBezTo>
                  <a:cubicBezTo>
                    <a:pt x="0" y="1276845"/>
                    <a:pt x="360769" y="1645119"/>
                    <a:pt x="805802" y="1645119"/>
                  </a:cubicBezTo>
                  <a:close/>
                  <a:moveTo>
                    <a:pt x="805802" y="1645119"/>
                  </a:moveTo>
                </a:path>
              </a:pathLst>
            </a:custGeom>
            <a:noFill/>
            <a:ln cap="flat" cmpd="sng" w="120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31" name="Google Shape;3131;p199"/>
            <p:cNvSpPr/>
            <p:nvPr/>
          </p:nvSpPr>
          <p:spPr>
            <a:xfrm>
              <a:off x="1334816" y="3276919"/>
              <a:ext cx="1738970" cy="1776306"/>
            </a:xfrm>
            <a:custGeom>
              <a:rect b="b" l="l" r="r" t="t"/>
              <a:pathLst>
                <a:path extrusionOk="0" h="1121994" w="1078788">
                  <a:moveTo>
                    <a:pt x="539394" y="1121994"/>
                  </a:moveTo>
                  <a:cubicBezTo>
                    <a:pt x="837297" y="1121994"/>
                    <a:pt x="1078788" y="870827"/>
                    <a:pt x="1078788" y="560997"/>
                  </a:cubicBezTo>
                  <a:cubicBezTo>
                    <a:pt x="1078788" y="251168"/>
                    <a:pt x="837297" y="0"/>
                    <a:pt x="539394" y="0"/>
                  </a:cubicBezTo>
                  <a:cubicBezTo>
                    <a:pt x="241491" y="0"/>
                    <a:pt x="0" y="251168"/>
                    <a:pt x="0" y="560997"/>
                  </a:cubicBezTo>
                  <a:cubicBezTo>
                    <a:pt x="0" y="870827"/>
                    <a:pt x="241491" y="1121994"/>
                    <a:pt x="539394" y="1121994"/>
                  </a:cubicBezTo>
                  <a:close/>
                  <a:moveTo>
                    <a:pt x="539394" y="1121994"/>
                  </a:moveTo>
                </a:path>
              </a:pathLst>
            </a:custGeom>
            <a:noFill/>
            <a:ln cap="flat" cmpd="sng" w="120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nvGrpSpPr>
            <p:cNvPr id="3132" name="Google Shape;3132;p199"/>
            <p:cNvGrpSpPr/>
            <p:nvPr/>
          </p:nvGrpSpPr>
          <p:grpSpPr>
            <a:xfrm>
              <a:off x="1185867" y="4167904"/>
              <a:ext cx="290699" cy="285528"/>
              <a:chOff x="1185867" y="4167904"/>
              <a:chExt cx="290699" cy="285528"/>
            </a:xfrm>
          </p:grpSpPr>
          <p:sp>
            <p:nvSpPr>
              <p:cNvPr id="3133" name="Google Shape;3133;p199"/>
              <p:cNvSpPr/>
              <p:nvPr/>
            </p:nvSpPr>
            <p:spPr>
              <a:xfrm>
                <a:off x="1185867" y="4167904"/>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34" name="Google Shape;3134;p199"/>
              <p:cNvSpPr/>
              <p:nvPr/>
            </p:nvSpPr>
            <p:spPr>
              <a:xfrm>
                <a:off x="1277473" y="4296754"/>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35" name="Google Shape;3135;p199"/>
            <p:cNvGrpSpPr/>
            <p:nvPr/>
          </p:nvGrpSpPr>
          <p:grpSpPr>
            <a:xfrm>
              <a:off x="1124614" y="4896547"/>
              <a:ext cx="290699" cy="285528"/>
              <a:chOff x="3269170" y="4395880"/>
              <a:chExt cx="290699" cy="285528"/>
            </a:xfrm>
          </p:grpSpPr>
          <p:sp>
            <p:nvSpPr>
              <p:cNvPr id="3136" name="Google Shape;3136;p199"/>
              <p:cNvSpPr/>
              <p:nvPr/>
            </p:nvSpPr>
            <p:spPr>
              <a:xfrm>
                <a:off x="3269170" y="4395880"/>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37" name="Google Shape;3137;p199"/>
              <p:cNvSpPr/>
              <p:nvPr/>
            </p:nvSpPr>
            <p:spPr>
              <a:xfrm>
                <a:off x="3360778" y="4524730"/>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38" name="Google Shape;3138;p199"/>
            <p:cNvGrpSpPr/>
            <p:nvPr/>
          </p:nvGrpSpPr>
          <p:grpSpPr>
            <a:xfrm>
              <a:off x="2367234" y="2757765"/>
              <a:ext cx="290699" cy="285528"/>
              <a:chOff x="2712074" y="2845643"/>
              <a:chExt cx="290699" cy="285528"/>
            </a:xfrm>
          </p:grpSpPr>
          <p:sp>
            <p:nvSpPr>
              <p:cNvPr id="3139" name="Google Shape;3139;p199"/>
              <p:cNvSpPr/>
              <p:nvPr/>
            </p:nvSpPr>
            <p:spPr>
              <a:xfrm>
                <a:off x="2712074" y="2845643"/>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40" name="Google Shape;3140;p199"/>
              <p:cNvSpPr/>
              <p:nvPr/>
            </p:nvSpPr>
            <p:spPr>
              <a:xfrm>
                <a:off x="2803683" y="2974491"/>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41" name="Google Shape;3141;p199"/>
            <p:cNvGrpSpPr/>
            <p:nvPr/>
          </p:nvGrpSpPr>
          <p:grpSpPr>
            <a:xfrm>
              <a:off x="2909173" y="3955764"/>
              <a:ext cx="290699" cy="285528"/>
              <a:chOff x="2909173" y="3955764"/>
              <a:chExt cx="290699" cy="285528"/>
            </a:xfrm>
          </p:grpSpPr>
          <p:sp>
            <p:nvSpPr>
              <p:cNvPr id="3142" name="Google Shape;3142;p199"/>
              <p:cNvSpPr/>
              <p:nvPr/>
            </p:nvSpPr>
            <p:spPr>
              <a:xfrm>
                <a:off x="2909173" y="3955764"/>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43" name="Google Shape;3143;p199"/>
              <p:cNvSpPr/>
              <p:nvPr/>
            </p:nvSpPr>
            <p:spPr>
              <a:xfrm>
                <a:off x="3000781" y="4084610"/>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44" name="Google Shape;3144;p199"/>
            <p:cNvGrpSpPr/>
            <p:nvPr/>
          </p:nvGrpSpPr>
          <p:grpSpPr>
            <a:xfrm>
              <a:off x="1931502" y="3685382"/>
              <a:ext cx="362929" cy="361407"/>
              <a:chOff x="1731316" y="3484823"/>
              <a:chExt cx="362929" cy="361407"/>
            </a:xfrm>
          </p:grpSpPr>
          <p:sp>
            <p:nvSpPr>
              <p:cNvPr id="3145" name="Google Shape;3145;p199"/>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46" name="Google Shape;3146;p199"/>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47" name="Google Shape;3147;p199"/>
            <p:cNvGrpSpPr/>
            <p:nvPr/>
          </p:nvGrpSpPr>
          <p:grpSpPr>
            <a:xfrm>
              <a:off x="2031960" y="4221009"/>
              <a:ext cx="358259" cy="351859"/>
              <a:chOff x="1855171" y="3792019"/>
              <a:chExt cx="358259" cy="351859"/>
            </a:xfrm>
          </p:grpSpPr>
          <p:sp>
            <p:nvSpPr>
              <p:cNvPr id="3148" name="Google Shape;3148;p199"/>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49" name="Google Shape;3149;p199"/>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50" name="Google Shape;3150;p199"/>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51" name="Google Shape;3151;p199"/>
            <p:cNvGrpSpPr/>
            <p:nvPr/>
          </p:nvGrpSpPr>
          <p:grpSpPr>
            <a:xfrm>
              <a:off x="2088981" y="3687991"/>
              <a:ext cx="358259" cy="351859"/>
              <a:chOff x="1855171" y="3792019"/>
              <a:chExt cx="358259" cy="351859"/>
            </a:xfrm>
          </p:grpSpPr>
          <p:sp>
            <p:nvSpPr>
              <p:cNvPr id="3152" name="Google Shape;3152;p199"/>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53" name="Google Shape;3153;p199"/>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54" name="Google Shape;3154;p199"/>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55" name="Google Shape;3155;p199"/>
            <p:cNvGrpSpPr/>
            <p:nvPr/>
          </p:nvGrpSpPr>
          <p:grpSpPr>
            <a:xfrm>
              <a:off x="1732652" y="3988870"/>
              <a:ext cx="358259" cy="351859"/>
              <a:chOff x="1855171" y="3792019"/>
              <a:chExt cx="358259" cy="351859"/>
            </a:xfrm>
          </p:grpSpPr>
          <p:sp>
            <p:nvSpPr>
              <p:cNvPr id="3156" name="Google Shape;3156;p199"/>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57" name="Google Shape;3157;p199"/>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58" name="Google Shape;3158;p199"/>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59" name="Google Shape;3159;p199"/>
            <p:cNvGrpSpPr/>
            <p:nvPr/>
          </p:nvGrpSpPr>
          <p:grpSpPr>
            <a:xfrm>
              <a:off x="2285621" y="4140901"/>
              <a:ext cx="362929" cy="361407"/>
              <a:chOff x="1731316" y="3484823"/>
              <a:chExt cx="362929" cy="361407"/>
            </a:xfrm>
          </p:grpSpPr>
          <p:sp>
            <p:nvSpPr>
              <p:cNvPr id="3160" name="Google Shape;3160;p199"/>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61" name="Google Shape;3161;p199"/>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62" name="Google Shape;3162;p199"/>
            <p:cNvGrpSpPr/>
            <p:nvPr/>
          </p:nvGrpSpPr>
          <p:grpSpPr>
            <a:xfrm>
              <a:off x="2214396" y="3812294"/>
              <a:ext cx="362929" cy="361407"/>
              <a:chOff x="1731316" y="3484823"/>
              <a:chExt cx="362929" cy="361407"/>
            </a:xfrm>
          </p:grpSpPr>
          <p:sp>
            <p:nvSpPr>
              <p:cNvPr id="3163" name="Google Shape;3163;p199"/>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64" name="Google Shape;3164;p199"/>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65" name="Google Shape;3165;p199"/>
            <p:cNvGrpSpPr/>
            <p:nvPr/>
          </p:nvGrpSpPr>
          <p:grpSpPr>
            <a:xfrm>
              <a:off x="1812451" y="4176109"/>
              <a:ext cx="362929" cy="361407"/>
              <a:chOff x="1731316" y="3484823"/>
              <a:chExt cx="362929" cy="361407"/>
            </a:xfrm>
          </p:grpSpPr>
          <p:sp>
            <p:nvSpPr>
              <p:cNvPr id="3166" name="Google Shape;3166;p199"/>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67" name="Google Shape;3167;p199"/>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68" name="Google Shape;3168;p199"/>
            <p:cNvGrpSpPr/>
            <p:nvPr/>
          </p:nvGrpSpPr>
          <p:grpSpPr>
            <a:xfrm>
              <a:off x="2060287" y="3982769"/>
              <a:ext cx="358259" cy="351859"/>
              <a:chOff x="1855171" y="3792019"/>
              <a:chExt cx="358259" cy="351859"/>
            </a:xfrm>
          </p:grpSpPr>
          <p:sp>
            <p:nvSpPr>
              <p:cNvPr id="3169" name="Google Shape;3169;p199"/>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70" name="Google Shape;3170;p199"/>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71" name="Google Shape;3171;p199"/>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72" name="Google Shape;3172;p199"/>
            <p:cNvGrpSpPr/>
            <p:nvPr/>
          </p:nvGrpSpPr>
          <p:grpSpPr>
            <a:xfrm>
              <a:off x="3326043" y="4329486"/>
              <a:ext cx="290699" cy="285528"/>
              <a:chOff x="2712074" y="2845643"/>
              <a:chExt cx="290699" cy="285528"/>
            </a:xfrm>
          </p:grpSpPr>
          <p:sp>
            <p:nvSpPr>
              <p:cNvPr id="3173" name="Google Shape;3173;p199"/>
              <p:cNvSpPr/>
              <p:nvPr/>
            </p:nvSpPr>
            <p:spPr>
              <a:xfrm>
                <a:off x="2712074" y="2845643"/>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74" name="Google Shape;3174;p199"/>
              <p:cNvSpPr/>
              <p:nvPr/>
            </p:nvSpPr>
            <p:spPr>
              <a:xfrm>
                <a:off x="2803683" y="2974491"/>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75" name="Google Shape;3175;p199"/>
            <p:cNvGrpSpPr/>
            <p:nvPr/>
          </p:nvGrpSpPr>
          <p:grpSpPr>
            <a:xfrm>
              <a:off x="2273521" y="3993580"/>
              <a:ext cx="358259" cy="351859"/>
              <a:chOff x="1855171" y="3792019"/>
              <a:chExt cx="358259" cy="351859"/>
            </a:xfrm>
          </p:grpSpPr>
          <p:sp>
            <p:nvSpPr>
              <p:cNvPr id="3176" name="Google Shape;3176;p199"/>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77" name="Google Shape;3177;p199"/>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78" name="Google Shape;3178;p199"/>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179" name="Google Shape;3179;p199"/>
            <p:cNvGrpSpPr/>
            <p:nvPr/>
          </p:nvGrpSpPr>
          <p:grpSpPr>
            <a:xfrm>
              <a:off x="1816216" y="3807953"/>
              <a:ext cx="362929" cy="361407"/>
              <a:chOff x="1731316" y="3484823"/>
              <a:chExt cx="362929" cy="361407"/>
            </a:xfrm>
          </p:grpSpPr>
          <p:sp>
            <p:nvSpPr>
              <p:cNvPr id="3180" name="Google Shape;3180;p199"/>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181" name="Google Shape;3181;p199"/>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28"/>
                                        </p:tgtEl>
                                        <p:attrNameLst>
                                          <p:attrName>style.visibility</p:attrName>
                                        </p:attrNameLst>
                                      </p:cBhvr>
                                      <p:to>
                                        <p:strVal val="visible"/>
                                      </p:to>
                                    </p:set>
                                    <p:animEffect filter="fade" transition="in">
                                      <p:cBhvr>
                                        <p:cTn dur="500"/>
                                        <p:tgtEl>
                                          <p:spTgt spid="3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5" name="Shape 3185"/>
        <p:cNvGrpSpPr/>
        <p:nvPr/>
      </p:nvGrpSpPr>
      <p:grpSpPr>
        <a:xfrm>
          <a:off x="0" y="0"/>
          <a:ext cx="0" cy="0"/>
          <a:chOff x="0" y="0"/>
          <a:chExt cx="0" cy="0"/>
        </a:xfrm>
      </p:grpSpPr>
      <p:sp>
        <p:nvSpPr>
          <p:cNvPr id="3186" name="Google Shape;3186;p200"/>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None/>
            </a:pPr>
            <a:r>
              <a:rPr b="1" i="0" lang="fr-FR" sz="2135" u="none" cap="none" strike="noStrike">
                <a:solidFill>
                  <a:schemeClr val="lt1"/>
                </a:solidFill>
                <a:latin typeface="Dosis"/>
                <a:ea typeface="Dosis"/>
                <a:cs typeface="Dosis"/>
                <a:sym typeface="Dosis"/>
              </a:rPr>
              <a:t>PA</a:t>
            </a:r>
            <a:endParaRPr b="1" i="0" sz="1200" u="none" cap="none" strike="noStrike">
              <a:solidFill>
                <a:schemeClr val="lt1"/>
              </a:solidFill>
              <a:latin typeface="Dosis"/>
              <a:ea typeface="Dosis"/>
              <a:cs typeface="Dosis"/>
              <a:sym typeface="Dosis"/>
            </a:endParaRPr>
          </a:p>
        </p:txBody>
      </p:sp>
      <p:sp>
        <p:nvSpPr>
          <p:cNvPr id="3187" name="Google Shape;3187;p200"/>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fr-FR" sz="1600" u="none" cap="none" strike="noStrike">
                <a:solidFill>
                  <a:srgbClr val="A5A5A5"/>
                </a:solidFill>
                <a:latin typeface="Arial"/>
                <a:ea typeface="Arial"/>
                <a:cs typeface="Arial"/>
                <a:sym typeface="Arial"/>
              </a:rPr>
              <a:t>Prenez la correction sur vos livrets.</a:t>
            </a:r>
            <a:endParaRPr/>
          </a:p>
        </p:txBody>
      </p:sp>
      <p:sp>
        <p:nvSpPr>
          <p:cNvPr id="3188" name="Google Shape;3188;p200"/>
          <p:cNvSpPr txBox="1"/>
          <p:nvPr/>
        </p:nvSpPr>
        <p:spPr>
          <a:xfrm>
            <a:off x="341136" y="602116"/>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L’enseignant donne 3 min aux élèves pour recopier la correction sur les livrets. Il propose une solution au défi s’il reste assez de temps.</a:t>
            </a:r>
            <a:endParaRPr/>
          </a:p>
        </p:txBody>
      </p:sp>
      <p:grpSp>
        <p:nvGrpSpPr>
          <p:cNvPr id="3189" name="Google Shape;3189;p200"/>
          <p:cNvGrpSpPr/>
          <p:nvPr/>
        </p:nvGrpSpPr>
        <p:grpSpPr>
          <a:xfrm>
            <a:off x="10582447" y="178527"/>
            <a:ext cx="630930" cy="597556"/>
            <a:chOff x="582302" y="4447623"/>
            <a:chExt cx="630930" cy="597556"/>
          </a:xfrm>
        </p:grpSpPr>
        <p:pic>
          <p:nvPicPr>
            <p:cNvPr id="3190" name="Google Shape;3190;p200"/>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3191" name="Google Shape;3191;p200"/>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grpSp>
        <p:nvGrpSpPr>
          <p:cNvPr id="3192" name="Google Shape;3192;p200"/>
          <p:cNvGrpSpPr/>
          <p:nvPr/>
        </p:nvGrpSpPr>
        <p:grpSpPr>
          <a:xfrm>
            <a:off x="256728" y="1350330"/>
            <a:ext cx="11607448" cy="5064539"/>
            <a:chOff x="1778921" y="1134602"/>
            <a:chExt cx="7189588" cy="3263663"/>
          </a:xfrm>
        </p:grpSpPr>
        <p:sp>
          <p:nvSpPr>
            <p:cNvPr id="3193" name="Google Shape;3193;p200"/>
            <p:cNvSpPr/>
            <p:nvPr/>
          </p:nvSpPr>
          <p:spPr>
            <a:xfrm>
              <a:off x="1901926" y="1414215"/>
              <a:ext cx="7066583" cy="2984050"/>
            </a:xfrm>
            <a:custGeom>
              <a:rect b="b" l="l" r="r" t="t"/>
              <a:pathLst>
                <a:path extrusionOk="0" h="4267542" w="6611301">
                  <a:moveTo>
                    <a:pt x="157200" y="42036"/>
                  </a:moveTo>
                  <a:lnTo>
                    <a:pt x="78600" y="42036"/>
                  </a:lnTo>
                  <a:cubicBezTo>
                    <a:pt x="35192" y="42036"/>
                    <a:pt x="0" y="90384"/>
                    <a:pt x="0" y="150036"/>
                  </a:cubicBezTo>
                  <a:lnTo>
                    <a:pt x="0" y="4159541"/>
                  </a:lnTo>
                  <a:cubicBezTo>
                    <a:pt x="0" y="4219180"/>
                    <a:pt x="48349" y="4267542"/>
                    <a:pt x="108001" y="4267542"/>
                  </a:cubicBezTo>
                  <a:lnTo>
                    <a:pt x="6503301" y="4267542"/>
                  </a:lnTo>
                  <a:cubicBezTo>
                    <a:pt x="6562940" y="4267542"/>
                    <a:pt x="6611301" y="4219180"/>
                    <a:pt x="6611301" y="4159541"/>
                  </a:cubicBezTo>
                  <a:lnTo>
                    <a:pt x="6611301" y="107999"/>
                  </a:lnTo>
                  <a:cubicBezTo>
                    <a:pt x="6611301" y="48360"/>
                    <a:pt x="6562940" y="0"/>
                    <a:pt x="6503301" y="0"/>
                  </a:cubicBezTo>
                  <a:lnTo>
                    <a:pt x="5302046" y="0"/>
                  </a:lnTo>
                </a:path>
              </a:pathLst>
            </a:custGeom>
            <a:noFill/>
            <a:ln cap="flat" cmpd="sng" w="12700">
              <a:solidFill>
                <a:srgbClr val="BA86BB"/>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194" name="Google Shape;3194;p200"/>
            <p:cNvSpPr/>
            <p:nvPr/>
          </p:nvSpPr>
          <p:spPr>
            <a:xfrm>
              <a:off x="7178576" y="1388818"/>
              <a:ext cx="54298" cy="50454"/>
            </a:xfrm>
            <a:custGeom>
              <a:rect b="b" l="l" r="r" t="t"/>
              <a:pathLst>
                <a:path extrusionOk="0" h="50800" w="50800">
                  <a:moveTo>
                    <a:pt x="25400" y="50800"/>
                  </a:moveTo>
                  <a:cubicBezTo>
                    <a:pt x="39433" y="50800"/>
                    <a:pt x="50800" y="39434"/>
                    <a:pt x="50800" y="25400"/>
                  </a:cubicBezTo>
                  <a:cubicBezTo>
                    <a:pt x="50800" y="11380"/>
                    <a:pt x="39433" y="0"/>
                    <a:pt x="25400" y="0"/>
                  </a:cubicBezTo>
                  <a:cubicBezTo>
                    <a:pt x="11367" y="0"/>
                    <a:pt x="0" y="11380"/>
                    <a:pt x="0" y="25400"/>
                  </a:cubicBezTo>
                  <a:cubicBezTo>
                    <a:pt x="0" y="39434"/>
                    <a:pt x="11367" y="50800"/>
                    <a:pt x="25400" y="50800"/>
                  </a:cubicBezTo>
                </a:path>
              </a:pathLst>
            </a:custGeom>
            <a:solidFill>
              <a:srgbClr val="BA86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195" name="Google Shape;3195;p200"/>
            <p:cNvSpPr/>
            <p:nvPr/>
          </p:nvSpPr>
          <p:spPr>
            <a:xfrm>
              <a:off x="1897130" y="1301945"/>
              <a:ext cx="2171279" cy="250287"/>
            </a:xfrm>
            <a:custGeom>
              <a:rect b="b" l="l" r="r" t="t"/>
              <a:pathLst>
                <a:path extrusionOk="0" h="252006" w="2031389">
                  <a:moveTo>
                    <a:pt x="125996" y="0"/>
                  </a:moveTo>
                  <a:cubicBezTo>
                    <a:pt x="56413" y="0"/>
                    <a:pt x="0" y="56413"/>
                    <a:pt x="0" y="125996"/>
                  </a:cubicBezTo>
                  <a:cubicBezTo>
                    <a:pt x="0" y="195592"/>
                    <a:pt x="56413" y="252006"/>
                    <a:pt x="125996" y="252006"/>
                  </a:cubicBezTo>
                  <a:lnTo>
                    <a:pt x="1905393" y="252006"/>
                  </a:lnTo>
                  <a:cubicBezTo>
                    <a:pt x="1974976" y="252006"/>
                    <a:pt x="2031389" y="195592"/>
                    <a:pt x="2031389" y="125996"/>
                  </a:cubicBezTo>
                  <a:cubicBezTo>
                    <a:pt x="2031389" y="56413"/>
                    <a:pt x="1974976" y="0"/>
                    <a:pt x="1905393" y="0"/>
                  </a:cubicBezTo>
                  <a:close/>
                  <a:moveTo>
                    <a:pt x="125996"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196" name="Google Shape;3196;p200"/>
            <p:cNvPicPr preferRelativeResize="0"/>
            <p:nvPr/>
          </p:nvPicPr>
          <p:blipFill rotWithShape="1">
            <a:blip r:embed="rId5">
              <a:alphaModFix/>
            </a:blip>
            <a:srcRect b="0" l="0" r="0" t="0"/>
            <a:stretch/>
          </p:blipFill>
          <p:spPr>
            <a:xfrm>
              <a:off x="1881688" y="1171433"/>
              <a:ext cx="414839" cy="409683"/>
            </a:xfrm>
            <a:prstGeom prst="rect">
              <a:avLst/>
            </a:prstGeom>
            <a:noFill/>
            <a:ln>
              <a:noFill/>
            </a:ln>
          </p:spPr>
        </p:pic>
        <p:sp>
          <p:nvSpPr>
            <p:cNvPr id="3197" name="Google Shape;3197;p200"/>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198" name="Google Shape;3198;p200"/>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close/>
                  <a:moveTo>
                    <a:pt x="200367" y="425526"/>
                  </a:moveTo>
                </a:path>
              </a:pathLst>
            </a:custGeom>
            <a:noFill/>
            <a:ln cap="flat" cmpd="sng" w="10525">
              <a:solidFill>
                <a:srgbClr val="AE6EAD"/>
              </a:solidFill>
              <a:prstDash val="solid"/>
              <a:miter lim="127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199" name="Google Shape;3199;p200"/>
            <p:cNvSpPr/>
            <p:nvPr/>
          </p:nvSpPr>
          <p:spPr>
            <a:xfrm>
              <a:off x="1788818" y="1621166"/>
              <a:ext cx="252853" cy="204349"/>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00" name="Google Shape;3200;p200"/>
            <p:cNvSpPr/>
            <p:nvPr/>
          </p:nvSpPr>
          <p:spPr>
            <a:xfrm>
              <a:off x="1778921" y="1599769"/>
              <a:ext cx="279323" cy="204349"/>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01" name="Google Shape;3201;p200"/>
            <p:cNvSpPr/>
            <p:nvPr/>
          </p:nvSpPr>
          <p:spPr>
            <a:xfrm>
              <a:off x="6443404" y="1344708"/>
              <a:ext cx="163586" cy="152003"/>
            </a:xfrm>
            <a:custGeom>
              <a:rect b="b" l="l" r="r" t="t"/>
              <a:pathLst>
                <a:path extrusionOk="0" h="153047" w="153047">
                  <a:moveTo>
                    <a:pt x="153047" y="76517"/>
                  </a:moveTo>
                  <a:cubicBezTo>
                    <a:pt x="153047" y="118782"/>
                    <a:pt x="118783" y="153047"/>
                    <a:pt x="76517" y="153047"/>
                  </a:cubicBezTo>
                  <a:cubicBezTo>
                    <a:pt x="34264" y="153047"/>
                    <a:pt x="0" y="118782"/>
                    <a:pt x="0" y="76517"/>
                  </a:cubicBezTo>
                  <a:cubicBezTo>
                    <a:pt x="0" y="34252"/>
                    <a:pt x="34264" y="0"/>
                    <a:pt x="76517" y="0"/>
                  </a:cubicBezTo>
                  <a:cubicBezTo>
                    <a:pt x="118783" y="0"/>
                    <a:pt x="153047" y="34252"/>
                    <a:pt x="153047" y="76517"/>
                  </a:cubicBezTo>
                </a:path>
              </a:pathLst>
            </a:custGeom>
            <a:solidFill>
              <a:srgbClr val="DC39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202" name="Google Shape;3202;p200"/>
            <p:cNvPicPr preferRelativeResize="0"/>
            <p:nvPr/>
          </p:nvPicPr>
          <p:blipFill rotWithShape="1">
            <a:blip r:embed="rId6">
              <a:alphaModFix/>
            </a:blip>
            <a:srcRect b="0" l="0" r="0" t="0"/>
            <a:stretch/>
          </p:blipFill>
          <p:spPr>
            <a:xfrm>
              <a:off x="6441350" y="1340814"/>
              <a:ext cx="122744" cy="114050"/>
            </a:xfrm>
            <a:prstGeom prst="rect">
              <a:avLst/>
            </a:prstGeom>
            <a:noFill/>
            <a:ln>
              <a:noFill/>
            </a:ln>
          </p:spPr>
        </p:pic>
        <p:sp>
          <p:nvSpPr>
            <p:cNvPr id="3203" name="Google Shape;3203;p200"/>
            <p:cNvSpPr/>
            <p:nvPr/>
          </p:nvSpPr>
          <p:spPr>
            <a:xfrm>
              <a:off x="6463652"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ED786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04" name="Google Shape;3204;p200"/>
            <p:cNvSpPr/>
            <p:nvPr/>
          </p:nvSpPr>
          <p:spPr>
            <a:xfrm>
              <a:off x="6458217"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D637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205" name="Google Shape;3205;p200"/>
            <p:cNvPicPr preferRelativeResize="0"/>
            <p:nvPr/>
          </p:nvPicPr>
          <p:blipFill rotWithShape="1">
            <a:blip r:embed="rId7">
              <a:alphaModFix/>
            </a:blip>
            <a:srcRect b="0" l="0" r="0" t="0"/>
            <a:stretch/>
          </p:blipFill>
          <p:spPr>
            <a:xfrm>
              <a:off x="6435622" y="1336915"/>
              <a:ext cx="185482" cy="172349"/>
            </a:xfrm>
            <a:prstGeom prst="rect">
              <a:avLst/>
            </a:prstGeom>
            <a:noFill/>
            <a:ln>
              <a:noFill/>
            </a:ln>
          </p:spPr>
        </p:pic>
        <p:sp>
          <p:nvSpPr>
            <p:cNvPr id="3206" name="Google Shape;3206;p200"/>
            <p:cNvSpPr/>
            <p:nvPr/>
          </p:nvSpPr>
          <p:spPr>
            <a:xfrm>
              <a:off x="6484708"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07" name="Google Shape;3207;p200"/>
            <p:cNvSpPr/>
            <p:nvPr/>
          </p:nvSpPr>
          <p:spPr>
            <a:xfrm>
              <a:off x="6539619"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08" name="Google Shape;3208;p200"/>
            <p:cNvSpPr/>
            <p:nvPr/>
          </p:nvSpPr>
          <p:spPr>
            <a:xfrm>
              <a:off x="6884613"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1D984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209" name="Google Shape;3209;p200"/>
            <p:cNvPicPr preferRelativeResize="0"/>
            <p:nvPr/>
          </p:nvPicPr>
          <p:blipFill rotWithShape="1">
            <a:blip r:embed="rId8">
              <a:alphaModFix/>
            </a:blip>
            <a:srcRect b="0" l="0" r="0" t="0"/>
            <a:stretch/>
          </p:blipFill>
          <p:spPr>
            <a:xfrm>
              <a:off x="6882556" y="1340814"/>
              <a:ext cx="122749" cy="114050"/>
            </a:xfrm>
            <a:prstGeom prst="rect">
              <a:avLst/>
            </a:prstGeom>
            <a:noFill/>
            <a:ln>
              <a:noFill/>
            </a:ln>
          </p:spPr>
        </p:pic>
        <p:sp>
          <p:nvSpPr>
            <p:cNvPr id="3210" name="Google Shape;3210;p200"/>
            <p:cNvSpPr/>
            <p:nvPr/>
          </p:nvSpPr>
          <p:spPr>
            <a:xfrm>
              <a:off x="6904861"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7BB9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11" name="Google Shape;3211;p200"/>
            <p:cNvSpPr/>
            <p:nvPr/>
          </p:nvSpPr>
          <p:spPr>
            <a:xfrm>
              <a:off x="6899428"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55" y="84391"/>
                    <a:pt x="117055" y="44234"/>
                  </a:cubicBezTo>
                  <a:cubicBezTo>
                    <a:pt x="117055" y="28041"/>
                    <a:pt x="111734" y="12573"/>
                    <a:pt x="102095" y="0"/>
                  </a:cubicBezTo>
                  <a:cubicBezTo>
                    <a:pt x="122541" y="13462"/>
                    <a:pt x="135470" y="36639"/>
                    <a:pt x="135470" y="61709"/>
                  </a:cubicBezTo>
                  <a:cubicBezTo>
                    <a:pt x="135470" y="102374"/>
                    <a:pt x="102387" y="135470"/>
                    <a:pt x="61709" y="135470"/>
                  </a:cubicBezTo>
                </a:path>
              </a:pathLst>
            </a:custGeom>
            <a:solidFill>
              <a:srgbClr val="0A955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212" name="Google Shape;3212;p200"/>
            <p:cNvPicPr preferRelativeResize="0"/>
            <p:nvPr/>
          </p:nvPicPr>
          <p:blipFill rotWithShape="1">
            <a:blip r:embed="rId9">
              <a:alphaModFix/>
            </a:blip>
            <a:srcRect b="0" l="0" r="0" t="0"/>
            <a:stretch/>
          </p:blipFill>
          <p:spPr>
            <a:xfrm>
              <a:off x="6876833" y="1336915"/>
              <a:ext cx="185482" cy="172349"/>
            </a:xfrm>
            <a:prstGeom prst="rect">
              <a:avLst/>
            </a:prstGeom>
            <a:noFill/>
            <a:ln>
              <a:noFill/>
            </a:ln>
          </p:spPr>
        </p:pic>
        <p:sp>
          <p:nvSpPr>
            <p:cNvPr id="3213" name="Google Shape;3213;p200"/>
            <p:cNvSpPr/>
            <p:nvPr/>
          </p:nvSpPr>
          <p:spPr>
            <a:xfrm>
              <a:off x="6925917"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14" name="Google Shape;3214;p200"/>
            <p:cNvSpPr/>
            <p:nvPr/>
          </p:nvSpPr>
          <p:spPr>
            <a:xfrm>
              <a:off x="6980828" y="1410166"/>
              <a:ext cx="45719" cy="45719"/>
            </a:xfrm>
            <a:custGeom>
              <a:rect b="b" l="l" r="r" t="t"/>
              <a:pathLst>
                <a:path extrusionOk="0" h="26110" w="15532">
                  <a:moveTo>
                    <a:pt x="15532" y="13055"/>
                  </a:moveTo>
                  <a:cubicBezTo>
                    <a:pt x="15532" y="5842"/>
                    <a:pt x="12053" y="0"/>
                    <a:pt x="7760" y="0"/>
                  </a:cubicBezTo>
                  <a:cubicBezTo>
                    <a:pt x="3480" y="0"/>
                    <a:pt x="0" y="5842"/>
                    <a:pt x="0" y="13055"/>
                  </a:cubicBezTo>
                  <a:cubicBezTo>
                    <a:pt x="0" y="20268"/>
                    <a:pt x="3480"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15" name="Google Shape;3215;p200"/>
            <p:cNvSpPr/>
            <p:nvPr/>
          </p:nvSpPr>
          <p:spPr>
            <a:xfrm>
              <a:off x="6486191" y="1446897"/>
              <a:ext cx="60705" cy="45719"/>
            </a:xfrm>
            <a:custGeom>
              <a:rect b="b" l="l" r="r" t="t"/>
              <a:pathLst>
                <a:path extrusionOk="0" h="20369" w="56794">
                  <a:moveTo>
                    <a:pt x="53886" y="20027"/>
                  </a:moveTo>
                  <a:cubicBezTo>
                    <a:pt x="53112" y="20027"/>
                    <a:pt x="52350" y="19685"/>
                    <a:pt x="51842" y="19024"/>
                  </a:cubicBezTo>
                  <a:lnTo>
                    <a:pt x="48984" y="15303"/>
                  </a:lnTo>
                  <a:cubicBezTo>
                    <a:pt x="44031" y="8852"/>
                    <a:pt x="36526" y="5156"/>
                    <a:pt x="28398" y="5156"/>
                  </a:cubicBezTo>
                  <a:cubicBezTo>
                    <a:pt x="20270" y="5156"/>
                    <a:pt x="12777" y="8852"/>
                    <a:pt x="7824" y="15303"/>
                  </a:cubicBezTo>
                  <a:lnTo>
                    <a:pt x="4966" y="19024"/>
                  </a:lnTo>
                  <a:cubicBezTo>
                    <a:pt x="4102" y="20141"/>
                    <a:pt x="2477" y="20369"/>
                    <a:pt x="1347" y="19494"/>
                  </a:cubicBezTo>
                  <a:cubicBezTo>
                    <a:pt x="216" y="18631"/>
                    <a:pt x="0" y="17005"/>
                    <a:pt x="877" y="15887"/>
                  </a:cubicBezTo>
                  <a:lnTo>
                    <a:pt x="3734" y="12153"/>
                  </a:lnTo>
                  <a:cubicBezTo>
                    <a:pt x="9665" y="4432"/>
                    <a:pt x="18657" y="0"/>
                    <a:pt x="28398" y="0"/>
                  </a:cubicBezTo>
                  <a:cubicBezTo>
                    <a:pt x="38138" y="0"/>
                    <a:pt x="47130" y="4432"/>
                    <a:pt x="53061" y="12153"/>
                  </a:cubicBezTo>
                  <a:lnTo>
                    <a:pt x="55930" y="15887"/>
                  </a:lnTo>
                  <a:cubicBezTo>
                    <a:pt x="56794" y="17005"/>
                    <a:pt x="56578" y="18631"/>
                    <a:pt x="55448" y="19494"/>
                  </a:cubicBezTo>
                  <a:cubicBezTo>
                    <a:pt x="54990" y="19850"/>
                    <a:pt x="54432" y="20027"/>
                    <a:pt x="53886" y="20027"/>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16" name="Google Shape;3216;p200"/>
            <p:cNvSpPr/>
            <p:nvPr/>
          </p:nvSpPr>
          <p:spPr>
            <a:xfrm>
              <a:off x="6935200" y="1450337"/>
              <a:ext cx="60705" cy="45719"/>
            </a:xfrm>
            <a:custGeom>
              <a:rect b="b" l="l" r="r" t="t"/>
              <a:pathLst>
                <a:path extrusionOk="0" h="20369" w="56794">
                  <a:moveTo>
                    <a:pt x="2908" y="342"/>
                  </a:moveTo>
                  <a:cubicBezTo>
                    <a:pt x="3682" y="342"/>
                    <a:pt x="4444" y="684"/>
                    <a:pt x="4952" y="1345"/>
                  </a:cubicBezTo>
                  <a:lnTo>
                    <a:pt x="7810" y="5066"/>
                  </a:lnTo>
                  <a:cubicBezTo>
                    <a:pt x="12763" y="11517"/>
                    <a:pt x="20268" y="15213"/>
                    <a:pt x="28396" y="15213"/>
                  </a:cubicBezTo>
                  <a:cubicBezTo>
                    <a:pt x="36524" y="15213"/>
                    <a:pt x="44017" y="11517"/>
                    <a:pt x="48970" y="5066"/>
                  </a:cubicBezTo>
                  <a:lnTo>
                    <a:pt x="51828" y="1345"/>
                  </a:lnTo>
                  <a:cubicBezTo>
                    <a:pt x="52692" y="228"/>
                    <a:pt x="54317" y="0"/>
                    <a:pt x="55447" y="875"/>
                  </a:cubicBezTo>
                  <a:cubicBezTo>
                    <a:pt x="56578" y="1738"/>
                    <a:pt x="56794" y="3364"/>
                    <a:pt x="55917" y="4482"/>
                  </a:cubicBezTo>
                  <a:lnTo>
                    <a:pt x="53060" y="8216"/>
                  </a:lnTo>
                  <a:cubicBezTo>
                    <a:pt x="47129" y="15937"/>
                    <a:pt x="38137" y="20369"/>
                    <a:pt x="28396" y="20369"/>
                  </a:cubicBezTo>
                  <a:cubicBezTo>
                    <a:pt x="18656" y="20369"/>
                    <a:pt x="9664" y="15937"/>
                    <a:pt x="3733" y="8216"/>
                  </a:cubicBezTo>
                  <a:lnTo>
                    <a:pt x="864" y="4482"/>
                  </a:lnTo>
                  <a:cubicBezTo>
                    <a:pt x="0" y="3364"/>
                    <a:pt x="216" y="1738"/>
                    <a:pt x="1334" y="875"/>
                  </a:cubicBezTo>
                  <a:cubicBezTo>
                    <a:pt x="1804" y="519"/>
                    <a:pt x="2362" y="342"/>
                    <a:pt x="2908" y="342"/>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17" name="Google Shape;3217;p200"/>
            <p:cNvSpPr/>
            <p:nvPr/>
          </p:nvSpPr>
          <p:spPr>
            <a:xfrm>
              <a:off x="6658857"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FBDD3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218" name="Google Shape;3218;p200"/>
            <p:cNvPicPr preferRelativeResize="0"/>
            <p:nvPr/>
          </p:nvPicPr>
          <p:blipFill rotWithShape="1">
            <a:blip r:embed="rId10">
              <a:alphaModFix/>
            </a:blip>
            <a:srcRect b="0" l="0" r="0" t="0"/>
            <a:stretch/>
          </p:blipFill>
          <p:spPr>
            <a:xfrm>
              <a:off x="6656799" y="1340814"/>
              <a:ext cx="122749" cy="114050"/>
            </a:xfrm>
            <a:prstGeom prst="rect">
              <a:avLst/>
            </a:prstGeom>
            <a:noFill/>
            <a:ln>
              <a:noFill/>
            </a:ln>
          </p:spPr>
        </p:pic>
        <p:sp>
          <p:nvSpPr>
            <p:cNvPr id="3219" name="Google Shape;3219;p200"/>
            <p:cNvSpPr/>
            <p:nvPr/>
          </p:nvSpPr>
          <p:spPr>
            <a:xfrm>
              <a:off x="6679103"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FDED8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20" name="Google Shape;3220;p200"/>
            <p:cNvSpPr/>
            <p:nvPr/>
          </p:nvSpPr>
          <p:spPr>
            <a:xfrm>
              <a:off x="6673669"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403"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F9D63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221" name="Google Shape;3221;p200"/>
            <p:cNvPicPr preferRelativeResize="0"/>
            <p:nvPr/>
          </p:nvPicPr>
          <p:blipFill rotWithShape="1">
            <a:blip r:embed="rId11">
              <a:alphaModFix/>
            </a:blip>
            <a:srcRect b="0" l="0" r="0" t="0"/>
            <a:stretch/>
          </p:blipFill>
          <p:spPr>
            <a:xfrm>
              <a:off x="6651075" y="1336915"/>
              <a:ext cx="185482" cy="172349"/>
            </a:xfrm>
            <a:prstGeom prst="rect">
              <a:avLst/>
            </a:prstGeom>
            <a:noFill/>
            <a:ln>
              <a:noFill/>
            </a:ln>
          </p:spPr>
        </p:pic>
        <p:sp>
          <p:nvSpPr>
            <p:cNvPr id="3222" name="Google Shape;3222;p200"/>
            <p:cNvSpPr/>
            <p:nvPr/>
          </p:nvSpPr>
          <p:spPr>
            <a:xfrm>
              <a:off x="6704578"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23" name="Google Shape;3223;p200"/>
            <p:cNvSpPr/>
            <p:nvPr/>
          </p:nvSpPr>
          <p:spPr>
            <a:xfrm>
              <a:off x="6759489"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24" name="Google Shape;3224;p200"/>
            <p:cNvSpPr/>
            <p:nvPr/>
          </p:nvSpPr>
          <p:spPr>
            <a:xfrm>
              <a:off x="6708743" y="1448434"/>
              <a:ext cx="66379" cy="45719"/>
            </a:xfrm>
            <a:custGeom>
              <a:rect b="b" l="l" r="r" t="t"/>
              <a:pathLst>
                <a:path extrusionOk="0" h="4495" w="62102">
                  <a:moveTo>
                    <a:pt x="59855" y="4495"/>
                  </a:moveTo>
                  <a:lnTo>
                    <a:pt x="2261" y="4495"/>
                  </a:lnTo>
                  <a:cubicBezTo>
                    <a:pt x="1016" y="4495"/>
                    <a:pt x="0" y="3480"/>
                    <a:pt x="0" y="2248"/>
                  </a:cubicBezTo>
                  <a:cubicBezTo>
                    <a:pt x="0" y="1003"/>
                    <a:pt x="1016" y="0"/>
                    <a:pt x="2261" y="0"/>
                  </a:cubicBezTo>
                  <a:lnTo>
                    <a:pt x="59855" y="0"/>
                  </a:lnTo>
                  <a:cubicBezTo>
                    <a:pt x="61099" y="0"/>
                    <a:pt x="62102" y="1003"/>
                    <a:pt x="62102" y="2248"/>
                  </a:cubicBezTo>
                  <a:cubicBezTo>
                    <a:pt x="62102" y="3480"/>
                    <a:pt x="61099" y="4495"/>
                    <a:pt x="59855" y="4495"/>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225" name="Google Shape;3225;p200"/>
            <p:cNvSpPr/>
            <p:nvPr/>
          </p:nvSpPr>
          <p:spPr>
            <a:xfrm>
              <a:off x="7002665" y="1434150"/>
              <a:ext cx="51256" cy="54110"/>
            </a:xfrm>
            <a:custGeom>
              <a:rect b="b" l="l" r="r" t="t"/>
              <a:pathLst>
                <a:path extrusionOk="0" h="54482" w="47954">
                  <a:moveTo>
                    <a:pt x="42481" y="31737"/>
                  </a:moveTo>
                  <a:lnTo>
                    <a:pt x="42646" y="31039"/>
                  </a:lnTo>
                  <a:cubicBezTo>
                    <a:pt x="47053" y="30328"/>
                    <a:pt x="47954" y="23508"/>
                    <a:pt x="43230" y="23495"/>
                  </a:cubicBezTo>
                  <a:lnTo>
                    <a:pt x="24054" y="23495"/>
                  </a:lnTo>
                  <a:cubicBezTo>
                    <a:pt x="24663" y="21019"/>
                    <a:pt x="25705" y="14059"/>
                    <a:pt x="26048" y="11760"/>
                  </a:cubicBezTo>
                  <a:cubicBezTo>
                    <a:pt x="26137" y="11202"/>
                    <a:pt x="26137" y="10630"/>
                    <a:pt x="26060" y="10059"/>
                  </a:cubicBezTo>
                  <a:cubicBezTo>
                    <a:pt x="25603" y="6769"/>
                    <a:pt x="24003" y="3124"/>
                    <a:pt x="23228" y="1499"/>
                  </a:cubicBezTo>
                  <a:cubicBezTo>
                    <a:pt x="22936" y="889"/>
                    <a:pt x="22403" y="432"/>
                    <a:pt x="21768" y="267"/>
                  </a:cubicBezTo>
                  <a:cubicBezTo>
                    <a:pt x="20803" y="0"/>
                    <a:pt x="20015" y="13"/>
                    <a:pt x="19393" y="153"/>
                  </a:cubicBezTo>
                  <a:cubicBezTo>
                    <a:pt x="18313" y="381"/>
                    <a:pt x="17564" y="1372"/>
                    <a:pt x="17589" y="2477"/>
                  </a:cubicBezTo>
                  <a:cubicBezTo>
                    <a:pt x="17640" y="4661"/>
                    <a:pt x="17729" y="8966"/>
                    <a:pt x="17729" y="10211"/>
                  </a:cubicBezTo>
                  <a:cubicBezTo>
                    <a:pt x="17729" y="11913"/>
                    <a:pt x="9462" y="25438"/>
                    <a:pt x="7442" y="27191"/>
                  </a:cubicBezTo>
                  <a:cubicBezTo>
                    <a:pt x="6375" y="28105"/>
                    <a:pt x="1549" y="29375"/>
                    <a:pt x="0" y="30366"/>
                  </a:cubicBezTo>
                  <a:lnTo>
                    <a:pt x="0" y="52209"/>
                  </a:lnTo>
                  <a:lnTo>
                    <a:pt x="292" y="52209"/>
                  </a:lnTo>
                  <a:cubicBezTo>
                    <a:pt x="1727" y="52209"/>
                    <a:pt x="7366" y="54482"/>
                    <a:pt x="9322" y="54482"/>
                  </a:cubicBezTo>
                  <a:lnTo>
                    <a:pt x="37020" y="54469"/>
                  </a:lnTo>
                  <a:cubicBezTo>
                    <a:pt x="42582" y="54469"/>
                    <a:pt x="43471" y="48119"/>
                    <a:pt x="39802" y="47510"/>
                  </a:cubicBezTo>
                  <a:lnTo>
                    <a:pt x="39967" y="46799"/>
                  </a:lnTo>
                  <a:cubicBezTo>
                    <a:pt x="43484" y="46418"/>
                    <a:pt x="45630" y="40779"/>
                    <a:pt x="41135" y="39623"/>
                  </a:cubicBezTo>
                  <a:lnTo>
                    <a:pt x="41300" y="38925"/>
                  </a:lnTo>
                  <a:cubicBezTo>
                    <a:pt x="44665" y="38556"/>
                    <a:pt x="47167" y="33083"/>
                    <a:pt x="42481" y="31737"/>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226" name="Google Shape;3226;p200"/>
            <p:cNvPicPr preferRelativeResize="0"/>
            <p:nvPr/>
          </p:nvPicPr>
          <p:blipFill rotWithShape="1">
            <a:blip r:embed="rId12">
              <a:alphaModFix/>
            </a:blip>
            <a:srcRect b="0" l="0" r="0" t="0"/>
            <a:stretch/>
          </p:blipFill>
          <p:spPr>
            <a:xfrm>
              <a:off x="6989279" y="1420823"/>
              <a:ext cx="78202" cy="80642"/>
            </a:xfrm>
            <a:prstGeom prst="rect">
              <a:avLst/>
            </a:prstGeom>
            <a:noFill/>
            <a:ln>
              <a:noFill/>
            </a:ln>
          </p:spPr>
        </p:pic>
        <p:sp>
          <p:nvSpPr>
            <p:cNvPr id="3227" name="Google Shape;3227;p200"/>
            <p:cNvSpPr/>
            <p:nvPr/>
          </p:nvSpPr>
          <p:spPr>
            <a:xfrm>
              <a:off x="6561692" y="1443486"/>
              <a:ext cx="51256" cy="54110"/>
            </a:xfrm>
            <a:custGeom>
              <a:rect b="b" l="l" r="r" t="t"/>
              <a:pathLst>
                <a:path extrusionOk="0" h="54482" w="47954">
                  <a:moveTo>
                    <a:pt x="42481" y="22745"/>
                  </a:moveTo>
                  <a:lnTo>
                    <a:pt x="42646" y="23443"/>
                  </a:lnTo>
                  <a:cubicBezTo>
                    <a:pt x="47053" y="24154"/>
                    <a:pt x="47954" y="30974"/>
                    <a:pt x="43230" y="30987"/>
                  </a:cubicBezTo>
                  <a:lnTo>
                    <a:pt x="24054" y="30987"/>
                  </a:lnTo>
                  <a:cubicBezTo>
                    <a:pt x="24663" y="33463"/>
                    <a:pt x="25705" y="40423"/>
                    <a:pt x="26048" y="42722"/>
                  </a:cubicBezTo>
                  <a:cubicBezTo>
                    <a:pt x="26137" y="43280"/>
                    <a:pt x="26137" y="43852"/>
                    <a:pt x="26060" y="44423"/>
                  </a:cubicBezTo>
                  <a:cubicBezTo>
                    <a:pt x="25603" y="47713"/>
                    <a:pt x="24003" y="51358"/>
                    <a:pt x="23228" y="52983"/>
                  </a:cubicBezTo>
                  <a:cubicBezTo>
                    <a:pt x="22936" y="53593"/>
                    <a:pt x="22403" y="54050"/>
                    <a:pt x="21768" y="54215"/>
                  </a:cubicBezTo>
                  <a:cubicBezTo>
                    <a:pt x="20803" y="54482"/>
                    <a:pt x="20015" y="54469"/>
                    <a:pt x="19393" y="54329"/>
                  </a:cubicBezTo>
                  <a:cubicBezTo>
                    <a:pt x="18313" y="54101"/>
                    <a:pt x="17564" y="53110"/>
                    <a:pt x="17589" y="52005"/>
                  </a:cubicBezTo>
                  <a:cubicBezTo>
                    <a:pt x="17640" y="49821"/>
                    <a:pt x="17729" y="45516"/>
                    <a:pt x="17729" y="44271"/>
                  </a:cubicBezTo>
                  <a:cubicBezTo>
                    <a:pt x="17729" y="42569"/>
                    <a:pt x="9462" y="29044"/>
                    <a:pt x="7442" y="27291"/>
                  </a:cubicBezTo>
                  <a:cubicBezTo>
                    <a:pt x="6375" y="26377"/>
                    <a:pt x="1562" y="25107"/>
                    <a:pt x="0" y="24116"/>
                  </a:cubicBezTo>
                  <a:lnTo>
                    <a:pt x="0" y="2273"/>
                  </a:lnTo>
                  <a:lnTo>
                    <a:pt x="292" y="2273"/>
                  </a:lnTo>
                  <a:cubicBezTo>
                    <a:pt x="1727" y="2273"/>
                    <a:pt x="7366" y="0"/>
                    <a:pt x="9322" y="0"/>
                  </a:cubicBezTo>
                  <a:lnTo>
                    <a:pt x="37020" y="13"/>
                  </a:lnTo>
                  <a:cubicBezTo>
                    <a:pt x="42582" y="13"/>
                    <a:pt x="43471" y="6363"/>
                    <a:pt x="39802" y="6972"/>
                  </a:cubicBezTo>
                  <a:lnTo>
                    <a:pt x="39967" y="7683"/>
                  </a:lnTo>
                  <a:cubicBezTo>
                    <a:pt x="43484" y="8064"/>
                    <a:pt x="45630" y="13703"/>
                    <a:pt x="41135" y="14859"/>
                  </a:cubicBezTo>
                  <a:lnTo>
                    <a:pt x="41300" y="15557"/>
                  </a:lnTo>
                  <a:cubicBezTo>
                    <a:pt x="44665" y="15926"/>
                    <a:pt x="47167" y="21399"/>
                    <a:pt x="42481" y="22745"/>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228" name="Google Shape;3228;p200"/>
            <p:cNvPicPr preferRelativeResize="0"/>
            <p:nvPr/>
          </p:nvPicPr>
          <p:blipFill rotWithShape="1">
            <a:blip r:embed="rId13">
              <a:alphaModFix/>
            </a:blip>
            <a:srcRect b="0" l="0" r="0" t="0"/>
            <a:stretch/>
          </p:blipFill>
          <p:spPr>
            <a:xfrm>
              <a:off x="6548306" y="1430107"/>
              <a:ext cx="78200" cy="80643"/>
            </a:xfrm>
            <a:prstGeom prst="rect">
              <a:avLst/>
            </a:prstGeom>
            <a:noFill/>
            <a:ln>
              <a:noFill/>
            </a:ln>
          </p:spPr>
        </p:pic>
        <p:sp>
          <p:nvSpPr>
            <p:cNvPr id="3229" name="Google Shape;3229;p200"/>
            <p:cNvSpPr/>
            <p:nvPr/>
          </p:nvSpPr>
          <p:spPr>
            <a:xfrm>
              <a:off x="6775708" y="1440675"/>
              <a:ext cx="58234" cy="47627"/>
            </a:xfrm>
            <a:custGeom>
              <a:rect b="b" l="l" r="r" t="t"/>
              <a:pathLst>
                <a:path extrusionOk="0" h="47954" w="54482">
                  <a:moveTo>
                    <a:pt x="22745" y="5473"/>
                  </a:moveTo>
                  <a:lnTo>
                    <a:pt x="23443" y="5308"/>
                  </a:lnTo>
                  <a:cubicBezTo>
                    <a:pt x="24154" y="889"/>
                    <a:pt x="30974" y="0"/>
                    <a:pt x="30987" y="4724"/>
                  </a:cubicBezTo>
                  <a:lnTo>
                    <a:pt x="30987" y="23900"/>
                  </a:lnTo>
                  <a:cubicBezTo>
                    <a:pt x="33463" y="23291"/>
                    <a:pt x="40423" y="22249"/>
                    <a:pt x="42722" y="21906"/>
                  </a:cubicBezTo>
                  <a:cubicBezTo>
                    <a:pt x="43280" y="21817"/>
                    <a:pt x="43852" y="21817"/>
                    <a:pt x="44423" y="21894"/>
                  </a:cubicBezTo>
                  <a:cubicBezTo>
                    <a:pt x="47713" y="22351"/>
                    <a:pt x="51358" y="23951"/>
                    <a:pt x="52983" y="24726"/>
                  </a:cubicBezTo>
                  <a:cubicBezTo>
                    <a:pt x="53593" y="25018"/>
                    <a:pt x="54050" y="25551"/>
                    <a:pt x="54215" y="26186"/>
                  </a:cubicBezTo>
                  <a:cubicBezTo>
                    <a:pt x="54482" y="27151"/>
                    <a:pt x="54469" y="27939"/>
                    <a:pt x="54329" y="28561"/>
                  </a:cubicBezTo>
                  <a:cubicBezTo>
                    <a:pt x="54101" y="29641"/>
                    <a:pt x="53110" y="30390"/>
                    <a:pt x="51993" y="30365"/>
                  </a:cubicBezTo>
                  <a:cubicBezTo>
                    <a:pt x="49821" y="30314"/>
                    <a:pt x="45516" y="30225"/>
                    <a:pt x="44271" y="30225"/>
                  </a:cubicBezTo>
                  <a:cubicBezTo>
                    <a:pt x="42569" y="30225"/>
                    <a:pt x="29044" y="38492"/>
                    <a:pt x="27291" y="40499"/>
                  </a:cubicBezTo>
                  <a:cubicBezTo>
                    <a:pt x="26377" y="41579"/>
                    <a:pt x="25107" y="46392"/>
                    <a:pt x="24116" y="47954"/>
                  </a:cubicBezTo>
                  <a:lnTo>
                    <a:pt x="2273" y="47954"/>
                  </a:lnTo>
                  <a:lnTo>
                    <a:pt x="2273" y="47662"/>
                  </a:lnTo>
                  <a:cubicBezTo>
                    <a:pt x="2273" y="46227"/>
                    <a:pt x="0" y="40575"/>
                    <a:pt x="0" y="38632"/>
                  </a:cubicBezTo>
                  <a:lnTo>
                    <a:pt x="13" y="10934"/>
                  </a:lnTo>
                  <a:cubicBezTo>
                    <a:pt x="13" y="5372"/>
                    <a:pt x="6363" y="4483"/>
                    <a:pt x="6972" y="8152"/>
                  </a:cubicBezTo>
                  <a:lnTo>
                    <a:pt x="7683" y="7987"/>
                  </a:lnTo>
                  <a:cubicBezTo>
                    <a:pt x="8064" y="4470"/>
                    <a:pt x="13703" y="2324"/>
                    <a:pt x="14859" y="6819"/>
                  </a:cubicBezTo>
                  <a:lnTo>
                    <a:pt x="15557" y="6654"/>
                  </a:lnTo>
                  <a:cubicBezTo>
                    <a:pt x="15926" y="3289"/>
                    <a:pt x="21399" y="787"/>
                    <a:pt x="22745" y="5473"/>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230" name="Google Shape;3230;p200"/>
            <p:cNvPicPr preferRelativeResize="0"/>
            <p:nvPr/>
          </p:nvPicPr>
          <p:blipFill rotWithShape="1">
            <a:blip r:embed="rId14">
              <a:alphaModFix/>
            </a:blip>
            <a:srcRect b="0" l="0" r="0" t="0"/>
            <a:stretch/>
          </p:blipFill>
          <p:spPr>
            <a:xfrm>
              <a:off x="6762325" y="1428851"/>
              <a:ext cx="86793" cy="72665"/>
            </a:xfrm>
            <a:prstGeom prst="rect">
              <a:avLst/>
            </a:prstGeom>
            <a:noFill/>
            <a:ln>
              <a:noFill/>
            </a:ln>
          </p:spPr>
        </p:pic>
        <p:sp>
          <p:nvSpPr>
            <p:cNvPr id="3231" name="Google Shape;3231;p200"/>
            <p:cNvSpPr/>
            <p:nvPr/>
          </p:nvSpPr>
          <p:spPr>
            <a:xfrm>
              <a:off x="1869412" y="1585454"/>
              <a:ext cx="98560"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fr-FR" sz="2000" u="none" cap="none" strike="noStrike">
                  <a:solidFill>
                    <a:srgbClr val="FFFFFF"/>
                  </a:solidFill>
                  <a:latin typeface="Calibri"/>
                  <a:ea typeface="Calibri"/>
                  <a:cs typeface="Calibri"/>
                  <a:sym typeface="Calibri"/>
                </a:rPr>
                <a:t>2</a:t>
              </a:r>
              <a:endParaRPr/>
            </a:p>
          </p:txBody>
        </p:sp>
        <p:sp>
          <p:nvSpPr>
            <p:cNvPr id="3232" name="Google Shape;3232;p200"/>
            <p:cNvSpPr/>
            <p:nvPr/>
          </p:nvSpPr>
          <p:spPr>
            <a:xfrm>
              <a:off x="2370775" y="1299475"/>
              <a:ext cx="1462084"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Arial"/>
                  <a:ea typeface="Arial"/>
                  <a:cs typeface="Arial"/>
                  <a:sym typeface="Arial"/>
                </a:rPr>
                <a:t>Je m’entraîne seul </a:t>
              </a:r>
              <a:endParaRPr/>
            </a:p>
          </p:txBody>
        </p:sp>
        <p:sp>
          <p:nvSpPr>
            <p:cNvPr id="3233" name="Google Shape;3233;p200"/>
            <p:cNvSpPr/>
            <p:nvPr/>
          </p:nvSpPr>
          <p:spPr>
            <a:xfrm>
              <a:off x="4242645" y="1622918"/>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sp>
          <p:nvSpPr>
            <p:cNvPr id="3234" name="Google Shape;3234;p200"/>
            <p:cNvSpPr/>
            <p:nvPr/>
          </p:nvSpPr>
          <p:spPr>
            <a:xfrm>
              <a:off x="4216504" y="2225624"/>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sp>
          <p:nvSpPr>
            <p:cNvPr id="3235" name="Google Shape;3235;p200"/>
            <p:cNvSpPr/>
            <p:nvPr/>
          </p:nvSpPr>
          <p:spPr>
            <a:xfrm>
              <a:off x="4242645" y="2922287"/>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sp>
          <p:nvSpPr>
            <p:cNvPr id="3236" name="Google Shape;3236;p200"/>
            <p:cNvSpPr/>
            <p:nvPr/>
          </p:nvSpPr>
          <p:spPr>
            <a:xfrm>
              <a:off x="4112447" y="1598594"/>
              <a:ext cx="1929584"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AC67AA"/>
                  </a:solidFill>
                  <a:latin typeface="Calibri"/>
                  <a:ea typeface="Calibri"/>
                  <a:cs typeface="Calibri"/>
                  <a:sym typeface="Calibri"/>
                </a:rPr>
                <a:t>1.</a:t>
              </a:r>
              <a:r>
                <a:rPr b="0" i="0" lang="fr-FR" sz="1400" u="none" cap="none" strike="noStrike">
                  <a:solidFill>
                    <a:srgbClr val="231F20"/>
                  </a:solidFill>
                  <a:latin typeface="Calibri"/>
                  <a:ea typeface="Calibri"/>
                  <a:cs typeface="Calibri"/>
                  <a:sym typeface="Calibri"/>
                </a:rPr>
                <a:t>Préciser le nombre d’électrons.</a:t>
              </a:r>
              <a:endParaRPr/>
            </a:p>
          </p:txBody>
        </p:sp>
        <p:sp>
          <p:nvSpPr>
            <p:cNvPr id="3237" name="Google Shape;3237;p200"/>
            <p:cNvSpPr/>
            <p:nvPr/>
          </p:nvSpPr>
          <p:spPr>
            <a:xfrm>
              <a:off x="4112447" y="2210974"/>
              <a:ext cx="2212479"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AC67AA"/>
                  </a:solidFill>
                  <a:latin typeface="Calibri"/>
                  <a:ea typeface="Calibri"/>
                  <a:cs typeface="Calibri"/>
                  <a:sym typeface="Calibri"/>
                </a:rPr>
                <a:t>2.</a:t>
              </a:r>
              <a:r>
                <a:rPr b="0" i="0" lang="fr-FR" sz="1400" u="none" cap="none" strike="noStrike">
                  <a:solidFill>
                    <a:srgbClr val="231F20"/>
                  </a:solidFill>
                  <a:latin typeface="Calibri"/>
                  <a:ea typeface="Calibri"/>
                  <a:cs typeface="Calibri"/>
                  <a:sym typeface="Calibri"/>
                </a:rPr>
                <a:t>Identifier les constituants du noyau.</a:t>
              </a:r>
              <a:endParaRPr/>
            </a:p>
          </p:txBody>
        </p:sp>
        <p:sp>
          <p:nvSpPr>
            <p:cNvPr id="3238" name="Google Shape;3238;p200"/>
            <p:cNvSpPr/>
            <p:nvPr/>
          </p:nvSpPr>
          <p:spPr>
            <a:xfrm>
              <a:off x="4112447" y="2909996"/>
              <a:ext cx="2415942"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AC67AA"/>
                  </a:solidFill>
                  <a:latin typeface="Calibri"/>
                  <a:ea typeface="Calibri"/>
                  <a:cs typeface="Calibri"/>
                  <a:sym typeface="Calibri"/>
                </a:rPr>
                <a:t>3.</a:t>
              </a:r>
              <a:r>
                <a:rPr b="0" i="0" lang="fr-FR" sz="1400" u="none" cap="none" strike="noStrike">
                  <a:solidFill>
                    <a:srgbClr val="231F20"/>
                  </a:solidFill>
                  <a:latin typeface="Calibri"/>
                  <a:ea typeface="Calibri"/>
                  <a:cs typeface="Calibri"/>
                  <a:sym typeface="Calibri"/>
                </a:rPr>
                <a:t>Décrire la structure de l’atome du bore.</a:t>
              </a:r>
              <a:endParaRPr/>
            </a:p>
          </p:txBody>
        </p:sp>
        <p:sp>
          <p:nvSpPr>
            <p:cNvPr id="3239" name="Google Shape;3239;p200"/>
            <p:cNvSpPr/>
            <p:nvPr/>
          </p:nvSpPr>
          <p:spPr>
            <a:xfrm>
              <a:off x="4215646" y="1904450"/>
              <a:ext cx="1955995"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231F20"/>
                  </a:solidFill>
                  <a:latin typeface="Calibri"/>
                  <a:ea typeface="Calibri"/>
                  <a:cs typeface="Calibri"/>
                  <a:sym typeface="Calibri"/>
                </a:rPr>
                <a:t>Le nombre d’électrons est : </a:t>
              </a:r>
              <a:r>
                <a:rPr b="0" i="0" lang="fr-FR" sz="1050" u="none" cap="none" strike="noStrike">
                  <a:solidFill>
                    <a:srgbClr val="231F20"/>
                  </a:solidFill>
                  <a:latin typeface="Arial"/>
                  <a:ea typeface="Arial"/>
                  <a:cs typeface="Arial"/>
                  <a:sym typeface="Arial"/>
                </a:rPr>
                <a:t>................</a:t>
              </a:r>
              <a:endParaRPr/>
            </a:p>
          </p:txBody>
        </p:sp>
        <p:sp>
          <p:nvSpPr>
            <p:cNvPr id="3240" name="Google Shape;3240;p200"/>
            <p:cNvSpPr/>
            <p:nvPr/>
          </p:nvSpPr>
          <p:spPr>
            <a:xfrm>
              <a:off x="4215645" y="3153062"/>
              <a:ext cx="4484550" cy="507822"/>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fr-FR" sz="1400" u="none" cap="none" strike="noStrike">
                  <a:solidFill>
                    <a:srgbClr val="231F20"/>
                  </a:solidFill>
                  <a:latin typeface="Calibri"/>
                  <a:ea typeface="Calibri"/>
                  <a:cs typeface="Calibri"/>
                  <a:sym typeface="Calibri"/>
                </a:rPr>
                <a:t>L’atome du bore est constituéde </a:t>
              </a:r>
              <a:r>
                <a:rPr b="0" i="0" lang="fr-FR" sz="1050" u="none" cap="none" strike="noStrike">
                  <a:solidFill>
                    <a:srgbClr val="231F20"/>
                  </a:solidFill>
                  <a:latin typeface="Arial"/>
                  <a:ea typeface="Arial"/>
                  <a:cs typeface="Arial"/>
                  <a:sym typeface="Arial"/>
                </a:rPr>
                <a:t>.................................. </a:t>
              </a:r>
              <a:r>
                <a:rPr b="0" i="0" lang="fr-FR" sz="1400" u="none" cap="none" strike="noStrike">
                  <a:solidFill>
                    <a:srgbClr val="231F20"/>
                  </a:solidFill>
                  <a:latin typeface="Calibri"/>
                  <a:ea typeface="Calibri"/>
                  <a:cs typeface="Calibri"/>
                  <a:sym typeface="Calibri"/>
                </a:rPr>
                <a:t>qui tourne(nt) autour d’un noyau comportant </a:t>
              </a:r>
              <a:r>
                <a:rPr b="0" i="0" lang="fr-FR" sz="1050" u="none" cap="none" strike="noStrike">
                  <a:solidFill>
                    <a:srgbClr val="231F20"/>
                  </a:solidFill>
                  <a:latin typeface="Arial"/>
                  <a:ea typeface="Arial"/>
                  <a:cs typeface="Arial"/>
                  <a:sym typeface="Arial"/>
                </a:rPr>
                <a:t>............</a:t>
              </a:r>
              <a:r>
                <a:rPr b="0" i="0" lang="fr-FR" sz="1050" u="none" cap="none" strike="noStrike">
                  <a:solidFill>
                    <a:srgbClr val="231F20"/>
                  </a:solidFill>
                  <a:latin typeface="Arial"/>
                  <a:ea typeface="Arial"/>
                  <a:cs typeface="Arial"/>
                  <a:sym typeface="Arial"/>
                </a:rPr>
                <a:t>..........................................................</a:t>
              </a:r>
              <a:r>
                <a:rPr b="0" i="0" lang="fr-FR" sz="1050" u="none" cap="none" strike="noStrike">
                  <a:solidFill>
                    <a:srgbClr val="231F20"/>
                  </a:solidFill>
                  <a:latin typeface="Arial"/>
                  <a:ea typeface="Arial"/>
                  <a:cs typeface="Arial"/>
                  <a:sym typeface="Arial"/>
                </a:rPr>
                <a:t>................</a:t>
              </a:r>
              <a:endParaRPr b="0" i="0" sz="1400" u="none" cap="none" strike="noStrike">
                <a:solidFill>
                  <a:srgbClr val="231F20"/>
                </a:solidFill>
                <a:latin typeface="Calibri"/>
                <a:ea typeface="Calibri"/>
                <a:cs typeface="Calibri"/>
                <a:sym typeface="Calibri"/>
              </a:endParaRPr>
            </a:p>
          </p:txBody>
        </p:sp>
        <p:sp>
          <p:nvSpPr>
            <p:cNvPr id="3241" name="Google Shape;3241;p200"/>
            <p:cNvSpPr/>
            <p:nvPr/>
          </p:nvSpPr>
          <p:spPr>
            <a:xfrm>
              <a:off x="4186184" y="2487346"/>
              <a:ext cx="4290877"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231F20"/>
                  </a:solidFill>
                  <a:latin typeface="Calibri"/>
                  <a:ea typeface="Calibri"/>
                  <a:cs typeface="Calibri"/>
                  <a:sym typeface="Calibri"/>
                </a:rPr>
                <a:t>Le noyau de l’atome du bore est constitué </a:t>
              </a:r>
              <a:r>
                <a:rPr b="0" i="0" lang="fr-FR" sz="1050" u="none" cap="none" strike="noStrike">
                  <a:solidFill>
                    <a:srgbClr val="231F20"/>
                  </a:solidFill>
                  <a:latin typeface="Arial"/>
                  <a:ea typeface="Arial"/>
                  <a:cs typeface="Arial"/>
                  <a:sym typeface="Arial"/>
                </a:rPr>
                <a:t>................................................................................</a:t>
              </a:r>
              <a:endParaRPr/>
            </a:p>
          </p:txBody>
        </p:sp>
      </p:grpSp>
      <p:sp>
        <p:nvSpPr>
          <p:cNvPr id="3242" name="Google Shape;3242;p200"/>
          <p:cNvSpPr txBox="1"/>
          <p:nvPr/>
        </p:nvSpPr>
        <p:spPr>
          <a:xfrm>
            <a:off x="6300904" y="2491761"/>
            <a:ext cx="575834"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1" lang="fr-FR" sz="1400" u="none" cap="none" strike="noStrike">
                <a:solidFill>
                  <a:srgbClr val="FF0000"/>
                </a:solidFill>
                <a:latin typeface="Arial"/>
                <a:ea typeface="Arial"/>
                <a:cs typeface="Arial"/>
                <a:sym typeface="Arial"/>
              </a:rPr>
              <a:t>5</a:t>
            </a:r>
            <a:endParaRPr/>
          </a:p>
        </p:txBody>
      </p:sp>
      <p:sp>
        <p:nvSpPr>
          <p:cNvPr id="3243" name="Google Shape;3243;p200"/>
          <p:cNvSpPr txBox="1"/>
          <p:nvPr/>
        </p:nvSpPr>
        <p:spPr>
          <a:xfrm>
            <a:off x="7359799" y="3371484"/>
            <a:ext cx="3274936" cy="36933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1" lang="fr-FR" sz="1400" u="none" cap="none" strike="noStrike">
                <a:solidFill>
                  <a:srgbClr val="FF0000"/>
                </a:solidFill>
                <a:latin typeface="Arial"/>
                <a:ea typeface="Arial"/>
                <a:cs typeface="Arial"/>
                <a:sym typeface="Arial"/>
              </a:rPr>
              <a:t>de 5 protons </a:t>
            </a:r>
            <a:r>
              <a:rPr b="0" i="1" lang="fr-FR" sz="1400" u="none" cap="none" strike="noStrike">
                <a:solidFill>
                  <a:schemeClr val="dk1"/>
                </a:solidFill>
                <a:latin typeface="Arial"/>
                <a:ea typeface="Arial"/>
                <a:cs typeface="Arial"/>
                <a:sym typeface="Arial"/>
              </a:rPr>
              <a:t>et </a:t>
            </a:r>
            <a:r>
              <a:rPr b="1" i="1" lang="fr-FR" sz="1400" u="none" cap="none" strike="noStrike">
                <a:solidFill>
                  <a:srgbClr val="FF0000"/>
                </a:solidFill>
                <a:latin typeface="Arial"/>
                <a:ea typeface="Arial"/>
                <a:cs typeface="Arial"/>
                <a:sym typeface="Arial"/>
              </a:rPr>
              <a:t>   de 5 neutrons.</a:t>
            </a:r>
            <a:endParaRPr/>
          </a:p>
        </p:txBody>
      </p:sp>
      <p:sp>
        <p:nvSpPr>
          <p:cNvPr id="3244" name="Google Shape;3244;p200"/>
          <p:cNvSpPr/>
          <p:nvPr/>
        </p:nvSpPr>
        <p:spPr>
          <a:xfrm>
            <a:off x="590970" y="2065505"/>
            <a:ext cx="3319821" cy="4207512"/>
          </a:xfrm>
          <a:custGeom>
            <a:rect b="b" l="l" r="r" t="t"/>
            <a:pathLst>
              <a:path extrusionOk="0" h="2657652" w="1974761">
                <a:moveTo>
                  <a:pt x="0" y="0"/>
                </a:moveTo>
                <a:lnTo>
                  <a:pt x="0" y="0"/>
                </a:lnTo>
                <a:lnTo>
                  <a:pt x="0" y="2549651"/>
                </a:lnTo>
                <a:cubicBezTo>
                  <a:pt x="0" y="2609303"/>
                  <a:pt x="48348" y="2657652"/>
                  <a:pt x="108000" y="2657652"/>
                </a:cubicBezTo>
                <a:lnTo>
                  <a:pt x="1866760" y="2657652"/>
                </a:lnTo>
                <a:cubicBezTo>
                  <a:pt x="1926399" y="2657652"/>
                  <a:pt x="1974761" y="2609303"/>
                  <a:pt x="1974761" y="2549651"/>
                </a:cubicBezTo>
                <a:lnTo>
                  <a:pt x="1974761" y="108000"/>
                </a:lnTo>
                <a:cubicBezTo>
                  <a:pt x="1974761" y="48348"/>
                  <a:pt x="1926399" y="0"/>
                  <a:pt x="1866760"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45" name="Google Shape;3245;p200"/>
          <p:cNvSpPr/>
          <p:nvPr/>
        </p:nvSpPr>
        <p:spPr>
          <a:xfrm>
            <a:off x="590968" y="2065505"/>
            <a:ext cx="3296042" cy="4207512"/>
          </a:xfrm>
          <a:custGeom>
            <a:rect b="b" l="l" r="r" t="t"/>
            <a:pathLst>
              <a:path extrusionOk="0" h="2657652" w="1974761">
                <a:moveTo>
                  <a:pt x="0" y="0"/>
                </a:moveTo>
                <a:lnTo>
                  <a:pt x="0" y="0"/>
                </a:lnTo>
                <a:lnTo>
                  <a:pt x="0" y="2549651"/>
                </a:lnTo>
                <a:cubicBezTo>
                  <a:pt x="0" y="2609303"/>
                  <a:pt x="48348" y="2657652"/>
                  <a:pt x="108000" y="2657652"/>
                </a:cubicBezTo>
                <a:lnTo>
                  <a:pt x="1866760" y="2657652"/>
                </a:lnTo>
                <a:cubicBezTo>
                  <a:pt x="1926399" y="2657652"/>
                  <a:pt x="1974761" y="2609303"/>
                  <a:pt x="1974761" y="2549651"/>
                </a:cubicBezTo>
                <a:lnTo>
                  <a:pt x="1974761" y="108000"/>
                </a:lnTo>
                <a:cubicBezTo>
                  <a:pt x="1974761" y="48348"/>
                  <a:pt x="1926399" y="0"/>
                  <a:pt x="1866760" y="0"/>
                </a:cubicBezTo>
                <a:lnTo>
                  <a:pt x="0" y="0"/>
                </a:lnTo>
                <a:close/>
                <a:moveTo>
                  <a:pt x="0" y="0"/>
                </a:moveTo>
              </a:path>
            </a:pathLst>
          </a:custGeom>
          <a:noFill/>
          <a:ln cap="flat" cmpd="sng" w="9525">
            <a:solidFill>
              <a:srgbClr val="AE6EAD"/>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46" name="Google Shape;3246;p200"/>
          <p:cNvSpPr/>
          <p:nvPr/>
        </p:nvSpPr>
        <p:spPr>
          <a:xfrm>
            <a:off x="684017" y="5638616"/>
            <a:ext cx="3190616" cy="5101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2000" u="none" cap="none" strike="noStrike">
                <a:solidFill>
                  <a:srgbClr val="231F20"/>
                </a:solidFill>
                <a:latin typeface="Calibri"/>
                <a:ea typeface="Calibri"/>
                <a:cs typeface="Calibri"/>
                <a:sym typeface="Calibri"/>
              </a:rPr>
              <a:t>On veut décrire la structure de</a:t>
            </a:r>
            <a:endParaRPr/>
          </a:p>
          <a:p>
            <a:pPr indent="0" lvl="0" marL="0" marR="0" rtl="0" algn="l">
              <a:lnSpc>
                <a:spcPct val="70000"/>
              </a:lnSpc>
              <a:spcBef>
                <a:spcPts val="0"/>
              </a:spcBef>
              <a:spcAft>
                <a:spcPts val="0"/>
              </a:spcAft>
              <a:buNone/>
            </a:pPr>
            <a:r>
              <a:rPr b="0" i="0" lang="fr-FR" sz="2000" u="none" cap="none" strike="noStrike">
                <a:solidFill>
                  <a:srgbClr val="231F20"/>
                </a:solidFill>
                <a:latin typeface="Calibri"/>
                <a:ea typeface="Calibri"/>
                <a:cs typeface="Calibri"/>
                <a:sym typeface="Calibri"/>
              </a:rPr>
              <a:t>cet atome.</a:t>
            </a:r>
            <a:endParaRPr/>
          </a:p>
        </p:txBody>
      </p:sp>
      <p:sp>
        <p:nvSpPr>
          <p:cNvPr id="3247" name="Google Shape;3247;p200"/>
          <p:cNvSpPr/>
          <p:nvPr/>
        </p:nvSpPr>
        <p:spPr>
          <a:xfrm>
            <a:off x="727542" y="2071119"/>
            <a:ext cx="2983893" cy="4725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231F20"/>
                </a:solidFill>
                <a:latin typeface="Calibri"/>
                <a:ea typeface="Calibri"/>
                <a:cs typeface="Calibri"/>
                <a:sym typeface="Calibri"/>
              </a:rPr>
              <a:t>Un modèle de l’atome du bore </a:t>
            </a:r>
            <a:endParaRPr/>
          </a:p>
          <a:p>
            <a:pPr indent="0" lvl="0" marL="0" marR="0" rtl="0" algn="l">
              <a:lnSpc>
                <a:spcPct val="96928"/>
              </a:lnSpc>
              <a:spcBef>
                <a:spcPts val="0"/>
              </a:spcBef>
              <a:spcAft>
                <a:spcPts val="0"/>
              </a:spcAft>
              <a:buNone/>
            </a:pPr>
            <a:r>
              <a:rPr b="0" i="0" lang="fr-FR" sz="1400" u="none" cap="none" strike="noStrike">
                <a:solidFill>
                  <a:srgbClr val="231F20"/>
                </a:solidFill>
                <a:latin typeface="Calibri"/>
                <a:ea typeface="Calibri"/>
                <a:cs typeface="Calibri"/>
                <a:sym typeface="Calibri"/>
              </a:rPr>
              <a:t>est représenté ci-dessous:</a:t>
            </a:r>
            <a:endParaRPr/>
          </a:p>
        </p:txBody>
      </p:sp>
      <p:grpSp>
        <p:nvGrpSpPr>
          <p:cNvPr id="3248" name="Google Shape;3248;p200"/>
          <p:cNvGrpSpPr/>
          <p:nvPr/>
        </p:nvGrpSpPr>
        <p:grpSpPr>
          <a:xfrm>
            <a:off x="838598" y="2810019"/>
            <a:ext cx="2699763" cy="2665912"/>
            <a:chOff x="916979" y="2757765"/>
            <a:chExt cx="2699763" cy="2665912"/>
          </a:xfrm>
        </p:grpSpPr>
        <p:sp>
          <p:nvSpPr>
            <p:cNvPr id="3249" name="Google Shape;3249;p200"/>
            <p:cNvSpPr/>
            <p:nvPr/>
          </p:nvSpPr>
          <p:spPr>
            <a:xfrm>
              <a:off x="916979" y="2819176"/>
              <a:ext cx="2597851" cy="2604501"/>
            </a:xfrm>
            <a:custGeom>
              <a:rect b="b" l="l" r="r" t="t"/>
              <a:pathLst>
                <a:path extrusionOk="0" h="1645119" w="1611604">
                  <a:moveTo>
                    <a:pt x="805802" y="1645119"/>
                  </a:moveTo>
                  <a:cubicBezTo>
                    <a:pt x="1250835" y="1645119"/>
                    <a:pt x="1611604" y="1276845"/>
                    <a:pt x="1611604" y="822553"/>
                  </a:cubicBezTo>
                  <a:cubicBezTo>
                    <a:pt x="1611604" y="368274"/>
                    <a:pt x="1250835" y="0"/>
                    <a:pt x="805802" y="0"/>
                  </a:cubicBezTo>
                  <a:cubicBezTo>
                    <a:pt x="360769" y="0"/>
                    <a:pt x="0" y="368274"/>
                    <a:pt x="0" y="822553"/>
                  </a:cubicBezTo>
                  <a:cubicBezTo>
                    <a:pt x="0" y="1276845"/>
                    <a:pt x="360769" y="1645119"/>
                    <a:pt x="805802" y="1645119"/>
                  </a:cubicBezTo>
                  <a:close/>
                  <a:moveTo>
                    <a:pt x="805802" y="1645119"/>
                  </a:moveTo>
                </a:path>
              </a:pathLst>
            </a:custGeom>
            <a:noFill/>
            <a:ln cap="flat" cmpd="sng" w="120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50" name="Google Shape;3250;p200"/>
            <p:cNvSpPr/>
            <p:nvPr/>
          </p:nvSpPr>
          <p:spPr>
            <a:xfrm>
              <a:off x="1334816" y="3276919"/>
              <a:ext cx="1738970" cy="1776306"/>
            </a:xfrm>
            <a:custGeom>
              <a:rect b="b" l="l" r="r" t="t"/>
              <a:pathLst>
                <a:path extrusionOk="0" h="1121994" w="1078788">
                  <a:moveTo>
                    <a:pt x="539394" y="1121994"/>
                  </a:moveTo>
                  <a:cubicBezTo>
                    <a:pt x="837297" y="1121994"/>
                    <a:pt x="1078788" y="870827"/>
                    <a:pt x="1078788" y="560997"/>
                  </a:cubicBezTo>
                  <a:cubicBezTo>
                    <a:pt x="1078788" y="251168"/>
                    <a:pt x="837297" y="0"/>
                    <a:pt x="539394" y="0"/>
                  </a:cubicBezTo>
                  <a:cubicBezTo>
                    <a:pt x="241491" y="0"/>
                    <a:pt x="0" y="251168"/>
                    <a:pt x="0" y="560997"/>
                  </a:cubicBezTo>
                  <a:cubicBezTo>
                    <a:pt x="0" y="870827"/>
                    <a:pt x="241491" y="1121994"/>
                    <a:pt x="539394" y="1121994"/>
                  </a:cubicBezTo>
                  <a:close/>
                  <a:moveTo>
                    <a:pt x="539394" y="1121994"/>
                  </a:moveTo>
                </a:path>
              </a:pathLst>
            </a:custGeom>
            <a:noFill/>
            <a:ln cap="flat" cmpd="sng" w="120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nvGrpSpPr>
            <p:cNvPr id="3251" name="Google Shape;3251;p200"/>
            <p:cNvGrpSpPr/>
            <p:nvPr/>
          </p:nvGrpSpPr>
          <p:grpSpPr>
            <a:xfrm>
              <a:off x="1185867" y="4167904"/>
              <a:ext cx="290699" cy="285528"/>
              <a:chOff x="1185867" y="4167904"/>
              <a:chExt cx="290699" cy="285528"/>
            </a:xfrm>
          </p:grpSpPr>
          <p:sp>
            <p:nvSpPr>
              <p:cNvPr id="3252" name="Google Shape;3252;p200"/>
              <p:cNvSpPr/>
              <p:nvPr/>
            </p:nvSpPr>
            <p:spPr>
              <a:xfrm>
                <a:off x="1185867" y="4167904"/>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53" name="Google Shape;3253;p200"/>
              <p:cNvSpPr/>
              <p:nvPr/>
            </p:nvSpPr>
            <p:spPr>
              <a:xfrm>
                <a:off x="1277473" y="4296754"/>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54" name="Google Shape;3254;p200"/>
            <p:cNvGrpSpPr/>
            <p:nvPr/>
          </p:nvGrpSpPr>
          <p:grpSpPr>
            <a:xfrm>
              <a:off x="1124614" y="4896547"/>
              <a:ext cx="290699" cy="285528"/>
              <a:chOff x="3269170" y="4395880"/>
              <a:chExt cx="290699" cy="285528"/>
            </a:xfrm>
          </p:grpSpPr>
          <p:sp>
            <p:nvSpPr>
              <p:cNvPr id="3255" name="Google Shape;3255;p200"/>
              <p:cNvSpPr/>
              <p:nvPr/>
            </p:nvSpPr>
            <p:spPr>
              <a:xfrm>
                <a:off x="3269170" y="4395880"/>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56" name="Google Shape;3256;p200"/>
              <p:cNvSpPr/>
              <p:nvPr/>
            </p:nvSpPr>
            <p:spPr>
              <a:xfrm>
                <a:off x="3360778" y="4524730"/>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57" name="Google Shape;3257;p200"/>
            <p:cNvGrpSpPr/>
            <p:nvPr/>
          </p:nvGrpSpPr>
          <p:grpSpPr>
            <a:xfrm>
              <a:off x="2367234" y="2757765"/>
              <a:ext cx="290699" cy="285528"/>
              <a:chOff x="2712074" y="2845643"/>
              <a:chExt cx="290699" cy="285528"/>
            </a:xfrm>
          </p:grpSpPr>
          <p:sp>
            <p:nvSpPr>
              <p:cNvPr id="3258" name="Google Shape;3258;p200"/>
              <p:cNvSpPr/>
              <p:nvPr/>
            </p:nvSpPr>
            <p:spPr>
              <a:xfrm>
                <a:off x="2712074" y="2845643"/>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59" name="Google Shape;3259;p200"/>
              <p:cNvSpPr/>
              <p:nvPr/>
            </p:nvSpPr>
            <p:spPr>
              <a:xfrm>
                <a:off x="2803683" y="2974491"/>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60" name="Google Shape;3260;p200"/>
            <p:cNvGrpSpPr/>
            <p:nvPr/>
          </p:nvGrpSpPr>
          <p:grpSpPr>
            <a:xfrm>
              <a:off x="2909173" y="3955764"/>
              <a:ext cx="290699" cy="285528"/>
              <a:chOff x="2909173" y="3955764"/>
              <a:chExt cx="290699" cy="285528"/>
            </a:xfrm>
          </p:grpSpPr>
          <p:sp>
            <p:nvSpPr>
              <p:cNvPr id="3261" name="Google Shape;3261;p200"/>
              <p:cNvSpPr/>
              <p:nvPr/>
            </p:nvSpPr>
            <p:spPr>
              <a:xfrm>
                <a:off x="2909173" y="3955764"/>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62" name="Google Shape;3262;p200"/>
              <p:cNvSpPr/>
              <p:nvPr/>
            </p:nvSpPr>
            <p:spPr>
              <a:xfrm>
                <a:off x="3000781" y="4084610"/>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63" name="Google Shape;3263;p200"/>
            <p:cNvGrpSpPr/>
            <p:nvPr/>
          </p:nvGrpSpPr>
          <p:grpSpPr>
            <a:xfrm>
              <a:off x="1931502" y="3685382"/>
              <a:ext cx="362929" cy="361407"/>
              <a:chOff x="1731316" y="3484823"/>
              <a:chExt cx="362929" cy="361407"/>
            </a:xfrm>
          </p:grpSpPr>
          <p:sp>
            <p:nvSpPr>
              <p:cNvPr id="3264" name="Google Shape;3264;p200"/>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65" name="Google Shape;3265;p200"/>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66" name="Google Shape;3266;p200"/>
            <p:cNvGrpSpPr/>
            <p:nvPr/>
          </p:nvGrpSpPr>
          <p:grpSpPr>
            <a:xfrm>
              <a:off x="2031960" y="4221009"/>
              <a:ext cx="358259" cy="351859"/>
              <a:chOff x="1855171" y="3792019"/>
              <a:chExt cx="358259" cy="351859"/>
            </a:xfrm>
          </p:grpSpPr>
          <p:sp>
            <p:nvSpPr>
              <p:cNvPr id="3267" name="Google Shape;3267;p200"/>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68" name="Google Shape;3268;p200"/>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69" name="Google Shape;3269;p200"/>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70" name="Google Shape;3270;p200"/>
            <p:cNvGrpSpPr/>
            <p:nvPr/>
          </p:nvGrpSpPr>
          <p:grpSpPr>
            <a:xfrm>
              <a:off x="2088981" y="3687991"/>
              <a:ext cx="358259" cy="351859"/>
              <a:chOff x="1855171" y="3792019"/>
              <a:chExt cx="358259" cy="351859"/>
            </a:xfrm>
          </p:grpSpPr>
          <p:sp>
            <p:nvSpPr>
              <p:cNvPr id="3271" name="Google Shape;3271;p200"/>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72" name="Google Shape;3272;p200"/>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73" name="Google Shape;3273;p200"/>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74" name="Google Shape;3274;p200"/>
            <p:cNvGrpSpPr/>
            <p:nvPr/>
          </p:nvGrpSpPr>
          <p:grpSpPr>
            <a:xfrm>
              <a:off x="1732652" y="3988870"/>
              <a:ext cx="358259" cy="351859"/>
              <a:chOff x="1855171" y="3792019"/>
              <a:chExt cx="358259" cy="351859"/>
            </a:xfrm>
          </p:grpSpPr>
          <p:sp>
            <p:nvSpPr>
              <p:cNvPr id="3275" name="Google Shape;3275;p200"/>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76" name="Google Shape;3276;p200"/>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77" name="Google Shape;3277;p200"/>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78" name="Google Shape;3278;p200"/>
            <p:cNvGrpSpPr/>
            <p:nvPr/>
          </p:nvGrpSpPr>
          <p:grpSpPr>
            <a:xfrm>
              <a:off x="2285621" y="4140901"/>
              <a:ext cx="362929" cy="361407"/>
              <a:chOff x="1731316" y="3484823"/>
              <a:chExt cx="362929" cy="361407"/>
            </a:xfrm>
          </p:grpSpPr>
          <p:sp>
            <p:nvSpPr>
              <p:cNvPr id="3279" name="Google Shape;3279;p200"/>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80" name="Google Shape;3280;p200"/>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81" name="Google Shape;3281;p200"/>
            <p:cNvGrpSpPr/>
            <p:nvPr/>
          </p:nvGrpSpPr>
          <p:grpSpPr>
            <a:xfrm>
              <a:off x="2214396" y="3812294"/>
              <a:ext cx="362929" cy="361407"/>
              <a:chOff x="1731316" y="3484823"/>
              <a:chExt cx="362929" cy="361407"/>
            </a:xfrm>
          </p:grpSpPr>
          <p:sp>
            <p:nvSpPr>
              <p:cNvPr id="3282" name="Google Shape;3282;p200"/>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83" name="Google Shape;3283;p200"/>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84" name="Google Shape;3284;p200"/>
            <p:cNvGrpSpPr/>
            <p:nvPr/>
          </p:nvGrpSpPr>
          <p:grpSpPr>
            <a:xfrm>
              <a:off x="1812451" y="4176109"/>
              <a:ext cx="362929" cy="361407"/>
              <a:chOff x="1731316" y="3484823"/>
              <a:chExt cx="362929" cy="361407"/>
            </a:xfrm>
          </p:grpSpPr>
          <p:sp>
            <p:nvSpPr>
              <p:cNvPr id="3285" name="Google Shape;3285;p200"/>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86" name="Google Shape;3286;p200"/>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87" name="Google Shape;3287;p200"/>
            <p:cNvGrpSpPr/>
            <p:nvPr/>
          </p:nvGrpSpPr>
          <p:grpSpPr>
            <a:xfrm>
              <a:off x="2060287" y="3982769"/>
              <a:ext cx="358259" cy="351859"/>
              <a:chOff x="1855171" y="3792019"/>
              <a:chExt cx="358259" cy="351859"/>
            </a:xfrm>
          </p:grpSpPr>
          <p:sp>
            <p:nvSpPr>
              <p:cNvPr id="3288" name="Google Shape;3288;p200"/>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89" name="Google Shape;3289;p200"/>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90" name="Google Shape;3290;p200"/>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91" name="Google Shape;3291;p200"/>
            <p:cNvGrpSpPr/>
            <p:nvPr/>
          </p:nvGrpSpPr>
          <p:grpSpPr>
            <a:xfrm>
              <a:off x="3326043" y="4329486"/>
              <a:ext cx="290699" cy="285528"/>
              <a:chOff x="2712074" y="2845643"/>
              <a:chExt cx="290699" cy="285528"/>
            </a:xfrm>
          </p:grpSpPr>
          <p:sp>
            <p:nvSpPr>
              <p:cNvPr id="3292" name="Google Shape;3292;p200"/>
              <p:cNvSpPr/>
              <p:nvPr/>
            </p:nvSpPr>
            <p:spPr>
              <a:xfrm>
                <a:off x="2712074" y="2845643"/>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93" name="Google Shape;3293;p200"/>
              <p:cNvSpPr/>
              <p:nvPr/>
            </p:nvSpPr>
            <p:spPr>
              <a:xfrm>
                <a:off x="2803683" y="2974491"/>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94" name="Google Shape;3294;p200"/>
            <p:cNvGrpSpPr/>
            <p:nvPr/>
          </p:nvGrpSpPr>
          <p:grpSpPr>
            <a:xfrm>
              <a:off x="2273521" y="3993580"/>
              <a:ext cx="358259" cy="351859"/>
              <a:chOff x="1855171" y="3792019"/>
              <a:chExt cx="358259" cy="351859"/>
            </a:xfrm>
          </p:grpSpPr>
          <p:sp>
            <p:nvSpPr>
              <p:cNvPr id="3295" name="Google Shape;3295;p200"/>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96" name="Google Shape;3296;p200"/>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297" name="Google Shape;3297;p200"/>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298" name="Google Shape;3298;p200"/>
            <p:cNvGrpSpPr/>
            <p:nvPr/>
          </p:nvGrpSpPr>
          <p:grpSpPr>
            <a:xfrm>
              <a:off x="1816216" y="3807953"/>
              <a:ext cx="362929" cy="361407"/>
              <a:chOff x="1731316" y="3484823"/>
              <a:chExt cx="362929" cy="361407"/>
            </a:xfrm>
          </p:grpSpPr>
          <p:sp>
            <p:nvSpPr>
              <p:cNvPr id="3299" name="Google Shape;3299;p200"/>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00" name="Google Shape;3300;p200"/>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2"/>
                                        </p:tgtEl>
                                        <p:attrNameLst>
                                          <p:attrName>style.visibility</p:attrName>
                                        </p:attrNameLst>
                                      </p:cBhvr>
                                      <p:to>
                                        <p:strVal val="visible"/>
                                      </p:to>
                                    </p:set>
                                    <p:animEffect filter="fade" transition="in">
                                      <p:cBhvr>
                                        <p:cTn dur="500"/>
                                        <p:tgtEl>
                                          <p:spTgt spid="32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7" name="Shape 867"/>
        <p:cNvGrpSpPr/>
        <p:nvPr/>
      </p:nvGrpSpPr>
      <p:grpSpPr>
        <a:xfrm>
          <a:off x="0" y="0"/>
          <a:ext cx="0" cy="0"/>
          <a:chOff x="0" y="0"/>
          <a:chExt cx="0" cy="0"/>
        </a:xfrm>
      </p:grpSpPr>
      <p:grpSp>
        <p:nvGrpSpPr>
          <p:cNvPr id="868" name="Google Shape;868;p8"/>
          <p:cNvGrpSpPr/>
          <p:nvPr/>
        </p:nvGrpSpPr>
        <p:grpSpPr>
          <a:xfrm>
            <a:off x="812158" y="844906"/>
            <a:ext cx="10567685" cy="5198169"/>
            <a:chOff x="2184399" y="1402024"/>
            <a:chExt cx="7823200" cy="4942038"/>
          </a:xfrm>
        </p:grpSpPr>
        <p:sp>
          <p:nvSpPr>
            <p:cNvPr id="869" name="Google Shape;869;p8"/>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870" name="Google Shape;870;p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00"/>
                <a:buFont typeface="Arial"/>
                <a:buNone/>
              </a:pPr>
              <a:r>
                <a:t/>
              </a:r>
              <a:endParaRPr b="1" i="0" sz="5600" u="none" cap="none" strike="noStrike">
                <a:solidFill>
                  <a:srgbClr val="000000"/>
                </a:solidFill>
                <a:latin typeface="Calibri"/>
                <a:ea typeface="Calibri"/>
                <a:cs typeface="Calibri"/>
                <a:sym typeface="Calibri"/>
              </a:endParaRPr>
            </a:p>
          </p:txBody>
        </p:sp>
      </p:grpSp>
      <p:grpSp>
        <p:nvGrpSpPr>
          <p:cNvPr id="871" name="Google Shape;871;p8"/>
          <p:cNvGrpSpPr/>
          <p:nvPr/>
        </p:nvGrpSpPr>
        <p:grpSpPr>
          <a:xfrm>
            <a:off x="8796759" y="4917801"/>
            <a:ext cx="2425143" cy="936371"/>
            <a:chOff x="8796759" y="4917801"/>
            <a:chExt cx="2425142" cy="936370"/>
          </a:xfrm>
        </p:grpSpPr>
        <p:sp>
          <p:nvSpPr>
            <p:cNvPr id="872" name="Google Shape;872;p8"/>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873" name="Google Shape;873;p8"/>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3600"/>
                <a:buFont typeface="Arial"/>
                <a:buNone/>
              </a:pPr>
              <a:r>
                <a:rPr b="1" i="0" lang="fr-FR" sz="3600" u="none" cap="none" strike="noStrike">
                  <a:solidFill>
                    <a:srgbClr val="000000"/>
                  </a:solidFill>
                  <a:latin typeface="Calibri"/>
                  <a:ea typeface="Calibri"/>
                  <a:cs typeface="Calibri"/>
                  <a:sym typeface="Calibri"/>
                </a:rPr>
                <a:t>10 min</a:t>
              </a:r>
              <a:endParaRPr b="0" i="0" sz="1400" u="none" cap="none" strike="noStrike">
                <a:solidFill>
                  <a:srgbClr val="000000"/>
                </a:solidFill>
                <a:latin typeface="Arial"/>
                <a:ea typeface="Arial"/>
                <a:cs typeface="Arial"/>
                <a:sym typeface="Arial"/>
              </a:endParaRPr>
            </a:p>
          </p:txBody>
        </p:sp>
      </p:grpSp>
      <p:sp>
        <p:nvSpPr>
          <p:cNvPr id="874" name="Google Shape;874;p8"/>
          <p:cNvSpPr txBox="1"/>
          <p:nvPr/>
        </p:nvSpPr>
        <p:spPr>
          <a:xfrm>
            <a:off x="3001618" y="3570099"/>
            <a:ext cx="7007087" cy="76944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400"/>
              <a:buFont typeface="Arial"/>
              <a:buNone/>
            </a:pPr>
            <a:r>
              <a:rPr b="1" i="0" lang="fr-FR" sz="4400" u="none" cap="none" strike="noStrike">
                <a:solidFill>
                  <a:srgbClr val="000000"/>
                </a:solidFill>
                <a:latin typeface="Calibri"/>
                <a:ea typeface="Calibri"/>
                <a:cs typeface="Calibri"/>
                <a:sym typeface="Calibri"/>
              </a:rPr>
              <a:t>Ouverture de la séance</a:t>
            </a:r>
            <a:endParaRPr b="0" i="0" sz="1400" u="none" cap="none" strike="noStrike">
              <a:solidFill>
                <a:srgbClr val="000000"/>
              </a:solidFill>
              <a:latin typeface="Arial"/>
              <a:ea typeface="Arial"/>
              <a:cs typeface="Arial"/>
              <a:sym typeface="Arial"/>
            </a:endParaRPr>
          </a:p>
        </p:txBody>
      </p:sp>
      <p:pic>
        <p:nvPicPr>
          <p:cNvPr id="875" name="Google Shape;875;p8"/>
          <p:cNvPicPr preferRelativeResize="0"/>
          <p:nvPr/>
        </p:nvPicPr>
        <p:blipFill rotWithShape="1">
          <a:blip r:embed="rId4">
            <a:alphaModFix/>
          </a:blip>
          <a:srcRect b="0" l="0" r="0" t="0"/>
          <a:stretch/>
        </p:blipFill>
        <p:spPr>
          <a:xfrm>
            <a:off x="4973623" y="1337871"/>
            <a:ext cx="2096135" cy="2158333"/>
          </a:xfrm>
          <a:prstGeom prst="rect">
            <a:avLst/>
          </a:prstGeom>
          <a:noFill/>
          <a:ln>
            <a:noFill/>
          </a:ln>
        </p:spPr>
      </p:pic>
      <p:pic>
        <p:nvPicPr>
          <p:cNvPr id="876" name="Google Shape;876;p8"/>
          <p:cNvPicPr preferRelativeResize="0"/>
          <p:nvPr/>
        </p:nvPicPr>
        <p:blipFill rotWithShape="1">
          <a:blip r:embed="rId5">
            <a:alphaModFix/>
          </a:blip>
          <a:srcRect b="0" l="0" r="0" t="0"/>
          <a:stretch/>
        </p:blipFill>
        <p:spPr>
          <a:xfrm>
            <a:off x="6261214" y="1609414"/>
            <a:ext cx="649253" cy="649253"/>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4" name="Shape 3304"/>
        <p:cNvGrpSpPr/>
        <p:nvPr/>
      </p:nvGrpSpPr>
      <p:grpSpPr>
        <a:xfrm>
          <a:off x="0" y="0"/>
          <a:ext cx="0" cy="0"/>
          <a:chOff x="0" y="0"/>
          <a:chExt cx="0" cy="0"/>
        </a:xfrm>
      </p:grpSpPr>
      <p:sp>
        <p:nvSpPr>
          <p:cNvPr id="3305" name="Google Shape;3305;p201"/>
          <p:cNvSpPr/>
          <p:nvPr/>
        </p:nvSpPr>
        <p:spPr>
          <a:xfrm>
            <a:off x="11430988" y="262184"/>
            <a:ext cx="517596" cy="517596"/>
          </a:xfrm>
          <a:prstGeom prst="ellipse">
            <a:avLst/>
          </a:prstGeom>
          <a:solidFill>
            <a:srgbClr val="FF6565"/>
          </a:solidFill>
          <a:ln>
            <a:noFill/>
          </a:ln>
        </p:spPr>
        <p:txBody>
          <a:bodyPr anchorCtr="1" anchor="ctr" bIns="0" lIns="0" spcFirstLastPara="1" rIns="0" wrap="square" tIns="0">
            <a:noAutofit/>
          </a:bodyPr>
          <a:lstStyle/>
          <a:p>
            <a:pPr indent="0" lvl="0" marL="0" marR="0" rtl="0" algn="ctr">
              <a:lnSpc>
                <a:spcPct val="100000"/>
              </a:lnSpc>
              <a:spcBef>
                <a:spcPts val="0"/>
              </a:spcBef>
              <a:spcAft>
                <a:spcPts val="0"/>
              </a:spcAft>
              <a:buNone/>
            </a:pPr>
            <a:r>
              <a:rPr b="1" i="0" lang="fr-FR" sz="2135" u="none" cap="none" strike="noStrike">
                <a:solidFill>
                  <a:schemeClr val="lt1"/>
                </a:solidFill>
                <a:latin typeface="Dosis"/>
                <a:ea typeface="Dosis"/>
                <a:cs typeface="Dosis"/>
                <a:sym typeface="Dosis"/>
              </a:rPr>
              <a:t>PA</a:t>
            </a:r>
            <a:endParaRPr b="1" i="0" sz="1200" u="none" cap="none" strike="noStrike">
              <a:solidFill>
                <a:schemeClr val="lt1"/>
              </a:solidFill>
              <a:latin typeface="Dosis"/>
              <a:ea typeface="Dosis"/>
              <a:cs typeface="Dosis"/>
              <a:sym typeface="Dosis"/>
            </a:endParaRPr>
          </a:p>
        </p:txBody>
      </p:sp>
      <p:sp>
        <p:nvSpPr>
          <p:cNvPr id="3306" name="Google Shape;3306;p201"/>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fr-FR" sz="1600" u="none" cap="none" strike="noStrike">
                <a:solidFill>
                  <a:srgbClr val="A5A5A5"/>
                </a:solidFill>
                <a:latin typeface="Arial"/>
                <a:ea typeface="Arial"/>
                <a:cs typeface="Arial"/>
                <a:sym typeface="Arial"/>
              </a:rPr>
              <a:t>Prenez la correction sur vos livrets.</a:t>
            </a:r>
            <a:endParaRPr/>
          </a:p>
        </p:txBody>
      </p:sp>
      <p:sp>
        <p:nvSpPr>
          <p:cNvPr id="3307" name="Google Shape;3307;p201"/>
          <p:cNvSpPr txBox="1"/>
          <p:nvPr/>
        </p:nvSpPr>
        <p:spPr>
          <a:xfrm>
            <a:off x="341136" y="602116"/>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1" lang="fr-FR" sz="1400" u="none" cap="none" strike="noStrike">
                <a:solidFill>
                  <a:srgbClr val="A5A5A5"/>
                </a:solidFill>
                <a:latin typeface="Arial"/>
                <a:ea typeface="Arial"/>
                <a:cs typeface="Arial"/>
                <a:sym typeface="Arial"/>
              </a:rPr>
              <a:t>L’enseignant donne 3 min aux élèves pour recopier la correction sur les livrets. Il propose une solution au défi s’il reste assez de temps.</a:t>
            </a:r>
            <a:endParaRPr/>
          </a:p>
        </p:txBody>
      </p:sp>
      <p:grpSp>
        <p:nvGrpSpPr>
          <p:cNvPr id="3308" name="Google Shape;3308;p201"/>
          <p:cNvGrpSpPr/>
          <p:nvPr/>
        </p:nvGrpSpPr>
        <p:grpSpPr>
          <a:xfrm>
            <a:off x="10582447" y="178527"/>
            <a:ext cx="630930" cy="597556"/>
            <a:chOff x="582302" y="4447623"/>
            <a:chExt cx="630930" cy="597556"/>
          </a:xfrm>
        </p:grpSpPr>
        <p:pic>
          <p:nvPicPr>
            <p:cNvPr id="3309" name="Google Shape;3309;p201"/>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3310" name="Google Shape;3310;p201"/>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grpSp>
        <p:nvGrpSpPr>
          <p:cNvPr id="3311" name="Google Shape;3311;p201"/>
          <p:cNvGrpSpPr/>
          <p:nvPr/>
        </p:nvGrpSpPr>
        <p:grpSpPr>
          <a:xfrm>
            <a:off x="256728" y="1350330"/>
            <a:ext cx="11607448" cy="5064539"/>
            <a:chOff x="1778921" y="1134602"/>
            <a:chExt cx="7189588" cy="3263663"/>
          </a:xfrm>
        </p:grpSpPr>
        <p:sp>
          <p:nvSpPr>
            <p:cNvPr id="3312" name="Google Shape;3312;p201"/>
            <p:cNvSpPr/>
            <p:nvPr/>
          </p:nvSpPr>
          <p:spPr>
            <a:xfrm>
              <a:off x="1901926" y="1414215"/>
              <a:ext cx="7066583" cy="2984050"/>
            </a:xfrm>
            <a:custGeom>
              <a:rect b="b" l="l" r="r" t="t"/>
              <a:pathLst>
                <a:path extrusionOk="0" h="4267542" w="6611301">
                  <a:moveTo>
                    <a:pt x="157200" y="42036"/>
                  </a:moveTo>
                  <a:lnTo>
                    <a:pt x="78600" y="42036"/>
                  </a:lnTo>
                  <a:cubicBezTo>
                    <a:pt x="35192" y="42036"/>
                    <a:pt x="0" y="90384"/>
                    <a:pt x="0" y="150036"/>
                  </a:cubicBezTo>
                  <a:lnTo>
                    <a:pt x="0" y="4159541"/>
                  </a:lnTo>
                  <a:cubicBezTo>
                    <a:pt x="0" y="4219180"/>
                    <a:pt x="48349" y="4267542"/>
                    <a:pt x="108001" y="4267542"/>
                  </a:cubicBezTo>
                  <a:lnTo>
                    <a:pt x="6503301" y="4267542"/>
                  </a:lnTo>
                  <a:cubicBezTo>
                    <a:pt x="6562940" y="4267542"/>
                    <a:pt x="6611301" y="4219180"/>
                    <a:pt x="6611301" y="4159541"/>
                  </a:cubicBezTo>
                  <a:lnTo>
                    <a:pt x="6611301" y="107999"/>
                  </a:lnTo>
                  <a:cubicBezTo>
                    <a:pt x="6611301" y="48360"/>
                    <a:pt x="6562940" y="0"/>
                    <a:pt x="6503301" y="0"/>
                  </a:cubicBezTo>
                  <a:lnTo>
                    <a:pt x="5302046" y="0"/>
                  </a:lnTo>
                </a:path>
              </a:pathLst>
            </a:custGeom>
            <a:noFill/>
            <a:ln cap="flat" cmpd="sng" w="12700">
              <a:solidFill>
                <a:srgbClr val="BA86BB"/>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13" name="Google Shape;3313;p201"/>
            <p:cNvSpPr/>
            <p:nvPr/>
          </p:nvSpPr>
          <p:spPr>
            <a:xfrm>
              <a:off x="7178576" y="1388818"/>
              <a:ext cx="54298" cy="50454"/>
            </a:xfrm>
            <a:custGeom>
              <a:rect b="b" l="l" r="r" t="t"/>
              <a:pathLst>
                <a:path extrusionOk="0" h="50800" w="50800">
                  <a:moveTo>
                    <a:pt x="25400" y="50800"/>
                  </a:moveTo>
                  <a:cubicBezTo>
                    <a:pt x="39433" y="50800"/>
                    <a:pt x="50800" y="39434"/>
                    <a:pt x="50800" y="25400"/>
                  </a:cubicBezTo>
                  <a:cubicBezTo>
                    <a:pt x="50800" y="11380"/>
                    <a:pt x="39433" y="0"/>
                    <a:pt x="25400" y="0"/>
                  </a:cubicBezTo>
                  <a:cubicBezTo>
                    <a:pt x="11367" y="0"/>
                    <a:pt x="0" y="11380"/>
                    <a:pt x="0" y="25400"/>
                  </a:cubicBezTo>
                  <a:cubicBezTo>
                    <a:pt x="0" y="39434"/>
                    <a:pt x="11367" y="50800"/>
                    <a:pt x="25400" y="50800"/>
                  </a:cubicBezTo>
                </a:path>
              </a:pathLst>
            </a:custGeom>
            <a:solidFill>
              <a:srgbClr val="BA86B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14" name="Google Shape;3314;p201"/>
            <p:cNvSpPr/>
            <p:nvPr/>
          </p:nvSpPr>
          <p:spPr>
            <a:xfrm>
              <a:off x="1897130" y="1301945"/>
              <a:ext cx="2171279" cy="250287"/>
            </a:xfrm>
            <a:custGeom>
              <a:rect b="b" l="l" r="r" t="t"/>
              <a:pathLst>
                <a:path extrusionOk="0" h="252006" w="2031389">
                  <a:moveTo>
                    <a:pt x="125996" y="0"/>
                  </a:moveTo>
                  <a:cubicBezTo>
                    <a:pt x="56413" y="0"/>
                    <a:pt x="0" y="56413"/>
                    <a:pt x="0" y="125996"/>
                  </a:cubicBezTo>
                  <a:cubicBezTo>
                    <a:pt x="0" y="195592"/>
                    <a:pt x="56413" y="252006"/>
                    <a:pt x="125996" y="252006"/>
                  </a:cubicBezTo>
                  <a:lnTo>
                    <a:pt x="1905393" y="252006"/>
                  </a:lnTo>
                  <a:cubicBezTo>
                    <a:pt x="1974976" y="252006"/>
                    <a:pt x="2031389" y="195592"/>
                    <a:pt x="2031389" y="125996"/>
                  </a:cubicBezTo>
                  <a:cubicBezTo>
                    <a:pt x="2031389" y="56413"/>
                    <a:pt x="1974976" y="0"/>
                    <a:pt x="1905393" y="0"/>
                  </a:cubicBezTo>
                  <a:close/>
                  <a:moveTo>
                    <a:pt x="125996"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315" name="Google Shape;3315;p201"/>
            <p:cNvPicPr preferRelativeResize="0"/>
            <p:nvPr/>
          </p:nvPicPr>
          <p:blipFill rotWithShape="1">
            <a:blip r:embed="rId5">
              <a:alphaModFix/>
            </a:blip>
            <a:srcRect b="0" l="0" r="0" t="0"/>
            <a:stretch/>
          </p:blipFill>
          <p:spPr>
            <a:xfrm>
              <a:off x="1881688" y="1171433"/>
              <a:ext cx="414839" cy="409683"/>
            </a:xfrm>
            <a:prstGeom prst="rect">
              <a:avLst/>
            </a:prstGeom>
            <a:noFill/>
            <a:ln>
              <a:noFill/>
            </a:ln>
          </p:spPr>
        </p:pic>
        <p:sp>
          <p:nvSpPr>
            <p:cNvPr id="3316" name="Google Shape;3316;p201"/>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17" name="Google Shape;3317;p201"/>
            <p:cNvSpPr/>
            <p:nvPr/>
          </p:nvSpPr>
          <p:spPr>
            <a:xfrm>
              <a:off x="1844868" y="1134602"/>
              <a:ext cx="428330" cy="422624"/>
            </a:xfrm>
            <a:custGeom>
              <a:rect b="b" l="l" r="r" t="t"/>
              <a:pathLst>
                <a:path extrusionOk="0" h="425526" w="400734">
                  <a:moveTo>
                    <a:pt x="200367" y="425526"/>
                  </a:moveTo>
                  <a:cubicBezTo>
                    <a:pt x="311022" y="425526"/>
                    <a:pt x="400734" y="330276"/>
                    <a:pt x="400734" y="212763"/>
                  </a:cubicBezTo>
                  <a:cubicBezTo>
                    <a:pt x="400734" y="95263"/>
                    <a:pt x="311022" y="0"/>
                    <a:pt x="200367" y="0"/>
                  </a:cubicBezTo>
                  <a:cubicBezTo>
                    <a:pt x="89712" y="0"/>
                    <a:pt x="0" y="95263"/>
                    <a:pt x="0" y="212763"/>
                  </a:cubicBezTo>
                  <a:cubicBezTo>
                    <a:pt x="0" y="330276"/>
                    <a:pt x="89712" y="425526"/>
                    <a:pt x="200367" y="425526"/>
                  </a:cubicBezTo>
                  <a:close/>
                  <a:moveTo>
                    <a:pt x="200367" y="425526"/>
                  </a:moveTo>
                </a:path>
              </a:pathLst>
            </a:custGeom>
            <a:noFill/>
            <a:ln cap="flat" cmpd="sng" w="10525">
              <a:solidFill>
                <a:srgbClr val="AE6EAD"/>
              </a:solidFill>
              <a:prstDash val="solid"/>
              <a:miter lim="127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18" name="Google Shape;3318;p201"/>
            <p:cNvSpPr/>
            <p:nvPr/>
          </p:nvSpPr>
          <p:spPr>
            <a:xfrm>
              <a:off x="1788818" y="1621166"/>
              <a:ext cx="252853" cy="204349"/>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19" name="Google Shape;3319;p201"/>
            <p:cNvSpPr/>
            <p:nvPr/>
          </p:nvSpPr>
          <p:spPr>
            <a:xfrm>
              <a:off x="1778921" y="1599769"/>
              <a:ext cx="279323" cy="204349"/>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20" name="Google Shape;3320;p201"/>
            <p:cNvSpPr/>
            <p:nvPr/>
          </p:nvSpPr>
          <p:spPr>
            <a:xfrm>
              <a:off x="6443404" y="1344708"/>
              <a:ext cx="163586" cy="152003"/>
            </a:xfrm>
            <a:custGeom>
              <a:rect b="b" l="l" r="r" t="t"/>
              <a:pathLst>
                <a:path extrusionOk="0" h="153047" w="153047">
                  <a:moveTo>
                    <a:pt x="153047" y="76517"/>
                  </a:moveTo>
                  <a:cubicBezTo>
                    <a:pt x="153047" y="118782"/>
                    <a:pt x="118783" y="153047"/>
                    <a:pt x="76517" y="153047"/>
                  </a:cubicBezTo>
                  <a:cubicBezTo>
                    <a:pt x="34264" y="153047"/>
                    <a:pt x="0" y="118782"/>
                    <a:pt x="0" y="76517"/>
                  </a:cubicBezTo>
                  <a:cubicBezTo>
                    <a:pt x="0" y="34252"/>
                    <a:pt x="34264" y="0"/>
                    <a:pt x="76517" y="0"/>
                  </a:cubicBezTo>
                  <a:cubicBezTo>
                    <a:pt x="118783" y="0"/>
                    <a:pt x="153047" y="34252"/>
                    <a:pt x="153047" y="76517"/>
                  </a:cubicBezTo>
                </a:path>
              </a:pathLst>
            </a:custGeom>
            <a:solidFill>
              <a:srgbClr val="DC39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321" name="Google Shape;3321;p201"/>
            <p:cNvPicPr preferRelativeResize="0"/>
            <p:nvPr/>
          </p:nvPicPr>
          <p:blipFill rotWithShape="1">
            <a:blip r:embed="rId6">
              <a:alphaModFix/>
            </a:blip>
            <a:srcRect b="0" l="0" r="0" t="0"/>
            <a:stretch/>
          </p:blipFill>
          <p:spPr>
            <a:xfrm>
              <a:off x="6441350" y="1340814"/>
              <a:ext cx="122744" cy="114050"/>
            </a:xfrm>
            <a:prstGeom prst="rect">
              <a:avLst/>
            </a:prstGeom>
            <a:noFill/>
            <a:ln>
              <a:noFill/>
            </a:ln>
          </p:spPr>
        </p:pic>
        <p:sp>
          <p:nvSpPr>
            <p:cNvPr id="3322" name="Google Shape;3322;p201"/>
            <p:cNvSpPr/>
            <p:nvPr/>
          </p:nvSpPr>
          <p:spPr>
            <a:xfrm>
              <a:off x="6463652"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ED786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23" name="Google Shape;3323;p201"/>
            <p:cNvSpPr/>
            <p:nvPr/>
          </p:nvSpPr>
          <p:spPr>
            <a:xfrm>
              <a:off x="6458217"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D6373B"/>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324" name="Google Shape;3324;p201"/>
            <p:cNvPicPr preferRelativeResize="0"/>
            <p:nvPr/>
          </p:nvPicPr>
          <p:blipFill rotWithShape="1">
            <a:blip r:embed="rId7">
              <a:alphaModFix/>
            </a:blip>
            <a:srcRect b="0" l="0" r="0" t="0"/>
            <a:stretch/>
          </p:blipFill>
          <p:spPr>
            <a:xfrm>
              <a:off x="6435622" y="1336915"/>
              <a:ext cx="185482" cy="172349"/>
            </a:xfrm>
            <a:prstGeom prst="rect">
              <a:avLst/>
            </a:prstGeom>
            <a:noFill/>
            <a:ln>
              <a:noFill/>
            </a:ln>
          </p:spPr>
        </p:pic>
        <p:sp>
          <p:nvSpPr>
            <p:cNvPr id="3325" name="Google Shape;3325;p201"/>
            <p:cNvSpPr/>
            <p:nvPr/>
          </p:nvSpPr>
          <p:spPr>
            <a:xfrm>
              <a:off x="6484708"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26" name="Google Shape;3326;p201"/>
            <p:cNvSpPr/>
            <p:nvPr/>
          </p:nvSpPr>
          <p:spPr>
            <a:xfrm>
              <a:off x="6539619"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27" name="Google Shape;3327;p201"/>
            <p:cNvSpPr/>
            <p:nvPr/>
          </p:nvSpPr>
          <p:spPr>
            <a:xfrm>
              <a:off x="6884613"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1D984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328" name="Google Shape;3328;p201"/>
            <p:cNvPicPr preferRelativeResize="0"/>
            <p:nvPr/>
          </p:nvPicPr>
          <p:blipFill rotWithShape="1">
            <a:blip r:embed="rId8">
              <a:alphaModFix/>
            </a:blip>
            <a:srcRect b="0" l="0" r="0" t="0"/>
            <a:stretch/>
          </p:blipFill>
          <p:spPr>
            <a:xfrm>
              <a:off x="6882556" y="1340814"/>
              <a:ext cx="122749" cy="114050"/>
            </a:xfrm>
            <a:prstGeom prst="rect">
              <a:avLst/>
            </a:prstGeom>
            <a:noFill/>
            <a:ln>
              <a:noFill/>
            </a:ln>
          </p:spPr>
        </p:pic>
        <p:sp>
          <p:nvSpPr>
            <p:cNvPr id="3329" name="Google Shape;3329;p201"/>
            <p:cNvSpPr/>
            <p:nvPr/>
          </p:nvSpPr>
          <p:spPr>
            <a:xfrm>
              <a:off x="6904861"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7BB97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30" name="Google Shape;3330;p201"/>
            <p:cNvSpPr/>
            <p:nvPr/>
          </p:nvSpPr>
          <p:spPr>
            <a:xfrm>
              <a:off x="6899428"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391" y="117055"/>
                    <a:pt x="117055" y="84391"/>
                    <a:pt x="117055" y="44234"/>
                  </a:cubicBezTo>
                  <a:cubicBezTo>
                    <a:pt x="117055" y="28041"/>
                    <a:pt x="111734" y="12573"/>
                    <a:pt x="102095" y="0"/>
                  </a:cubicBezTo>
                  <a:cubicBezTo>
                    <a:pt x="122541" y="13462"/>
                    <a:pt x="135470" y="36639"/>
                    <a:pt x="135470" y="61709"/>
                  </a:cubicBezTo>
                  <a:cubicBezTo>
                    <a:pt x="135470" y="102374"/>
                    <a:pt x="102387" y="135470"/>
                    <a:pt x="61709" y="135470"/>
                  </a:cubicBezTo>
                </a:path>
              </a:pathLst>
            </a:custGeom>
            <a:solidFill>
              <a:srgbClr val="0A955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331" name="Google Shape;3331;p201"/>
            <p:cNvPicPr preferRelativeResize="0"/>
            <p:nvPr/>
          </p:nvPicPr>
          <p:blipFill rotWithShape="1">
            <a:blip r:embed="rId9">
              <a:alphaModFix/>
            </a:blip>
            <a:srcRect b="0" l="0" r="0" t="0"/>
            <a:stretch/>
          </p:blipFill>
          <p:spPr>
            <a:xfrm>
              <a:off x="6876833" y="1336915"/>
              <a:ext cx="185482" cy="172349"/>
            </a:xfrm>
            <a:prstGeom prst="rect">
              <a:avLst/>
            </a:prstGeom>
            <a:noFill/>
            <a:ln>
              <a:noFill/>
            </a:ln>
          </p:spPr>
        </p:pic>
        <p:sp>
          <p:nvSpPr>
            <p:cNvPr id="3332" name="Google Shape;3332;p201"/>
            <p:cNvSpPr/>
            <p:nvPr/>
          </p:nvSpPr>
          <p:spPr>
            <a:xfrm>
              <a:off x="6925917" y="1410166"/>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33" name="Google Shape;3333;p201"/>
            <p:cNvSpPr/>
            <p:nvPr/>
          </p:nvSpPr>
          <p:spPr>
            <a:xfrm>
              <a:off x="6980828" y="1410166"/>
              <a:ext cx="45719" cy="45719"/>
            </a:xfrm>
            <a:custGeom>
              <a:rect b="b" l="l" r="r" t="t"/>
              <a:pathLst>
                <a:path extrusionOk="0" h="26110" w="15532">
                  <a:moveTo>
                    <a:pt x="15532" y="13055"/>
                  </a:moveTo>
                  <a:cubicBezTo>
                    <a:pt x="15532" y="5842"/>
                    <a:pt x="12053" y="0"/>
                    <a:pt x="7760" y="0"/>
                  </a:cubicBezTo>
                  <a:cubicBezTo>
                    <a:pt x="3480" y="0"/>
                    <a:pt x="0" y="5842"/>
                    <a:pt x="0" y="13055"/>
                  </a:cubicBezTo>
                  <a:cubicBezTo>
                    <a:pt x="0" y="20268"/>
                    <a:pt x="3480"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34" name="Google Shape;3334;p201"/>
            <p:cNvSpPr/>
            <p:nvPr/>
          </p:nvSpPr>
          <p:spPr>
            <a:xfrm>
              <a:off x="6486191" y="1446897"/>
              <a:ext cx="60705" cy="45719"/>
            </a:xfrm>
            <a:custGeom>
              <a:rect b="b" l="l" r="r" t="t"/>
              <a:pathLst>
                <a:path extrusionOk="0" h="20369" w="56794">
                  <a:moveTo>
                    <a:pt x="53886" y="20027"/>
                  </a:moveTo>
                  <a:cubicBezTo>
                    <a:pt x="53112" y="20027"/>
                    <a:pt x="52350" y="19685"/>
                    <a:pt x="51842" y="19024"/>
                  </a:cubicBezTo>
                  <a:lnTo>
                    <a:pt x="48984" y="15303"/>
                  </a:lnTo>
                  <a:cubicBezTo>
                    <a:pt x="44031" y="8852"/>
                    <a:pt x="36526" y="5156"/>
                    <a:pt x="28398" y="5156"/>
                  </a:cubicBezTo>
                  <a:cubicBezTo>
                    <a:pt x="20270" y="5156"/>
                    <a:pt x="12777" y="8852"/>
                    <a:pt x="7824" y="15303"/>
                  </a:cubicBezTo>
                  <a:lnTo>
                    <a:pt x="4966" y="19024"/>
                  </a:lnTo>
                  <a:cubicBezTo>
                    <a:pt x="4102" y="20141"/>
                    <a:pt x="2477" y="20369"/>
                    <a:pt x="1347" y="19494"/>
                  </a:cubicBezTo>
                  <a:cubicBezTo>
                    <a:pt x="216" y="18631"/>
                    <a:pt x="0" y="17005"/>
                    <a:pt x="877" y="15887"/>
                  </a:cubicBezTo>
                  <a:lnTo>
                    <a:pt x="3734" y="12153"/>
                  </a:lnTo>
                  <a:cubicBezTo>
                    <a:pt x="9665" y="4432"/>
                    <a:pt x="18657" y="0"/>
                    <a:pt x="28398" y="0"/>
                  </a:cubicBezTo>
                  <a:cubicBezTo>
                    <a:pt x="38138" y="0"/>
                    <a:pt x="47130" y="4432"/>
                    <a:pt x="53061" y="12153"/>
                  </a:cubicBezTo>
                  <a:lnTo>
                    <a:pt x="55930" y="15887"/>
                  </a:lnTo>
                  <a:cubicBezTo>
                    <a:pt x="56794" y="17005"/>
                    <a:pt x="56578" y="18631"/>
                    <a:pt x="55448" y="19494"/>
                  </a:cubicBezTo>
                  <a:cubicBezTo>
                    <a:pt x="54990" y="19850"/>
                    <a:pt x="54432" y="20027"/>
                    <a:pt x="53886" y="20027"/>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35" name="Google Shape;3335;p201"/>
            <p:cNvSpPr/>
            <p:nvPr/>
          </p:nvSpPr>
          <p:spPr>
            <a:xfrm>
              <a:off x="6935200" y="1450337"/>
              <a:ext cx="60705" cy="45719"/>
            </a:xfrm>
            <a:custGeom>
              <a:rect b="b" l="l" r="r" t="t"/>
              <a:pathLst>
                <a:path extrusionOk="0" h="20369" w="56794">
                  <a:moveTo>
                    <a:pt x="2908" y="342"/>
                  </a:moveTo>
                  <a:cubicBezTo>
                    <a:pt x="3682" y="342"/>
                    <a:pt x="4444" y="684"/>
                    <a:pt x="4952" y="1345"/>
                  </a:cubicBezTo>
                  <a:lnTo>
                    <a:pt x="7810" y="5066"/>
                  </a:lnTo>
                  <a:cubicBezTo>
                    <a:pt x="12763" y="11517"/>
                    <a:pt x="20268" y="15213"/>
                    <a:pt x="28396" y="15213"/>
                  </a:cubicBezTo>
                  <a:cubicBezTo>
                    <a:pt x="36524" y="15213"/>
                    <a:pt x="44017" y="11517"/>
                    <a:pt x="48970" y="5066"/>
                  </a:cubicBezTo>
                  <a:lnTo>
                    <a:pt x="51828" y="1345"/>
                  </a:lnTo>
                  <a:cubicBezTo>
                    <a:pt x="52692" y="228"/>
                    <a:pt x="54317" y="0"/>
                    <a:pt x="55447" y="875"/>
                  </a:cubicBezTo>
                  <a:cubicBezTo>
                    <a:pt x="56578" y="1738"/>
                    <a:pt x="56794" y="3364"/>
                    <a:pt x="55917" y="4482"/>
                  </a:cubicBezTo>
                  <a:lnTo>
                    <a:pt x="53060" y="8216"/>
                  </a:lnTo>
                  <a:cubicBezTo>
                    <a:pt x="47129" y="15937"/>
                    <a:pt x="38137" y="20369"/>
                    <a:pt x="28396" y="20369"/>
                  </a:cubicBezTo>
                  <a:cubicBezTo>
                    <a:pt x="18656" y="20369"/>
                    <a:pt x="9664" y="15937"/>
                    <a:pt x="3733" y="8216"/>
                  </a:cubicBezTo>
                  <a:lnTo>
                    <a:pt x="864" y="4482"/>
                  </a:lnTo>
                  <a:cubicBezTo>
                    <a:pt x="0" y="3364"/>
                    <a:pt x="216" y="1738"/>
                    <a:pt x="1334" y="875"/>
                  </a:cubicBezTo>
                  <a:cubicBezTo>
                    <a:pt x="1804" y="519"/>
                    <a:pt x="2362" y="342"/>
                    <a:pt x="2908" y="342"/>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36" name="Google Shape;3336;p201"/>
            <p:cNvSpPr/>
            <p:nvPr/>
          </p:nvSpPr>
          <p:spPr>
            <a:xfrm>
              <a:off x="6658857" y="1344708"/>
              <a:ext cx="163586" cy="152003"/>
            </a:xfrm>
            <a:custGeom>
              <a:rect b="b" l="l" r="r" t="t"/>
              <a:pathLst>
                <a:path extrusionOk="0" h="153047" w="153047">
                  <a:moveTo>
                    <a:pt x="153047" y="76517"/>
                  </a:moveTo>
                  <a:cubicBezTo>
                    <a:pt x="153047" y="118782"/>
                    <a:pt x="118783" y="153047"/>
                    <a:pt x="76530" y="153047"/>
                  </a:cubicBezTo>
                  <a:cubicBezTo>
                    <a:pt x="34264" y="153047"/>
                    <a:pt x="0" y="118782"/>
                    <a:pt x="0" y="76517"/>
                  </a:cubicBezTo>
                  <a:cubicBezTo>
                    <a:pt x="0" y="34252"/>
                    <a:pt x="34264" y="0"/>
                    <a:pt x="76530" y="0"/>
                  </a:cubicBezTo>
                  <a:cubicBezTo>
                    <a:pt x="118783" y="0"/>
                    <a:pt x="153047" y="34252"/>
                    <a:pt x="153047" y="76517"/>
                  </a:cubicBezTo>
                </a:path>
              </a:pathLst>
            </a:custGeom>
            <a:solidFill>
              <a:srgbClr val="FBDD3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337" name="Google Shape;3337;p201"/>
            <p:cNvPicPr preferRelativeResize="0"/>
            <p:nvPr/>
          </p:nvPicPr>
          <p:blipFill rotWithShape="1">
            <a:blip r:embed="rId10">
              <a:alphaModFix/>
            </a:blip>
            <a:srcRect b="0" l="0" r="0" t="0"/>
            <a:stretch/>
          </p:blipFill>
          <p:spPr>
            <a:xfrm>
              <a:off x="6656799" y="1340814"/>
              <a:ext cx="122749" cy="114050"/>
            </a:xfrm>
            <a:prstGeom prst="rect">
              <a:avLst/>
            </a:prstGeom>
            <a:noFill/>
            <a:ln>
              <a:noFill/>
            </a:ln>
          </p:spPr>
        </p:pic>
        <p:sp>
          <p:nvSpPr>
            <p:cNvPr id="3338" name="Google Shape;3338;p201"/>
            <p:cNvSpPr/>
            <p:nvPr/>
          </p:nvSpPr>
          <p:spPr>
            <a:xfrm>
              <a:off x="6679103" y="1366791"/>
              <a:ext cx="48909" cy="45719"/>
            </a:xfrm>
            <a:custGeom>
              <a:rect b="b" l="l" r="r" t="t"/>
              <a:pathLst>
                <a:path extrusionOk="0" h="40525" w="45758">
                  <a:moveTo>
                    <a:pt x="17691" y="40525"/>
                  </a:moveTo>
                  <a:cubicBezTo>
                    <a:pt x="13513" y="40525"/>
                    <a:pt x="9665" y="39154"/>
                    <a:pt x="6833" y="36309"/>
                  </a:cubicBezTo>
                  <a:cubicBezTo>
                    <a:pt x="0" y="29489"/>
                    <a:pt x="1651" y="16764"/>
                    <a:pt x="10516" y="7899"/>
                  </a:cubicBezTo>
                  <a:cubicBezTo>
                    <a:pt x="15698" y="2718"/>
                    <a:pt x="22199" y="0"/>
                    <a:pt x="28066" y="0"/>
                  </a:cubicBezTo>
                  <a:cubicBezTo>
                    <a:pt x="32245" y="0"/>
                    <a:pt x="36093" y="1371"/>
                    <a:pt x="38938" y="4204"/>
                  </a:cubicBezTo>
                  <a:cubicBezTo>
                    <a:pt x="45758" y="11036"/>
                    <a:pt x="44106" y="23761"/>
                    <a:pt x="35242" y="32626"/>
                  </a:cubicBezTo>
                  <a:cubicBezTo>
                    <a:pt x="30060" y="37808"/>
                    <a:pt x="23558" y="40525"/>
                    <a:pt x="17691" y="40525"/>
                  </a:cubicBezTo>
                </a:path>
              </a:pathLst>
            </a:custGeom>
            <a:solidFill>
              <a:srgbClr val="FDED8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39" name="Google Shape;3339;p201"/>
            <p:cNvSpPr/>
            <p:nvPr/>
          </p:nvSpPr>
          <p:spPr>
            <a:xfrm>
              <a:off x="6673669" y="1359522"/>
              <a:ext cx="144799" cy="134546"/>
            </a:xfrm>
            <a:custGeom>
              <a:rect b="b" l="l" r="r" t="t"/>
              <a:pathLst>
                <a:path extrusionOk="0" h="135470" w="135470">
                  <a:moveTo>
                    <a:pt x="61709" y="135470"/>
                  </a:moveTo>
                  <a:cubicBezTo>
                    <a:pt x="36652" y="135470"/>
                    <a:pt x="13462" y="122529"/>
                    <a:pt x="0" y="102095"/>
                  </a:cubicBezTo>
                  <a:cubicBezTo>
                    <a:pt x="12586" y="111734"/>
                    <a:pt x="28042" y="117055"/>
                    <a:pt x="44247" y="117055"/>
                  </a:cubicBezTo>
                  <a:cubicBezTo>
                    <a:pt x="84403" y="117055"/>
                    <a:pt x="117068" y="84391"/>
                    <a:pt x="117068" y="44234"/>
                  </a:cubicBezTo>
                  <a:cubicBezTo>
                    <a:pt x="117068" y="28041"/>
                    <a:pt x="111734" y="12573"/>
                    <a:pt x="102095" y="0"/>
                  </a:cubicBezTo>
                  <a:cubicBezTo>
                    <a:pt x="122541" y="13462"/>
                    <a:pt x="135470" y="36639"/>
                    <a:pt x="135470" y="61709"/>
                  </a:cubicBezTo>
                  <a:cubicBezTo>
                    <a:pt x="135470" y="102374"/>
                    <a:pt x="102387" y="135470"/>
                    <a:pt x="61709" y="135470"/>
                  </a:cubicBezTo>
                </a:path>
              </a:pathLst>
            </a:custGeom>
            <a:solidFill>
              <a:srgbClr val="F9D637"/>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340" name="Google Shape;3340;p201"/>
            <p:cNvPicPr preferRelativeResize="0"/>
            <p:nvPr/>
          </p:nvPicPr>
          <p:blipFill rotWithShape="1">
            <a:blip r:embed="rId11">
              <a:alphaModFix/>
            </a:blip>
            <a:srcRect b="0" l="0" r="0" t="0"/>
            <a:stretch/>
          </p:blipFill>
          <p:spPr>
            <a:xfrm>
              <a:off x="6651075" y="1336915"/>
              <a:ext cx="185482" cy="172349"/>
            </a:xfrm>
            <a:prstGeom prst="rect">
              <a:avLst/>
            </a:prstGeom>
            <a:noFill/>
            <a:ln>
              <a:noFill/>
            </a:ln>
          </p:spPr>
        </p:pic>
        <p:sp>
          <p:nvSpPr>
            <p:cNvPr id="3341" name="Google Shape;3341;p201"/>
            <p:cNvSpPr/>
            <p:nvPr/>
          </p:nvSpPr>
          <p:spPr>
            <a:xfrm>
              <a:off x="6704578"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42" name="Google Shape;3342;p201"/>
            <p:cNvSpPr/>
            <p:nvPr/>
          </p:nvSpPr>
          <p:spPr>
            <a:xfrm>
              <a:off x="6759489" y="1403931"/>
              <a:ext cx="45719" cy="45719"/>
            </a:xfrm>
            <a:custGeom>
              <a:rect b="b" l="l" r="r" t="t"/>
              <a:pathLst>
                <a:path extrusionOk="0" h="26110" w="15532">
                  <a:moveTo>
                    <a:pt x="15532" y="13055"/>
                  </a:moveTo>
                  <a:cubicBezTo>
                    <a:pt x="15532" y="5842"/>
                    <a:pt x="12053" y="0"/>
                    <a:pt x="7760" y="0"/>
                  </a:cubicBezTo>
                  <a:cubicBezTo>
                    <a:pt x="3468" y="0"/>
                    <a:pt x="0" y="5842"/>
                    <a:pt x="0" y="13055"/>
                  </a:cubicBezTo>
                  <a:cubicBezTo>
                    <a:pt x="0" y="20268"/>
                    <a:pt x="3468" y="26110"/>
                    <a:pt x="7760" y="26110"/>
                  </a:cubicBezTo>
                  <a:cubicBezTo>
                    <a:pt x="12053" y="26110"/>
                    <a:pt x="15532" y="20268"/>
                    <a:pt x="15532" y="13055"/>
                  </a:cubicBezTo>
                </a:path>
              </a:pathLst>
            </a:custGeom>
            <a:solidFill>
              <a:srgbClr val="2E303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43" name="Google Shape;3343;p201"/>
            <p:cNvSpPr/>
            <p:nvPr/>
          </p:nvSpPr>
          <p:spPr>
            <a:xfrm>
              <a:off x="6708743" y="1448434"/>
              <a:ext cx="66379" cy="45719"/>
            </a:xfrm>
            <a:custGeom>
              <a:rect b="b" l="l" r="r" t="t"/>
              <a:pathLst>
                <a:path extrusionOk="0" h="4495" w="62102">
                  <a:moveTo>
                    <a:pt x="59855" y="4495"/>
                  </a:moveTo>
                  <a:lnTo>
                    <a:pt x="2261" y="4495"/>
                  </a:lnTo>
                  <a:cubicBezTo>
                    <a:pt x="1016" y="4495"/>
                    <a:pt x="0" y="3480"/>
                    <a:pt x="0" y="2248"/>
                  </a:cubicBezTo>
                  <a:cubicBezTo>
                    <a:pt x="0" y="1003"/>
                    <a:pt x="1016" y="0"/>
                    <a:pt x="2261" y="0"/>
                  </a:cubicBezTo>
                  <a:lnTo>
                    <a:pt x="59855" y="0"/>
                  </a:lnTo>
                  <a:cubicBezTo>
                    <a:pt x="61099" y="0"/>
                    <a:pt x="62102" y="1003"/>
                    <a:pt x="62102" y="2248"/>
                  </a:cubicBezTo>
                  <a:cubicBezTo>
                    <a:pt x="62102" y="3480"/>
                    <a:pt x="61099" y="4495"/>
                    <a:pt x="59855" y="4495"/>
                  </a:cubicBezTo>
                </a:path>
              </a:pathLst>
            </a:custGeom>
            <a:solidFill>
              <a:srgbClr val="22222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sp>
          <p:nvSpPr>
            <p:cNvPr id="3344" name="Google Shape;3344;p201"/>
            <p:cNvSpPr/>
            <p:nvPr/>
          </p:nvSpPr>
          <p:spPr>
            <a:xfrm>
              <a:off x="7002665" y="1434150"/>
              <a:ext cx="51256" cy="54110"/>
            </a:xfrm>
            <a:custGeom>
              <a:rect b="b" l="l" r="r" t="t"/>
              <a:pathLst>
                <a:path extrusionOk="0" h="54482" w="47954">
                  <a:moveTo>
                    <a:pt x="42481" y="31737"/>
                  </a:moveTo>
                  <a:lnTo>
                    <a:pt x="42646" y="31039"/>
                  </a:lnTo>
                  <a:cubicBezTo>
                    <a:pt x="47053" y="30328"/>
                    <a:pt x="47954" y="23508"/>
                    <a:pt x="43230" y="23495"/>
                  </a:cubicBezTo>
                  <a:lnTo>
                    <a:pt x="24054" y="23495"/>
                  </a:lnTo>
                  <a:cubicBezTo>
                    <a:pt x="24663" y="21019"/>
                    <a:pt x="25705" y="14059"/>
                    <a:pt x="26048" y="11760"/>
                  </a:cubicBezTo>
                  <a:cubicBezTo>
                    <a:pt x="26137" y="11202"/>
                    <a:pt x="26137" y="10630"/>
                    <a:pt x="26060" y="10059"/>
                  </a:cubicBezTo>
                  <a:cubicBezTo>
                    <a:pt x="25603" y="6769"/>
                    <a:pt x="24003" y="3124"/>
                    <a:pt x="23228" y="1499"/>
                  </a:cubicBezTo>
                  <a:cubicBezTo>
                    <a:pt x="22936" y="889"/>
                    <a:pt x="22403" y="432"/>
                    <a:pt x="21768" y="267"/>
                  </a:cubicBezTo>
                  <a:cubicBezTo>
                    <a:pt x="20803" y="0"/>
                    <a:pt x="20015" y="13"/>
                    <a:pt x="19393" y="153"/>
                  </a:cubicBezTo>
                  <a:cubicBezTo>
                    <a:pt x="18313" y="381"/>
                    <a:pt x="17564" y="1372"/>
                    <a:pt x="17589" y="2477"/>
                  </a:cubicBezTo>
                  <a:cubicBezTo>
                    <a:pt x="17640" y="4661"/>
                    <a:pt x="17729" y="8966"/>
                    <a:pt x="17729" y="10211"/>
                  </a:cubicBezTo>
                  <a:cubicBezTo>
                    <a:pt x="17729" y="11913"/>
                    <a:pt x="9462" y="25438"/>
                    <a:pt x="7442" y="27191"/>
                  </a:cubicBezTo>
                  <a:cubicBezTo>
                    <a:pt x="6375" y="28105"/>
                    <a:pt x="1549" y="29375"/>
                    <a:pt x="0" y="30366"/>
                  </a:cubicBezTo>
                  <a:lnTo>
                    <a:pt x="0" y="52209"/>
                  </a:lnTo>
                  <a:lnTo>
                    <a:pt x="292" y="52209"/>
                  </a:lnTo>
                  <a:cubicBezTo>
                    <a:pt x="1727" y="52209"/>
                    <a:pt x="7366" y="54482"/>
                    <a:pt x="9322" y="54482"/>
                  </a:cubicBezTo>
                  <a:lnTo>
                    <a:pt x="37020" y="54469"/>
                  </a:lnTo>
                  <a:cubicBezTo>
                    <a:pt x="42582" y="54469"/>
                    <a:pt x="43471" y="48119"/>
                    <a:pt x="39802" y="47510"/>
                  </a:cubicBezTo>
                  <a:lnTo>
                    <a:pt x="39967" y="46799"/>
                  </a:lnTo>
                  <a:cubicBezTo>
                    <a:pt x="43484" y="46418"/>
                    <a:pt x="45630" y="40779"/>
                    <a:pt x="41135" y="39623"/>
                  </a:cubicBezTo>
                  <a:lnTo>
                    <a:pt x="41300" y="38925"/>
                  </a:lnTo>
                  <a:cubicBezTo>
                    <a:pt x="44665" y="38556"/>
                    <a:pt x="47167" y="33083"/>
                    <a:pt x="42481" y="31737"/>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345" name="Google Shape;3345;p201"/>
            <p:cNvPicPr preferRelativeResize="0"/>
            <p:nvPr/>
          </p:nvPicPr>
          <p:blipFill rotWithShape="1">
            <a:blip r:embed="rId12">
              <a:alphaModFix/>
            </a:blip>
            <a:srcRect b="0" l="0" r="0" t="0"/>
            <a:stretch/>
          </p:blipFill>
          <p:spPr>
            <a:xfrm>
              <a:off x="6989279" y="1420823"/>
              <a:ext cx="78202" cy="80642"/>
            </a:xfrm>
            <a:prstGeom prst="rect">
              <a:avLst/>
            </a:prstGeom>
            <a:noFill/>
            <a:ln>
              <a:noFill/>
            </a:ln>
          </p:spPr>
        </p:pic>
        <p:sp>
          <p:nvSpPr>
            <p:cNvPr id="3346" name="Google Shape;3346;p201"/>
            <p:cNvSpPr/>
            <p:nvPr/>
          </p:nvSpPr>
          <p:spPr>
            <a:xfrm>
              <a:off x="6561692" y="1443486"/>
              <a:ext cx="51256" cy="54110"/>
            </a:xfrm>
            <a:custGeom>
              <a:rect b="b" l="l" r="r" t="t"/>
              <a:pathLst>
                <a:path extrusionOk="0" h="54482" w="47954">
                  <a:moveTo>
                    <a:pt x="42481" y="22745"/>
                  </a:moveTo>
                  <a:lnTo>
                    <a:pt x="42646" y="23443"/>
                  </a:lnTo>
                  <a:cubicBezTo>
                    <a:pt x="47053" y="24154"/>
                    <a:pt x="47954" y="30974"/>
                    <a:pt x="43230" y="30987"/>
                  </a:cubicBezTo>
                  <a:lnTo>
                    <a:pt x="24054" y="30987"/>
                  </a:lnTo>
                  <a:cubicBezTo>
                    <a:pt x="24663" y="33463"/>
                    <a:pt x="25705" y="40423"/>
                    <a:pt x="26048" y="42722"/>
                  </a:cubicBezTo>
                  <a:cubicBezTo>
                    <a:pt x="26137" y="43280"/>
                    <a:pt x="26137" y="43852"/>
                    <a:pt x="26060" y="44423"/>
                  </a:cubicBezTo>
                  <a:cubicBezTo>
                    <a:pt x="25603" y="47713"/>
                    <a:pt x="24003" y="51358"/>
                    <a:pt x="23228" y="52983"/>
                  </a:cubicBezTo>
                  <a:cubicBezTo>
                    <a:pt x="22936" y="53593"/>
                    <a:pt x="22403" y="54050"/>
                    <a:pt x="21768" y="54215"/>
                  </a:cubicBezTo>
                  <a:cubicBezTo>
                    <a:pt x="20803" y="54482"/>
                    <a:pt x="20015" y="54469"/>
                    <a:pt x="19393" y="54329"/>
                  </a:cubicBezTo>
                  <a:cubicBezTo>
                    <a:pt x="18313" y="54101"/>
                    <a:pt x="17564" y="53110"/>
                    <a:pt x="17589" y="52005"/>
                  </a:cubicBezTo>
                  <a:cubicBezTo>
                    <a:pt x="17640" y="49821"/>
                    <a:pt x="17729" y="45516"/>
                    <a:pt x="17729" y="44271"/>
                  </a:cubicBezTo>
                  <a:cubicBezTo>
                    <a:pt x="17729" y="42569"/>
                    <a:pt x="9462" y="29044"/>
                    <a:pt x="7442" y="27291"/>
                  </a:cubicBezTo>
                  <a:cubicBezTo>
                    <a:pt x="6375" y="26377"/>
                    <a:pt x="1562" y="25107"/>
                    <a:pt x="0" y="24116"/>
                  </a:cubicBezTo>
                  <a:lnTo>
                    <a:pt x="0" y="2273"/>
                  </a:lnTo>
                  <a:lnTo>
                    <a:pt x="292" y="2273"/>
                  </a:lnTo>
                  <a:cubicBezTo>
                    <a:pt x="1727" y="2273"/>
                    <a:pt x="7366" y="0"/>
                    <a:pt x="9322" y="0"/>
                  </a:cubicBezTo>
                  <a:lnTo>
                    <a:pt x="37020" y="13"/>
                  </a:lnTo>
                  <a:cubicBezTo>
                    <a:pt x="42582" y="13"/>
                    <a:pt x="43471" y="6363"/>
                    <a:pt x="39802" y="6972"/>
                  </a:cubicBezTo>
                  <a:lnTo>
                    <a:pt x="39967" y="7683"/>
                  </a:lnTo>
                  <a:cubicBezTo>
                    <a:pt x="43484" y="8064"/>
                    <a:pt x="45630" y="13703"/>
                    <a:pt x="41135" y="14859"/>
                  </a:cubicBezTo>
                  <a:lnTo>
                    <a:pt x="41300" y="15557"/>
                  </a:lnTo>
                  <a:cubicBezTo>
                    <a:pt x="44665" y="15926"/>
                    <a:pt x="47167" y="21399"/>
                    <a:pt x="42481" y="22745"/>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347" name="Google Shape;3347;p201"/>
            <p:cNvPicPr preferRelativeResize="0"/>
            <p:nvPr/>
          </p:nvPicPr>
          <p:blipFill rotWithShape="1">
            <a:blip r:embed="rId13">
              <a:alphaModFix/>
            </a:blip>
            <a:srcRect b="0" l="0" r="0" t="0"/>
            <a:stretch/>
          </p:blipFill>
          <p:spPr>
            <a:xfrm>
              <a:off x="6548306" y="1430107"/>
              <a:ext cx="78200" cy="80643"/>
            </a:xfrm>
            <a:prstGeom prst="rect">
              <a:avLst/>
            </a:prstGeom>
            <a:noFill/>
            <a:ln>
              <a:noFill/>
            </a:ln>
          </p:spPr>
        </p:pic>
        <p:sp>
          <p:nvSpPr>
            <p:cNvPr id="3348" name="Google Shape;3348;p201"/>
            <p:cNvSpPr/>
            <p:nvPr/>
          </p:nvSpPr>
          <p:spPr>
            <a:xfrm>
              <a:off x="6775708" y="1440675"/>
              <a:ext cx="58234" cy="47627"/>
            </a:xfrm>
            <a:custGeom>
              <a:rect b="b" l="l" r="r" t="t"/>
              <a:pathLst>
                <a:path extrusionOk="0" h="47954" w="54482">
                  <a:moveTo>
                    <a:pt x="22745" y="5473"/>
                  </a:moveTo>
                  <a:lnTo>
                    <a:pt x="23443" y="5308"/>
                  </a:lnTo>
                  <a:cubicBezTo>
                    <a:pt x="24154" y="889"/>
                    <a:pt x="30974" y="0"/>
                    <a:pt x="30987" y="4724"/>
                  </a:cubicBezTo>
                  <a:lnTo>
                    <a:pt x="30987" y="23900"/>
                  </a:lnTo>
                  <a:cubicBezTo>
                    <a:pt x="33463" y="23291"/>
                    <a:pt x="40423" y="22249"/>
                    <a:pt x="42722" y="21906"/>
                  </a:cubicBezTo>
                  <a:cubicBezTo>
                    <a:pt x="43280" y="21817"/>
                    <a:pt x="43852" y="21817"/>
                    <a:pt x="44423" y="21894"/>
                  </a:cubicBezTo>
                  <a:cubicBezTo>
                    <a:pt x="47713" y="22351"/>
                    <a:pt x="51358" y="23951"/>
                    <a:pt x="52983" y="24726"/>
                  </a:cubicBezTo>
                  <a:cubicBezTo>
                    <a:pt x="53593" y="25018"/>
                    <a:pt x="54050" y="25551"/>
                    <a:pt x="54215" y="26186"/>
                  </a:cubicBezTo>
                  <a:cubicBezTo>
                    <a:pt x="54482" y="27151"/>
                    <a:pt x="54469" y="27939"/>
                    <a:pt x="54329" y="28561"/>
                  </a:cubicBezTo>
                  <a:cubicBezTo>
                    <a:pt x="54101" y="29641"/>
                    <a:pt x="53110" y="30390"/>
                    <a:pt x="51993" y="30365"/>
                  </a:cubicBezTo>
                  <a:cubicBezTo>
                    <a:pt x="49821" y="30314"/>
                    <a:pt x="45516" y="30225"/>
                    <a:pt x="44271" y="30225"/>
                  </a:cubicBezTo>
                  <a:cubicBezTo>
                    <a:pt x="42569" y="30225"/>
                    <a:pt x="29044" y="38492"/>
                    <a:pt x="27291" y="40499"/>
                  </a:cubicBezTo>
                  <a:cubicBezTo>
                    <a:pt x="26377" y="41579"/>
                    <a:pt x="25107" y="46392"/>
                    <a:pt x="24116" y="47954"/>
                  </a:cubicBezTo>
                  <a:lnTo>
                    <a:pt x="2273" y="47954"/>
                  </a:lnTo>
                  <a:lnTo>
                    <a:pt x="2273" y="47662"/>
                  </a:lnTo>
                  <a:cubicBezTo>
                    <a:pt x="2273" y="46227"/>
                    <a:pt x="0" y="40575"/>
                    <a:pt x="0" y="38632"/>
                  </a:cubicBezTo>
                  <a:lnTo>
                    <a:pt x="13" y="10934"/>
                  </a:lnTo>
                  <a:cubicBezTo>
                    <a:pt x="13" y="5372"/>
                    <a:pt x="6363" y="4483"/>
                    <a:pt x="6972" y="8152"/>
                  </a:cubicBezTo>
                  <a:lnTo>
                    <a:pt x="7683" y="7987"/>
                  </a:lnTo>
                  <a:cubicBezTo>
                    <a:pt x="8064" y="4470"/>
                    <a:pt x="13703" y="2324"/>
                    <a:pt x="14859" y="6819"/>
                  </a:cubicBezTo>
                  <a:lnTo>
                    <a:pt x="15557" y="6654"/>
                  </a:lnTo>
                  <a:cubicBezTo>
                    <a:pt x="15926" y="3289"/>
                    <a:pt x="21399" y="787"/>
                    <a:pt x="22745" y="5473"/>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FFFFFF"/>
                </a:solidFill>
                <a:latin typeface="Calibri"/>
                <a:ea typeface="Calibri"/>
                <a:cs typeface="Calibri"/>
                <a:sym typeface="Calibri"/>
              </a:endParaRPr>
            </a:p>
          </p:txBody>
        </p:sp>
        <p:pic>
          <p:nvPicPr>
            <p:cNvPr id="3349" name="Google Shape;3349;p201"/>
            <p:cNvPicPr preferRelativeResize="0"/>
            <p:nvPr/>
          </p:nvPicPr>
          <p:blipFill rotWithShape="1">
            <a:blip r:embed="rId14">
              <a:alphaModFix/>
            </a:blip>
            <a:srcRect b="0" l="0" r="0" t="0"/>
            <a:stretch/>
          </p:blipFill>
          <p:spPr>
            <a:xfrm>
              <a:off x="6762325" y="1428851"/>
              <a:ext cx="86793" cy="72665"/>
            </a:xfrm>
            <a:prstGeom prst="rect">
              <a:avLst/>
            </a:prstGeom>
            <a:noFill/>
            <a:ln>
              <a:noFill/>
            </a:ln>
          </p:spPr>
        </p:pic>
        <p:sp>
          <p:nvSpPr>
            <p:cNvPr id="3350" name="Google Shape;3350;p201"/>
            <p:cNvSpPr/>
            <p:nvPr/>
          </p:nvSpPr>
          <p:spPr>
            <a:xfrm>
              <a:off x="1869412" y="1585454"/>
              <a:ext cx="98560"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fr-FR" sz="2000" u="none" cap="none" strike="noStrike">
                  <a:solidFill>
                    <a:srgbClr val="FFFFFF"/>
                  </a:solidFill>
                  <a:latin typeface="Calibri"/>
                  <a:ea typeface="Calibri"/>
                  <a:cs typeface="Calibri"/>
                  <a:sym typeface="Calibri"/>
                </a:rPr>
                <a:t>2</a:t>
              </a:r>
              <a:endParaRPr/>
            </a:p>
          </p:txBody>
        </p:sp>
        <p:sp>
          <p:nvSpPr>
            <p:cNvPr id="3351" name="Google Shape;3351;p201"/>
            <p:cNvSpPr/>
            <p:nvPr/>
          </p:nvSpPr>
          <p:spPr>
            <a:xfrm>
              <a:off x="2370775" y="1299475"/>
              <a:ext cx="1462084" cy="19833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Arial"/>
                <a:buNone/>
              </a:pPr>
              <a:r>
                <a:rPr b="1" i="0" lang="fr-FR" sz="2000" u="none" cap="none" strike="noStrike">
                  <a:solidFill>
                    <a:srgbClr val="FFFFFF"/>
                  </a:solidFill>
                  <a:latin typeface="Arial"/>
                  <a:ea typeface="Arial"/>
                  <a:cs typeface="Arial"/>
                  <a:sym typeface="Arial"/>
                </a:rPr>
                <a:t>Je m’entraîne seul </a:t>
              </a:r>
              <a:endParaRPr/>
            </a:p>
          </p:txBody>
        </p:sp>
        <p:sp>
          <p:nvSpPr>
            <p:cNvPr id="3352" name="Google Shape;3352;p201"/>
            <p:cNvSpPr/>
            <p:nvPr/>
          </p:nvSpPr>
          <p:spPr>
            <a:xfrm>
              <a:off x="4242645" y="1622918"/>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sp>
          <p:nvSpPr>
            <p:cNvPr id="3353" name="Google Shape;3353;p201"/>
            <p:cNvSpPr/>
            <p:nvPr/>
          </p:nvSpPr>
          <p:spPr>
            <a:xfrm>
              <a:off x="4216504" y="2225624"/>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sp>
          <p:nvSpPr>
            <p:cNvPr id="3354" name="Google Shape;3354;p201"/>
            <p:cNvSpPr/>
            <p:nvPr/>
          </p:nvSpPr>
          <p:spPr>
            <a:xfrm>
              <a:off x="4242645" y="2922287"/>
              <a:ext cx="4053255" cy="173647"/>
            </a:xfrm>
            <a:custGeom>
              <a:rect b="b" l="l" r="r" t="t"/>
              <a:pathLst>
                <a:path extrusionOk="0" h="173647" w="4053255">
                  <a:moveTo>
                    <a:pt x="0" y="0"/>
                  </a:moveTo>
                  <a:lnTo>
                    <a:pt x="0" y="173647"/>
                  </a:lnTo>
                  <a:lnTo>
                    <a:pt x="3981246" y="173647"/>
                  </a:lnTo>
                  <a:cubicBezTo>
                    <a:pt x="4021010" y="173647"/>
                    <a:pt x="4053255" y="141414"/>
                    <a:pt x="4053255" y="101650"/>
                  </a:cubicBezTo>
                  <a:lnTo>
                    <a:pt x="4053255" y="71996"/>
                  </a:lnTo>
                  <a:cubicBezTo>
                    <a:pt x="4053255" y="32232"/>
                    <a:pt x="4021010" y="0"/>
                    <a:pt x="3981246" y="0"/>
                  </a:cubicBezTo>
                  <a:close/>
                  <a:moveTo>
                    <a:pt x="0" y="0"/>
                  </a:moveTo>
                </a:path>
              </a:pathLst>
            </a:custGeom>
            <a:solidFill>
              <a:srgbClr val="F3EB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800" u="none" cap="none" strike="noStrike">
                <a:solidFill>
                  <a:schemeClr val="lt1"/>
                </a:solidFill>
                <a:latin typeface="Arial"/>
                <a:ea typeface="Arial"/>
                <a:cs typeface="Arial"/>
                <a:sym typeface="Arial"/>
              </a:endParaRPr>
            </a:p>
          </p:txBody>
        </p:sp>
        <p:sp>
          <p:nvSpPr>
            <p:cNvPr id="3355" name="Google Shape;3355;p201"/>
            <p:cNvSpPr/>
            <p:nvPr/>
          </p:nvSpPr>
          <p:spPr>
            <a:xfrm>
              <a:off x="4112447" y="1598594"/>
              <a:ext cx="1929584"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AC67AA"/>
                  </a:solidFill>
                  <a:latin typeface="Calibri"/>
                  <a:ea typeface="Calibri"/>
                  <a:cs typeface="Calibri"/>
                  <a:sym typeface="Calibri"/>
                </a:rPr>
                <a:t>1.</a:t>
              </a:r>
              <a:r>
                <a:rPr b="0" i="0" lang="fr-FR" sz="1400" u="none" cap="none" strike="noStrike">
                  <a:solidFill>
                    <a:srgbClr val="231F20"/>
                  </a:solidFill>
                  <a:latin typeface="Calibri"/>
                  <a:ea typeface="Calibri"/>
                  <a:cs typeface="Calibri"/>
                  <a:sym typeface="Calibri"/>
                </a:rPr>
                <a:t>Préciser le nombre d’électrons.</a:t>
              </a:r>
              <a:endParaRPr/>
            </a:p>
          </p:txBody>
        </p:sp>
        <p:sp>
          <p:nvSpPr>
            <p:cNvPr id="3356" name="Google Shape;3356;p201"/>
            <p:cNvSpPr/>
            <p:nvPr/>
          </p:nvSpPr>
          <p:spPr>
            <a:xfrm>
              <a:off x="4112447" y="2210974"/>
              <a:ext cx="2212479"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AC67AA"/>
                  </a:solidFill>
                  <a:latin typeface="Calibri"/>
                  <a:ea typeface="Calibri"/>
                  <a:cs typeface="Calibri"/>
                  <a:sym typeface="Calibri"/>
                </a:rPr>
                <a:t>2.</a:t>
              </a:r>
              <a:r>
                <a:rPr b="0" i="0" lang="fr-FR" sz="1400" u="none" cap="none" strike="noStrike">
                  <a:solidFill>
                    <a:srgbClr val="231F20"/>
                  </a:solidFill>
                  <a:latin typeface="Calibri"/>
                  <a:ea typeface="Calibri"/>
                  <a:cs typeface="Calibri"/>
                  <a:sym typeface="Calibri"/>
                </a:rPr>
                <a:t>Identifier les constituants du noyau.</a:t>
              </a:r>
              <a:endParaRPr/>
            </a:p>
          </p:txBody>
        </p:sp>
        <p:sp>
          <p:nvSpPr>
            <p:cNvPr id="3357" name="Google Shape;3357;p201"/>
            <p:cNvSpPr/>
            <p:nvPr/>
          </p:nvSpPr>
          <p:spPr>
            <a:xfrm>
              <a:off x="4112447" y="2909996"/>
              <a:ext cx="2415942"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AC67AA"/>
                  </a:solidFill>
                  <a:latin typeface="Calibri"/>
                  <a:ea typeface="Calibri"/>
                  <a:cs typeface="Calibri"/>
                  <a:sym typeface="Calibri"/>
                </a:rPr>
                <a:t>3.</a:t>
              </a:r>
              <a:r>
                <a:rPr b="0" i="0" lang="fr-FR" sz="1400" u="none" cap="none" strike="noStrike">
                  <a:solidFill>
                    <a:srgbClr val="231F20"/>
                  </a:solidFill>
                  <a:latin typeface="Calibri"/>
                  <a:ea typeface="Calibri"/>
                  <a:cs typeface="Calibri"/>
                  <a:sym typeface="Calibri"/>
                </a:rPr>
                <a:t>Décrire la structure de l’atome du bore.</a:t>
              </a:r>
              <a:endParaRPr/>
            </a:p>
          </p:txBody>
        </p:sp>
        <p:sp>
          <p:nvSpPr>
            <p:cNvPr id="3358" name="Google Shape;3358;p201"/>
            <p:cNvSpPr/>
            <p:nvPr/>
          </p:nvSpPr>
          <p:spPr>
            <a:xfrm>
              <a:off x="4215646" y="1904450"/>
              <a:ext cx="1955995"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231F20"/>
                  </a:solidFill>
                  <a:latin typeface="Calibri"/>
                  <a:ea typeface="Calibri"/>
                  <a:cs typeface="Calibri"/>
                  <a:sym typeface="Calibri"/>
                </a:rPr>
                <a:t>Le nombre d’électrons est : </a:t>
              </a:r>
              <a:r>
                <a:rPr b="0" i="0" lang="fr-FR" sz="1050" u="none" cap="none" strike="noStrike">
                  <a:solidFill>
                    <a:srgbClr val="231F20"/>
                  </a:solidFill>
                  <a:latin typeface="Arial"/>
                  <a:ea typeface="Arial"/>
                  <a:cs typeface="Arial"/>
                  <a:sym typeface="Arial"/>
                </a:rPr>
                <a:t>................</a:t>
              </a:r>
              <a:endParaRPr/>
            </a:p>
          </p:txBody>
        </p:sp>
        <p:sp>
          <p:nvSpPr>
            <p:cNvPr id="3359" name="Google Shape;3359;p201"/>
            <p:cNvSpPr/>
            <p:nvPr/>
          </p:nvSpPr>
          <p:spPr>
            <a:xfrm>
              <a:off x="4215645" y="3153062"/>
              <a:ext cx="4484550" cy="507822"/>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fr-FR" sz="1400" u="none" cap="none" strike="noStrike">
                  <a:solidFill>
                    <a:srgbClr val="231F20"/>
                  </a:solidFill>
                  <a:latin typeface="Calibri"/>
                  <a:ea typeface="Calibri"/>
                  <a:cs typeface="Calibri"/>
                  <a:sym typeface="Calibri"/>
                </a:rPr>
                <a:t>L’atome du bore est constituéde </a:t>
              </a:r>
              <a:r>
                <a:rPr b="0" i="0" lang="fr-FR" sz="1050" u="none" cap="none" strike="noStrike">
                  <a:solidFill>
                    <a:srgbClr val="231F20"/>
                  </a:solidFill>
                  <a:latin typeface="Arial"/>
                  <a:ea typeface="Arial"/>
                  <a:cs typeface="Arial"/>
                  <a:sym typeface="Arial"/>
                </a:rPr>
                <a:t>.................................. </a:t>
              </a:r>
              <a:r>
                <a:rPr b="0" i="0" lang="fr-FR" sz="1400" u="none" cap="none" strike="noStrike">
                  <a:solidFill>
                    <a:srgbClr val="231F20"/>
                  </a:solidFill>
                  <a:latin typeface="Calibri"/>
                  <a:ea typeface="Calibri"/>
                  <a:cs typeface="Calibri"/>
                  <a:sym typeface="Calibri"/>
                </a:rPr>
                <a:t>qui tourne(nt) autour d’un noyau comportant </a:t>
              </a:r>
              <a:r>
                <a:rPr b="0" i="0" lang="fr-FR" sz="1050" u="none" cap="none" strike="noStrike">
                  <a:solidFill>
                    <a:srgbClr val="231F20"/>
                  </a:solidFill>
                  <a:latin typeface="Arial"/>
                  <a:ea typeface="Arial"/>
                  <a:cs typeface="Arial"/>
                  <a:sym typeface="Arial"/>
                </a:rPr>
                <a:t>............</a:t>
              </a:r>
              <a:r>
                <a:rPr b="0" i="0" lang="fr-FR" sz="1050" u="none" cap="none" strike="noStrike">
                  <a:solidFill>
                    <a:srgbClr val="231F20"/>
                  </a:solidFill>
                  <a:latin typeface="Arial"/>
                  <a:ea typeface="Arial"/>
                  <a:cs typeface="Arial"/>
                  <a:sym typeface="Arial"/>
                </a:rPr>
                <a:t>..........................................................</a:t>
              </a:r>
              <a:r>
                <a:rPr b="0" i="0" lang="fr-FR" sz="1050" u="none" cap="none" strike="noStrike">
                  <a:solidFill>
                    <a:srgbClr val="231F20"/>
                  </a:solidFill>
                  <a:latin typeface="Arial"/>
                  <a:ea typeface="Arial"/>
                  <a:cs typeface="Arial"/>
                  <a:sym typeface="Arial"/>
                </a:rPr>
                <a:t>................</a:t>
              </a:r>
              <a:endParaRPr b="0" i="0" sz="1400" u="none" cap="none" strike="noStrike">
                <a:solidFill>
                  <a:srgbClr val="231F20"/>
                </a:solidFill>
                <a:latin typeface="Calibri"/>
                <a:ea typeface="Calibri"/>
                <a:cs typeface="Calibri"/>
                <a:sym typeface="Calibri"/>
              </a:endParaRPr>
            </a:p>
          </p:txBody>
        </p:sp>
        <p:sp>
          <p:nvSpPr>
            <p:cNvPr id="3360" name="Google Shape;3360;p201"/>
            <p:cNvSpPr/>
            <p:nvPr/>
          </p:nvSpPr>
          <p:spPr>
            <a:xfrm>
              <a:off x="4186184" y="2487346"/>
              <a:ext cx="4290877" cy="17850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231F20"/>
                  </a:solidFill>
                  <a:latin typeface="Calibri"/>
                  <a:ea typeface="Calibri"/>
                  <a:cs typeface="Calibri"/>
                  <a:sym typeface="Calibri"/>
                </a:rPr>
                <a:t>Le noyau de l’atome du bore est constitué </a:t>
              </a:r>
              <a:r>
                <a:rPr b="0" i="0" lang="fr-FR" sz="1050" u="none" cap="none" strike="noStrike">
                  <a:solidFill>
                    <a:srgbClr val="231F20"/>
                  </a:solidFill>
                  <a:latin typeface="Arial"/>
                  <a:ea typeface="Arial"/>
                  <a:cs typeface="Arial"/>
                  <a:sym typeface="Arial"/>
                </a:rPr>
                <a:t>................................................................................</a:t>
              </a:r>
              <a:endParaRPr/>
            </a:p>
          </p:txBody>
        </p:sp>
      </p:grpSp>
      <p:sp>
        <p:nvSpPr>
          <p:cNvPr id="3361" name="Google Shape;3361;p201"/>
          <p:cNvSpPr txBox="1"/>
          <p:nvPr/>
        </p:nvSpPr>
        <p:spPr>
          <a:xfrm>
            <a:off x="6575207" y="4507254"/>
            <a:ext cx="2417842"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1" lang="fr-FR" sz="1400" u="none" cap="none" strike="noStrike">
                <a:solidFill>
                  <a:srgbClr val="FF0000"/>
                </a:solidFill>
                <a:latin typeface="Arial"/>
                <a:ea typeface="Arial"/>
                <a:cs typeface="Arial"/>
                <a:sym typeface="Arial"/>
              </a:rPr>
              <a:t>5 électrons</a:t>
            </a:r>
            <a:endParaRPr/>
          </a:p>
        </p:txBody>
      </p:sp>
      <p:sp>
        <p:nvSpPr>
          <p:cNvPr id="3362" name="Google Shape;3362;p201"/>
          <p:cNvSpPr txBox="1"/>
          <p:nvPr/>
        </p:nvSpPr>
        <p:spPr>
          <a:xfrm>
            <a:off x="4634709" y="4740119"/>
            <a:ext cx="3319821"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1" lang="fr-FR" sz="1400" u="none" cap="none" strike="noStrike">
                <a:solidFill>
                  <a:srgbClr val="FF0000"/>
                </a:solidFill>
                <a:latin typeface="Arial"/>
                <a:ea typeface="Arial"/>
                <a:cs typeface="Arial"/>
                <a:sym typeface="Arial"/>
              </a:rPr>
              <a:t>5 protons </a:t>
            </a:r>
            <a:r>
              <a:rPr b="0" i="1" lang="fr-FR" sz="1400" u="none" cap="none" strike="noStrike">
                <a:solidFill>
                  <a:srgbClr val="000000"/>
                </a:solidFill>
                <a:latin typeface="Arial"/>
                <a:ea typeface="Arial"/>
                <a:cs typeface="Arial"/>
                <a:sym typeface="Arial"/>
              </a:rPr>
              <a:t>et</a:t>
            </a:r>
            <a:r>
              <a:rPr b="1" i="1" lang="fr-FR" sz="1400" u="none" cap="none" strike="noStrike">
                <a:solidFill>
                  <a:srgbClr val="FF0000"/>
                </a:solidFill>
                <a:latin typeface="Arial"/>
                <a:ea typeface="Arial"/>
                <a:cs typeface="Arial"/>
                <a:sym typeface="Arial"/>
              </a:rPr>
              <a:t> 5 neutrons.</a:t>
            </a:r>
            <a:endParaRPr/>
          </a:p>
        </p:txBody>
      </p:sp>
      <p:sp>
        <p:nvSpPr>
          <p:cNvPr id="3363" name="Google Shape;3363;p201"/>
          <p:cNvSpPr txBox="1"/>
          <p:nvPr/>
        </p:nvSpPr>
        <p:spPr>
          <a:xfrm>
            <a:off x="6772853" y="2521413"/>
            <a:ext cx="575834"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1" lang="fr-FR" sz="1400" u="none" cap="none" strike="noStrike">
                <a:solidFill>
                  <a:srgbClr val="FF0000"/>
                </a:solidFill>
                <a:latin typeface="Arial"/>
                <a:ea typeface="Arial"/>
                <a:cs typeface="Arial"/>
                <a:sym typeface="Arial"/>
              </a:rPr>
              <a:t>5</a:t>
            </a:r>
            <a:endParaRPr/>
          </a:p>
        </p:txBody>
      </p:sp>
      <p:sp>
        <p:nvSpPr>
          <p:cNvPr id="3364" name="Google Shape;3364;p201"/>
          <p:cNvSpPr txBox="1"/>
          <p:nvPr/>
        </p:nvSpPr>
        <p:spPr>
          <a:xfrm>
            <a:off x="7336896" y="3413029"/>
            <a:ext cx="3274936" cy="36933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1" lang="fr-FR" sz="1400" u="none" cap="none" strike="noStrike">
                <a:solidFill>
                  <a:srgbClr val="FF0000"/>
                </a:solidFill>
                <a:latin typeface="Arial"/>
                <a:ea typeface="Arial"/>
                <a:cs typeface="Arial"/>
                <a:sym typeface="Arial"/>
              </a:rPr>
              <a:t>de 5 protons </a:t>
            </a:r>
            <a:r>
              <a:rPr b="0" i="1" lang="fr-FR" sz="1400" u="none" cap="none" strike="noStrike">
                <a:solidFill>
                  <a:schemeClr val="dk1"/>
                </a:solidFill>
                <a:latin typeface="Arial"/>
                <a:ea typeface="Arial"/>
                <a:cs typeface="Arial"/>
                <a:sym typeface="Arial"/>
              </a:rPr>
              <a:t>et </a:t>
            </a:r>
            <a:r>
              <a:rPr b="1" i="1" lang="fr-FR" sz="1400" u="none" cap="none" strike="noStrike">
                <a:solidFill>
                  <a:srgbClr val="FF0000"/>
                </a:solidFill>
                <a:latin typeface="Arial"/>
                <a:ea typeface="Arial"/>
                <a:cs typeface="Arial"/>
                <a:sym typeface="Arial"/>
              </a:rPr>
              <a:t>   de 5 neutrons.</a:t>
            </a:r>
            <a:endParaRPr/>
          </a:p>
        </p:txBody>
      </p:sp>
      <p:sp>
        <p:nvSpPr>
          <p:cNvPr id="3365" name="Google Shape;3365;p201"/>
          <p:cNvSpPr/>
          <p:nvPr/>
        </p:nvSpPr>
        <p:spPr>
          <a:xfrm>
            <a:off x="590970" y="2065505"/>
            <a:ext cx="3319821" cy="4207512"/>
          </a:xfrm>
          <a:custGeom>
            <a:rect b="b" l="l" r="r" t="t"/>
            <a:pathLst>
              <a:path extrusionOk="0" h="2657652" w="1974761">
                <a:moveTo>
                  <a:pt x="0" y="0"/>
                </a:moveTo>
                <a:lnTo>
                  <a:pt x="0" y="0"/>
                </a:lnTo>
                <a:lnTo>
                  <a:pt x="0" y="2549651"/>
                </a:lnTo>
                <a:cubicBezTo>
                  <a:pt x="0" y="2609303"/>
                  <a:pt x="48348" y="2657652"/>
                  <a:pt x="108000" y="2657652"/>
                </a:cubicBezTo>
                <a:lnTo>
                  <a:pt x="1866760" y="2657652"/>
                </a:lnTo>
                <a:cubicBezTo>
                  <a:pt x="1926399" y="2657652"/>
                  <a:pt x="1974761" y="2609303"/>
                  <a:pt x="1974761" y="2549651"/>
                </a:cubicBezTo>
                <a:lnTo>
                  <a:pt x="1974761" y="108000"/>
                </a:lnTo>
                <a:cubicBezTo>
                  <a:pt x="1974761" y="48348"/>
                  <a:pt x="1926399" y="0"/>
                  <a:pt x="1866760" y="0"/>
                </a:cubicBezTo>
                <a:close/>
                <a:moveTo>
                  <a:pt x="0" y="0"/>
                </a:moveTo>
              </a:path>
            </a:pathLst>
          </a:custGeom>
          <a:solidFill>
            <a:srgbClr val="EEE3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66" name="Google Shape;3366;p201"/>
          <p:cNvSpPr/>
          <p:nvPr/>
        </p:nvSpPr>
        <p:spPr>
          <a:xfrm>
            <a:off x="590968" y="2065505"/>
            <a:ext cx="3296042" cy="4207512"/>
          </a:xfrm>
          <a:custGeom>
            <a:rect b="b" l="l" r="r" t="t"/>
            <a:pathLst>
              <a:path extrusionOk="0" h="2657652" w="1974761">
                <a:moveTo>
                  <a:pt x="0" y="0"/>
                </a:moveTo>
                <a:lnTo>
                  <a:pt x="0" y="0"/>
                </a:lnTo>
                <a:lnTo>
                  <a:pt x="0" y="2549651"/>
                </a:lnTo>
                <a:cubicBezTo>
                  <a:pt x="0" y="2609303"/>
                  <a:pt x="48348" y="2657652"/>
                  <a:pt x="108000" y="2657652"/>
                </a:cubicBezTo>
                <a:lnTo>
                  <a:pt x="1866760" y="2657652"/>
                </a:lnTo>
                <a:cubicBezTo>
                  <a:pt x="1926399" y="2657652"/>
                  <a:pt x="1974761" y="2609303"/>
                  <a:pt x="1974761" y="2549651"/>
                </a:cubicBezTo>
                <a:lnTo>
                  <a:pt x="1974761" y="108000"/>
                </a:lnTo>
                <a:cubicBezTo>
                  <a:pt x="1974761" y="48348"/>
                  <a:pt x="1926399" y="0"/>
                  <a:pt x="1866760" y="0"/>
                </a:cubicBezTo>
                <a:lnTo>
                  <a:pt x="0" y="0"/>
                </a:lnTo>
                <a:close/>
                <a:moveTo>
                  <a:pt x="0" y="0"/>
                </a:moveTo>
              </a:path>
            </a:pathLst>
          </a:custGeom>
          <a:noFill/>
          <a:ln cap="flat" cmpd="sng" w="9525">
            <a:solidFill>
              <a:srgbClr val="AE6EAD"/>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67" name="Google Shape;3367;p201"/>
          <p:cNvSpPr/>
          <p:nvPr/>
        </p:nvSpPr>
        <p:spPr>
          <a:xfrm>
            <a:off x="684017" y="5638616"/>
            <a:ext cx="3190616" cy="51014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2000" u="none" cap="none" strike="noStrike">
                <a:solidFill>
                  <a:srgbClr val="231F20"/>
                </a:solidFill>
                <a:latin typeface="Calibri"/>
                <a:ea typeface="Calibri"/>
                <a:cs typeface="Calibri"/>
                <a:sym typeface="Calibri"/>
              </a:rPr>
              <a:t>On veut décrire la structure de</a:t>
            </a:r>
            <a:endParaRPr/>
          </a:p>
          <a:p>
            <a:pPr indent="0" lvl="0" marL="0" marR="0" rtl="0" algn="l">
              <a:lnSpc>
                <a:spcPct val="70000"/>
              </a:lnSpc>
              <a:spcBef>
                <a:spcPts val="0"/>
              </a:spcBef>
              <a:spcAft>
                <a:spcPts val="0"/>
              </a:spcAft>
              <a:buNone/>
            </a:pPr>
            <a:r>
              <a:rPr b="0" i="0" lang="fr-FR" sz="2000" u="none" cap="none" strike="noStrike">
                <a:solidFill>
                  <a:srgbClr val="231F20"/>
                </a:solidFill>
                <a:latin typeface="Calibri"/>
                <a:ea typeface="Calibri"/>
                <a:cs typeface="Calibri"/>
                <a:sym typeface="Calibri"/>
              </a:rPr>
              <a:t>cet atome.</a:t>
            </a:r>
            <a:endParaRPr/>
          </a:p>
        </p:txBody>
      </p:sp>
      <p:sp>
        <p:nvSpPr>
          <p:cNvPr id="3368" name="Google Shape;3368;p201"/>
          <p:cNvSpPr/>
          <p:nvPr/>
        </p:nvSpPr>
        <p:spPr>
          <a:xfrm>
            <a:off x="727542" y="2071119"/>
            <a:ext cx="2983893" cy="4725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fr-FR" sz="1400" u="none" cap="none" strike="noStrike">
                <a:solidFill>
                  <a:srgbClr val="231F20"/>
                </a:solidFill>
                <a:latin typeface="Calibri"/>
                <a:ea typeface="Calibri"/>
                <a:cs typeface="Calibri"/>
                <a:sym typeface="Calibri"/>
              </a:rPr>
              <a:t>Un modèle de l’atome du bore </a:t>
            </a:r>
            <a:endParaRPr/>
          </a:p>
          <a:p>
            <a:pPr indent="0" lvl="0" marL="0" marR="0" rtl="0" algn="l">
              <a:lnSpc>
                <a:spcPct val="96928"/>
              </a:lnSpc>
              <a:spcBef>
                <a:spcPts val="0"/>
              </a:spcBef>
              <a:spcAft>
                <a:spcPts val="0"/>
              </a:spcAft>
              <a:buNone/>
            </a:pPr>
            <a:r>
              <a:rPr b="0" i="0" lang="fr-FR" sz="1400" u="none" cap="none" strike="noStrike">
                <a:solidFill>
                  <a:srgbClr val="231F20"/>
                </a:solidFill>
                <a:latin typeface="Calibri"/>
                <a:ea typeface="Calibri"/>
                <a:cs typeface="Calibri"/>
                <a:sym typeface="Calibri"/>
              </a:rPr>
              <a:t>est représenté ci-dessous:</a:t>
            </a:r>
            <a:endParaRPr/>
          </a:p>
        </p:txBody>
      </p:sp>
      <p:grpSp>
        <p:nvGrpSpPr>
          <p:cNvPr id="3369" name="Google Shape;3369;p201"/>
          <p:cNvGrpSpPr/>
          <p:nvPr/>
        </p:nvGrpSpPr>
        <p:grpSpPr>
          <a:xfrm>
            <a:off x="838598" y="2810019"/>
            <a:ext cx="2699763" cy="2665912"/>
            <a:chOff x="916979" y="2757765"/>
            <a:chExt cx="2699763" cy="2665912"/>
          </a:xfrm>
        </p:grpSpPr>
        <p:sp>
          <p:nvSpPr>
            <p:cNvPr id="3370" name="Google Shape;3370;p201"/>
            <p:cNvSpPr/>
            <p:nvPr/>
          </p:nvSpPr>
          <p:spPr>
            <a:xfrm>
              <a:off x="916979" y="2819176"/>
              <a:ext cx="2597851" cy="2604501"/>
            </a:xfrm>
            <a:custGeom>
              <a:rect b="b" l="l" r="r" t="t"/>
              <a:pathLst>
                <a:path extrusionOk="0" h="1645119" w="1611604">
                  <a:moveTo>
                    <a:pt x="805802" y="1645119"/>
                  </a:moveTo>
                  <a:cubicBezTo>
                    <a:pt x="1250835" y="1645119"/>
                    <a:pt x="1611604" y="1276845"/>
                    <a:pt x="1611604" y="822553"/>
                  </a:cubicBezTo>
                  <a:cubicBezTo>
                    <a:pt x="1611604" y="368274"/>
                    <a:pt x="1250835" y="0"/>
                    <a:pt x="805802" y="0"/>
                  </a:cubicBezTo>
                  <a:cubicBezTo>
                    <a:pt x="360769" y="0"/>
                    <a:pt x="0" y="368274"/>
                    <a:pt x="0" y="822553"/>
                  </a:cubicBezTo>
                  <a:cubicBezTo>
                    <a:pt x="0" y="1276845"/>
                    <a:pt x="360769" y="1645119"/>
                    <a:pt x="805802" y="1645119"/>
                  </a:cubicBezTo>
                  <a:close/>
                  <a:moveTo>
                    <a:pt x="805802" y="1645119"/>
                  </a:moveTo>
                </a:path>
              </a:pathLst>
            </a:custGeom>
            <a:noFill/>
            <a:ln cap="flat" cmpd="sng" w="120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71" name="Google Shape;3371;p201"/>
            <p:cNvSpPr/>
            <p:nvPr/>
          </p:nvSpPr>
          <p:spPr>
            <a:xfrm>
              <a:off x="1334816" y="3276919"/>
              <a:ext cx="1738970" cy="1776306"/>
            </a:xfrm>
            <a:custGeom>
              <a:rect b="b" l="l" r="r" t="t"/>
              <a:pathLst>
                <a:path extrusionOk="0" h="1121994" w="1078788">
                  <a:moveTo>
                    <a:pt x="539394" y="1121994"/>
                  </a:moveTo>
                  <a:cubicBezTo>
                    <a:pt x="837297" y="1121994"/>
                    <a:pt x="1078788" y="870827"/>
                    <a:pt x="1078788" y="560997"/>
                  </a:cubicBezTo>
                  <a:cubicBezTo>
                    <a:pt x="1078788" y="251168"/>
                    <a:pt x="837297" y="0"/>
                    <a:pt x="539394" y="0"/>
                  </a:cubicBezTo>
                  <a:cubicBezTo>
                    <a:pt x="241491" y="0"/>
                    <a:pt x="0" y="251168"/>
                    <a:pt x="0" y="560997"/>
                  </a:cubicBezTo>
                  <a:cubicBezTo>
                    <a:pt x="0" y="870827"/>
                    <a:pt x="241491" y="1121994"/>
                    <a:pt x="539394" y="1121994"/>
                  </a:cubicBezTo>
                  <a:close/>
                  <a:moveTo>
                    <a:pt x="539394" y="1121994"/>
                  </a:moveTo>
                </a:path>
              </a:pathLst>
            </a:custGeom>
            <a:noFill/>
            <a:ln cap="flat" cmpd="sng" w="12000">
              <a:solidFill>
                <a:srgbClr val="3A8D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nvGrpSpPr>
            <p:cNvPr id="3372" name="Google Shape;3372;p201"/>
            <p:cNvGrpSpPr/>
            <p:nvPr/>
          </p:nvGrpSpPr>
          <p:grpSpPr>
            <a:xfrm>
              <a:off x="1185867" y="4167904"/>
              <a:ext cx="290699" cy="285528"/>
              <a:chOff x="1185867" y="4167904"/>
              <a:chExt cx="290699" cy="285528"/>
            </a:xfrm>
          </p:grpSpPr>
          <p:sp>
            <p:nvSpPr>
              <p:cNvPr id="3373" name="Google Shape;3373;p201"/>
              <p:cNvSpPr/>
              <p:nvPr/>
            </p:nvSpPr>
            <p:spPr>
              <a:xfrm>
                <a:off x="1185867" y="4167904"/>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74" name="Google Shape;3374;p201"/>
              <p:cNvSpPr/>
              <p:nvPr/>
            </p:nvSpPr>
            <p:spPr>
              <a:xfrm>
                <a:off x="1277473" y="4296754"/>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375" name="Google Shape;3375;p201"/>
            <p:cNvGrpSpPr/>
            <p:nvPr/>
          </p:nvGrpSpPr>
          <p:grpSpPr>
            <a:xfrm>
              <a:off x="1124614" y="4896547"/>
              <a:ext cx="290699" cy="285528"/>
              <a:chOff x="3269170" y="4395880"/>
              <a:chExt cx="290699" cy="285528"/>
            </a:xfrm>
          </p:grpSpPr>
          <p:sp>
            <p:nvSpPr>
              <p:cNvPr id="3376" name="Google Shape;3376;p201"/>
              <p:cNvSpPr/>
              <p:nvPr/>
            </p:nvSpPr>
            <p:spPr>
              <a:xfrm>
                <a:off x="3269170" y="4395880"/>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77" name="Google Shape;3377;p201"/>
              <p:cNvSpPr/>
              <p:nvPr/>
            </p:nvSpPr>
            <p:spPr>
              <a:xfrm>
                <a:off x="3360778" y="4524730"/>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378" name="Google Shape;3378;p201"/>
            <p:cNvGrpSpPr/>
            <p:nvPr/>
          </p:nvGrpSpPr>
          <p:grpSpPr>
            <a:xfrm>
              <a:off x="2367234" y="2757765"/>
              <a:ext cx="290699" cy="285528"/>
              <a:chOff x="2712074" y="2845643"/>
              <a:chExt cx="290699" cy="285528"/>
            </a:xfrm>
          </p:grpSpPr>
          <p:sp>
            <p:nvSpPr>
              <p:cNvPr id="3379" name="Google Shape;3379;p201"/>
              <p:cNvSpPr/>
              <p:nvPr/>
            </p:nvSpPr>
            <p:spPr>
              <a:xfrm>
                <a:off x="2712074" y="2845643"/>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80" name="Google Shape;3380;p201"/>
              <p:cNvSpPr/>
              <p:nvPr/>
            </p:nvSpPr>
            <p:spPr>
              <a:xfrm>
                <a:off x="2803683" y="2974491"/>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381" name="Google Shape;3381;p201"/>
            <p:cNvGrpSpPr/>
            <p:nvPr/>
          </p:nvGrpSpPr>
          <p:grpSpPr>
            <a:xfrm>
              <a:off x="2909173" y="3955764"/>
              <a:ext cx="290699" cy="285528"/>
              <a:chOff x="2909173" y="3955764"/>
              <a:chExt cx="290699" cy="285528"/>
            </a:xfrm>
          </p:grpSpPr>
          <p:sp>
            <p:nvSpPr>
              <p:cNvPr id="3382" name="Google Shape;3382;p201"/>
              <p:cNvSpPr/>
              <p:nvPr/>
            </p:nvSpPr>
            <p:spPr>
              <a:xfrm>
                <a:off x="2909173" y="3955764"/>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83" name="Google Shape;3383;p201"/>
              <p:cNvSpPr/>
              <p:nvPr/>
            </p:nvSpPr>
            <p:spPr>
              <a:xfrm>
                <a:off x="3000781" y="4084610"/>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384" name="Google Shape;3384;p201"/>
            <p:cNvGrpSpPr/>
            <p:nvPr/>
          </p:nvGrpSpPr>
          <p:grpSpPr>
            <a:xfrm>
              <a:off x="1931502" y="3685382"/>
              <a:ext cx="362929" cy="361407"/>
              <a:chOff x="1731316" y="3484823"/>
              <a:chExt cx="362929" cy="361407"/>
            </a:xfrm>
          </p:grpSpPr>
          <p:sp>
            <p:nvSpPr>
              <p:cNvPr id="3385" name="Google Shape;3385;p201"/>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86" name="Google Shape;3386;p201"/>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387" name="Google Shape;3387;p201"/>
            <p:cNvGrpSpPr/>
            <p:nvPr/>
          </p:nvGrpSpPr>
          <p:grpSpPr>
            <a:xfrm>
              <a:off x="2031960" y="4221009"/>
              <a:ext cx="358259" cy="351859"/>
              <a:chOff x="1855171" y="3792019"/>
              <a:chExt cx="358259" cy="351859"/>
            </a:xfrm>
          </p:grpSpPr>
          <p:sp>
            <p:nvSpPr>
              <p:cNvPr id="3388" name="Google Shape;3388;p201"/>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89" name="Google Shape;3389;p201"/>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90" name="Google Shape;3390;p201"/>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391" name="Google Shape;3391;p201"/>
            <p:cNvGrpSpPr/>
            <p:nvPr/>
          </p:nvGrpSpPr>
          <p:grpSpPr>
            <a:xfrm>
              <a:off x="2088981" y="3687991"/>
              <a:ext cx="358259" cy="351859"/>
              <a:chOff x="1855171" y="3792019"/>
              <a:chExt cx="358259" cy="351859"/>
            </a:xfrm>
          </p:grpSpPr>
          <p:sp>
            <p:nvSpPr>
              <p:cNvPr id="3392" name="Google Shape;3392;p201"/>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93" name="Google Shape;3393;p201"/>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94" name="Google Shape;3394;p201"/>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395" name="Google Shape;3395;p201"/>
            <p:cNvGrpSpPr/>
            <p:nvPr/>
          </p:nvGrpSpPr>
          <p:grpSpPr>
            <a:xfrm>
              <a:off x="1732652" y="3988870"/>
              <a:ext cx="358259" cy="351859"/>
              <a:chOff x="1855171" y="3792019"/>
              <a:chExt cx="358259" cy="351859"/>
            </a:xfrm>
          </p:grpSpPr>
          <p:sp>
            <p:nvSpPr>
              <p:cNvPr id="3396" name="Google Shape;3396;p201"/>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97" name="Google Shape;3397;p201"/>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398" name="Google Shape;3398;p201"/>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399" name="Google Shape;3399;p201"/>
            <p:cNvGrpSpPr/>
            <p:nvPr/>
          </p:nvGrpSpPr>
          <p:grpSpPr>
            <a:xfrm>
              <a:off x="2285621" y="4140901"/>
              <a:ext cx="362929" cy="361407"/>
              <a:chOff x="1731316" y="3484823"/>
              <a:chExt cx="362929" cy="361407"/>
            </a:xfrm>
          </p:grpSpPr>
          <p:sp>
            <p:nvSpPr>
              <p:cNvPr id="3400" name="Google Shape;3400;p201"/>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401" name="Google Shape;3401;p201"/>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402" name="Google Shape;3402;p201"/>
            <p:cNvGrpSpPr/>
            <p:nvPr/>
          </p:nvGrpSpPr>
          <p:grpSpPr>
            <a:xfrm>
              <a:off x="2214396" y="3812294"/>
              <a:ext cx="362929" cy="361407"/>
              <a:chOff x="1731316" y="3484823"/>
              <a:chExt cx="362929" cy="361407"/>
            </a:xfrm>
          </p:grpSpPr>
          <p:sp>
            <p:nvSpPr>
              <p:cNvPr id="3403" name="Google Shape;3403;p201"/>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404" name="Google Shape;3404;p201"/>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405" name="Google Shape;3405;p201"/>
            <p:cNvGrpSpPr/>
            <p:nvPr/>
          </p:nvGrpSpPr>
          <p:grpSpPr>
            <a:xfrm>
              <a:off x="1812451" y="4176109"/>
              <a:ext cx="362929" cy="361407"/>
              <a:chOff x="1731316" y="3484823"/>
              <a:chExt cx="362929" cy="361407"/>
            </a:xfrm>
          </p:grpSpPr>
          <p:sp>
            <p:nvSpPr>
              <p:cNvPr id="3406" name="Google Shape;3406;p201"/>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407" name="Google Shape;3407;p201"/>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408" name="Google Shape;3408;p201"/>
            <p:cNvGrpSpPr/>
            <p:nvPr/>
          </p:nvGrpSpPr>
          <p:grpSpPr>
            <a:xfrm>
              <a:off x="2060287" y="3982769"/>
              <a:ext cx="358259" cy="351859"/>
              <a:chOff x="1855171" y="3792019"/>
              <a:chExt cx="358259" cy="351859"/>
            </a:xfrm>
          </p:grpSpPr>
          <p:sp>
            <p:nvSpPr>
              <p:cNvPr id="3409" name="Google Shape;3409;p201"/>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410" name="Google Shape;3410;p201"/>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411" name="Google Shape;3411;p201"/>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412" name="Google Shape;3412;p201"/>
            <p:cNvGrpSpPr/>
            <p:nvPr/>
          </p:nvGrpSpPr>
          <p:grpSpPr>
            <a:xfrm>
              <a:off x="3326043" y="4329486"/>
              <a:ext cx="290699" cy="285528"/>
              <a:chOff x="2712074" y="2845643"/>
              <a:chExt cx="290699" cy="285528"/>
            </a:xfrm>
          </p:grpSpPr>
          <p:sp>
            <p:nvSpPr>
              <p:cNvPr id="3413" name="Google Shape;3413;p201"/>
              <p:cNvSpPr/>
              <p:nvPr/>
            </p:nvSpPr>
            <p:spPr>
              <a:xfrm>
                <a:off x="2712074" y="2845643"/>
                <a:ext cx="290699" cy="285528"/>
              </a:xfrm>
              <a:custGeom>
                <a:rect b="b" l="l" r="r" t="t"/>
                <a:pathLst>
                  <a:path extrusionOk="0" h="180352" w="180338">
                    <a:moveTo>
                      <a:pt x="90169" y="180352"/>
                    </a:moveTo>
                    <a:cubicBezTo>
                      <a:pt x="139965" y="180352"/>
                      <a:pt x="180338" y="139979"/>
                      <a:pt x="180338" y="90183"/>
                    </a:cubicBezTo>
                    <a:cubicBezTo>
                      <a:pt x="180338" y="40373"/>
                      <a:pt x="139965" y="0"/>
                      <a:pt x="90169" y="0"/>
                    </a:cubicBezTo>
                    <a:cubicBezTo>
                      <a:pt x="40373" y="0"/>
                      <a:pt x="0" y="40373"/>
                      <a:pt x="0" y="90183"/>
                    </a:cubicBezTo>
                    <a:cubicBezTo>
                      <a:pt x="0" y="139979"/>
                      <a:pt x="40373" y="180352"/>
                      <a:pt x="90169" y="180352"/>
                    </a:cubicBezTo>
                  </a:path>
                </a:pathLst>
              </a:custGeom>
              <a:solidFill>
                <a:srgbClr val="3A8DB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414" name="Google Shape;3414;p201"/>
              <p:cNvSpPr/>
              <p:nvPr/>
            </p:nvSpPr>
            <p:spPr>
              <a:xfrm>
                <a:off x="2803683" y="2974491"/>
                <a:ext cx="107496" cy="29594"/>
              </a:xfrm>
              <a:custGeom>
                <a:rect b="b" l="l" r="r" t="t"/>
                <a:pathLst>
                  <a:path extrusionOk="0" h="18693" w="66686">
                    <a:moveTo>
                      <a:pt x="66344" y="4914"/>
                    </a:moveTo>
                    <a:cubicBezTo>
                      <a:pt x="66116" y="3733"/>
                      <a:pt x="65798" y="2755"/>
                      <a:pt x="65392" y="1981"/>
                    </a:cubicBezTo>
                    <a:cubicBezTo>
                      <a:pt x="64986" y="1206"/>
                      <a:pt x="64478" y="685"/>
                      <a:pt x="63893" y="419"/>
                    </a:cubicBezTo>
                    <a:cubicBezTo>
                      <a:pt x="63297" y="139"/>
                      <a:pt x="62636" y="0"/>
                      <a:pt x="61912" y="0"/>
                    </a:cubicBezTo>
                    <a:lnTo>
                      <a:pt x="4902" y="0"/>
                    </a:lnTo>
                    <a:cubicBezTo>
                      <a:pt x="3264" y="0"/>
                      <a:pt x="2044" y="685"/>
                      <a:pt x="1219" y="2044"/>
                    </a:cubicBezTo>
                    <a:cubicBezTo>
                      <a:pt x="406" y="3416"/>
                      <a:pt x="0" y="5828"/>
                      <a:pt x="0" y="9282"/>
                    </a:cubicBezTo>
                    <a:cubicBezTo>
                      <a:pt x="0" y="12737"/>
                      <a:pt x="406" y="15162"/>
                      <a:pt x="1219" y="16572"/>
                    </a:cubicBezTo>
                    <a:cubicBezTo>
                      <a:pt x="2044" y="17982"/>
                      <a:pt x="3264" y="18693"/>
                      <a:pt x="4902" y="18693"/>
                    </a:cubicBezTo>
                    <a:lnTo>
                      <a:pt x="61912" y="18693"/>
                    </a:lnTo>
                    <a:cubicBezTo>
                      <a:pt x="63462" y="18693"/>
                      <a:pt x="64643" y="18007"/>
                      <a:pt x="65455" y="16648"/>
                    </a:cubicBezTo>
                    <a:cubicBezTo>
                      <a:pt x="66281" y="15277"/>
                      <a:pt x="66686" y="12826"/>
                      <a:pt x="66686" y="9282"/>
                    </a:cubicBezTo>
                    <a:cubicBezTo>
                      <a:pt x="66686" y="7555"/>
                      <a:pt x="66572" y="6095"/>
                      <a:pt x="66344" y="4914"/>
                    </a:cubicBezTo>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415" name="Google Shape;3415;p201"/>
            <p:cNvGrpSpPr/>
            <p:nvPr/>
          </p:nvGrpSpPr>
          <p:grpSpPr>
            <a:xfrm>
              <a:off x="2273521" y="3993580"/>
              <a:ext cx="358259" cy="351859"/>
              <a:chOff x="1855171" y="3792019"/>
              <a:chExt cx="358259" cy="351859"/>
            </a:xfrm>
          </p:grpSpPr>
          <p:sp>
            <p:nvSpPr>
              <p:cNvPr id="3416" name="Google Shape;3416;p201"/>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4DB858"/>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417" name="Google Shape;3417;p201"/>
              <p:cNvSpPr/>
              <p:nvPr/>
            </p:nvSpPr>
            <p:spPr>
              <a:xfrm>
                <a:off x="1855171" y="3792019"/>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417C3C"/>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418" name="Google Shape;3418;p201"/>
              <p:cNvSpPr/>
              <p:nvPr/>
            </p:nvSpPr>
            <p:spPr>
              <a:xfrm>
                <a:off x="1985136" y="3916449"/>
                <a:ext cx="98344" cy="102961"/>
              </a:xfrm>
              <a:custGeom>
                <a:rect b="b" l="l" r="r" t="t"/>
                <a:pathLst>
                  <a:path extrusionOk="0" h="65035" w="61009">
                    <a:moveTo>
                      <a:pt x="60832" y="30403"/>
                    </a:moveTo>
                    <a:cubicBezTo>
                      <a:pt x="60718" y="29781"/>
                      <a:pt x="60528" y="29260"/>
                      <a:pt x="60274" y="28841"/>
                    </a:cubicBezTo>
                    <a:cubicBezTo>
                      <a:pt x="60020" y="28422"/>
                      <a:pt x="59740" y="28130"/>
                      <a:pt x="59448" y="27940"/>
                    </a:cubicBezTo>
                    <a:cubicBezTo>
                      <a:pt x="59143" y="27762"/>
                      <a:pt x="58813" y="27660"/>
                      <a:pt x="58445" y="27660"/>
                    </a:cubicBezTo>
                    <a:lnTo>
                      <a:pt x="35636" y="27660"/>
                    </a:lnTo>
                    <a:lnTo>
                      <a:pt x="35636" y="2425"/>
                    </a:lnTo>
                    <a:cubicBezTo>
                      <a:pt x="35636" y="2057"/>
                      <a:pt x="35534" y="1727"/>
                      <a:pt x="35356" y="1422"/>
                    </a:cubicBezTo>
                    <a:cubicBezTo>
                      <a:pt x="35166" y="1130"/>
                      <a:pt x="34874" y="863"/>
                      <a:pt x="34493" y="660"/>
                    </a:cubicBezTo>
                    <a:cubicBezTo>
                      <a:pt x="34099" y="457"/>
                      <a:pt x="33578" y="292"/>
                      <a:pt x="32931" y="177"/>
                    </a:cubicBezTo>
                    <a:cubicBezTo>
                      <a:pt x="32283" y="63"/>
                      <a:pt x="31470" y="0"/>
                      <a:pt x="30505" y="0"/>
                    </a:cubicBezTo>
                    <a:cubicBezTo>
                      <a:pt x="29578" y="0"/>
                      <a:pt x="28778" y="63"/>
                      <a:pt x="28105" y="177"/>
                    </a:cubicBezTo>
                    <a:cubicBezTo>
                      <a:pt x="27444" y="292"/>
                      <a:pt x="26911" y="457"/>
                      <a:pt x="26517" y="660"/>
                    </a:cubicBezTo>
                    <a:cubicBezTo>
                      <a:pt x="26123" y="863"/>
                      <a:pt x="25831" y="1130"/>
                      <a:pt x="25654" y="1422"/>
                    </a:cubicBezTo>
                    <a:cubicBezTo>
                      <a:pt x="25463" y="1727"/>
                      <a:pt x="25374" y="2057"/>
                      <a:pt x="25374" y="2425"/>
                    </a:cubicBezTo>
                    <a:lnTo>
                      <a:pt x="25374" y="27660"/>
                    </a:lnTo>
                    <a:lnTo>
                      <a:pt x="2565" y="27660"/>
                    </a:lnTo>
                    <a:cubicBezTo>
                      <a:pt x="2197" y="27660"/>
                      <a:pt x="1854" y="27762"/>
                      <a:pt x="1562" y="27940"/>
                    </a:cubicBezTo>
                    <a:cubicBezTo>
                      <a:pt x="1257" y="28130"/>
                      <a:pt x="990" y="28422"/>
                      <a:pt x="761" y="28841"/>
                    </a:cubicBezTo>
                    <a:cubicBezTo>
                      <a:pt x="533" y="29260"/>
                      <a:pt x="342" y="29781"/>
                      <a:pt x="203" y="30403"/>
                    </a:cubicBezTo>
                    <a:cubicBezTo>
                      <a:pt x="63" y="31025"/>
                      <a:pt x="0" y="31749"/>
                      <a:pt x="0" y="32587"/>
                    </a:cubicBezTo>
                    <a:cubicBezTo>
                      <a:pt x="0" y="33463"/>
                      <a:pt x="63" y="34213"/>
                      <a:pt x="203" y="34835"/>
                    </a:cubicBezTo>
                    <a:cubicBezTo>
                      <a:pt x="342" y="35470"/>
                      <a:pt x="533" y="35978"/>
                      <a:pt x="761" y="36397"/>
                    </a:cubicBezTo>
                    <a:cubicBezTo>
                      <a:pt x="990" y="36816"/>
                      <a:pt x="1257" y="37121"/>
                      <a:pt x="1562" y="37299"/>
                    </a:cubicBezTo>
                    <a:cubicBezTo>
                      <a:pt x="1854" y="37489"/>
                      <a:pt x="2209" y="37578"/>
                      <a:pt x="2628" y="37578"/>
                    </a:cubicBezTo>
                    <a:lnTo>
                      <a:pt x="25374" y="37578"/>
                    </a:lnTo>
                    <a:lnTo>
                      <a:pt x="25374" y="62813"/>
                    </a:lnTo>
                    <a:cubicBezTo>
                      <a:pt x="25374" y="63181"/>
                      <a:pt x="25463" y="63499"/>
                      <a:pt x="25654" y="63753"/>
                    </a:cubicBezTo>
                    <a:cubicBezTo>
                      <a:pt x="25831" y="64007"/>
                      <a:pt x="26123" y="64223"/>
                      <a:pt x="26517" y="64413"/>
                    </a:cubicBezTo>
                    <a:cubicBezTo>
                      <a:pt x="26911" y="64591"/>
                      <a:pt x="27444" y="64743"/>
                      <a:pt x="28105" y="64858"/>
                    </a:cubicBezTo>
                    <a:cubicBezTo>
                      <a:pt x="28778" y="64972"/>
                      <a:pt x="29578" y="65035"/>
                      <a:pt x="30505" y="65035"/>
                    </a:cubicBezTo>
                    <a:cubicBezTo>
                      <a:pt x="31470" y="65035"/>
                      <a:pt x="32283" y="64972"/>
                      <a:pt x="32931" y="64858"/>
                    </a:cubicBezTo>
                    <a:cubicBezTo>
                      <a:pt x="33578" y="64743"/>
                      <a:pt x="34099" y="64591"/>
                      <a:pt x="34493" y="64413"/>
                    </a:cubicBezTo>
                    <a:cubicBezTo>
                      <a:pt x="34874" y="64223"/>
                      <a:pt x="35166" y="64007"/>
                      <a:pt x="35356" y="63753"/>
                    </a:cubicBezTo>
                    <a:cubicBezTo>
                      <a:pt x="35534" y="63499"/>
                      <a:pt x="35636" y="63181"/>
                      <a:pt x="35636" y="62813"/>
                    </a:cubicBezTo>
                    <a:lnTo>
                      <a:pt x="35636" y="37578"/>
                    </a:lnTo>
                    <a:lnTo>
                      <a:pt x="58369" y="37578"/>
                    </a:lnTo>
                    <a:cubicBezTo>
                      <a:pt x="58737" y="37578"/>
                      <a:pt x="59093" y="37489"/>
                      <a:pt x="59410" y="37299"/>
                    </a:cubicBezTo>
                    <a:cubicBezTo>
                      <a:pt x="59740" y="37121"/>
                      <a:pt x="60007" y="36816"/>
                      <a:pt x="60248" y="36397"/>
                    </a:cubicBezTo>
                    <a:cubicBezTo>
                      <a:pt x="60477" y="35978"/>
                      <a:pt x="60655" y="35470"/>
                      <a:pt x="60794" y="34835"/>
                    </a:cubicBezTo>
                    <a:cubicBezTo>
                      <a:pt x="60933" y="34213"/>
                      <a:pt x="61009" y="33463"/>
                      <a:pt x="61009" y="32587"/>
                    </a:cubicBezTo>
                    <a:cubicBezTo>
                      <a:pt x="61009" y="31749"/>
                      <a:pt x="60946" y="31025"/>
                      <a:pt x="60832" y="30403"/>
                    </a:cubicBezTo>
                  </a:path>
                </a:pathLst>
              </a:custGeom>
              <a:solidFill>
                <a:srgbClr val="37353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nvGrpSpPr>
            <p:cNvPr id="3419" name="Google Shape;3419;p201"/>
            <p:cNvGrpSpPr/>
            <p:nvPr/>
          </p:nvGrpSpPr>
          <p:grpSpPr>
            <a:xfrm>
              <a:off x="1816216" y="3807953"/>
              <a:ext cx="362929" cy="361407"/>
              <a:chOff x="1731316" y="3484823"/>
              <a:chExt cx="362929" cy="361407"/>
            </a:xfrm>
          </p:grpSpPr>
          <p:sp>
            <p:nvSpPr>
              <p:cNvPr id="3420" name="Google Shape;3420;p201"/>
              <p:cNvSpPr/>
              <p:nvPr/>
            </p:nvSpPr>
            <p:spPr>
              <a:xfrm>
                <a:off x="1735986" y="3494371"/>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path>
                </a:pathLst>
              </a:custGeom>
              <a:solidFill>
                <a:srgbClr val="CDD6D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sp>
            <p:nvSpPr>
              <p:cNvPr id="3421" name="Google Shape;3421;p201"/>
              <p:cNvSpPr/>
              <p:nvPr/>
            </p:nvSpPr>
            <p:spPr>
              <a:xfrm>
                <a:off x="1731316" y="3484823"/>
                <a:ext cx="358259" cy="351859"/>
              </a:xfrm>
              <a:custGeom>
                <a:rect b="b" l="l" r="r" t="t"/>
                <a:pathLst>
                  <a:path extrusionOk="0" h="222250" w="222250">
                    <a:moveTo>
                      <a:pt x="111125" y="222250"/>
                    </a:moveTo>
                    <a:cubicBezTo>
                      <a:pt x="172504" y="222250"/>
                      <a:pt x="222250" y="172492"/>
                      <a:pt x="222250" y="111125"/>
                    </a:cubicBezTo>
                    <a:cubicBezTo>
                      <a:pt x="222250" y="49746"/>
                      <a:pt x="172504" y="0"/>
                      <a:pt x="111125" y="0"/>
                    </a:cubicBezTo>
                    <a:cubicBezTo>
                      <a:pt x="49746" y="0"/>
                      <a:pt x="0" y="49746"/>
                      <a:pt x="0" y="111125"/>
                    </a:cubicBezTo>
                    <a:cubicBezTo>
                      <a:pt x="0" y="172492"/>
                      <a:pt x="49746" y="222250"/>
                      <a:pt x="111125" y="222250"/>
                    </a:cubicBezTo>
                    <a:close/>
                    <a:moveTo>
                      <a:pt x="111125" y="222250"/>
                    </a:moveTo>
                  </a:path>
                </a:pathLst>
              </a:custGeom>
              <a:noFill/>
              <a:ln cap="flat" cmpd="sng" w="9525">
                <a:solidFill>
                  <a:srgbClr val="8EA2BE"/>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3200" u="none" cap="none" strike="noStrike">
                  <a:solidFill>
                    <a:schemeClr val="lt1"/>
                  </a:solidFill>
                  <a:latin typeface="Arial"/>
                  <a:ea typeface="Arial"/>
                  <a:cs typeface="Arial"/>
                  <a:sym typeface="Arial"/>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61"/>
                                        </p:tgtEl>
                                        <p:attrNameLst>
                                          <p:attrName>style.visibility</p:attrName>
                                        </p:attrNameLst>
                                      </p:cBhvr>
                                      <p:to>
                                        <p:strVal val="visible"/>
                                      </p:to>
                                    </p:set>
                                    <p:animEffect filter="fade" transition="in">
                                      <p:cBhvr>
                                        <p:cTn dur="500"/>
                                        <p:tgtEl>
                                          <p:spTgt spid="33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62"/>
                                        </p:tgtEl>
                                        <p:attrNameLst>
                                          <p:attrName>style.visibility</p:attrName>
                                        </p:attrNameLst>
                                      </p:cBhvr>
                                      <p:to>
                                        <p:strVal val="visible"/>
                                      </p:to>
                                    </p:set>
                                    <p:animEffect filter="fade" transition="in">
                                      <p:cBhvr>
                                        <p:cTn dur="500"/>
                                        <p:tgtEl>
                                          <p:spTgt spid="33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63"/>
                                        </p:tgtEl>
                                        <p:attrNameLst>
                                          <p:attrName>style.visibility</p:attrName>
                                        </p:attrNameLst>
                                      </p:cBhvr>
                                      <p:to>
                                        <p:strVal val="visible"/>
                                      </p:to>
                                    </p:set>
                                    <p:animEffect filter="fade" transition="in">
                                      <p:cBhvr>
                                        <p:cTn dur="500"/>
                                        <p:tgtEl>
                                          <p:spTgt spid="33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5" name="Shape 3425"/>
        <p:cNvGrpSpPr/>
        <p:nvPr/>
      </p:nvGrpSpPr>
      <p:grpSpPr>
        <a:xfrm>
          <a:off x="0" y="0"/>
          <a:ext cx="0" cy="0"/>
          <a:chOff x="0" y="0"/>
          <a:chExt cx="0" cy="0"/>
        </a:xfrm>
      </p:grpSpPr>
      <p:grpSp>
        <p:nvGrpSpPr>
          <p:cNvPr id="3426" name="Google Shape;3426;p81"/>
          <p:cNvGrpSpPr/>
          <p:nvPr/>
        </p:nvGrpSpPr>
        <p:grpSpPr>
          <a:xfrm>
            <a:off x="812158" y="844906"/>
            <a:ext cx="10567685" cy="5198169"/>
            <a:chOff x="2184399" y="1402024"/>
            <a:chExt cx="7823200" cy="4942038"/>
          </a:xfrm>
        </p:grpSpPr>
        <p:sp>
          <p:nvSpPr>
            <p:cNvPr id="3427" name="Google Shape;3427;p81"/>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3428" name="Google Shape;3428;p81"/>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00"/>
                <a:buFont typeface="Arial"/>
                <a:buNone/>
              </a:pPr>
              <a:r>
                <a:t/>
              </a:r>
              <a:endParaRPr b="1" i="0" sz="5600" u="none" cap="none" strike="noStrike">
                <a:solidFill>
                  <a:srgbClr val="000000"/>
                </a:solidFill>
                <a:latin typeface="Calibri"/>
                <a:ea typeface="Calibri"/>
                <a:cs typeface="Calibri"/>
                <a:sym typeface="Calibri"/>
              </a:endParaRPr>
            </a:p>
          </p:txBody>
        </p:sp>
      </p:grpSp>
      <p:grpSp>
        <p:nvGrpSpPr>
          <p:cNvPr id="3429" name="Google Shape;3429;p81"/>
          <p:cNvGrpSpPr/>
          <p:nvPr/>
        </p:nvGrpSpPr>
        <p:grpSpPr>
          <a:xfrm>
            <a:off x="8796759" y="4917801"/>
            <a:ext cx="2425143" cy="936371"/>
            <a:chOff x="8796759" y="4917801"/>
            <a:chExt cx="2425142" cy="936370"/>
          </a:xfrm>
        </p:grpSpPr>
        <p:sp>
          <p:nvSpPr>
            <p:cNvPr id="3430" name="Google Shape;3430;p81"/>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3431" name="Google Shape;3431;p81"/>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3600"/>
                <a:buFont typeface="Arial"/>
                <a:buNone/>
              </a:pPr>
              <a:r>
                <a:rPr b="1" i="0" lang="fr-FR" sz="3600" u="none" cap="none" strike="noStrike">
                  <a:solidFill>
                    <a:srgbClr val="000000"/>
                  </a:solidFill>
                  <a:latin typeface="Calibri"/>
                  <a:ea typeface="Calibri"/>
                  <a:cs typeface="Calibri"/>
                  <a:sym typeface="Calibri"/>
                </a:rPr>
                <a:t>3 min</a:t>
              </a:r>
              <a:endParaRPr b="0" i="0" sz="1400" u="none" cap="none" strike="noStrike">
                <a:solidFill>
                  <a:srgbClr val="000000"/>
                </a:solidFill>
                <a:latin typeface="Arial"/>
                <a:ea typeface="Arial"/>
                <a:cs typeface="Arial"/>
                <a:sym typeface="Arial"/>
              </a:endParaRPr>
            </a:p>
          </p:txBody>
        </p:sp>
      </p:grpSp>
      <p:sp>
        <p:nvSpPr>
          <p:cNvPr id="3432" name="Google Shape;3432;p81"/>
          <p:cNvSpPr txBox="1"/>
          <p:nvPr/>
        </p:nvSpPr>
        <p:spPr>
          <a:xfrm>
            <a:off x="3001618" y="3570099"/>
            <a:ext cx="7007087"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fr-FR" sz="4800" u="none" cap="none" strike="noStrike">
                <a:solidFill>
                  <a:srgbClr val="000000"/>
                </a:solidFill>
                <a:latin typeface="Arial"/>
                <a:ea typeface="Arial"/>
                <a:cs typeface="Arial"/>
                <a:sym typeface="Arial"/>
              </a:rPr>
              <a:t>Clôture</a:t>
            </a:r>
            <a:r>
              <a:rPr b="1" i="0" lang="fr-FR" sz="4400" u="none" cap="none" strike="noStrike">
                <a:solidFill>
                  <a:srgbClr val="000000"/>
                </a:solidFill>
                <a:latin typeface="Calibri"/>
                <a:ea typeface="Calibri"/>
                <a:cs typeface="Calibri"/>
                <a:sym typeface="Calibri"/>
              </a:rPr>
              <a:t> de la séance</a:t>
            </a:r>
            <a:endParaRPr b="0" i="0" sz="1400" u="none" cap="none" strike="noStrike">
              <a:solidFill>
                <a:srgbClr val="000000"/>
              </a:solidFill>
              <a:latin typeface="Arial"/>
              <a:ea typeface="Arial"/>
              <a:cs typeface="Arial"/>
              <a:sym typeface="Arial"/>
            </a:endParaRPr>
          </a:p>
        </p:txBody>
      </p:sp>
      <p:pic>
        <p:nvPicPr>
          <p:cNvPr id="3433" name="Google Shape;3433;p81"/>
          <p:cNvPicPr preferRelativeResize="0"/>
          <p:nvPr/>
        </p:nvPicPr>
        <p:blipFill rotWithShape="1">
          <a:blip r:embed="rId4">
            <a:alphaModFix/>
          </a:blip>
          <a:srcRect b="0" l="0" r="0" t="0"/>
          <a:stretch/>
        </p:blipFill>
        <p:spPr>
          <a:xfrm>
            <a:off x="5558382" y="1611925"/>
            <a:ext cx="1893557" cy="1893557"/>
          </a:xfrm>
          <a:prstGeom prst="rect">
            <a:avLst/>
          </a:prstGeom>
          <a:noFill/>
          <a:ln>
            <a:noFill/>
          </a:ln>
        </p:spPr>
      </p:pic>
      <p:sp>
        <p:nvSpPr>
          <p:cNvPr id="3434" name="Google Shape;3434;p81"/>
          <p:cNvSpPr/>
          <p:nvPr/>
        </p:nvSpPr>
        <p:spPr>
          <a:xfrm>
            <a:off x="6882694" y="1468799"/>
            <a:ext cx="2547282" cy="671983"/>
          </a:xfrm>
          <a:prstGeom prst="wedgeRoundRectCallout">
            <a:avLst>
              <a:gd fmla="val -73611" name="adj1"/>
              <a:gd fmla="val 43944" name="adj2"/>
              <a:gd fmla="val 16667" name="adj3"/>
            </a:avLst>
          </a:prstGeom>
          <a:solidFill>
            <a:srgbClr val="FFC000"/>
          </a:solidFill>
          <a:ln cap="flat" cmpd="sng" w="9525">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2060"/>
              </a:buClr>
              <a:buSzPts val="2800"/>
              <a:buFont typeface="Bad Script"/>
              <a:buNone/>
            </a:pPr>
            <a:r>
              <a:rPr b="0" i="0" lang="fr-FR" sz="2800" u="none" cap="none" strike="noStrike">
                <a:solidFill>
                  <a:srgbClr val="002060"/>
                </a:solidFill>
                <a:latin typeface="Bad Script"/>
                <a:ea typeface="Bad Script"/>
                <a:cs typeface="Bad Script"/>
                <a:sym typeface="Bad Script"/>
              </a:rPr>
              <a:t>C’est la fin de la séance</a:t>
            </a:r>
            <a:endParaRPr b="0" i="0" sz="2800" u="none" cap="none" strike="noStrike">
              <a:solidFill>
                <a:srgbClr val="002060"/>
              </a:solidFill>
              <a:latin typeface="Bad Script"/>
              <a:ea typeface="Bad Script"/>
              <a:cs typeface="Bad Script"/>
              <a:sym typeface="Bad Script"/>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8" name="Shape 3438"/>
        <p:cNvGrpSpPr/>
        <p:nvPr/>
      </p:nvGrpSpPr>
      <p:grpSpPr>
        <a:xfrm>
          <a:off x="0" y="0"/>
          <a:ext cx="0" cy="0"/>
          <a:chOff x="0" y="0"/>
          <a:chExt cx="0" cy="0"/>
        </a:xfrm>
      </p:grpSpPr>
      <p:sp>
        <p:nvSpPr>
          <p:cNvPr id="3439" name="Google Shape;3439;p82"/>
          <p:cNvSpPr txBox="1"/>
          <p:nvPr/>
        </p:nvSpPr>
        <p:spPr>
          <a:xfrm>
            <a:off x="743988" y="698256"/>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donne un rappel de la séance.</a:t>
            </a:r>
            <a:endParaRPr b="0" i="0" sz="1400" u="none" cap="none" strike="noStrike">
              <a:solidFill>
                <a:srgbClr val="000000"/>
              </a:solidFill>
              <a:latin typeface="Arial"/>
              <a:ea typeface="Arial"/>
              <a:cs typeface="Arial"/>
              <a:sym typeface="Arial"/>
            </a:endParaRPr>
          </a:p>
        </p:txBody>
      </p:sp>
      <p:sp>
        <p:nvSpPr>
          <p:cNvPr id="3440" name="Google Shape;3440;p82"/>
          <p:cNvSpPr txBox="1"/>
          <p:nvPr/>
        </p:nvSpPr>
        <p:spPr>
          <a:xfrm>
            <a:off x="923925" y="212713"/>
            <a:ext cx="1059180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Avant de finir, faisons un petit résumé ensemble ! Alors, Qui peut me rappeler ce qu’on a appris?</a:t>
            </a:r>
            <a:endParaRPr b="0" i="0" sz="1400" u="none" cap="none" strike="noStrike">
              <a:solidFill>
                <a:srgbClr val="000000"/>
              </a:solidFill>
              <a:latin typeface="Arial"/>
              <a:ea typeface="Arial"/>
              <a:cs typeface="Arial"/>
              <a:sym typeface="Arial"/>
            </a:endParaRPr>
          </a:p>
        </p:txBody>
      </p:sp>
      <p:pic>
        <p:nvPicPr>
          <p:cNvPr id="3441" name="Google Shape;3441;p82"/>
          <p:cNvPicPr preferRelativeResize="0"/>
          <p:nvPr/>
        </p:nvPicPr>
        <p:blipFill rotWithShape="1">
          <a:blip r:embed="rId3">
            <a:alphaModFix/>
          </a:blip>
          <a:srcRect b="0" l="0" r="0" t="0"/>
          <a:stretch/>
        </p:blipFill>
        <p:spPr>
          <a:xfrm>
            <a:off x="11336818" y="940034"/>
            <a:ext cx="583170" cy="583170"/>
          </a:xfrm>
          <a:prstGeom prst="rect">
            <a:avLst/>
          </a:prstGeom>
          <a:noFill/>
          <a:ln>
            <a:noFill/>
          </a:ln>
        </p:spPr>
      </p:pic>
      <p:sp>
        <p:nvSpPr>
          <p:cNvPr id="3442" name="Google Shape;3442;p82"/>
          <p:cNvSpPr/>
          <p:nvPr/>
        </p:nvSpPr>
        <p:spPr>
          <a:xfrm>
            <a:off x="11377506" y="292495"/>
            <a:ext cx="517596" cy="517596"/>
          </a:xfrm>
          <a:prstGeom prst="ellipse">
            <a:avLst/>
          </a:prstGeom>
          <a:solidFill>
            <a:srgbClr val="DC94D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C</a:t>
            </a:r>
            <a:endParaRPr b="1" i="0" sz="1200" u="none" cap="none" strike="noStrike">
              <a:solidFill>
                <a:schemeClr val="lt1"/>
              </a:solidFill>
              <a:latin typeface="Dosis"/>
              <a:ea typeface="Dosis"/>
              <a:cs typeface="Dosis"/>
              <a:sym typeface="Dosis"/>
            </a:endParaRPr>
          </a:p>
        </p:txBody>
      </p:sp>
      <p:sp>
        <p:nvSpPr>
          <p:cNvPr id="3443" name="Google Shape;3443;p82"/>
          <p:cNvSpPr/>
          <p:nvPr/>
        </p:nvSpPr>
        <p:spPr>
          <a:xfrm>
            <a:off x="1636943" y="3304405"/>
            <a:ext cx="8508543" cy="707886"/>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pic>
        <p:nvPicPr>
          <p:cNvPr id="3444" name="Google Shape;3444;p82"/>
          <p:cNvPicPr preferRelativeResize="0"/>
          <p:nvPr/>
        </p:nvPicPr>
        <p:blipFill rotWithShape="1">
          <a:blip r:embed="rId4">
            <a:alphaModFix/>
          </a:blip>
          <a:srcRect b="0" l="0" r="0" t="0"/>
          <a:stretch/>
        </p:blipFill>
        <p:spPr>
          <a:xfrm>
            <a:off x="1330503" y="3021128"/>
            <a:ext cx="805544" cy="805544"/>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8" name="Shape 3448"/>
        <p:cNvGrpSpPr/>
        <p:nvPr/>
      </p:nvGrpSpPr>
      <p:grpSpPr>
        <a:xfrm>
          <a:off x="0" y="0"/>
          <a:ext cx="0" cy="0"/>
          <a:chOff x="0" y="0"/>
          <a:chExt cx="0" cy="0"/>
        </a:xfrm>
      </p:grpSpPr>
      <p:sp>
        <p:nvSpPr>
          <p:cNvPr id="3449" name="Google Shape;3449;p83"/>
          <p:cNvSpPr txBox="1"/>
          <p:nvPr/>
        </p:nvSpPr>
        <p:spPr>
          <a:xfrm>
            <a:off x="743988" y="698256"/>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donne un rappel de la séance.</a:t>
            </a:r>
            <a:endParaRPr b="0" i="0" sz="1400" u="none" cap="none" strike="noStrike">
              <a:solidFill>
                <a:srgbClr val="000000"/>
              </a:solidFill>
              <a:latin typeface="Arial"/>
              <a:ea typeface="Arial"/>
              <a:cs typeface="Arial"/>
              <a:sym typeface="Arial"/>
            </a:endParaRPr>
          </a:p>
        </p:txBody>
      </p:sp>
      <p:sp>
        <p:nvSpPr>
          <p:cNvPr id="3450" name="Google Shape;3450;p83"/>
          <p:cNvSpPr txBox="1"/>
          <p:nvPr/>
        </p:nvSpPr>
        <p:spPr>
          <a:xfrm>
            <a:off x="923925" y="212713"/>
            <a:ext cx="1059180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Avant de finir, faisons un petit résumé ensemble ! Alors, Qui peut me rappeler ce qu’on a appris?</a:t>
            </a:r>
            <a:endParaRPr b="0" i="0" sz="1400" u="none" cap="none" strike="noStrike">
              <a:solidFill>
                <a:srgbClr val="000000"/>
              </a:solidFill>
              <a:latin typeface="Arial"/>
              <a:ea typeface="Arial"/>
              <a:cs typeface="Arial"/>
              <a:sym typeface="Arial"/>
            </a:endParaRPr>
          </a:p>
        </p:txBody>
      </p:sp>
      <p:pic>
        <p:nvPicPr>
          <p:cNvPr id="3451" name="Google Shape;3451;p83"/>
          <p:cNvPicPr preferRelativeResize="0"/>
          <p:nvPr/>
        </p:nvPicPr>
        <p:blipFill rotWithShape="1">
          <a:blip r:embed="rId3">
            <a:alphaModFix/>
          </a:blip>
          <a:srcRect b="0" l="0" r="0" t="0"/>
          <a:stretch/>
        </p:blipFill>
        <p:spPr>
          <a:xfrm>
            <a:off x="11336818" y="940034"/>
            <a:ext cx="583170" cy="583170"/>
          </a:xfrm>
          <a:prstGeom prst="rect">
            <a:avLst/>
          </a:prstGeom>
          <a:noFill/>
          <a:ln>
            <a:noFill/>
          </a:ln>
        </p:spPr>
      </p:pic>
      <p:sp>
        <p:nvSpPr>
          <p:cNvPr id="3452" name="Google Shape;3452;p83"/>
          <p:cNvSpPr/>
          <p:nvPr/>
        </p:nvSpPr>
        <p:spPr>
          <a:xfrm>
            <a:off x="11377506" y="292495"/>
            <a:ext cx="517596" cy="517596"/>
          </a:xfrm>
          <a:prstGeom prst="ellipse">
            <a:avLst/>
          </a:prstGeom>
          <a:solidFill>
            <a:srgbClr val="DC94D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C</a:t>
            </a:r>
            <a:endParaRPr b="1" i="0" sz="1200" u="none" cap="none" strike="noStrike">
              <a:solidFill>
                <a:schemeClr val="lt1"/>
              </a:solidFill>
              <a:latin typeface="Dosis"/>
              <a:ea typeface="Dosis"/>
              <a:cs typeface="Dosis"/>
              <a:sym typeface="Dosis"/>
            </a:endParaRPr>
          </a:p>
        </p:txBody>
      </p:sp>
      <p:sp>
        <p:nvSpPr>
          <p:cNvPr id="3453" name="Google Shape;3453;p83"/>
          <p:cNvSpPr/>
          <p:nvPr/>
        </p:nvSpPr>
        <p:spPr>
          <a:xfrm>
            <a:off x="1636943" y="3304405"/>
            <a:ext cx="8508543" cy="707886"/>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Calibri"/>
              <a:ea typeface="Calibri"/>
              <a:cs typeface="Calibri"/>
              <a:sym typeface="Calibri"/>
            </a:endParaRPr>
          </a:p>
        </p:txBody>
      </p:sp>
      <p:sp>
        <p:nvSpPr>
          <p:cNvPr id="3454" name="Google Shape;3454;p83"/>
          <p:cNvSpPr txBox="1"/>
          <p:nvPr/>
        </p:nvSpPr>
        <p:spPr>
          <a:xfrm>
            <a:off x="2442487" y="3410091"/>
            <a:ext cx="6936644" cy="461665"/>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FF0000"/>
                </a:solidFill>
                <a:latin typeface="Calibri"/>
                <a:ea typeface="Calibri"/>
                <a:cs typeface="Calibri"/>
                <a:sym typeface="Calibri"/>
              </a:rPr>
              <a:t>Décrire</a:t>
            </a:r>
            <a:r>
              <a:rPr b="1" i="0" lang="fr-FR" sz="2400" u="none" cap="none" strike="noStrike">
                <a:solidFill>
                  <a:srgbClr val="231F20"/>
                </a:solidFill>
                <a:latin typeface="Calibri"/>
                <a:ea typeface="Calibri"/>
                <a:cs typeface="Calibri"/>
                <a:sym typeface="Calibri"/>
              </a:rPr>
              <a:t> </a:t>
            </a:r>
            <a:r>
              <a:rPr b="1" i="0" lang="fr-FR" sz="2400" u="none" cap="none" strike="noStrike">
                <a:solidFill>
                  <a:srgbClr val="0040C0"/>
                </a:solidFill>
                <a:latin typeface="Calibri"/>
                <a:ea typeface="Calibri"/>
                <a:cs typeface="Calibri"/>
                <a:sym typeface="Calibri"/>
              </a:rPr>
              <a:t>les atomes à partir de </a:t>
            </a:r>
            <a:r>
              <a:rPr b="1" i="0" lang="fr-FR" sz="2400" u="sng" cap="none" strike="noStrike">
                <a:solidFill>
                  <a:srgbClr val="FF0000"/>
                </a:solidFill>
                <a:latin typeface="Calibri"/>
                <a:ea typeface="Calibri"/>
                <a:cs typeface="Calibri"/>
                <a:sym typeface="Calibri"/>
              </a:rPr>
              <a:t>leur modèle</a:t>
            </a:r>
            <a:r>
              <a:rPr b="1" i="0" lang="fr-FR" sz="2400" u="none" cap="none" strike="noStrike">
                <a:solidFill>
                  <a:srgbClr val="231F2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pic>
        <p:nvPicPr>
          <p:cNvPr id="3455" name="Google Shape;3455;p83"/>
          <p:cNvPicPr preferRelativeResize="0"/>
          <p:nvPr/>
        </p:nvPicPr>
        <p:blipFill rotWithShape="1">
          <a:blip r:embed="rId4">
            <a:alphaModFix/>
          </a:blip>
          <a:srcRect b="0" l="0" r="0" t="0"/>
          <a:stretch/>
        </p:blipFill>
        <p:spPr>
          <a:xfrm>
            <a:off x="1330503" y="3021128"/>
            <a:ext cx="805544" cy="805544"/>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9" name="Shape 3459"/>
        <p:cNvGrpSpPr/>
        <p:nvPr/>
      </p:nvGrpSpPr>
      <p:grpSpPr>
        <a:xfrm>
          <a:off x="0" y="0"/>
          <a:ext cx="0" cy="0"/>
          <a:chOff x="0" y="0"/>
          <a:chExt cx="0" cy="0"/>
        </a:xfrm>
      </p:grpSpPr>
      <p:sp>
        <p:nvSpPr>
          <p:cNvPr id="3460" name="Google Shape;3460;p84"/>
          <p:cNvSpPr txBox="1"/>
          <p:nvPr/>
        </p:nvSpPr>
        <p:spPr>
          <a:xfrm>
            <a:off x="743988" y="698256"/>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donne un rappel de la séance.</a:t>
            </a:r>
            <a:endParaRPr b="0" i="0" sz="1400" u="none" cap="none" strike="noStrike">
              <a:solidFill>
                <a:srgbClr val="000000"/>
              </a:solidFill>
              <a:latin typeface="Arial"/>
              <a:ea typeface="Arial"/>
              <a:cs typeface="Arial"/>
              <a:sym typeface="Arial"/>
            </a:endParaRPr>
          </a:p>
        </p:txBody>
      </p:sp>
      <p:sp>
        <p:nvSpPr>
          <p:cNvPr id="3461" name="Google Shape;3461;p84"/>
          <p:cNvSpPr txBox="1"/>
          <p:nvPr/>
        </p:nvSpPr>
        <p:spPr>
          <a:xfrm>
            <a:off x="923925" y="212713"/>
            <a:ext cx="1059180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Qui me rappeler les étapes à suivre pour résoudre la tâche.</a:t>
            </a:r>
            <a:endParaRPr b="0" i="0" sz="1400" u="none" cap="none" strike="noStrike">
              <a:solidFill>
                <a:srgbClr val="000000"/>
              </a:solidFill>
              <a:latin typeface="Arial"/>
              <a:ea typeface="Arial"/>
              <a:cs typeface="Arial"/>
              <a:sym typeface="Arial"/>
            </a:endParaRPr>
          </a:p>
        </p:txBody>
      </p:sp>
      <p:pic>
        <p:nvPicPr>
          <p:cNvPr id="3462" name="Google Shape;3462;p84"/>
          <p:cNvPicPr preferRelativeResize="0"/>
          <p:nvPr/>
        </p:nvPicPr>
        <p:blipFill rotWithShape="1">
          <a:blip r:embed="rId3">
            <a:alphaModFix/>
          </a:blip>
          <a:srcRect b="0" l="0" r="0" t="0"/>
          <a:stretch/>
        </p:blipFill>
        <p:spPr>
          <a:xfrm>
            <a:off x="11336818" y="940034"/>
            <a:ext cx="583170" cy="583170"/>
          </a:xfrm>
          <a:prstGeom prst="rect">
            <a:avLst/>
          </a:prstGeom>
          <a:noFill/>
          <a:ln>
            <a:noFill/>
          </a:ln>
        </p:spPr>
      </p:pic>
      <p:sp>
        <p:nvSpPr>
          <p:cNvPr id="3463" name="Google Shape;3463;p84"/>
          <p:cNvSpPr/>
          <p:nvPr/>
        </p:nvSpPr>
        <p:spPr>
          <a:xfrm>
            <a:off x="11377506" y="292495"/>
            <a:ext cx="517596" cy="517596"/>
          </a:xfrm>
          <a:prstGeom prst="ellipse">
            <a:avLst/>
          </a:prstGeom>
          <a:solidFill>
            <a:srgbClr val="DC94D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C</a:t>
            </a:r>
            <a:endParaRPr b="1" i="0" sz="1200" u="none" cap="none" strike="noStrike">
              <a:solidFill>
                <a:schemeClr val="lt1"/>
              </a:solidFill>
              <a:latin typeface="Dosis"/>
              <a:ea typeface="Dosis"/>
              <a:cs typeface="Dosis"/>
              <a:sym typeface="Dosis"/>
            </a:endParaRPr>
          </a:p>
        </p:txBody>
      </p:sp>
      <p:sp>
        <p:nvSpPr>
          <p:cNvPr id="3464" name="Google Shape;3464;p84"/>
          <p:cNvSpPr txBox="1"/>
          <p:nvPr/>
        </p:nvSpPr>
        <p:spPr>
          <a:xfrm>
            <a:off x="364796" y="1205936"/>
            <a:ext cx="9731504" cy="461665"/>
          </a:xfrm>
          <a:prstGeom prst="rect">
            <a:avLst/>
          </a:prstGeom>
          <a:no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106585"/>
                </a:solidFill>
                <a:latin typeface="Calibri"/>
                <a:ea typeface="Calibri"/>
                <a:cs typeface="Calibri"/>
                <a:sym typeface="Calibri"/>
              </a:rPr>
              <a:t>Pour décrire la structure d’un atome, je suis les étapes suivantes:</a:t>
            </a:r>
            <a:endParaRPr b="0" i="0" sz="1400" u="none" cap="none" strike="noStrike">
              <a:solidFill>
                <a:srgbClr val="000000"/>
              </a:solidFill>
              <a:latin typeface="Arial"/>
              <a:ea typeface="Arial"/>
              <a:cs typeface="Arial"/>
              <a:sym typeface="Arial"/>
            </a:endParaRPr>
          </a:p>
        </p:txBody>
      </p:sp>
      <p:grpSp>
        <p:nvGrpSpPr>
          <p:cNvPr id="3465" name="Google Shape;3465;p84"/>
          <p:cNvGrpSpPr/>
          <p:nvPr/>
        </p:nvGrpSpPr>
        <p:grpSpPr>
          <a:xfrm>
            <a:off x="1000660" y="4652122"/>
            <a:ext cx="5012690" cy="531867"/>
            <a:chOff x="1803573" y="5757773"/>
            <a:chExt cx="8471634" cy="681970"/>
          </a:xfrm>
        </p:grpSpPr>
        <p:sp>
          <p:nvSpPr>
            <p:cNvPr id="3466" name="Google Shape;3466;p84"/>
            <p:cNvSpPr/>
            <p:nvPr/>
          </p:nvSpPr>
          <p:spPr>
            <a:xfrm>
              <a:off x="2407472" y="5816019"/>
              <a:ext cx="7867735" cy="623724"/>
            </a:xfrm>
            <a:custGeom>
              <a:rect b="b" l="l" r="r" t="t"/>
              <a:pathLst>
                <a:path extrusionOk="0" h="205752" w="6189408">
                  <a:moveTo>
                    <a:pt x="0" y="0"/>
                  </a:moveTo>
                  <a:lnTo>
                    <a:pt x="0" y="205752"/>
                  </a:lnTo>
                  <a:lnTo>
                    <a:pt x="6153607" y="205752"/>
                  </a:lnTo>
                  <a:cubicBezTo>
                    <a:pt x="6173380" y="205752"/>
                    <a:pt x="6189408" y="189725"/>
                    <a:pt x="6189408" y="169951"/>
                  </a:cubicBezTo>
                  <a:lnTo>
                    <a:pt x="6189408" y="35801"/>
                  </a:lnTo>
                  <a:cubicBezTo>
                    <a:pt x="6189408" y="16027"/>
                    <a:pt x="6173380" y="0"/>
                    <a:pt x="6153607" y="0"/>
                  </a:cubicBezTo>
                  <a:close/>
                  <a:moveTo>
                    <a:pt x="0" y="0"/>
                  </a:moveTo>
                </a:path>
              </a:pathLst>
            </a:custGeom>
            <a:solidFill>
              <a:srgbClr val="FFEF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467" name="Google Shape;3467;p84"/>
            <p:cNvSpPr/>
            <p:nvPr/>
          </p:nvSpPr>
          <p:spPr>
            <a:xfrm>
              <a:off x="1803573" y="5757773"/>
              <a:ext cx="6033139" cy="55249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800"/>
                <a:buFont typeface="Arial"/>
                <a:buNone/>
              </a:pPr>
              <a:r>
                <a:rPr b="1" i="0" lang="fr-FR" sz="2800" u="none" cap="none" strike="noStrike">
                  <a:solidFill>
                    <a:srgbClr val="F5821F"/>
                  </a:solidFill>
                  <a:latin typeface="Calibri"/>
                  <a:ea typeface="Calibri"/>
                  <a:cs typeface="Calibri"/>
                  <a:sym typeface="Calibri"/>
                </a:rPr>
                <a:t>3. </a:t>
              </a:r>
              <a:r>
                <a:rPr b="0" i="0" lang="fr-FR" sz="1800" u="none" cap="none" strike="noStrike">
                  <a:solidFill>
                    <a:schemeClr val="dk1"/>
                  </a:solidFill>
                  <a:latin typeface="Calibri"/>
                  <a:ea typeface="Calibri"/>
                  <a:cs typeface="Calibri"/>
                  <a:sym typeface="Calibri"/>
                </a:rPr>
                <a:t>Je décris la structure de l’atome.</a:t>
              </a:r>
              <a:endParaRPr b="0" i="0" sz="1400" u="none" cap="none" strike="noStrike">
                <a:solidFill>
                  <a:srgbClr val="000000"/>
                </a:solidFill>
                <a:latin typeface="Arial"/>
                <a:ea typeface="Arial"/>
                <a:cs typeface="Arial"/>
                <a:sym typeface="Arial"/>
              </a:endParaRPr>
            </a:p>
          </p:txBody>
        </p:sp>
      </p:grpSp>
      <p:grpSp>
        <p:nvGrpSpPr>
          <p:cNvPr id="3468" name="Google Shape;3468;p84"/>
          <p:cNvGrpSpPr/>
          <p:nvPr/>
        </p:nvGrpSpPr>
        <p:grpSpPr>
          <a:xfrm>
            <a:off x="966491" y="3330050"/>
            <a:ext cx="5088568" cy="510607"/>
            <a:chOff x="6023746" y="1432814"/>
            <a:chExt cx="6170551" cy="510607"/>
          </a:xfrm>
        </p:grpSpPr>
        <p:sp>
          <p:nvSpPr>
            <p:cNvPr id="3469" name="Google Shape;3469;p84"/>
            <p:cNvSpPr/>
            <p:nvPr/>
          </p:nvSpPr>
          <p:spPr>
            <a:xfrm>
              <a:off x="6419205" y="1452868"/>
              <a:ext cx="5775092" cy="490553"/>
            </a:xfrm>
            <a:custGeom>
              <a:rect b="b" l="l" r="r" t="t"/>
              <a:pathLst>
                <a:path extrusionOk="0" h="205752" w="6189408">
                  <a:moveTo>
                    <a:pt x="0" y="0"/>
                  </a:moveTo>
                  <a:lnTo>
                    <a:pt x="0" y="205752"/>
                  </a:lnTo>
                  <a:lnTo>
                    <a:pt x="6153607" y="205752"/>
                  </a:lnTo>
                  <a:cubicBezTo>
                    <a:pt x="6173380" y="205752"/>
                    <a:pt x="6189408" y="189725"/>
                    <a:pt x="6189408" y="169951"/>
                  </a:cubicBezTo>
                  <a:lnTo>
                    <a:pt x="6189408" y="35801"/>
                  </a:lnTo>
                  <a:cubicBezTo>
                    <a:pt x="6189408" y="16027"/>
                    <a:pt x="6173380" y="0"/>
                    <a:pt x="6153607" y="0"/>
                  </a:cubicBezTo>
                  <a:close/>
                  <a:moveTo>
                    <a:pt x="0" y="0"/>
                  </a:moveTo>
                </a:path>
              </a:pathLst>
            </a:custGeom>
            <a:solidFill>
              <a:srgbClr val="FFEF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3470" name="Google Shape;3470;p84"/>
            <p:cNvPicPr preferRelativeResize="0"/>
            <p:nvPr/>
          </p:nvPicPr>
          <p:blipFill rotWithShape="1">
            <a:blip r:embed="rId4">
              <a:alphaModFix/>
            </a:blip>
            <a:srcRect b="0" l="0" r="0" t="0"/>
            <a:stretch/>
          </p:blipFill>
          <p:spPr>
            <a:xfrm>
              <a:off x="8457344" y="1452869"/>
              <a:ext cx="25400" cy="25400"/>
            </a:xfrm>
            <a:prstGeom prst="rect">
              <a:avLst/>
            </a:prstGeom>
            <a:noFill/>
            <a:ln>
              <a:noFill/>
            </a:ln>
          </p:spPr>
        </p:pic>
        <p:sp>
          <p:nvSpPr>
            <p:cNvPr id="3471" name="Google Shape;3471;p84"/>
            <p:cNvSpPr/>
            <p:nvPr/>
          </p:nvSpPr>
          <p:spPr>
            <a:xfrm>
              <a:off x="6023746" y="1432814"/>
              <a:ext cx="6119974" cy="430887"/>
            </a:xfrm>
            <a:prstGeom prst="rect">
              <a:avLst/>
            </a:prstGeom>
            <a:noFill/>
            <a:ln>
              <a:noFill/>
            </a:ln>
          </p:spPr>
          <p:txBody>
            <a:bodyPr anchorCtr="0" anchor="t" bIns="0" lIns="0" spcFirstLastPara="1" rIns="0" wrap="square" tIns="0">
              <a:spAutoFit/>
            </a:bodyPr>
            <a:lstStyle/>
            <a:p>
              <a:pPr indent="-361950" lvl="0" marL="361950" marR="0" rtl="0" algn="ctr">
                <a:lnSpc>
                  <a:spcPct val="100000"/>
                </a:lnSpc>
                <a:spcBef>
                  <a:spcPts val="0"/>
                </a:spcBef>
                <a:spcAft>
                  <a:spcPts val="0"/>
                </a:spcAft>
                <a:buClr>
                  <a:srgbClr val="000000"/>
                </a:buClr>
                <a:buSzPts val="2800"/>
                <a:buFont typeface="Arial"/>
                <a:buNone/>
              </a:pPr>
              <a:r>
                <a:rPr b="1" i="0" lang="fr-FR" sz="2800" u="none" cap="none" strike="noStrike">
                  <a:solidFill>
                    <a:srgbClr val="F5821F"/>
                  </a:solidFill>
                  <a:latin typeface="Calibri"/>
                  <a:ea typeface="Calibri"/>
                  <a:cs typeface="Calibri"/>
                  <a:sym typeface="Calibri"/>
                </a:rPr>
                <a:t>2. </a:t>
              </a:r>
              <a:r>
                <a:rPr b="0" i="0" lang="fr-FR" sz="1800" u="none" cap="none" strike="noStrike">
                  <a:solidFill>
                    <a:schemeClr val="dk1"/>
                  </a:solidFill>
                  <a:latin typeface="Calibri"/>
                  <a:ea typeface="Calibri"/>
                  <a:cs typeface="Calibri"/>
                  <a:sym typeface="Calibri"/>
                </a:rPr>
                <a:t>J’identifie les constituants du noyau de l’atome</a:t>
              </a:r>
              <a:r>
                <a:rPr b="0" i="0" lang="fr-FR" sz="1800" u="none" cap="none" strike="noStrike">
                  <a:solidFill>
                    <a:srgbClr val="231F2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grpSp>
      <p:grpSp>
        <p:nvGrpSpPr>
          <p:cNvPr id="3472" name="Google Shape;3472;p84"/>
          <p:cNvGrpSpPr/>
          <p:nvPr/>
        </p:nvGrpSpPr>
        <p:grpSpPr>
          <a:xfrm>
            <a:off x="1029140" y="2198496"/>
            <a:ext cx="5066860" cy="448435"/>
            <a:chOff x="281486" y="1435320"/>
            <a:chExt cx="6387539" cy="448435"/>
          </a:xfrm>
        </p:grpSpPr>
        <p:sp>
          <p:nvSpPr>
            <p:cNvPr id="3473" name="Google Shape;3473;p84"/>
            <p:cNvSpPr/>
            <p:nvPr/>
          </p:nvSpPr>
          <p:spPr>
            <a:xfrm>
              <a:off x="518278" y="1452868"/>
              <a:ext cx="6150747" cy="430887"/>
            </a:xfrm>
            <a:custGeom>
              <a:rect b="b" l="l" r="r" t="t"/>
              <a:pathLst>
                <a:path extrusionOk="0" h="205752" w="6189408">
                  <a:moveTo>
                    <a:pt x="0" y="0"/>
                  </a:moveTo>
                  <a:lnTo>
                    <a:pt x="0" y="205752"/>
                  </a:lnTo>
                  <a:lnTo>
                    <a:pt x="6153607" y="205752"/>
                  </a:lnTo>
                  <a:cubicBezTo>
                    <a:pt x="6173380" y="205752"/>
                    <a:pt x="6189408" y="189725"/>
                    <a:pt x="6189408" y="169951"/>
                  </a:cubicBezTo>
                  <a:lnTo>
                    <a:pt x="6189408" y="35801"/>
                  </a:lnTo>
                  <a:cubicBezTo>
                    <a:pt x="6189408" y="16027"/>
                    <a:pt x="6173380" y="0"/>
                    <a:pt x="6153607" y="0"/>
                  </a:cubicBezTo>
                  <a:close/>
                  <a:moveTo>
                    <a:pt x="0" y="0"/>
                  </a:moveTo>
                </a:path>
              </a:pathLst>
            </a:custGeom>
            <a:solidFill>
              <a:srgbClr val="FFEF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474" name="Google Shape;3474;p84"/>
            <p:cNvSpPr/>
            <p:nvPr/>
          </p:nvSpPr>
          <p:spPr>
            <a:xfrm>
              <a:off x="281486" y="1435320"/>
              <a:ext cx="5921241" cy="36933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F5821F"/>
                  </a:solidFill>
                  <a:latin typeface="Calibri"/>
                  <a:ea typeface="Calibri"/>
                  <a:cs typeface="Calibri"/>
                  <a:sym typeface="Calibri"/>
                </a:rPr>
                <a:t>1.</a:t>
              </a:r>
              <a:r>
                <a:rPr b="1" i="0" lang="fr-FR" sz="2400" u="none" cap="none" strike="noStrike">
                  <a:solidFill>
                    <a:srgbClr val="231F20"/>
                  </a:solidFill>
                  <a:latin typeface="Calibri"/>
                  <a:ea typeface="Calibri"/>
                  <a:cs typeface="Calibri"/>
                  <a:sym typeface="Calibri"/>
                </a:rPr>
                <a:t> </a:t>
              </a:r>
              <a:r>
                <a:rPr b="0" i="0" lang="fr-FR" sz="1800" u="none" cap="none" strike="noStrike">
                  <a:solidFill>
                    <a:srgbClr val="231F20"/>
                  </a:solidFill>
                  <a:latin typeface="Calibri"/>
                  <a:ea typeface="Calibri"/>
                  <a:cs typeface="Calibri"/>
                  <a:sym typeface="Calibri"/>
                </a:rPr>
                <a:t>Je précise le nombre d’électrons dans l’atome.</a:t>
              </a:r>
              <a:endParaRPr b="0" i="0" sz="1800" u="none" cap="none" strike="noStrike">
                <a:solidFill>
                  <a:srgbClr val="231F20"/>
                </a:solidFill>
                <a:latin typeface="Calibri"/>
                <a:ea typeface="Calibri"/>
                <a:cs typeface="Calibri"/>
                <a:sym typeface="Calibri"/>
              </a:endParaRPr>
            </a:p>
          </p:txBody>
        </p:sp>
      </p:grpSp>
      <p:pic>
        <p:nvPicPr>
          <p:cNvPr id="3475" name="Google Shape;3475;p84"/>
          <p:cNvPicPr preferRelativeResize="0"/>
          <p:nvPr/>
        </p:nvPicPr>
        <p:blipFill rotWithShape="1">
          <a:blip r:embed="rId5">
            <a:alphaModFix/>
          </a:blip>
          <a:srcRect b="18194" l="6028" r="68897" t="31328"/>
          <a:stretch/>
        </p:blipFill>
        <p:spPr>
          <a:xfrm>
            <a:off x="7406872" y="2001542"/>
            <a:ext cx="3323968" cy="3081467"/>
          </a:xfrm>
          <a:prstGeom prst="rect">
            <a:avLst/>
          </a:prstGeom>
          <a:noFill/>
          <a:ln>
            <a:noFill/>
          </a:ln>
        </p:spPr>
      </p:pic>
      <p:cxnSp>
        <p:nvCxnSpPr>
          <p:cNvPr id="3476" name="Google Shape;3476;p84"/>
          <p:cNvCxnSpPr/>
          <p:nvPr/>
        </p:nvCxnSpPr>
        <p:spPr>
          <a:xfrm>
            <a:off x="6096000" y="2438824"/>
            <a:ext cx="1550126" cy="408879"/>
          </a:xfrm>
          <a:prstGeom prst="straightConnector1">
            <a:avLst/>
          </a:prstGeom>
          <a:noFill/>
          <a:ln cap="flat" cmpd="sng" w="28575">
            <a:solidFill>
              <a:srgbClr val="C00000"/>
            </a:solidFill>
            <a:prstDash val="solid"/>
            <a:miter lim="800000"/>
            <a:headEnd len="sm" w="sm" type="none"/>
            <a:tailEnd len="med" w="med" type="stealth"/>
          </a:ln>
        </p:spPr>
      </p:cxnSp>
      <p:cxnSp>
        <p:nvCxnSpPr>
          <p:cNvPr id="3477" name="Google Shape;3477;p84"/>
          <p:cNvCxnSpPr/>
          <p:nvPr/>
        </p:nvCxnSpPr>
        <p:spPr>
          <a:xfrm flipH="1" rot="10800000">
            <a:off x="6055059" y="3089617"/>
            <a:ext cx="2688347" cy="523746"/>
          </a:xfrm>
          <a:prstGeom prst="straightConnector1">
            <a:avLst/>
          </a:prstGeom>
          <a:noFill/>
          <a:ln cap="flat" cmpd="sng" w="28575">
            <a:solidFill>
              <a:srgbClr val="C00000"/>
            </a:solidFill>
            <a:prstDash val="solid"/>
            <a:miter lim="800000"/>
            <a:headEnd len="sm" w="sm" type="none"/>
            <a:tailEnd len="med" w="med" type="stealth"/>
          </a:ln>
        </p:spPr>
      </p:cxnSp>
      <p:cxnSp>
        <p:nvCxnSpPr>
          <p:cNvPr id="3478" name="Google Shape;3478;p84"/>
          <p:cNvCxnSpPr/>
          <p:nvPr/>
        </p:nvCxnSpPr>
        <p:spPr>
          <a:xfrm flipH="1" rot="10800000">
            <a:off x="6055059" y="3429001"/>
            <a:ext cx="3007748" cy="184362"/>
          </a:xfrm>
          <a:prstGeom prst="straightConnector1">
            <a:avLst/>
          </a:prstGeom>
          <a:noFill/>
          <a:ln cap="flat" cmpd="sng" w="28575">
            <a:solidFill>
              <a:srgbClr val="C00000"/>
            </a:solidFill>
            <a:prstDash val="solid"/>
            <a:miter lim="800000"/>
            <a:headEnd len="sm" w="sm" type="none"/>
            <a:tailEnd len="med" w="med" type="stealth"/>
          </a:ln>
        </p:spPr>
      </p:cxn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3" name="Shape 3483"/>
        <p:cNvGrpSpPr/>
        <p:nvPr/>
      </p:nvGrpSpPr>
      <p:grpSpPr>
        <a:xfrm>
          <a:off x="0" y="0"/>
          <a:ext cx="0" cy="0"/>
          <a:chOff x="0" y="0"/>
          <a:chExt cx="0" cy="0"/>
        </a:xfrm>
      </p:grpSpPr>
      <p:sp>
        <p:nvSpPr>
          <p:cNvPr id="3484" name="Google Shape;3484;p85"/>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57070"/>
              </a:buClr>
              <a:buSzPts val="2000"/>
              <a:buFont typeface="Calibri"/>
              <a:buNone/>
            </a:pPr>
            <a:r>
              <a:rPr lang="fr-FR"/>
              <a:t>Et on termine par cette carte lexicale.</a:t>
            </a:r>
            <a:endParaRPr/>
          </a:p>
        </p:txBody>
      </p:sp>
      <p:sp>
        <p:nvSpPr>
          <p:cNvPr id="3485" name="Google Shape;3485;p85"/>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5A5A5"/>
              </a:buClr>
              <a:buSzPts val="1400"/>
              <a:buNone/>
            </a:pPr>
            <a:r>
              <a:rPr lang="fr-FR">
                <a:solidFill>
                  <a:srgbClr val="A5A5A5"/>
                </a:solidFill>
                <a:latin typeface="Calibri"/>
                <a:ea typeface="Calibri"/>
                <a:cs typeface="Calibri"/>
                <a:sym typeface="Calibri"/>
              </a:rPr>
              <a:t>Faire participer les élèves à la lecture de la carte</a:t>
            </a:r>
            <a:endParaRPr/>
          </a:p>
        </p:txBody>
      </p:sp>
      <p:pic>
        <p:nvPicPr>
          <p:cNvPr id="3486" name="Google Shape;3486;p85"/>
          <p:cNvPicPr preferRelativeResize="0"/>
          <p:nvPr/>
        </p:nvPicPr>
        <p:blipFill rotWithShape="1">
          <a:blip r:embed="rId3">
            <a:alphaModFix/>
          </a:blip>
          <a:srcRect b="0" l="0" r="0" t="0"/>
          <a:stretch/>
        </p:blipFill>
        <p:spPr>
          <a:xfrm>
            <a:off x="507952" y="618156"/>
            <a:ext cx="380071" cy="380071"/>
          </a:xfrm>
          <a:prstGeom prst="rect">
            <a:avLst/>
          </a:prstGeom>
          <a:noFill/>
          <a:ln>
            <a:noFill/>
          </a:ln>
        </p:spPr>
      </p:pic>
      <p:pic>
        <p:nvPicPr>
          <p:cNvPr id="3487" name="Google Shape;3487;p85"/>
          <p:cNvPicPr preferRelativeResize="0"/>
          <p:nvPr/>
        </p:nvPicPr>
        <p:blipFill rotWithShape="1">
          <a:blip r:embed="rId4">
            <a:alphaModFix/>
          </a:blip>
          <a:srcRect b="0" l="0" r="0" t="0"/>
          <a:stretch/>
        </p:blipFill>
        <p:spPr>
          <a:xfrm>
            <a:off x="11015146" y="482386"/>
            <a:ext cx="699046" cy="699046"/>
          </a:xfrm>
          <a:prstGeom prst="rect">
            <a:avLst/>
          </a:prstGeom>
          <a:noFill/>
          <a:ln>
            <a:noFill/>
          </a:ln>
        </p:spPr>
      </p:pic>
      <p:grpSp>
        <p:nvGrpSpPr>
          <p:cNvPr id="3488" name="Google Shape;3488;p85"/>
          <p:cNvGrpSpPr/>
          <p:nvPr/>
        </p:nvGrpSpPr>
        <p:grpSpPr>
          <a:xfrm>
            <a:off x="381766" y="1297819"/>
            <a:ext cx="11428467" cy="4942025"/>
            <a:chOff x="415600" y="1645615"/>
            <a:chExt cx="11428467" cy="4942025"/>
          </a:xfrm>
        </p:grpSpPr>
        <p:sp>
          <p:nvSpPr>
            <p:cNvPr id="3489" name="Google Shape;3489;p85"/>
            <p:cNvSpPr/>
            <p:nvPr/>
          </p:nvSpPr>
          <p:spPr>
            <a:xfrm>
              <a:off x="415600" y="2056280"/>
              <a:ext cx="11428467" cy="4531360"/>
            </a:xfrm>
            <a:prstGeom prst="rect">
              <a:avLst/>
            </a:prstGeom>
            <a:solidFill>
              <a:srgbClr val="F2F2F2"/>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1" i="0" sz="1800" u="none" cap="none" strike="noStrike">
                <a:solidFill>
                  <a:srgbClr val="FFFFFF"/>
                </a:solidFill>
                <a:latin typeface="Arial"/>
                <a:ea typeface="Arial"/>
                <a:cs typeface="Arial"/>
                <a:sym typeface="Arial"/>
              </a:endParaRPr>
            </a:p>
          </p:txBody>
        </p:sp>
        <p:sp>
          <p:nvSpPr>
            <p:cNvPr id="3490" name="Google Shape;3490;p85"/>
            <p:cNvSpPr/>
            <p:nvPr/>
          </p:nvSpPr>
          <p:spPr>
            <a:xfrm>
              <a:off x="4673600" y="3221667"/>
              <a:ext cx="2702560" cy="1156370"/>
            </a:xfrm>
            <a:prstGeom prst="roundRect">
              <a:avLst>
                <a:gd fmla="val 16667"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000000"/>
                  </a:solidFill>
                  <a:latin typeface="Arial"/>
                  <a:ea typeface="Arial"/>
                  <a:cs typeface="Arial"/>
                  <a:sym typeface="Arial"/>
                </a:rPr>
                <a:t>Décrire les atomes à partir de leur modèle.</a:t>
              </a:r>
              <a:endParaRPr b="0" i="0" sz="1400" u="none" cap="none" strike="noStrike">
                <a:solidFill>
                  <a:srgbClr val="000000"/>
                </a:solidFill>
                <a:latin typeface="Arial"/>
                <a:ea typeface="Arial"/>
                <a:cs typeface="Arial"/>
                <a:sym typeface="Arial"/>
              </a:endParaRPr>
            </a:p>
          </p:txBody>
        </p:sp>
        <p:sp>
          <p:nvSpPr>
            <p:cNvPr id="3491" name="Google Shape;3491;p85"/>
            <p:cNvSpPr/>
            <p:nvPr/>
          </p:nvSpPr>
          <p:spPr>
            <a:xfrm>
              <a:off x="680393" y="2624587"/>
              <a:ext cx="2834967" cy="790281"/>
            </a:xfrm>
            <a:prstGeom prst="roundRect">
              <a:avLst>
                <a:gd fmla="val 8096"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Calibri"/>
                <a:buNone/>
              </a:pPr>
              <a:r>
                <a:t/>
              </a:r>
              <a:endParaRPr b="1" i="0" sz="2000" u="none" cap="none" strike="noStrike">
                <a:solidFill>
                  <a:srgbClr val="000000"/>
                </a:solidFill>
                <a:latin typeface="Arial"/>
                <a:ea typeface="Arial"/>
                <a:cs typeface="Arial"/>
                <a:sym typeface="Arial"/>
              </a:endParaRPr>
            </a:p>
          </p:txBody>
        </p:sp>
        <p:sp>
          <p:nvSpPr>
            <p:cNvPr id="3492" name="Google Shape;3492;p85"/>
            <p:cNvSpPr txBox="1"/>
            <p:nvPr/>
          </p:nvSpPr>
          <p:spPr>
            <a:xfrm>
              <a:off x="5341620" y="2868071"/>
              <a:ext cx="112683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Ma tâche</a:t>
              </a:r>
              <a:endParaRPr b="0" i="1" sz="1400" u="none" cap="none" strike="noStrike">
                <a:solidFill>
                  <a:srgbClr val="000000"/>
                </a:solidFill>
                <a:latin typeface="Arial"/>
                <a:ea typeface="Arial"/>
                <a:cs typeface="Arial"/>
                <a:sym typeface="Arial"/>
              </a:endParaRPr>
            </a:p>
          </p:txBody>
        </p:sp>
        <p:sp>
          <p:nvSpPr>
            <p:cNvPr id="3493" name="Google Shape;3493;p85"/>
            <p:cNvSpPr txBox="1"/>
            <p:nvPr/>
          </p:nvSpPr>
          <p:spPr>
            <a:xfrm>
              <a:off x="1021080" y="2308315"/>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Matériel </a:t>
              </a:r>
              <a:endParaRPr b="0" i="1" sz="1400" u="none" cap="none" strike="noStrike">
                <a:solidFill>
                  <a:srgbClr val="000000"/>
                </a:solidFill>
                <a:latin typeface="Arial"/>
                <a:ea typeface="Arial"/>
                <a:cs typeface="Arial"/>
                <a:sym typeface="Arial"/>
              </a:endParaRPr>
            </a:p>
          </p:txBody>
        </p:sp>
        <p:sp>
          <p:nvSpPr>
            <p:cNvPr id="3494" name="Google Shape;3494;p85"/>
            <p:cNvSpPr/>
            <p:nvPr/>
          </p:nvSpPr>
          <p:spPr>
            <a:xfrm>
              <a:off x="8502990" y="2481892"/>
              <a:ext cx="2322490" cy="873406"/>
            </a:xfrm>
            <a:prstGeom prst="roundRect">
              <a:avLst>
                <a:gd fmla="val 16667" name="adj"/>
              </a:avLst>
            </a:prstGeom>
            <a:solidFill>
              <a:srgbClr val="0097A7">
                <a:alpha val="29019"/>
              </a:srgbClr>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3495" name="Google Shape;3495;p85"/>
            <p:cNvSpPr txBox="1"/>
            <p:nvPr/>
          </p:nvSpPr>
          <p:spPr>
            <a:xfrm>
              <a:off x="8539480" y="211519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Verbes de consigne</a:t>
              </a:r>
              <a:endParaRPr b="0" i="1" sz="1400" u="none" cap="none" strike="noStrike">
                <a:solidFill>
                  <a:srgbClr val="000000"/>
                </a:solidFill>
                <a:latin typeface="Arial"/>
                <a:ea typeface="Arial"/>
                <a:cs typeface="Arial"/>
                <a:sym typeface="Arial"/>
              </a:endParaRPr>
            </a:p>
          </p:txBody>
        </p:sp>
        <p:sp>
          <p:nvSpPr>
            <p:cNvPr id="3496" name="Google Shape;3496;p85"/>
            <p:cNvSpPr/>
            <p:nvPr/>
          </p:nvSpPr>
          <p:spPr>
            <a:xfrm>
              <a:off x="921857" y="5673870"/>
              <a:ext cx="6370918" cy="749320"/>
            </a:xfrm>
            <a:prstGeom prst="roundRect">
              <a:avLst>
                <a:gd fmla="val 16667" name="adj"/>
              </a:avLst>
            </a:prstGeom>
            <a:solidFill>
              <a:srgbClr val="D8E6FC"/>
            </a:solidFill>
            <a:ln cap="flat" cmpd="sng" w="25400">
              <a:solidFill>
                <a:srgbClr val="4285F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3497" name="Google Shape;3497;p85"/>
            <p:cNvSpPr txBox="1"/>
            <p:nvPr/>
          </p:nvSpPr>
          <p:spPr>
            <a:xfrm>
              <a:off x="1047775" y="5312863"/>
              <a:ext cx="253418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Structures pour répondre</a:t>
              </a:r>
              <a:endParaRPr b="0" i="1" sz="1400" u="none" cap="none" strike="noStrike">
                <a:solidFill>
                  <a:srgbClr val="000000"/>
                </a:solidFill>
                <a:latin typeface="Arial"/>
                <a:ea typeface="Arial"/>
                <a:cs typeface="Arial"/>
                <a:sym typeface="Arial"/>
              </a:endParaRPr>
            </a:p>
          </p:txBody>
        </p:sp>
        <p:cxnSp>
          <p:nvCxnSpPr>
            <p:cNvPr id="3498" name="Google Shape;3498;p85"/>
            <p:cNvCxnSpPr>
              <a:stCxn id="3491" idx="3"/>
              <a:endCxn id="3490" idx="1"/>
            </p:cNvCxnSpPr>
            <p:nvPr/>
          </p:nvCxnSpPr>
          <p:spPr>
            <a:xfrm>
              <a:off x="3515360" y="3019728"/>
              <a:ext cx="1158300" cy="780000"/>
            </a:xfrm>
            <a:prstGeom prst="bentConnector3">
              <a:avLst>
                <a:gd fmla="val 55842" name="adj1"/>
              </a:avLst>
            </a:prstGeom>
            <a:noFill/>
            <a:ln cap="flat" cmpd="sng" w="9525">
              <a:solidFill>
                <a:srgbClr val="FFAB40"/>
              </a:solidFill>
              <a:prstDash val="solid"/>
              <a:round/>
              <a:headEnd len="sm" w="sm" type="none"/>
              <a:tailEnd len="sm" w="sm" type="none"/>
            </a:ln>
          </p:spPr>
        </p:cxnSp>
        <p:sp>
          <p:nvSpPr>
            <p:cNvPr id="3499" name="Google Shape;3499;p85"/>
            <p:cNvSpPr txBox="1"/>
            <p:nvPr/>
          </p:nvSpPr>
          <p:spPr>
            <a:xfrm>
              <a:off x="919480" y="2872654"/>
              <a:ext cx="2099650" cy="307777"/>
            </a:xfrm>
            <a:prstGeom prst="rect">
              <a:avLst/>
            </a:prstGeom>
            <a:noFill/>
            <a:ln>
              <a:noFill/>
            </a:ln>
          </p:spPr>
          <p:txBody>
            <a:bodyPr anchorCtr="0" anchor="t" bIns="45700" lIns="91425" spcFirstLastPara="1" rIns="91425" wrap="square" tIns="45700">
              <a:spAutoFit/>
            </a:bodyPr>
            <a:lstStyle/>
            <a:p>
              <a:pPr indent="-176213" lvl="0" marL="176213"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Modèle moléculaire </a:t>
              </a:r>
              <a:endParaRPr b="0" i="0" sz="1400" u="none" cap="none" strike="noStrike">
                <a:solidFill>
                  <a:srgbClr val="000000"/>
                </a:solidFill>
                <a:latin typeface="Arial"/>
                <a:ea typeface="Arial"/>
                <a:cs typeface="Arial"/>
                <a:sym typeface="Arial"/>
              </a:endParaRPr>
            </a:p>
          </p:txBody>
        </p:sp>
        <p:sp>
          <p:nvSpPr>
            <p:cNvPr id="3500" name="Google Shape;3500;p85"/>
            <p:cNvSpPr txBox="1"/>
            <p:nvPr/>
          </p:nvSpPr>
          <p:spPr>
            <a:xfrm>
              <a:off x="8680610" y="2542056"/>
              <a:ext cx="1398110" cy="738664"/>
            </a:xfrm>
            <a:prstGeom prst="rect">
              <a:avLst/>
            </a:prstGeom>
            <a:noFill/>
            <a:ln>
              <a:noFill/>
            </a:ln>
          </p:spPr>
          <p:txBody>
            <a:bodyPr anchorCtr="0" anchor="t" bIns="45700" lIns="91425" spcFirstLastPara="1" rIns="91425" wrap="square" tIns="45700">
              <a:spAutoFit/>
            </a:bodyPr>
            <a:lstStyle/>
            <a:p>
              <a:pPr indent="-176213" lvl="0" marL="176213"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Préciser</a:t>
              </a:r>
              <a:endParaRPr b="0" i="0" sz="1400" u="none" cap="none" strike="noStrike">
                <a:solidFill>
                  <a:srgbClr val="000000"/>
                </a:solidFill>
                <a:latin typeface="Arial"/>
                <a:ea typeface="Arial"/>
                <a:cs typeface="Arial"/>
                <a:sym typeface="Arial"/>
              </a:endParaRPr>
            </a:p>
            <a:p>
              <a:pPr indent="-176213" lvl="0" marL="176213"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Identifier</a:t>
              </a:r>
              <a:endParaRPr b="0" i="0" sz="1400" u="none" cap="none" strike="noStrike">
                <a:solidFill>
                  <a:srgbClr val="000000"/>
                </a:solidFill>
                <a:latin typeface="Arial"/>
                <a:ea typeface="Arial"/>
                <a:cs typeface="Arial"/>
                <a:sym typeface="Arial"/>
              </a:endParaRPr>
            </a:p>
            <a:p>
              <a:pPr indent="-176213" lvl="0" marL="176213"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Décrire</a:t>
              </a:r>
              <a:endParaRPr b="0" i="0" sz="1400" u="none" cap="none" strike="noStrike">
                <a:solidFill>
                  <a:srgbClr val="000000"/>
                </a:solidFill>
                <a:latin typeface="Arial"/>
                <a:ea typeface="Arial"/>
                <a:cs typeface="Arial"/>
                <a:sym typeface="Arial"/>
              </a:endParaRPr>
            </a:p>
          </p:txBody>
        </p:sp>
        <p:sp>
          <p:nvSpPr>
            <p:cNvPr id="3501" name="Google Shape;3501;p85"/>
            <p:cNvSpPr/>
            <p:nvPr/>
          </p:nvSpPr>
          <p:spPr>
            <a:xfrm>
              <a:off x="8523613" y="3753740"/>
              <a:ext cx="2301867" cy="1404977"/>
            </a:xfrm>
            <a:prstGeom prst="roundRect">
              <a:avLst>
                <a:gd fmla="val 8096" name="adj"/>
              </a:avLst>
            </a:prstGeom>
            <a:solidFill>
              <a:srgbClr val="78909C">
                <a:alpha val="29019"/>
              </a:srgbClr>
            </a:solidFill>
            <a:ln cap="flat" cmpd="sng" w="25400">
              <a:solidFill>
                <a:srgbClr val="78909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3502" name="Google Shape;3502;p85"/>
            <p:cNvSpPr txBox="1"/>
            <p:nvPr/>
          </p:nvSpPr>
          <p:spPr>
            <a:xfrm>
              <a:off x="8539480" y="341486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Vocabulaire thématique</a:t>
              </a:r>
              <a:endParaRPr b="0" i="1" sz="1400" u="none" cap="none" strike="noStrike">
                <a:solidFill>
                  <a:srgbClr val="000000"/>
                </a:solidFill>
                <a:latin typeface="Arial"/>
                <a:ea typeface="Arial"/>
                <a:cs typeface="Arial"/>
                <a:sym typeface="Arial"/>
              </a:endParaRPr>
            </a:p>
          </p:txBody>
        </p:sp>
        <p:cxnSp>
          <p:nvCxnSpPr>
            <p:cNvPr id="3503" name="Google Shape;3503;p85"/>
            <p:cNvCxnSpPr>
              <a:stCxn id="3490" idx="3"/>
              <a:endCxn id="3494" idx="1"/>
            </p:cNvCxnSpPr>
            <p:nvPr/>
          </p:nvCxnSpPr>
          <p:spPr>
            <a:xfrm flipH="1" rot="10800000">
              <a:off x="7376160" y="2918452"/>
              <a:ext cx="1126800" cy="881400"/>
            </a:xfrm>
            <a:prstGeom prst="bentConnector3">
              <a:avLst>
                <a:gd fmla="val 59009" name="adj1"/>
              </a:avLst>
            </a:prstGeom>
            <a:noFill/>
            <a:ln cap="flat" cmpd="sng" w="9525">
              <a:solidFill>
                <a:srgbClr val="FFAB40"/>
              </a:solidFill>
              <a:prstDash val="solid"/>
              <a:round/>
              <a:headEnd len="sm" w="sm" type="none"/>
              <a:tailEnd len="sm" w="sm" type="none"/>
            </a:ln>
          </p:spPr>
        </p:cxnSp>
        <p:cxnSp>
          <p:nvCxnSpPr>
            <p:cNvPr id="3504" name="Google Shape;3504;p85"/>
            <p:cNvCxnSpPr>
              <a:stCxn id="3490" idx="3"/>
              <a:endCxn id="3501" idx="1"/>
            </p:cNvCxnSpPr>
            <p:nvPr/>
          </p:nvCxnSpPr>
          <p:spPr>
            <a:xfrm>
              <a:off x="7376160" y="3799852"/>
              <a:ext cx="1147500" cy="656400"/>
            </a:xfrm>
            <a:prstGeom prst="bentConnector3">
              <a:avLst>
                <a:gd fmla="val 55896" name="adj1"/>
              </a:avLst>
            </a:prstGeom>
            <a:noFill/>
            <a:ln cap="flat" cmpd="sng" w="9525">
              <a:solidFill>
                <a:srgbClr val="FFAB40"/>
              </a:solidFill>
              <a:prstDash val="solid"/>
              <a:round/>
              <a:headEnd len="sm" w="sm" type="none"/>
              <a:tailEnd len="sm" w="sm" type="none"/>
            </a:ln>
          </p:spPr>
        </p:cxnSp>
        <p:sp>
          <p:nvSpPr>
            <p:cNvPr id="3505" name="Google Shape;3505;p85"/>
            <p:cNvSpPr txBox="1"/>
            <p:nvPr/>
          </p:nvSpPr>
          <p:spPr>
            <a:xfrm>
              <a:off x="923886" y="5799422"/>
              <a:ext cx="6263640" cy="523220"/>
            </a:xfrm>
            <a:prstGeom prst="rect">
              <a:avLst/>
            </a:prstGeom>
            <a:noFill/>
            <a:ln>
              <a:noFill/>
            </a:ln>
          </p:spPr>
          <p:txBody>
            <a:bodyPr anchorCtr="0" anchor="t" bIns="45700" lIns="91425" spcFirstLastPara="1" rIns="91425" wrap="square" tIns="45700">
              <a:spAutoFit/>
            </a:bodyPr>
            <a:lstStyle/>
            <a:p>
              <a:pPr indent="-176213" lvl="0" marL="176213" marR="0" rtl="0" algn="just">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L’atome</a:t>
              </a:r>
              <a:r>
                <a:rPr b="0" i="0" lang="fr-FR" sz="1400" u="none" cap="none" strike="noStrike">
                  <a:solidFill>
                    <a:srgbClr val="231F20"/>
                  </a:solidFill>
                  <a:latin typeface="Calibri"/>
                  <a:ea typeface="Calibri"/>
                  <a:cs typeface="Calibri"/>
                  <a:sym typeface="Calibri"/>
                </a:rPr>
                <a:t> </a:t>
              </a:r>
              <a:r>
                <a:rPr b="0" i="0" lang="fr-FR" sz="1400" u="none" cap="none" strike="noStrike">
                  <a:solidFill>
                    <a:srgbClr val="000000"/>
                  </a:solidFill>
                  <a:latin typeface="Arial"/>
                  <a:ea typeface="Arial"/>
                  <a:cs typeface="Arial"/>
                  <a:sym typeface="Arial"/>
                </a:rPr>
                <a:t>de …………… est constitué de ................................. qui tourne(nt) autour d’un noyau comportant </a:t>
              </a:r>
              <a:r>
                <a:rPr b="0" i="0" lang="fr-FR" sz="1400" u="none" cap="none" strike="noStrike">
                  <a:solidFill>
                    <a:srgbClr val="231F20"/>
                  </a:solidFill>
                  <a:latin typeface="Arial"/>
                  <a:ea typeface="Arial"/>
                  <a:cs typeface="Arial"/>
                  <a:sym typeface="Arial"/>
                </a:rPr>
                <a:t>.......................................................................</a:t>
              </a:r>
              <a:endParaRPr b="0" i="0" sz="1400" u="none" cap="none" strike="noStrike">
                <a:solidFill>
                  <a:srgbClr val="231F20"/>
                </a:solidFill>
                <a:latin typeface="Calibri"/>
                <a:ea typeface="Calibri"/>
                <a:cs typeface="Calibri"/>
                <a:sym typeface="Calibri"/>
              </a:endParaRPr>
            </a:p>
          </p:txBody>
        </p:sp>
        <p:cxnSp>
          <p:nvCxnSpPr>
            <p:cNvPr id="3506" name="Google Shape;3506;p85"/>
            <p:cNvCxnSpPr>
              <a:stCxn id="3490" idx="2"/>
              <a:endCxn id="3496" idx="0"/>
            </p:cNvCxnSpPr>
            <p:nvPr/>
          </p:nvCxnSpPr>
          <p:spPr>
            <a:xfrm rot="5400000">
              <a:off x="4418230" y="4067087"/>
              <a:ext cx="1295700" cy="1917600"/>
            </a:xfrm>
            <a:prstGeom prst="bentConnector3">
              <a:avLst>
                <a:gd fmla="val 103684" name="adj1"/>
              </a:avLst>
            </a:prstGeom>
            <a:noFill/>
            <a:ln cap="flat" cmpd="sng" w="9525">
              <a:solidFill>
                <a:srgbClr val="FFAB40"/>
              </a:solidFill>
              <a:prstDash val="solid"/>
              <a:round/>
              <a:headEnd len="sm" w="sm" type="none"/>
              <a:tailEnd len="sm" w="sm" type="none"/>
            </a:ln>
          </p:spPr>
        </p:cxnSp>
        <p:sp>
          <p:nvSpPr>
            <p:cNvPr id="3507" name="Google Shape;3507;p85"/>
            <p:cNvSpPr/>
            <p:nvPr/>
          </p:nvSpPr>
          <p:spPr>
            <a:xfrm>
              <a:off x="8523613" y="5729977"/>
              <a:ext cx="2301867" cy="749319"/>
            </a:xfrm>
            <a:prstGeom prst="roundRect">
              <a:avLst>
                <a:gd fmla="val 16667" name="adj"/>
              </a:avLst>
            </a:prstGeom>
            <a:solidFill>
              <a:srgbClr val="DDE2E1">
                <a:alpha val="29019"/>
              </a:srgbClr>
            </a:solidFill>
            <a:ln cap="flat" cmpd="sng" w="25400">
              <a:solidFill>
                <a:srgbClr val="59595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3508" name="Google Shape;3508;p85"/>
            <p:cNvSpPr txBox="1"/>
            <p:nvPr/>
          </p:nvSpPr>
          <p:spPr>
            <a:xfrm>
              <a:off x="8539480" y="5366093"/>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Verbes pour décrire</a:t>
              </a:r>
              <a:endParaRPr b="0" i="1" sz="1400" u="none" cap="none" strike="noStrike">
                <a:solidFill>
                  <a:srgbClr val="000000"/>
                </a:solidFill>
                <a:latin typeface="Arial"/>
                <a:ea typeface="Arial"/>
                <a:cs typeface="Arial"/>
                <a:sym typeface="Arial"/>
              </a:endParaRPr>
            </a:p>
          </p:txBody>
        </p:sp>
        <p:sp>
          <p:nvSpPr>
            <p:cNvPr id="3509" name="Google Shape;3509;p85"/>
            <p:cNvSpPr txBox="1"/>
            <p:nvPr/>
          </p:nvSpPr>
          <p:spPr>
            <a:xfrm>
              <a:off x="8638904" y="5729977"/>
              <a:ext cx="1441354" cy="738664"/>
            </a:xfrm>
            <a:prstGeom prst="rect">
              <a:avLst/>
            </a:prstGeom>
            <a:noFill/>
            <a:ln>
              <a:noFill/>
            </a:ln>
          </p:spPr>
          <p:txBody>
            <a:bodyPr anchorCtr="0" anchor="t" bIns="45700" lIns="91425" spcFirstLastPara="1" rIns="91425" wrap="square" tIns="45700">
              <a:spAutoFit/>
            </a:bodyPr>
            <a:lstStyle/>
            <a:p>
              <a:pPr indent="-176213" lvl="0" marL="176213"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Constituer</a:t>
              </a:r>
              <a:endParaRPr b="0" i="0" sz="1400" u="none" cap="none" strike="noStrike">
                <a:solidFill>
                  <a:srgbClr val="000000"/>
                </a:solidFill>
                <a:latin typeface="Arial"/>
                <a:ea typeface="Arial"/>
                <a:cs typeface="Arial"/>
                <a:sym typeface="Arial"/>
              </a:endParaRPr>
            </a:p>
            <a:p>
              <a:pPr indent="-176213" lvl="0" marL="176213"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Tourner  </a:t>
              </a:r>
              <a:endParaRPr b="0" i="0" sz="1400" u="none" cap="none" strike="noStrike">
                <a:solidFill>
                  <a:srgbClr val="000000"/>
                </a:solidFill>
                <a:latin typeface="Arial"/>
                <a:ea typeface="Arial"/>
                <a:cs typeface="Arial"/>
                <a:sym typeface="Arial"/>
              </a:endParaRPr>
            </a:p>
            <a:p>
              <a:pPr indent="-176213" lvl="0" marL="176213"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Comporter</a:t>
              </a:r>
              <a:endParaRPr b="0" i="0" sz="1400" u="none" cap="none" strike="noStrike">
                <a:solidFill>
                  <a:srgbClr val="000000"/>
                </a:solidFill>
                <a:latin typeface="Arial"/>
                <a:ea typeface="Arial"/>
                <a:cs typeface="Arial"/>
                <a:sym typeface="Arial"/>
              </a:endParaRPr>
            </a:p>
          </p:txBody>
        </p:sp>
        <p:cxnSp>
          <p:nvCxnSpPr>
            <p:cNvPr id="3510" name="Google Shape;3510;p85"/>
            <p:cNvCxnSpPr>
              <a:stCxn id="3490" idx="3"/>
              <a:endCxn id="3507" idx="1"/>
            </p:cNvCxnSpPr>
            <p:nvPr/>
          </p:nvCxnSpPr>
          <p:spPr>
            <a:xfrm>
              <a:off x="7376160" y="3799852"/>
              <a:ext cx="1147500" cy="2304900"/>
            </a:xfrm>
            <a:prstGeom prst="bentConnector3">
              <a:avLst>
                <a:gd fmla="val 58845" name="adj1"/>
              </a:avLst>
            </a:prstGeom>
            <a:noFill/>
            <a:ln cap="flat" cmpd="sng" w="9525">
              <a:solidFill>
                <a:srgbClr val="FFAB40"/>
              </a:solidFill>
              <a:prstDash val="solid"/>
              <a:round/>
              <a:headEnd len="sm" w="sm" type="none"/>
              <a:tailEnd len="sm" w="sm" type="none"/>
            </a:ln>
          </p:spPr>
        </p:cxnSp>
        <p:sp>
          <p:nvSpPr>
            <p:cNvPr id="3511" name="Google Shape;3511;p85"/>
            <p:cNvSpPr/>
            <p:nvPr/>
          </p:nvSpPr>
          <p:spPr>
            <a:xfrm>
              <a:off x="415600" y="1645615"/>
              <a:ext cx="11428467" cy="344835"/>
            </a:xfrm>
            <a:prstGeom prst="rect">
              <a:avLst/>
            </a:prstGeom>
            <a:solidFill>
              <a:srgbClr val="0071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Arial"/>
                  <a:ea typeface="Arial"/>
                  <a:cs typeface="Arial"/>
                  <a:sym typeface="Arial"/>
                </a:rPr>
                <a:t>MA CARTE LEXICALE</a:t>
              </a:r>
              <a:endParaRPr b="1" i="0" sz="1200" u="none" cap="none" strike="noStrike">
                <a:solidFill>
                  <a:srgbClr val="FFFFFF"/>
                </a:solidFill>
                <a:latin typeface="Arial"/>
                <a:ea typeface="Arial"/>
                <a:cs typeface="Arial"/>
                <a:sym typeface="Arial"/>
              </a:endParaRPr>
            </a:p>
          </p:txBody>
        </p:sp>
      </p:grpSp>
      <p:sp>
        <p:nvSpPr>
          <p:cNvPr id="3512" name="Google Shape;3512;p85"/>
          <p:cNvSpPr txBox="1"/>
          <p:nvPr/>
        </p:nvSpPr>
        <p:spPr>
          <a:xfrm>
            <a:off x="8605070" y="3415934"/>
            <a:ext cx="1439816" cy="1384995"/>
          </a:xfrm>
          <a:prstGeom prst="rect">
            <a:avLst/>
          </a:prstGeom>
          <a:noFill/>
          <a:ln>
            <a:noFill/>
          </a:ln>
        </p:spPr>
        <p:txBody>
          <a:bodyPr anchorCtr="0" anchor="t" bIns="45700" lIns="91425" spcFirstLastPara="1" rIns="91425" wrap="square" tIns="45700">
            <a:spAutoFit/>
          </a:bodyPr>
          <a:lstStyle/>
          <a:p>
            <a:pPr indent="-186055" lvl="0" marL="186055"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Atome </a:t>
            </a:r>
            <a:endParaRPr b="0" i="0" sz="1400" u="none" cap="none" strike="noStrike">
              <a:solidFill>
                <a:srgbClr val="000000"/>
              </a:solidFill>
              <a:latin typeface="Arial"/>
              <a:ea typeface="Arial"/>
              <a:cs typeface="Arial"/>
              <a:sym typeface="Arial"/>
            </a:endParaRPr>
          </a:p>
          <a:p>
            <a:pPr indent="-186055" lvl="0" marL="186055"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Électron</a:t>
            </a:r>
            <a:endParaRPr b="0" i="0" sz="1400" u="none" cap="none" strike="noStrike">
              <a:solidFill>
                <a:srgbClr val="000000"/>
              </a:solidFill>
              <a:latin typeface="Arial"/>
              <a:ea typeface="Arial"/>
              <a:cs typeface="Arial"/>
              <a:sym typeface="Arial"/>
            </a:endParaRPr>
          </a:p>
          <a:p>
            <a:pPr indent="-186055" lvl="0" marL="186055"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Noyau </a:t>
            </a:r>
            <a:endParaRPr b="0" i="0" sz="1400" u="none" cap="none" strike="noStrike">
              <a:solidFill>
                <a:srgbClr val="000000"/>
              </a:solidFill>
              <a:latin typeface="Arial"/>
              <a:ea typeface="Arial"/>
              <a:cs typeface="Arial"/>
              <a:sym typeface="Arial"/>
            </a:endParaRPr>
          </a:p>
          <a:p>
            <a:pPr indent="-186055" lvl="0" marL="186055"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Proton</a:t>
            </a:r>
            <a:endParaRPr b="0" i="0" sz="1400" u="none" cap="none" strike="noStrike">
              <a:solidFill>
                <a:srgbClr val="000000"/>
              </a:solidFill>
              <a:latin typeface="Arial"/>
              <a:ea typeface="Arial"/>
              <a:cs typeface="Arial"/>
              <a:sym typeface="Arial"/>
            </a:endParaRPr>
          </a:p>
          <a:p>
            <a:pPr indent="-186055" lvl="0" marL="186055"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Neutron </a:t>
            </a:r>
            <a:endParaRPr b="0" i="0" sz="1400" u="none" cap="none" strike="noStrike">
              <a:solidFill>
                <a:srgbClr val="000000"/>
              </a:solidFill>
              <a:latin typeface="Arial"/>
              <a:ea typeface="Arial"/>
              <a:cs typeface="Arial"/>
              <a:sym typeface="Arial"/>
            </a:endParaRPr>
          </a:p>
          <a:p>
            <a:pPr indent="-186055" lvl="0" marL="186055" marR="0" rtl="0" algn="l">
              <a:lnSpc>
                <a:spcPct val="100000"/>
              </a:lnSpc>
              <a:spcBef>
                <a:spcPts val="0"/>
              </a:spcBef>
              <a:spcAft>
                <a:spcPts val="0"/>
              </a:spcAft>
              <a:buClr>
                <a:srgbClr val="000000"/>
              </a:buClr>
              <a:buSzPts val="1400"/>
              <a:buFont typeface="Arial"/>
              <a:buChar char="•"/>
            </a:pPr>
            <a:r>
              <a:rPr b="0" i="0" lang="fr-FR" sz="1400" u="none" cap="none" strike="noStrike">
                <a:solidFill>
                  <a:srgbClr val="000000"/>
                </a:solidFill>
                <a:latin typeface="Arial"/>
                <a:ea typeface="Arial"/>
                <a:cs typeface="Arial"/>
                <a:sym typeface="Arial"/>
              </a:rPr>
              <a:t>Nucléon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B27096"/>
            </a:gs>
            <a:gs pos="75000">
              <a:srgbClr val="B27096">
                <a:alpha val="65098"/>
              </a:srgbClr>
            </a:gs>
            <a:gs pos="83000">
              <a:srgbClr val="B27096"/>
            </a:gs>
            <a:gs pos="100000">
              <a:srgbClr val="B27096"/>
            </a:gs>
          </a:gsLst>
          <a:lin ang="5400000" scaled="0"/>
        </a:gradFill>
      </p:bgPr>
    </p:bg>
    <p:spTree>
      <p:nvGrpSpPr>
        <p:cNvPr id="3516" name="Shape 3516"/>
        <p:cNvGrpSpPr/>
        <p:nvPr/>
      </p:nvGrpSpPr>
      <p:grpSpPr>
        <a:xfrm>
          <a:off x="0" y="0"/>
          <a:ext cx="0" cy="0"/>
          <a:chOff x="0" y="0"/>
          <a:chExt cx="0" cy="0"/>
        </a:xfrm>
      </p:grpSpPr>
      <p:sp>
        <p:nvSpPr>
          <p:cNvPr id="3517" name="Google Shape;3517;p86"/>
          <p:cNvSpPr txBox="1"/>
          <p:nvPr/>
        </p:nvSpPr>
        <p:spPr>
          <a:xfrm>
            <a:off x="482599" y="697141"/>
            <a:ext cx="11176000" cy="304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A5A5A5"/>
                </a:solidFill>
                <a:latin typeface="Calibri"/>
                <a:ea typeface="Calibri"/>
                <a:cs typeface="Calibri"/>
                <a:sym typeface="Calibri"/>
              </a:rPr>
              <a:t>L’enseignant.e incite les élèves à faire l’exercice à la maison et clore la séance.</a:t>
            </a:r>
            <a:endParaRPr b="0" i="0" sz="1400" u="none" cap="none" strike="noStrike">
              <a:solidFill>
                <a:srgbClr val="000000"/>
              </a:solidFill>
              <a:latin typeface="Arial"/>
              <a:ea typeface="Arial"/>
              <a:cs typeface="Arial"/>
              <a:sym typeface="Arial"/>
            </a:endParaRPr>
          </a:p>
        </p:txBody>
      </p:sp>
      <p:sp>
        <p:nvSpPr>
          <p:cNvPr id="3518" name="Google Shape;3518;p86"/>
          <p:cNvSpPr txBox="1"/>
          <p:nvPr/>
        </p:nvSpPr>
        <p:spPr>
          <a:xfrm>
            <a:off x="774699" y="177800"/>
            <a:ext cx="10591800" cy="50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A5A5A5"/>
                </a:solidFill>
                <a:latin typeface="Calibri"/>
                <a:ea typeface="Calibri"/>
                <a:cs typeface="Calibri"/>
                <a:sym typeface="Calibri"/>
              </a:rPr>
              <a:t>Voici les exercices à faire à la maison pour la séance prochaine.</a:t>
            </a:r>
            <a:endParaRPr b="0" i="0" sz="1400" u="none" cap="none" strike="noStrike">
              <a:solidFill>
                <a:srgbClr val="000000"/>
              </a:solidFill>
              <a:latin typeface="Arial"/>
              <a:ea typeface="Arial"/>
              <a:cs typeface="Arial"/>
              <a:sym typeface="Arial"/>
            </a:endParaRPr>
          </a:p>
        </p:txBody>
      </p:sp>
      <p:pic>
        <p:nvPicPr>
          <p:cNvPr id="3519" name="Google Shape;3519;p86"/>
          <p:cNvPicPr preferRelativeResize="0"/>
          <p:nvPr/>
        </p:nvPicPr>
        <p:blipFill rotWithShape="1">
          <a:blip r:embed="rId3">
            <a:alphaModFix/>
          </a:blip>
          <a:srcRect b="0" l="0" r="0" t="0"/>
          <a:stretch/>
        </p:blipFill>
        <p:spPr>
          <a:xfrm>
            <a:off x="11336818" y="940034"/>
            <a:ext cx="583170" cy="583170"/>
          </a:xfrm>
          <a:prstGeom prst="rect">
            <a:avLst/>
          </a:prstGeom>
          <a:noFill/>
          <a:ln>
            <a:noFill/>
          </a:ln>
        </p:spPr>
      </p:pic>
      <p:sp>
        <p:nvSpPr>
          <p:cNvPr id="3520" name="Google Shape;3520;p86"/>
          <p:cNvSpPr/>
          <p:nvPr/>
        </p:nvSpPr>
        <p:spPr>
          <a:xfrm>
            <a:off x="11377506" y="292495"/>
            <a:ext cx="517596" cy="517596"/>
          </a:xfrm>
          <a:prstGeom prst="ellipse">
            <a:avLst/>
          </a:prstGeom>
          <a:solidFill>
            <a:srgbClr val="DC94D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35"/>
              <a:buFont typeface="Arial"/>
              <a:buNone/>
            </a:pPr>
            <a:r>
              <a:rPr b="1" i="0" lang="fr-FR" sz="2135" u="none" cap="none" strike="noStrike">
                <a:solidFill>
                  <a:schemeClr val="lt1"/>
                </a:solidFill>
                <a:latin typeface="Dosis"/>
                <a:ea typeface="Dosis"/>
                <a:cs typeface="Dosis"/>
                <a:sym typeface="Dosis"/>
              </a:rPr>
              <a:t>C</a:t>
            </a:r>
            <a:endParaRPr b="1" i="0" sz="1200" u="none" cap="none" strike="noStrike">
              <a:solidFill>
                <a:schemeClr val="lt1"/>
              </a:solidFill>
              <a:latin typeface="Dosis"/>
              <a:ea typeface="Dosis"/>
              <a:cs typeface="Dosis"/>
              <a:sym typeface="Dosis"/>
            </a:endParaRPr>
          </a:p>
        </p:txBody>
      </p:sp>
      <p:sp>
        <p:nvSpPr>
          <p:cNvPr id="3521" name="Google Shape;3521;p86"/>
          <p:cNvSpPr txBox="1"/>
          <p:nvPr/>
        </p:nvSpPr>
        <p:spPr>
          <a:xfrm>
            <a:off x="2921060" y="3075057"/>
            <a:ext cx="6349880"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1" lang="fr-FR" sz="4000" u="none" cap="none" strike="noStrike">
                <a:solidFill>
                  <a:srgbClr val="EE0000"/>
                </a:solidFill>
                <a:latin typeface="Calibri"/>
                <a:ea typeface="Calibri"/>
                <a:cs typeface="Calibri"/>
                <a:sym typeface="Calibri"/>
              </a:rPr>
              <a:t>Exercices 1 et 2 de la page 29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5" name="Shape 3525"/>
        <p:cNvGrpSpPr/>
        <p:nvPr/>
      </p:nvGrpSpPr>
      <p:grpSpPr>
        <a:xfrm>
          <a:off x="0" y="0"/>
          <a:ext cx="0" cy="0"/>
          <a:chOff x="0" y="0"/>
          <a:chExt cx="0" cy="0"/>
        </a:xfrm>
      </p:grpSpPr>
      <p:grpSp>
        <p:nvGrpSpPr>
          <p:cNvPr id="3526" name="Google Shape;3526;p87"/>
          <p:cNvGrpSpPr/>
          <p:nvPr/>
        </p:nvGrpSpPr>
        <p:grpSpPr>
          <a:xfrm>
            <a:off x="812158" y="844906"/>
            <a:ext cx="10567685" cy="5198169"/>
            <a:chOff x="2184399" y="1402024"/>
            <a:chExt cx="7823200" cy="4942038"/>
          </a:xfrm>
        </p:grpSpPr>
        <p:sp>
          <p:nvSpPr>
            <p:cNvPr id="3527" name="Google Shape;3527;p87"/>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3528" name="Google Shape;3528;p8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00"/>
                <a:buFont typeface="Arial"/>
                <a:buNone/>
              </a:pPr>
              <a:r>
                <a:t/>
              </a:r>
              <a:endParaRPr b="1" i="0" sz="5600" u="none" cap="none" strike="noStrike">
                <a:solidFill>
                  <a:srgbClr val="000000"/>
                </a:solidFill>
                <a:latin typeface="Calibri"/>
                <a:ea typeface="Calibri"/>
                <a:cs typeface="Calibri"/>
                <a:sym typeface="Calibri"/>
              </a:endParaRPr>
            </a:p>
          </p:txBody>
        </p:sp>
      </p:grpSp>
      <p:grpSp>
        <p:nvGrpSpPr>
          <p:cNvPr id="3529" name="Google Shape;3529;p87"/>
          <p:cNvGrpSpPr/>
          <p:nvPr/>
        </p:nvGrpSpPr>
        <p:grpSpPr>
          <a:xfrm>
            <a:off x="812159" y="829917"/>
            <a:ext cx="10567685" cy="5198169"/>
            <a:chOff x="2184400" y="1402025"/>
            <a:chExt cx="7823200" cy="4942038"/>
          </a:xfrm>
        </p:grpSpPr>
        <p:sp>
          <p:nvSpPr>
            <p:cNvPr id="3530" name="Google Shape;3530;p87"/>
            <p:cNvSpPr/>
            <p:nvPr/>
          </p:nvSpPr>
          <p:spPr>
            <a:xfrm>
              <a:off x="2184400" y="1402025"/>
              <a:ext cx="7823200" cy="4942038"/>
            </a:xfrm>
            <a:prstGeom prst="roundRect">
              <a:avLst>
                <a:gd fmla="val 2665" name="adj"/>
              </a:avLst>
            </a:prstGeom>
            <a:solidFill>
              <a:srgbClr val="F6C374"/>
            </a:solidFill>
            <a:ln cap="flat" cmpd="sng" w="12700">
              <a:solidFill>
                <a:srgbClr val="F6C374"/>
              </a:solidFill>
              <a:prstDash val="solid"/>
              <a:miter lim="800000"/>
              <a:headEnd len="sm" w="sm" type="none"/>
              <a:tailEnd len="sm" w="sm" type="none"/>
            </a:ln>
            <a:effectLst>
              <a:outerShdw blurRad="63500" sx="102000" rotWithShape="0" algn="ctr" sy="102000">
                <a:srgbClr val="000000">
                  <a:alpha val="588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FFFFFF"/>
                </a:solidFill>
                <a:highlight>
                  <a:srgbClr val="FFFF00"/>
                </a:highlight>
                <a:latin typeface="Calibri"/>
                <a:ea typeface="Calibri"/>
                <a:cs typeface="Calibri"/>
                <a:sym typeface="Calibri"/>
              </a:endParaRPr>
            </a:p>
          </p:txBody>
        </p:sp>
        <p:sp>
          <p:nvSpPr>
            <p:cNvPr id="3531" name="Google Shape;3531;p8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5600"/>
                <a:buFont typeface="Arial"/>
                <a:buNone/>
              </a:pPr>
              <a:r>
                <a:t/>
              </a:r>
              <a:endParaRPr b="1" i="0" sz="5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5600"/>
                <a:buFont typeface="Arial"/>
                <a:buNone/>
              </a:pPr>
              <a:r>
                <a:t/>
              </a:r>
              <a:endParaRPr b="1" i="0" sz="5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5600"/>
                <a:buFont typeface="Arial"/>
                <a:buNone/>
              </a:pPr>
              <a:r>
                <a:t/>
              </a:r>
              <a:endParaRPr b="1" i="0" sz="5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5600"/>
                <a:buFont typeface="Arial"/>
                <a:buNone/>
              </a:pPr>
              <a:r>
                <a:t/>
              </a:r>
              <a:endParaRPr b="1" i="0" sz="56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800"/>
                <a:buFont typeface="Arial"/>
                <a:buNone/>
              </a:pPr>
              <a:r>
                <a:t/>
              </a:r>
              <a:endParaRPr b="0" i="1" sz="48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800"/>
                <a:buFont typeface="Arial"/>
                <a:buNone/>
              </a:pPr>
              <a:r>
                <a:rPr b="0" i="1" lang="fr-FR" sz="4800" u="none" cap="none" strike="noStrike">
                  <a:solidFill>
                    <a:srgbClr val="000000"/>
                  </a:solidFill>
                  <a:latin typeface="Calibri"/>
                  <a:ea typeface="Calibri"/>
                  <a:cs typeface="Calibri"/>
                  <a:sym typeface="Calibri"/>
                </a:rPr>
                <a:t>A la prochaine séance!</a:t>
              </a:r>
              <a:endParaRPr b="0" i="0" sz="1400" u="none" cap="none" strike="noStrike">
                <a:solidFill>
                  <a:srgbClr val="000000"/>
                </a:solidFill>
                <a:latin typeface="Arial"/>
                <a:ea typeface="Arial"/>
                <a:cs typeface="Arial"/>
                <a:sym typeface="Arial"/>
              </a:endParaRPr>
            </a:p>
          </p:txBody>
        </p:sp>
      </p:grpSp>
      <p:pic>
        <p:nvPicPr>
          <p:cNvPr id="3532" name="Google Shape;3532;p87"/>
          <p:cNvPicPr preferRelativeResize="0"/>
          <p:nvPr/>
        </p:nvPicPr>
        <p:blipFill rotWithShape="1">
          <a:blip r:embed="rId3">
            <a:alphaModFix/>
          </a:blip>
          <a:srcRect b="0" l="0" r="0" t="0"/>
          <a:stretch/>
        </p:blipFill>
        <p:spPr>
          <a:xfrm>
            <a:off x="4632837" y="1903731"/>
            <a:ext cx="2783680" cy="278368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sp>
        <p:nvSpPr>
          <p:cNvPr id="881" name="Google Shape;881;p9"/>
          <p:cNvSpPr txBox="1"/>
          <p:nvPr>
            <p:ph idx="4294967295" type="title"/>
          </p:nvPr>
        </p:nvSpPr>
        <p:spPr>
          <a:xfrm>
            <a:off x="839893" y="216324"/>
            <a:ext cx="10160000" cy="47201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A5A5A5"/>
              </a:buClr>
              <a:buSzPts val="1600"/>
              <a:buFont typeface="Calibri"/>
              <a:buNone/>
            </a:pPr>
            <a:r>
              <a:rPr b="1" lang="fr-FR" sz="1600">
                <a:solidFill>
                  <a:srgbClr val="A5A5A5"/>
                </a:solidFill>
                <a:latin typeface="Calibri"/>
                <a:ea typeface="Calibri"/>
                <a:cs typeface="Calibri"/>
                <a:sym typeface="Calibri"/>
              </a:rPr>
              <a:t>Bonjour! Prêts pour démarrer notre séance? Allons-y!</a:t>
            </a:r>
            <a:endParaRPr/>
          </a:p>
        </p:txBody>
      </p:sp>
      <p:pic>
        <p:nvPicPr>
          <p:cNvPr descr="Une fusée Soyouz décolle vers l'ISS avec un Russe et un Américain à bord, fusée  qui décolle - heartfeltfuneralcompany.co.uk" id="882" name="Google Shape;882;p9"/>
          <p:cNvPicPr preferRelativeResize="0"/>
          <p:nvPr/>
        </p:nvPicPr>
        <p:blipFill rotWithShape="1">
          <a:blip r:embed="rId3">
            <a:alphaModFix/>
          </a:blip>
          <a:srcRect b="0" l="12628" r="42945" t="0"/>
          <a:stretch/>
        </p:blipFill>
        <p:spPr>
          <a:xfrm>
            <a:off x="3753501" y="1707546"/>
            <a:ext cx="4066495" cy="4029613"/>
          </a:xfrm>
          <a:prstGeom prst="ellipse">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1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2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2024-05-28T10:13:00Z</dcterms:created>
  <dc:creator>L. Ouzaroual</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3FE33CA1291D476DACDEF57139A3F2D2_12</vt:lpwstr>
  </property>
  <property fmtid="{D5CDD505-2E9C-101B-9397-08002B2CF9AE}" pid="3" name="KSOProductBuildVer">
    <vt:lpwstr>1036-12.9.0.21549</vt:lpwstr>
  </property>
</Properties>
</file>