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Lst>
  <p:sldSz cy="6858000" cx="12192000"/>
  <p:notesSz cx="6858000" cy="9144000"/>
  <p:embeddedFontLst>
    <p:embeddedFont>
      <p:font typeface="Dosis"/>
      <p:regular r:id="rId74"/>
      <p:bold r:id="rId75"/>
    </p:embeddedFont>
    <p:embeddedFont>
      <p:font typeface="Bad Script"/>
      <p:regular r:id="rId76"/>
    </p:embeddedFont>
    <p:embeddedFont>
      <p:font typeface="Poppins ExtraBold"/>
      <p:bold r:id="rId77"/>
      <p:boldItalic r:id="rId7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79" roundtripDataSignature="AMtx7mgHzUCecsTF9zH6MCyp5KTh3SZNz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FF9ADF3D-B65C-4C2E-88C4-DB7B59E4BB1F}">
  <a:tblStyle styleId="{FF9ADF3D-B65C-4C2E-88C4-DB7B59E4BB1F}"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73" Type="http://schemas.openxmlformats.org/officeDocument/2006/relationships/slide" Target="slides/slide68.xml"/><Relationship Id="rId72" Type="http://schemas.openxmlformats.org/officeDocument/2006/relationships/slide" Target="slides/slide67.xml"/><Relationship Id="rId31" Type="http://schemas.openxmlformats.org/officeDocument/2006/relationships/slide" Target="slides/slide26.xml"/><Relationship Id="rId75" Type="http://schemas.openxmlformats.org/officeDocument/2006/relationships/font" Target="fonts/Dosis-bold.fntdata"/><Relationship Id="rId30" Type="http://schemas.openxmlformats.org/officeDocument/2006/relationships/slide" Target="slides/slide25.xml"/><Relationship Id="rId74" Type="http://schemas.openxmlformats.org/officeDocument/2006/relationships/font" Target="fonts/Dosis-regular.fntdata"/><Relationship Id="rId33" Type="http://schemas.openxmlformats.org/officeDocument/2006/relationships/slide" Target="slides/slide28.xml"/><Relationship Id="rId77" Type="http://schemas.openxmlformats.org/officeDocument/2006/relationships/font" Target="fonts/PoppinsExtraBold-bold.fntdata"/><Relationship Id="rId32" Type="http://schemas.openxmlformats.org/officeDocument/2006/relationships/slide" Target="slides/slide27.xml"/><Relationship Id="rId76" Type="http://schemas.openxmlformats.org/officeDocument/2006/relationships/font" Target="fonts/BadScript-regular.fntdata"/><Relationship Id="rId35" Type="http://schemas.openxmlformats.org/officeDocument/2006/relationships/slide" Target="slides/slide30.xml"/><Relationship Id="rId79" Type="http://customschemas.google.com/relationships/presentationmetadata" Target="metadata"/><Relationship Id="rId34" Type="http://schemas.openxmlformats.org/officeDocument/2006/relationships/slide" Target="slides/slide29.xml"/><Relationship Id="rId78" Type="http://schemas.openxmlformats.org/officeDocument/2006/relationships/font" Target="fonts/PoppinsExtraBold-boldItalic.fntdata"/><Relationship Id="rId71" Type="http://schemas.openxmlformats.org/officeDocument/2006/relationships/slide" Target="slides/slide66.xml"/><Relationship Id="rId70" Type="http://schemas.openxmlformats.org/officeDocument/2006/relationships/slide" Target="slides/slide65.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slide" Target="slides/slide57.xml"/><Relationship Id="rId61" Type="http://schemas.openxmlformats.org/officeDocument/2006/relationships/slide" Target="slides/slide56.xml"/><Relationship Id="rId20" Type="http://schemas.openxmlformats.org/officeDocument/2006/relationships/slide" Target="slides/slide15.xml"/><Relationship Id="rId64" Type="http://schemas.openxmlformats.org/officeDocument/2006/relationships/slide" Target="slides/slide59.xml"/><Relationship Id="rId63" Type="http://schemas.openxmlformats.org/officeDocument/2006/relationships/slide" Target="slides/slide58.xml"/><Relationship Id="rId22" Type="http://schemas.openxmlformats.org/officeDocument/2006/relationships/slide" Target="slides/slide17.xml"/><Relationship Id="rId66" Type="http://schemas.openxmlformats.org/officeDocument/2006/relationships/slide" Target="slides/slide61.xml"/><Relationship Id="rId21" Type="http://schemas.openxmlformats.org/officeDocument/2006/relationships/slide" Target="slides/slide16.xml"/><Relationship Id="rId65" Type="http://schemas.openxmlformats.org/officeDocument/2006/relationships/slide" Target="slides/slide60.xml"/><Relationship Id="rId24" Type="http://schemas.openxmlformats.org/officeDocument/2006/relationships/slide" Target="slides/slide19.xml"/><Relationship Id="rId68" Type="http://schemas.openxmlformats.org/officeDocument/2006/relationships/slide" Target="slides/slide63.xml"/><Relationship Id="rId23" Type="http://schemas.openxmlformats.org/officeDocument/2006/relationships/slide" Target="slides/slide18.xml"/><Relationship Id="rId67" Type="http://schemas.openxmlformats.org/officeDocument/2006/relationships/slide" Target="slides/slide62.xml"/><Relationship Id="rId60" Type="http://schemas.openxmlformats.org/officeDocument/2006/relationships/slide" Target="slides/slide55.xml"/><Relationship Id="rId26" Type="http://schemas.openxmlformats.org/officeDocument/2006/relationships/slide" Target="slides/slide21.xml"/><Relationship Id="rId25" Type="http://schemas.openxmlformats.org/officeDocument/2006/relationships/slide" Target="slides/slide20.xml"/><Relationship Id="rId69" Type="http://schemas.openxmlformats.org/officeDocument/2006/relationships/slide" Target="slides/slide64.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slide" Target="slides/slide52.xml"/><Relationship Id="rId12" Type="http://schemas.openxmlformats.org/officeDocument/2006/relationships/slide" Target="slides/slide7.xml"/><Relationship Id="rId56" Type="http://schemas.openxmlformats.org/officeDocument/2006/relationships/slide" Target="slides/slide51.xml"/><Relationship Id="rId15" Type="http://schemas.openxmlformats.org/officeDocument/2006/relationships/slide" Target="slides/slide10.xml"/><Relationship Id="rId59" Type="http://schemas.openxmlformats.org/officeDocument/2006/relationships/slide" Target="slides/slide54.xml"/><Relationship Id="rId14" Type="http://schemas.openxmlformats.org/officeDocument/2006/relationships/slide" Target="slides/slide9.xml"/><Relationship Id="rId58" Type="http://schemas.openxmlformats.org/officeDocument/2006/relationships/slide" Target="slides/slide53.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fr-F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9" name="Google Shape;259;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1" name="Google Shape;401;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5" name="Google Shape;415;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7" name="Google Shape;427;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6" name="Google Shape;446;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4" name="Shape 464"/>
        <p:cNvGrpSpPr/>
        <p:nvPr/>
      </p:nvGrpSpPr>
      <p:grpSpPr>
        <a:xfrm>
          <a:off x="0" y="0"/>
          <a:ext cx="0" cy="0"/>
          <a:chOff x="0" y="0"/>
          <a:chExt cx="0" cy="0"/>
        </a:xfrm>
      </p:grpSpPr>
      <p:sp>
        <p:nvSpPr>
          <p:cNvPr id="465" name="Google Shape;465;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6" name="Google Shape;466;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8" name="Shape 488"/>
        <p:cNvGrpSpPr/>
        <p:nvPr/>
      </p:nvGrpSpPr>
      <p:grpSpPr>
        <a:xfrm>
          <a:off x="0" y="0"/>
          <a:ext cx="0" cy="0"/>
          <a:chOff x="0" y="0"/>
          <a:chExt cx="0" cy="0"/>
        </a:xfrm>
      </p:grpSpPr>
      <p:sp>
        <p:nvSpPr>
          <p:cNvPr id="489" name="Google Shape;489;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0" name="Google Shape;490;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2" name="Shape 512"/>
        <p:cNvGrpSpPr/>
        <p:nvPr/>
      </p:nvGrpSpPr>
      <p:grpSpPr>
        <a:xfrm>
          <a:off x="0" y="0"/>
          <a:ext cx="0" cy="0"/>
          <a:chOff x="0" y="0"/>
          <a:chExt cx="0" cy="0"/>
        </a:xfrm>
      </p:grpSpPr>
      <p:sp>
        <p:nvSpPr>
          <p:cNvPr id="513" name="Google Shape;513;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4" name="Google Shape;514;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6" name="Shape 536"/>
        <p:cNvGrpSpPr/>
        <p:nvPr/>
      </p:nvGrpSpPr>
      <p:grpSpPr>
        <a:xfrm>
          <a:off x="0" y="0"/>
          <a:ext cx="0" cy="0"/>
          <a:chOff x="0" y="0"/>
          <a:chExt cx="0" cy="0"/>
        </a:xfrm>
      </p:grpSpPr>
      <p:sp>
        <p:nvSpPr>
          <p:cNvPr id="537" name="Google Shape;537;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8" name="Google Shape;538;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0" name="Shape 560"/>
        <p:cNvGrpSpPr/>
        <p:nvPr/>
      </p:nvGrpSpPr>
      <p:grpSpPr>
        <a:xfrm>
          <a:off x="0" y="0"/>
          <a:ext cx="0" cy="0"/>
          <a:chOff x="0" y="0"/>
          <a:chExt cx="0" cy="0"/>
        </a:xfrm>
      </p:grpSpPr>
      <p:sp>
        <p:nvSpPr>
          <p:cNvPr id="561" name="Google Shape;561;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2" name="Google Shape;562;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4" name="Shape 584"/>
        <p:cNvGrpSpPr/>
        <p:nvPr/>
      </p:nvGrpSpPr>
      <p:grpSpPr>
        <a:xfrm>
          <a:off x="0" y="0"/>
          <a:ext cx="0" cy="0"/>
          <a:chOff x="0" y="0"/>
          <a:chExt cx="0" cy="0"/>
        </a:xfrm>
      </p:grpSpPr>
      <p:sp>
        <p:nvSpPr>
          <p:cNvPr id="585" name="Google Shape;585;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6" name="Google Shape;586;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1" name="Google Shape;271;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8" name="Shape 608"/>
        <p:cNvGrpSpPr/>
        <p:nvPr/>
      </p:nvGrpSpPr>
      <p:grpSpPr>
        <a:xfrm>
          <a:off x="0" y="0"/>
          <a:ext cx="0" cy="0"/>
          <a:chOff x="0" y="0"/>
          <a:chExt cx="0" cy="0"/>
        </a:xfrm>
      </p:grpSpPr>
      <p:sp>
        <p:nvSpPr>
          <p:cNvPr id="609" name="Google Shape;609;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0" name="Google Shape;610;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2" name="Shape 622"/>
        <p:cNvGrpSpPr/>
        <p:nvPr/>
      </p:nvGrpSpPr>
      <p:grpSpPr>
        <a:xfrm>
          <a:off x="0" y="0"/>
          <a:ext cx="0" cy="0"/>
          <a:chOff x="0" y="0"/>
          <a:chExt cx="0" cy="0"/>
        </a:xfrm>
      </p:grpSpPr>
      <p:sp>
        <p:nvSpPr>
          <p:cNvPr id="623" name="Google Shape;623;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4" name="Google Shape;624;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6" name="Shape 636"/>
        <p:cNvGrpSpPr/>
        <p:nvPr/>
      </p:nvGrpSpPr>
      <p:grpSpPr>
        <a:xfrm>
          <a:off x="0" y="0"/>
          <a:ext cx="0" cy="0"/>
          <a:chOff x="0" y="0"/>
          <a:chExt cx="0" cy="0"/>
        </a:xfrm>
      </p:grpSpPr>
      <p:sp>
        <p:nvSpPr>
          <p:cNvPr id="637" name="Google Shape;637;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8" name="Google Shape;638;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1" name="Shape 651"/>
        <p:cNvGrpSpPr/>
        <p:nvPr/>
      </p:nvGrpSpPr>
      <p:grpSpPr>
        <a:xfrm>
          <a:off x="0" y="0"/>
          <a:ext cx="0" cy="0"/>
          <a:chOff x="0" y="0"/>
          <a:chExt cx="0" cy="0"/>
        </a:xfrm>
      </p:grpSpPr>
      <p:sp>
        <p:nvSpPr>
          <p:cNvPr id="652" name="Google Shape;652;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3" name="Google Shape;653;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2" name="Shape 662"/>
        <p:cNvGrpSpPr/>
        <p:nvPr/>
      </p:nvGrpSpPr>
      <p:grpSpPr>
        <a:xfrm>
          <a:off x="0" y="0"/>
          <a:ext cx="0" cy="0"/>
          <a:chOff x="0" y="0"/>
          <a:chExt cx="0" cy="0"/>
        </a:xfrm>
      </p:grpSpPr>
      <p:sp>
        <p:nvSpPr>
          <p:cNvPr id="663" name="Google Shape;663;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4" name="Google Shape;664;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5" name="Shape 675"/>
        <p:cNvGrpSpPr/>
        <p:nvPr/>
      </p:nvGrpSpPr>
      <p:grpSpPr>
        <a:xfrm>
          <a:off x="0" y="0"/>
          <a:ext cx="0" cy="0"/>
          <a:chOff x="0" y="0"/>
          <a:chExt cx="0" cy="0"/>
        </a:xfrm>
      </p:grpSpPr>
      <p:sp>
        <p:nvSpPr>
          <p:cNvPr id="676" name="Google Shape;676;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7" name="Google Shape;677;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7" name="Shape 687"/>
        <p:cNvGrpSpPr/>
        <p:nvPr/>
      </p:nvGrpSpPr>
      <p:grpSpPr>
        <a:xfrm>
          <a:off x="0" y="0"/>
          <a:ext cx="0" cy="0"/>
          <a:chOff x="0" y="0"/>
          <a:chExt cx="0" cy="0"/>
        </a:xfrm>
      </p:grpSpPr>
      <p:sp>
        <p:nvSpPr>
          <p:cNvPr id="688" name="Google Shape;688;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9" name="Google Shape;689;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5" name="Shape 705"/>
        <p:cNvGrpSpPr/>
        <p:nvPr/>
      </p:nvGrpSpPr>
      <p:grpSpPr>
        <a:xfrm>
          <a:off x="0" y="0"/>
          <a:ext cx="0" cy="0"/>
          <a:chOff x="0" y="0"/>
          <a:chExt cx="0" cy="0"/>
        </a:xfrm>
      </p:grpSpPr>
      <p:sp>
        <p:nvSpPr>
          <p:cNvPr id="706" name="Google Shape;706;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07" name="Google Shape;707;p2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8" name="Google Shape;708;p2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8" name="Shape 728"/>
        <p:cNvGrpSpPr/>
        <p:nvPr/>
      </p:nvGrpSpPr>
      <p:grpSpPr>
        <a:xfrm>
          <a:off x="0" y="0"/>
          <a:ext cx="0" cy="0"/>
          <a:chOff x="0" y="0"/>
          <a:chExt cx="0" cy="0"/>
        </a:xfrm>
      </p:grpSpPr>
      <p:sp>
        <p:nvSpPr>
          <p:cNvPr id="729" name="Google Shape;729;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30" name="Google Shape;730;p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31" name="Google Shape;731;p2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8" name="Shape 738"/>
        <p:cNvGrpSpPr/>
        <p:nvPr/>
      </p:nvGrpSpPr>
      <p:grpSpPr>
        <a:xfrm>
          <a:off x="0" y="0"/>
          <a:ext cx="0" cy="0"/>
          <a:chOff x="0" y="0"/>
          <a:chExt cx="0" cy="0"/>
        </a:xfrm>
      </p:grpSpPr>
      <p:sp>
        <p:nvSpPr>
          <p:cNvPr id="739" name="Google Shape;739;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40" name="Google Shape;740;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5" name="Google Shape;275;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0" name="Shape 760"/>
        <p:cNvGrpSpPr/>
        <p:nvPr/>
      </p:nvGrpSpPr>
      <p:grpSpPr>
        <a:xfrm>
          <a:off x="0" y="0"/>
          <a:ext cx="0" cy="0"/>
          <a:chOff x="0" y="0"/>
          <a:chExt cx="0" cy="0"/>
        </a:xfrm>
      </p:grpSpPr>
      <p:sp>
        <p:nvSpPr>
          <p:cNvPr id="761" name="Google Shape;761;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62" name="Google Shape;762;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4" name="Shape 784"/>
        <p:cNvGrpSpPr/>
        <p:nvPr/>
      </p:nvGrpSpPr>
      <p:grpSpPr>
        <a:xfrm>
          <a:off x="0" y="0"/>
          <a:ext cx="0" cy="0"/>
          <a:chOff x="0" y="0"/>
          <a:chExt cx="0" cy="0"/>
        </a:xfrm>
      </p:grpSpPr>
      <p:sp>
        <p:nvSpPr>
          <p:cNvPr id="785" name="Google Shape;785;p3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86" name="Google Shape;786;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9" name="Shape 789"/>
        <p:cNvGrpSpPr/>
        <p:nvPr/>
      </p:nvGrpSpPr>
      <p:grpSpPr>
        <a:xfrm>
          <a:off x="0" y="0"/>
          <a:ext cx="0" cy="0"/>
          <a:chOff x="0" y="0"/>
          <a:chExt cx="0" cy="0"/>
        </a:xfrm>
      </p:grpSpPr>
      <p:sp>
        <p:nvSpPr>
          <p:cNvPr id="790" name="Google Shape;790;p3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91" name="Google Shape;791;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4" name="Shape 794"/>
        <p:cNvGrpSpPr/>
        <p:nvPr/>
      </p:nvGrpSpPr>
      <p:grpSpPr>
        <a:xfrm>
          <a:off x="0" y="0"/>
          <a:ext cx="0" cy="0"/>
          <a:chOff x="0" y="0"/>
          <a:chExt cx="0" cy="0"/>
        </a:xfrm>
      </p:grpSpPr>
      <p:sp>
        <p:nvSpPr>
          <p:cNvPr id="795" name="Google Shape;795;p3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96" name="Google Shape;796;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5" name="Shape 805"/>
        <p:cNvGrpSpPr/>
        <p:nvPr/>
      </p:nvGrpSpPr>
      <p:grpSpPr>
        <a:xfrm>
          <a:off x="0" y="0"/>
          <a:ext cx="0" cy="0"/>
          <a:chOff x="0" y="0"/>
          <a:chExt cx="0" cy="0"/>
        </a:xfrm>
      </p:grpSpPr>
      <p:sp>
        <p:nvSpPr>
          <p:cNvPr id="806" name="Google Shape;806;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07" name="Google Shape;807;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7" name="Shape 817"/>
        <p:cNvGrpSpPr/>
        <p:nvPr/>
      </p:nvGrpSpPr>
      <p:grpSpPr>
        <a:xfrm>
          <a:off x="0" y="0"/>
          <a:ext cx="0" cy="0"/>
          <a:chOff x="0" y="0"/>
          <a:chExt cx="0" cy="0"/>
        </a:xfrm>
      </p:grpSpPr>
      <p:sp>
        <p:nvSpPr>
          <p:cNvPr id="818" name="Google Shape;818;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19" name="Google Shape;819;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5" name="Shape 835"/>
        <p:cNvGrpSpPr/>
        <p:nvPr/>
      </p:nvGrpSpPr>
      <p:grpSpPr>
        <a:xfrm>
          <a:off x="0" y="0"/>
          <a:ext cx="0" cy="0"/>
          <a:chOff x="0" y="0"/>
          <a:chExt cx="0" cy="0"/>
        </a:xfrm>
      </p:grpSpPr>
      <p:sp>
        <p:nvSpPr>
          <p:cNvPr id="836" name="Google Shape;836;p3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37" name="Google Shape;837;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3" name="Shape 853"/>
        <p:cNvGrpSpPr/>
        <p:nvPr/>
      </p:nvGrpSpPr>
      <p:grpSpPr>
        <a:xfrm>
          <a:off x="0" y="0"/>
          <a:ext cx="0" cy="0"/>
          <a:chOff x="0" y="0"/>
          <a:chExt cx="0" cy="0"/>
        </a:xfrm>
      </p:grpSpPr>
      <p:sp>
        <p:nvSpPr>
          <p:cNvPr id="854" name="Google Shape;854;p3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55" name="Google Shape;855;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7" name="Shape 867"/>
        <p:cNvGrpSpPr/>
        <p:nvPr/>
      </p:nvGrpSpPr>
      <p:grpSpPr>
        <a:xfrm>
          <a:off x="0" y="0"/>
          <a:ext cx="0" cy="0"/>
          <a:chOff x="0" y="0"/>
          <a:chExt cx="0" cy="0"/>
        </a:xfrm>
      </p:grpSpPr>
      <p:sp>
        <p:nvSpPr>
          <p:cNvPr id="868" name="Google Shape;868;p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9" name="Google Shape;869;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2" name="Shape 882"/>
        <p:cNvGrpSpPr/>
        <p:nvPr/>
      </p:nvGrpSpPr>
      <p:grpSpPr>
        <a:xfrm>
          <a:off x="0" y="0"/>
          <a:ext cx="0" cy="0"/>
          <a:chOff x="0" y="0"/>
          <a:chExt cx="0" cy="0"/>
        </a:xfrm>
      </p:grpSpPr>
      <p:sp>
        <p:nvSpPr>
          <p:cNvPr id="883" name="Google Shape;883;p4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4" name="Google Shape;884;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9" name="Google Shape;279;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0" name="Shape 910"/>
        <p:cNvGrpSpPr/>
        <p:nvPr/>
      </p:nvGrpSpPr>
      <p:grpSpPr>
        <a:xfrm>
          <a:off x="0" y="0"/>
          <a:ext cx="0" cy="0"/>
          <a:chOff x="0" y="0"/>
          <a:chExt cx="0" cy="0"/>
        </a:xfrm>
      </p:grpSpPr>
      <p:sp>
        <p:nvSpPr>
          <p:cNvPr id="911" name="Google Shape;911;p4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12" name="Google Shape;912;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5" name="Shape 915"/>
        <p:cNvGrpSpPr/>
        <p:nvPr/>
      </p:nvGrpSpPr>
      <p:grpSpPr>
        <a:xfrm>
          <a:off x="0" y="0"/>
          <a:ext cx="0" cy="0"/>
          <a:chOff x="0" y="0"/>
          <a:chExt cx="0" cy="0"/>
        </a:xfrm>
      </p:grpSpPr>
      <p:sp>
        <p:nvSpPr>
          <p:cNvPr id="916" name="Google Shape;916;p4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17" name="Google Shape;917;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1" name="Shape 931"/>
        <p:cNvGrpSpPr/>
        <p:nvPr/>
      </p:nvGrpSpPr>
      <p:grpSpPr>
        <a:xfrm>
          <a:off x="0" y="0"/>
          <a:ext cx="0" cy="0"/>
          <a:chOff x="0" y="0"/>
          <a:chExt cx="0" cy="0"/>
        </a:xfrm>
      </p:grpSpPr>
      <p:sp>
        <p:nvSpPr>
          <p:cNvPr id="932" name="Google Shape;932;p4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33" name="Google Shape;933;p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6" name="Shape 946"/>
        <p:cNvGrpSpPr/>
        <p:nvPr/>
      </p:nvGrpSpPr>
      <p:grpSpPr>
        <a:xfrm>
          <a:off x="0" y="0"/>
          <a:ext cx="0" cy="0"/>
          <a:chOff x="0" y="0"/>
          <a:chExt cx="0" cy="0"/>
        </a:xfrm>
      </p:grpSpPr>
      <p:sp>
        <p:nvSpPr>
          <p:cNvPr id="947" name="Google Shape;947;p4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48" name="Google Shape;948;p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2" name="Shape 962"/>
        <p:cNvGrpSpPr/>
        <p:nvPr/>
      </p:nvGrpSpPr>
      <p:grpSpPr>
        <a:xfrm>
          <a:off x="0" y="0"/>
          <a:ext cx="0" cy="0"/>
          <a:chOff x="0" y="0"/>
          <a:chExt cx="0" cy="0"/>
        </a:xfrm>
      </p:grpSpPr>
      <p:sp>
        <p:nvSpPr>
          <p:cNvPr id="963" name="Google Shape;963;p4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64" name="Google Shape;964;p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8" name="Shape 978"/>
        <p:cNvGrpSpPr/>
        <p:nvPr/>
      </p:nvGrpSpPr>
      <p:grpSpPr>
        <a:xfrm>
          <a:off x="0" y="0"/>
          <a:ext cx="0" cy="0"/>
          <a:chOff x="0" y="0"/>
          <a:chExt cx="0" cy="0"/>
        </a:xfrm>
      </p:grpSpPr>
      <p:sp>
        <p:nvSpPr>
          <p:cNvPr id="979" name="Google Shape;979;p4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80" name="Google Shape;980;p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4" name="Shape 994"/>
        <p:cNvGrpSpPr/>
        <p:nvPr/>
      </p:nvGrpSpPr>
      <p:grpSpPr>
        <a:xfrm>
          <a:off x="0" y="0"/>
          <a:ext cx="0" cy="0"/>
          <a:chOff x="0" y="0"/>
          <a:chExt cx="0" cy="0"/>
        </a:xfrm>
      </p:grpSpPr>
      <p:sp>
        <p:nvSpPr>
          <p:cNvPr id="995" name="Google Shape;995;p4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6" name="Google Shape;996;p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0" name="Shape 1010"/>
        <p:cNvGrpSpPr/>
        <p:nvPr/>
      </p:nvGrpSpPr>
      <p:grpSpPr>
        <a:xfrm>
          <a:off x="0" y="0"/>
          <a:ext cx="0" cy="0"/>
          <a:chOff x="0" y="0"/>
          <a:chExt cx="0" cy="0"/>
        </a:xfrm>
      </p:grpSpPr>
      <p:sp>
        <p:nvSpPr>
          <p:cNvPr id="1011" name="Google Shape;1011;p4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12" name="Google Shape;1012;p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7" name="Shape 1027"/>
        <p:cNvGrpSpPr/>
        <p:nvPr/>
      </p:nvGrpSpPr>
      <p:grpSpPr>
        <a:xfrm>
          <a:off x="0" y="0"/>
          <a:ext cx="0" cy="0"/>
          <a:chOff x="0" y="0"/>
          <a:chExt cx="0" cy="0"/>
        </a:xfrm>
      </p:grpSpPr>
      <p:sp>
        <p:nvSpPr>
          <p:cNvPr id="1028" name="Google Shape;1028;p4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9" name="Google Shape;1029;p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3" name="Shape 1043"/>
        <p:cNvGrpSpPr/>
        <p:nvPr/>
      </p:nvGrpSpPr>
      <p:grpSpPr>
        <a:xfrm>
          <a:off x="0" y="0"/>
          <a:ext cx="0" cy="0"/>
          <a:chOff x="0" y="0"/>
          <a:chExt cx="0" cy="0"/>
        </a:xfrm>
      </p:grpSpPr>
      <p:sp>
        <p:nvSpPr>
          <p:cNvPr id="1044" name="Google Shape;1044;p5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5" name="Google Shape;1045;p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9" name="Google Shape;299;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9" name="Shape 1059"/>
        <p:cNvGrpSpPr/>
        <p:nvPr/>
      </p:nvGrpSpPr>
      <p:grpSpPr>
        <a:xfrm>
          <a:off x="0" y="0"/>
          <a:ext cx="0" cy="0"/>
          <a:chOff x="0" y="0"/>
          <a:chExt cx="0" cy="0"/>
        </a:xfrm>
      </p:grpSpPr>
      <p:sp>
        <p:nvSpPr>
          <p:cNvPr id="1060" name="Google Shape;1060;p5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1" name="Google Shape;1061;p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7" name="Shape 1077"/>
        <p:cNvGrpSpPr/>
        <p:nvPr/>
      </p:nvGrpSpPr>
      <p:grpSpPr>
        <a:xfrm>
          <a:off x="0" y="0"/>
          <a:ext cx="0" cy="0"/>
          <a:chOff x="0" y="0"/>
          <a:chExt cx="0" cy="0"/>
        </a:xfrm>
      </p:grpSpPr>
      <p:sp>
        <p:nvSpPr>
          <p:cNvPr id="1078" name="Google Shape;1078;p5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79" name="Google Shape;1079;p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4" name="Shape 1094"/>
        <p:cNvGrpSpPr/>
        <p:nvPr/>
      </p:nvGrpSpPr>
      <p:grpSpPr>
        <a:xfrm>
          <a:off x="0" y="0"/>
          <a:ext cx="0" cy="0"/>
          <a:chOff x="0" y="0"/>
          <a:chExt cx="0" cy="0"/>
        </a:xfrm>
      </p:grpSpPr>
      <p:sp>
        <p:nvSpPr>
          <p:cNvPr id="1095" name="Google Shape;1095;p5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96" name="Google Shape;1096;p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1" name="Shape 1111"/>
        <p:cNvGrpSpPr/>
        <p:nvPr/>
      </p:nvGrpSpPr>
      <p:grpSpPr>
        <a:xfrm>
          <a:off x="0" y="0"/>
          <a:ext cx="0" cy="0"/>
          <a:chOff x="0" y="0"/>
          <a:chExt cx="0" cy="0"/>
        </a:xfrm>
      </p:grpSpPr>
      <p:sp>
        <p:nvSpPr>
          <p:cNvPr id="1112" name="Google Shape;1112;p5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13" name="Google Shape;1113;p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7" name="Shape 1127"/>
        <p:cNvGrpSpPr/>
        <p:nvPr/>
      </p:nvGrpSpPr>
      <p:grpSpPr>
        <a:xfrm>
          <a:off x="0" y="0"/>
          <a:ext cx="0" cy="0"/>
          <a:chOff x="0" y="0"/>
          <a:chExt cx="0" cy="0"/>
        </a:xfrm>
      </p:grpSpPr>
      <p:sp>
        <p:nvSpPr>
          <p:cNvPr id="1128" name="Google Shape;1128;p5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29" name="Google Shape;1129;p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2" name="Shape 1132"/>
        <p:cNvGrpSpPr/>
        <p:nvPr/>
      </p:nvGrpSpPr>
      <p:grpSpPr>
        <a:xfrm>
          <a:off x="0" y="0"/>
          <a:ext cx="0" cy="0"/>
          <a:chOff x="0" y="0"/>
          <a:chExt cx="0" cy="0"/>
        </a:xfrm>
      </p:grpSpPr>
      <p:sp>
        <p:nvSpPr>
          <p:cNvPr id="1133" name="Google Shape;1133;p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34" name="Google Shape;1134;p5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35" name="Google Shape;1135;p5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5" name="Shape 1165"/>
        <p:cNvGrpSpPr/>
        <p:nvPr/>
      </p:nvGrpSpPr>
      <p:grpSpPr>
        <a:xfrm>
          <a:off x="0" y="0"/>
          <a:ext cx="0" cy="0"/>
          <a:chOff x="0" y="0"/>
          <a:chExt cx="0" cy="0"/>
        </a:xfrm>
      </p:grpSpPr>
      <p:sp>
        <p:nvSpPr>
          <p:cNvPr id="1166" name="Google Shape;1166;p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67" name="Google Shape;1167;p5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68" name="Google Shape;1168;p5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3" name="Shape 1203"/>
        <p:cNvGrpSpPr/>
        <p:nvPr/>
      </p:nvGrpSpPr>
      <p:grpSpPr>
        <a:xfrm>
          <a:off x="0" y="0"/>
          <a:ext cx="0" cy="0"/>
          <a:chOff x="0" y="0"/>
          <a:chExt cx="0" cy="0"/>
        </a:xfrm>
      </p:grpSpPr>
      <p:sp>
        <p:nvSpPr>
          <p:cNvPr id="1204" name="Google Shape;1204;p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05" name="Google Shape;1205;p5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06" name="Google Shape;1206;p5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8" name="Shape 1238"/>
        <p:cNvGrpSpPr/>
        <p:nvPr/>
      </p:nvGrpSpPr>
      <p:grpSpPr>
        <a:xfrm>
          <a:off x="0" y="0"/>
          <a:ext cx="0" cy="0"/>
          <a:chOff x="0" y="0"/>
          <a:chExt cx="0" cy="0"/>
        </a:xfrm>
      </p:grpSpPr>
      <p:sp>
        <p:nvSpPr>
          <p:cNvPr id="1239" name="Google Shape;1239;p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40" name="Google Shape;1240;p5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41" name="Google Shape;1241;p5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3" name="Shape 1273"/>
        <p:cNvGrpSpPr/>
        <p:nvPr/>
      </p:nvGrpSpPr>
      <p:grpSpPr>
        <a:xfrm>
          <a:off x="0" y="0"/>
          <a:ext cx="0" cy="0"/>
          <a:chOff x="0" y="0"/>
          <a:chExt cx="0" cy="0"/>
        </a:xfrm>
      </p:grpSpPr>
      <p:sp>
        <p:nvSpPr>
          <p:cNvPr id="1274" name="Google Shape;1274;p6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75" name="Google Shape;1275;p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1" name="Google Shape;311;p6:notes"/>
          <p:cNvSpPr txBox="1"/>
          <p:nvPr>
            <p:ph idx="1" type="body"/>
          </p:nvPr>
        </p:nvSpPr>
        <p:spPr>
          <a:xfrm>
            <a:off x="685800" y="4400549"/>
            <a:ext cx="5486400" cy="3600596"/>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2" name="Google Shape;312;p6:notes"/>
          <p:cNvSpPr txBox="1"/>
          <p:nvPr>
            <p:ph idx="12" type="sldNum"/>
          </p:nvPr>
        </p:nvSpPr>
        <p:spPr>
          <a:xfrm>
            <a:off x="3884608" y="8685208"/>
            <a:ext cx="2971800" cy="458699"/>
          </a:xfrm>
          <a:prstGeom prst="rect">
            <a:avLst/>
          </a:prstGeom>
          <a:noFill/>
          <a:ln>
            <a:noFill/>
          </a:ln>
        </p:spPr>
        <p:txBody>
          <a:bodyPr anchorCtr="0" anchor="b" bIns="45700" lIns="91400" spcFirstLastPara="1" rIns="91400"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fr-FR" sz="18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4" name="Shape 1284"/>
        <p:cNvGrpSpPr/>
        <p:nvPr/>
      </p:nvGrpSpPr>
      <p:grpSpPr>
        <a:xfrm>
          <a:off x="0" y="0"/>
          <a:ext cx="0" cy="0"/>
          <a:chOff x="0" y="0"/>
          <a:chExt cx="0" cy="0"/>
        </a:xfrm>
      </p:grpSpPr>
      <p:sp>
        <p:nvSpPr>
          <p:cNvPr id="1285" name="Google Shape;1285;p6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86" name="Google Shape;1286;p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5" name="Shape 1295"/>
        <p:cNvGrpSpPr/>
        <p:nvPr/>
      </p:nvGrpSpPr>
      <p:grpSpPr>
        <a:xfrm>
          <a:off x="0" y="0"/>
          <a:ext cx="0" cy="0"/>
          <a:chOff x="0" y="0"/>
          <a:chExt cx="0" cy="0"/>
        </a:xfrm>
      </p:grpSpPr>
      <p:sp>
        <p:nvSpPr>
          <p:cNvPr id="1296" name="Google Shape;1296;p6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97" name="Google Shape;1297;p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4" name="Shape 1304"/>
        <p:cNvGrpSpPr/>
        <p:nvPr/>
      </p:nvGrpSpPr>
      <p:grpSpPr>
        <a:xfrm>
          <a:off x="0" y="0"/>
          <a:ext cx="0" cy="0"/>
          <a:chOff x="0" y="0"/>
          <a:chExt cx="0" cy="0"/>
        </a:xfrm>
      </p:grpSpPr>
      <p:sp>
        <p:nvSpPr>
          <p:cNvPr id="1305" name="Google Shape;1305;p6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6" name="Google Shape;1306;p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1" name="Shape 1331"/>
        <p:cNvGrpSpPr/>
        <p:nvPr/>
      </p:nvGrpSpPr>
      <p:grpSpPr>
        <a:xfrm>
          <a:off x="0" y="0"/>
          <a:ext cx="0" cy="0"/>
          <a:chOff x="0" y="0"/>
          <a:chExt cx="0" cy="0"/>
        </a:xfrm>
      </p:grpSpPr>
      <p:sp>
        <p:nvSpPr>
          <p:cNvPr id="1332" name="Google Shape;1332;p6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33" name="Google Shape;1333;p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4" name="Shape 1344"/>
        <p:cNvGrpSpPr/>
        <p:nvPr/>
      </p:nvGrpSpPr>
      <p:grpSpPr>
        <a:xfrm>
          <a:off x="0" y="0"/>
          <a:ext cx="0" cy="0"/>
          <a:chOff x="0" y="0"/>
          <a:chExt cx="0" cy="0"/>
        </a:xfrm>
      </p:grpSpPr>
      <p:sp>
        <p:nvSpPr>
          <p:cNvPr id="1345" name="Google Shape;1345;p6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46" name="Google Shape;1346;p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1" name="Shape 1351"/>
        <p:cNvGrpSpPr/>
        <p:nvPr/>
      </p:nvGrpSpPr>
      <p:grpSpPr>
        <a:xfrm>
          <a:off x="0" y="0"/>
          <a:ext cx="0" cy="0"/>
          <a:chOff x="0" y="0"/>
          <a:chExt cx="0" cy="0"/>
        </a:xfrm>
      </p:grpSpPr>
      <p:sp>
        <p:nvSpPr>
          <p:cNvPr id="1352" name="Google Shape;1352;p6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53" name="Google Shape;1353;p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0" name="Shape 1360"/>
        <p:cNvGrpSpPr/>
        <p:nvPr/>
      </p:nvGrpSpPr>
      <p:grpSpPr>
        <a:xfrm>
          <a:off x="0" y="0"/>
          <a:ext cx="0" cy="0"/>
          <a:chOff x="0" y="0"/>
          <a:chExt cx="0" cy="0"/>
        </a:xfrm>
      </p:grpSpPr>
      <p:sp>
        <p:nvSpPr>
          <p:cNvPr id="1361" name="Google Shape;1361;p6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62" name="Google Shape;1362;p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4" name="Shape 1384"/>
        <p:cNvGrpSpPr/>
        <p:nvPr/>
      </p:nvGrpSpPr>
      <p:grpSpPr>
        <a:xfrm>
          <a:off x="0" y="0"/>
          <a:ext cx="0" cy="0"/>
          <a:chOff x="0" y="0"/>
          <a:chExt cx="0" cy="0"/>
        </a:xfrm>
      </p:grpSpPr>
      <p:sp>
        <p:nvSpPr>
          <p:cNvPr id="1385" name="Google Shape;1385;p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86" name="Google Shape;1386;p6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87" name="Google Shape;1387;p6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fr-FR"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8" name="Shape 1408"/>
        <p:cNvGrpSpPr/>
        <p:nvPr/>
      </p:nvGrpSpPr>
      <p:grpSpPr>
        <a:xfrm>
          <a:off x="0" y="0"/>
          <a:ext cx="0" cy="0"/>
          <a:chOff x="0" y="0"/>
          <a:chExt cx="0" cy="0"/>
        </a:xfrm>
      </p:grpSpPr>
      <p:sp>
        <p:nvSpPr>
          <p:cNvPr id="1409" name="Google Shape;1409;p6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10" name="Google Shape;1410;p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0" name="Google Shape;330;p7:notes"/>
          <p:cNvSpPr txBox="1"/>
          <p:nvPr>
            <p:ph idx="1" type="body"/>
          </p:nvPr>
        </p:nvSpPr>
        <p:spPr>
          <a:xfrm>
            <a:off x="685800" y="4400549"/>
            <a:ext cx="5486400" cy="3600596"/>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1" name="Google Shape;331;p7:notes"/>
          <p:cNvSpPr txBox="1"/>
          <p:nvPr>
            <p:ph idx="12" type="sldNum"/>
          </p:nvPr>
        </p:nvSpPr>
        <p:spPr>
          <a:xfrm>
            <a:off x="3884608" y="8685208"/>
            <a:ext cx="2971800" cy="458699"/>
          </a:xfrm>
          <a:prstGeom prst="rect">
            <a:avLst/>
          </a:prstGeom>
          <a:noFill/>
          <a:ln>
            <a:noFill/>
          </a:ln>
        </p:spPr>
        <p:txBody>
          <a:bodyPr anchorCtr="0" anchor="b" bIns="45700" lIns="91400" spcFirstLastPara="1" rIns="91400"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fr-FR" sz="18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5" name="Google Shape;375;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 name="Shape 385"/>
        <p:cNvGrpSpPr/>
        <p:nvPr/>
      </p:nvGrpSpPr>
      <p:grpSpPr>
        <a:xfrm>
          <a:off x="0" y="0"/>
          <a:ext cx="0" cy="0"/>
          <a:chOff x="0" y="0"/>
          <a:chExt cx="0" cy="0"/>
        </a:xfrm>
      </p:grpSpPr>
      <p:sp>
        <p:nvSpPr>
          <p:cNvPr id="386" name="Google Shape;386;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7" name="Google Shape;387;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3.png"/><Relationship Id="rId4" Type="http://schemas.openxmlformats.org/officeDocument/2006/relationships/image" Target="../media/image17.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gif"/><Relationship Id="rId3" Type="http://schemas.openxmlformats.org/officeDocument/2006/relationships/image" Target="../media/image24.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7.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gif"/><Relationship Id="rId3" Type="http://schemas.openxmlformats.org/officeDocument/2006/relationships/image" Target="../media/image25.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7.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 Id="rId3" Type="http://schemas.openxmlformats.org/officeDocument/2006/relationships/image" Target="../media/image7.png"/><Relationship Id="rId4" Type="http://schemas.openxmlformats.org/officeDocument/2006/relationships/image" Target="../media/image6.png"/><Relationship Id="rId5" Type="http://schemas.openxmlformats.org/officeDocument/2006/relationships/image" Target="../media/image2.png"/><Relationship Id="rId6" Type="http://schemas.openxmlformats.org/officeDocument/2006/relationships/image" Target="../media/image11.png"/><Relationship Id="rId7" Type="http://schemas.openxmlformats.org/officeDocument/2006/relationships/image" Target="../media/image9.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9.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8.png"/><Relationship Id="rId9"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image" Target="../media/image4.png"/><Relationship Id="rId7" Type="http://schemas.openxmlformats.org/officeDocument/2006/relationships/image" Target="../media/image5.jpg"/><Relationship Id="rId8" Type="http://schemas.openxmlformats.org/officeDocument/2006/relationships/image" Target="../media/image10.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gif"/><Relationship Id="rId3" Type="http://schemas.openxmlformats.org/officeDocument/2006/relationships/image" Target="../media/image21.png"/><Relationship Id="rId4" Type="http://schemas.openxmlformats.org/officeDocument/2006/relationships/image" Target="../media/image6.png"/><Relationship Id="rId5"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ge de garde">
  <p:cSld name="Page de garde">
    <p:spTree>
      <p:nvGrpSpPr>
        <p:cNvPr id="15" name="Shape 15"/>
        <p:cNvGrpSpPr/>
        <p:nvPr/>
      </p:nvGrpSpPr>
      <p:grpSpPr>
        <a:xfrm>
          <a:off x="0" y="0"/>
          <a:ext cx="0" cy="0"/>
          <a:chOff x="0" y="0"/>
          <a:chExt cx="0" cy="0"/>
        </a:xfrm>
      </p:grpSpPr>
      <p:sp>
        <p:nvSpPr>
          <p:cNvPr id="16" name="Google Shape;16;p71"/>
          <p:cNvSpPr txBox="1"/>
          <p:nvPr/>
        </p:nvSpPr>
        <p:spPr>
          <a:xfrm>
            <a:off x="10470737" y="1351027"/>
            <a:ext cx="1278303" cy="443198"/>
          </a:xfrm>
          <a:prstGeom prst="rect">
            <a:avLst/>
          </a:prstGeom>
          <a:noFill/>
          <a:ln>
            <a:noFill/>
          </a:ln>
        </p:spPr>
        <p:txBody>
          <a:bodyPr anchorCtr="1" anchor="t" bIns="0" lIns="0" spcFirstLastPara="1" rIns="0" wrap="square" tIns="0">
            <a:spAutoFit/>
          </a:bodyPr>
          <a:lstStyle/>
          <a:p>
            <a:pPr indent="0" lvl="0" marL="0" marR="0" rtl="0" algn="ctr">
              <a:lnSpc>
                <a:spcPct val="183502"/>
              </a:lnSpc>
              <a:spcBef>
                <a:spcPts val="0"/>
              </a:spcBef>
              <a:spcAft>
                <a:spcPts val="0"/>
              </a:spcAft>
              <a:buNone/>
            </a:pPr>
            <a:r>
              <a:rPr b="1" i="0" lang="fr-FR" sz="1800" u="none" cap="none" strike="noStrike">
                <a:solidFill>
                  <a:srgbClr val="FFFFFF"/>
                </a:solidFill>
                <a:latin typeface="Calibri"/>
                <a:ea typeface="Calibri"/>
                <a:cs typeface="Calibri"/>
                <a:sym typeface="Calibri"/>
              </a:rPr>
              <a:t>Niveau</a:t>
            </a:r>
            <a:r>
              <a:rPr b="1" i="0" lang="fr-FR" sz="1200" u="none" cap="none" strike="noStrike">
                <a:solidFill>
                  <a:srgbClr val="FFFFFF"/>
                </a:solidFill>
                <a:latin typeface="Dosis"/>
                <a:ea typeface="Dosis"/>
                <a:cs typeface="Dosis"/>
                <a:sym typeface="Dosis"/>
              </a:rPr>
              <a:t>    </a:t>
            </a:r>
            <a:r>
              <a:rPr b="1" i="0" lang="fr-FR" sz="1000" u="none" cap="none" strike="noStrike">
                <a:solidFill>
                  <a:srgbClr val="FFFFFF"/>
                </a:solidFill>
                <a:latin typeface="Dosis"/>
                <a:ea typeface="Dosis"/>
                <a:cs typeface="Dosis"/>
                <a:sym typeface="Dosis"/>
              </a:rPr>
              <a:t>            </a:t>
            </a:r>
            <a:r>
              <a:rPr b="1" i="0" lang="fr-FR" sz="1200" u="none" cap="none" strike="noStrike">
                <a:solidFill>
                  <a:srgbClr val="FFFFFF"/>
                </a:solidFill>
                <a:latin typeface="Dosis"/>
                <a:ea typeface="Dosis"/>
                <a:cs typeface="Dosis"/>
                <a:sym typeface="Dosis"/>
              </a:rPr>
              <a:t>             </a:t>
            </a:r>
            <a:endParaRPr b="0" i="0" sz="1100" u="none" cap="none" strike="noStrike">
              <a:solidFill>
                <a:schemeClr val="dk1"/>
              </a:solidFill>
              <a:latin typeface="Calibri"/>
              <a:ea typeface="Calibri"/>
              <a:cs typeface="Calibri"/>
              <a:sym typeface="Calibri"/>
            </a:endParaRPr>
          </a:p>
        </p:txBody>
      </p:sp>
      <p:pic>
        <p:nvPicPr>
          <p:cNvPr id="17" name="Google Shape;17;p71"/>
          <p:cNvPicPr preferRelativeResize="0"/>
          <p:nvPr/>
        </p:nvPicPr>
        <p:blipFill rotWithShape="1">
          <a:blip r:embed="rId2">
            <a:alphaModFix/>
          </a:blip>
          <a:srcRect b="0" l="0" r="0" t="0"/>
          <a:stretch/>
        </p:blipFill>
        <p:spPr>
          <a:xfrm>
            <a:off x="10400923" y="1260711"/>
            <a:ext cx="1519859" cy="1217796"/>
          </a:xfrm>
          <a:prstGeom prst="rect">
            <a:avLst/>
          </a:prstGeom>
          <a:noFill/>
          <a:ln>
            <a:noFill/>
          </a:ln>
        </p:spPr>
      </p:pic>
      <p:sp>
        <p:nvSpPr>
          <p:cNvPr id="18" name="Google Shape;18;p71"/>
          <p:cNvSpPr txBox="1"/>
          <p:nvPr/>
        </p:nvSpPr>
        <p:spPr>
          <a:xfrm>
            <a:off x="10521700" y="1400907"/>
            <a:ext cx="1278303" cy="443198"/>
          </a:xfrm>
          <a:prstGeom prst="rect">
            <a:avLst/>
          </a:prstGeom>
          <a:noFill/>
          <a:ln>
            <a:noFill/>
          </a:ln>
        </p:spPr>
        <p:txBody>
          <a:bodyPr anchorCtr="1" anchor="t" bIns="0" lIns="0" spcFirstLastPara="1" rIns="0" wrap="square" tIns="0">
            <a:spAutoFit/>
          </a:bodyPr>
          <a:lstStyle/>
          <a:p>
            <a:pPr indent="0" lvl="0" marL="0" marR="0" rtl="0" algn="ctr">
              <a:lnSpc>
                <a:spcPct val="183502"/>
              </a:lnSpc>
              <a:spcBef>
                <a:spcPts val="0"/>
              </a:spcBef>
              <a:spcAft>
                <a:spcPts val="0"/>
              </a:spcAft>
              <a:buNone/>
            </a:pPr>
            <a:r>
              <a:rPr b="1" i="0" lang="fr-FR" sz="1800" u="none" cap="none" strike="noStrike">
                <a:solidFill>
                  <a:srgbClr val="FFFFFF"/>
                </a:solidFill>
                <a:latin typeface="Calibri"/>
                <a:ea typeface="Calibri"/>
                <a:cs typeface="Calibri"/>
                <a:sym typeface="Calibri"/>
              </a:rPr>
              <a:t>Niveau</a:t>
            </a:r>
            <a:r>
              <a:rPr b="1" i="0" lang="fr-FR" sz="1600" u="none" cap="none" strike="noStrike">
                <a:solidFill>
                  <a:srgbClr val="FFFFFF"/>
                </a:solidFill>
                <a:latin typeface="Calibri"/>
                <a:ea typeface="Calibri"/>
                <a:cs typeface="Calibri"/>
                <a:sym typeface="Calibri"/>
              </a:rPr>
              <a:t>         </a:t>
            </a:r>
            <a:endParaRPr b="0" i="0" sz="1800" u="none" cap="none" strike="noStrike">
              <a:solidFill>
                <a:schemeClr val="dk1"/>
              </a:solidFill>
              <a:latin typeface="Calibri"/>
              <a:ea typeface="Calibri"/>
              <a:cs typeface="Calibri"/>
              <a:sym typeface="Calibri"/>
            </a:endParaRPr>
          </a:p>
        </p:txBody>
      </p:sp>
      <p:sp>
        <p:nvSpPr>
          <p:cNvPr id="19" name="Google Shape;19;p71"/>
          <p:cNvSpPr txBox="1"/>
          <p:nvPr/>
        </p:nvSpPr>
        <p:spPr>
          <a:xfrm>
            <a:off x="10599248" y="1869610"/>
            <a:ext cx="1123203" cy="346210"/>
          </a:xfrm>
          <a:prstGeom prst="rect">
            <a:avLst/>
          </a:prstGeom>
          <a:noFill/>
          <a:ln>
            <a:noFill/>
          </a:ln>
        </p:spPr>
        <p:txBody>
          <a:bodyPr anchorCtr="1" anchor="t" bIns="34250" lIns="68550" spcFirstLastPara="1" rIns="68550" wrap="square" tIns="34250">
            <a:spAutoFit/>
          </a:bodyPr>
          <a:lstStyle/>
          <a:p>
            <a:pPr indent="0" lvl="0" marL="0" marR="0" rtl="0" algn="ctr">
              <a:spcBef>
                <a:spcPts val="0"/>
              </a:spcBef>
              <a:spcAft>
                <a:spcPts val="0"/>
              </a:spcAft>
              <a:buNone/>
            </a:pPr>
            <a:r>
              <a:rPr b="1" i="0" lang="fr-FR" sz="1800" u="none" cap="none" strike="noStrike">
                <a:solidFill>
                  <a:srgbClr val="FCBF18"/>
                </a:solidFill>
                <a:latin typeface="Calibri"/>
                <a:ea typeface="Calibri"/>
                <a:cs typeface="Calibri"/>
                <a:sym typeface="Calibri"/>
              </a:rPr>
              <a:t> </a:t>
            </a:r>
            <a:endParaRPr/>
          </a:p>
        </p:txBody>
      </p:sp>
      <p:sp>
        <p:nvSpPr>
          <p:cNvPr id="20" name="Google Shape;20;p71"/>
          <p:cNvSpPr/>
          <p:nvPr/>
        </p:nvSpPr>
        <p:spPr>
          <a:xfrm>
            <a:off x="271218" y="4592685"/>
            <a:ext cx="6693265" cy="522000"/>
          </a:xfrm>
          <a:prstGeom prst="rect">
            <a:avLst/>
          </a:prstGeom>
          <a:solidFill>
            <a:srgbClr val="0F9ED5"/>
          </a:solidFill>
          <a:ln>
            <a:noFill/>
          </a:ln>
        </p:spPr>
        <p:txBody>
          <a:bodyPr anchorCtr="0" anchor="ctr" bIns="34250" lIns="68550" spcFirstLastPara="1" rIns="68550" wrap="square" tIns="34250">
            <a:noAutofit/>
          </a:bodyPr>
          <a:lstStyle/>
          <a:p>
            <a:pPr indent="0" lvl="0" marL="0" marR="0" rtl="0" algn="l">
              <a:spcBef>
                <a:spcPts val="0"/>
              </a:spcBef>
              <a:spcAft>
                <a:spcPts val="0"/>
              </a:spcAft>
              <a:buNone/>
            </a:pPr>
            <a:r>
              <a:t/>
            </a:r>
            <a:endParaRPr b="1" i="0" sz="1800" u="none" cap="none" strike="noStrike">
              <a:solidFill>
                <a:srgbClr val="FFFFFF"/>
              </a:solidFill>
              <a:latin typeface="Calibri"/>
              <a:ea typeface="Calibri"/>
              <a:cs typeface="Calibri"/>
              <a:sym typeface="Calibri"/>
            </a:endParaRPr>
          </a:p>
        </p:txBody>
      </p:sp>
      <p:sp>
        <p:nvSpPr>
          <p:cNvPr id="21" name="Google Shape;21;p71"/>
          <p:cNvSpPr/>
          <p:nvPr/>
        </p:nvSpPr>
        <p:spPr>
          <a:xfrm>
            <a:off x="271218" y="5289789"/>
            <a:ext cx="6693265" cy="522000"/>
          </a:xfrm>
          <a:prstGeom prst="rect">
            <a:avLst/>
          </a:prstGeom>
          <a:solidFill>
            <a:srgbClr val="336FB6"/>
          </a:solidFill>
          <a:ln>
            <a:noFill/>
          </a:ln>
        </p:spPr>
        <p:txBody>
          <a:bodyPr anchorCtr="0" anchor="ctr" bIns="34250" lIns="68550" spcFirstLastPara="1" rIns="68550" wrap="square" tIns="34250">
            <a:noAutofit/>
          </a:bodyPr>
          <a:lstStyle/>
          <a:p>
            <a:pPr indent="0" lvl="0" marL="0" marR="0" rtl="0" algn="l">
              <a:spcBef>
                <a:spcPts val="0"/>
              </a:spcBef>
              <a:spcAft>
                <a:spcPts val="0"/>
              </a:spcAft>
              <a:buNone/>
            </a:pPr>
            <a:r>
              <a:rPr b="1" i="0" lang="fr-FR" sz="1800" u="none" cap="none" strike="noStrike">
                <a:solidFill>
                  <a:srgbClr val="FFFFFF"/>
                </a:solidFill>
                <a:latin typeface="Calibri"/>
                <a:ea typeface="Calibri"/>
                <a:cs typeface="Calibri"/>
                <a:sym typeface="Calibri"/>
              </a:rPr>
              <a:t> </a:t>
            </a:r>
            <a:r>
              <a:rPr b="1" i="0" lang="fr-FR" sz="2000" u="none" cap="none" strike="noStrike">
                <a:solidFill>
                  <a:srgbClr val="FFFFFF"/>
                </a:solidFill>
                <a:latin typeface="Calibri"/>
                <a:ea typeface="Calibri"/>
                <a:cs typeface="Calibri"/>
                <a:sym typeface="Calibri"/>
              </a:rPr>
              <a:t> </a:t>
            </a:r>
            <a:endParaRPr/>
          </a:p>
        </p:txBody>
      </p:sp>
      <p:pic>
        <p:nvPicPr>
          <p:cNvPr descr="الصفحة الرئيسية" id="22" name="Google Shape;22;p71"/>
          <p:cNvPicPr preferRelativeResize="0"/>
          <p:nvPr/>
        </p:nvPicPr>
        <p:blipFill rotWithShape="1">
          <a:blip r:embed="rId3">
            <a:alphaModFix/>
          </a:blip>
          <a:srcRect b="0" l="0" r="0" t="0"/>
          <a:stretch/>
        </p:blipFill>
        <p:spPr>
          <a:xfrm>
            <a:off x="3668233" y="0"/>
            <a:ext cx="4855535" cy="736270"/>
          </a:xfrm>
          <a:prstGeom prst="rect">
            <a:avLst/>
          </a:prstGeom>
          <a:noFill/>
          <a:ln>
            <a:noFill/>
          </a:ln>
        </p:spPr>
      </p:pic>
      <p:sp>
        <p:nvSpPr>
          <p:cNvPr id="23" name="Google Shape;23;p71"/>
          <p:cNvSpPr txBox="1"/>
          <p:nvPr>
            <p:ph idx="1" type="body"/>
          </p:nvPr>
        </p:nvSpPr>
        <p:spPr>
          <a:xfrm>
            <a:off x="10803924" y="1882678"/>
            <a:ext cx="717129" cy="346211"/>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rgbClr val="FCBF18"/>
              </a:buClr>
              <a:buSzPts val="1800"/>
              <a:buNone/>
              <a:defRPr b="1" i="0" sz="1800" u="none" cap="none" strike="noStrike">
                <a:solidFill>
                  <a:srgbClr val="FCBF18"/>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71"/>
          <p:cNvSpPr txBox="1"/>
          <p:nvPr>
            <p:ph idx="2" type="body"/>
          </p:nvPr>
        </p:nvSpPr>
        <p:spPr>
          <a:xfrm>
            <a:off x="1686856" y="2366503"/>
            <a:ext cx="409473" cy="5220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0070C0"/>
              </a:buClr>
              <a:buSzPts val="3000"/>
              <a:buNone/>
              <a:defRPr b="1" i="0" sz="3000" u="none" cap="none" strike="noStrike">
                <a:solidFill>
                  <a:srgbClr val="0070C0"/>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 name="Google Shape;25;p71"/>
          <p:cNvSpPr txBox="1"/>
          <p:nvPr/>
        </p:nvSpPr>
        <p:spPr>
          <a:xfrm>
            <a:off x="391997" y="1378425"/>
            <a:ext cx="4855536"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fr-FR" sz="5400" u="none" cap="none" strike="noStrike">
                <a:solidFill>
                  <a:srgbClr val="002060"/>
                </a:solidFill>
                <a:latin typeface="Calibri"/>
                <a:ea typeface="Calibri"/>
                <a:cs typeface="Calibri"/>
                <a:sym typeface="Calibri"/>
              </a:rPr>
              <a:t>Physique chimie</a:t>
            </a:r>
            <a:endParaRPr/>
          </a:p>
        </p:txBody>
      </p:sp>
      <p:sp>
        <p:nvSpPr>
          <p:cNvPr id="26" name="Google Shape;26;p71"/>
          <p:cNvSpPr txBox="1"/>
          <p:nvPr/>
        </p:nvSpPr>
        <p:spPr>
          <a:xfrm>
            <a:off x="391997" y="2305050"/>
            <a:ext cx="1519200" cy="55399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fr-FR" sz="3000" u="none" cap="none" strike="noStrike">
                <a:solidFill>
                  <a:srgbClr val="0070C0"/>
                </a:solidFill>
                <a:latin typeface="Calibri"/>
                <a:ea typeface="Calibri"/>
                <a:cs typeface="Calibri"/>
                <a:sym typeface="Calibri"/>
              </a:rPr>
              <a:t>Période</a:t>
            </a:r>
            <a:endParaRPr b="1" i="0" sz="3000" u="none" cap="none" strike="noStrike">
              <a:solidFill>
                <a:srgbClr val="0070C0"/>
              </a:solidFill>
              <a:latin typeface="Calibri"/>
              <a:ea typeface="Calibri"/>
              <a:cs typeface="Calibri"/>
              <a:sym typeface="Calibri"/>
            </a:endParaRPr>
          </a:p>
        </p:txBody>
      </p:sp>
      <p:sp>
        <p:nvSpPr>
          <p:cNvPr id="27" name="Google Shape;27;p71"/>
          <p:cNvSpPr txBox="1"/>
          <p:nvPr>
            <p:ph idx="3" type="body"/>
          </p:nvPr>
        </p:nvSpPr>
        <p:spPr>
          <a:xfrm>
            <a:off x="2120815" y="4591216"/>
            <a:ext cx="4843667"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 name="Google Shape;28;p71"/>
          <p:cNvSpPr txBox="1"/>
          <p:nvPr>
            <p:ph idx="4" type="body"/>
          </p:nvPr>
        </p:nvSpPr>
        <p:spPr>
          <a:xfrm>
            <a:off x="271217" y="4591216"/>
            <a:ext cx="1288409"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 name="Google Shape;29;p71"/>
          <p:cNvSpPr txBox="1"/>
          <p:nvPr>
            <p:ph idx="5" type="body"/>
          </p:nvPr>
        </p:nvSpPr>
        <p:spPr>
          <a:xfrm>
            <a:off x="271217" y="5288319"/>
            <a:ext cx="1288409"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 name="Google Shape;30;p71"/>
          <p:cNvSpPr txBox="1"/>
          <p:nvPr>
            <p:ph idx="6" type="body"/>
          </p:nvPr>
        </p:nvSpPr>
        <p:spPr>
          <a:xfrm>
            <a:off x="2120815" y="5288319"/>
            <a:ext cx="4843667" cy="521999"/>
          </a:xfrm>
          <a:prstGeom prst="rect">
            <a:avLst/>
          </a:prstGeom>
          <a:noFill/>
          <a:ln>
            <a:noFill/>
          </a:ln>
        </p:spPr>
        <p:txBody>
          <a:bodyPr anchorCtr="0" anchor="ctr" bIns="45700" lIns="91425" spcFirstLastPara="1" rIns="91425" wrap="square" tIns="45700">
            <a:normAutofit/>
          </a:bodyPr>
          <a:lstStyle>
            <a:lvl1pPr indent="-228600" lvl="0" marL="457200" marR="0" algn="l">
              <a:lnSpc>
                <a:spcPct val="90000"/>
              </a:lnSpc>
              <a:spcBef>
                <a:spcPts val="1000"/>
              </a:spcBef>
              <a:spcAft>
                <a:spcPts val="0"/>
              </a:spcAft>
              <a:buClr>
                <a:srgbClr val="FFFFFF"/>
              </a:buClr>
              <a:buSzPts val="1800"/>
              <a:buFont typeface="Arial"/>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 name="Google Shape;31;p71"/>
          <p:cNvSpPr/>
          <p:nvPr/>
        </p:nvSpPr>
        <p:spPr>
          <a:xfrm>
            <a:off x="271217" y="3894112"/>
            <a:ext cx="6693265" cy="522000"/>
          </a:xfrm>
          <a:prstGeom prst="rect">
            <a:avLst/>
          </a:prstGeom>
          <a:solidFill>
            <a:srgbClr val="336FB6"/>
          </a:solidFill>
          <a:ln>
            <a:noFill/>
          </a:ln>
        </p:spPr>
        <p:txBody>
          <a:bodyPr anchorCtr="0" anchor="ctr" bIns="34250" lIns="68550" spcFirstLastPara="1" rIns="68550" wrap="square" tIns="34250">
            <a:noAutofit/>
          </a:bodyPr>
          <a:lstStyle/>
          <a:p>
            <a:pPr indent="0" lvl="0" marL="0" marR="0" rtl="0" algn="l">
              <a:spcBef>
                <a:spcPts val="0"/>
              </a:spcBef>
              <a:spcAft>
                <a:spcPts val="0"/>
              </a:spcAft>
              <a:buNone/>
            </a:pPr>
            <a:r>
              <a:t/>
            </a:r>
            <a:endParaRPr b="1" i="0" sz="1800" u="none" cap="none" strike="noStrike">
              <a:solidFill>
                <a:srgbClr val="FFFFFF"/>
              </a:solidFill>
              <a:latin typeface="Calibri"/>
              <a:ea typeface="Calibri"/>
              <a:cs typeface="Calibri"/>
              <a:sym typeface="Calibri"/>
            </a:endParaRPr>
          </a:p>
        </p:txBody>
      </p:sp>
      <p:sp>
        <p:nvSpPr>
          <p:cNvPr id="32" name="Google Shape;32;p71"/>
          <p:cNvSpPr txBox="1"/>
          <p:nvPr>
            <p:ph idx="7" type="body"/>
          </p:nvPr>
        </p:nvSpPr>
        <p:spPr>
          <a:xfrm>
            <a:off x="2120814" y="3892643"/>
            <a:ext cx="4843667"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71"/>
          <p:cNvSpPr txBox="1"/>
          <p:nvPr>
            <p:ph idx="8" type="body"/>
          </p:nvPr>
        </p:nvSpPr>
        <p:spPr>
          <a:xfrm>
            <a:off x="271216" y="3892643"/>
            <a:ext cx="1288409"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34" name="Google Shape;34;p71"/>
          <p:cNvPicPr preferRelativeResize="0"/>
          <p:nvPr/>
        </p:nvPicPr>
        <p:blipFill rotWithShape="1">
          <a:blip r:embed="rId4">
            <a:alphaModFix/>
          </a:blip>
          <a:srcRect b="0" l="0" r="0" t="0"/>
          <a:stretch/>
        </p:blipFill>
        <p:spPr>
          <a:xfrm>
            <a:off x="7966502" y="3495345"/>
            <a:ext cx="3952359" cy="2925971"/>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Pratique collective">
  <p:cSld name="1_Pratique collective">
    <p:bg>
      <p:bgPr>
        <a:gradFill>
          <a:gsLst>
            <a:gs pos="0">
              <a:srgbClr val="FFFFFF"/>
            </a:gs>
            <a:gs pos="21000">
              <a:srgbClr val="FFFFFF"/>
            </a:gs>
            <a:gs pos="41000">
              <a:srgbClr val="1D6FA9"/>
            </a:gs>
            <a:gs pos="100000">
              <a:srgbClr val="FFFFFF"/>
            </a:gs>
          </a:gsLst>
          <a:path path="circle">
            <a:fillToRect b="50%" l="50%" r="50%" t="50%"/>
          </a:path>
          <a:tileRect/>
        </a:gradFill>
      </p:bgPr>
    </p:bg>
    <p:spTree>
      <p:nvGrpSpPr>
        <p:cNvPr id="125" name="Shape 125"/>
        <p:cNvGrpSpPr/>
        <p:nvPr/>
      </p:nvGrpSpPr>
      <p:grpSpPr>
        <a:xfrm>
          <a:off x="0" y="0"/>
          <a:ext cx="0" cy="0"/>
          <a:chOff x="0" y="0"/>
          <a:chExt cx="0" cy="0"/>
        </a:xfrm>
      </p:grpSpPr>
      <p:grpSp>
        <p:nvGrpSpPr>
          <p:cNvPr id="126" name="Google Shape;126;p80"/>
          <p:cNvGrpSpPr/>
          <p:nvPr/>
        </p:nvGrpSpPr>
        <p:grpSpPr>
          <a:xfrm>
            <a:off x="812159" y="829917"/>
            <a:ext cx="10567685" cy="5198169"/>
            <a:chOff x="2184400" y="1402025"/>
            <a:chExt cx="7823200" cy="4942038"/>
          </a:xfrm>
        </p:grpSpPr>
        <p:sp>
          <p:nvSpPr>
            <p:cNvPr id="127" name="Google Shape;127;p80"/>
            <p:cNvSpPr/>
            <p:nvPr/>
          </p:nvSpPr>
          <p:spPr>
            <a:xfrm>
              <a:off x="2184400" y="1402025"/>
              <a:ext cx="7823200" cy="4942038"/>
            </a:xfrm>
            <a:prstGeom prst="roundRect">
              <a:avLst>
                <a:gd fmla="val 2665" name="adj"/>
              </a:avLst>
            </a:prstGeom>
            <a:solidFill>
              <a:srgbClr val="0F9ED5"/>
            </a:solidFill>
            <a:ln cap="flat" cmpd="sng" w="12700">
              <a:solidFill>
                <a:srgbClr val="0F9ED5"/>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128" name="Google Shape;128;p80"/>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rPr b="1" lang="fr-FR" sz="4400">
                  <a:solidFill>
                    <a:srgbClr val="0F9ED5"/>
                  </a:solidFill>
                  <a:latin typeface="Calibri"/>
                  <a:ea typeface="Calibri"/>
                  <a:cs typeface="Calibri"/>
                  <a:sym typeface="Calibri"/>
                </a:rPr>
                <a:t>Pratique collective</a:t>
              </a:r>
              <a:endParaRPr/>
            </a:p>
          </p:txBody>
        </p:sp>
      </p:grpSp>
      <p:sp>
        <p:nvSpPr>
          <p:cNvPr id="129" name="Google Shape;129;p80"/>
          <p:cNvSpPr/>
          <p:nvPr/>
        </p:nvSpPr>
        <p:spPr>
          <a:xfrm>
            <a:off x="10285532" y="4917801"/>
            <a:ext cx="936370" cy="936371"/>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pic>
        <p:nvPicPr>
          <p:cNvPr id="130" name="Google Shape;130;p80"/>
          <p:cNvPicPr preferRelativeResize="0"/>
          <p:nvPr/>
        </p:nvPicPr>
        <p:blipFill rotWithShape="1">
          <a:blip r:embed="rId3">
            <a:alphaModFix/>
          </a:blip>
          <a:srcRect b="0" l="0" r="0" t="0"/>
          <a:stretch/>
        </p:blipFill>
        <p:spPr>
          <a:xfrm>
            <a:off x="4992506" y="1398207"/>
            <a:ext cx="2206989" cy="2206989"/>
          </a:xfrm>
          <a:prstGeom prst="rect">
            <a:avLst/>
          </a:prstGeom>
          <a:noFill/>
          <a:ln>
            <a:noFill/>
          </a:ln>
        </p:spPr>
      </p:pic>
      <p:sp>
        <p:nvSpPr>
          <p:cNvPr id="131" name="Google Shape;131;p80"/>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PC">
  <p:cSld name="Slide PC">
    <p:spTree>
      <p:nvGrpSpPr>
        <p:cNvPr id="132" name="Shape 132"/>
        <p:cNvGrpSpPr/>
        <p:nvPr/>
      </p:nvGrpSpPr>
      <p:grpSpPr>
        <a:xfrm>
          <a:off x="0" y="0"/>
          <a:ext cx="0" cy="0"/>
          <a:chOff x="0" y="0"/>
          <a:chExt cx="0" cy="0"/>
        </a:xfrm>
      </p:grpSpPr>
      <p:grpSp>
        <p:nvGrpSpPr>
          <p:cNvPr id="133" name="Google Shape;133;p81"/>
          <p:cNvGrpSpPr/>
          <p:nvPr/>
        </p:nvGrpSpPr>
        <p:grpSpPr>
          <a:xfrm>
            <a:off x="0" y="1"/>
            <a:ext cx="12192000" cy="6858001"/>
            <a:chOff x="0" y="0"/>
            <a:chExt cx="13716000" cy="10287000"/>
          </a:xfrm>
        </p:grpSpPr>
        <p:sp>
          <p:nvSpPr>
            <p:cNvPr id="134" name="Google Shape;134;p81"/>
            <p:cNvSpPr/>
            <p:nvPr/>
          </p:nvSpPr>
          <p:spPr>
            <a:xfrm>
              <a:off x="0" y="0"/>
              <a:ext cx="13716000" cy="10287000"/>
            </a:xfrm>
            <a:prstGeom prst="rect">
              <a:avLst/>
            </a:prstGeom>
            <a:solidFill>
              <a:srgbClr val="0F9ED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135" name="Google Shape;135;p81"/>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136" name="Google Shape;136;p81"/>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137" name="Google Shape;137;p81"/>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8" name="Google Shape;138;p81"/>
          <p:cNvSpPr txBox="1"/>
          <p:nvPr>
            <p:ph idx="1" type="body"/>
          </p:nvPr>
        </p:nvSpPr>
        <p:spPr>
          <a:xfrm>
            <a:off x="530225" y="1136650"/>
            <a:ext cx="11179175" cy="5389563"/>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000"/>
              </a:spcBef>
              <a:spcAft>
                <a:spcPts val="0"/>
              </a:spcAft>
              <a:buClr>
                <a:schemeClr val="dk1"/>
              </a:buClr>
              <a:buSzPts val="2000"/>
              <a:buChar char="•"/>
              <a:defRPr sz="2000">
                <a:latin typeface="Calibri"/>
                <a:ea typeface="Calibri"/>
                <a:cs typeface="Calibri"/>
                <a:sym typeface="Calibri"/>
              </a:defRPr>
            </a:lvl1pPr>
            <a:lvl2pPr indent="-355600" lvl="1" marL="914400" algn="l">
              <a:lnSpc>
                <a:spcPct val="90000"/>
              </a:lnSpc>
              <a:spcBef>
                <a:spcPts val="500"/>
              </a:spcBef>
              <a:spcAft>
                <a:spcPts val="0"/>
              </a:spcAft>
              <a:buClr>
                <a:schemeClr val="dk1"/>
              </a:buClr>
              <a:buSzPts val="2000"/>
              <a:buChar char="•"/>
              <a:defRPr sz="2000">
                <a:latin typeface="Calibri"/>
                <a:ea typeface="Calibri"/>
                <a:cs typeface="Calibri"/>
                <a:sym typeface="Calibri"/>
              </a:defRPr>
            </a:lvl2pPr>
            <a:lvl3pPr indent="-355600" lvl="2" marL="1371600" algn="l">
              <a:lnSpc>
                <a:spcPct val="90000"/>
              </a:lnSpc>
              <a:spcBef>
                <a:spcPts val="500"/>
              </a:spcBef>
              <a:spcAft>
                <a:spcPts val="0"/>
              </a:spcAft>
              <a:buClr>
                <a:schemeClr val="dk1"/>
              </a:buClr>
              <a:buSzPts val="2000"/>
              <a:buChar char="•"/>
              <a:defRPr sz="2000">
                <a:latin typeface="Calibri"/>
                <a:ea typeface="Calibri"/>
                <a:cs typeface="Calibri"/>
                <a:sym typeface="Calibri"/>
              </a:defRPr>
            </a:lvl3pPr>
            <a:lvl4pPr indent="-355600" lvl="3" marL="1828800" algn="l">
              <a:lnSpc>
                <a:spcPct val="90000"/>
              </a:lnSpc>
              <a:spcBef>
                <a:spcPts val="500"/>
              </a:spcBef>
              <a:spcAft>
                <a:spcPts val="0"/>
              </a:spcAft>
              <a:buClr>
                <a:schemeClr val="dk1"/>
              </a:buClr>
              <a:buSzPts val="2000"/>
              <a:buChar char="•"/>
              <a:defRPr sz="2000">
                <a:latin typeface="Calibri"/>
                <a:ea typeface="Calibri"/>
                <a:cs typeface="Calibri"/>
                <a:sym typeface="Calibri"/>
              </a:defRPr>
            </a:lvl4pPr>
            <a:lvl5pPr indent="-355600" lvl="4" marL="2286000" algn="l">
              <a:lnSpc>
                <a:spcPct val="90000"/>
              </a:lnSpc>
              <a:spcBef>
                <a:spcPts val="500"/>
              </a:spcBef>
              <a:spcAft>
                <a:spcPts val="0"/>
              </a:spcAft>
              <a:buClr>
                <a:schemeClr val="dk1"/>
              </a:buClr>
              <a:buSzPts val="2000"/>
              <a:buChar char="•"/>
              <a:defRPr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9" name="Google Shape;139;p81"/>
          <p:cNvSpPr txBox="1"/>
          <p:nvPr>
            <p:ph idx="2"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0" name="Google Shape;140;p81"/>
          <p:cNvSpPr txBox="1"/>
          <p:nvPr/>
        </p:nvSpPr>
        <p:spPr>
          <a:xfrm>
            <a:off x="11597589" y="56566"/>
            <a:ext cx="598963" cy="369332"/>
          </a:xfrm>
          <a:prstGeom prst="rect">
            <a:avLst/>
          </a:prstGeom>
          <a:solidFill>
            <a:srgbClr val="0F9ED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PC</a:t>
            </a:r>
            <a:endParaRPr b="1" sz="1800">
              <a:solidFill>
                <a:schemeClr val="lt1"/>
              </a:solidFill>
              <a:latin typeface="Calibri"/>
              <a:ea typeface="Calibri"/>
              <a:cs typeface="Calibri"/>
              <a:sym typeface="Calibri"/>
            </a:endParaRPr>
          </a:p>
        </p:txBody>
      </p:sp>
      <p:pic>
        <p:nvPicPr>
          <p:cNvPr descr="Image générée" id="141" name="Google Shape;141;p81"/>
          <p:cNvPicPr preferRelativeResize="0"/>
          <p:nvPr/>
        </p:nvPicPr>
        <p:blipFill rotWithShape="1">
          <a:blip r:embed="rId2">
            <a:alphaModFix/>
          </a:blip>
          <a:srcRect b="62431" l="6026" r="75345" t="25226"/>
          <a:stretch/>
        </p:blipFill>
        <p:spPr>
          <a:xfrm>
            <a:off x="233374" y="168983"/>
            <a:ext cx="506620" cy="503517"/>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atique en binôme">
  <p:cSld name="Pratique en binôme">
    <p:bg>
      <p:bgPr>
        <a:gradFill>
          <a:gsLst>
            <a:gs pos="0">
              <a:srgbClr val="16537F"/>
            </a:gs>
            <a:gs pos="8000">
              <a:srgbClr val="16537F"/>
            </a:gs>
            <a:gs pos="39000">
              <a:srgbClr val="FFFFFF"/>
            </a:gs>
            <a:gs pos="73000">
              <a:srgbClr val="16537F"/>
            </a:gs>
            <a:gs pos="100000">
              <a:srgbClr val="16537F"/>
            </a:gs>
          </a:gsLst>
          <a:path path="circle">
            <a:fillToRect b="50%" l="50%" r="50%" t="50%"/>
          </a:path>
          <a:tileRect/>
        </a:gradFill>
      </p:bgPr>
    </p:bg>
    <p:spTree>
      <p:nvGrpSpPr>
        <p:cNvPr id="142" name="Shape 142"/>
        <p:cNvGrpSpPr/>
        <p:nvPr/>
      </p:nvGrpSpPr>
      <p:grpSpPr>
        <a:xfrm>
          <a:off x="0" y="0"/>
          <a:ext cx="0" cy="0"/>
          <a:chOff x="0" y="0"/>
          <a:chExt cx="0" cy="0"/>
        </a:xfrm>
      </p:grpSpPr>
      <p:grpSp>
        <p:nvGrpSpPr>
          <p:cNvPr id="143" name="Google Shape;143;p82"/>
          <p:cNvGrpSpPr/>
          <p:nvPr/>
        </p:nvGrpSpPr>
        <p:grpSpPr>
          <a:xfrm>
            <a:off x="812159" y="829917"/>
            <a:ext cx="10567685" cy="5198169"/>
            <a:chOff x="2184400" y="1402025"/>
            <a:chExt cx="7823200" cy="4942038"/>
          </a:xfrm>
        </p:grpSpPr>
        <p:sp>
          <p:nvSpPr>
            <p:cNvPr id="144" name="Google Shape;144;p82"/>
            <p:cNvSpPr/>
            <p:nvPr/>
          </p:nvSpPr>
          <p:spPr>
            <a:xfrm>
              <a:off x="2184400" y="1402025"/>
              <a:ext cx="7823200" cy="4942038"/>
            </a:xfrm>
            <a:prstGeom prst="roundRect">
              <a:avLst>
                <a:gd fmla="val 2665" name="adj"/>
              </a:avLst>
            </a:prstGeom>
            <a:solidFill>
              <a:srgbClr val="0070C0"/>
            </a:solidFill>
            <a:ln cap="flat" cmpd="sng" w="12700">
              <a:solidFill>
                <a:srgbClr val="0070C0"/>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145" name="Google Shape;145;p82"/>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4400">
                <a:solidFill>
                  <a:srgbClr val="0070C0"/>
                </a:solidFill>
                <a:latin typeface="Calibri"/>
                <a:ea typeface="Calibri"/>
                <a:cs typeface="Calibri"/>
                <a:sym typeface="Calibri"/>
              </a:endParaRPr>
            </a:p>
            <a:p>
              <a:pPr indent="0" lvl="0" marL="0" marR="0" rtl="0" algn="ctr">
                <a:spcBef>
                  <a:spcPts val="0"/>
                </a:spcBef>
                <a:spcAft>
                  <a:spcPts val="0"/>
                </a:spcAft>
                <a:buNone/>
              </a:pPr>
              <a:r>
                <a:rPr b="1" lang="fr-FR" sz="4400">
                  <a:solidFill>
                    <a:srgbClr val="0070C0"/>
                  </a:solidFill>
                  <a:latin typeface="Calibri"/>
                  <a:ea typeface="Calibri"/>
                  <a:cs typeface="Calibri"/>
                  <a:sym typeface="Calibri"/>
                </a:rPr>
                <a:t>Pratique en binôme</a:t>
              </a:r>
              <a:endParaRPr/>
            </a:p>
          </p:txBody>
        </p:sp>
      </p:grpSp>
      <p:sp>
        <p:nvSpPr>
          <p:cNvPr id="146" name="Google Shape;146;p82"/>
          <p:cNvSpPr/>
          <p:nvPr/>
        </p:nvSpPr>
        <p:spPr>
          <a:xfrm>
            <a:off x="10285532" y="4917801"/>
            <a:ext cx="936370" cy="936371"/>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pic>
        <p:nvPicPr>
          <p:cNvPr id="147" name="Google Shape;147;p82"/>
          <p:cNvPicPr preferRelativeResize="0"/>
          <p:nvPr/>
        </p:nvPicPr>
        <p:blipFill rotWithShape="1">
          <a:blip r:embed="rId3">
            <a:alphaModFix/>
          </a:blip>
          <a:srcRect b="0" l="0" r="0" t="0"/>
          <a:stretch/>
        </p:blipFill>
        <p:spPr>
          <a:xfrm>
            <a:off x="4959577" y="1244095"/>
            <a:ext cx="2494771" cy="2494771"/>
          </a:xfrm>
          <a:prstGeom prst="rect">
            <a:avLst/>
          </a:prstGeom>
          <a:noFill/>
          <a:ln>
            <a:noFill/>
          </a:ln>
        </p:spPr>
      </p:pic>
      <p:sp>
        <p:nvSpPr>
          <p:cNvPr id="148" name="Google Shape;148;p82"/>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Slide">
  <p:cSld name="6_Title Slide">
    <p:spTree>
      <p:nvGrpSpPr>
        <p:cNvPr id="149" name="Shape 149"/>
        <p:cNvGrpSpPr/>
        <p:nvPr/>
      </p:nvGrpSpPr>
      <p:grpSpPr>
        <a:xfrm>
          <a:off x="0" y="0"/>
          <a:ext cx="0" cy="0"/>
          <a:chOff x="0" y="0"/>
          <a:chExt cx="0" cy="0"/>
        </a:xfrm>
      </p:grpSpPr>
      <p:grpSp>
        <p:nvGrpSpPr>
          <p:cNvPr id="150" name="Google Shape;150;p83"/>
          <p:cNvGrpSpPr/>
          <p:nvPr/>
        </p:nvGrpSpPr>
        <p:grpSpPr>
          <a:xfrm>
            <a:off x="0" y="0"/>
            <a:ext cx="12192000" cy="6858001"/>
            <a:chOff x="0" y="0"/>
            <a:chExt cx="13716000" cy="10287000"/>
          </a:xfrm>
        </p:grpSpPr>
        <p:sp>
          <p:nvSpPr>
            <p:cNvPr id="151" name="Google Shape;151;p83"/>
            <p:cNvSpPr/>
            <p:nvPr/>
          </p:nvSpPr>
          <p:spPr>
            <a:xfrm>
              <a:off x="0" y="0"/>
              <a:ext cx="13716000" cy="10287000"/>
            </a:xfrm>
            <a:prstGeom prst="rect">
              <a:avLst/>
            </a:prstGeom>
            <a:solidFill>
              <a:srgbClr val="B8D98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52" name="Google Shape;152;p83"/>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53" name="Google Shape;153;p83"/>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54" name="Google Shape;154;p83"/>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Clôture">
  <p:cSld name="Slide Clôture">
    <p:spTree>
      <p:nvGrpSpPr>
        <p:cNvPr id="155" name="Shape 155"/>
        <p:cNvGrpSpPr/>
        <p:nvPr/>
      </p:nvGrpSpPr>
      <p:grpSpPr>
        <a:xfrm>
          <a:off x="0" y="0"/>
          <a:ext cx="0" cy="0"/>
          <a:chOff x="0" y="0"/>
          <a:chExt cx="0" cy="0"/>
        </a:xfrm>
      </p:grpSpPr>
      <p:grpSp>
        <p:nvGrpSpPr>
          <p:cNvPr id="156" name="Google Shape;156;p84"/>
          <p:cNvGrpSpPr/>
          <p:nvPr/>
        </p:nvGrpSpPr>
        <p:grpSpPr>
          <a:xfrm>
            <a:off x="0" y="1"/>
            <a:ext cx="12192000" cy="6858001"/>
            <a:chOff x="0" y="0"/>
            <a:chExt cx="13716000" cy="10287000"/>
          </a:xfrm>
        </p:grpSpPr>
        <p:sp>
          <p:nvSpPr>
            <p:cNvPr id="157" name="Google Shape;157;p84"/>
            <p:cNvSpPr/>
            <p:nvPr/>
          </p:nvSpPr>
          <p:spPr>
            <a:xfrm>
              <a:off x="0" y="0"/>
              <a:ext cx="13716000" cy="10287000"/>
            </a:xfrm>
            <a:prstGeom prst="rect">
              <a:avLst/>
            </a:prstGeom>
            <a:solidFill>
              <a:srgbClr val="F19D1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158" name="Google Shape;158;p84"/>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159" name="Google Shape;159;p84"/>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160" name="Google Shape;160;p84"/>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1" name="Google Shape;161;p84"/>
          <p:cNvSpPr txBox="1"/>
          <p:nvPr>
            <p:ph idx="1" type="body"/>
          </p:nvPr>
        </p:nvSpPr>
        <p:spPr>
          <a:xfrm>
            <a:off x="530225" y="1136650"/>
            <a:ext cx="11179175" cy="5389563"/>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000"/>
              </a:spcBef>
              <a:spcAft>
                <a:spcPts val="0"/>
              </a:spcAft>
              <a:buClr>
                <a:schemeClr val="dk1"/>
              </a:buClr>
              <a:buSzPts val="2000"/>
              <a:buChar char="•"/>
              <a:defRPr sz="2000">
                <a:latin typeface="Calibri"/>
                <a:ea typeface="Calibri"/>
                <a:cs typeface="Calibri"/>
                <a:sym typeface="Calibri"/>
              </a:defRPr>
            </a:lvl1pPr>
            <a:lvl2pPr indent="-355600" lvl="1" marL="914400" algn="l">
              <a:lnSpc>
                <a:spcPct val="90000"/>
              </a:lnSpc>
              <a:spcBef>
                <a:spcPts val="500"/>
              </a:spcBef>
              <a:spcAft>
                <a:spcPts val="0"/>
              </a:spcAft>
              <a:buClr>
                <a:schemeClr val="dk1"/>
              </a:buClr>
              <a:buSzPts val="2000"/>
              <a:buChar char="•"/>
              <a:defRPr sz="2000">
                <a:latin typeface="Calibri"/>
                <a:ea typeface="Calibri"/>
                <a:cs typeface="Calibri"/>
                <a:sym typeface="Calibri"/>
              </a:defRPr>
            </a:lvl2pPr>
            <a:lvl3pPr indent="-355600" lvl="2" marL="1371600" algn="l">
              <a:lnSpc>
                <a:spcPct val="90000"/>
              </a:lnSpc>
              <a:spcBef>
                <a:spcPts val="500"/>
              </a:spcBef>
              <a:spcAft>
                <a:spcPts val="0"/>
              </a:spcAft>
              <a:buClr>
                <a:schemeClr val="dk1"/>
              </a:buClr>
              <a:buSzPts val="2000"/>
              <a:buChar char="•"/>
              <a:defRPr sz="2000">
                <a:latin typeface="Calibri"/>
                <a:ea typeface="Calibri"/>
                <a:cs typeface="Calibri"/>
                <a:sym typeface="Calibri"/>
              </a:defRPr>
            </a:lvl3pPr>
            <a:lvl4pPr indent="-355600" lvl="3" marL="1828800" algn="l">
              <a:lnSpc>
                <a:spcPct val="90000"/>
              </a:lnSpc>
              <a:spcBef>
                <a:spcPts val="500"/>
              </a:spcBef>
              <a:spcAft>
                <a:spcPts val="0"/>
              </a:spcAft>
              <a:buClr>
                <a:schemeClr val="dk1"/>
              </a:buClr>
              <a:buSzPts val="2000"/>
              <a:buChar char="•"/>
              <a:defRPr sz="2000">
                <a:latin typeface="Calibri"/>
                <a:ea typeface="Calibri"/>
                <a:cs typeface="Calibri"/>
                <a:sym typeface="Calibri"/>
              </a:defRPr>
            </a:lvl4pPr>
            <a:lvl5pPr indent="-355600" lvl="4" marL="2286000" algn="l">
              <a:lnSpc>
                <a:spcPct val="90000"/>
              </a:lnSpc>
              <a:spcBef>
                <a:spcPts val="500"/>
              </a:spcBef>
              <a:spcAft>
                <a:spcPts val="0"/>
              </a:spcAft>
              <a:buClr>
                <a:schemeClr val="dk1"/>
              </a:buClr>
              <a:buSzPts val="2000"/>
              <a:buChar char="•"/>
              <a:defRPr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2" name="Google Shape;162;p84"/>
          <p:cNvSpPr txBox="1"/>
          <p:nvPr>
            <p:ph idx="2"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3" name="Google Shape;163;p84"/>
          <p:cNvSpPr/>
          <p:nvPr/>
        </p:nvSpPr>
        <p:spPr>
          <a:xfrm>
            <a:off x="11810035" y="23011"/>
            <a:ext cx="291709" cy="369333"/>
          </a:xfrm>
          <a:prstGeom prst="rect">
            <a:avLst/>
          </a:prstGeom>
          <a:solidFill>
            <a:srgbClr val="F19D19"/>
          </a:solidFill>
          <a:ln cap="flat" cmpd="sng" w="9525">
            <a:solidFill>
              <a:srgbClr val="F19D19"/>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C</a:t>
            </a:r>
            <a:endParaRPr b="1" i="0" sz="1800" u="none" cap="none" strike="noStrike">
              <a:solidFill>
                <a:srgbClr val="FFFFFF"/>
              </a:solidFill>
              <a:latin typeface="Arial"/>
              <a:ea typeface="Arial"/>
              <a:cs typeface="Arial"/>
              <a:sym typeface="Arial"/>
            </a:endParaRPr>
          </a:p>
        </p:txBody>
      </p:sp>
      <p:pic>
        <p:nvPicPr>
          <p:cNvPr descr="Image générée" id="164" name="Google Shape;164;p84"/>
          <p:cNvPicPr preferRelativeResize="0"/>
          <p:nvPr/>
        </p:nvPicPr>
        <p:blipFill rotWithShape="1">
          <a:blip r:embed="rId2">
            <a:alphaModFix/>
          </a:blip>
          <a:srcRect b="62431" l="6026" r="75345" t="25226"/>
          <a:stretch/>
        </p:blipFill>
        <p:spPr>
          <a:xfrm>
            <a:off x="233374" y="168983"/>
            <a:ext cx="506620" cy="503517"/>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65" name="Shape 165"/>
        <p:cNvGrpSpPr/>
        <p:nvPr/>
      </p:nvGrpSpPr>
      <p:grpSpPr>
        <a:xfrm>
          <a:off x="0" y="0"/>
          <a:ext cx="0" cy="0"/>
          <a:chOff x="0" y="0"/>
          <a:chExt cx="0" cy="0"/>
        </a:xfrm>
      </p:grpSpPr>
      <p:sp>
        <p:nvSpPr>
          <p:cNvPr id="166" name="Google Shape;166;p8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7" name="Google Shape;167;p8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68" name="Google Shape;168;p8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9" name="Google Shape;169;p8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0" name="Google Shape;170;p8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1" name="Shape 171"/>
        <p:cNvGrpSpPr/>
        <p:nvPr/>
      </p:nvGrpSpPr>
      <p:grpSpPr>
        <a:xfrm>
          <a:off x="0" y="0"/>
          <a:ext cx="0" cy="0"/>
          <a:chOff x="0" y="0"/>
          <a:chExt cx="0" cy="0"/>
        </a:xfrm>
      </p:grpSpPr>
      <p:sp>
        <p:nvSpPr>
          <p:cNvPr id="172" name="Google Shape;172;p8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3" name="Google Shape;173;p8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4" name="Google Shape;174;p8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5" name="Google Shape;175;p8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6" name="Google Shape;176;p8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77" name="Shape 177"/>
        <p:cNvGrpSpPr/>
        <p:nvPr/>
      </p:nvGrpSpPr>
      <p:grpSpPr>
        <a:xfrm>
          <a:off x="0" y="0"/>
          <a:ext cx="0" cy="0"/>
          <a:chOff x="0" y="0"/>
          <a:chExt cx="0" cy="0"/>
        </a:xfrm>
      </p:grpSpPr>
      <p:sp>
        <p:nvSpPr>
          <p:cNvPr id="178" name="Google Shape;178;p8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9" name="Google Shape;179;p87"/>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0" name="Google Shape;180;p87"/>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1" name="Google Shape;181;p8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2" name="Google Shape;182;p8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3" name="Google Shape;183;p8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84" name="Shape 184"/>
        <p:cNvGrpSpPr/>
        <p:nvPr/>
      </p:nvGrpSpPr>
      <p:grpSpPr>
        <a:xfrm>
          <a:off x="0" y="0"/>
          <a:ext cx="0" cy="0"/>
          <a:chOff x="0" y="0"/>
          <a:chExt cx="0" cy="0"/>
        </a:xfrm>
      </p:grpSpPr>
      <p:sp>
        <p:nvSpPr>
          <p:cNvPr id="185" name="Google Shape;185;p88"/>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6" name="Google Shape;186;p88"/>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87" name="Google Shape;187;p88"/>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8" name="Google Shape;188;p88"/>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89" name="Google Shape;189;p88"/>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0" name="Google Shape;190;p8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1" name="Google Shape;191;p8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2" name="Google Shape;192;p8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93" name="Shape 193"/>
        <p:cNvGrpSpPr/>
        <p:nvPr/>
      </p:nvGrpSpPr>
      <p:grpSpPr>
        <a:xfrm>
          <a:off x="0" y="0"/>
          <a:ext cx="0" cy="0"/>
          <a:chOff x="0" y="0"/>
          <a:chExt cx="0" cy="0"/>
        </a:xfrm>
      </p:grpSpPr>
      <p:sp>
        <p:nvSpPr>
          <p:cNvPr id="194" name="Google Shape;194;p8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5" name="Google Shape;195;p8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6" name="Google Shape;196;p8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7" name="Google Shape;197;p8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ônes pour l’enseignant">
  <p:cSld name="Icônes pour l’enseignant">
    <p:bg>
      <p:bgPr>
        <a:solidFill>
          <a:srgbClr val="DCE6F2"/>
        </a:solidFill>
      </p:bgPr>
    </p:bg>
    <p:spTree>
      <p:nvGrpSpPr>
        <p:cNvPr id="35" name="Shape 35"/>
        <p:cNvGrpSpPr/>
        <p:nvPr/>
      </p:nvGrpSpPr>
      <p:grpSpPr>
        <a:xfrm>
          <a:off x="0" y="0"/>
          <a:ext cx="0" cy="0"/>
          <a:chOff x="0" y="0"/>
          <a:chExt cx="0" cy="0"/>
        </a:xfrm>
      </p:grpSpPr>
      <p:sp>
        <p:nvSpPr>
          <p:cNvPr id="36" name="Google Shape;36;p72"/>
          <p:cNvSpPr txBox="1"/>
          <p:nvPr/>
        </p:nvSpPr>
        <p:spPr>
          <a:xfrm>
            <a:off x="2151695" y="1298921"/>
            <a:ext cx="4239248"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i="0" lang="fr-FR" sz="2000" u="none" cap="none" strike="noStrike">
                <a:solidFill>
                  <a:srgbClr val="44546A"/>
                </a:solidFill>
                <a:latin typeface="Calibri"/>
                <a:ea typeface="Calibri"/>
                <a:cs typeface="Calibri"/>
                <a:sym typeface="Calibri"/>
              </a:rPr>
              <a:t>Pages réservées à l’enseignant(e)</a:t>
            </a:r>
            <a:endParaRPr b="0" i="0" sz="1467" u="none" cap="none" strike="noStrike">
              <a:solidFill>
                <a:srgbClr val="000000"/>
              </a:solidFill>
              <a:latin typeface="Calibri"/>
              <a:ea typeface="Calibri"/>
              <a:cs typeface="Calibri"/>
              <a:sym typeface="Calibri"/>
            </a:endParaRPr>
          </a:p>
        </p:txBody>
      </p:sp>
      <p:sp>
        <p:nvSpPr>
          <p:cNvPr id="37" name="Google Shape;37;p72"/>
          <p:cNvSpPr txBox="1"/>
          <p:nvPr/>
        </p:nvSpPr>
        <p:spPr>
          <a:xfrm>
            <a:off x="2151695" y="2226131"/>
            <a:ext cx="8241199"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i="0" lang="fr-FR" sz="2000" u="none" cap="none" strike="noStrike">
                <a:solidFill>
                  <a:srgbClr val="44546A"/>
                </a:solidFill>
                <a:latin typeface="Calibri"/>
                <a:ea typeface="Calibri"/>
                <a:cs typeface="Calibri"/>
                <a:sym typeface="Calibri"/>
              </a:rPr>
              <a:t>Modelage de la tâche par l’enseignant (explicitation à haute voix)</a:t>
            </a:r>
            <a:endParaRPr b="0" i="0" sz="1467" u="none" cap="none" strike="noStrike">
              <a:solidFill>
                <a:srgbClr val="000000"/>
              </a:solidFill>
              <a:latin typeface="Calibri"/>
              <a:ea typeface="Calibri"/>
              <a:cs typeface="Calibri"/>
              <a:sym typeface="Calibri"/>
            </a:endParaRPr>
          </a:p>
        </p:txBody>
      </p:sp>
      <p:pic>
        <p:nvPicPr>
          <p:cNvPr descr="Image générée" id="38" name="Google Shape;38;p72"/>
          <p:cNvPicPr preferRelativeResize="0"/>
          <p:nvPr/>
        </p:nvPicPr>
        <p:blipFill rotWithShape="1">
          <a:blip r:embed="rId2">
            <a:alphaModFix/>
          </a:blip>
          <a:srcRect b="60699" l="0" r="71114" t="23545"/>
          <a:stretch/>
        </p:blipFill>
        <p:spPr>
          <a:xfrm>
            <a:off x="992594" y="2946687"/>
            <a:ext cx="1035476" cy="854359"/>
          </a:xfrm>
          <a:prstGeom prst="rect">
            <a:avLst/>
          </a:prstGeom>
          <a:noFill/>
          <a:ln>
            <a:noFill/>
          </a:ln>
        </p:spPr>
      </p:pic>
      <p:sp>
        <p:nvSpPr>
          <p:cNvPr id="39" name="Google Shape;39;p72"/>
          <p:cNvSpPr txBox="1"/>
          <p:nvPr/>
        </p:nvSpPr>
        <p:spPr>
          <a:xfrm>
            <a:off x="2151695" y="3159518"/>
            <a:ext cx="9359384"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i="0" lang="fr-FR" sz="2000" u="none" cap="none" strike="noStrike">
                <a:solidFill>
                  <a:srgbClr val="44546A"/>
                </a:solidFill>
                <a:latin typeface="Calibri"/>
                <a:ea typeface="Calibri"/>
                <a:cs typeface="Calibri"/>
                <a:sym typeface="Calibri"/>
              </a:rPr>
              <a:t>Consignes et explications données aux élèves – hors modelage (à dire à haute voix)</a:t>
            </a:r>
            <a:endParaRPr b="0" i="0" sz="2000" u="none" cap="none" strike="noStrike">
              <a:solidFill>
                <a:srgbClr val="000000"/>
              </a:solidFill>
              <a:latin typeface="Calibri"/>
              <a:ea typeface="Calibri"/>
              <a:cs typeface="Calibri"/>
              <a:sym typeface="Calibri"/>
            </a:endParaRPr>
          </a:p>
        </p:txBody>
      </p:sp>
      <p:sp>
        <p:nvSpPr>
          <p:cNvPr id="40" name="Google Shape;40;p72"/>
          <p:cNvSpPr txBox="1"/>
          <p:nvPr/>
        </p:nvSpPr>
        <p:spPr>
          <a:xfrm>
            <a:off x="2151695" y="4005511"/>
            <a:ext cx="3971611" cy="420457"/>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i="0" lang="fr-FR" sz="2133" u="none" cap="none" strike="noStrike">
                <a:solidFill>
                  <a:srgbClr val="44546A"/>
                </a:solidFill>
                <a:latin typeface="Calibri"/>
                <a:ea typeface="Calibri"/>
                <a:cs typeface="Calibri"/>
                <a:sym typeface="Calibri"/>
              </a:rPr>
              <a:t>Rappel du contrat de classe </a:t>
            </a:r>
            <a:endParaRPr b="0" i="0" sz="1867" u="none" cap="none" strike="noStrike">
              <a:solidFill>
                <a:srgbClr val="000000"/>
              </a:solidFill>
              <a:latin typeface="Calibri"/>
              <a:ea typeface="Calibri"/>
              <a:cs typeface="Calibri"/>
              <a:sym typeface="Calibri"/>
            </a:endParaRPr>
          </a:p>
        </p:txBody>
      </p:sp>
      <p:pic>
        <p:nvPicPr>
          <p:cNvPr id="41" name="Google Shape;41;p72"/>
          <p:cNvPicPr preferRelativeResize="0"/>
          <p:nvPr/>
        </p:nvPicPr>
        <p:blipFill rotWithShape="1">
          <a:blip r:embed="rId3">
            <a:alphaModFix/>
          </a:blip>
          <a:srcRect b="0" l="0" r="0" t="0"/>
          <a:stretch/>
        </p:blipFill>
        <p:spPr>
          <a:xfrm>
            <a:off x="1127953" y="4033935"/>
            <a:ext cx="753729" cy="603600"/>
          </a:xfrm>
          <a:prstGeom prst="rect">
            <a:avLst/>
          </a:prstGeom>
          <a:noFill/>
          <a:ln>
            <a:noFill/>
          </a:ln>
        </p:spPr>
      </p:pic>
      <p:sp>
        <p:nvSpPr>
          <p:cNvPr id="42" name="Google Shape;42;p72"/>
          <p:cNvSpPr/>
          <p:nvPr/>
        </p:nvSpPr>
        <p:spPr>
          <a:xfrm>
            <a:off x="63503" y="27983"/>
            <a:ext cx="8241200" cy="603600"/>
          </a:xfrm>
          <a:prstGeom prst="rect">
            <a:avLst/>
          </a:prstGeom>
          <a:noFill/>
          <a:ln>
            <a:noFill/>
          </a:ln>
        </p:spPr>
        <p:txBody>
          <a:bodyPr anchorCtr="0" anchor="t" bIns="45650" lIns="91425" spcFirstLastPara="1" rIns="91425" wrap="square" tIns="45650">
            <a:noAutofit/>
          </a:bodyPr>
          <a:lstStyle/>
          <a:p>
            <a:pPr indent="0" lvl="0" marL="0" marR="0" rtl="0" algn="l">
              <a:spcBef>
                <a:spcPts val="0"/>
              </a:spcBef>
              <a:spcAft>
                <a:spcPts val="0"/>
              </a:spcAft>
              <a:buNone/>
            </a:pPr>
            <a:r>
              <a:rPr b="1" i="0" lang="fr-FR" sz="3200" u="none" cap="none" strike="noStrike">
                <a:solidFill>
                  <a:srgbClr val="44546A"/>
                </a:solidFill>
                <a:latin typeface="Calibri"/>
                <a:ea typeface="Calibri"/>
                <a:cs typeface="Calibri"/>
                <a:sym typeface="Calibri"/>
              </a:rPr>
              <a:t>Icônes pour l’enseignant</a:t>
            </a:r>
            <a:endParaRPr b="0" i="0" sz="1867" u="none" cap="none" strike="noStrike">
              <a:solidFill>
                <a:srgbClr val="000000"/>
              </a:solidFill>
              <a:latin typeface="Calibri"/>
              <a:ea typeface="Calibri"/>
              <a:cs typeface="Calibri"/>
              <a:sym typeface="Calibri"/>
            </a:endParaRPr>
          </a:p>
        </p:txBody>
      </p:sp>
      <p:grpSp>
        <p:nvGrpSpPr>
          <p:cNvPr id="43" name="Google Shape;43;p72"/>
          <p:cNvGrpSpPr/>
          <p:nvPr/>
        </p:nvGrpSpPr>
        <p:grpSpPr>
          <a:xfrm>
            <a:off x="1153868" y="1985795"/>
            <a:ext cx="923513" cy="733132"/>
            <a:chOff x="277892" y="2283969"/>
            <a:chExt cx="939577" cy="824904"/>
          </a:xfrm>
        </p:grpSpPr>
        <p:sp>
          <p:nvSpPr>
            <p:cNvPr id="44" name="Google Shape;44;p72"/>
            <p:cNvSpPr/>
            <p:nvPr/>
          </p:nvSpPr>
          <p:spPr>
            <a:xfrm>
              <a:off x="277892" y="2557025"/>
              <a:ext cx="685139" cy="551848"/>
            </a:xfrm>
            <a:custGeom>
              <a:rect b="b" l="l" r="r" t="t"/>
              <a:pathLst>
                <a:path extrusionOk="0" h="2757643" w="3423710">
                  <a:moveTo>
                    <a:pt x="0" y="0"/>
                  </a:moveTo>
                  <a:lnTo>
                    <a:pt x="3423710" y="0"/>
                  </a:lnTo>
                  <a:lnTo>
                    <a:pt x="3423710" y="2757643"/>
                  </a:lnTo>
                  <a:lnTo>
                    <a:pt x="0" y="2757643"/>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5" name="Google Shape;45;p72"/>
            <p:cNvSpPr/>
            <p:nvPr/>
          </p:nvSpPr>
          <p:spPr>
            <a:xfrm rot="-1930306">
              <a:off x="819513" y="2322046"/>
              <a:ext cx="287035" cy="499407"/>
            </a:xfrm>
            <a:custGeom>
              <a:rect b="b" l="l" r="r" t="t"/>
              <a:pathLst>
                <a:path extrusionOk="0" h="2076288" w="1193350">
                  <a:moveTo>
                    <a:pt x="0" y="0"/>
                  </a:moveTo>
                  <a:lnTo>
                    <a:pt x="1193350" y="0"/>
                  </a:lnTo>
                  <a:lnTo>
                    <a:pt x="1193350" y="2076287"/>
                  </a:lnTo>
                  <a:lnTo>
                    <a:pt x="0" y="2076287"/>
                  </a:lnTo>
                  <a:lnTo>
                    <a:pt x="0" y="0"/>
                  </a:lnTo>
                  <a:close/>
                </a:path>
              </a:pathLst>
            </a:custGeom>
            <a:blipFill rotWithShape="1">
              <a:blip r:embed="rId5">
                <a:alphaModFix amt="72000"/>
              </a:blip>
              <a:stretch>
                <a:fillRect b="0" l="-101442" r="0" t="-1677"/>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pic>
        <p:nvPicPr>
          <p:cNvPr descr="Image générée" id="46" name="Google Shape;46;p72"/>
          <p:cNvPicPr preferRelativeResize="0"/>
          <p:nvPr/>
        </p:nvPicPr>
        <p:blipFill rotWithShape="1">
          <a:blip r:embed="rId6">
            <a:alphaModFix/>
          </a:blip>
          <a:srcRect b="10678" l="0" r="0" t="11064"/>
          <a:stretch/>
        </p:blipFill>
        <p:spPr>
          <a:xfrm>
            <a:off x="1153867" y="1023539"/>
            <a:ext cx="727815" cy="854359"/>
          </a:xfrm>
          <a:prstGeom prst="rect">
            <a:avLst/>
          </a:prstGeom>
          <a:noFill/>
          <a:ln>
            <a:noFill/>
          </a:ln>
        </p:spPr>
      </p:pic>
      <p:pic>
        <p:nvPicPr>
          <p:cNvPr id="47" name="Google Shape;47;p72"/>
          <p:cNvPicPr preferRelativeResize="0"/>
          <p:nvPr/>
        </p:nvPicPr>
        <p:blipFill rotWithShape="1">
          <a:blip r:embed="rId7">
            <a:alphaModFix/>
          </a:blip>
          <a:srcRect b="0" l="0" r="0" t="0"/>
          <a:stretch/>
        </p:blipFill>
        <p:spPr>
          <a:xfrm>
            <a:off x="1198230" y="4942460"/>
            <a:ext cx="590757" cy="603600"/>
          </a:xfrm>
          <a:prstGeom prst="ellipse">
            <a:avLst/>
          </a:prstGeom>
          <a:solidFill>
            <a:srgbClr val="FFC000"/>
          </a:solidFill>
          <a:ln>
            <a:noFill/>
          </a:ln>
        </p:spPr>
      </p:pic>
      <p:sp>
        <p:nvSpPr>
          <p:cNvPr id="48" name="Google Shape;48;p72"/>
          <p:cNvSpPr txBox="1"/>
          <p:nvPr/>
        </p:nvSpPr>
        <p:spPr>
          <a:xfrm>
            <a:off x="2064863" y="5034031"/>
            <a:ext cx="3971611" cy="420457"/>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133">
                <a:solidFill>
                  <a:srgbClr val="44546A"/>
                </a:solidFill>
                <a:latin typeface="Calibri"/>
                <a:ea typeface="Calibri"/>
                <a:cs typeface="Calibri"/>
                <a:sym typeface="Calibri"/>
              </a:rPr>
              <a:t>Correction du devoir maison</a:t>
            </a:r>
            <a:endParaRPr sz="1867">
              <a:solidFill>
                <a:srgbClr val="000000"/>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198" name="Shape 198"/>
        <p:cNvGrpSpPr/>
        <p:nvPr/>
      </p:nvGrpSpPr>
      <p:grpSpPr>
        <a:xfrm>
          <a:off x="0" y="0"/>
          <a:ext cx="0" cy="0"/>
          <a:chOff x="0" y="0"/>
          <a:chExt cx="0" cy="0"/>
        </a:xfrm>
      </p:grpSpPr>
      <p:sp>
        <p:nvSpPr>
          <p:cNvPr id="199" name="Google Shape;199;p90"/>
          <p:cNvSpPr/>
          <p:nvPr/>
        </p:nvSpPr>
        <p:spPr>
          <a:xfrm>
            <a:off x="1236924" y="706094"/>
            <a:ext cx="9678395" cy="5378639"/>
          </a:xfrm>
          <a:prstGeom prst="roundRect">
            <a:avLst>
              <a:gd fmla="val 2665" name="adj"/>
            </a:avLst>
          </a:prstGeom>
          <a:solidFill>
            <a:schemeClr val="lt1"/>
          </a:solidFill>
          <a:ln cap="flat" cmpd="sng" w="12700">
            <a:solidFill>
              <a:srgbClr val="D8D8D8"/>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00" name="Google Shape;200;p9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1" name="Google Shape;201;p9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2" name="Google Shape;202;p9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
        <p:nvSpPr>
          <p:cNvPr id="203" name="Google Shape;203;p90"/>
          <p:cNvSpPr/>
          <p:nvPr/>
        </p:nvSpPr>
        <p:spPr>
          <a:xfrm>
            <a:off x="1360423" y="832901"/>
            <a:ext cx="9431497" cy="5153431"/>
          </a:xfrm>
          <a:prstGeom prst="rect">
            <a:avLst/>
          </a:prstGeom>
          <a:solidFill>
            <a:srgbClr val="E3EE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04" name="Google Shape;204;p90"/>
          <p:cNvSpPr/>
          <p:nvPr/>
        </p:nvSpPr>
        <p:spPr>
          <a:xfrm>
            <a:off x="1504652" y="958594"/>
            <a:ext cx="9143039" cy="4902044"/>
          </a:xfrm>
          <a:prstGeom prst="rect">
            <a:avLst/>
          </a:prstGeom>
          <a:solidFill>
            <a:schemeClr val="lt1"/>
          </a:solidFill>
          <a:ln>
            <a:noFill/>
          </a:ln>
          <a:effectLst>
            <a:outerShdw blurRad="63500" sx="102000" rotWithShape="0" algn="ctr" sy="102000">
              <a:srgbClr val="000000">
                <a:alpha val="4705"/>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05" name="Google Shape;205;p90"/>
          <p:cNvSpPr txBox="1"/>
          <p:nvPr>
            <p:ph type="title"/>
          </p:nvPr>
        </p:nvSpPr>
        <p:spPr>
          <a:xfrm>
            <a:off x="2209800" y="2311679"/>
            <a:ext cx="7772400" cy="2234643"/>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2"/>
              </a:buClr>
              <a:buSzPts val="5400"/>
              <a:buFont typeface="Calibri"/>
              <a:buNone/>
              <a:defRPr b="1" sz="54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6" name="Google Shape;206;p90"/>
          <p:cNvSpPr/>
          <p:nvPr/>
        </p:nvSpPr>
        <p:spPr>
          <a:xfrm>
            <a:off x="1773169" y="5360163"/>
            <a:ext cx="8610496" cy="107033"/>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207" name="Google Shape;207;p90"/>
          <p:cNvPicPr preferRelativeResize="0"/>
          <p:nvPr/>
        </p:nvPicPr>
        <p:blipFill rotWithShape="1">
          <a:blip r:embed="rId2">
            <a:alphaModFix/>
          </a:blip>
          <a:srcRect b="0" l="0" r="0" t="0"/>
          <a:stretch/>
        </p:blipFill>
        <p:spPr>
          <a:xfrm>
            <a:off x="5635784" y="1391337"/>
            <a:ext cx="920432" cy="920432"/>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208" name="Shape 208"/>
        <p:cNvGrpSpPr/>
        <p:nvPr/>
      </p:nvGrpSpPr>
      <p:grpSpPr>
        <a:xfrm>
          <a:off x="0" y="0"/>
          <a:ext cx="0" cy="0"/>
          <a:chOff x="0" y="0"/>
          <a:chExt cx="0" cy="0"/>
        </a:xfrm>
      </p:grpSpPr>
      <p:sp>
        <p:nvSpPr>
          <p:cNvPr id="209" name="Google Shape;209;p9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0" name="Google Shape;210;p91"/>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211" name="Google Shape;211;p91"/>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12" name="Google Shape;212;p9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3" name="Google Shape;213;p9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4" name="Google Shape;214;p9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215" name="Shape 215"/>
        <p:cNvGrpSpPr/>
        <p:nvPr/>
      </p:nvGrpSpPr>
      <p:grpSpPr>
        <a:xfrm>
          <a:off x="0" y="0"/>
          <a:ext cx="0" cy="0"/>
          <a:chOff x="0" y="0"/>
          <a:chExt cx="0" cy="0"/>
        </a:xfrm>
      </p:grpSpPr>
      <p:grpSp>
        <p:nvGrpSpPr>
          <p:cNvPr id="216" name="Google Shape;216;p92"/>
          <p:cNvGrpSpPr/>
          <p:nvPr/>
        </p:nvGrpSpPr>
        <p:grpSpPr>
          <a:xfrm>
            <a:off x="0" y="0"/>
            <a:ext cx="12192000" cy="6858001"/>
            <a:chOff x="0" y="0"/>
            <a:chExt cx="13716000" cy="10287000"/>
          </a:xfrm>
        </p:grpSpPr>
        <p:sp>
          <p:nvSpPr>
            <p:cNvPr id="217" name="Google Shape;217;p92"/>
            <p:cNvSpPr/>
            <p:nvPr/>
          </p:nvSpPr>
          <p:spPr>
            <a:xfrm>
              <a:off x="0" y="0"/>
              <a:ext cx="13716000" cy="10287000"/>
            </a:xfrm>
            <a:prstGeom prst="rect">
              <a:avLst/>
            </a:prstGeom>
            <a:solidFill>
              <a:srgbClr val="EA875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218" name="Google Shape;218;p92"/>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219" name="Google Shape;219;p92"/>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220" name="Google Shape;220;p92"/>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p:spTree>
      <p:nvGrpSpPr>
        <p:cNvPr id="221" name="Shape 221"/>
        <p:cNvGrpSpPr/>
        <p:nvPr/>
      </p:nvGrpSpPr>
      <p:grpSpPr>
        <a:xfrm>
          <a:off x="0" y="0"/>
          <a:ext cx="0" cy="0"/>
          <a:chOff x="0" y="0"/>
          <a:chExt cx="0" cy="0"/>
        </a:xfrm>
      </p:grpSpPr>
      <p:grpSp>
        <p:nvGrpSpPr>
          <p:cNvPr id="222" name="Google Shape;222;p93"/>
          <p:cNvGrpSpPr/>
          <p:nvPr/>
        </p:nvGrpSpPr>
        <p:grpSpPr>
          <a:xfrm>
            <a:off x="0" y="0"/>
            <a:ext cx="12192000" cy="6858001"/>
            <a:chOff x="0" y="0"/>
            <a:chExt cx="13716000" cy="10287000"/>
          </a:xfrm>
        </p:grpSpPr>
        <p:sp>
          <p:nvSpPr>
            <p:cNvPr id="223" name="Google Shape;223;p93"/>
            <p:cNvSpPr/>
            <p:nvPr/>
          </p:nvSpPr>
          <p:spPr>
            <a:xfrm>
              <a:off x="0" y="0"/>
              <a:ext cx="13716000" cy="10287000"/>
            </a:xfrm>
            <a:prstGeom prst="rect">
              <a:avLst/>
            </a:prstGeom>
            <a:solidFill>
              <a:srgbClr val="5EACE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224" name="Google Shape;224;p93"/>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225" name="Google Shape;225;p93"/>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226" name="Google Shape;226;p93"/>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Slide">
  <p:cSld name="5_Title Slide">
    <p:spTree>
      <p:nvGrpSpPr>
        <p:cNvPr id="227" name="Shape 227"/>
        <p:cNvGrpSpPr/>
        <p:nvPr/>
      </p:nvGrpSpPr>
      <p:grpSpPr>
        <a:xfrm>
          <a:off x="0" y="0"/>
          <a:ext cx="0" cy="0"/>
          <a:chOff x="0" y="0"/>
          <a:chExt cx="0" cy="0"/>
        </a:xfrm>
      </p:grpSpPr>
      <p:grpSp>
        <p:nvGrpSpPr>
          <p:cNvPr id="228" name="Google Shape;228;p94"/>
          <p:cNvGrpSpPr/>
          <p:nvPr/>
        </p:nvGrpSpPr>
        <p:grpSpPr>
          <a:xfrm>
            <a:off x="0" y="0"/>
            <a:ext cx="12192000" cy="6858001"/>
            <a:chOff x="0" y="0"/>
            <a:chExt cx="13716000" cy="10287000"/>
          </a:xfrm>
        </p:grpSpPr>
        <p:sp>
          <p:nvSpPr>
            <p:cNvPr id="229" name="Google Shape;229;p94"/>
            <p:cNvSpPr/>
            <p:nvPr/>
          </p:nvSpPr>
          <p:spPr>
            <a:xfrm>
              <a:off x="0" y="0"/>
              <a:ext cx="13716000" cy="10287000"/>
            </a:xfrm>
            <a:prstGeom prst="rect">
              <a:avLst/>
            </a:prstGeom>
            <a:solidFill>
              <a:srgbClr val="85CFE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230" name="Google Shape;230;p94"/>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231" name="Google Shape;231;p94"/>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232" name="Google Shape;232;p94"/>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itle Slide">
  <p:cSld name="7_Title Slide">
    <p:spTree>
      <p:nvGrpSpPr>
        <p:cNvPr id="233" name="Shape 233"/>
        <p:cNvGrpSpPr/>
        <p:nvPr/>
      </p:nvGrpSpPr>
      <p:grpSpPr>
        <a:xfrm>
          <a:off x="0" y="0"/>
          <a:ext cx="0" cy="0"/>
          <a:chOff x="0" y="0"/>
          <a:chExt cx="0" cy="0"/>
        </a:xfrm>
      </p:grpSpPr>
      <p:grpSp>
        <p:nvGrpSpPr>
          <p:cNvPr id="234" name="Google Shape;234;p95"/>
          <p:cNvGrpSpPr/>
          <p:nvPr/>
        </p:nvGrpSpPr>
        <p:grpSpPr>
          <a:xfrm>
            <a:off x="0" y="0"/>
            <a:ext cx="12192000" cy="6858001"/>
            <a:chOff x="0" y="0"/>
            <a:chExt cx="13716000" cy="10287000"/>
          </a:xfrm>
        </p:grpSpPr>
        <p:sp>
          <p:nvSpPr>
            <p:cNvPr id="235" name="Google Shape;235;p95"/>
            <p:cNvSpPr/>
            <p:nvPr/>
          </p:nvSpPr>
          <p:spPr>
            <a:xfrm>
              <a:off x="0" y="0"/>
              <a:ext cx="13716000" cy="10287000"/>
            </a:xfrm>
            <a:prstGeom prst="rect">
              <a:avLst/>
            </a:prstGeom>
            <a:solidFill>
              <a:srgbClr val="B2709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236" name="Google Shape;236;p95"/>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237" name="Google Shape;237;p95"/>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238" name="Google Shape;238;p95"/>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itle Slide">
  <p:cSld name="8_Title Slide">
    <p:spTree>
      <p:nvGrpSpPr>
        <p:cNvPr id="239" name="Shape 239"/>
        <p:cNvGrpSpPr/>
        <p:nvPr/>
      </p:nvGrpSpPr>
      <p:grpSpPr>
        <a:xfrm>
          <a:off x="0" y="0"/>
          <a:ext cx="0" cy="0"/>
          <a:chOff x="0" y="0"/>
          <a:chExt cx="0" cy="0"/>
        </a:xfrm>
      </p:grpSpPr>
      <p:grpSp>
        <p:nvGrpSpPr>
          <p:cNvPr id="240" name="Google Shape;240;p96"/>
          <p:cNvGrpSpPr/>
          <p:nvPr/>
        </p:nvGrpSpPr>
        <p:grpSpPr>
          <a:xfrm>
            <a:off x="0" y="0"/>
            <a:ext cx="12192000" cy="6858001"/>
            <a:chOff x="0" y="0"/>
            <a:chExt cx="13716000" cy="10287000"/>
          </a:xfrm>
        </p:grpSpPr>
        <p:sp>
          <p:nvSpPr>
            <p:cNvPr id="241" name="Google Shape;241;p96"/>
            <p:cNvSpPr/>
            <p:nvPr/>
          </p:nvSpPr>
          <p:spPr>
            <a:xfrm>
              <a:off x="0" y="0"/>
              <a:ext cx="13716000" cy="10287000"/>
            </a:xfrm>
            <a:prstGeom prst="rect">
              <a:avLst/>
            </a:prstGeom>
            <a:solidFill>
              <a:srgbClr val="8296B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242" name="Google Shape;242;p96"/>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243" name="Google Shape;243;p96"/>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244" name="Google Shape;244;p96"/>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Title Slide">
  <p:cSld name="9_Title Slide">
    <p:spTree>
      <p:nvGrpSpPr>
        <p:cNvPr id="245" name="Shape 245"/>
        <p:cNvGrpSpPr/>
        <p:nvPr/>
      </p:nvGrpSpPr>
      <p:grpSpPr>
        <a:xfrm>
          <a:off x="0" y="0"/>
          <a:ext cx="0" cy="0"/>
          <a:chOff x="0" y="0"/>
          <a:chExt cx="0" cy="0"/>
        </a:xfrm>
      </p:grpSpPr>
      <p:grpSp>
        <p:nvGrpSpPr>
          <p:cNvPr id="246" name="Google Shape;246;p97"/>
          <p:cNvGrpSpPr/>
          <p:nvPr/>
        </p:nvGrpSpPr>
        <p:grpSpPr>
          <a:xfrm>
            <a:off x="0" y="0"/>
            <a:ext cx="12192000" cy="6858001"/>
            <a:chOff x="0" y="0"/>
            <a:chExt cx="13716000" cy="10287000"/>
          </a:xfrm>
        </p:grpSpPr>
        <p:sp>
          <p:nvSpPr>
            <p:cNvPr id="247" name="Google Shape;247;p97"/>
            <p:cNvSpPr/>
            <p:nvPr/>
          </p:nvSpPr>
          <p:spPr>
            <a:xfrm>
              <a:off x="0" y="0"/>
              <a:ext cx="13716000" cy="10287000"/>
            </a:xfrm>
            <a:prstGeom prst="rect">
              <a:avLst/>
            </a:prstGeom>
            <a:solidFill>
              <a:srgbClr val="75707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248" name="Google Shape;248;p97"/>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249" name="Google Shape;249;p97"/>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250" name="Google Shape;250;p97"/>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Title Slide">
  <p:cSld name="11_Title Slide">
    <p:spTree>
      <p:nvGrpSpPr>
        <p:cNvPr id="251" name="Shape 251"/>
        <p:cNvGrpSpPr/>
        <p:nvPr/>
      </p:nvGrpSpPr>
      <p:grpSpPr>
        <a:xfrm>
          <a:off x="0" y="0"/>
          <a:ext cx="0" cy="0"/>
          <a:chOff x="0" y="0"/>
          <a:chExt cx="0" cy="0"/>
        </a:xfrm>
      </p:grpSpPr>
      <p:grpSp>
        <p:nvGrpSpPr>
          <p:cNvPr id="252" name="Google Shape;252;p98"/>
          <p:cNvGrpSpPr/>
          <p:nvPr/>
        </p:nvGrpSpPr>
        <p:grpSpPr>
          <a:xfrm>
            <a:off x="0" y="0"/>
            <a:ext cx="12192000" cy="6858001"/>
            <a:chOff x="0" y="0"/>
            <a:chExt cx="13716000" cy="10287000"/>
          </a:xfrm>
        </p:grpSpPr>
        <p:sp>
          <p:nvSpPr>
            <p:cNvPr id="253" name="Google Shape;253;p98"/>
            <p:cNvSpPr/>
            <p:nvPr/>
          </p:nvSpPr>
          <p:spPr>
            <a:xfrm>
              <a:off x="0" y="0"/>
              <a:ext cx="13716000" cy="10287000"/>
            </a:xfrm>
            <a:prstGeom prst="rect">
              <a:avLst/>
            </a:prstGeom>
            <a:solidFill>
              <a:srgbClr val="DC94D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254" name="Google Shape;254;p98"/>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255" name="Google Shape;255;p98"/>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256" name="Google Shape;256;p98"/>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ônes pour l’élève">
  <p:cSld name="Icônes pour l’élève">
    <p:bg>
      <p:bgPr>
        <a:solidFill>
          <a:srgbClr val="DCE6F2"/>
        </a:solidFill>
      </p:bgPr>
    </p:bg>
    <p:spTree>
      <p:nvGrpSpPr>
        <p:cNvPr id="49" name="Shape 49"/>
        <p:cNvGrpSpPr/>
        <p:nvPr/>
      </p:nvGrpSpPr>
      <p:grpSpPr>
        <a:xfrm>
          <a:off x="0" y="0"/>
          <a:ext cx="0" cy="0"/>
          <a:chOff x="0" y="0"/>
          <a:chExt cx="0" cy="0"/>
        </a:xfrm>
      </p:grpSpPr>
      <p:grpSp>
        <p:nvGrpSpPr>
          <p:cNvPr id="50" name="Google Shape;50;p73"/>
          <p:cNvGrpSpPr/>
          <p:nvPr/>
        </p:nvGrpSpPr>
        <p:grpSpPr>
          <a:xfrm>
            <a:off x="863927" y="4507781"/>
            <a:ext cx="5760430" cy="603600"/>
            <a:chOff x="647945" y="3380837"/>
            <a:chExt cx="4320322" cy="452700"/>
          </a:xfrm>
        </p:grpSpPr>
        <p:sp>
          <p:nvSpPr>
            <p:cNvPr id="51" name="Google Shape;51;p73"/>
            <p:cNvSpPr txBox="1"/>
            <p:nvPr/>
          </p:nvSpPr>
          <p:spPr>
            <a:xfrm>
              <a:off x="1372968" y="3457186"/>
              <a:ext cx="3595299" cy="3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travaillent en autonomie</a:t>
              </a:r>
              <a:endParaRPr sz="2000">
                <a:solidFill>
                  <a:srgbClr val="000000"/>
                </a:solidFill>
                <a:latin typeface="Calibri"/>
                <a:ea typeface="Calibri"/>
                <a:cs typeface="Calibri"/>
                <a:sym typeface="Calibri"/>
              </a:endParaRPr>
            </a:p>
          </p:txBody>
        </p:sp>
        <p:pic>
          <p:nvPicPr>
            <p:cNvPr id="52" name="Google Shape;52;p73"/>
            <p:cNvPicPr preferRelativeResize="0"/>
            <p:nvPr/>
          </p:nvPicPr>
          <p:blipFill rotWithShape="1">
            <a:blip r:embed="rId2">
              <a:alphaModFix/>
            </a:blip>
            <a:srcRect b="0" l="0" r="0" t="0"/>
            <a:stretch/>
          </p:blipFill>
          <p:spPr>
            <a:xfrm>
              <a:off x="647945" y="3380837"/>
              <a:ext cx="460215" cy="452700"/>
            </a:xfrm>
            <a:prstGeom prst="rect">
              <a:avLst/>
            </a:prstGeom>
            <a:noFill/>
            <a:ln>
              <a:noFill/>
            </a:ln>
          </p:spPr>
        </p:pic>
      </p:grpSp>
      <p:grpSp>
        <p:nvGrpSpPr>
          <p:cNvPr id="53" name="Google Shape;53;p73"/>
          <p:cNvGrpSpPr/>
          <p:nvPr/>
        </p:nvGrpSpPr>
        <p:grpSpPr>
          <a:xfrm>
            <a:off x="884384" y="3752370"/>
            <a:ext cx="10372677" cy="498415"/>
            <a:chOff x="663288" y="2814277"/>
            <a:chExt cx="7779508" cy="373811"/>
          </a:xfrm>
        </p:grpSpPr>
        <p:sp>
          <p:nvSpPr>
            <p:cNvPr id="54" name="Google Shape;54;p73"/>
            <p:cNvSpPr txBox="1"/>
            <p:nvPr/>
          </p:nvSpPr>
          <p:spPr>
            <a:xfrm>
              <a:off x="1372969" y="2851181"/>
              <a:ext cx="7069827" cy="300001"/>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travaillent en binômes</a:t>
              </a:r>
              <a:endParaRPr/>
            </a:p>
          </p:txBody>
        </p:sp>
        <p:pic>
          <p:nvPicPr>
            <p:cNvPr id="55" name="Google Shape;55;p73"/>
            <p:cNvPicPr preferRelativeResize="0"/>
            <p:nvPr/>
          </p:nvPicPr>
          <p:blipFill rotWithShape="1">
            <a:blip r:embed="rId3">
              <a:alphaModFix/>
            </a:blip>
            <a:srcRect b="0" l="0" r="0" t="0"/>
            <a:stretch/>
          </p:blipFill>
          <p:spPr>
            <a:xfrm>
              <a:off x="663288" y="2814277"/>
              <a:ext cx="413750" cy="373811"/>
            </a:xfrm>
            <a:prstGeom prst="rect">
              <a:avLst/>
            </a:prstGeom>
            <a:noFill/>
            <a:ln>
              <a:noFill/>
            </a:ln>
          </p:spPr>
        </p:pic>
      </p:grpSp>
      <p:grpSp>
        <p:nvGrpSpPr>
          <p:cNvPr id="56" name="Google Shape;56;p73"/>
          <p:cNvGrpSpPr/>
          <p:nvPr/>
        </p:nvGrpSpPr>
        <p:grpSpPr>
          <a:xfrm>
            <a:off x="887673" y="2319672"/>
            <a:ext cx="6840126" cy="498414"/>
            <a:chOff x="657162" y="1688359"/>
            <a:chExt cx="5130094" cy="373810"/>
          </a:xfrm>
        </p:grpSpPr>
        <p:pic>
          <p:nvPicPr>
            <p:cNvPr id="57" name="Google Shape;57;p73"/>
            <p:cNvPicPr preferRelativeResize="0"/>
            <p:nvPr/>
          </p:nvPicPr>
          <p:blipFill rotWithShape="1">
            <a:blip r:embed="rId4">
              <a:alphaModFix/>
            </a:blip>
            <a:srcRect b="0" l="0" r="0" t="0"/>
            <a:stretch/>
          </p:blipFill>
          <p:spPr>
            <a:xfrm>
              <a:off x="657162" y="1688359"/>
              <a:ext cx="417704" cy="373810"/>
            </a:xfrm>
            <a:prstGeom prst="rect">
              <a:avLst/>
            </a:prstGeom>
            <a:noFill/>
            <a:ln>
              <a:noFill/>
            </a:ln>
          </p:spPr>
        </p:pic>
        <p:sp>
          <p:nvSpPr>
            <p:cNvPr id="58" name="Google Shape;58;p73"/>
            <p:cNvSpPr txBox="1"/>
            <p:nvPr/>
          </p:nvSpPr>
          <p:spPr>
            <a:xfrm>
              <a:off x="1364376" y="1725263"/>
              <a:ext cx="4422880" cy="300001"/>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écoutent l’enseignant avec attention</a:t>
              </a:r>
              <a:endParaRPr sz="1467">
                <a:solidFill>
                  <a:srgbClr val="000000"/>
                </a:solidFill>
                <a:latin typeface="Calibri"/>
                <a:ea typeface="Calibri"/>
                <a:cs typeface="Calibri"/>
                <a:sym typeface="Calibri"/>
              </a:endParaRPr>
            </a:p>
          </p:txBody>
        </p:sp>
      </p:grpSp>
      <p:grpSp>
        <p:nvGrpSpPr>
          <p:cNvPr id="59" name="Google Shape;59;p73"/>
          <p:cNvGrpSpPr/>
          <p:nvPr/>
        </p:nvGrpSpPr>
        <p:grpSpPr>
          <a:xfrm>
            <a:off x="954798" y="1692132"/>
            <a:ext cx="5669559" cy="426303"/>
            <a:chOff x="716099" y="1269098"/>
            <a:chExt cx="4252169" cy="319727"/>
          </a:xfrm>
        </p:grpSpPr>
        <p:sp>
          <p:nvSpPr>
            <p:cNvPr id="60" name="Google Shape;60;p73"/>
            <p:cNvSpPr txBox="1"/>
            <p:nvPr/>
          </p:nvSpPr>
          <p:spPr>
            <a:xfrm>
              <a:off x="1372969" y="1278960"/>
              <a:ext cx="3595299" cy="300002"/>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lèvent la main pour participer</a:t>
              </a:r>
              <a:endParaRPr sz="1467">
                <a:solidFill>
                  <a:srgbClr val="000000"/>
                </a:solidFill>
                <a:latin typeface="Calibri"/>
                <a:ea typeface="Calibri"/>
                <a:cs typeface="Calibri"/>
                <a:sym typeface="Calibri"/>
              </a:endParaRPr>
            </a:p>
          </p:txBody>
        </p:sp>
        <p:pic>
          <p:nvPicPr>
            <p:cNvPr descr="Lever la main - Icônes mains et gestes gratuites" id="61" name="Google Shape;61;p73"/>
            <p:cNvPicPr preferRelativeResize="0"/>
            <p:nvPr/>
          </p:nvPicPr>
          <p:blipFill rotWithShape="1">
            <a:blip r:embed="rId5">
              <a:alphaModFix/>
            </a:blip>
            <a:srcRect b="0" l="0" r="0" t="0"/>
            <a:stretch/>
          </p:blipFill>
          <p:spPr>
            <a:xfrm>
              <a:off x="716099" y="1269098"/>
              <a:ext cx="405665" cy="319727"/>
            </a:xfrm>
            <a:prstGeom prst="rect">
              <a:avLst/>
            </a:prstGeom>
            <a:noFill/>
            <a:ln>
              <a:noFill/>
            </a:ln>
          </p:spPr>
        </p:pic>
      </p:grpSp>
      <p:grpSp>
        <p:nvGrpSpPr>
          <p:cNvPr id="62" name="Google Shape;62;p73"/>
          <p:cNvGrpSpPr/>
          <p:nvPr/>
        </p:nvGrpSpPr>
        <p:grpSpPr>
          <a:xfrm>
            <a:off x="863575" y="916351"/>
            <a:ext cx="6681334" cy="603600"/>
            <a:chOff x="915782" y="892042"/>
            <a:chExt cx="6681334" cy="603600"/>
          </a:xfrm>
        </p:grpSpPr>
        <p:sp>
          <p:nvSpPr>
            <p:cNvPr id="63" name="Google Shape;63;p73"/>
            <p:cNvSpPr txBox="1"/>
            <p:nvPr/>
          </p:nvSpPr>
          <p:spPr>
            <a:xfrm>
              <a:off x="1882832" y="949173"/>
              <a:ext cx="5714284"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utilisent l’ardoise pour répondre</a:t>
              </a:r>
              <a:endParaRPr sz="2000">
                <a:solidFill>
                  <a:srgbClr val="000000"/>
                </a:solidFill>
                <a:latin typeface="Calibri"/>
                <a:ea typeface="Calibri"/>
                <a:cs typeface="Calibri"/>
                <a:sym typeface="Calibri"/>
              </a:endParaRPr>
            </a:p>
          </p:txBody>
        </p:sp>
        <p:grpSp>
          <p:nvGrpSpPr>
            <p:cNvPr id="64" name="Google Shape;64;p73"/>
            <p:cNvGrpSpPr/>
            <p:nvPr/>
          </p:nvGrpSpPr>
          <p:grpSpPr>
            <a:xfrm>
              <a:off x="915782" y="892042"/>
              <a:ext cx="632111" cy="603600"/>
              <a:chOff x="779845" y="4335989"/>
              <a:chExt cx="442253" cy="575842"/>
            </a:xfrm>
          </p:grpSpPr>
          <p:pic>
            <p:nvPicPr>
              <p:cNvPr descr="Une image contenant Dessin animé, clipart, Animation, illustration&#10;&#10;Description générée automatiquement" id="65" name="Google Shape;65;p73"/>
              <p:cNvPicPr preferRelativeResize="0"/>
              <p:nvPr/>
            </p:nvPicPr>
            <p:blipFill rotWithShape="1">
              <a:blip r:embed="rId6">
                <a:alphaModFix/>
              </a:blip>
              <a:srcRect b="23864" l="18242" r="18458" t="9344"/>
              <a:stretch/>
            </p:blipFill>
            <p:spPr>
              <a:xfrm>
                <a:off x="779845" y="4335989"/>
                <a:ext cx="442253" cy="575842"/>
              </a:xfrm>
              <a:prstGeom prst="rect">
                <a:avLst/>
              </a:prstGeom>
              <a:noFill/>
              <a:ln>
                <a:noFill/>
              </a:ln>
            </p:spPr>
          </p:pic>
          <p:sp>
            <p:nvSpPr>
              <p:cNvPr id="66" name="Google Shape;66;p73"/>
              <p:cNvSpPr/>
              <p:nvPr/>
            </p:nvSpPr>
            <p:spPr>
              <a:xfrm>
                <a:off x="1078544" y="4438901"/>
                <a:ext cx="126559" cy="89253"/>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Calibri"/>
                  <a:ea typeface="Calibri"/>
                  <a:cs typeface="Calibri"/>
                  <a:sym typeface="Calibri"/>
                </a:endParaRPr>
              </a:p>
            </p:txBody>
          </p:sp>
        </p:grpSp>
      </p:grpSp>
      <p:grpSp>
        <p:nvGrpSpPr>
          <p:cNvPr id="67" name="Google Shape;67;p73"/>
          <p:cNvGrpSpPr/>
          <p:nvPr/>
        </p:nvGrpSpPr>
        <p:grpSpPr>
          <a:xfrm>
            <a:off x="915782" y="3007446"/>
            <a:ext cx="8342891" cy="490417"/>
            <a:chOff x="686836" y="2255584"/>
            <a:chExt cx="6257168" cy="367813"/>
          </a:xfrm>
        </p:grpSpPr>
        <p:sp>
          <p:nvSpPr>
            <p:cNvPr id="68" name="Google Shape;68;p73"/>
            <p:cNvSpPr txBox="1"/>
            <p:nvPr/>
          </p:nvSpPr>
          <p:spPr>
            <a:xfrm>
              <a:off x="1372968" y="2323395"/>
              <a:ext cx="5571036" cy="300002"/>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élèvent gardent des traces écrites sur les livrets ou leurs cahiers</a:t>
              </a:r>
              <a:endParaRPr sz="1467">
                <a:solidFill>
                  <a:srgbClr val="000000"/>
                </a:solidFill>
                <a:latin typeface="Calibri"/>
                <a:ea typeface="Calibri"/>
                <a:cs typeface="Calibri"/>
                <a:sym typeface="Calibri"/>
              </a:endParaRPr>
            </a:p>
          </p:txBody>
        </p:sp>
        <p:grpSp>
          <p:nvGrpSpPr>
            <p:cNvPr id="69" name="Google Shape;69;p73"/>
            <p:cNvGrpSpPr/>
            <p:nvPr/>
          </p:nvGrpSpPr>
          <p:grpSpPr>
            <a:xfrm>
              <a:off x="686836" y="2255584"/>
              <a:ext cx="413750" cy="359624"/>
              <a:chOff x="10280460" y="4841540"/>
              <a:chExt cx="630930" cy="597556"/>
            </a:xfrm>
          </p:grpSpPr>
          <p:pic>
            <p:nvPicPr>
              <p:cNvPr id="70" name="Google Shape;70;p73"/>
              <p:cNvPicPr preferRelativeResize="0"/>
              <p:nvPr/>
            </p:nvPicPr>
            <p:blipFill rotWithShape="1">
              <a:blip r:embed="rId7">
                <a:alphaModFix/>
              </a:blip>
              <a:srcRect b="30054" l="11664" r="25922" t="23325"/>
              <a:stretch/>
            </p:blipFill>
            <p:spPr>
              <a:xfrm>
                <a:off x="10280460" y="4967823"/>
                <a:ext cx="630930" cy="471273"/>
              </a:xfrm>
              <a:prstGeom prst="rect">
                <a:avLst/>
              </a:prstGeom>
              <a:noFill/>
              <a:ln>
                <a:noFill/>
              </a:ln>
            </p:spPr>
          </p:pic>
          <p:pic>
            <p:nvPicPr>
              <p:cNvPr id="71" name="Google Shape;71;p73"/>
              <p:cNvPicPr preferRelativeResize="0"/>
              <p:nvPr/>
            </p:nvPicPr>
            <p:blipFill rotWithShape="1">
              <a:blip r:embed="rId8">
                <a:alphaModFix/>
              </a:blip>
              <a:srcRect b="30054" l="74744" r="10688" t="23325"/>
              <a:stretch/>
            </p:blipFill>
            <p:spPr>
              <a:xfrm rot="1461832">
                <a:off x="10456526" y="4850932"/>
                <a:ext cx="147273" cy="471273"/>
              </a:xfrm>
              <a:prstGeom prst="rect">
                <a:avLst/>
              </a:prstGeom>
              <a:noFill/>
              <a:ln>
                <a:noFill/>
              </a:ln>
            </p:spPr>
          </p:pic>
        </p:grpSp>
      </p:grpSp>
      <p:sp>
        <p:nvSpPr>
          <p:cNvPr id="72" name="Google Shape;72;p73"/>
          <p:cNvSpPr/>
          <p:nvPr/>
        </p:nvSpPr>
        <p:spPr>
          <a:xfrm>
            <a:off x="63503" y="27983"/>
            <a:ext cx="8241200" cy="603600"/>
          </a:xfrm>
          <a:prstGeom prst="rect">
            <a:avLst/>
          </a:prstGeom>
          <a:noFill/>
          <a:ln>
            <a:noFill/>
          </a:ln>
        </p:spPr>
        <p:txBody>
          <a:bodyPr anchorCtr="0" anchor="t" bIns="45650" lIns="91425" spcFirstLastPara="1" rIns="91425" wrap="square" tIns="45650">
            <a:noAutofit/>
          </a:bodyPr>
          <a:lstStyle/>
          <a:p>
            <a:pPr indent="0" lvl="0" marL="0" marR="0" rtl="0" algn="l">
              <a:spcBef>
                <a:spcPts val="0"/>
              </a:spcBef>
              <a:spcAft>
                <a:spcPts val="0"/>
              </a:spcAft>
              <a:buNone/>
            </a:pPr>
            <a:r>
              <a:rPr b="1" lang="fr-FR" sz="3200">
                <a:solidFill>
                  <a:srgbClr val="44546A"/>
                </a:solidFill>
                <a:latin typeface="Calibri"/>
                <a:ea typeface="Calibri"/>
                <a:cs typeface="Calibri"/>
                <a:sym typeface="Calibri"/>
              </a:rPr>
              <a:t>Icônes pour l’élève</a:t>
            </a:r>
            <a:endParaRPr sz="1867">
              <a:solidFill>
                <a:srgbClr val="000000"/>
              </a:solidFill>
              <a:latin typeface="Calibri"/>
              <a:ea typeface="Calibri"/>
              <a:cs typeface="Calibri"/>
              <a:sym typeface="Calibri"/>
            </a:endParaRPr>
          </a:p>
        </p:txBody>
      </p:sp>
      <p:sp>
        <p:nvSpPr>
          <p:cNvPr id="73" name="Google Shape;73;p73"/>
          <p:cNvSpPr txBox="1"/>
          <p:nvPr/>
        </p:nvSpPr>
        <p:spPr>
          <a:xfrm>
            <a:off x="1830624" y="5422784"/>
            <a:ext cx="4867240"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passent au tableau</a:t>
            </a:r>
            <a:endParaRPr sz="2000">
              <a:solidFill>
                <a:srgbClr val="000000"/>
              </a:solidFill>
              <a:latin typeface="Calibri"/>
              <a:ea typeface="Calibri"/>
              <a:cs typeface="Calibri"/>
              <a:sym typeface="Calibri"/>
            </a:endParaRPr>
          </a:p>
        </p:txBody>
      </p:sp>
      <p:pic>
        <p:nvPicPr>
          <p:cNvPr id="74" name="Google Shape;74;p73"/>
          <p:cNvPicPr preferRelativeResize="0"/>
          <p:nvPr/>
        </p:nvPicPr>
        <p:blipFill rotWithShape="1">
          <a:blip r:embed="rId9">
            <a:alphaModFix/>
          </a:blip>
          <a:srcRect b="0" l="0" r="0" t="0"/>
          <a:stretch/>
        </p:blipFill>
        <p:spPr>
          <a:xfrm>
            <a:off x="863575" y="5298758"/>
            <a:ext cx="648055" cy="648055"/>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5" name="Shape 75"/>
        <p:cNvGrpSpPr/>
        <p:nvPr/>
      </p:nvGrpSpPr>
      <p:grpSpPr>
        <a:xfrm>
          <a:off x="0" y="0"/>
          <a:ext cx="0" cy="0"/>
          <a:chOff x="0" y="0"/>
          <a:chExt cx="0" cy="0"/>
        </a:xfrm>
      </p:grpSpPr>
      <p:sp>
        <p:nvSpPr>
          <p:cNvPr id="76" name="Google Shape;76;p7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7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7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Table of contents">
    <p:spTree>
      <p:nvGrpSpPr>
        <p:cNvPr id="79" name="Shape 79"/>
        <p:cNvGrpSpPr/>
        <p:nvPr/>
      </p:nvGrpSpPr>
      <p:grpSpPr>
        <a:xfrm>
          <a:off x="0" y="0"/>
          <a:ext cx="0" cy="0"/>
          <a:chOff x="0" y="0"/>
          <a:chExt cx="0" cy="0"/>
        </a:xfrm>
      </p:grpSpPr>
      <p:sp>
        <p:nvSpPr>
          <p:cNvPr id="80" name="Google Shape;80;p75"/>
          <p:cNvSpPr txBox="1"/>
          <p:nvPr>
            <p:ph type="title"/>
          </p:nvPr>
        </p:nvSpPr>
        <p:spPr>
          <a:xfrm>
            <a:off x="2621731" y="2174785"/>
            <a:ext cx="3074005" cy="602004"/>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 name="Google Shape;81;p75"/>
          <p:cNvSpPr txBox="1"/>
          <p:nvPr>
            <p:ph idx="1" type="subTitle"/>
          </p:nvPr>
        </p:nvSpPr>
        <p:spPr>
          <a:xfrm>
            <a:off x="2621743" y="2838919"/>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82" name="Google Shape;82;p75"/>
          <p:cNvSpPr txBox="1"/>
          <p:nvPr>
            <p:ph idx="2" type="subTitle"/>
          </p:nvPr>
        </p:nvSpPr>
        <p:spPr>
          <a:xfrm>
            <a:off x="8020251" y="2838919"/>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83" name="Google Shape;83;p75"/>
          <p:cNvSpPr txBox="1"/>
          <p:nvPr>
            <p:ph idx="3" type="title"/>
          </p:nvPr>
        </p:nvSpPr>
        <p:spPr>
          <a:xfrm>
            <a:off x="2621767" y="4184037"/>
            <a:ext cx="3074005" cy="703600"/>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 name="Google Shape;84;p75"/>
          <p:cNvSpPr txBox="1"/>
          <p:nvPr>
            <p:ph idx="4" type="subTitle"/>
          </p:nvPr>
        </p:nvSpPr>
        <p:spPr>
          <a:xfrm>
            <a:off x="2621743" y="4835432"/>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85" name="Google Shape;85;p75"/>
          <p:cNvSpPr txBox="1"/>
          <p:nvPr>
            <p:ph idx="5" type="subTitle"/>
          </p:nvPr>
        </p:nvSpPr>
        <p:spPr>
          <a:xfrm>
            <a:off x="8020251" y="4835432"/>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86" name="Google Shape;86;p75"/>
          <p:cNvSpPr txBox="1"/>
          <p:nvPr>
            <p:ph idx="6" type="title"/>
          </p:nvPr>
        </p:nvSpPr>
        <p:spPr>
          <a:xfrm>
            <a:off x="1097755" y="2420599"/>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 name="Google Shape;87;p75"/>
          <p:cNvSpPr txBox="1"/>
          <p:nvPr>
            <p:ph idx="7" type="title"/>
          </p:nvPr>
        </p:nvSpPr>
        <p:spPr>
          <a:xfrm>
            <a:off x="1097755" y="4465491"/>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 name="Google Shape;88;p75"/>
          <p:cNvSpPr txBox="1"/>
          <p:nvPr>
            <p:ph idx="8" type="title"/>
          </p:nvPr>
        </p:nvSpPr>
        <p:spPr>
          <a:xfrm>
            <a:off x="6496263" y="2420599"/>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9" name="Google Shape;89;p75"/>
          <p:cNvSpPr txBox="1"/>
          <p:nvPr>
            <p:ph idx="9" type="title"/>
          </p:nvPr>
        </p:nvSpPr>
        <p:spPr>
          <a:xfrm>
            <a:off x="6496263" y="4465491"/>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0" name="Google Shape;90;p75"/>
          <p:cNvSpPr txBox="1"/>
          <p:nvPr>
            <p:ph idx="13" type="title"/>
          </p:nvPr>
        </p:nvSpPr>
        <p:spPr>
          <a:xfrm>
            <a:off x="8020263" y="2174785"/>
            <a:ext cx="3074005" cy="602004"/>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1" name="Google Shape;91;p75"/>
          <p:cNvSpPr txBox="1"/>
          <p:nvPr>
            <p:ph idx="14" type="title"/>
          </p:nvPr>
        </p:nvSpPr>
        <p:spPr>
          <a:xfrm>
            <a:off x="8020299" y="4184037"/>
            <a:ext cx="3074005" cy="703600"/>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 name="Google Shape;92;p75"/>
          <p:cNvSpPr txBox="1"/>
          <p:nvPr>
            <p:ph idx="15" type="title"/>
          </p:nvPr>
        </p:nvSpPr>
        <p:spPr>
          <a:xfrm>
            <a:off x="959997" y="593373"/>
            <a:ext cx="10272003" cy="763596"/>
          </a:xfrm>
          <a:prstGeom prst="rect">
            <a:avLst/>
          </a:prstGeom>
          <a:noFill/>
          <a:ln>
            <a:noFill/>
          </a:ln>
        </p:spPr>
        <p:txBody>
          <a:bodyPr anchorCtr="0" anchor="t" bIns="68550" lIns="91425" spcFirstLastPara="1" rIns="91425" wrap="square" tIns="68550">
            <a:noAutofit/>
          </a:bodyPr>
          <a:lstStyle>
            <a:lvl1pPr lvl="0" algn="l">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93" name="Shape 93"/>
        <p:cNvGrpSpPr/>
        <p:nvPr/>
      </p:nvGrpSpPr>
      <p:grpSpPr>
        <a:xfrm>
          <a:off x="0" y="0"/>
          <a:ext cx="0" cy="0"/>
          <a:chOff x="0" y="0"/>
          <a:chExt cx="0" cy="0"/>
        </a:xfrm>
      </p:grpSpPr>
      <p:grpSp>
        <p:nvGrpSpPr>
          <p:cNvPr id="94" name="Google Shape;94;p76"/>
          <p:cNvGrpSpPr/>
          <p:nvPr/>
        </p:nvGrpSpPr>
        <p:grpSpPr>
          <a:xfrm>
            <a:off x="0" y="0"/>
            <a:ext cx="12192000" cy="6858001"/>
            <a:chOff x="0" y="0"/>
            <a:chExt cx="13716000" cy="10287000"/>
          </a:xfrm>
        </p:grpSpPr>
        <p:sp>
          <p:nvSpPr>
            <p:cNvPr id="95" name="Google Shape;95;p76"/>
            <p:cNvSpPr/>
            <p:nvPr/>
          </p:nvSpPr>
          <p:spPr>
            <a:xfrm>
              <a:off x="0" y="0"/>
              <a:ext cx="13716000" cy="10287000"/>
            </a:xfrm>
            <a:prstGeom prst="rect">
              <a:avLst/>
            </a:prstGeom>
            <a:solidFill>
              <a:srgbClr val="F6C37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96" name="Google Shape;96;p76"/>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97" name="Google Shape;97;p76"/>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98" name="Google Shape;98;p76"/>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Title Slide">
  <p:cSld name="10_Title Slide">
    <p:spTree>
      <p:nvGrpSpPr>
        <p:cNvPr id="99" name="Shape 99"/>
        <p:cNvGrpSpPr/>
        <p:nvPr/>
      </p:nvGrpSpPr>
      <p:grpSpPr>
        <a:xfrm>
          <a:off x="0" y="0"/>
          <a:ext cx="0" cy="0"/>
          <a:chOff x="0" y="0"/>
          <a:chExt cx="0" cy="0"/>
        </a:xfrm>
      </p:grpSpPr>
      <p:grpSp>
        <p:nvGrpSpPr>
          <p:cNvPr id="100" name="Google Shape;100;p77"/>
          <p:cNvGrpSpPr/>
          <p:nvPr/>
        </p:nvGrpSpPr>
        <p:grpSpPr>
          <a:xfrm>
            <a:off x="0" y="0"/>
            <a:ext cx="12192000" cy="6858001"/>
            <a:chOff x="0" y="0"/>
            <a:chExt cx="13716000" cy="10287000"/>
          </a:xfrm>
        </p:grpSpPr>
        <p:sp>
          <p:nvSpPr>
            <p:cNvPr id="101" name="Google Shape;101;p77"/>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02" name="Google Shape;102;p77"/>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03" name="Google Shape;103;p77"/>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04" name="Google Shape;104;p77"/>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odelage">
  <p:cSld name="Modelage">
    <p:bg>
      <p:bgPr>
        <a:gradFill>
          <a:gsLst>
            <a:gs pos="0">
              <a:schemeClr val="lt1"/>
            </a:gs>
            <a:gs pos="71000">
              <a:schemeClr val="lt1"/>
            </a:gs>
            <a:gs pos="85000">
              <a:srgbClr val="FF0000"/>
            </a:gs>
            <a:gs pos="100000">
              <a:srgbClr val="C00000"/>
            </a:gs>
          </a:gsLst>
          <a:path path="circle">
            <a:fillToRect b="50%" l="50%" r="50%" t="50%"/>
          </a:path>
          <a:tileRect/>
        </a:gradFill>
      </p:bgPr>
    </p:bg>
    <p:spTree>
      <p:nvGrpSpPr>
        <p:cNvPr id="105" name="Shape 105"/>
        <p:cNvGrpSpPr/>
        <p:nvPr/>
      </p:nvGrpSpPr>
      <p:grpSpPr>
        <a:xfrm>
          <a:off x="0" y="0"/>
          <a:ext cx="0" cy="0"/>
          <a:chOff x="0" y="0"/>
          <a:chExt cx="0" cy="0"/>
        </a:xfrm>
      </p:grpSpPr>
      <p:grpSp>
        <p:nvGrpSpPr>
          <p:cNvPr id="106" name="Google Shape;106;p78"/>
          <p:cNvGrpSpPr/>
          <p:nvPr/>
        </p:nvGrpSpPr>
        <p:grpSpPr>
          <a:xfrm>
            <a:off x="812158" y="829917"/>
            <a:ext cx="10567685" cy="5198169"/>
            <a:chOff x="2184400" y="1402025"/>
            <a:chExt cx="7823200" cy="4942038"/>
          </a:xfrm>
        </p:grpSpPr>
        <p:sp>
          <p:nvSpPr>
            <p:cNvPr id="107" name="Google Shape;107;p78"/>
            <p:cNvSpPr/>
            <p:nvPr/>
          </p:nvSpPr>
          <p:spPr>
            <a:xfrm>
              <a:off x="2184400" y="1402025"/>
              <a:ext cx="7823200" cy="4942038"/>
            </a:xfrm>
            <a:prstGeom prst="roundRect">
              <a:avLst>
                <a:gd fmla="val 2665" name="adj"/>
              </a:avLst>
            </a:prstGeom>
            <a:solidFill>
              <a:srgbClr val="C00000"/>
            </a:solidFill>
            <a:ln cap="flat" cmpd="sng" w="12700">
              <a:solidFill>
                <a:srgbClr val="C00000"/>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108" name="Google Shape;108;p78"/>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p:txBody>
        </p:sp>
      </p:grpSp>
      <p:sp>
        <p:nvSpPr>
          <p:cNvPr id="109" name="Google Shape;109;p78"/>
          <p:cNvSpPr/>
          <p:nvPr/>
        </p:nvSpPr>
        <p:spPr>
          <a:xfrm>
            <a:off x="10285532" y="4917801"/>
            <a:ext cx="936370" cy="936371"/>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sp>
        <p:nvSpPr>
          <p:cNvPr id="110" name="Google Shape;110;p78"/>
          <p:cNvSpPr txBox="1"/>
          <p:nvPr/>
        </p:nvSpPr>
        <p:spPr>
          <a:xfrm>
            <a:off x="2858328" y="3954018"/>
            <a:ext cx="6097656"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4400">
                <a:solidFill>
                  <a:srgbClr val="C00000"/>
                </a:solidFill>
                <a:latin typeface="Calibri"/>
                <a:ea typeface="Calibri"/>
                <a:cs typeface="Calibri"/>
                <a:sym typeface="Calibri"/>
              </a:rPr>
              <a:t>Modelage</a:t>
            </a:r>
            <a:endParaRPr/>
          </a:p>
        </p:txBody>
      </p:sp>
      <p:pic>
        <p:nvPicPr>
          <p:cNvPr id="111" name="Google Shape;111;p78"/>
          <p:cNvPicPr preferRelativeResize="0"/>
          <p:nvPr/>
        </p:nvPicPr>
        <p:blipFill rotWithShape="1">
          <a:blip r:embed="rId3">
            <a:alphaModFix/>
          </a:blip>
          <a:srcRect b="0" l="0" r="0" t="0"/>
          <a:stretch/>
        </p:blipFill>
        <p:spPr>
          <a:xfrm>
            <a:off x="4344253" y="1192462"/>
            <a:ext cx="3503492" cy="2545921"/>
          </a:xfrm>
          <a:prstGeom prst="rect">
            <a:avLst/>
          </a:prstGeom>
          <a:noFill/>
          <a:ln>
            <a:noFill/>
          </a:ln>
        </p:spPr>
      </p:pic>
      <p:grpSp>
        <p:nvGrpSpPr>
          <p:cNvPr id="112" name="Google Shape;112;p78"/>
          <p:cNvGrpSpPr/>
          <p:nvPr/>
        </p:nvGrpSpPr>
        <p:grpSpPr>
          <a:xfrm>
            <a:off x="5759801" y="1118243"/>
            <a:ext cx="670236" cy="588434"/>
            <a:chOff x="277892" y="2283969"/>
            <a:chExt cx="939577" cy="824904"/>
          </a:xfrm>
        </p:grpSpPr>
        <p:sp>
          <p:nvSpPr>
            <p:cNvPr id="113" name="Google Shape;113;p78"/>
            <p:cNvSpPr/>
            <p:nvPr/>
          </p:nvSpPr>
          <p:spPr>
            <a:xfrm>
              <a:off x="277892" y="2557025"/>
              <a:ext cx="685139" cy="551848"/>
            </a:xfrm>
            <a:custGeom>
              <a:rect b="b" l="l" r="r" t="t"/>
              <a:pathLst>
                <a:path extrusionOk="0" h="2757643" w="3423710">
                  <a:moveTo>
                    <a:pt x="0" y="0"/>
                  </a:moveTo>
                  <a:lnTo>
                    <a:pt x="3423710" y="0"/>
                  </a:lnTo>
                  <a:lnTo>
                    <a:pt x="3423710" y="2757643"/>
                  </a:lnTo>
                  <a:lnTo>
                    <a:pt x="0" y="2757643"/>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4" name="Google Shape;114;p78"/>
            <p:cNvSpPr/>
            <p:nvPr/>
          </p:nvSpPr>
          <p:spPr>
            <a:xfrm rot="-1930306">
              <a:off x="819513" y="2322046"/>
              <a:ext cx="287035" cy="499407"/>
            </a:xfrm>
            <a:custGeom>
              <a:rect b="b" l="l" r="r" t="t"/>
              <a:pathLst>
                <a:path extrusionOk="0" h="2076288" w="1193350">
                  <a:moveTo>
                    <a:pt x="0" y="0"/>
                  </a:moveTo>
                  <a:lnTo>
                    <a:pt x="1193350" y="0"/>
                  </a:lnTo>
                  <a:lnTo>
                    <a:pt x="1193350" y="2076287"/>
                  </a:lnTo>
                  <a:lnTo>
                    <a:pt x="0" y="2076287"/>
                  </a:lnTo>
                  <a:lnTo>
                    <a:pt x="0" y="0"/>
                  </a:lnTo>
                  <a:close/>
                </a:path>
              </a:pathLst>
            </a:custGeom>
            <a:blipFill rotWithShape="1">
              <a:blip r:embed="rId5">
                <a:alphaModFix amt="72000"/>
              </a:blip>
              <a:stretch>
                <a:fillRect b="0" l="-101442" r="0" t="-1677"/>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15" name="Google Shape;115;p78"/>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âche principale">
  <p:cSld name="Tâche principale">
    <p:spTree>
      <p:nvGrpSpPr>
        <p:cNvPr id="116" name="Shape 116"/>
        <p:cNvGrpSpPr/>
        <p:nvPr/>
      </p:nvGrpSpPr>
      <p:grpSpPr>
        <a:xfrm>
          <a:off x="0" y="0"/>
          <a:ext cx="0" cy="0"/>
          <a:chOff x="0" y="0"/>
          <a:chExt cx="0" cy="0"/>
        </a:xfrm>
      </p:grpSpPr>
      <p:grpSp>
        <p:nvGrpSpPr>
          <p:cNvPr id="117" name="Google Shape;117;p79"/>
          <p:cNvGrpSpPr/>
          <p:nvPr/>
        </p:nvGrpSpPr>
        <p:grpSpPr>
          <a:xfrm>
            <a:off x="4932835" y="1459304"/>
            <a:ext cx="6054377" cy="3711725"/>
            <a:chOff x="1715066" y="1103461"/>
            <a:chExt cx="5717724" cy="3124203"/>
          </a:xfrm>
        </p:grpSpPr>
        <p:sp>
          <p:nvSpPr>
            <p:cNvPr id="118" name="Google Shape;118;p79"/>
            <p:cNvSpPr/>
            <p:nvPr/>
          </p:nvSpPr>
          <p:spPr>
            <a:xfrm>
              <a:off x="1715066" y="1103461"/>
              <a:ext cx="5717724" cy="3124203"/>
            </a:xfrm>
            <a:prstGeom prst="rect">
              <a:avLst/>
            </a:prstGeom>
            <a:solidFill>
              <a:srgbClr val="C00000"/>
            </a:solidFill>
            <a:ln cap="flat" cmpd="sng" w="9525">
              <a:solidFill>
                <a:srgbClr val="C00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119" name="Google Shape;119;p79"/>
            <p:cNvSpPr/>
            <p:nvPr/>
          </p:nvSpPr>
          <p:spPr>
            <a:xfrm>
              <a:off x="1802501" y="1179667"/>
              <a:ext cx="5542845" cy="2971800"/>
            </a:xfrm>
            <a:prstGeom prst="rect">
              <a:avLst/>
            </a:prstGeom>
            <a:solidFill>
              <a:srgbClr val="FFFFFF"/>
            </a:solidFill>
            <a:ln cap="flat" cmpd="sng" w="9525">
              <a:solidFill>
                <a:srgbClr val="C00000"/>
              </a:solidFill>
              <a:prstDash val="solid"/>
              <a:round/>
              <a:headEnd len="sm" w="sm" type="none"/>
              <a:tailEnd len="sm" w="sm" type="none"/>
            </a:ln>
            <a:effectLst>
              <a:outerShdw algn="tl">
                <a:srgbClr val="000000">
                  <a:alpha val="4705"/>
                </a:srgbClr>
              </a:outerShdw>
            </a:effectLst>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120" name="Google Shape;120;p79"/>
          <p:cNvSpPr txBox="1"/>
          <p:nvPr>
            <p:ph idx="1" type="body"/>
          </p:nvPr>
        </p:nvSpPr>
        <p:spPr>
          <a:xfrm>
            <a:off x="5025419" y="4219335"/>
            <a:ext cx="5869201" cy="41886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rgbClr val="7F7F7F"/>
              </a:buClr>
              <a:buSzPts val="2000"/>
              <a:buNone/>
              <a:defRPr i="1" sz="2000">
                <a:solidFill>
                  <a:srgbClr val="7F7F7F"/>
                </a:solidFill>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000"/>
              <a:buNone/>
              <a:defRPr i="1" sz="20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2000"/>
              <a:buNone/>
              <a:defRPr i="1" sz="20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2000"/>
              <a:buNone/>
              <a:defRPr i="1" sz="20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2000"/>
              <a:buNone/>
              <a:defRPr i="1"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1" name="Google Shape;121;p79"/>
          <p:cNvSpPr txBox="1"/>
          <p:nvPr/>
        </p:nvSpPr>
        <p:spPr>
          <a:xfrm>
            <a:off x="5025418" y="2384963"/>
            <a:ext cx="5869201" cy="690767"/>
          </a:xfrm>
          <a:prstGeom prst="rect">
            <a:avLst/>
          </a:prstGeom>
          <a:noFill/>
          <a:ln>
            <a:noFill/>
          </a:ln>
        </p:spPr>
        <p:txBody>
          <a:bodyPr anchorCtr="1" anchor="t" bIns="0" lIns="0" spcFirstLastPara="1" rIns="0" wrap="square" tIns="0">
            <a:spAutoFit/>
          </a:bodyPr>
          <a:lstStyle/>
          <a:p>
            <a:pPr indent="0" lvl="0" marL="0" marR="0" rtl="0" algn="ctr">
              <a:lnSpc>
                <a:spcPct val="131218"/>
              </a:lnSpc>
              <a:spcBef>
                <a:spcPts val="0"/>
              </a:spcBef>
              <a:spcAft>
                <a:spcPts val="0"/>
              </a:spcAft>
              <a:buNone/>
            </a:pPr>
            <a:r>
              <a:rPr b="1" i="0" lang="fr-FR" sz="3733" u="none" cap="none" strike="noStrike">
                <a:solidFill>
                  <a:srgbClr val="C00000"/>
                </a:solidFill>
                <a:latin typeface="Calibri"/>
                <a:ea typeface="Calibri"/>
                <a:cs typeface="Calibri"/>
                <a:sym typeface="Calibri"/>
              </a:rPr>
              <a:t>Tâche principale</a:t>
            </a:r>
            <a:endParaRPr/>
          </a:p>
        </p:txBody>
      </p:sp>
      <p:sp>
        <p:nvSpPr>
          <p:cNvPr id="122" name="Google Shape;122;p79"/>
          <p:cNvSpPr/>
          <p:nvPr/>
        </p:nvSpPr>
        <p:spPr>
          <a:xfrm>
            <a:off x="4389349" y="1736952"/>
            <a:ext cx="1156184" cy="512421"/>
          </a:xfrm>
          <a:prstGeom prst="rect">
            <a:avLst/>
          </a:prstGeom>
          <a:solidFill>
            <a:srgbClr val="C00000"/>
          </a:solidFill>
          <a:ln cap="flat" cmpd="sng" w="25400">
            <a:solidFill>
              <a:srgbClr val="C00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123" name="Google Shape;123;p79"/>
          <p:cNvSpPr/>
          <p:nvPr/>
        </p:nvSpPr>
        <p:spPr>
          <a:xfrm>
            <a:off x="4469041" y="1746942"/>
            <a:ext cx="1052999" cy="492443"/>
          </a:xfrm>
          <a:prstGeom prst="rect">
            <a:avLst/>
          </a:prstGeom>
          <a:solidFill>
            <a:srgbClr val="C00000"/>
          </a:solidFill>
          <a:ln cap="flat" cmpd="sng" w="9525">
            <a:solidFill>
              <a:srgbClr val="C00000"/>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spcBef>
                <a:spcPts val="0"/>
              </a:spcBef>
              <a:spcAft>
                <a:spcPts val="0"/>
              </a:spcAft>
              <a:buNone/>
            </a:pPr>
            <a:r>
              <a:rPr b="1" i="0" lang="fr-FR" sz="2400" u="none" cap="none" strike="noStrike">
                <a:solidFill>
                  <a:srgbClr val="FFFFFF"/>
                </a:solidFill>
                <a:latin typeface="Arial"/>
                <a:ea typeface="Arial"/>
                <a:cs typeface="Arial"/>
                <a:sym typeface="Arial"/>
              </a:rPr>
              <a:t>M</a:t>
            </a:r>
            <a:endParaRPr b="1" sz="2400">
              <a:solidFill>
                <a:srgbClr val="FFFFFF"/>
              </a:solidFill>
              <a:latin typeface="Arial"/>
              <a:ea typeface="Arial"/>
              <a:cs typeface="Arial"/>
              <a:sym typeface="Arial"/>
            </a:endParaRPr>
          </a:p>
        </p:txBody>
      </p:sp>
      <p:pic>
        <p:nvPicPr>
          <p:cNvPr id="124" name="Google Shape;124;p79"/>
          <p:cNvPicPr preferRelativeResize="0"/>
          <p:nvPr/>
        </p:nvPicPr>
        <p:blipFill rotWithShape="1">
          <a:blip r:embed="rId2">
            <a:alphaModFix/>
          </a:blip>
          <a:srcRect b="0" l="0" r="0" t="0"/>
          <a:stretch/>
        </p:blipFill>
        <p:spPr>
          <a:xfrm>
            <a:off x="1204787" y="2396885"/>
            <a:ext cx="2432604" cy="2432604"/>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theme" Target="../theme/theme1.xml"/><Relationship Id="rId7" Type="http://schemas.openxmlformats.org/officeDocument/2006/relationships/slideLayout" Target="../slideLayouts/slideLayout7.xml"/><Relationship Id="rId8" Type="http://schemas.openxmlformats.org/officeDocument/2006/relationships/slideLayout" Target="../slideLayouts/slideLayout8.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CE6F2"/>
        </a:solidFill>
      </p:bgPr>
    </p:bg>
    <p:spTree>
      <p:nvGrpSpPr>
        <p:cNvPr id="9" name="Shape 9"/>
        <p:cNvGrpSpPr/>
        <p:nvPr/>
      </p:nvGrpSpPr>
      <p:grpSpPr>
        <a:xfrm>
          <a:off x="0" y="0"/>
          <a:ext cx="0" cy="0"/>
          <a:chOff x="0" y="0"/>
          <a:chExt cx="0" cy="0"/>
        </a:xfrm>
      </p:grpSpPr>
      <p:sp>
        <p:nvSpPr>
          <p:cNvPr id="10" name="Google Shape;10;p7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7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7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7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7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45.png"/><Relationship Id="rId4" Type="http://schemas.openxmlformats.org/officeDocument/2006/relationships/image" Target="../media/image43.png"/><Relationship Id="rId5" Type="http://schemas.openxmlformats.org/officeDocument/2006/relationships/image" Target="../media/image42.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 Id="rId3" Type="http://schemas.openxmlformats.org/officeDocument/2006/relationships/image" Target="../media/image4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 Id="rId3"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 Id="rId3" Type="http://schemas.openxmlformats.org/officeDocument/2006/relationships/image" Target="../media/image4.png"/><Relationship Id="rId4" Type="http://schemas.openxmlformats.org/officeDocument/2006/relationships/image" Target="../media/image4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 Id="rId3" Type="http://schemas.openxmlformats.org/officeDocument/2006/relationships/image" Target="../media/image4.png"/><Relationship Id="rId4" Type="http://schemas.openxmlformats.org/officeDocument/2006/relationships/image" Target="../media/image4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 Id="rId3" Type="http://schemas.openxmlformats.org/officeDocument/2006/relationships/image" Target="../media/image4.png"/><Relationship Id="rId4" Type="http://schemas.openxmlformats.org/officeDocument/2006/relationships/image" Target="../media/image43.png"/><Relationship Id="rId5" Type="http://schemas.openxmlformats.org/officeDocument/2006/relationships/image" Target="../media/image4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 Id="rId3" Type="http://schemas.openxmlformats.org/officeDocument/2006/relationships/image" Target="../media/image4.png"/><Relationship Id="rId4" Type="http://schemas.openxmlformats.org/officeDocument/2006/relationships/image" Target="../media/image4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 Id="rId3" Type="http://schemas.openxmlformats.org/officeDocument/2006/relationships/image" Target="../media/image4.png"/><Relationship Id="rId4" Type="http://schemas.openxmlformats.org/officeDocument/2006/relationships/image" Target="../media/image43.png"/><Relationship Id="rId5" Type="http://schemas.openxmlformats.org/officeDocument/2006/relationships/image" Target="../media/image4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4.png"/><Relationship Id="rId4" Type="http://schemas.openxmlformats.org/officeDocument/2006/relationships/image" Target="../media/image4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4.png"/><Relationship Id="rId4" Type="http://schemas.openxmlformats.org/officeDocument/2006/relationships/image" Target="../media/image43.png"/><Relationship Id="rId5" Type="http://schemas.openxmlformats.org/officeDocument/2006/relationships/image" Target="../media/image4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57.png"/><Relationship Id="rId4" Type="http://schemas.openxmlformats.org/officeDocument/2006/relationships/image" Target="../media/image6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1.xml"/><Relationship Id="rId3" Type="http://schemas.openxmlformats.org/officeDocument/2006/relationships/image" Target="../media/image56.png"/><Relationship Id="rId4" Type="http://schemas.openxmlformats.org/officeDocument/2006/relationships/image" Target="../media/image5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56.png"/><Relationship Id="rId4" Type="http://schemas.openxmlformats.org/officeDocument/2006/relationships/image" Target="../media/image53.jpg"/><Relationship Id="rId5" Type="http://schemas.openxmlformats.org/officeDocument/2006/relationships/image" Target="../media/image60.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6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 Id="rId3" Type="http://schemas.openxmlformats.org/officeDocument/2006/relationships/image" Target="../media/image5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5.xml"/><Relationship Id="rId3" Type="http://schemas.openxmlformats.org/officeDocument/2006/relationships/image" Target="../media/image8.png"/><Relationship Id="rId4" Type="http://schemas.openxmlformats.org/officeDocument/2006/relationships/image" Target="../media/image31.png"/><Relationship Id="rId5" Type="http://schemas.openxmlformats.org/officeDocument/2006/relationships/image" Target="../media/image3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6.xml"/><Relationship Id="rId3" Type="http://schemas.openxmlformats.org/officeDocument/2006/relationships/image" Target="../media/image8.png"/><Relationship Id="rId4" Type="http://schemas.openxmlformats.org/officeDocument/2006/relationships/image" Target="../media/image61.png"/><Relationship Id="rId5" Type="http://schemas.openxmlformats.org/officeDocument/2006/relationships/image" Target="../media/image63.png"/><Relationship Id="rId6" Type="http://schemas.openxmlformats.org/officeDocument/2006/relationships/image" Target="../media/image6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7.xml"/><Relationship Id="rId3" Type="http://schemas.openxmlformats.org/officeDocument/2006/relationships/image" Target="../media/image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8.xml"/><Relationship Id="rId3" Type="http://schemas.openxmlformats.org/officeDocument/2006/relationships/image" Target="../media/image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9.xml"/><Relationship Id="rId3" Type="http://schemas.openxmlformats.org/officeDocument/2006/relationships/image" Target="../media/image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0.xml"/><Relationship Id="rId3" Type="http://schemas.openxmlformats.org/officeDocument/2006/relationships/image" Target="../media/image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3.xml"/><Relationship Id="rId3" Type="http://schemas.openxmlformats.org/officeDocument/2006/relationships/image" Target="../media/image8.png"/><Relationship Id="rId4" Type="http://schemas.openxmlformats.org/officeDocument/2006/relationships/image" Target="../media/image66.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4.xml"/><Relationship Id="rId3" Type="http://schemas.openxmlformats.org/officeDocument/2006/relationships/image" Target="../media/image8.png"/><Relationship Id="rId4" Type="http://schemas.openxmlformats.org/officeDocument/2006/relationships/image" Target="../media/image6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5.xml"/><Relationship Id="rId3" Type="http://schemas.openxmlformats.org/officeDocument/2006/relationships/image" Target="../media/image8.png"/><Relationship Id="rId4" Type="http://schemas.openxmlformats.org/officeDocument/2006/relationships/image" Target="../media/image67.png"/><Relationship Id="rId5" Type="http://schemas.openxmlformats.org/officeDocument/2006/relationships/image" Target="../media/image66.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6.xml"/><Relationship Id="rId3" Type="http://schemas.openxmlformats.org/officeDocument/2006/relationships/image" Target="../media/image8.png"/><Relationship Id="rId4" Type="http://schemas.openxmlformats.org/officeDocument/2006/relationships/image" Target="../media/image66.png"/><Relationship Id="rId5" Type="http://schemas.openxmlformats.org/officeDocument/2006/relationships/image" Target="../media/image69.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7.xml"/><Relationship Id="rId3" Type="http://schemas.openxmlformats.org/officeDocument/2006/relationships/image" Target="../media/image8.png"/><Relationship Id="rId4" Type="http://schemas.openxmlformats.org/officeDocument/2006/relationships/image" Target="../media/image66.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8.xml"/><Relationship Id="rId3" Type="http://schemas.openxmlformats.org/officeDocument/2006/relationships/image" Target="../media/image8.png"/><Relationship Id="rId4" Type="http://schemas.openxmlformats.org/officeDocument/2006/relationships/image" Target="../media/image66.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9.xml"/><Relationship Id="rId3"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11.png"/><Relationship Id="rId4" Type="http://schemas.openxmlformats.org/officeDocument/2006/relationships/image" Target="../media/image30.png"/><Relationship Id="rId9" Type="http://schemas.openxmlformats.org/officeDocument/2006/relationships/image" Target="../media/image33.png"/><Relationship Id="rId5" Type="http://schemas.openxmlformats.org/officeDocument/2006/relationships/image" Target="../media/image34.jpg"/><Relationship Id="rId6" Type="http://schemas.openxmlformats.org/officeDocument/2006/relationships/image" Target="../media/image38.png"/><Relationship Id="rId7" Type="http://schemas.openxmlformats.org/officeDocument/2006/relationships/image" Target="../media/image36.png"/><Relationship Id="rId8" Type="http://schemas.openxmlformats.org/officeDocument/2006/relationships/image" Target="../media/image35.png"/><Relationship Id="rId11" Type="http://schemas.openxmlformats.org/officeDocument/2006/relationships/image" Target="../media/image39.png"/><Relationship Id="rId10" Type="http://schemas.openxmlformats.org/officeDocument/2006/relationships/image" Target="../media/image3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1.xml"/><Relationship Id="rId3" Type="http://schemas.openxmlformats.org/officeDocument/2006/relationships/image" Target="../media/image4.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2.xml"/><Relationship Id="rId3" Type="http://schemas.openxmlformats.org/officeDocument/2006/relationships/image" Target="../media/image8.png"/><Relationship Id="rId4" Type="http://schemas.openxmlformats.org/officeDocument/2006/relationships/image" Target="../media/image72.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3.xml"/><Relationship Id="rId3" Type="http://schemas.openxmlformats.org/officeDocument/2006/relationships/image" Target="../media/image4.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4.xml"/><Relationship Id="rId3" Type="http://schemas.openxmlformats.org/officeDocument/2006/relationships/image" Target="../media/image4.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5.xml"/><Relationship Id="rId3" Type="http://schemas.openxmlformats.org/officeDocument/2006/relationships/image" Target="../media/image8.png"/><Relationship Id="rId4" Type="http://schemas.openxmlformats.org/officeDocument/2006/relationships/image" Target="../media/image74.png"/><Relationship Id="rId5" Type="http://schemas.openxmlformats.org/officeDocument/2006/relationships/image" Target="../media/image55.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6.xml"/><Relationship Id="rId3" Type="http://schemas.openxmlformats.org/officeDocument/2006/relationships/image" Target="../media/image4.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7.xml"/><Relationship Id="rId3" Type="http://schemas.openxmlformats.org/officeDocument/2006/relationships/image" Target="../media/image74.png"/><Relationship Id="rId4" Type="http://schemas.openxmlformats.org/officeDocument/2006/relationships/image" Target="../media/image60.jpg"/><Relationship Id="rId5" Type="http://schemas.openxmlformats.org/officeDocument/2006/relationships/image" Target="../media/image8.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8.xml"/><Relationship Id="rId3" Type="http://schemas.openxmlformats.org/officeDocument/2006/relationships/image" Target="../media/image4.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9.xml"/><Relationship Id="rId3" Type="http://schemas.openxmlformats.org/officeDocument/2006/relationships/image" Target="../media/image74.png"/><Relationship Id="rId4" Type="http://schemas.openxmlformats.org/officeDocument/2006/relationships/image" Target="../media/image76.png"/><Relationship Id="rId5"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11.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0.xml"/><Relationship Id="rId3" Type="http://schemas.openxmlformats.org/officeDocument/2006/relationships/image" Target="../media/image4.png"/><Relationship Id="rId4" Type="http://schemas.openxmlformats.org/officeDocument/2006/relationships/image" Target="../media/image75.png"/><Relationship Id="rId5" Type="http://schemas.openxmlformats.org/officeDocument/2006/relationships/image" Target="../media/image78.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1.xml"/><Relationship Id="rId3" Type="http://schemas.openxmlformats.org/officeDocument/2006/relationships/image" Target="../media/image75.png"/><Relationship Id="rId4" Type="http://schemas.openxmlformats.org/officeDocument/2006/relationships/image" Target="../media/image78.png"/><Relationship Id="rId5" Type="http://schemas.openxmlformats.org/officeDocument/2006/relationships/image" Target="../media/image8.png"/><Relationship Id="rId6" Type="http://schemas.openxmlformats.org/officeDocument/2006/relationships/image" Target="../media/image74.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2.xml"/><Relationship Id="rId3" Type="http://schemas.openxmlformats.org/officeDocument/2006/relationships/image" Target="../media/image4.png"/><Relationship Id="rId4" Type="http://schemas.openxmlformats.org/officeDocument/2006/relationships/image" Target="../media/image80.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3.xml"/><Relationship Id="rId3" Type="http://schemas.openxmlformats.org/officeDocument/2006/relationships/image" Target="../media/image80.png"/><Relationship Id="rId4" Type="http://schemas.openxmlformats.org/officeDocument/2006/relationships/image" Target="../media/image8.png"/><Relationship Id="rId5" Type="http://schemas.openxmlformats.org/officeDocument/2006/relationships/image" Target="../media/image74.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5.xml"/><Relationship Id="rId3" Type="http://schemas.openxmlformats.org/officeDocument/2006/relationships/image" Target="../media/image84.png"/><Relationship Id="rId4" Type="http://schemas.openxmlformats.org/officeDocument/2006/relationships/image" Target="../media/image82.png"/><Relationship Id="rId5" Type="http://schemas.openxmlformats.org/officeDocument/2006/relationships/image" Target="../media/image85.png"/><Relationship Id="rId6" Type="http://schemas.openxmlformats.org/officeDocument/2006/relationships/image" Target="../media/image83.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6.xml"/><Relationship Id="rId3" Type="http://schemas.openxmlformats.org/officeDocument/2006/relationships/image" Target="../media/image84.png"/><Relationship Id="rId4" Type="http://schemas.openxmlformats.org/officeDocument/2006/relationships/image" Target="../media/image82.png"/><Relationship Id="rId5" Type="http://schemas.openxmlformats.org/officeDocument/2006/relationships/image" Target="../media/image85.png"/><Relationship Id="rId6" Type="http://schemas.openxmlformats.org/officeDocument/2006/relationships/image" Target="../media/image83.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7.xml"/><Relationship Id="rId3" Type="http://schemas.openxmlformats.org/officeDocument/2006/relationships/image" Target="../media/image84.png"/><Relationship Id="rId4" Type="http://schemas.openxmlformats.org/officeDocument/2006/relationships/image" Target="../media/image82.png"/><Relationship Id="rId5" Type="http://schemas.openxmlformats.org/officeDocument/2006/relationships/image" Target="../media/image85.png"/><Relationship Id="rId6" Type="http://schemas.openxmlformats.org/officeDocument/2006/relationships/image" Target="../media/image83.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8.xml"/><Relationship Id="rId3" Type="http://schemas.openxmlformats.org/officeDocument/2006/relationships/image" Target="../media/image84.png"/><Relationship Id="rId4" Type="http://schemas.openxmlformats.org/officeDocument/2006/relationships/image" Target="../media/image82.png"/><Relationship Id="rId5" Type="http://schemas.openxmlformats.org/officeDocument/2006/relationships/image" Target="../media/image85.png"/><Relationship Id="rId6" Type="http://schemas.openxmlformats.org/officeDocument/2006/relationships/image" Target="../media/image83.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9.xml"/><Relationship Id="rId3" Type="http://schemas.openxmlformats.org/officeDocument/2006/relationships/image" Target="../media/image19.gif"/><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 Id="rId3" Type="http://schemas.openxmlformats.org/officeDocument/2006/relationships/image" Target="../media/image11.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0.xml"/><Relationship Id="rId3" Type="http://schemas.openxmlformats.org/officeDocument/2006/relationships/image" Target="../media/image91.jpg"/><Relationship Id="rId4" Type="http://schemas.openxmlformats.org/officeDocument/2006/relationships/image" Target="../media/image92.jpg"/><Relationship Id="rId5" Type="http://schemas.openxmlformats.org/officeDocument/2006/relationships/image" Target="../media/image96.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1.xml"/><Relationship Id="rId3" Type="http://schemas.openxmlformats.org/officeDocument/2006/relationships/image" Target="../media/image100.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2.xml"/><Relationship Id="rId3" Type="http://schemas.openxmlformats.org/officeDocument/2006/relationships/image" Target="../media/image91.jpg"/><Relationship Id="rId4" Type="http://schemas.openxmlformats.org/officeDocument/2006/relationships/image" Target="../media/image92.jpg"/><Relationship Id="rId5" Type="http://schemas.openxmlformats.org/officeDocument/2006/relationships/image" Target="../media/image96.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3.xml"/><Relationship Id="rId3" Type="http://schemas.openxmlformats.org/officeDocument/2006/relationships/image" Target="../media/image19.gif"/><Relationship Id="rId4" Type="http://schemas.openxmlformats.org/officeDocument/2006/relationships/image" Target="../media/image101.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4.xml"/><Relationship Id="rId3" Type="http://schemas.openxmlformats.org/officeDocument/2006/relationships/image" Target="../media/image99.jp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5.xml"/><Relationship Id="rId3" Type="http://schemas.openxmlformats.org/officeDocument/2006/relationships/image" Target="../media/image65.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8.xml"/><Relationship Id="rId3" Type="http://schemas.openxmlformats.org/officeDocument/2006/relationships/image" Target="../media/image9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 Id="rId3" Type="http://schemas.openxmlformats.org/officeDocument/2006/relationships/image" Target="../media/image37.png"/><Relationship Id="rId4" Type="http://schemas.openxmlformats.org/officeDocument/2006/relationships/image" Target="../media/image19.gi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4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40.jpg"/><Relationship Id="rId4" Type="http://schemas.openxmlformats.org/officeDocument/2006/relationships/image" Target="../media/image4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60" name="Shape 260"/>
        <p:cNvGrpSpPr/>
        <p:nvPr/>
      </p:nvGrpSpPr>
      <p:grpSpPr>
        <a:xfrm>
          <a:off x="0" y="0"/>
          <a:ext cx="0" cy="0"/>
          <a:chOff x="0" y="0"/>
          <a:chExt cx="0" cy="0"/>
        </a:xfrm>
      </p:grpSpPr>
      <p:sp>
        <p:nvSpPr>
          <p:cNvPr id="261" name="Google Shape;261;p1"/>
          <p:cNvSpPr txBox="1"/>
          <p:nvPr>
            <p:ph idx="1" type="body"/>
          </p:nvPr>
        </p:nvSpPr>
        <p:spPr>
          <a:xfrm>
            <a:off x="10803924" y="1882678"/>
            <a:ext cx="717129" cy="346211"/>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FCBF18"/>
              </a:buClr>
              <a:buSzPts val="1800"/>
              <a:buNone/>
            </a:pPr>
            <a:r>
              <a:rPr lang="fr-FR"/>
              <a:t>2 AC</a:t>
            </a:r>
            <a:endParaRPr/>
          </a:p>
        </p:txBody>
      </p:sp>
      <p:sp>
        <p:nvSpPr>
          <p:cNvPr id="262" name="Google Shape;262;p1"/>
          <p:cNvSpPr txBox="1"/>
          <p:nvPr>
            <p:ph idx="2" type="body"/>
          </p:nvPr>
        </p:nvSpPr>
        <p:spPr>
          <a:xfrm>
            <a:off x="1686856" y="2366503"/>
            <a:ext cx="409473" cy="52200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0070C0"/>
              </a:buClr>
              <a:buSzPts val="3000"/>
              <a:buNone/>
            </a:pPr>
            <a:r>
              <a:rPr lang="fr-FR"/>
              <a:t>1</a:t>
            </a:r>
            <a:endParaRPr/>
          </a:p>
        </p:txBody>
      </p:sp>
      <p:sp>
        <p:nvSpPr>
          <p:cNvPr id="263" name="Google Shape;263;p1"/>
          <p:cNvSpPr txBox="1"/>
          <p:nvPr>
            <p:ph idx="3" type="body"/>
          </p:nvPr>
        </p:nvSpPr>
        <p:spPr>
          <a:xfrm>
            <a:off x="2120815" y="4591216"/>
            <a:ext cx="4843667" cy="521999"/>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1800"/>
              <a:buNone/>
            </a:pPr>
            <a:r>
              <a:rPr lang="fr-FR"/>
              <a:t>La réaction acidobasique </a:t>
            </a:r>
            <a:endParaRPr/>
          </a:p>
        </p:txBody>
      </p:sp>
      <p:sp>
        <p:nvSpPr>
          <p:cNvPr id="264" name="Google Shape;264;p1"/>
          <p:cNvSpPr txBox="1"/>
          <p:nvPr>
            <p:ph idx="4" type="body"/>
          </p:nvPr>
        </p:nvSpPr>
        <p:spPr>
          <a:xfrm>
            <a:off x="271217" y="4591216"/>
            <a:ext cx="1288409" cy="521999"/>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1800"/>
              <a:buNone/>
            </a:pPr>
            <a:r>
              <a:rPr lang="fr-FR"/>
              <a:t>Chapitre 4</a:t>
            </a:r>
            <a:endParaRPr/>
          </a:p>
        </p:txBody>
      </p:sp>
      <p:sp>
        <p:nvSpPr>
          <p:cNvPr id="265" name="Google Shape;265;p1"/>
          <p:cNvSpPr txBox="1"/>
          <p:nvPr>
            <p:ph idx="5" type="body"/>
          </p:nvPr>
        </p:nvSpPr>
        <p:spPr>
          <a:xfrm>
            <a:off x="271217" y="5288319"/>
            <a:ext cx="1288409" cy="521999"/>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1800"/>
              <a:buNone/>
            </a:pPr>
            <a:r>
              <a:rPr lang="fr-FR"/>
              <a:t>Tâche 1</a:t>
            </a:r>
            <a:endParaRPr/>
          </a:p>
        </p:txBody>
      </p:sp>
      <p:sp>
        <p:nvSpPr>
          <p:cNvPr id="266" name="Google Shape;266;p1"/>
          <p:cNvSpPr txBox="1"/>
          <p:nvPr>
            <p:ph idx="6" type="body"/>
          </p:nvPr>
        </p:nvSpPr>
        <p:spPr>
          <a:xfrm>
            <a:off x="2120815" y="5288319"/>
            <a:ext cx="4843667" cy="521999"/>
          </a:xfrm>
          <a:prstGeom prst="rect">
            <a:avLst/>
          </a:prstGeom>
          <a:noFill/>
          <a:ln>
            <a:noFill/>
          </a:ln>
        </p:spPr>
        <p:txBody>
          <a:bodyPr anchorCtr="0" anchor="ctr" bIns="45700" lIns="91425" spcFirstLastPara="1" rIns="91425" wrap="square" tIns="45700">
            <a:normAutofit fontScale="92500" lnSpcReduction="10000"/>
          </a:bodyPr>
          <a:lstStyle/>
          <a:p>
            <a:pPr indent="0" lvl="0" marL="0" marR="0" rtl="0" algn="l">
              <a:lnSpc>
                <a:spcPct val="90000"/>
              </a:lnSpc>
              <a:spcBef>
                <a:spcPts val="0"/>
              </a:spcBef>
              <a:spcAft>
                <a:spcPts val="0"/>
              </a:spcAft>
              <a:buClr>
                <a:srgbClr val="FFFFFF"/>
              </a:buClr>
              <a:buSzPct val="100000"/>
              <a:buFont typeface="Arial"/>
              <a:buNone/>
            </a:pPr>
            <a:r>
              <a:rPr lang="fr-FR"/>
              <a:t>Identifier la solution la plus acide et la solution la plus basique</a:t>
            </a:r>
            <a:endParaRPr/>
          </a:p>
        </p:txBody>
      </p:sp>
      <p:sp>
        <p:nvSpPr>
          <p:cNvPr id="267" name="Google Shape;267;p1"/>
          <p:cNvSpPr txBox="1"/>
          <p:nvPr>
            <p:ph idx="7" type="body"/>
          </p:nvPr>
        </p:nvSpPr>
        <p:spPr>
          <a:xfrm>
            <a:off x="2120814" y="3892643"/>
            <a:ext cx="4843667" cy="521999"/>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1800"/>
              <a:buNone/>
            </a:pPr>
            <a:r>
              <a:rPr lang="fr-FR"/>
              <a:t>Matière: structure et transformations</a:t>
            </a:r>
            <a:endParaRPr/>
          </a:p>
        </p:txBody>
      </p:sp>
      <p:sp>
        <p:nvSpPr>
          <p:cNvPr id="268" name="Google Shape;268;p1"/>
          <p:cNvSpPr txBox="1"/>
          <p:nvPr>
            <p:ph idx="8" type="body"/>
          </p:nvPr>
        </p:nvSpPr>
        <p:spPr>
          <a:xfrm>
            <a:off x="271463" y="3892550"/>
            <a:ext cx="1287462" cy="522288"/>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1800"/>
              <a:buNone/>
            </a:pPr>
            <a:r>
              <a:rPr lang="fr-FR"/>
              <a:t>Thème 1</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2" name="Shape 402"/>
        <p:cNvGrpSpPr/>
        <p:nvPr/>
      </p:nvGrpSpPr>
      <p:grpSpPr>
        <a:xfrm>
          <a:off x="0" y="0"/>
          <a:ext cx="0" cy="0"/>
          <a:chOff x="0" y="0"/>
          <a:chExt cx="0" cy="0"/>
        </a:xfrm>
      </p:grpSpPr>
      <p:sp>
        <p:nvSpPr>
          <p:cNvPr id="403" name="Google Shape;403;p10"/>
          <p:cNvSpPr/>
          <p:nvPr/>
        </p:nvSpPr>
        <p:spPr>
          <a:xfrm>
            <a:off x="343231" y="1142796"/>
            <a:ext cx="6686834" cy="602723"/>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2133">
              <a:solidFill>
                <a:schemeClr val="dk1"/>
              </a:solidFill>
              <a:latin typeface="Calibri"/>
              <a:ea typeface="Calibri"/>
              <a:cs typeface="Calibri"/>
              <a:sym typeface="Calibri"/>
            </a:endParaRPr>
          </a:p>
        </p:txBody>
      </p:sp>
      <p:grpSp>
        <p:nvGrpSpPr>
          <p:cNvPr id="404" name="Google Shape;404;p10"/>
          <p:cNvGrpSpPr/>
          <p:nvPr/>
        </p:nvGrpSpPr>
        <p:grpSpPr>
          <a:xfrm>
            <a:off x="11700219" y="64504"/>
            <a:ext cx="309819" cy="492443"/>
            <a:chOff x="3292012" y="1262085"/>
            <a:chExt cx="867138" cy="465572"/>
          </a:xfrm>
        </p:grpSpPr>
        <p:sp>
          <p:nvSpPr>
            <p:cNvPr id="405" name="Google Shape;405;p10"/>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F7C475"/>
                </a:solidFill>
                <a:latin typeface="Arial"/>
                <a:ea typeface="Arial"/>
                <a:cs typeface="Arial"/>
                <a:sym typeface="Arial"/>
              </a:endParaRPr>
            </a:p>
          </p:txBody>
        </p:sp>
        <p:sp>
          <p:nvSpPr>
            <p:cNvPr id="406" name="Google Shape;406;p10"/>
            <p:cNvSpPr/>
            <p:nvPr/>
          </p:nvSpPr>
          <p:spPr>
            <a:xfrm>
              <a:off x="3369403" y="1262085"/>
              <a:ext cx="789747" cy="46557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spcBef>
                  <a:spcPts val="0"/>
                </a:spcBef>
                <a:spcAft>
                  <a:spcPts val="0"/>
                </a:spcAft>
                <a:buNone/>
              </a:pPr>
              <a:r>
                <a:rPr b="1" i="0" lang="fr-FR" sz="2400" u="none" cap="none" strike="noStrike">
                  <a:solidFill>
                    <a:srgbClr val="FFFFFF"/>
                  </a:solidFill>
                  <a:latin typeface="Arial"/>
                  <a:ea typeface="Arial"/>
                  <a:cs typeface="Arial"/>
                  <a:sym typeface="Arial"/>
                </a:rPr>
                <a:t>O</a:t>
              </a:r>
              <a:endParaRPr b="1" sz="2400">
                <a:solidFill>
                  <a:srgbClr val="FFFFFF"/>
                </a:solidFill>
                <a:latin typeface="Arial"/>
                <a:ea typeface="Arial"/>
                <a:cs typeface="Arial"/>
                <a:sym typeface="Arial"/>
              </a:endParaRPr>
            </a:p>
          </p:txBody>
        </p:sp>
      </p:grpSp>
      <p:sp>
        <p:nvSpPr>
          <p:cNvPr id="407" name="Google Shape;407;p10"/>
          <p:cNvSpPr/>
          <p:nvPr/>
        </p:nvSpPr>
        <p:spPr>
          <a:xfrm>
            <a:off x="983520" y="208343"/>
            <a:ext cx="10470127" cy="602723"/>
          </a:xfrm>
          <a:prstGeom prst="rect">
            <a:avLst/>
          </a:prstGeom>
          <a:noFill/>
          <a:ln>
            <a:noFill/>
          </a:ln>
        </p:spPr>
        <p:txBody>
          <a:bodyPr anchorCtr="0" anchor="t" bIns="45675" lIns="91425" spcFirstLastPara="1" rIns="91425" wrap="square" tIns="45675">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À la fin de chaque séance, rangez votre table et jetez les déchets dans la poubelle afin de garder la classe propre.</a:t>
            </a:r>
            <a:endParaRPr/>
          </a:p>
        </p:txBody>
      </p:sp>
      <p:sp>
        <p:nvSpPr>
          <p:cNvPr id="408" name="Google Shape;408;p10"/>
          <p:cNvSpPr txBox="1"/>
          <p:nvPr/>
        </p:nvSpPr>
        <p:spPr>
          <a:xfrm>
            <a:off x="882588" y="606618"/>
            <a:ext cx="10208768"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a:t>
            </a:r>
            <a:r>
              <a:rPr lang="fr-FR" sz="1400">
                <a:solidFill>
                  <a:schemeClr val="dk1"/>
                </a:solidFill>
                <a:latin typeface="Calibri"/>
                <a:ea typeface="Calibri"/>
                <a:cs typeface="Calibri"/>
                <a:sym typeface="Calibri"/>
              </a:rPr>
              <a:t> </a:t>
            </a:r>
            <a:r>
              <a:rPr i="1" lang="fr-FR" sz="1400">
                <a:solidFill>
                  <a:srgbClr val="A5A5A5"/>
                </a:solidFill>
                <a:latin typeface="Calibri"/>
                <a:ea typeface="Calibri"/>
                <a:cs typeface="Calibri"/>
                <a:sym typeface="Calibri"/>
              </a:rPr>
              <a:t>fait participer les élèves pour qu’ils expriment ce qu’ils comprennent de l’image.</a:t>
            </a:r>
            <a:endParaRPr/>
          </a:p>
        </p:txBody>
      </p:sp>
      <p:sp>
        <p:nvSpPr>
          <p:cNvPr id="409" name="Google Shape;409;p10"/>
          <p:cNvSpPr/>
          <p:nvPr/>
        </p:nvSpPr>
        <p:spPr>
          <a:xfrm>
            <a:off x="1840901" y="5453594"/>
            <a:ext cx="8510198" cy="523220"/>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800">
                <a:solidFill>
                  <a:schemeClr val="dk1"/>
                </a:solidFill>
                <a:latin typeface="Calibri"/>
                <a:ea typeface="Calibri"/>
                <a:cs typeface="Calibri"/>
                <a:sym typeface="Calibri"/>
              </a:rPr>
              <a:t>Gardez notre classe propre </a:t>
            </a:r>
            <a:endParaRPr b="1" sz="2800">
              <a:solidFill>
                <a:schemeClr val="dk1"/>
              </a:solidFill>
              <a:latin typeface="Calibri"/>
              <a:ea typeface="Calibri"/>
              <a:cs typeface="Calibri"/>
              <a:sym typeface="Calibri"/>
            </a:endParaRPr>
          </a:p>
        </p:txBody>
      </p:sp>
      <p:pic>
        <p:nvPicPr>
          <p:cNvPr id="410" name="Google Shape;410;p10"/>
          <p:cNvPicPr preferRelativeResize="0"/>
          <p:nvPr/>
        </p:nvPicPr>
        <p:blipFill rotWithShape="1">
          <a:blip r:embed="rId3">
            <a:alphaModFix/>
          </a:blip>
          <a:srcRect b="0" l="0" r="0" t="0"/>
          <a:stretch/>
        </p:blipFill>
        <p:spPr>
          <a:xfrm>
            <a:off x="2386262" y="1605257"/>
            <a:ext cx="7419475" cy="3060457"/>
          </a:xfrm>
          <a:prstGeom prst="rect">
            <a:avLst/>
          </a:prstGeom>
          <a:noFill/>
          <a:ln>
            <a:noFill/>
          </a:ln>
        </p:spPr>
      </p:pic>
      <p:pic>
        <p:nvPicPr>
          <p:cNvPr descr="Coche avec un remplissage uni" id="411" name="Google Shape;411;p10"/>
          <p:cNvPicPr preferRelativeResize="0"/>
          <p:nvPr/>
        </p:nvPicPr>
        <p:blipFill rotWithShape="1">
          <a:blip r:embed="rId4">
            <a:alphaModFix/>
          </a:blip>
          <a:srcRect b="0" l="0" r="0" t="0"/>
          <a:stretch/>
        </p:blipFill>
        <p:spPr>
          <a:xfrm>
            <a:off x="4285977" y="4519141"/>
            <a:ext cx="684830" cy="684830"/>
          </a:xfrm>
          <a:prstGeom prst="rect">
            <a:avLst/>
          </a:prstGeom>
          <a:noFill/>
          <a:ln>
            <a:noFill/>
          </a:ln>
        </p:spPr>
      </p:pic>
      <p:pic>
        <p:nvPicPr>
          <p:cNvPr descr="Interdit Signe Rouge X – HD Vidéos et plus de vidéos de Lettre X - Lettre  X, Rouge, Croix - Forme - iStock" id="412" name="Google Shape;412;p10"/>
          <p:cNvPicPr preferRelativeResize="0"/>
          <p:nvPr/>
        </p:nvPicPr>
        <p:blipFill rotWithShape="1">
          <a:blip r:embed="rId5">
            <a:alphaModFix/>
          </a:blip>
          <a:srcRect b="0" l="0" r="0" t="0"/>
          <a:stretch/>
        </p:blipFill>
        <p:spPr>
          <a:xfrm>
            <a:off x="8158173" y="4781560"/>
            <a:ext cx="861649" cy="40841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6" name="Shape 416"/>
        <p:cNvGrpSpPr/>
        <p:nvPr/>
      </p:nvGrpSpPr>
      <p:grpSpPr>
        <a:xfrm>
          <a:off x="0" y="0"/>
          <a:ext cx="0" cy="0"/>
          <a:chOff x="0" y="0"/>
          <a:chExt cx="0" cy="0"/>
        </a:xfrm>
      </p:grpSpPr>
      <p:pic>
        <p:nvPicPr>
          <p:cNvPr descr="Une image contenant dessin humoristique, mammifère, illustration, clipart&#10;&#10;Le contenu généré par l’IA peut être incorrect." id="417" name="Google Shape;417;p11"/>
          <p:cNvPicPr preferRelativeResize="0"/>
          <p:nvPr/>
        </p:nvPicPr>
        <p:blipFill rotWithShape="1">
          <a:blip r:embed="rId3">
            <a:alphaModFix/>
          </a:blip>
          <a:srcRect b="0" l="0" r="0" t="0"/>
          <a:stretch/>
        </p:blipFill>
        <p:spPr>
          <a:xfrm>
            <a:off x="258072" y="1056200"/>
            <a:ext cx="4550664" cy="4550664"/>
          </a:xfrm>
          <a:prstGeom prst="rect">
            <a:avLst/>
          </a:prstGeom>
          <a:noFill/>
          <a:ln>
            <a:noFill/>
          </a:ln>
        </p:spPr>
      </p:pic>
      <p:grpSp>
        <p:nvGrpSpPr>
          <p:cNvPr id="418" name="Google Shape;418;p11"/>
          <p:cNvGrpSpPr/>
          <p:nvPr/>
        </p:nvGrpSpPr>
        <p:grpSpPr>
          <a:xfrm>
            <a:off x="4932835" y="1459304"/>
            <a:ext cx="6054377" cy="3711725"/>
            <a:chOff x="1715066" y="1103461"/>
            <a:chExt cx="5717724" cy="3124203"/>
          </a:xfrm>
        </p:grpSpPr>
        <p:sp>
          <p:nvSpPr>
            <p:cNvPr id="419" name="Google Shape;419;p11"/>
            <p:cNvSpPr/>
            <p:nvPr/>
          </p:nvSpPr>
          <p:spPr>
            <a:xfrm>
              <a:off x="1715066" y="1103461"/>
              <a:ext cx="5717724" cy="3124203"/>
            </a:xfrm>
            <a:prstGeom prst="rect">
              <a:avLst/>
            </a:prstGeom>
            <a:solidFill>
              <a:srgbClr val="F9D8A3"/>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20" name="Google Shape;420;p11"/>
            <p:cNvSpPr/>
            <p:nvPr/>
          </p:nvSpPr>
          <p:spPr>
            <a:xfrm>
              <a:off x="1802501" y="1179667"/>
              <a:ext cx="5542845" cy="2971800"/>
            </a:xfrm>
            <a:prstGeom prst="rect">
              <a:avLst/>
            </a:prstGeom>
            <a:solidFill>
              <a:srgbClr val="FFFFFF"/>
            </a:solidFill>
            <a:ln cap="flat" cmpd="sng" w="9525">
              <a:solidFill>
                <a:srgbClr val="FFC000"/>
              </a:solidFill>
              <a:prstDash val="solid"/>
              <a:round/>
              <a:headEnd len="sm" w="sm" type="none"/>
              <a:tailEnd len="sm" w="sm" type="none"/>
            </a:ln>
            <a:effectLst>
              <a:outerShdw algn="tl">
                <a:srgbClr val="000000">
                  <a:alpha val="4705"/>
                </a:srgbClr>
              </a:outerShdw>
            </a:effectLst>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421" name="Google Shape;421;p11"/>
          <p:cNvSpPr/>
          <p:nvPr/>
        </p:nvSpPr>
        <p:spPr>
          <a:xfrm>
            <a:off x="5141617" y="4829489"/>
            <a:ext cx="5527345" cy="77087"/>
          </a:xfrm>
          <a:prstGeom prst="rect">
            <a:avLst/>
          </a:prstGeom>
          <a:solidFill>
            <a:srgbClr val="FFC000"/>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22" name="Google Shape;422;p11"/>
          <p:cNvSpPr/>
          <p:nvPr/>
        </p:nvSpPr>
        <p:spPr>
          <a:xfrm>
            <a:off x="4389349" y="1736952"/>
            <a:ext cx="1156184" cy="512421"/>
          </a:xfrm>
          <a:prstGeom prst="rect">
            <a:avLst/>
          </a:prstGeom>
          <a:solidFill>
            <a:srgbClr val="FFC000"/>
          </a:solidFill>
          <a:ln cap="flat" cmpd="sng" w="25400">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23" name="Google Shape;423;p11"/>
          <p:cNvSpPr/>
          <p:nvPr/>
        </p:nvSpPr>
        <p:spPr>
          <a:xfrm>
            <a:off x="4469041" y="1746942"/>
            <a:ext cx="1052999" cy="492443"/>
          </a:xfrm>
          <a:prstGeom prst="rect">
            <a:avLst/>
          </a:prstGeom>
          <a:noFill/>
          <a:ln cap="flat" cmpd="sng" w="9525">
            <a:solidFill>
              <a:srgbClr val="FFC000"/>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spcBef>
                <a:spcPts val="0"/>
              </a:spcBef>
              <a:spcAft>
                <a:spcPts val="0"/>
              </a:spcAft>
              <a:buNone/>
            </a:pPr>
            <a:r>
              <a:rPr b="1" i="0" lang="fr-FR" sz="2400" u="none" cap="none" strike="noStrike">
                <a:solidFill>
                  <a:srgbClr val="FFFFFF"/>
                </a:solidFill>
                <a:latin typeface="Arial"/>
                <a:ea typeface="Arial"/>
                <a:cs typeface="Arial"/>
                <a:sym typeface="Arial"/>
              </a:rPr>
              <a:t>O</a:t>
            </a:r>
            <a:endParaRPr b="1" sz="2400">
              <a:solidFill>
                <a:srgbClr val="FFFFFF"/>
              </a:solidFill>
              <a:latin typeface="Arial"/>
              <a:ea typeface="Arial"/>
              <a:cs typeface="Arial"/>
              <a:sym typeface="Arial"/>
            </a:endParaRPr>
          </a:p>
        </p:txBody>
      </p:sp>
      <p:sp>
        <p:nvSpPr>
          <p:cNvPr id="424" name="Google Shape;424;p11"/>
          <p:cNvSpPr txBox="1"/>
          <p:nvPr/>
        </p:nvSpPr>
        <p:spPr>
          <a:xfrm>
            <a:off x="5147892" y="2280492"/>
            <a:ext cx="5869201" cy="2600071"/>
          </a:xfrm>
          <a:prstGeom prst="rect">
            <a:avLst/>
          </a:prstGeom>
          <a:noFill/>
          <a:ln>
            <a:noFill/>
          </a:ln>
        </p:spPr>
        <p:txBody>
          <a:bodyPr anchorCtr="1" anchor="t" bIns="0" lIns="0" spcFirstLastPara="1" rIns="0" wrap="square" tIns="0">
            <a:spAutoFit/>
          </a:bodyPr>
          <a:lstStyle/>
          <a:p>
            <a:pPr indent="0" lvl="0" marL="0" marR="0" rtl="0" algn="ctr">
              <a:lnSpc>
                <a:spcPct val="131218"/>
              </a:lnSpc>
              <a:spcBef>
                <a:spcPts val="0"/>
              </a:spcBef>
              <a:spcAft>
                <a:spcPts val="0"/>
              </a:spcAft>
              <a:buNone/>
            </a:pPr>
            <a:r>
              <a:rPr b="1" i="0" lang="fr-FR" sz="4800" u="none" cap="none" strike="noStrike">
                <a:solidFill>
                  <a:srgbClr val="FFC000"/>
                </a:solidFill>
                <a:latin typeface="Arial"/>
                <a:ea typeface="Arial"/>
                <a:cs typeface="Arial"/>
                <a:sym typeface="Arial"/>
              </a:rPr>
              <a:t>Réactivation des prérequis</a:t>
            </a:r>
            <a:endParaRPr/>
          </a:p>
          <a:p>
            <a:pPr indent="0" lvl="0" marL="0" marR="0" rtl="0" algn="ctr">
              <a:lnSpc>
                <a:spcPct val="90000"/>
              </a:lnSpc>
              <a:spcBef>
                <a:spcPts val="0"/>
              </a:spcBef>
              <a:spcAft>
                <a:spcPts val="0"/>
              </a:spcAft>
              <a:buNone/>
            </a:pPr>
            <a:r>
              <a:rPr b="1" i="0" lang="fr-FR" sz="4800" u="none" cap="none" strike="noStrike">
                <a:solidFill>
                  <a:srgbClr val="FFC000"/>
                </a:solidFill>
                <a:latin typeface="Arial"/>
                <a:ea typeface="Arial"/>
                <a:cs typeface="Arial"/>
                <a:sym typeface="Arial"/>
              </a:rPr>
              <a:t>(6 min)</a:t>
            </a:r>
            <a:endParaRPr b="1" sz="4800">
              <a:solidFill>
                <a:srgbClr val="FFC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8" name="Shape 428"/>
        <p:cNvGrpSpPr/>
        <p:nvPr/>
      </p:nvGrpSpPr>
      <p:grpSpPr>
        <a:xfrm>
          <a:off x="0" y="0"/>
          <a:ext cx="0" cy="0"/>
          <a:chOff x="0" y="0"/>
          <a:chExt cx="0" cy="0"/>
        </a:xfrm>
      </p:grpSpPr>
      <p:sp>
        <p:nvSpPr>
          <p:cNvPr id="429" name="Google Shape;429;p12"/>
          <p:cNvSpPr txBox="1"/>
          <p:nvPr/>
        </p:nvSpPr>
        <p:spPr>
          <a:xfrm>
            <a:off x="464283" y="563757"/>
            <a:ext cx="1110394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Sur leur ardoise, les élèves répondent par </a:t>
            </a:r>
            <a:r>
              <a:rPr b="1" i="1" lang="fr-FR" sz="1400">
                <a:solidFill>
                  <a:srgbClr val="A5A5A5"/>
                </a:solidFill>
                <a:latin typeface="Calibri"/>
                <a:ea typeface="Calibri"/>
                <a:cs typeface="Calibri"/>
                <a:sym typeface="Calibri"/>
              </a:rPr>
              <a:t>A, B ou C</a:t>
            </a:r>
            <a:r>
              <a:rPr i="1" lang="fr-FR" sz="1400">
                <a:solidFill>
                  <a:srgbClr val="A5A5A5"/>
                </a:solidFill>
                <a:latin typeface="Calibri"/>
                <a:ea typeface="Calibri"/>
                <a:cs typeface="Calibri"/>
                <a:sym typeface="Calibri"/>
              </a:rPr>
              <a:t>..</a:t>
            </a:r>
            <a:endParaRPr/>
          </a:p>
        </p:txBody>
      </p:sp>
      <p:sp>
        <p:nvSpPr>
          <p:cNvPr id="430" name="Google Shape;430;p12"/>
          <p:cNvSpPr txBox="1"/>
          <p:nvPr/>
        </p:nvSpPr>
        <p:spPr>
          <a:xfrm>
            <a:off x="761646" y="295380"/>
            <a:ext cx="105537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On dissout le sel dans l’eau, on obtient un mélange homogène. Choisissez la bonne réponse.</a:t>
            </a:r>
            <a:endParaRPr b="1" sz="1600">
              <a:solidFill>
                <a:srgbClr val="A5A5A5"/>
              </a:solidFill>
              <a:latin typeface="Calibri"/>
              <a:ea typeface="Calibri"/>
              <a:cs typeface="Calibri"/>
              <a:sym typeface="Calibri"/>
            </a:endParaRPr>
          </a:p>
        </p:txBody>
      </p:sp>
      <p:grpSp>
        <p:nvGrpSpPr>
          <p:cNvPr id="431" name="Google Shape;431;p12"/>
          <p:cNvGrpSpPr/>
          <p:nvPr/>
        </p:nvGrpSpPr>
        <p:grpSpPr>
          <a:xfrm>
            <a:off x="11803806" y="34503"/>
            <a:ext cx="232364" cy="304873"/>
            <a:chOff x="3292012" y="1302714"/>
            <a:chExt cx="867138" cy="384316"/>
          </a:xfrm>
        </p:grpSpPr>
        <p:sp>
          <p:nvSpPr>
            <p:cNvPr id="432" name="Google Shape;432;p12"/>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433" name="Google Shape;433;p12"/>
            <p:cNvSpPr/>
            <p:nvPr/>
          </p:nvSpPr>
          <p:spPr>
            <a:xfrm>
              <a:off x="3351780" y="1310206"/>
              <a:ext cx="789749" cy="36933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grpSp>
        <p:nvGrpSpPr>
          <p:cNvPr id="434" name="Google Shape;434;p12"/>
          <p:cNvGrpSpPr/>
          <p:nvPr/>
        </p:nvGrpSpPr>
        <p:grpSpPr>
          <a:xfrm>
            <a:off x="11079172" y="251003"/>
            <a:ext cx="724840" cy="625508"/>
            <a:chOff x="779844" y="4335989"/>
            <a:chExt cx="563238" cy="575842"/>
          </a:xfrm>
        </p:grpSpPr>
        <p:pic>
          <p:nvPicPr>
            <p:cNvPr descr="Une image contenant Dessin animé, clipart, Animation, illustration&#10;&#10;Description générée automatiquement" id="435" name="Google Shape;435;p12"/>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436" name="Google Shape;436;p12"/>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grpSp>
      <p:sp>
        <p:nvSpPr>
          <p:cNvPr id="437" name="Google Shape;437;p12"/>
          <p:cNvSpPr/>
          <p:nvPr/>
        </p:nvSpPr>
        <p:spPr>
          <a:xfrm>
            <a:off x="1139801" y="1799311"/>
            <a:ext cx="9752903" cy="523220"/>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800">
                <a:solidFill>
                  <a:schemeClr val="dk1"/>
                </a:solidFill>
                <a:latin typeface="Calibri"/>
                <a:ea typeface="Calibri"/>
                <a:cs typeface="Calibri"/>
                <a:sym typeface="Calibri"/>
              </a:rPr>
              <a:t>Le mélange obtenu par dissolution du sel dans l’eau, est appelé:</a:t>
            </a:r>
            <a:endParaRPr b="1" sz="2800">
              <a:solidFill>
                <a:schemeClr val="dk1"/>
              </a:solidFill>
              <a:latin typeface="Calibri"/>
              <a:ea typeface="Calibri"/>
              <a:cs typeface="Calibri"/>
              <a:sym typeface="Calibri"/>
            </a:endParaRPr>
          </a:p>
        </p:txBody>
      </p:sp>
      <p:sp>
        <p:nvSpPr>
          <p:cNvPr id="438" name="Google Shape;438;p12"/>
          <p:cNvSpPr/>
          <p:nvPr/>
        </p:nvSpPr>
        <p:spPr>
          <a:xfrm>
            <a:off x="1894347" y="3526590"/>
            <a:ext cx="1976613"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Soluté </a:t>
            </a:r>
            <a:endParaRPr/>
          </a:p>
        </p:txBody>
      </p:sp>
      <p:sp>
        <p:nvSpPr>
          <p:cNvPr id="439" name="Google Shape;439;p12"/>
          <p:cNvSpPr/>
          <p:nvPr/>
        </p:nvSpPr>
        <p:spPr>
          <a:xfrm>
            <a:off x="1449269" y="3526590"/>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440" name="Google Shape;440;p12"/>
          <p:cNvSpPr/>
          <p:nvPr/>
        </p:nvSpPr>
        <p:spPr>
          <a:xfrm>
            <a:off x="8824713" y="3526590"/>
            <a:ext cx="2254459"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Solution </a:t>
            </a:r>
            <a:endParaRPr sz="2400">
              <a:solidFill>
                <a:schemeClr val="dk1"/>
              </a:solidFill>
              <a:latin typeface="Calibri"/>
              <a:ea typeface="Calibri"/>
              <a:cs typeface="Calibri"/>
              <a:sym typeface="Calibri"/>
            </a:endParaRPr>
          </a:p>
        </p:txBody>
      </p:sp>
      <p:sp>
        <p:nvSpPr>
          <p:cNvPr id="441" name="Google Shape;441;p12"/>
          <p:cNvSpPr/>
          <p:nvPr/>
        </p:nvSpPr>
        <p:spPr>
          <a:xfrm>
            <a:off x="5410954" y="3527666"/>
            <a:ext cx="1873765"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Solvant </a:t>
            </a:r>
            <a:endParaRPr/>
          </a:p>
        </p:txBody>
      </p:sp>
      <p:sp>
        <p:nvSpPr>
          <p:cNvPr id="442" name="Google Shape;442;p12"/>
          <p:cNvSpPr/>
          <p:nvPr/>
        </p:nvSpPr>
        <p:spPr>
          <a:xfrm>
            <a:off x="8287245" y="3527666"/>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C</a:t>
            </a:r>
            <a:endParaRPr/>
          </a:p>
        </p:txBody>
      </p:sp>
      <p:sp>
        <p:nvSpPr>
          <p:cNvPr id="443" name="Google Shape;443;p12"/>
          <p:cNvSpPr/>
          <p:nvPr/>
        </p:nvSpPr>
        <p:spPr>
          <a:xfrm>
            <a:off x="4978955" y="3527666"/>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7" name="Shape 447"/>
        <p:cNvGrpSpPr/>
        <p:nvPr/>
      </p:nvGrpSpPr>
      <p:grpSpPr>
        <a:xfrm>
          <a:off x="0" y="0"/>
          <a:ext cx="0" cy="0"/>
          <a:chOff x="0" y="0"/>
          <a:chExt cx="0" cy="0"/>
        </a:xfrm>
      </p:grpSpPr>
      <p:sp>
        <p:nvSpPr>
          <p:cNvPr id="448" name="Google Shape;448;p13"/>
          <p:cNvSpPr txBox="1"/>
          <p:nvPr/>
        </p:nvSpPr>
        <p:spPr>
          <a:xfrm>
            <a:off x="464283" y="563757"/>
            <a:ext cx="1110394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Donner des exemples des solutions.</a:t>
            </a:r>
            <a:endParaRPr/>
          </a:p>
        </p:txBody>
      </p:sp>
      <p:sp>
        <p:nvSpPr>
          <p:cNvPr id="449" name="Google Shape;449;p13"/>
          <p:cNvSpPr txBox="1"/>
          <p:nvPr/>
        </p:nvSpPr>
        <p:spPr>
          <a:xfrm>
            <a:off x="761646" y="295380"/>
            <a:ext cx="105537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Le mélange obtenu est appelé solution, et on peut ajouter « aqueuse » car le solvant est l’eau.</a:t>
            </a:r>
            <a:endParaRPr b="1" sz="1600">
              <a:solidFill>
                <a:srgbClr val="A5A5A5"/>
              </a:solidFill>
              <a:latin typeface="Calibri"/>
              <a:ea typeface="Calibri"/>
              <a:cs typeface="Calibri"/>
              <a:sym typeface="Calibri"/>
            </a:endParaRPr>
          </a:p>
        </p:txBody>
      </p:sp>
      <p:grpSp>
        <p:nvGrpSpPr>
          <p:cNvPr id="450" name="Google Shape;450;p13"/>
          <p:cNvGrpSpPr/>
          <p:nvPr/>
        </p:nvGrpSpPr>
        <p:grpSpPr>
          <a:xfrm>
            <a:off x="11803806" y="34503"/>
            <a:ext cx="232364" cy="304873"/>
            <a:chOff x="3292012" y="1302714"/>
            <a:chExt cx="867138" cy="384316"/>
          </a:xfrm>
        </p:grpSpPr>
        <p:sp>
          <p:nvSpPr>
            <p:cNvPr id="451" name="Google Shape;451;p13"/>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452" name="Google Shape;452;p13"/>
            <p:cNvSpPr/>
            <p:nvPr/>
          </p:nvSpPr>
          <p:spPr>
            <a:xfrm>
              <a:off x="3351780" y="1310206"/>
              <a:ext cx="789749" cy="36933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grpSp>
        <p:nvGrpSpPr>
          <p:cNvPr id="453" name="Google Shape;453;p13"/>
          <p:cNvGrpSpPr/>
          <p:nvPr/>
        </p:nvGrpSpPr>
        <p:grpSpPr>
          <a:xfrm>
            <a:off x="11079172" y="251003"/>
            <a:ext cx="724840" cy="625508"/>
            <a:chOff x="779844" y="4335989"/>
            <a:chExt cx="563238" cy="575842"/>
          </a:xfrm>
        </p:grpSpPr>
        <p:pic>
          <p:nvPicPr>
            <p:cNvPr descr="Une image contenant Dessin animé, clipart, Animation, illustration&#10;&#10;Description générée automatiquement" id="454" name="Google Shape;454;p13"/>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455" name="Google Shape;455;p13"/>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grpSp>
      <p:sp>
        <p:nvSpPr>
          <p:cNvPr id="456" name="Google Shape;456;p13"/>
          <p:cNvSpPr/>
          <p:nvPr/>
        </p:nvSpPr>
        <p:spPr>
          <a:xfrm>
            <a:off x="1139801" y="1799311"/>
            <a:ext cx="9752903" cy="523220"/>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800">
                <a:solidFill>
                  <a:schemeClr val="dk1"/>
                </a:solidFill>
                <a:latin typeface="Calibri"/>
                <a:ea typeface="Calibri"/>
                <a:cs typeface="Calibri"/>
                <a:sym typeface="Calibri"/>
              </a:rPr>
              <a:t>Le mélange obtenu par dissolution du sel dans l’eau, est appelé:</a:t>
            </a:r>
            <a:endParaRPr b="1" sz="2800">
              <a:solidFill>
                <a:schemeClr val="dk1"/>
              </a:solidFill>
              <a:latin typeface="Calibri"/>
              <a:ea typeface="Calibri"/>
              <a:cs typeface="Calibri"/>
              <a:sym typeface="Calibri"/>
            </a:endParaRPr>
          </a:p>
        </p:txBody>
      </p:sp>
      <p:sp>
        <p:nvSpPr>
          <p:cNvPr id="457" name="Google Shape;457;p13"/>
          <p:cNvSpPr/>
          <p:nvPr/>
        </p:nvSpPr>
        <p:spPr>
          <a:xfrm>
            <a:off x="1894347" y="3526590"/>
            <a:ext cx="1976613"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Soluté </a:t>
            </a:r>
            <a:endParaRPr/>
          </a:p>
        </p:txBody>
      </p:sp>
      <p:sp>
        <p:nvSpPr>
          <p:cNvPr id="458" name="Google Shape;458;p13"/>
          <p:cNvSpPr/>
          <p:nvPr/>
        </p:nvSpPr>
        <p:spPr>
          <a:xfrm>
            <a:off x="1449269" y="3526590"/>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459" name="Google Shape;459;p13"/>
          <p:cNvSpPr/>
          <p:nvPr/>
        </p:nvSpPr>
        <p:spPr>
          <a:xfrm>
            <a:off x="8824713" y="3526590"/>
            <a:ext cx="2254459"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Solution </a:t>
            </a:r>
            <a:endParaRPr sz="2400">
              <a:solidFill>
                <a:schemeClr val="dk1"/>
              </a:solidFill>
              <a:latin typeface="Calibri"/>
              <a:ea typeface="Calibri"/>
              <a:cs typeface="Calibri"/>
              <a:sym typeface="Calibri"/>
            </a:endParaRPr>
          </a:p>
        </p:txBody>
      </p:sp>
      <p:sp>
        <p:nvSpPr>
          <p:cNvPr id="460" name="Google Shape;460;p13"/>
          <p:cNvSpPr/>
          <p:nvPr/>
        </p:nvSpPr>
        <p:spPr>
          <a:xfrm>
            <a:off x="5410954" y="3527666"/>
            <a:ext cx="1873765"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Solvant </a:t>
            </a:r>
            <a:endParaRPr/>
          </a:p>
        </p:txBody>
      </p:sp>
      <p:sp>
        <p:nvSpPr>
          <p:cNvPr id="461" name="Google Shape;461;p13"/>
          <p:cNvSpPr/>
          <p:nvPr/>
        </p:nvSpPr>
        <p:spPr>
          <a:xfrm>
            <a:off x="8287245" y="3527666"/>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C</a:t>
            </a:r>
            <a:endParaRPr/>
          </a:p>
        </p:txBody>
      </p:sp>
      <p:sp>
        <p:nvSpPr>
          <p:cNvPr id="462" name="Google Shape;462;p13"/>
          <p:cNvSpPr/>
          <p:nvPr/>
        </p:nvSpPr>
        <p:spPr>
          <a:xfrm>
            <a:off x="4978955" y="3527666"/>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pic>
        <p:nvPicPr>
          <p:cNvPr descr="Coche avec un remplissage uni" id="463" name="Google Shape;463;p13"/>
          <p:cNvPicPr preferRelativeResize="0"/>
          <p:nvPr/>
        </p:nvPicPr>
        <p:blipFill rotWithShape="1">
          <a:blip r:embed="rId4">
            <a:alphaModFix/>
          </a:blip>
          <a:srcRect b="0" l="0" r="0" t="0"/>
          <a:stretch/>
        </p:blipFill>
        <p:spPr>
          <a:xfrm>
            <a:off x="9358824" y="3871267"/>
            <a:ext cx="684830" cy="68483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7" name="Shape 467"/>
        <p:cNvGrpSpPr/>
        <p:nvPr/>
      </p:nvGrpSpPr>
      <p:grpSpPr>
        <a:xfrm>
          <a:off x="0" y="0"/>
          <a:ext cx="0" cy="0"/>
          <a:chOff x="0" y="0"/>
          <a:chExt cx="0" cy="0"/>
        </a:xfrm>
      </p:grpSpPr>
      <p:sp>
        <p:nvSpPr>
          <p:cNvPr id="468" name="Google Shape;468;p14"/>
          <p:cNvSpPr txBox="1"/>
          <p:nvPr/>
        </p:nvSpPr>
        <p:spPr>
          <a:xfrm>
            <a:off x="447580" y="756962"/>
            <a:ext cx="1110394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Sur leur ardoise, les élèves répondent par </a:t>
            </a:r>
            <a:r>
              <a:rPr b="1" i="1" lang="fr-FR" sz="1400">
                <a:solidFill>
                  <a:srgbClr val="A5A5A5"/>
                </a:solidFill>
                <a:latin typeface="Calibri"/>
                <a:ea typeface="Calibri"/>
                <a:cs typeface="Calibri"/>
                <a:sym typeface="Calibri"/>
              </a:rPr>
              <a:t>A ou B </a:t>
            </a:r>
            <a:r>
              <a:rPr i="1" lang="fr-FR" sz="1400">
                <a:solidFill>
                  <a:srgbClr val="A5A5A5"/>
                </a:solidFill>
                <a:latin typeface="Calibri"/>
                <a:ea typeface="Calibri"/>
                <a:cs typeface="Calibri"/>
                <a:sym typeface="Calibri"/>
              </a:rPr>
              <a:t>.</a:t>
            </a:r>
            <a:endParaRPr/>
          </a:p>
        </p:txBody>
      </p:sp>
      <p:sp>
        <p:nvSpPr>
          <p:cNvPr id="469" name="Google Shape;469;p14"/>
          <p:cNvSpPr txBox="1"/>
          <p:nvPr/>
        </p:nvSpPr>
        <p:spPr>
          <a:xfrm>
            <a:off x="761646" y="308224"/>
            <a:ext cx="9977474" cy="462279"/>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J’ajoute l’acide chlorhydrique sur des morceaux de fer et j’observe dégagement d’un gaz et changement de couleur de la solution. </a:t>
            </a:r>
            <a:endParaRPr/>
          </a:p>
        </p:txBody>
      </p:sp>
      <p:sp>
        <p:nvSpPr>
          <p:cNvPr id="470" name="Google Shape;470;p14"/>
          <p:cNvSpPr/>
          <p:nvPr/>
        </p:nvSpPr>
        <p:spPr>
          <a:xfrm>
            <a:off x="2418584" y="5241319"/>
            <a:ext cx="3449924"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Transformation  chimique </a:t>
            </a:r>
            <a:endParaRPr sz="2400">
              <a:solidFill>
                <a:schemeClr val="dk1"/>
              </a:solidFill>
              <a:latin typeface="Calibri"/>
              <a:ea typeface="Calibri"/>
              <a:cs typeface="Calibri"/>
              <a:sym typeface="Calibri"/>
            </a:endParaRPr>
          </a:p>
        </p:txBody>
      </p:sp>
      <p:sp>
        <p:nvSpPr>
          <p:cNvPr id="471" name="Google Shape;471;p14"/>
          <p:cNvSpPr/>
          <p:nvPr/>
        </p:nvSpPr>
        <p:spPr>
          <a:xfrm>
            <a:off x="1905771" y="5241319"/>
            <a:ext cx="621379"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472" name="Google Shape;472;p14"/>
          <p:cNvSpPr/>
          <p:nvPr/>
        </p:nvSpPr>
        <p:spPr>
          <a:xfrm>
            <a:off x="7629248" y="5240243"/>
            <a:ext cx="3449924"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transformation physique</a:t>
            </a:r>
            <a:endParaRPr sz="2400">
              <a:solidFill>
                <a:schemeClr val="dk1"/>
              </a:solidFill>
              <a:latin typeface="Calibri"/>
              <a:ea typeface="Calibri"/>
              <a:cs typeface="Calibri"/>
              <a:sym typeface="Calibri"/>
            </a:endParaRPr>
          </a:p>
        </p:txBody>
      </p:sp>
      <p:sp>
        <p:nvSpPr>
          <p:cNvPr id="473" name="Google Shape;473;p14"/>
          <p:cNvSpPr/>
          <p:nvPr/>
        </p:nvSpPr>
        <p:spPr>
          <a:xfrm>
            <a:off x="6907620" y="5240243"/>
            <a:ext cx="693553"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grpSp>
        <p:nvGrpSpPr>
          <p:cNvPr id="474" name="Google Shape;474;p14"/>
          <p:cNvGrpSpPr/>
          <p:nvPr/>
        </p:nvGrpSpPr>
        <p:grpSpPr>
          <a:xfrm>
            <a:off x="11803806" y="34503"/>
            <a:ext cx="232364" cy="304873"/>
            <a:chOff x="3292012" y="1302714"/>
            <a:chExt cx="867138" cy="384316"/>
          </a:xfrm>
        </p:grpSpPr>
        <p:sp>
          <p:nvSpPr>
            <p:cNvPr id="475" name="Google Shape;475;p14"/>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476" name="Google Shape;476;p14"/>
            <p:cNvSpPr/>
            <p:nvPr/>
          </p:nvSpPr>
          <p:spPr>
            <a:xfrm>
              <a:off x="3351780" y="1310206"/>
              <a:ext cx="789749" cy="36933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grpSp>
        <p:nvGrpSpPr>
          <p:cNvPr id="477" name="Google Shape;477;p14"/>
          <p:cNvGrpSpPr/>
          <p:nvPr/>
        </p:nvGrpSpPr>
        <p:grpSpPr>
          <a:xfrm>
            <a:off x="11079172" y="251003"/>
            <a:ext cx="724840" cy="625508"/>
            <a:chOff x="779844" y="4335989"/>
            <a:chExt cx="563238" cy="575842"/>
          </a:xfrm>
        </p:grpSpPr>
        <p:pic>
          <p:nvPicPr>
            <p:cNvPr descr="Une image contenant Dessin animé, clipart, Animation, illustration&#10;&#10;Description générée automatiquement" id="478" name="Google Shape;478;p14"/>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479" name="Google Shape;479;p14"/>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grpSp>
      <p:sp>
        <p:nvSpPr>
          <p:cNvPr id="480" name="Google Shape;480;p14"/>
          <p:cNvSpPr/>
          <p:nvPr/>
        </p:nvSpPr>
        <p:spPr>
          <a:xfrm>
            <a:off x="1761154" y="1294413"/>
            <a:ext cx="8510198"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La transformation ci-dessous est une:</a:t>
            </a:r>
            <a:endParaRPr/>
          </a:p>
        </p:txBody>
      </p:sp>
      <p:grpSp>
        <p:nvGrpSpPr>
          <p:cNvPr id="481" name="Google Shape;481;p14"/>
          <p:cNvGrpSpPr/>
          <p:nvPr/>
        </p:nvGrpSpPr>
        <p:grpSpPr>
          <a:xfrm>
            <a:off x="4143546" y="1896318"/>
            <a:ext cx="4727030" cy="3067050"/>
            <a:chOff x="4143546" y="1896318"/>
            <a:chExt cx="4727030" cy="3067050"/>
          </a:xfrm>
        </p:grpSpPr>
        <p:pic>
          <p:nvPicPr>
            <p:cNvPr id="482" name="Google Shape;482;p14"/>
            <p:cNvPicPr preferRelativeResize="0"/>
            <p:nvPr/>
          </p:nvPicPr>
          <p:blipFill rotWithShape="1">
            <a:blip r:embed="rId4">
              <a:alphaModFix/>
            </a:blip>
            <a:srcRect b="0" l="0" r="46840" t="0"/>
            <a:stretch/>
          </p:blipFill>
          <p:spPr>
            <a:xfrm>
              <a:off x="4143546" y="1896318"/>
              <a:ext cx="2121613" cy="3067050"/>
            </a:xfrm>
            <a:prstGeom prst="rect">
              <a:avLst/>
            </a:prstGeom>
            <a:noFill/>
            <a:ln>
              <a:noFill/>
            </a:ln>
          </p:spPr>
        </p:pic>
        <p:pic>
          <p:nvPicPr>
            <p:cNvPr id="483" name="Google Shape;483;p14"/>
            <p:cNvPicPr preferRelativeResize="0"/>
            <p:nvPr/>
          </p:nvPicPr>
          <p:blipFill rotWithShape="1">
            <a:blip r:embed="rId4">
              <a:alphaModFix/>
            </a:blip>
            <a:srcRect b="0" l="54424" r="30565" t="24224"/>
            <a:stretch/>
          </p:blipFill>
          <p:spPr>
            <a:xfrm>
              <a:off x="6789683" y="2639291"/>
              <a:ext cx="599090" cy="2324077"/>
            </a:xfrm>
            <a:prstGeom prst="rect">
              <a:avLst/>
            </a:prstGeom>
            <a:noFill/>
            <a:ln>
              <a:noFill/>
            </a:ln>
          </p:spPr>
        </p:pic>
        <p:sp>
          <p:nvSpPr>
            <p:cNvPr id="484" name="Google Shape;484;p14"/>
            <p:cNvSpPr txBox="1"/>
            <p:nvPr/>
          </p:nvSpPr>
          <p:spPr>
            <a:xfrm>
              <a:off x="6907620" y="2581835"/>
              <a:ext cx="412062" cy="694765"/>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85" name="Google Shape;485;p14"/>
            <p:cNvSpPr txBox="1"/>
            <p:nvPr/>
          </p:nvSpPr>
          <p:spPr>
            <a:xfrm>
              <a:off x="5968296" y="2190084"/>
              <a:ext cx="412062" cy="694765"/>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cxnSp>
          <p:nvCxnSpPr>
            <p:cNvPr id="486" name="Google Shape;486;p14"/>
            <p:cNvCxnSpPr/>
            <p:nvPr/>
          </p:nvCxnSpPr>
          <p:spPr>
            <a:xfrm flipH="1">
              <a:off x="7167824" y="3070412"/>
              <a:ext cx="353564" cy="484096"/>
            </a:xfrm>
            <a:prstGeom prst="straightConnector1">
              <a:avLst/>
            </a:prstGeom>
            <a:noFill/>
            <a:ln cap="flat" cmpd="sng" w="19050">
              <a:solidFill>
                <a:schemeClr val="dk1"/>
              </a:solidFill>
              <a:prstDash val="solid"/>
              <a:miter lim="800000"/>
              <a:headEnd len="sm" w="sm" type="none"/>
              <a:tailEnd len="med" w="med" type="triangle"/>
            </a:ln>
          </p:spPr>
        </p:cxnSp>
        <p:sp>
          <p:nvSpPr>
            <p:cNvPr id="487" name="Google Shape;487;p14"/>
            <p:cNvSpPr txBox="1"/>
            <p:nvPr/>
          </p:nvSpPr>
          <p:spPr>
            <a:xfrm>
              <a:off x="7521388" y="2884849"/>
              <a:ext cx="1349188"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200">
                  <a:solidFill>
                    <a:schemeClr val="dk1"/>
                  </a:solidFill>
                  <a:latin typeface="Calibri"/>
                  <a:ea typeface="Calibri"/>
                  <a:cs typeface="Calibri"/>
                  <a:sym typeface="Calibri"/>
                </a:rPr>
                <a:t>Gaz d’hydrogène</a:t>
              </a:r>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1" name="Shape 491"/>
        <p:cNvGrpSpPr/>
        <p:nvPr/>
      </p:nvGrpSpPr>
      <p:grpSpPr>
        <a:xfrm>
          <a:off x="0" y="0"/>
          <a:ext cx="0" cy="0"/>
          <a:chOff x="0" y="0"/>
          <a:chExt cx="0" cy="0"/>
        </a:xfrm>
      </p:grpSpPr>
      <p:sp>
        <p:nvSpPr>
          <p:cNvPr id="492" name="Google Shape;492;p15"/>
          <p:cNvSpPr txBox="1"/>
          <p:nvPr/>
        </p:nvSpPr>
        <p:spPr>
          <a:xfrm>
            <a:off x="761646" y="295380"/>
            <a:ext cx="105537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Il s’agit d’une transformation chimique car il y a apparition d’autres substances.</a:t>
            </a:r>
            <a:endParaRPr b="1" sz="1600">
              <a:solidFill>
                <a:srgbClr val="A5A5A5"/>
              </a:solidFill>
              <a:latin typeface="Calibri"/>
              <a:ea typeface="Calibri"/>
              <a:cs typeface="Calibri"/>
              <a:sym typeface="Calibri"/>
            </a:endParaRPr>
          </a:p>
        </p:txBody>
      </p:sp>
      <p:sp>
        <p:nvSpPr>
          <p:cNvPr id="493" name="Google Shape;493;p15"/>
          <p:cNvSpPr/>
          <p:nvPr/>
        </p:nvSpPr>
        <p:spPr>
          <a:xfrm>
            <a:off x="2418584" y="5241319"/>
            <a:ext cx="3449924"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Transformation  chimique </a:t>
            </a:r>
            <a:endParaRPr sz="2400">
              <a:solidFill>
                <a:schemeClr val="dk1"/>
              </a:solidFill>
              <a:latin typeface="Calibri"/>
              <a:ea typeface="Calibri"/>
              <a:cs typeface="Calibri"/>
              <a:sym typeface="Calibri"/>
            </a:endParaRPr>
          </a:p>
        </p:txBody>
      </p:sp>
      <p:sp>
        <p:nvSpPr>
          <p:cNvPr id="494" name="Google Shape;494;p15"/>
          <p:cNvSpPr/>
          <p:nvPr/>
        </p:nvSpPr>
        <p:spPr>
          <a:xfrm>
            <a:off x="1905771" y="5241319"/>
            <a:ext cx="621379"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495" name="Google Shape;495;p15"/>
          <p:cNvSpPr/>
          <p:nvPr/>
        </p:nvSpPr>
        <p:spPr>
          <a:xfrm>
            <a:off x="7629248" y="5240243"/>
            <a:ext cx="3449924"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transformation physique</a:t>
            </a:r>
            <a:endParaRPr sz="2400">
              <a:solidFill>
                <a:schemeClr val="dk1"/>
              </a:solidFill>
              <a:latin typeface="Calibri"/>
              <a:ea typeface="Calibri"/>
              <a:cs typeface="Calibri"/>
              <a:sym typeface="Calibri"/>
            </a:endParaRPr>
          </a:p>
        </p:txBody>
      </p:sp>
      <p:sp>
        <p:nvSpPr>
          <p:cNvPr id="496" name="Google Shape;496;p15"/>
          <p:cNvSpPr/>
          <p:nvPr/>
        </p:nvSpPr>
        <p:spPr>
          <a:xfrm>
            <a:off x="6907620" y="5240243"/>
            <a:ext cx="693553"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grpSp>
        <p:nvGrpSpPr>
          <p:cNvPr id="497" name="Google Shape;497;p15"/>
          <p:cNvGrpSpPr/>
          <p:nvPr/>
        </p:nvGrpSpPr>
        <p:grpSpPr>
          <a:xfrm>
            <a:off x="11803806" y="34503"/>
            <a:ext cx="232364" cy="304873"/>
            <a:chOff x="3292012" y="1302714"/>
            <a:chExt cx="867138" cy="384316"/>
          </a:xfrm>
        </p:grpSpPr>
        <p:sp>
          <p:nvSpPr>
            <p:cNvPr id="498" name="Google Shape;498;p15"/>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499" name="Google Shape;499;p15"/>
            <p:cNvSpPr/>
            <p:nvPr/>
          </p:nvSpPr>
          <p:spPr>
            <a:xfrm>
              <a:off x="3351780" y="1310206"/>
              <a:ext cx="789749" cy="36933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grpSp>
        <p:nvGrpSpPr>
          <p:cNvPr id="500" name="Google Shape;500;p15"/>
          <p:cNvGrpSpPr/>
          <p:nvPr/>
        </p:nvGrpSpPr>
        <p:grpSpPr>
          <a:xfrm>
            <a:off x="11079172" y="251003"/>
            <a:ext cx="724840" cy="625508"/>
            <a:chOff x="779844" y="4335989"/>
            <a:chExt cx="563238" cy="575842"/>
          </a:xfrm>
        </p:grpSpPr>
        <p:pic>
          <p:nvPicPr>
            <p:cNvPr descr="Une image contenant Dessin animé, clipart, Animation, illustration&#10;&#10;Description générée automatiquement" id="501" name="Google Shape;501;p15"/>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502" name="Google Shape;502;p15"/>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grpSp>
      <p:sp>
        <p:nvSpPr>
          <p:cNvPr id="503" name="Google Shape;503;p15"/>
          <p:cNvSpPr/>
          <p:nvPr/>
        </p:nvSpPr>
        <p:spPr>
          <a:xfrm>
            <a:off x="1761154" y="1294413"/>
            <a:ext cx="8510198"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La transformation ci-dessous est une:</a:t>
            </a:r>
            <a:endParaRPr/>
          </a:p>
        </p:txBody>
      </p:sp>
      <p:pic>
        <p:nvPicPr>
          <p:cNvPr descr="Coche avec un remplissage uni" id="504" name="Google Shape;504;p15"/>
          <p:cNvPicPr preferRelativeResize="0"/>
          <p:nvPr/>
        </p:nvPicPr>
        <p:blipFill rotWithShape="1">
          <a:blip r:embed="rId4">
            <a:alphaModFix/>
          </a:blip>
          <a:srcRect b="0" l="0" r="0" t="0"/>
          <a:stretch/>
        </p:blipFill>
        <p:spPr>
          <a:xfrm>
            <a:off x="3223847" y="5671167"/>
            <a:ext cx="684830" cy="684830"/>
          </a:xfrm>
          <a:prstGeom prst="rect">
            <a:avLst/>
          </a:prstGeom>
          <a:noFill/>
          <a:ln>
            <a:noFill/>
          </a:ln>
        </p:spPr>
      </p:pic>
      <p:grpSp>
        <p:nvGrpSpPr>
          <p:cNvPr id="505" name="Google Shape;505;p15"/>
          <p:cNvGrpSpPr/>
          <p:nvPr/>
        </p:nvGrpSpPr>
        <p:grpSpPr>
          <a:xfrm>
            <a:off x="4143546" y="1896318"/>
            <a:ext cx="4727030" cy="3067050"/>
            <a:chOff x="4143546" y="1896318"/>
            <a:chExt cx="4727030" cy="3067050"/>
          </a:xfrm>
        </p:grpSpPr>
        <p:pic>
          <p:nvPicPr>
            <p:cNvPr id="506" name="Google Shape;506;p15"/>
            <p:cNvPicPr preferRelativeResize="0"/>
            <p:nvPr/>
          </p:nvPicPr>
          <p:blipFill rotWithShape="1">
            <a:blip r:embed="rId5">
              <a:alphaModFix/>
            </a:blip>
            <a:srcRect b="0" l="0" r="46840" t="0"/>
            <a:stretch/>
          </p:blipFill>
          <p:spPr>
            <a:xfrm>
              <a:off x="4143546" y="1896318"/>
              <a:ext cx="2121613" cy="3067050"/>
            </a:xfrm>
            <a:prstGeom prst="rect">
              <a:avLst/>
            </a:prstGeom>
            <a:noFill/>
            <a:ln>
              <a:noFill/>
            </a:ln>
          </p:spPr>
        </p:pic>
        <p:pic>
          <p:nvPicPr>
            <p:cNvPr id="507" name="Google Shape;507;p15"/>
            <p:cNvPicPr preferRelativeResize="0"/>
            <p:nvPr/>
          </p:nvPicPr>
          <p:blipFill rotWithShape="1">
            <a:blip r:embed="rId5">
              <a:alphaModFix/>
            </a:blip>
            <a:srcRect b="0" l="54424" r="30565" t="24224"/>
            <a:stretch/>
          </p:blipFill>
          <p:spPr>
            <a:xfrm>
              <a:off x="6789683" y="2639291"/>
              <a:ext cx="599090" cy="2324077"/>
            </a:xfrm>
            <a:prstGeom prst="rect">
              <a:avLst/>
            </a:prstGeom>
            <a:noFill/>
            <a:ln>
              <a:noFill/>
            </a:ln>
          </p:spPr>
        </p:pic>
        <p:sp>
          <p:nvSpPr>
            <p:cNvPr id="508" name="Google Shape;508;p15"/>
            <p:cNvSpPr txBox="1"/>
            <p:nvPr/>
          </p:nvSpPr>
          <p:spPr>
            <a:xfrm>
              <a:off x="6907620" y="2581835"/>
              <a:ext cx="412062" cy="694765"/>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09" name="Google Shape;509;p15"/>
            <p:cNvSpPr txBox="1"/>
            <p:nvPr/>
          </p:nvSpPr>
          <p:spPr>
            <a:xfrm>
              <a:off x="5968296" y="2190084"/>
              <a:ext cx="412062" cy="694765"/>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cxnSp>
          <p:nvCxnSpPr>
            <p:cNvPr id="510" name="Google Shape;510;p15"/>
            <p:cNvCxnSpPr/>
            <p:nvPr/>
          </p:nvCxnSpPr>
          <p:spPr>
            <a:xfrm flipH="1">
              <a:off x="7167824" y="3070412"/>
              <a:ext cx="353564" cy="484096"/>
            </a:xfrm>
            <a:prstGeom prst="straightConnector1">
              <a:avLst/>
            </a:prstGeom>
            <a:noFill/>
            <a:ln cap="flat" cmpd="sng" w="19050">
              <a:solidFill>
                <a:schemeClr val="dk1"/>
              </a:solidFill>
              <a:prstDash val="solid"/>
              <a:miter lim="800000"/>
              <a:headEnd len="sm" w="sm" type="none"/>
              <a:tailEnd len="med" w="med" type="triangle"/>
            </a:ln>
          </p:spPr>
        </p:cxnSp>
        <p:sp>
          <p:nvSpPr>
            <p:cNvPr id="511" name="Google Shape;511;p15"/>
            <p:cNvSpPr txBox="1"/>
            <p:nvPr/>
          </p:nvSpPr>
          <p:spPr>
            <a:xfrm>
              <a:off x="7521388" y="2884849"/>
              <a:ext cx="1349188"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200">
                  <a:solidFill>
                    <a:schemeClr val="dk1"/>
                  </a:solidFill>
                  <a:latin typeface="Calibri"/>
                  <a:ea typeface="Calibri"/>
                  <a:cs typeface="Calibri"/>
                  <a:sym typeface="Calibri"/>
                </a:rPr>
                <a:t>Gaz d’hydrogène</a:t>
              </a:r>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5" name="Shape 515"/>
        <p:cNvGrpSpPr/>
        <p:nvPr/>
      </p:nvGrpSpPr>
      <p:grpSpPr>
        <a:xfrm>
          <a:off x="0" y="0"/>
          <a:ext cx="0" cy="0"/>
          <a:chOff x="0" y="0"/>
          <a:chExt cx="0" cy="0"/>
        </a:xfrm>
      </p:grpSpPr>
      <p:sp>
        <p:nvSpPr>
          <p:cNvPr id="516" name="Google Shape;516;p16"/>
          <p:cNvSpPr txBox="1"/>
          <p:nvPr/>
        </p:nvSpPr>
        <p:spPr>
          <a:xfrm>
            <a:off x="464283" y="563757"/>
            <a:ext cx="1110394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Sur leur ardoise, les élèves répondent par </a:t>
            </a:r>
            <a:r>
              <a:rPr b="1" i="1" lang="fr-FR" sz="1400">
                <a:solidFill>
                  <a:srgbClr val="A5A5A5"/>
                </a:solidFill>
                <a:latin typeface="Calibri"/>
                <a:ea typeface="Calibri"/>
                <a:cs typeface="Calibri"/>
                <a:sym typeface="Calibri"/>
              </a:rPr>
              <a:t>A ou B </a:t>
            </a:r>
            <a:r>
              <a:rPr i="1" lang="fr-FR" sz="1400">
                <a:solidFill>
                  <a:srgbClr val="A5A5A5"/>
                </a:solidFill>
                <a:latin typeface="Calibri"/>
                <a:ea typeface="Calibri"/>
                <a:cs typeface="Calibri"/>
                <a:sym typeface="Calibri"/>
              </a:rPr>
              <a:t>.</a:t>
            </a:r>
            <a:endParaRPr/>
          </a:p>
        </p:txBody>
      </p:sp>
      <p:sp>
        <p:nvSpPr>
          <p:cNvPr id="517" name="Google Shape;517;p16"/>
          <p:cNvSpPr txBox="1"/>
          <p:nvPr/>
        </p:nvSpPr>
        <p:spPr>
          <a:xfrm>
            <a:off x="761646" y="295380"/>
            <a:ext cx="105537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Lors de la réaction de l’acide chlorhydrique avec le fer, on observe le dégagement de gaz dihydrogène . </a:t>
            </a:r>
            <a:endParaRPr/>
          </a:p>
        </p:txBody>
      </p:sp>
      <p:sp>
        <p:nvSpPr>
          <p:cNvPr id="518" name="Google Shape;518;p16"/>
          <p:cNvSpPr/>
          <p:nvPr/>
        </p:nvSpPr>
        <p:spPr>
          <a:xfrm>
            <a:off x="2418584" y="5241319"/>
            <a:ext cx="3449924"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Réactif </a:t>
            </a:r>
            <a:endParaRPr sz="2400">
              <a:solidFill>
                <a:schemeClr val="dk1"/>
              </a:solidFill>
              <a:latin typeface="Calibri"/>
              <a:ea typeface="Calibri"/>
              <a:cs typeface="Calibri"/>
              <a:sym typeface="Calibri"/>
            </a:endParaRPr>
          </a:p>
        </p:txBody>
      </p:sp>
      <p:sp>
        <p:nvSpPr>
          <p:cNvPr id="519" name="Google Shape;519;p16"/>
          <p:cNvSpPr/>
          <p:nvPr/>
        </p:nvSpPr>
        <p:spPr>
          <a:xfrm>
            <a:off x="1905771" y="5241319"/>
            <a:ext cx="621379"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520" name="Google Shape;520;p16"/>
          <p:cNvSpPr/>
          <p:nvPr/>
        </p:nvSpPr>
        <p:spPr>
          <a:xfrm>
            <a:off x="7629248" y="5240243"/>
            <a:ext cx="3449924"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Produit </a:t>
            </a:r>
            <a:endParaRPr sz="2400">
              <a:solidFill>
                <a:schemeClr val="dk1"/>
              </a:solidFill>
              <a:latin typeface="Calibri"/>
              <a:ea typeface="Calibri"/>
              <a:cs typeface="Calibri"/>
              <a:sym typeface="Calibri"/>
            </a:endParaRPr>
          </a:p>
        </p:txBody>
      </p:sp>
      <p:sp>
        <p:nvSpPr>
          <p:cNvPr id="521" name="Google Shape;521;p16"/>
          <p:cNvSpPr/>
          <p:nvPr/>
        </p:nvSpPr>
        <p:spPr>
          <a:xfrm>
            <a:off x="6907620" y="5240243"/>
            <a:ext cx="693553"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grpSp>
        <p:nvGrpSpPr>
          <p:cNvPr id="522" name="Google Shape;522;p16"/>
          <p:cNvGrpSpPr/>
          <p:nvPr/>
        </p:nvGrpSpPr>
        <p:grpSpPr>
          <a:xfrm>
            <a:off x="11803806" y="34503"/>
            <a:ext cx="232364" cy="304873"/>
            <a:chOff x="3292012" y="1302714"/>
            <a:chExt cx="867138" cy="384316"/>
          </a:xfrm>
        </p:grpSpPr>
        <p:sp>
          <p:nvSpPr>
            <p:cNvPr id="523" name="Google Shape;523;p16"/>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524" name="Google Shape;524;p16"/>
            <p:cNvSpPr/>
            <p:nvPr/>
          </p:nvSpPr>
          <p:spPr>
            <a:xfrm>
              <a:off x="3351780" y="1310206"/>
              <a:ext cx="789749" cy="36933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grpSp>
        <p:nvGrpSpPr>
          <p:cNvPr id="525" name="Google Shape;525;p16"/>
          <p:cNvGrpSpPr/>
          <p:nvPr/>
        </p:nvGrpSpPr>
        <p:grpSpPr>
          <a:xfrm>
            <a:off x="11079172" y="251003"/>
            <a:ext cx="724840" cy="625508"/>
            <a:chOff x="779844" y="4335989"/>
            <a:chExt cx="563238" cy="575842"/>
          </a:xfrm>
        </p:grpSpPr>
        <p:pic>
          <p:nvPicPr>
            <p:cNvPr descr="Une image contenant Dessin animé, clipart, Animation, illustration&#10;&#10;Description générée automatiquement" id="526" name="Google Shape;526;p16"/>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527" name="Google Shape;527;p16"/>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grpSp>
      <p:sp>
        <p:nvSpPr>
          <p:cNvPr id="528" name="Google Shape;528;p16"/>
          <p:cNvSpPr/>
          <p:nvPr/>
        </p:nvSpPr>
        <p:spPr>
          <a:xfrm>
            <a:off x="1761154" y="1294413"/>
            <a:ext cx="8510198"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Dans cette transformation, l’acide chlorhydrique joue le rôle d’un:</a:t>
            </a:r>
            <a:endParaRPr/>
          </a:p>
        </p:txBody>
      </p:sp>
      <p:grpSp>
        <p:nvGrpSpPr>
          <p:cNvPr id="529" name="Google Shape;529;p16"/>
          <p:cNvGrpSpPr/>
          <p:nvPr/>
        </p:nvGrpSpPr>
        <p:grpSpPr>
          <a:xfrm>
            <a:off x="4143546" y="1896318"/>
            <a:ext cx="4727030" cy="3067050"/>
            <a:chOff x="4143546" y="1896318"/>
            <a:chExt cx="4727030" cy="3067050"/>
          </a:xfrm>
        </p:grpSpPr>
        <p:pic>
          <p:nvPicPr>
            <p:cNvPr id="530" name="Google Shape;530;p16"/>
            <p:cNvPicPr preferRelativeResize="0"/>
            <p:nvPr/>
          </p:nvPicPr>
          <p:blipFill rotWithShape="1">
            <a:blip r:embed="rId4">
              <a:alphaModFix/>
            </a:blip>
            <a:srcRect b="0" l="0" r="46840" t="0"/>
            <a:stretch/>
          </p:blipFill>
          <p:spPr>
            <a:xfrm>
              <a:off x="4143546" y="1896318"/>
              <a:ext cx="2121613" cy="3067050"/>
            </a:xfrm>
            <a:prstGeom prst="rect">
              <a:avLst/>
            </a:prstGeom>
            <a:noFill/>
            <a:ln>
              <a:noFill/>
            </a:ln>
          </p:spPr>
        </p:pic>
        <p:pic>
          <p:nvPicPr>
            <p:cNvPr id="531" name="Google Shape;531;p16"/>
            <p:cNvPicPr preferRelativeResize="0"/>
            <p:nvPr/>
          </p:nvPicPr>
          <p:blipFill rotWithShape="1">
            <a:blip r:embed="rId4">
              <a:alphaModFix/>
            </a:blip>
            <a:srcRect b="0" l="54424" r="30565" t="24224"/>
            <a:stretch/>
          </p:blipFill>
          <p:spPr>
            <a:xfrm>
              <a:off x="6789683" y="2639291"/>
              <a:ext cx="599090" cy="2324077"/>
            </a:xfrm>
            <a:prstGeom prst="rect">
              <a:avLst/>
            </a:prstGeom>
            <a:noFill/>
            <a:ln>
              <a:noFill/>
            </a:ln>
          </p:spPr>
        </p:pic>
        <p:sp>
          <p:nvSpPr>
            <p:cNvPr id="532" name="Google Shape;532;p16"/>
            <p:cNvSpPr txBox="1"/>
            <p:nvPr/>
          </p:nvSpPr>
          <p:spPr>
            <a:xfrm>
              <a:off x="6907620" y="2581835"/>
              <a:ext cx="412062" cy="694765"/>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33" name="Google Shape;533;p16"/>
            <p:cNvSpPr txBox="1"/>
            <p:nvPr/>
          </p:nvSpPr>
          <p:spPr>
            <a:xfrm>
              <a:off x="5968296" y="2190084"/>
              <a:ext cx="412062" cy="694765"/>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cxnSp>
          <p:nvCxnSpPr>
            <p:cNvPr id="534" name="Google Shape;534;p16"/>
            <p:cNvCxnSpPr/>
            <p:nvPr/>
          </p:nvCxnSpPr>
          <p:spPr>
            <a:xfrm flipH="1">
              <a:off x="7167824" y="3070412"/>
              <a:ext cx="353564" cy="484096"/>
            </a:xfrm>
            <a:prstGeom prst="straightConnector1">
              <a:avLst/>
            </a:prstGeom>
            <a:noFill/>
            <a:ln cap="flat" cmpd="sng" w="19050">
              <a:solidFill>
                <a:schemeClr val="dk1"/>
              </a:solidFill>
              <a:prstDash val="solid"/>
              <a:miter lim="800000"/>
              <a:headEnd len="sm" w="sm" type="none"/>
              <a:tailEnd len="med" w="med" type="triangle"/>
            </a:ln>
          </p:spPr>
        </p:cxnSp>
        <p:sp>
          <p:nvSpPr>
            <p:cNvPr id="535" name="Google Shape;535;p16"/>
            <p:cNvSpPr txBox="1"/>
            <p:nvPr/>
          </p:nvSpPr>
          <p:spPr>
            <a:xfrm>
              <a:off x="7521388" y="2884849"/>
              <a:ext cx="1349188"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200">
                  <a:solidFill>
                    <a:schemeClr val="dk1"/>
                  </a:solidFill>
                  <a:latin typeface="Calibri"/>
                  <a:ea typeface="Calibri"/>
                  <a:cs typeface="Calibri"/>
                  <a:sym typeface="Calibri"/>
                </a:rPr>
                <a:t>Gaz d’hydrogène</a:t>
              </a:r>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9" name="Shape 539"/>
        <p:cNvGrpSpPr/>
        <p:nvPr/>
      </p:nvGrpSpPr>
      <p:grpSpPr>
        <a:xfrm>
          <a:off x="0" y="0"/>
          <a:ext cx="0" cy="0"/>
          <a:chOff x="0" y="0"/>
          <a:chExt cx="0" cy="0"/>
        </a:xfrm>
      </p:grpSpPr>
      <p:sp>
        <p:nvSpPr>
          <p:cNvPr id="540" name="Google Shape;540;p17"/>
          <p:cNvSpPr txBox="1"/>
          <p:nvPr/>
        </p:nvSpPr>
        <p:spPr>
          <a:xfrm>
            <a:off x="761646" y="295380"/>
            <a:ext cx="105537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L’acide chlorhydrique joue le rôle de réactif car il se trouve dans l’état initial. </a:t>
            </a:r>
            <a:endParaRPr/>
          </a:p>
        </p:txBody>
      </p:sp>
      <p:sp>
        <p:nvSpPr>
          <p:cNvPr id="541" name="Google Shape;541;p17"/>
          <p:cNvSpPr/>
          <p:nvPr/>
        </p:nvSpPr>
        <p:spPr>
          <a:xfrm>
            <a:off x="2418584" y="5241319"/>
            <a:ext cx="3449924"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Réactif </a:t>
            </a:r>
            <a:endParaRPr sz="2400">
              <a:solidFill>
                <a:schemeClr val="dk1"/>
              </a:solidFill>
              <a:latin typeface="Calibri"/>
              <a:ea typeface="Calibri"/>
              <a:cs typeface="Calibri"/>
              <a:sym typeface="Calibri"/>
            </a:endParaRPr>
          </a:p>
        </p:txBody>
      </p:sp>
      <p:sp>
        <p:nvSpPr>
          <p:cNvPr id="542" name="Google Shape;542;p17"/>
          <p:cNvSpPr/>
          <p:nvPr/>
        </p:nvSpPr>
        <p:spPr>
          <a:xfrm>
            <a:off x="1905771" y="5241319"/>
            <a:ext cx="621379"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543" name="Google Shape;543;p17"/>
          <p:cNvSpPr/>
          <p:nvPr/>
        </p:nvSpPr>
        <p:spPr>
          <a:xfrm>
            <a:off x="7629248" y="5240243"/>
            <a:ext cx="3449924"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Produit </a:t>
            </a:r>
            <a:endParaRPr sz="2400">
              <a:solidFill>
                <a:schemeClr val="dk1"/>
              </a:solidFill>
              <a:latin typeface="Calibri"/>
              <a:ea typeface="Calibri"/>
              <a:cs typeface="Calibri"/>
              <a:sym typeface="Calibri"/>
            </a:endParaRPr>
          </a:p>
        </p:txBody>
      </p:sp>
      <p:sp>
        <p:nvSpPr>
          <p:cNvPr id="544" name="Google Shape;544;p17"/>
          <p:cNvSpPr/>
          <p:nvPr/>
        </p:nvSpPr>
        <p:spPr>
          <a:xfrm>
            <a:off x="6907620" y="5240243"/>
            <a:ext cx="693553"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grpSp>
        <p:nvGrpSpPr>
          <p:cNvPr id="545" name="Google Shape;545;p17"/>
          <p:cNvGrpSpPr/>
          <p:nvPr/>
        </p:nvGrpSpPr>
        <p:grpSpPr>
          <a:xfrm>
            <a:off x="11803806" y="34503"/>
            <a:ext cx="232364" cy="304873"/>
            <a:chOff x="3292012" y="1302714"/>
            <a:chExt cx="867138" cy="384316"/>
          </a:xfrm>
        </p:grpSpPr>
        <p:sp>
          <p:nvSpPr>
            <p:cNvPr id="546" name="Google Shape;546;p17"/>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547" name="Google Shape;547;p17"/>
            <p:cNvSpPr/>
            <p:nvPr/>
          </p:nvSpPr>
          <p:spPr>
            <a:xfrm>
              <a:off x="3351780" y="1310206"/>
              <a:ext cx="789749" cy="36933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grpSp>
        <p:nvGrpSpPr>
          <p:cNvPr id="548" name="Google Shape;548;p17"/>
          <p:cNvGrpSpPr/>
          <p:nvPr/>
        </p:nvGrpSpPr>
        <p:grpSpPr>
          <a:xfrm>
            <a:off x="11079172" y="251003"/>
            <a:ext cx="724840" cy="625508"/>
            <a:chOff x="779844" y="4335989"/>
            <a:chExt cx="563238" cy="575842"/>
          </a:xfrm>
        </p:grpSpPr>
        <p:pic>
          <p:nvPicPr>
            <p:cNvPr descr="Une image contenant Dessin animé, clipart, Animation, illustration&#10;&#10;Description générée automatiquement" id="549" name="Google Shape;549;p17"/>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550" name="Google Shape;550;p17"/>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grpSp>
      <p:sp>
        <p:nvSpPr>
          <p:cNvPr id="551" name="Google Shape;551;p17"/>
          <p:cNvSpPr/>
          <p:nvPr/>
        </p:nvSpPr>
        <p:spPr>
          <a:xfrm>
            <a:off x="1761154" y="1294413"/>
            <a:ext cx="8510198"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Dans cette transformation, l’acide chlorhydrique joue le rôle d’un:</a:t>
            </a:r>
            <a:endParaRPr/>
          </a:p>
        </p:txBody>
      </p:sp>
      <p:pic>
        <p:nvPicPr>
          <p:cNvPr descr="Coche avec un remplissage uni" id="552" name="Google Shape;552;p17"/>
          <p:cNvPicPr preferRelativeResize="0"/>
          <p:nvPr/>
        </p:nvPicPr>
        <p:blipFill rotWithShape="1">
          <a:blip r:embed="rId4">
            <a:alphaModFix/>
          </a:blip>
          <a:srcRect b="0" l="0" r="0" t="0"/>
          <a:stretch/>
        </p:blipFill>
        <p:spPr>
          <a:xfrm>
            <a:off x="3223847" y="5671167"/>
            <a:ext cx="684830" cy="684830"/>
          </a:xfrm>
          <a:prstGeom prst="rect">
            <a:avLst/>
          </a:prstGeom>
          <a:noFill/>
          <a:ln>
            <a:noFill/>
          </a:ln>
        </p:spPr>
      </p:pic>
      <p:grpSp>
        <p:nvGrpSpPr>
          <p:cNvPr id="553" name="Google Shape;553;p17"/>
          <p:cNvGrpSpPr/>
          <p:nvPr/>
        </p:nvGrpSpPr>
        <p:grpSpPr>
          <a:xfrm>
            <a:off x="4143546" y="1896318"/>
            <a:ext cx="4727030" cy="3067050"/>
            <a:chOff x="4143546" y="1896318"/>
            <a:chExt cx="4727030" cy="3067050"/>
          </a:xfrm>
        </p:grpSpPr>
        <p:pic>
          <p:nvPicPr>
            <p:cNvPr id="554" name="Google Shape;554;p17"/>
            <p:cNvPicPr preferRelativeResize="0"/>
            <p:nvPr/>
          </p:nvPicPr>
          <p:blipFill rotWithShape="1">
            <a:blip r:embed="rId5">
              <a:alphaModFix/>
            </a:blip>
            <a:srcRect b="0" l="0" r="46840" t="0"/>
            <a:stretch/>
          </p:blipFill>
          <p:spPr>
            <a:xfrm>
              <a:off x="4143546" y="1896318"/>
              <a:ext cx="2121613" cy="3067050"/>
            </a:xfrm>
            <a:prstGeom prst="rect">
              <a:avLst/>
            </a:prstGeom>
            <a:noFill/>
            <a:ln>
              <a:noFill/>
            </a:ln>
          </p:spPr>
        </p:pic>
        <p:pic>
          <p:nvPicPr>
            <p:cNvPr id="555" name="Google Shape;555;p17"/>
            <p:cNvPicPr preferRelativeResize="0"/>
            <p:nvPr/>
          </p:nvPicPr>
          <p:blipFill rotWithShape="1">
            <a:blip r:embed="rId5">
              <a:alphaModFix/>
            </a:blip>
            <a:srcRect b="0" l="54424" r="30565" t="24224"/>
            <a:stretch/>
          </p:blipFill>
          <p:spPr>
            <a:xfrm>
              <a:off x="6789683" y="2639291"/>
              <a:ext cx="599090" cy="2324077"/>
            </a:xfrm>
            <a:prstGeom prst="rect">
              <a:avLst/>
            </a:prstGeom>
            <a:noFill/>
            <a:ln>
              <a:noFill/>
            </a:ln>
          </p:spPr>
        </p:pic>
        <p:sp>
          <p:nvSpPr>
            <p:cNvPr id="556" name="Google Shape;556;p17"/>
            <p:cNvSpPr txBox="1"/>
            <p:nvPr/>
          </p:nvSpPr>
          <p:spPr>
            <a:xfrm>
              <a:off x="6907620" y="2581835"/>
              <a:ext cx="412062" cy="694765"/>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57" name="Google Shape;557;p17"/>
            <p:cNvSpPr txBox="1"/>
            <p:nvPr/>
          </p:nvSpPr>
          <p:spPr>
            <a:xfrm>
              <a:off x="5968296" y="2190084"/>
              <a:ext cx="412062" cy="694765"/>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cxnSp>
          <p:nvCxnSpPr>
            <p:cNvPr id="558" name="Google Shape;558;p17"/>
            <p:cNvCxnSpPr/>
            <p:nvPr/>
          </p:nvCxnSpPr>
          <p:spPr>
            <a:xfrm flipH="1">
              <a:off x="7167824" y="3070412"/>
              <a:ext cx="353564" cy="484096"/>
            </a:xfrm>
            <a:prstGeom prst="straightConnector1">
              <a:avLst/>
            </a:prstGeom>
            <a:noFill/>
            <a:ln cap="flat" cmpd="sng" w="19050">
              <a:solidFill>
                <a:schemeClr val="dk1"/>
              </a:solidFill>
              <a:prstDash val="solid"/>
              <a:miter lim="800000"/>
              <a:headEnd len="sm" w="sm" type="none"/>
              <a:tailEnd len="med" w="med" type="triangle"/>
            </a:ln>
          </p:spPr>
        </p:cxnSp>
        <p:sp>
          <p:nvSpPr>
            <p:cNvPr id="559" name="Google Shape;559;p17"/>
            <p:cNvSpPr txBox="1"/>
            <p:nvPr/>
          </p:nvSpPr>
          <p:spPr>
            <a:xfrm>
              <a:off x="7521388" y="2884849"/>
              <a:ext cx="1349188"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200">
                  <a:solidFill>
                    <a:schemeClr val="dk1"/>
                  </a:solidFill>
                  <a:latin typeface="Calibri"/>
                  <a:ea typeface="Calibri"/>
                  <a:cs typeface="Calibri"/>
                  <a:sym typeface="Calibri"/>
                </a:rPr>
                <a:t>Gaz d’hydrogène</a:t>
              </a:r>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3" name="Shape 563"/>
        <p:cNvGrpSpPr/>
        <p:nvPr/>
      </p:nvGrpSpPr>
      <p:grpSpPr>
        <a:xfrm>
          <a:off x="0" y="0"/>
          <a:ext cx="0" cy="0"/>
          <a:chOff x="0" y="0"/>
          <a:chExt cx="0" cy="0"/>
        </a:xfrm>
      </p:grpSpPr>
      <p:sp>
        <p:nvSpPr>
          <p:cNvPr id="564" name="Google Shape;564;p18"/>
          <p:cNvSpPr txBox="1"/>
          <p:nvPr/>
        </p:nvSpPr>
        <p:spPr>
          <a:xfrm>
            <a:off x="464283" y="563757"/>
            <a:ext cx="1110394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Sur leur ardoise, les élèves répondent par </a:t>
            </a:r>
            <a:r>
              <a:rPr b="1" i="1" lang="fr-FR" sz="1400">
                <a:solidFill>
                  <a:srgbClr val="A5A5A5"/>
                </a:solidFill>
                <a:latin typeface="Calibri"/>
                <a:ea typeface="Calibri"/>
                <a:cs typeface="Calibri"/>
                <a:sym typeface="Calibri"/>
              </a:rPr>
              <a:t>A ou B </a:t>
            </a:r>
            <a:r>
              <a:rPr i="1" lang="fr-FR" sz="1400">
                <a:solidFill>
                  <a:srgbClr val="A5A5A5"/>
                </a:solidFill>
                <a:latin typeface="Calibri"/>
                <a:ea typeface="Calibri"/>
                <a:cs typeface="Calibri"/>
                <a:sym typeface="Calibri"/>
              </a:rPr>
              <a:t>.</a:t>
            </a:r>
            <a:endParaRPr/>
          </a:p>
        </p:txBody>
      </p:sp>
      <p:sp>
        <p:nvSpPr>
          <p:cNvPr id="565" name="Google Shape;565;p18"/>
          <p:cNvSpPr txBox="1"/>
          <p:nvPr/>
        </p:nvSpPr>
        <p:spPr>
          <a:xfrm>
            <a:off x="761646" y="295380"/>
            <a:ext cx="105537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Lors de la réaction de l’acide chlorhydrique avec le fer, on observe le dégagement de gaz dihydrogène . </a:t>
            </a:r>
            <a:endParaRPr/>
          </a:p>
        </p:txBody>
      </p:sp>
      <p:sp>
        <p:nvSpPr>
          <p:cNvPr id="566" name="Google Shape;566;p18"/>
          <p:cNvSpPr/>
          <p:nvPr/>
        </p:nvSpPr>
        <p:spPr>
          <a:xfrm>
            <a:off x="2418584" y="5241319"/>
            <a:ext cx="3449924"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Réactif </a:t>
            </a:r>
            <a:endParaRPr sz="2400">
              <a:solidFill>
                <a:schemeClr val="dk1"/>
              </a:solidFill>
              <a:latin typeface="Calibri"/>
              <a:ea typeface="Calibri"/>
              <a:cs typeface="Calibri"/>
              <a:sym typeface="Calibri"/>
            </a:endParaRPr>
          </a:p>
        </p:txBody>
      </p:sp>
      <p:sp>
        <p:nvSpPr>
          <p:cNvPr id="567" name="Google Shape;567;p18"/>
          <p:cNvSpPr/>
          <p:nvPr/>
        </p:nvSpPr>
        <p:spPr>
          <a:xfrm>
            <a:off x="1905771" y="5241319"/>
            <a:ext cx="621379"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568" name="Google Shape;568;p18"/>
          <p:cNvSpPr/>
          <p:nvPr/>
        </p:nvSpPr>
        <p:spPr>
          <a:xfrm>
            <a:off x="7629248" y="5240243"/>
            <a:ext cx="3449924"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Produit </a:t>
            </a:r>
            <a:endParaRPr sz="2400">
              <a:solidFill>
                <a:schemeClr val="dk1"/>
              </a:solidFill>
              <a:latin typeface="Calibri"/>
              <a:ea typeface="Calibri"/>
              <a:cs typeface="Calibri"/>
              <a:sym typeface="Calibri"/>
            </a:endParaRPr>
          </a:p>
        </p:txBody>
      </p:sp>
      <p:sp>
        <p:nvSpPr>
          <p:cNvPr id="569" name="Google Shape;569;p18"/>
          <p:cNvSpPr/>
          <p:nvPr/>
        </p:nvSpPr>
        <p:spPr>
          <a:xfrm>
            <a:off x="6907620" y="5240243"/>
            <a:ext cx="693553"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grpSp>
        <p:nvGrpSpPr>
          <p:cNvPr id="570" name="Google Shape;570;p18"/>
          <p:cNvGrpSpPr/>
          <p:nvPr/>
        </p:nvGrpSpPr>
        <p:grpSpPr>
          <a:xfrm>
            <a:off x="11803806" y="34503"/>
            <a:ext cx="232364" cy="304873"/>
            <a:chOff x="3292012" y="1302714"/>
            <a:chExt cx="867138" cy="384316"/>
          </a:xfrm>
        </p:grpSpPr>
        <p:sp>
          <p:nvSpPr>
            <p:cNvPr id="571" name="Google Shape;571;p18"/>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572" name="Google Shape;572;p18"/>
            <p:cNvSpPr/>
            <p:nvPr/>
          </p:nvSpPr>
          <p:spPr>
            <a:xfrm>
              <a:off x="3351780" y="1310206"/>
              <a:ext cx="789749" cy="36933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grpSp>
        <p:nvGrpSpPr>
          <p:cNvPr id="573" name="Google Shape;573;p18"/>
          <p:cNvGrpSpPr/>
          <p:nvPr/>
        </p:nvGrpSpPr>
        <p:grpSpPr>
          <a:xfrm>
            <a:off x="11079172" y="251003"/>
            <a:ext cx="724840" cy="625508"/>
            <a:chOff x="779844" y="4335989"/>
            <a:chExt cx="563238" cy="575842"/>
          </a:xfrm>
        </p:grpSpPr>
        <p:pic>
          <p:nvPicPr>
            <p:cNvPr descr="Une image contenant Dessin animé, clipart, Animation, illustration&#10;&#10;Description générée automatiquement" id="574" name="Google Shape;574;p18"/>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575" name="Google Shape;575;p18"/>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grpSp>
      <p:sp>
        <p:nvSpPr>
          <p:cNvPr id="576" name="Google Shape;576;p18"/>
          <p:cNvSpPr/>
          <p:nvPr/>
        </p:nvSpPr>
        <p:spPr>
          <a:xfrm>
            <a:off x="1761154" y="1294413"/>
            <a:ext cx="8510198"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Dans cette transformation, le gaz dihydrogène joue le rôle d’un:</a:t>
            </a:r>
            <a:endParaRPr/>
          </a:p>
        </p:txBody>
      </p:sp>
      <p:grpSp>
        <p:nvGrpSpPr>
          <p:cNvPr id="577" name="Google Shape;577;p18"/>
          <p:cNvGrpSpPr/>
          <p:nvPr/>
        </p:nvGrpSpPr>
        <p:grpSpPr>
          <a:xfrm>
            <a:off x="4143546" y="1896318"/>
            <a:ext cx="4727030" cy="3067050"/>
            <a:chOff x="4143546" y="1896318"/>
            <a:chExt cx="4727030" cy="3067050"/>
          </a:xfrm>
        </p:grpSpPr>
        <p:pic>
          <p:nvPicPr>
            <p:cNvPr id="578" name="Google Shape;578;p18"/>
            <p:cNvPicPr preferRelativeResize="0"/>
            <p:nvPr/>
          </p:nvPicPr>
          <p:blipFill rotWithShape="1">
            <a:blip r:embed="rId4">
              <a:alphaModFix/>
            </a:blip>
            <a:srcRect b="0" l="0" r="46840" t="0"/>
            <a:stretch/>
          </p:blipFill>
          <p:spPr>
            <a:xfrm>
              <a:off x="4143546" y="1896318"/>
              <a:ext cx="2121613" cy="3067050"/>
            </a:xfrm>
            <a:prstGeom prst="rect">
              <a:avLst/>
            </a:prstGeom>
            <a:noFill/>
            <a:ln>
              <a:noFill/>
            </a:ln>
          </p:spPr>
        </p:pic>
        <p:pic>
          <p:nvPicPr>
            <p:cNvPr id="579" name="Google Shape;579;p18"/>
            <p:cNvPicPr preferRelativeResize="0"/>
            <p:nvPr/>
          </p:nvPicPr>
          <p:blipFill rotWithShape="1">
            <a:blip r:embed="rId4">
              <a:alphaModFix/>
            </a:blip>
            <a:srcRect b="0" l="54424" r="30565" t="24224"/>
            <a:stretch/>
          </p:blipFill>
          <p:spPr>
            <a:xfrm>
              <a:off x="6789683" y="2639291"/>
              <a:ext cx="599090" cy="2324077"/>
            </a:xfrm>
            <a:prstGeom prst="rect">
              <a:avLst/>
            </a:prstGeom>
            <a:noFill/>
            <a:ln>
              <a:noFill/>
            </a:ln>
          </p:spPr>
        </p:pic>
        <p:sp>
          <p:nvSpPr>
            <p:cNvPr id="580" name="Google Shape;580;p18"/>
            <p:cNvSpPr txBox="1"/>
            <p:nvPr/>
          </p:nvSpPr>
          <p:spPr>
            <a:xfrm>
              <a:off x="6907620" y="2581835"/>
              <a:ext cx="412062" cy="694765"/>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81" name="Google Shape;581;p18"/>
            <p:cNvSpPr txBox="1"/>
            <p:nvPr/>
          </p:nvSpPr>
          <p:spPr>
            <a:xfrm>
              <a:off x="5968296" y="2190084"/>
              <a:ext cx="412062" cy="694765"/>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cxnSp>
          <p:nvCxnSpPr>
            <p:cNvPr id="582" name="Google Shape;582;p18"/>
            <p:cNvCxnSpPr/>
            <p:nvPr/>
          </p:nvCxnSpPr>
          <p:spPr>
            <a:xfrm flipH="1">
              <a:off x="7167824" y="3070412"/>
              <a:ext cx="353564" cy="484096"/>
            </a:xfrm>
            <a:prstGeom prst="straightConnector1">
              <a:avLst/>
            </a:prstGeom>
            <a:noFill/>
            <a:ln cap="flat" cmpd="sng" w="19050">
              <a:solidFill>
                <a:schemeClr val="dk1"/>
              </a:solidFill>
              <a:prstDash val="solid"/>
              <a:miter lim="800000"/>
              <a:headEnd len="sm" w="sm" type="none"/>
              <a:tailEnd len="med" w="med" type="triangle"/>
            </a:ln>
          </p:spPr>
        </p:cxnSp>
        <p:sp>
          <p:nvSpPr>
            <p:cNvPr id="583" name="Google Shape;583;p18"/>
            <p:cNvSpPr txBox="1"/>
            <p:nvPr/>
          </p:nvSpPr>
          <p:spPr>
            <a:xfrm>
              <a:off x="7521388" y="2884849"/>
              <a:ext cx="1349188"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200">
                  <a:solidFill>
                    <a:schemeClr val="dk1"/>
                  </a:solidFill>
                  <a:latin typeface="Calibri"/>
                  <a:ea typeface="Calibri"/>
                  <a:cs typeface="Calibri"/>
                  <a:sym typeface="Calibri"/>
                </a:rPr>
                <a:t>Gaz d’hydrogène</a:t>
              </a:r>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7" name="Shape 587"/>
        <p:cNvGrpSpPr/>
        <p:nvPr/>
      </p:nvGrpSpPr>
      <p:grpSpPr>
        <a:xfrm>
          <a:off x="0" y="0"/>
          <a:ext cx="0" cy="0"/>
          <a:chOff x="0" y="0"/>
          <a:chExt cx="0" cy="0"/>
        </a:xfrm>
      </p:grpSpPr>
      <p:sp>
        <p:nvSpPr>
          <p:cNvPr id="588" name="Google Shape;588;p19"/>
          <p:cNvSpPr txBox="1"/>
          <p:nvPr/>
        </p:nvSpPr>
        <p:spPr>
          <a:xfrm>
            <a:off x="761646" y="295380"/>
            <a:ext cx="105537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Le gaz dihydrogène est un produit car il apparaît à l’état final de la réaction. </a:t>
            </a:r>
            <a:endParaRPr/>
          </a:p>
        </p:txBody>
      </p:sp>
      <p:sp>
        <p:nvSpPr>
          <p:cNvPr id="589" name="Google Shape;589;p19"/>
          <p:cNvSpPr/>
          <p:nvPr/>
        </p:nvSpPr>
        <p:spPr>
          <a:xfrm>
            <a:off x="2418584" y="5241319"/>
            <a:ext cx="3449924"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Réactif </a:t>
            </a:r>
            <a:endParaRPr sz="2400">
              <a:solidFill>
                <a:schemeClr val="dk1"/>
              </a:solidFill>
              <a:latin typeface="Calibri"/>
              <a:ea typeface="Calibri"/>
              <a:cs typeface="Calibri"/>
              <a:sym typeface="Calibri"/>
            </a:endParaRPr>
          </a:p>
        </p:txBody>
      </p:sp>
      <p:sp>
        <p:nvSpPr>
          <p:cNvPr id="590" name="Google Shape;590;p19"/>
          <p:cNvSpPr/>
          <p:nvPr/>
        </p:nvSpPr>
        <p:spPr>
          <a:xfrm>
            <a:off x="1905771" y="5241319"/>
            <a:ext cx="621379"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591" name="Google Shape;591;p19"/>
          <p:cNvSpPr/>
          <p:nvPr/>
        </p:nvSpPr>
        <p:spPr>
          <a:xfrm>
            <a:off x="7629248" y="5240243"/>
            <a:ext cx="3449924"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Produit </a:t>
            </a:r>
            <a:endParaRPr sz="2400">
              <a:solidFill>
                <a:schemeClr val="dk1"/>
              </a:solidFill>
              <a:latin typeface="Calibri"/>
              <a:ea typeface="Calibri"/>
              <a:cs typeface="Calibri"/>
              <a:sym typeface="Calibri"/>
            </a:endParaRPr>
          </a:p>
        </p:txBody>
      </p:sp>
      <p:sp>
        <p:nvSpPr>
          <p:cNvPr id="592" name="Google Shape;592;p19"/>
          <p:cNvSpPr/>
          <p:nvPr/>
        </p:nvSpPr>
        <p:spPr>
          <a:xfrm>
            <a:off x="6907620" y="5240243"/>
            <a:ext cx="693553"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grpSp>
        <p:nvGrpSpPr>
          <p:cNvPr id="593" name="Google Shape;593;p19"/>
          <p:cNvGrpSpPr/>
          <p:nvPr/>
        </p:nvGrpSpPr>
        <p:grpSpPr>
          <a:xfrm>
            <a:off x="11803806" y="34503"/>
            <a:ext cx="232364" cy="304873"/>
            <a:chOff x="3292012" y="1302714"/>
            <a:chExt cx="867138" cy="384316"/>
          </a:xfrm>
        </p:grpSpPr>
        <p:sp>
          <p:nvSpPr>
            <p:cNvPr id="594" name="Google Shape;594;p19"/>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595" name="Google Shape;595;p19"/>
            <p:cNvSpPr/>
            <p:nvPr/>
          </p:nvSpPr>
          <p:spPr>
            <a:xfrm>
              <a:off x="3351780" y="1310206"/>
              <a:ext cx="789749" cy="36933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grpSp>
        <p:nvGrpSpPr>
          <p:cNvPr id="596" name="Google Shape;596;p19"/>
          <p:cNvGrpSpPr/>
          <p:nvPr/>
        </p:nvGrpSpPr>
        <p:grpSpPr>
          <a:xfrm>
            <a:off x="11079172" y="251003"/>
            <a:ext cx="724840" cy="625508"/>
            <a:chOff x="779844" y="4335989"/>
            <a:chExt cx="563238" cy="575842"/>
          </a:xfrm>
        </p:grpSpPr>
        <p:pic>
          <p:nvPicPr>
            <p:cNvPr descr="Une image contenant Dessin animé, clipart, Animation, illustration&#10;&#10;Description générée automatiquement" id="597" name="Google Shape;597;p19"/>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598" name="Google Shape;598;p19"/>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grpSp>
      <p:sp>
        <p:nvSpPr>
          <p:cNvPr id="599" name="Google Shape;599;p19"/>
          <p:cNvSpPr/>
          <p:nvPr/>
        </p:nvSpPr>
        <p:spPr>
          <a:xfrm>
            <a:off x="1761154" y="1294413"/>
            <a:ext cx="8510198"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Dans cette transformation, le gaz dihydrogène joue le rôle d’un:</a:t>
            </a:r>
            <a:endParaRPr/>
          </a:p>
        </p:txBody>
      </p:sp>
      <p:pic>
        <p:nvPicPr>
          <p:cNvPr descr="Coche avec un remplissage uni" id="600" name="Google Shape;600;p19"/>
          <p:cNvPicPr preferRelativeResize="0"/>
          <p:nvPr/>
        </p:nvPicPr>
        <p:blipFill rotWithShape="1">
          <a:blip r:embed="rId4">
            <a:alphaModFix/>
          </a:blip>
          <a:srcRect b="0" l="0" r="0" t="0"/>
          <a:stretch/>
        </p:blipFill>
        <p:spPr>
          <a:xfrm>
            <a:off x="9011795" y="5671167"/>
            <a:ext cx="684830" cy="684830"/>
          </a:xfrm>
          <a:prstGeom prst="rect">
            <a:avLst/>
          </a:prstGeom>
          <a:noFill/>
          <a:ln>
            <a:noFill/>
          </a:ln>
        </p:spPr>
      </p:pic>
      <p:grpSp>
        <p:nvGrpSpPr>
          <p:cNvPr id="601" name="Google Shape;601;p19"/>
          <p:cNvGrpSpPr/>
          <p:nvPr/>
        </p:nvGrpSpPr>
        <p:grpSpPr>
          <a:xfrm>
            <a:off x="4143546" y="1896318"/>
            <a:ext cx="4727030" cy="3067050"/>
            <a:chOff x="4143546" y="1896318"/>
            <a:chExt cx="4727030" cy="3067050"/>
          </a:xfrm>
        </p:grpSpPr>
        <p:pic>
          <p:nvPicPr>
            <p:cNvPr id="602" name="Google Shape;602;p19"/>
            <p:cNvPicPr preferRelativeResize="0"/>
            <p:nvPr/>
          </p:nvPicPr>
          <p:blipFill rotWithShape="1">
            <a:blip r:embed="rId5">
              <a:alphaModFix/>
            </a:blip>
            <a:srcRect b="0" l="0" r="46840" t="0"/>
            <a:stretch/>
          </p:blipFill>
          <p:spPr>
            <a:xfrm>
              <a:off x="4143546" y="1896318"/>
              <a:ext cx="2121613" cy="3067050"/>
            </a:xfrm>
            <a:prstGeom prst="rect">
              <a:avLst/>
            </a:prstGeom>
            <a:noFill/>
            <a:ln>
              <a:noFill/>
            </a:ln>
          </p:spPr>
        </p:pic>
        <p:pic>
          <p:nvPicPr>
            <p:cNvPr id="603" name="Google Shape;603;p19"/>
            <p:cNvPicPr preferRelativeResize="0"/>
            <p:nvPr/>
          </p:nvPicPr>
          <p:blipFill rotWithShape="1">
            <a:blip r:embed="rId5">
              <a:alphaModFix/>
            </a:blip>
            <a:srcRect b="0" l="54424" r="30565" t="24224"/>
            <a:stretch/>
          </p:blipFill>
          <p:spPr>
            <a:xfrm>
              <a:off x="6789683" y="2639291"/>
              <a:ext cx="599090" cy="2324077"/>
            </a:xfrm>
            <a:prstGeom prst="rect">
              <a:avLst/>
            </a:prstGeom>
            <a:noFill/>
            <a:ln>
              <a:noFill/>
            </a:ln>
          </p:spPr>
        </p:pic>
        <p:sp>
          <p:nvSpPr>
            <p:cNvPr id="604" name="Google Shape;604;p19"/>
            <p:cNvSpPr txBox="1"/>
            <p:nvPr/>
          </p:nvSpPr>
          <p:spPr>
            <a:xfrm>
              <a:off x="6907620" y="2581835"/>
              <a:ext cx="412062" cy="694765"/>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05" name="Google Shape;605;p19"/>
            <p:cNvSpPr txBox="1"/>
            <p:nvPr/>
          </p:nvSpPr>
          <p:spPr>
            <a:xfrm>
              <a:off x="5968296" y="2190084"/>
              <a:ext cx="412062" cy="694765"/>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cxnSp>
          <p:nvCxnSpPr>
            <p:cNvPr id="606" name="Google Shape;606;p19"/>
            <p:cNvCxnSpPr/>
            <p:nvPr/>
          </p:nvCxnSpPr>
          <p:spPr>
            <a:xfrm flipH="1">
              <a:off x="7167824" y="3070412"/>
              <a:ext cx="353564" cy="484096"/>
            </a:xfrm>
            <a:prstGeom prst="straightConnector1">
              <a:avLst/>
            </a:prstGeom>
            <a:noFill/>
            <a:ln cap="flat" cmpd="sng" w="19050">
              <a:solidFill>
                <a:schemeClr val="dk1"/>
              </a:solidFill>
              <a:prstDash val="solid"/>
              <a:miter lim="800000"/>
              <a:headEnd len="sm" w="sm" type="none"/>
              <a:tailEnd len="med" w="med" type="triangle"/>
            </a:ln>
          </p:spPr>
        </p:cxnSp>
        <p:sp>
          <p:nvSpPr>
            <p:cNvPr id="607" name="Google Shape;607;p19"/>
            <p:cNvSpPr txBox="1"/>
            <p:nvPr/>
          </p:nvSpPr>
          <p:spPr>
            <a:xfrm>
              <a:off x="7521388" y="2884849"/>
              <a:ext cx="1349188"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200">
                  <a:solidFill>
                    <a:schemeClr val="dk1"/>
                  </a:solidFill>
                  <a:latin typeface="Calibri"/>
                  <a:ea typeface="Calibri"/>
                  <a:cs typeface="Calibri"/>
                  <a:sym typeface="Calibri"/>
                </a:rPr>
                <a:t>Gaz d’hydrogène</a:t>
              </a:r>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72" name="Shape 272"/>
        <p:cNvGrpSpPr/>
        <p:nvPr/>
      </p:nvGrpSpPr>
      <p:grpSpPr>
        <a:xfrm>
          <a:off x="0" y="0"/>
          <a:ext cx="0" cy="0"/>
          <a:chOff x="0" y="0"/>
          <a:chExt cx="0" cy="0"/>
        </a:xfrm>
      </p:grpSpPr>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1" name="Shape 611"/>
        <p:cNvGrpSpPr/>
        <p:nvPr/>
      </p:nvGrpSpPr>
      <p:grpSpPr>
        <a:xfrm>
          <a:off x="0" y="0"/>
          <a:ext cx="0" cy="0"/>
          <a:chOff x="0" y="0"/>
          <a:chExt cx="0" cy="0"/>
        </a:xfrm>
      </p:grpSpPr>
      <p:grpSp>
        <p:nvGrpSpPr>
          <p:cNvPr id="612" name="Google Shape;612;p20"/>
          <p:cNvGrpSpPr/>
          <p:nvPr/>
        </p:nvGrpSpPr>
        <p:grpSpPr>
          <a:xfrm>
            <a:off x="4932835" y="1459304"/>
            <a:ext cx="6054377" cy="3711725"/>
            <a:chOff x="1715066" y="1103461"/>
            <a:chExt cx="5717724" cy="3124203"/>
          </a:xfrm>
        </p:grpSpPr>
        <p:sp>
          <p:nvSpPr>
            <p:cNvPr id="613" name="Google Shape;613;p20"/>
            <p:cNvSpPr/>
            <p:nvPr/>
          </p:nvSpPr>
          <p:spPr>
            <a:xfrm>
              <a:off x="1715066" y="1103461"/>
              <a:ext cx="5717724" cy="3124203"/>
            </a:xfrm>
            <a:prstGeom prst="rect">
              <a:avLst/>
            </a:prstGeom>
            <a:solidFill>
              <a:srgbClr val="F9D8A3"/>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614" name="Google Shape;614;p20"/>
            <p:cNvSpPr/>
            <p:nvPr/>
          </p:nvSpPr>
          <p:spPr>
            <a:xfrm>
              <a:off x="1802501" y="1179667"/>
              <a:ext cx="5542845" cy="2971800"/>
            </a:xfrm>
            <a:prstGeom prst="rect">
              <a:avLst/>
            </a:prstGeom>
            <a:solidFill>
              <a:srgbClr val="FFFFFF"/>
            </a:solidFill>
            <a:ln cap="flat" cmpd="sng" w="9525">
              <a:solidFill>
                <a:srgbClr val="FFC000"/>
              </a:solidFill>
              <a:prstDash val="solid"/>
              <a:round/>
              <a:headEnd len="sm" w="sm" type="none"/>
              <a:tailEnd len="sm" w="sm" type="none"/>
            </a:ln>
            <a:effectLst>
              <a:outerShdw algn="tl">
                <a:srgbClr val="000000">
                  <a:alpha val="4705"/>
                </a:srgbClr>
              </a:outerShdw>
            </a:effectLst>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615" name="Google Shape;615;p20"/>
          <p:cNvSpPr/>
          <p:nvPr/>
        </p:nvSpPr>
        <p:spPr>
          <a:xfrm>
            <a:off x="5141617" y="4829489"/>
            <a:ext cx="5527345" cy="77087"/>
          </a:xfrm>
          <a:prstGeom prst="rect">
            <a:avLst/>
          </a:prstGeom>
          <a:solidFill>
            <a:srgbClr val="FFC000"/>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616" name="Google Shape;616;p20"/>
          <p:cNvSpPr/>
          <p:nvPr/>
        </p:nvSpPr>
        <p:spPr>
          <a:xfrm>
            <a:off x="4389349" y="1736952"/>
            <a:ext cx="1156184" cy="512421"/>
          </a:xfrm>
          <a:prstGeom prst="rect">
            <a:avLst/>
          </a:prstGeom>
          <a:solidFill>
            <a:srgbClr val="FFC000"/>
          </a:solidFill>
          <a:ln cap="flat" cmpd="sng" w="25400">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617" name="Google Shape;617;p20"/>
          <p:cNvSpPr/>
          <p:nvPr/>
        </p:nvSpPr>
        <p:spPr>
          <a:xfrm>
            <a:off x="4469041" y="1746942"/>
            <a:ext cx="1052999" cy="492443"/>
          </a:xfrm>
          <a:prstGeom prst="rect">
            <a:avLst/>
          </a:prstGeom>
          <a:noFill/>
          <a:ln cap="flat" cmpd="sng" w="9525">
            <a:solidFill>
              <a:srgbClr val="FFC000"/>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spcBef>
                <a:spcPts val="0"/>
              </a:spcBef>
              <a:spcAft>
                <a:spcPts val="0"/>
              </a:spcAft>
              <a:buNone/>
            </a:pPr>
            <a:r>
              <a:rPr b="1" i="0" lang="fr-FR" sz="2400" u="none" cap="none" strike="noStrike">
                <a:solidFill>
                  <a:srgbClr val="FFFFFF"/>
                </a:solidFill>
                <a:latin typeface="Arial"/>
                <a:ea typeface="Arial"/>
                <a:cs typeface="Arial"/>
                <a:sym typeface="Arial"/>
              </a:rPr>
              <a:t>O</a:t>
            </a:r>
            <a:endParaRPr b="1" sz="2400">
              <a:solidFill>
                <a:srgbClr val="FFFFFF"/>
              </a:solidFill>
              <a:latin typeface="Arial"/>
              <a:ea typeface="Arial"/>
              <a:cs typeface="Arial"/>
              <a:sym typeface="Arial"/>
            </a:endParaRPr>
          </a:p>
        </p:txBody>
      </p:sp>
      <p:sp>
        <p:nvSpPr>
          <p:cNvPr id="618" name="Google Shape;618;p20"/>
          <p:cNvSpPr txBox="1"/>
          <p:nvPr/>
        </p:nvSpPr>
        <p:spPr>
          <a:xfrm>
            <a:off x="5103228" y="2212061"/>
            <a:ext cx="5869201" cy="2219069"/>
          </a:xfrm>
          <a:prstGeom prst="rect">
            <a:avLst/>
          </a:prstGeom>
          <a:noFill/>
          <a:ln>
            <a:noFill/>
          </a:ln>
        </p:spPr>
        <p:txBody>
          <a:bodyPr anchorCtr="1" anchor="t" bIns="0" lIns="0" spcFirstLastPara="1" rIns="0" wrap="square" tIns="0">
            <a:spAutoFit/>
          </a:bodyPr>
          <a:lstStyle/>
          <a:p>
            <a:pPr indent="0" lvl="0" marL="0" marR="0" rtl="0" algn="ctr">
              <a:lnSpc>
                <a:spcPct val="131218"/>
              </a:lnSpc>
              <a:spcBef>
                <a:spcPts val="0"/>
              </a:spcBef>
              <a:spcAft>
                <a:spcPts val="0"/>
              </a:spcAft>
              <a:buNone/>
            </a:pPr>
            <a:r>
              <a:rPr b="1" i="0" lang="fr-FR" sz="4267" u="none" cap="none" strike="noStrike">
                <a:solidFill>
                  <a:srgbClr val="FFC000"/>
                </a:solidFill>
                <a:latin typeface="Arial"/>
                <a:ea typeface="Arial"/>
                <a:cs typeface="Arial"/>
                <a:sym typeface="Arial"/>
              </a:rPr>
              <a:t>Déclaration de l’objectif</a:t>
            </a:r>
            <a:endParaRPr/>
          </a:p>
          <a:p>
            <a:pPr indent="0" lvl="0" marL="0" marR="0" rtl="0" algn="ctr">
              <a:lnSpc>
                <a:spcPct val="90000"/>
              </a:lnSpc>
              <a:spcBef>
                <a:spcPts val="0"/>
              </a:spcBef>
              <a:spcAft>
                <a:spcPts val="0"/>
              </a:spcAft>
              <a:buNone/>
            </a:pPr>
            <a:r>
              <a:rPr b="0" i="1" lang="fr-FR" sz="3600" u="none" cap="none" strike="noStrike">
                <a:solidFill>
                  <a:srgbClr val="FFC000"/>
                </a:solidFill>
                <a:latin typeface="Arial"/>
                <a:ea typeface="Arial"/>
                <a:cs typeface="Arial"/>
                <a:sym typeface="Arial"/>
              </a:rPr>
              <a:t>(2 min)</a:t>
            </a:r>
            <a:endParaRPr i="1" sz="3600">
              <a:solidFill>
                <a:srgbClr val="FFC000"/>
              </a:solidFill>
              <a:latin typeface="Arial"/>
              <a:ea typeface="Arial"/>
              <a:cs typeface="Arial"/>
              <a:sym typeface="Arial"/>
            </a:endParaRPr>
          </a:p>
        </p:txBody>
      </p:sp>
      <p:grpSp>
        <p:nvGrpSpPr>
          <p:cNvPr id="619" name="Google Shape;619;p20"/>
          <p:cNvGrpSpPr/>
          <p:nvPr/>
        </p:nvGrpSpPr>
        <p:grpSpPr>
          <a:xfrm>
            <a:off x="1110808" y="1793796"/>
            <a:ext cx="2675209" cy="2958054"/>
            <a:chOff x="1169970" y="1521517"/>
            <a:chExt cx="2675209" cy="2958054"/>
          </a:xfrm>
        </p:grpSpPr>
        <p:pic>
          <p:nvPicPr>
            <p:cNvPr id="620" name="Google Shape;620;p20"/>
            <p:cNvPicPr preferRelativeResize="0"/>
            <p:nvPr/>
          </p:nvPicPr>
          <p:blipFill rotWithShape="1">
            <a:blip r:embed="rId3">
              <a:alphaModFix/>
            </a:blip>
            <a:srcRect b="0" l="0" r="0" t="0"/>
            <a:stretch/>
          </p:blipFill>
          <p:spPr>
            <a:xfrm>
              <a:off x="1169970" y="1804362"/>
              <a:ext cx="2675209" cy="2675209"/>
            </a:xfrm>
            <a:prstGeom prst="rect">
              <a:avLst/>
            </a:prstGeom>
            <a:noFill/>
            <a:ln>
              <a:noFill/>
            </a:ln>
          </p:spPr>
        </p:pic>
        <p:pic>
          <p:nvPicPr>
            <p:cNvPr id="621" name="Google Shape;621;p20"/>
            <p:cNvPicPr preferRelativeResize="0"/>
            <p:nvPr/>
          </p:nvPicPr>
          <p:blipFill rotWithShape="1">
            <a:blip r:embed="rId4">
              <a:alphaModFix/>
            </a:blip>
            <a:srcRect b="0" l="0" r="0" t="0"/>
            <a:stretch/>
          </p:blipFill>
          <p:spPr>
            <a:xfrm>
              <a:off x="2671488" y="1521517"/>
              <a:ext cx="1173691" cy="1173691"/>
            </a:xfrm>
            <a:prstGeom prst="rect">
              <a:avLst/>
            </a:prstGeom>
            <a:noFill/>
            <a:ln>
              <a:noFill/>
            </a:ln>
          </p:spPr>
        </p:pic>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5" name="Shape 625"/>
        <p:cNvGrpSpPr/>
        <p:nvPr/>
      </p:nvGrpSpPr>
      <p:grpSpPr>
        <a:xfrm>
          <a:off x="0" y="0"/>
          <a:ext cx="0" cy="0"/>
          <a:chOff x="0" y="0"/>
          <a:chExt cx="0" cy="0"/>
        </a:xfrm>
      </p:grpSpPr>
      <p:sp>
        <p:nvSpPr>
          <p:cNvPr id="626" name="Google Shape;626;p22"/>
          <p:cNvSpPr/>
          <p:nvPr/>
        </p:nvSpPr>
        <p:spPr>
          <a:xfrm>
            <a:off x="1089346" y="4172301"/>
            <a:ext cx="9736698" cy="523220"/>
          </a:xfrm>
          <a:prstGeom prst="rect">
            <a:avLst/>
          </a:prstGeom>
          <a:solidFill>
            <a:srgbClr val="F2F2F2"/>
          </a:solidFill>
          <a:ln cap="flat" cmpd="sng" w="12700">
            <a:solidFill>
              <a:srgbClr val="15705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1800">
              <a:solidFill>
                <a:schemeClr val="lt1"/>
              </a:solidFill>
              <a:latin typeface="Calibri"/>
              <a:ea typeface="Calibri"/>
              <a:cs typeface="Calibri"/>
              <a:sym typeface="Calibri"/>
            </a:endParaRPr>
          </a:p>
        </p:txBody>
      </p:sp>
      <p:sp>
        <p:nvSpPr>
          <p:cNvPr id="627" name="Google Shape;627;p22"/>
          <p:cNvSpPr txBox="1"/>
          <p:nvPr/>
        </p:nvSpPr>
        <p:spPr>
          <a:xfrm>
            <a:off x="774700" y="177800"/>
            <a:ext cx="10958700" cy="6432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Nous consommons souvent des boissons comme le jus de citron ou d’orange et nous cherchons à savoir laquelle est la plus acide. Comme le goût peut être dangereux pour certains acides, nous utiliserons une méthode scientifique et sûre pour comparer l’acidité de deux solutions.</a:t>
            </a:r>
            <a:r>
              <a:rPr b="1" lang="fr-FR" sz="1600">
                <a:solidFill>
                  <a:srgbClr val="A5A5A5"/>
                </a:solidFill>
                <a:latin typeface="Calibri"/>
                <a:ea typeface="Calibri"/>
                <a:cs typeface="Calibri"/>
                <a:sym typeface="Calibri"/>
              </a:rPr>
              <a:t> </a:t>
            </a:r>
            <a:endParaRPr/>
          </a:p>
        </p:txBody>
      </p:sp>
      <p:sp>
        <p:nvSpPr>
          <p:cNvPr id="628" name="Google Shape;628;p22"/>
          <p:cNvSpPr/>
          <p:nvPr/>
        </p:nvSpPr>
        <p:spPr>
          <a:xfrm>
            <a:off x="986280" y="4172301"/>
            <a:ext cx="8452360" cy="523220"/>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800"/>
              <a:buFont typeface="Noto Sans Symbols"/>
              <a:buChar char="⮚"/>
            </a:pPr>
            <a:r>
              <a:rPr b="1" lang="fr-FR" sz="2800">
                <a:solidFill>
                  <a:schemeClr val="dk1"/>
                </a:solidFill>
                <a:latin typeface="Calibri"/>
                <a:ea typeface="Calibri"/>
                <a:cs typeface="Calibri"/>
                <a:sym typeface="Calibri"/>
              </a:rPr>
              <a:t>Comment identifier la solution </a:t>
            </a:r>
            <a:r>
              <a:rPr b="1" lang="fr-FR" sz="2800">
                <a:solidFill>
                  <a:srgbClr val="FF0000"/>
                </a:solidFill>
                <a:latin typeface="Calibri"/>
                <a:ea typeface="Calibri"/>
                <a:cs typeface="Calibri"/>
                <a:sym typeface="Calibri"/>
              </a:rPr>
              <a:t>la plus acide?</a:t>
            </a:r>
            <a:endParaRPr/>
          </a:p>
        </p:txBody>
      </p:sp>
      <p:sp>
        <p:nvSpPr>
          <p:cNvPr id="629" name="Google Shape;629;p22"/>
          <p:cNvSpPr txBox="1"/>
          <p:nvPr/>
        </p:nvSpPr>
        <p:spPr>
          <a:xfrm>
            <a:off x="486675" y="743425"/>
            <a:ext cx="9877800" cy="3264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 L’enseignant·e fait participer les élèves pour deviner la méthode permettant de comparer l’acidité de deux solutions..</a:t>
            </a:r>
            <a:endParaRPr/>
          </a:p>
        </p:txBody>
      </p:sp>
      <p:pic>
        <p:nvPicPr>
          <p:cNvPr id="630" name="Google Shape;630;p22"/>
          <p:cNvPicPr preferRelativeResize="0"/>
          <p:nvPr/>
        </p:nvPicPr>
        <p:blipFill rotWithShape="1">
          <a:blip r:embed="rId3">
            <a:alphaModFix/>
          </a:blip>
          <a:srcRect b="0" l="0" r="0" t="0"/>
          <a:stretch/>
        </p:blipFill>
        <p:spPr>
          <a:xfrm>
            <a:off x="486673" y="1238772"/>
            <a:ext cx="1407669" cy="1213984"/>
          </a:xfrm>
          <a:prstGeom prst="rect">
            <a:avLst/>
          </a:prstGeom>
          <a:noFill/>
          <a:ln>
            <a:noFill/>
          </a:ln>
        </p:spPr>
      </p:pic>
      <p:grpSp>
        <p:nvGrpSpPr>
          <p:cNvPr id="631" name="Google Shape;631;p22"/>
          <p:cNvGrpSpPr/>
          <p:nvPr/>
        </p:nvGrpSpPr>
        <p:grpSpPr>
          <a:xfrm>
            <a:off x="11803806" y="34503"/>
            <a:ext cx="232364" cy="304873"/>
            <a:chOff x="3292012" y="1302714"/>
            <a:chExt cx="867138" cy="384316"/>
          </a:xfrm>
        </p:grpSpPr>
        <p:sp>
          <p:nvSpPr>
            <p:cNvPr id="632" name="Google Shape;632;p22"/>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633" name="Google Shape;633;p22"/>
            <p:cNvSpPr/>
            <p:nvPr/>
          </p:nvSpPr>
          <p:spPr>
            <a:xfrm>
              <a:off x="3351780" y="1310206"/>
              <a:ext cx="789749" cy="36933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sp>
        <p:nvSpPr>
          <p:cNvPr descr="Image de " id="634" name="Google Shape;634;p22"/>
          <p:cNvSpPr/>
          <p:nvPr/>
        </p:nvSpPr>
        <p:spPr>
          <a:xfrm>
            <a:off x="5943600" y="3276600"/>
            <a:ext cx="304800" cy="30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635" name="Google Shape;635;p22"/>
          <p:cNvPicPr preferRelativeResize="0"/>
          <p:nvPr/>
        </p:nvPicPr>
        <p:blipFill rotWithShape="1">
          <a:blip r:embed="rId4">
            <a:alphaModFix/>
          </a:blip>
          <a:srcRect b="9638" l="0" r="0" t="0"/>
          <a:stretch/>
        </p:blipFill>
        <p:spPr>
          <a:xfrm>
            <a:off x="4238625" y="1606901"/>
            <a:ext cx="3714750" cy="2409954"/>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9" name="Shape 639"/>
        <p:cNvGrpSpPr/>
        <p:nvPr/>
      </p:nvGrpSpPr>
      <p:grpSpPr>
        <a:xfrm>
          <a:off x="0" y="0"/>
          <a:ext cx="0" cy="0"/>
          <a:chOff x="0" y="0"/>
          <a:chExt cx="0" cy="0"/>
        </a:xfrm>
      </p:grpSpPr>
      <p:sp>
        <p:nvSpPr>
          <p:cNvPr id="640" name="Google Shape;640;p23"/>
          <p:cNvSpPr txBox="1"/>
          <p:nvPr/>
        </p:nvSpPr>
        <p:spPr>
          <a:xfrm>
            <a:off x="774699" y="17780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Prenons maintenant deux produits ménagers comme le savon liquide et l'eau de Javel.   </a:t>
            </a:r>
            <a:endParaRPr/>
          </a:p>
        </p:txBody>
      </p:sp>
      <p:sp>
        <p:nvSpPr>
          <p:cNvPr id="641" name="Google Shape;641;p23"/>
          <p:cNvSpPr txBox="1"/>
          <p:nvPr/>
        </p:nvSpPr>
        <p:spPr>
          <a:xfrm>
            <a:off x="508000" y="689650"/>
            <a:ext cx="9877778" cy="32635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 L’enseignant·e fait participer les élèves pour deviner la méthode permettant de comparer l’acidité de deux solutions..</a:t>
            </a:r>
            <a:endParaRPr/>
          </a:p>
        </p:txBody>
      </p:sp>
      <p:pic>
        <p:nvPicPr>
          <p:cNvPr id="642" name="Google Shape;642;p23"/>
          <p:cNvPicPr preferRelativeResize="0"/>
          <p:nvPr/>
        </p:nvPicPr>
        <p:blipFill rotWithShape="1">
          <a:blip r:embed="rId3">
            <a:alphaModFix/>
          </a:blip>
          <a:srcRect b="0" l="0" r="0" t="0"/>
          <a:stretch/>
        </p:blipFill>
        <p:spPr>
          <a:xfrm>
            <a:off x="235285" y="1199816"/>
            <a:ext cx="1078827" cy="930388"/>
          </a:xfrm>
          <a:prstGeom prst="rect">
            <a:avLst/>
          </a:prstGeom>
          <a:noFill/>
          <a:ln>
            <a:noFill/>
          </a:ln>
        </p:spPr>
      </p:pic>
      <p:grpSp>
        <p:nvGrpSpPr>
          <p:cNvPr id="643" name="Google Shape;643;p23"/>
          <p:cNvGrpSpPr/>
          <p:nvPr/>
        </p:nvGrpSpPr>
        <p:grpSpPr>
          <a:xfrm>
            <a:off x="11803806" y="34503"/>
            <a:ext cx="232364" cy="304873"/>
            <a:chOff x="3292012" y="1302714"/>
            <a:chExt cx="867138" cy="384316"/>
          </a:xfrm>
        </p:grpSpPr>
        <p:sp>
          <p:nvSpPr>
            <p:cNvPr id="644" name="Google Shape;644;p23"/>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645" name="Google Shape;645;p23"/>
            <p:cNvSpPr/>
            <p:nvPr/>
          </p:nvSpPr>
          <p:spPr>
            <a:xfrm>
              <a:off x="3351780" y="1310206"/>
              <a:ext cx="789749" cy="36933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pic>
        <p:nvPicPr>
          <p:cNvPr descr="Bringo" id="646" name="Google Shape;646;p23"/>
          <p:cNvPicPr preferRelativeResize="0"/>
          <p:nvPr/>
        </p:nvPicPr>
        <p:blipFill rotWithShape="1">
          <a:blip r:embed="rId4">
            <a:alphaModFix/>
          </a:blip>
          <a:srcRect b="0" l="0" r="0" t="0"/>
          <a:stretch/>
        </p:blipFill>
        <p:spPr>
          <a:xfrm>
            <a:off x="2323642" y="2280946"/>
            <a:ext cx="3204527" cy="2400302"/>
          </a:xfrm>
          <a:prstGeom prst="rect">
            <a:avLst/>
          </a:prstGeom>
          <a:noFill/>
          <a:ln>
            <a:noFill/>
          </a:ln>
        </p:spPr>
      </p:pic>
      <p:sp>
        <p:nvSpPr>
          <p:cNvPr id="647" name="Google Shape;647;p23"/>
          <p:cNvSpPr/>
          <p:nvPr/>
        </p:nvSpPr>
        <p:spPr>
          <a:xfrm>
            <a:off x="875986" y="4727797"/>
            <a:ext cx="9736698" cy="523220"/>
          </a:xfrm>
          <a:prstGeom prst="rect">
            <a:avLst/>
          </a:prstGeom>
          <a:solidFill>
            <a:srgbClr val="F2F2F2"/>
          </a:solidFill>
          <a:ln cap="flat" cmpd="sng" w="12700">
            <a:solidFill>
              <a:srgbClr val="15705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1800">
              <a:solidFill>
                <a:schemeClr val="lt1"/>
              </a:solidFill>
              <a:latin typeface="Calibri"/>
              <a:ea typeface="Calibri"/>
              <a:cs typeface="Calibri"/>
              <a:sym typeface="Calibri"/>
            </a:endParaRPr>
          </a:p>
        </p:txBody>
      </p:sp>
      <p:pic>
        <p:nvPicPr>
          <p:cNvPr descr="Eau de javel 2,6% - 2L | Desinfection et blanchiment efficace" id="648" name="Google Shape;648;p23"/>
          <p:cNvPicPr preferRelativeResize="0"/>
          <p:nvPr/>
        </p:nvPicPr>
        <p:blipFill rotWithShape="1">
          <a:blip r:embed="rId5">
            <a:alphaModFix/>
          </a:blip>
          <a:srcRect b="0" l="0" r="0" t="0"/>
          <a:stretch/>
        </p:blipFill>
        <p:spPr>
          <a:xfrm>
            <a:off x="6991177" y="2130204"/>
            <a:ext cx="2444465" cy="2444465"/>
          </a:xfrm>
          <a:prstGeom prst="rect">
            <a:avLst/>
          </a:prstGeom>
          <a:noFill/>
          <a:ln>
            <a:noFill/>
          </a:ln>
        </p:spPr>
      </p:pic>
      <p:sp>
        <p:nvSpPr>
          <p:cNvPr id="649" name="Google Shape;649;p23"/>
          <p:cNvSpPr/>
          <p:nvPr/>
        </p:nvSpPr>
        <p:spPr>
          <a:xfrm>
            <a:off x="983282" y="4695805"/>
            <a:ext cx="8452360" cy="523220"/>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800"/>
              <a:buFont typeface="Noto Sans Symbols"/>
              <a:buChar char="⮚"/>
            </a:pPr>
            <a:r>
              <a:rPr b="1" lang="fr-FR" sz="2800">
                <a:solidFill>
                  <a:schemeClr val="dk1"/>
                </a:solidFill>
                <a:latin typeface="Calibri"/>
                <a:ea typeface="Calibri"/>
                <a:cs typeface="Calibri"/>
                <a:sym typeface="Calibri"/>
              </a:rPr>
              <a:t>Comment identifier la solution </a:t>
            </a:r>
            <a:r>
              <a:rPr b="1" lang="fr-FR" sz="2800">
                <a:solidFill>
                  <a:srgbClr val="FF0000"/>
                </a:solidFill>
                <a:latin typeface="Calibri"/>
                <a:ea typeface="Calibri"/>
                <a:cs typeface="Calibri"/>
                <a:sym typeface="Calibri"/>
              </a:rPr>
              <a:t>la plus basique?</a:t>
            </a:r>
            <a:endParaRPr/>
          </a:p>
        </p:txBody>
      </p:sp>
      <p:sp>
        <p:nvSpPr>
          <p:cNvPr id="650" name="Google Shape;650;p23"/>
          <p:cNvSpPr/>
          <p:nvPr/>
        </p:nvSpPr>
        <p:spPr>
          <a:xfrm>
            <a:off x="1497278" y="1403400"/>
            <a:ext cx="8452360"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Les deux produits donnent une sensation savonneuse ; on les appelle des solutions basiques.</a:t>
            </a:r>
            <a:endParaRPr b="1" sz="2400">
              <a:solidFill>
                <a:srgbClr val="FF0000"/>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4" name="Shape 654"/>
        <p:cNvGrpSpPr/>
        <p:nvPr/>
      </p:nvGrpSpPr>
      <p:grpSpPr>
        <a:xfrm>
          <a:off x="0" y="0"/>
          <a:ext cx="0" cy="0"/>
          <a:chOff x="0" y="0"/>
          <a:chExt cx="0" cy="0"/>
        </a:xfrm>
      </p:grpSpPr>
      <p:sp>
        <p:nvSpPr>
          <p:cNvPr id="655" name="Google Shape;655;p24"/>
          <p:cNvSpPr txBox="1"/>
          <p:nvPr/>
        </p:nvSpPr>
        <p:spPr>
          <a:xfrm>
            <a:off x="973451" y="134490"/>
            <a:ext cx="10553700" cy="805544"/>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À la fin de cette séance, vous serez capables d’identifier la solution la plus acide en utilisant un instrument approprié.</a:t>
            </a:r>
            <a:endParaRPr/>
          </a:p>
        </p:txBody>
      </p:sp>
      <p:sp>
        <p:nvSpPr>
          <p:cNvPr id="656" name="Google Shape;656;p24"/>
          <p:cNvSpPr/>
          <p:nvPr/>
        </p:nvSpPr>
        <p:spPr>
          <a:xfrm>
            <a:off x="774698" y="3026928"/>
            <a:ext cx="10299701" cy="1036417"/>
          </a:xfrm>
          <a:prstGeom prst="roundRect">
            <a:avLst>
              <a:gd fmla="val 50000" name="adj"/>
            </a:avLst>
          </a:prstGeom>
          <a:noFill/>
          <a:ln cap="flat" cmpd="sng" w="19050">
            <a:solidFill>
              <a:srgbClr val="72B6D3"/>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p:txBody>
      </p:sp>
      <p:sp>
        <p:nvSpPr>
          <p:cNvPr id="657" name="Google Shape;657;p24"/>
          <p:cNvSpPr txBox="1"/>
          <p:nvPr/>
        </p:nvSpPr>
        <p:spPr>
          <a:xfrm>
            <a:off x="1440809" y="3318620"/>
            <a:ext cx="8967477" cy="863737"/>
          </a:xfrm>
          <a:prstGeom prst="rect">
            <a:avLst/>
          </a:prstGeom>
          <a:no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rPr b="1" lang="fr-FR" sz="2400">
                <a:solidFill>
                  <a:srgbClr val="FF0000"/>
                </a:solidFill>
                <a:latin typeface="Calibri"/>
                <a:ea typeface="Calibri"/>
                <a:cs typeface="Calibri"/>
                <a:sym typeface="Calibri"/>
              </a:rPr>
              <a:t>Identifier </a:t>
            </a:r>
            <a:r>
              <a:rPr b="1" lang="fr-FR" sz="2400">
                <a:solidFill>
                  <a:srgbClr val="106585"/>
                </a:solidFill>
                <a:latin typeface="Calibri"/>
                <a:ea typeface="Calibri"/>
                <a:cs typeface="Calibri"/>
                <a:sym typeface="Calibri"/>
              </a:rPr>
              <a:t> la solution la plus acide et aussi la solution la plus basique.</a:t>
            </a:r>
            <a:endParaRPr/>
          </a:p>
          <a:p>
            <a:pPr indent="0" lvl="0" marL="0" marR="0" rtl="0" algn="l">
              <a:spcBef>
                <a:spcPts val="0"/>
              </a:spcBef>
              <a:spcAft>
                <a:spcPts val="0"/>
              </a:spcAft>
              <a:buNone/>
            </a:pPr>
            <a:r>
              <a:t/>
            </a:r>
            <a:endParaRPr b="1" sz="2400">
              <a:solidFill>
                <a:srgbClr val="FF0000"/>
              </a:solidFill>
              <a:latin typeface="Calibri"/>
              <a:ea typeface="Calibri"/>
              <a:cs typeface="Calibri"/>
              <a:sym typeface="Calibri"/>
            </a:endParaRPr>
          </a:p>
        </p:txBody>
      </p:sp>
      <p:pic>
        <p:nvPicPr>
          <p:cNvPr id="658" name="Google Shape;658;p24"/>
          <p:cNvPicPr preferRelativeResize="0"/>
          <p:nvPr/>
        </p:nvPicPr>
        <p:blipFill rotWithShape="1">
          <a:blip r:embed="rId3">
            <a:alphaModFix/>
          </a:blip>
          <a:srcRect b="0" l="0" r="0" t="0"/>
          <a:stretch/>
        </p:blipFill>
        <p:spPr>
          <a:xfrm>
            <a:off x="468259" y="2907916"/>
            <a:ext cx="805544" cy="805544"/>
          </a:xfrm>
          <a:prstGeom prst="rect">
            <a:avLst/>
          </a:prstGeom>
          <a:noFill/>
          <a:ln>
            <a:noFill/>
          </a:ln>
        </p:spPr>
      </p:pic>
      <p:grpSp>
        <p:nvGrpSpPr>
          <p:cNvPr id="659" name="Google Shape;659;p24"/>
          <p:cNvGrpSpPr/>
          <p:nvPr/>
        </p:nvGrpSpPr>
        <p:grpSpPr>
          <a:xfrm>
            <a:off x="11803806" y="34503"/>
            <a:ext cx="232364" cy="304873"/>
            <a:chOff x="3292012" y="1302714"/>
            <a:chExt cx="867138" cy="384316"/>
          </a:xfrm>
        </p:grpSpPr>
        <p:sp>
          <p:nvSpPr>
            <p:cNvPr id="660" name="Google Shape;660;p24"/>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661" name="Google Shape;661;p24"/>
            <p:cNvSpPr/>
            <p:nvPr/>
          </p:nvSpPr>
          <p:spPr>
            <a:xfrm>
              <a:off x="3351780" y="1310206"/>
              <a:ext cx="789749" cy="36933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5" name="Shape 665"/>
        <p:cNvGrpSpPr/>
        <p:nvPr/>
      </p:nvGrpSpPr>
      <p:grpSpPr>
        <a:xfrm>
          <a:off x="0" y="0"/>
          <a:ext cx="0" cy="0"/>
          <a:chOff x="0" y="0"/>
          <a:chExt cx="0" cy="0"/>
        </a:xfrm>
      </p:grpSpPr>
      <p:grpSp>
        <p:nvGrpSpPr>
          <p:cNvPr id="666" name="Google Shape;666;p25"/>
          <p:cNvGrpSpPr/>
          <p:nvPr/>
        </p:nvGrpSpPr>
        <p:grpSpPr>
          <a:xfrm>
            <a:off x="4932835" y="1459304"/>
            <a:ext cx="6054377" cy="3711725"/>
            <a:chOff x="1715066" y="1103461"/>
            <a:chExt cx="5717724" cy="3124203"/>
          </a:xfrm>
        </p:grpSpPr>
        <p:sp>
          <p:nvSpPr>
            <p:cNvPr id="667" name="Google Shape;667;p25"/>
            <p:cNvSpPr/>
            <p:nvPr/>
          </p:nvSpPr>
          <p:spPr>
            <a:xfrm>
              <a:off x="1715066" y="1103461"/>
              <a:ext cx="5717724" cy="3124203"/>
            </a:xfrm>
            <a:prstGeom prst="rect">
              <a:avLst/>
            </a:prstGeom>
            <a:solidFill>
              <a:srgbClr val="F9D8A3"/>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668" name="Google Shape;668;p25"/>
            <p:cNvSpPr/>
            <p:nvPr/>
          </p:nvSpPr>
          <p:spPr>
            <a:xfrm>
              <a:off x="1802501" y="1179667"/>
              <a:ext cx="5542845" cy="2971800"/>
            </a:xfrm>
            <a:prstGeom prst="rect">
              <a:avLst/>
            </a:prstGeom>
            <a:solidFill>
              <a:srgbClr val="FFFFFF"/>
            </a:solidFill>
            <a:ln cap="flat" cmpd="sng" w="9525">
              <a:solidFill>
                <a:srgbClr val="FFC000"/>
              </a:solidFill>
              <a:prstDash val="solid"/>
              <a:round/>
              <a:headEnd len="sm" w="sm" type="none"/>
              <a:tailEnd len="sm" w="sm" type="none"/>
            </a:ln>
            <a:effectLst>
              <a:outerShdw algn="tl">
                <a:srgbClr val="000000">
                  <a:alpha val="4705"/>
                </a:srgbClr>
              </a:outerShdw>
            </a:effectLst>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669" name="Google Shape;669;p25"/>
          <p:cNvSpPr/>
          <p:nvPr/>
        </p:nvSpPr>
        <p:spPr>
          <a:xfrm>
            <a:off x="5141617" y="4829489"/>
            <a:ext cx="5527345" cy="77087"/>
          </a:xfrm>
          <a:prstGeom prst="rect">
            <a:avLst/>
          </a:prstGeom>
          <a:solidFill>
            <a:srgbClr val="FFC000"/>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670" name="Google Shape;670;p25"/>
          <p:cNvSpPr/>
          <p:nvPr/>
        </p:nvSpPr>
        <p:spPr>
          <a:xfrm>
            <a:off x="4389349" y="1736952"/>
            <a:ext cx="1156184" cy="512421"/>
          </a:xfrm>
          <a:prstGeom prst="rect">
            <a:avLst/>
          </a:prstGeom>
          <a:solidFill>
            <a:srgbClr val="FFC000"/>
          </a:solidFill>
          <a:ln cap="flat" cmpd="sng" w="25400">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671" name="Google Shape;671;p25"/>
          <p:cNvSpPr/>
          <p:nvPr/>
        </p:nvSpPr>
        <p:spPr>
          <a:xfrm>
            <a:off x="4469041" y="1746942"/>
            <a:ext cx="1052999" cy="492443"/>
          </a:xfrm>
          <a:prstGeom prst="rect">
            <a:avLst/>
          </a:prstGeom>
          <a:noFill/>
          <a:ln cap="flat" cmpd="sng" w="9525">
            <a:solidFill>
              <a:srgbClr val="FFC000"/>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spcBef>
                <a:spcPts val="0"/>
              </a:spcBef>
              <a:spcAft>
                <a:spcPts val="0"/>
              </a:spcAft>
              <a:buNone/>
            </a:pPr>
            <a:r>
              <a:rPr b="1" i="0" lang="fr-FR" sz="2400" u="none" cap="none" strike="noStrike">
                <a:solidFill>
                  <a:srgbClr val="FFFFFF"/>
                </a:solidFill>
                <a:latin typeface="Arial"/>
                <a:ea typeface="Arial"/>
                <a:cs typeface="Arial"/>
                <a:sym typeface="Arial"/>
              </a:rPr>
              <a:t>O</a:t>
            </a:r>
            <a:endParaRPr b="1" sz="2400">
              <a:solidFill>
                <a:srgbClr val="FFFFFF"/>
              </a:solidFill>
              <a:latin typeface="Arial"/>
              <a:ea typeface="Arial"/>
              <a:cs typeface="Arial"/>
              <a:sym typeface="Arial"/>
            </a:endParaRPr>
          </a:p>
        </p:txBody>
      </p:sp>
      <p:sp>
        <p:nvSpPr>
          <p:cNvPr id="672" name="Google Shape;672;p25"/>
          <p:cNvSpPr txBox="1"/>
          <p:nvPr/>
        </p:nvSpPr>
        <p:spPr>
          <a:xfrm>
            <a:off x="5103228" y="1686972"/>
            <a:ext cx="5869201" cy="2490169"/>
          </a:xfrm>
          <a:prstGeom prst="rect">
            <a:avLst/>
          </a:prstGeom>
          <a:noFill/>
          <a:ln>
            <a:noFill/>
          </a:ln>
        </p:spPr>
        <p:txBody>
          <a:bodyPr anchorCtr="1" anchor="t" bIns="0" lIns="0" spcFirstLastPara="1" rIns="0" wrap="square" tIns="0">
            <a:spAutoFit/>
          </a:bodyPr>
          <a:lstStyle/>
          <a:p>
            <a:pPr indent="0" lvl="0" marL="0" marR="0" rtl="0" algn="ctr">
              <a:lnSpc>
                <a:spcPct val="131218"/>
              </a:lnSpc>
              <a:spcBef>
                <a:spcPts val="0"/>
              </a:spcBef>
              <a:spcAft>
                <a:spcPts val="0"/>
              </a:spcAft>
              <a:buNone/>
            </a:pPr>
            <a:r>
              <a:rPr b="1" i="0" lang="fr-FR" sz="4267" u="none" cap="none" strike="noStrike">
                <a:solidFill>
                  <a:srgbClr val="FFC000"/>
                </a:solidFill>
                <a:latin typeface="Arial"/>
                <a:ea typeface="Arial"/>
                <a:cs typeface="Arial"/>
                <a:sym typeface="Arial"/>
              </a:rPr>
              <a:t>Introduction</a:t>
            </a:r>
            <a:endParaRPr/>
          </a:p>
          <a:p>
            <a:pPr indent="0" lvl="0" marL="0" marR="0" rtl="0" algn="ctr">
              <a:lnSpc>
                <a:spcPct val="131218"/>
              </a:lnSpc>
              <a:spcBef>
                <a:spcPts val="0"/>
              </a:spcBef>
              <a:spcAft>
                <a:spcPts val="0"/>
              </a:spcAft>
              <a:buNone/>
            </a:pPr>
            <a:r>
              <a:rPr b="1" i="0" lang="fr-FR" sz="4267" u="none" cap="none" strike="noStrike">
                <a:solidFill>
                  <a:srgbClr val="FFC000"/>
                </a:solidFill>
                <a:latin typeface="Arial"/>
                <a:ea typeface="Arial"/>
                <a:cs typeface="Arial"/>
                <a:sym typeface="Arial"/>
              </a:rPr>
              <a:t> à la tâche </a:t>
            </a:r>
            <a:br>
              <a:rPr b="1" i="0" lang="fr-FR" sz="4267" u="none" cap="none" strike="noStrike">
                <a:solidFill>
                  <a:srgbClr val="FFC000"/>
                </a:solidFill>
                <a:latin typeface="Arial"/>
                <a:ea typeface="Arial"/>
                <a:cs typeface="Arial"/>
                <a:sym typeface="Arial"/>
              </a:rPr>
            </a:br>
            <a:endParaRPr b="1" sz="4267">
              <a:solidFill>
                <a:srgbClr val="FFC000"/>
              </a:solidFill>
              <a:latin typeface="Arial"/>
              <a:ea typeface="Arial"/>
              <a:cs typeface="Arial"/>
              <a:sym typeface="Arial"/>
            </a:endParaRPr>
          </a:p>
        </p:txBody>
      </p:sp>
      <p:pic>
        <p:nvPicPr>
          <p:cNvPr id="673" name="Google Shape;673;p25"/>
          <p:cNvPicPr preferRelativeResize="0"/>
          <p:nvPr/>
        </p:nvPicPr>
        <p:blipFill rotWithShape="1">
          <a:blip r:embed="rId3">
            <a:alphaModFix/>
          </a:blip>
          <a:srcRect b="0" l="0" r="0" t="0"/>
          <a:stretch/>
        </p:blipFill>
        <p:spPr>
          <a:xfrm>
            <a:off x="1110808" y="2076641"/>
            <a:ext cx="2675209" cy="2675209"/>
          </a:xfrm>
          <a:prstGeom prst="rect">
            <a:avLst/>
          </a:prstGeom>
          <a:noFill/>
          <a:ln>
            <a:noFill/>
          </a:ln>
        </p:spPr>
      </p:pic>
      <p:sp>
        <p:nvSpPr>
          <p:cNvPr id="674" name="Google Shape;674;p25"/>
          <p:cNvSpPr txBox="1"/>
          <p:nvPr/>
        </p:nvSpPr>
        <p:spPr>
          <a:xfrm>
            <a:off x="6847840" y="3810000"/>
            <a:ext cx="2123440"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fr-FR" sz="2800">
                <a:solidFill>
                  <a:srgbClr val="FF0000"/>
                </a:solidFill>
                <a:latin typeface="Calibri"/>
                <a:ea typeface="Calibri"/>
                <a:cs typeface="Calibri"/>
                <a:sym typeface="Calibri"/>
              </a:rPr>
              <a:t>3min</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8" name="Shape 678"/>
        <p:cNvGrpSpPr/>
        <p:nvPr/>
      </p:nvGrpSpPr>
      <p:grpSpPr>
        <a:xfrm>
          <a:off x="0" y="0"/>
          <a:ext cx="0" cy="0"/>
          <a:chOff x="0" y="0"/>
          <a:chExt cx="0" cy="0"/>
        </a:xfrm>
      </p:grpSpPr>
      <p:pic>
        <p:nvPicPr>
          <p:cNvPr id="679" name="Google Shape;679;p26"/>
          <p:cNvPicPr preferRelativeResize="0"/>
          <p:nvPr/>
        </p:nvPicPr>
        <p:blipFill rotWithShape="1">
          <a:blip r:embed="rId3">
            <a:alphaModFix/>
          </a:blip>
          <a:srcRect b="0" l="0" r="0" t="0"/>
          <a:stretch/>
        </p:blipFill>
        <p:spPr>
          <a:xfrm>
            <a:off x="11216900" y="336343"/>
            <a:ext cx="583170" cy="583170"/>
          </a:xfrm>
          <a:prstGeom prst="rect">
            <a:avLst/>
          </a:prstGeom>
          <a:noFill/>
          <a:ln>
            <a:noFill/>
          </a:ln>
        </p:spPr>
      </p:pic>
      <p:sp>
        <p:nvSpPr>
          <p:cNvPr id="680" name="Google Shape;680;p26"/>
          <p:cNvSpPr/>
          <p:nvPr/>
        </p:nvSpPr>
        <p:spPr>
          <a:xfrm>
            <a:off x="837950" y="215486"/>
            <a:ext cx="10307830" cy="409673"/>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Pour savoir si une solution est acide j’utilise le papier pH ou un instrument appelé pH-mètre.</a:t>
            </a:r>
            <a:endParaRPr/>
          </a:p>
        </p:txBody>
      </p:sp>
      <p:sp>
        <p:nvSpPr>
          <p:cNvPr id="681" name="Google Shape;681;p26"/>
          <p:cNvSpPr/>
          <p:nvPr/>
        </p:nvSpPr>
        <p:spPr>
          <a:xfrm>
            <a:off x="766830" y="694287"/>
            <a:ext cx="10307830" cy="323734"/>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 explique comment utiliser le papier pH et le pH-mètre .</a:t>
            </a:r>
            <a:endParaRPr/>
          </a:p>
        </p:txBody>
      </p:sp>
      <p:sp>
        <p:nvSpPr>
          <p:cNvPr id="682" name="Google Shape;682;p26"/>
          <p:cNvSpPr txBox="1"/>
          <p:nvPr/>
        </p:nvSpPr>
        <p:spPr>
          <a:xfrm>
            <a:off x="11716863" y="76676"/>
            <a:ext cx="306648" cy="369332"/>
          </a:xfrm>
          <a:prstGeom prst="rect">
            <a:avLst/>
          </a:prstGeom>
          <a:solidFill>
            <a:srgbClr val="FF656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chemeClr val="lt1"/>
                </a:solidFill>
                <a:latin typeface="Calibri"/>
                <a:ea typeface="Calibri"/>
                <a:cs typeface="Calibri"/>
                <a:sym typeface="Calibri"/>
              </a:rPr>
              <a:t>M</a:t>
            </a:r>
            <a:endParaRPr b="1" sz="1800">
              <a:solidFill>
                <a:schemeClr val="lt1"/>
              </a:solidFill>
              <a:latin typeface="Calibri"/>
              <a:ea typeface="Calibri"/>
              <a:cs typeface="Calibri"/>
              <a:sym typeface="Calibri"/>
            </a:endParaRPr>
          </a:p>
        </p:txBody>
      </p:sp>
      <p:sp>
        <p:nvSpPr>
          <p:cNvPr id="683" name="Google Shape;683;p26"/>
          <p:cNvSpPr txBox="1"/>
          <p:nvPr/>
        </p:nvSpPr>
        <p:spPr>
          <a:xfrm>
            <a:off x="7631289" y="4785436"/>
            <a:ext cx="2379832"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3200">
                <a:solidFill>
                  <a:schemeClr val="dk1"/>
                </a:solidFill>
                <a:latin typeface="Calibri"/>
                <a:ea typeface="Calibri"/>
                <a:cs typeface="Calibri"/>
                <a:sym typeface="Calibri"/>
              </a:rPr>
              <a:t>pH-mètre </a:t>
            </a:r>
            <a:endParaRPr/>
          </a:p>
        </p:txBody>
      </p:sp>
      <p:pic>
        <p:nvPicPr>
          <p:cNvPr id="684" name="Google Shape;684;p26"/>
          <p:cNvPicPr preferRelativeResize="0"/>
          <p:nvPr/>
        </p:nvPicPr>
        <p:blipFill rotWithShape="1">
          <a:blip r:embed="rId4">
            <a:alphaModFix/>
          </a:blip>
          <a:srcRect b="11662" l="24965" r="17403" t="22397"/>
          <a:stretch/>
        </p:blipFill>
        <p:spPr>
          <a:xfrm>
            <a:off x="7544141" y="1644990"/>
            <a:ext cx="2204720" cy="3207258"/>
          </a:xfrm>
          <a:prstGeom prst="rect">
            <a:avLst/>
          </a:prstGeom>
          <a:noFill/>
          <a:ln>
            <a:noFill/>
          </a:ln>
        </p:spPr>
      </p:pic>
      <p:pic>
        <p:nvPicPr>
          <p:cNvPr id="685" name="Google Shape;685;p26"/>
          <p:cNvPicPr preferRelativeResize="0"/>
          <p:nvPr/>
        </p:nvPicPr>
        <p:blipFill rotWithShape="1">
          <a:blip r:embed="rId5">
            <a:alphaModFix/>
          </a:blip>
          <a:srcRect b="0" l="0" r="0" t="0"/>
          <a:stretch/>
        </p:blipFill>
        <p:spPr>
          <a:xfrm>
            <a:off x="2443139" y="2050541"/>
            <a:ext cx="2980293" cy="2396156"/>
          </a:xfrm>
          <a:prstGeom prst="rect">
            <a:avLst/>
          </a:prstGeom>
          <a:noFill/>
          <a:ln>
            <a:noFill/>
          </a:ln>
        </p:spPr>
      </p:pic>
      <p:sp>
        <p:nvSpPr>
          <p:cNvPr id="686" name="Google Shape;686;p26"/>
          <p:cNvSpPr txBox="1"/>
          <p:nvPr/>
        </p:nvSpPr>
        <p:spPr>
          <a:xfrm>
            <a:off x="2941672" y="4785436"/>
            <a:ext cx="2481760"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3200">
                <a:solidFill>
                  <a:schemeClr val="dk1"/>
                </a:solidFill>
                <a:latin typeface="Calibri"/>
                <a:ea typeface="Calibri"/>
                <a:cs typeface="Calibri"/>
                <a:sym typeface="Calibri"/>
              </a:rPr>
              <a:t>Papier pH </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0" name="Shape 690"/>
        <p:cNvGrpSpPr/>
        <p:nvPr/>
      </p:nvGrpSpPr>
      <p:grpSpPr>
        <a:xfrm>
          <a:off x="0" y="0"/>
          <a:ext cx="0" cy="0"/>
          <a:chOff x="0" y="0"/>
          <a:chExt cx="0" cy="0"/>
        </a:xfrm>
      </p:grpSpPr>
      <p:pic>
        <p:nvPicPr>
          <p:cNvPr id="691" name="Google Shape;691;p27"/>
          <p:cNvPicPr preferRelativeResize="0"/>
          <p:nvPr/>
        </p:nvPicPr>
        <p:blipFill rotWithShape="1">
          <a:blip r:embed="rId3">
            <a:alphaModFix/>
          </a:blip>
          <a:srcRect b="0" l="0" r="0" t="0"/>
          <a:stretch/>
        </p:blipFill>
        <p:spPr>
          <a:xfrm>
            <a:off x="11216900" y="336343"/>
            <a:ext cx="583170" cy="583170"/>
          </a:xfrm>
          <a:prstGeom prst="rect">
            <a:avLst/>
          </a:prstGeom>
          <a:noFill/>
          <a:ln>
            <a:noFill/>
          </a:ln>
        </p:spPr>
      </p:pic>
      <p:sp>
        <p:nvSpPr>
          <p:cNvPr id="692" name="Google Shape;692;p27"/>
          <p:cNvSpPr/>
          <p:nvPr/>
        </p:nvSpPr>
        <p:spPr>
          <a:xfrm>
            <a:off x="837950" y="235806"/>
            <a:ext cx="10307830" cy="409673"/>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Je prends un jus de citron et je détermine la valeur du pH à l’aide du papier pH et du pH-mètre. </a:t>
            </a:r>
            <a:endParaRPr/>
          </a:p>
        </p:txBody>
      </p:sp>
      <p:sp>
        <p:nvSpPr>
          <p:cNvPr id="693" name="Google Shape;693;p27"/>
          <p:cNvSpPr/>
          <p:nvPr/>
        </p:nvSpPr>
        <p:spPr>
          <a:xfrm>
            <a:off x="766830" y="694287"/>
            <a:ext cx="10307830" cy="323734"/>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 explique la différence entre la valeur obtenue par le pH-mètre et celle obtenue par le papier pH. .</a:t>
            </a:r>
            <a:endParaRPr/>
          </a:p>
        </p:txBody>
      </p:sp>
      <p:sp>
        <p:nvSpPr>
          <p:cNvPr id="694" name="Google Shape;694;p27"/>
          <p:cNvSpPr txBox="1"/>
          <p:nvPr/>
        </p:nvSpPr>
        <p:spPr>
          <a:xfrm>
            <a:off x="11716863" y="76676"/>
            <a:ext cx="306648" cy="369332"/>
          </a:xfrm>
          <a:prstGeom prst="rect">
            <a:avLst/>
          </a:prstGeom>
          <a:solidFill>
            <a:srgbClr val="FF656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chemeClr val="lt1"/>
                </a:solidFill>
                <a:latin typeface="Calibri"/>
                <a:ea typeface="Calibri"/>
                <a:cs typeface="Calibri"/>
                <a:sym typeface="Calibri"/>
              </a:rPr>
              <a:t>M</a:t>
            </a:r>
            <a:endParaRPr b="1" sz="1800">
              <a:solidFill>
                <a:schemeClr val="lt1"/>
              </a:solidFill>
              <a:latin typeface="Calibri"/>
              <a:ea typeface="Calibri"/>
              <a:cs typeface="Calibri"/>
              <a:sym typeface="Calibri"/>
            </a:endParaRPr>
          </a:p>
        </p:txBody>
      </p:sp>
      <p:pic>
        <p:nvPicPr>
          <p:cNvPr id="695" name="Google Shape;695;p27"/>
          <p:cNvPicPr preferRelativeResize="0"/>
          <p:nvPr/>
        </p:nvPicPr>
        <p:blipFill rotWithShape="1">
          <a:blip r:embed="rId4">
            <a:alphaModFix/>
          </a:blip>
          <a:srcRect b="0" l="0" r="0" t="0"/>
          <a:stretch/>
        </p:blipFill>
        <p:spPr>
          <a:xfrm>
            <a:off x="1209040" y="1425702"/>
            <a:ext cx="3718560" cy="3718560"/>
          </a:xfrm>
          <a:prstGeom prst="rect">
            <a:avLst/>
          </a:prstGeom>
          <a:noFill/>
          <a:ln>
            <a:noFill/>
          </a:ln>
        </p:spPr>
      </p:pic>
      <p:grpSp>
        <p:nvGrpSpPr>
          <p:cNvPr id="696" name="Google Shape;696;p27"/>
          <p:cNvGrpSpPr/>
          <p:nvPr/>
        </p:nvGrpSpPr>
        <p:grpSpPr>
          <a:xfrm>
            <a:off x="5752089" y="1109390"/>
            <a:ext cx="5566151" cy="2185149"/>
            <a:chOff x="5752089" y="1109390"/>
            <a:chExt cx="5566151" cy="2185149"/>
          </a:xfrm>
        </p:grpSpPr>
        <p:pic>
          <p:nvPicPr>
            <p:cNvPr id="697" name="Google Shape;697;p27"/>
            <p:cNvPicPr preferRelativeResize="0"/>
            <p:nvPr/>
          </p:nvPicPr>
          <p:blipFill rotWithShape="1">
            <a:blip r:embed="rId5">
              <a:alphaModFix/>
            </a:blip>
            <a:srcRect b="0" l="0" r="0" t="0"/>
            <a:stretch/>
          </p:blipFill>
          <p:spPr>
            <a:xfrm>
              <a:off x="5752089" y="1109390"/>
              <a:ext cx="5566151" cy="2185149"/>
            </a:xfrm>
            <a:prstGeom prst="rect">
              <a:avLst/>
            </a:prstGeom>
            <a:noFill/>
            <a:ln>
              <a:noFill/>
            </a:ln>
          </p:spPr>
        </p:pic>
        <p:pic>
          <p:nvPicPr>
            <p:cNvPr id="698" name="Google Shape;698;p27"/>
            <p:cNvPicPr preferRelativeResize="0"/>
            <p:nvPr/>
          </p:nvPicPr>
          <p:blipFill rotWithShape="1">
            <a:blip r:embed="rId6">
              <a:alphaModFix/>
            </a:blip>
            <a:srcRect b="0" l="13689" r="0" t="0"/>
            <a:stretch/>
          </p:blipFill>
          <p:spPr>
            <a:xfrm>
              <a:off x="9070755" y="1179180"/>
              <a:ext cx="2146145" cy="1872122"/>
            </a:xfrm>
            <a:prstGeom prst="rect">
              <a:avLst/>
            </a:prstGeom>
            <a:noFill/>
            <a:ln>
              <a:noFill/>
            </a:ln>
          </p:spPr>
        </p:pic>
      </p:grpSp>
      <p:grpSp>
        <p:nvGrpSpPr>
          <p:cNvPr id="699" name="Google Shape;699;p27"/>
          <p:cNvGrpSpPr/>
          <p:nvPr/>
        </p:nvGrpSpPr>
        <p:grpSpPr>
          <a:xfrm>
            <a:off x="467360" y="5162471"/>
            <a:ext cx="5425440" cy="1089358"/>
            <a:chOff x="467360" y="5162471"/>
            <a:chExt cx="5425440" cy="1089358"/>
          </a:xfrm>
        </p:grpSpPr>
        <p:sp>
          <p:nvSpPr>
            <p:cNvPr id="700" name="Google Shape;700;p27"/>
            <p:cNvSpPr/>
            <p:nvPr/>
          </p:nvSpPr>
          <p:spPr>
            <a:xfrm>
              <a:off x="467360" y="5162471"/>
              <a:ext cx="5425440" cy="1089358"/>
            </a:xfrm>
            <a:prstGeom prst="roundRect">
              <a:avLst>
                <a:gd fmla="val 16667" name="adj"/>
              </a:avLst>
            </a:prstGeom>
            <a:solidFill>
              <a:srgbClr val="E6F2D9"/>
            </a:solidFill>
            <a:ln cap="flat" cmpd="sng" w="12700">
              <a:solidFill>
                <a:srgbClr val="15705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La valeur du </a:t>
              </a:r>
              <a:r>
                <a:rPr b="1" lang="fr-FR" sz="2400">
                  <a:solidFill>
                    <a:schemeClr val="dk1"/>
                  </a:solidFill>
                  <a:latin typeface="Calibri"/>
                  <a:ea typeface="Calibri"/>
                  <a:cs typeface="Calibri"/>
                  <a:sym typeface="Calibri"/>
                </a:rPr>
                <a:t> </a:t>
              </a:r>
              <a:r>
                <a:rPr b="1" lang="fr-FR" sz="2400">
                  <a:solidFill>
                    <a:srgbClr val="FF0000"/>
                  </a:solidFill>
                  <a:latin typeface="Calibri"/>
                  <a:ea typeface="Calibri"/>
                  <a:cs typeface="Calibri"/>
                  <a:sym typeface="Calibri"/>
                </a:rPr>
                <a:t>pH </a:t>
              </a:r>
              <a:r>
                <a:rPr b="1" lang="fr-FR" sz="2400">
                  <a:solidFill>
                    <a:schemeClr val="dk1"/>
                  </a:solidFill>
                  <a:latin typeface="Calibri"/>
                  <a:ea typeface="Calibri"/>
                  <a:cs typeface="Calibri"/>
                  <a:sym typeface="Calibri"/>
                </a:rPr>
                <a:t>est </a:t>
              </a:r>
              <a:r>
                <a:rPr b="1" lang="fr-FR" sz="2400" u="sng">
                  <a:solidFill>
                    <a:schemeClr val="dk1"/>
                  </a:solidFill>
                  <a:latin typeface="Calibri"/>
                  <a:ea typeface="Calibri"/>
                  <a:cs typeface="Calibri"/>
                  <a:sym typeface="Calibri"/>
                </a:rPr>
                <a:t> un nombre décimal </a:t>
              </a:r>
              <a:endParaRPr/>
            </a:p>
            <a:p>
              <a:pPr indent="0" lvl="0" marL="0" marR="0" rtl="0" algn="ctr">
                <a:spcBef>
                  <a:spcPts val="0"/>
                </a:spcBef>
                <a:spcAft>
                  <a:spcPts val="0"/>
                </a:spcAft>
                <a:buNone/>
              </a:pPr>
              <a:r>
                <a:rPr b="1" lang="fr-FR" sz="2400">
                  <a:solidFill>
                    <a:srgbClr val="FF0000"/>
                  </a:solidFill>
                  <a:latin typeface="Calibri"/>
                  <a:ea typeface="Calibri"/>
                  <a:cs typeface="Calibri"/>
                  <a:sym typeface="Calibri"/>
                </a:rPr>
                <a:t>La valeur est plus  précise. </a:t>
              </a:r>
              <a:endParaRPr/>
            </a:p>
          </p:txBody>
        </p:sp>
        <p:sp>
          <p:nvSpPr>
            <p:cNvPr id="701" name="Google Shape;701;p27"/>
            <p:cNvSpPr/>
            <p:nvPr/>
          </p:nvSpPr>
          <p:spPr>
            <a:xfrm>
              <a:off x="766830" y="5816727"/>
              <a:ext cx="705100" cy="228600"/>
            </a:xfrm>
            <a:prstGeom prst="rightArrow">
              <a:avLst>
                <a:gd fmla="val 50000" name="adj1"/>
                <a:gd fmla="val 50000" name="adj2"/>
              </a:avLst>
            </a:prstGeom>
            <a:solidFill>
              <a:srgbClr val="FF0000"/>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nvGrpSpPr>
          <p:cNvPr id="702" name="Google Shape;702;p27"/>
          <p:cNvGrpSpPr/>
          <p:nvPr/>
        </p:nvGrpSpPr>
        <p:grpSpPr>
          <a:xfrm>
            <a:off x="5892800" y="3484416"/>
            <a:ext cx="5151120" cy="1089358"/>
            <a:chOff x="5892800" y="3484416"/>
            <a:chExt cx="5151120" cy="1089358"/>
          </a:xfrm>
        </p:grpSpPr>
        <p:sp>
          <p:nvSpPr>
            <p:cNvPr id="703" name="Google Shape;703;p27"/>
            <p:cNvSpPr/>
            <p:nvPr/>
          </p:nvSpPr>
          <p:spPr>
            <a:xfrm>
              <a:off x="5892800" y="3484416"/>
              <a:ext cx="5151120" cy="1089358"/>
            </a:xfrm>
            <a:prstGeom prst="roundRect">
              <a:avLst>
                <a:gd fmla="val 16667" name="adj"/>
              </a:avLst>
            </a:prstGeom>
            <a:solidFill>
              <a:srgbClr val="E6F2D9"/>
            </a:solidFill>
            <a:ln cap="flat" cmpd="sng" w="12700">
              <a:solidFill>
                <a:srgbClr val="15705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La valeur du </a:t>
              </a:r>
              <a:r>
                <a:rPr b="1" lang="fr-FR" sz="2400">
                  <a:solidFill>
                    <a:schemeClr val="dk1"/>
                  </a:solidFill>
                  <a:latin typeface="Calibri"/>
                  <a:ea typeface="Calibri"/>
                  <a:cs typeface="Calibri"/>
                  <a:sym typeface="Calibri"/>
                </a:rPr>
                <a:t> </a:t>
              </a:r>
              <a:r>
                <a:rPr b="1" lang="fr-FR" sz="2400">
                  <a:solidFill>
                    <a:srgbClr val="FF0000"/>
                  </a:solidFill>
                  <a:latin typeface="Calibri"/>
                  <a:ea typeface="Calibri"/>
                  <a:cs typeface="Calibri"/>
                  <a:sym typeface="Calibri"/>
                </a:rPr>
                <a:t>pH </a:t>
              </a:r>
              <a:r>
                <a:rPr b="1" lang="fr-FR" sz="2400">
                  <a:solidFill>
                    <a:schemeClr val="dk1"/>
                  </a:solidFill>
                  <a:latin typeface="Calibri"/>
                  <a:ea typeface="Calibri"/>
                  <a:cs typeface="Calibri"/>
                  <a:sym typeface="Calibri"/>
                </a:rPr>
                <a:t>est </a:t>
              </a:r>
              <a:r>
                <a:rPr b="1" lang="fr-FR" sz="2400" u="sng">
                  <a:solidFill>
                    <a:schemeClr val="dk1"/>
                  </a:solidFill>
                  <a:latin typeface="Calibri"/>
                  <a:ea typeface="Calibri"/>
                  <a:cs typeface="Calibri"/>
                  <a:sym typeface="Calibri"/>
                </a:rPr>
                <a:t> un nombre entier</a:t>
              </a:r>
              <a:endParaRPr/>
            </a:p>
            <a:p>
              <a:pPr indent="0" lvl="0" marL="0" marR="0" rtl="0" algn="ctr">
                <a:spcBef>
                  <a:spcPts val="0"/>
                </a:spcBef>
                <a:spcAft>
                  <a:spcPts val="0"/>
                </a:spcAft>
                <a:buNone/>
              </a:pPr>
              <a:r>
                <a:rPr b="1" lang="fr-FR" sz="2400">
                  <a:solidFill>
                    <a:srgbClr val="FF0000"/>
                  </a:solidFill>
                  <a:latin typeface="Calibri"/>
                  <a:ea typeface="Calibri"/>
                  <a:cs typeface="Calibri"/>
                  <a:sym typeface="Calibri"/>
                </a:rPr>
                <a:t>La valeur n’est pas précise. </a:t>
              </a:r>
              <a:endParaRPr b="1" sz="2400" u="sng">
                <a:solidFill>
                  <a:srgbClr val="FF0000"/>
                </a:solidFill>
                <a:latin typeface="Calibri"/>
                <a:ea typeface="Calibri"/>
                <a:cs typeface="Calibri"/>
                <a:sym typeface="Calibri"/>
              </a:endParaRPr>
            </a:p>
          </p:txBody>
        </p:sp>
        <p:sp>
          <p:nvSpPr>
            <p:cNvPr id="704" name="Google Shape;704;p27"/>
            <p:cNvSpPr/>
            <p:nvPr/>
          </p:nvSpPr>
          <p:spPr>
            <a:xfrm>
              <a:off x="5991865" y="4114205"/>
              <a:ext cx="705100" cy="228600"/>
            </a:xfrm>
            <a:prstGeom prst="rightArrow">
              <a:avLst>
                <a:gd fmla="val 50000" name="adj1"/>
                <a:gd fmla="val 50000" name="adj2"/>
              </a:avLst>
            </a:prstGeom>
            <a:solidFill>
              <a:srgbClr val="FF0000"/>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0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9" name="Shape 709"/>
        <p:cNvGrpSpPr/>
        <p:nvPr/>
      </p:nvGrpSpPr>
      <p:grpSpPr>
        <a:xfrm>
          <a:off x="0" y="0"/>
          <a:ext cx="0" cy="0"/>
          <a:chOff x="0" y="0"/>
          <a:chExt cx="0" cy="0"/>
        </a:xfrm>
      </p:grpSpPr>
      <p:pic>
        <p:nvPicPr>
          <p:cNvPr id="710" name="Google Shape;710;p28"/>
          <p:cNvPicPr preferRelativeResize="0"/>
          <p:nvPr/>
        </p:nvPicPr>
        <p:blipFill rotWithShape="1">
          <a:blip r:embed="rId3">
            <a:alphaModFix/>
          </a:blip>
          <a:srcRect b="0" l="0" r="0" t="0"/>
          <a:stretch/>
        </p:blipFill>
        <p:spPr>
          <a:xfrm>
            <a:off x="11216900" y="336343"/>
            <a:ext cx="583170" cy="583170"/>
          </a:xfrm>
          <a:prstGeom prst="rect">
            <a:avLst/>
          </a:prstGeom>
          <a:noFill/>
          <a:ln>
            <a:noFill/>
          </a:ln>
        </p:spPr>
      </p:pic>
      <p:sp>
        <p:nvSpPr>
          <p:cNvPr id="711" name="Google Shape;711;p28"/>
          <p:cNvSpPr/>
          <p:nvPr/>
        </p:nvSpPr>
        <p:spPr>
          <a:xfrm>
            <a:off x="837950" y="215486"/>
            <a:ext cx="10307830" cy="409673"/>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Ensuite, je dispose de certaines solutions aqueuses.</a:t>
            </a:r>
            <a:endParaRPr/>
          </a:p>
        </p:txBody>
      </p:sp>
      <p:sp>
        <p:nvSpPr>
          <p:cNvPr id="712" name="Google Shape;712;p28"/>
          <p:cNvSpPr txBox="1"/>
          <p:nvPr/>
        </p:nvSpPr>
        <p:spPr>
          <a:xfrm>
            <a:off x="11716863" y="76676"/>
            <a:ext cx="306648" cy="369332"/>
          </a:xfrm>
          <a:prstGeom prst="rect">
            <a:avLst/>
          </a:prstGeom>
          <a:solidFill>
            <a:srgbClr val="FF656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chemeClr val="lt1"/>
                </a:solidFill>
                <a:latin typeface="Calibri"/>
                <a:ea typeface="Calibri"/>
                <a:cs typeface="Calibri"/>
                <a:sym typeface="Calibri"/>
              </a:rPr>
              <a:t>M</a:t>
            </a:r>
            <a:endParaRPr b="1" sz="1800">
              <a:solidFill>
                <a:schemeClr val="lt1"/>
              </a:solidFill>
              <a:latin typeface="Calibri"/>
              <a:ea typeface="Calibri"/>
              <a:cs typeface="Calibri"/>
              <a:sym typeface="Calibri"/>
            </a:endParaRPr>
          </a:p>
        </p:txBody>
      </p:sp>
      <p:sp>
        <p:nvSpPr>
          <p:cNvPr id="713" name="Google Shape;713;p28"/>
          <p:cNvSpPr/>
          <p:nvPr/>
        </p:nvSpPr>
        <p:spPr>
          <a:xfrm>
            <a:off x="674373" y="1843951"/>
            <a:ext cx="2211067" cy="432000"/>
          </a:xfrm>
          <a:prstGeom prst="roundRect">
            <a:avLst>
              <a:gd fmla="val 16667" name="adj"/>
            </a:avLst>
          </a:prstGeom>
          <a:solidFill>
            <a:schemeClr val="lt1"/>
          </a:solid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Jus de citron</a:t>
            </a:r>
            <a:endParaRPr/>
          </a:p>
        </p:txBody>
      </p:sp>
      <p:sp>
        <p:nvSpPr>
          <p:cNvPr id="714" name="Google Shape;714;p28"/>
          <p:cNvSpPr/>
          <p:nvPr/>
        </p:nvSpPr>
        <p:spPr>
          <a:xfrm>
            <a:off x="674372" y="2538395"/>
            <a:ext cx="2211067" cy="432000"/>
          </a:xfrm>
          <a:prstGeom prst="roundRect">
            <a:avLst>
              <a:gd fmla="val 16667" name="adj"/>
            </a:avLst>
          </a:prstGeom>
          <a:solidFill>
            <a:schemeClr val="lt1"/>
          </a:solid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Jus d’orange</a:t>
            </a:r>
            <a:endParaRPr/>
          </a:p>
        </p:txBody>
      </p:sp>
      <p:sp>
        <p:nvSpPr>
          <p:cNvPr id="715" name="Google Shape;715;p28"/>
          <p:cNvSpPr/>
          <p:nvPr/>
        </p:nvSpPr>
        <p:spPr>
          <a:xfrm>
            <a:off x="674372" y="3193161"/>
            <a:ext cx="2211067" cy="432000"/>
          </a:xfrm>
          <a:prstGeom prst="roundRect">
            <a:avLst>
              <a:gd fmla="val 16667" name="adj"/>
            </a:avLst>
          </a:prstGeom>
          <a:solidFill>
            <a:schemeClr val="lt1"/>
          </a:solid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Eau pure </a:t>
            </a:r>
            <a:endParaRPr/>
          </a:p>
        </p:txBody>
      </p:sp>
      <p:sp>
        <p:nvSpPr>
          <p:cNvPr id="716" name="Google Shape;716;p28"/>
          <p:cNvSpPr/>
          <p:nvPr/>
        </p:nvSpPr>
        <p:spPr>
          <a:xfrm>
            <a:off x="674371" y="3809251"/>
            <a:ext cx="2211067" cy="432000"/>
          </a:xfrm>
          <a:prstGeom prst="roundRect">
            <a:avLst>
              <a:gd fmla="val 16667" name="adj"/>
            </a:avLst>
          </a:prstGeom>
          <a:solidFill>
            <a:schemeClr val="lt1"/>
          </a:solid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Eau sallée  </a:t>
            </a:r>
            <a:endParaRPr/>
          </a:p>
        </p:txBody>
      </p:sp>
      <p:sp>
        <p:nvSpPr>
          <p:cNvPr id="717" name="Google Shape;717;p28"/>
          <p:cNvSpPr/>
          <p:nvPr/>
        </p:nvSpPr>
        <p:spPr>
          <a:xfrm>
            <a:off x="674371" y="4464017"/>
            <a:ext cx="2211067" cy="432000"/>
          </a:xfrm>
          <a:prstGeom prst="roundRect">
            <a:avLst>
              <a:gd fmla="val 16667" name="adj"/>
            </a:avLst>
          </a:prstGeom>
          <a:solidFill>
            <a:schemeClr val="lt1"/>
          </a:solid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Eau de Javel</a:t>
            </a:r>
            <a:endParaRPr/>
          </a:p>
        </p:txBody>
      </p:sp>
      <p:sp>
        <p:nvSpPr>
          <p:cNvPr id="718" name="Google Shape;718;p28"/>
          <p:cNvSpPr/>
          <p:nvPr/>
        </p:nvSpPr>
        <p:spPr>
          <a:xfrm>
            <a:off x="674370" y="5176000"/>
            <a:ext cx="2211067" cy="432000"/>
          </a:xfrm>
          <a:prstGeom prst="roundRect">
            <a:avLst>
              <a:gd fmla="val 16667" name="adj"/>
            </a:avLst>
          </a:prstGeom>
          <a:solidFill>
            <a:schemeClr val="lt1"/>
          </a:solid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La soude</a:t>
            </a:r>
            <a:endParaRPr/>
          </a:p>
        </p:txBody>
      </p:sp>
      <p:sp>
        <p:nvSpPr>
          <p:cNvPr id="719" name="Google Shape;719;p28"/>
          <p:cNvSpPr/>
          <p:nvPr/>
        </p:nvSpPr>
        <p:spPr>
          <a:xfrm>
            <a:off x="3241040" y="1843951"/>
            <a:ext cx="436880" cy="1126444"/>
          </a:xfrm>
          <a:prstGeom prst="rightBrace">
            <a:avLst>
              <a:gd fmla="val 8333" name="adj1"/>
              <a:gd fmla="val 50000" name="adj2"/>
            </a:avLst>
          </a:prstGeom>
          <a:noFill/>
          <a:ln cap="flat" cmpd="sng" w="381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720" name="Google Shape;720;p28"/>
          <p:cNvSpPr/>
          <p:nvPr/>
        </p:nvSpPr>
        <p:spPr>
          <a:xfrm>
            <a:off x="3271520" y="3173808"/>
            <a:ext cx="436880" cy="1126444"/>
          </a:xfrm>
          <a:prstGeom prst="rightBrace">
            <a:avLst>
              <a:gd fmla="val 8333" name="adj1"/>
              <a:gd fmla="val 50000" name="adj2"/>
            </a:avLst>
          </a:prstGeom>
          <a:noFill/>
          <a:ln cap="flat" cmpd="sng" w="381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721" name="Google Shape;721;p28"/>
          <p:cNvSpPr/>
          <p:nvPr/>
        </p:nvSpPr>
        <p:spPr>
          <a:xfrm>
            <a:off x="3271520" y="4503665"/>
            <a:ext cx="436880" cy="1126444"/>
          </a:xfrm>
          <a:prstGeom prst="rightBrace">
            <a:avLst>
              <a:gd fmla="val 8333" name="adj1"/>
              <a:gd fmla="val 50000" name="adj2"/>
            </a:avLst>
          </a:prstGeom>
          <a:noFill/>
          <a:ln cap="flat" cmpd="sng" w="381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722" name="Google Shape;722;p28"/>
          <p:cNvSpPr txBox="1"/>
          <p:nvPr/>
        </p:nvSpPr>
        <p:spPr>
          <a:xfrm>
            <a:off x="3895271" y="1883844"/>
            <a:ext cx="4557851"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000">
                <a:solidFill>
                  <a:schemeClr val="dk1"/>
                </a:solidFill>
                <a:latin typeface="Calibri"/>
                <a:ea typeface="Calibri"/>
                <a:cs typeface="Calibri"/>
                <a:sym typeface="Calibri"/>
              </a:rPr>
              <a:t>Ces solutions ont le gout acide et piquent.</a:t>
            </a:r>
            <a:endParaRPr/>
          </a:p>
          <a:p>
            <a:pPr indent="0" lvl="0" marL="0" marR="0" rtl="0" algn="l">
              <a:spcBef>
                <a:spcPts val="0"/>
              </a:spcBef>
              <a:spcAft>
                <a:spcPts val="0"/>
              </a:spcAft>
              <a:buNone/>
            </a:pPr>
            <a:r>
              <a:rPr b="1" lang="fr-FR" sz="2000">
                <a:solidFill>
                  <a:srgbClr val="FF0000"/>
                </a:solidFill>
                <a:latin typeface="Calibri"/>
                <a:ea typeface="Calibri"/>
                <a:cs typeface="Calibri"/>
                <a:sym typeface="Calibri"/>
              </a:rPr>
              <a:t>                   Solutions acides</a:t>
            </a:r>
            <a:endParaRPr/>
          </a:p>
        </p:txBody>
      </p:sp>
      <p:sp>
        <p:nvSpPr>
          <p:cNvPr id="723" name="Google Shape;723;p28"/>
          <p:cNvSpPr txBox="1"/>
          <p:nvPr/>
        </p:nvSpPr>
        <p:spPr>
          <a:xfrm>
            <a:off x="4033095" y="4806668"/>
            <a:ext cx="6920421"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000">
                <a:solidFill>
                  <a:schemeClr val="dk1"/>
                </a:solidFill>
                <a:latin typeface="Calibri"/>
                <a:ea typeface="Calibri"/>
                <a:cs typeface="Calibri"/>
                <a:sym typeface="Calibri"/>
              </a:rPr>
              <a:t>Ces solutions ont le gout amer et sont glissantes et savonneuses.</a:t>
            </a:r>
            <a:endParaRPr/>
          </a:p>
          <a:p>
            <a:pPr indent="0" lvl="0" marL="0" marR="0" rtl="0" algn="l">
              <a:spcBef>
                <a:spcPts val="0"/>
              </a:spcBef>
              <a:spcAft>
                <a:spcPts val="0"/>
              </a:spcAft>
              <a:buNone/>
            </a:pPr>
            <a:r>
              <a:rPr b="1" lang="fr-FR" sz="2000">
                <a:solidFill>
                  <a:srgbClr val="FF0000"/>
                </a:solidFill>
                <a:latin typeface="Calibri"/>
                <a:ea typeface="Calibri"/>
                <a:cs typeface="Calibri"/>
                <a:sym typeface="Calibri"/>
              </a:rPr>
              <a:t>                 Solutions basiques </a:t>
            </a:r>
            <a:endParaRPr/>
          </a:p>
        </p:txBody>
      </p:sp>
      <p:sp>
        <p:nvSpPr>
          <p:cNvPr id="724" name="Google Shape;724;p28"/>
          <p:cNvSpPr/>
          <p:nvPr/>
        </p:nvSpPr>
        <p:spPr>
          <a:xfrm>
            <a:off x="4124960" y="2303968"/>
            <a:ext cx="721360" cy="234427"/>
          </a:xfrm>
          <a:prstGeom prst="rightArrow">
            <a:avLst>
              <a:gd fmla="val 50000" name="adj1"/>
              <a:gd fmla="val 50000" name="adj2"/>
            </a:avLst>
          </a:prstGeom>
          <a:solidFill>
            <a:schemeClr val="accen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25" name="Google Shape;725;p28"/>
          <p:cNvSpPr/>
          <p:nvPr/>
        </p:nvSpPr>
        <p:spPr>
          <a:xfrm>
            <a:off x="4124960" y="5274786"/>
            <a:ext cx="721360" cy="234427"/>
          </a:xfrm>
          <a:prstGeom prst="rightArrow">
            <a:avLst>
              <a:gd fmla="val 50000" name="adj1"/>
              <a:gd fmla="val 50000" name="adj2"/>
            </a:avLst>
          </a:prstGeom>
          <a:solidFill>
            <a:schemeClr val="accen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26" name="Google Shape;726;p28"/>
          <p:cNvSpPr txBox="1"/>
          <p:nvPr/>
        </p:nvSpPr>
        <p:spPr>
          <a:xfrm>
            <a:off x="3817074" y="3399555"/>
            <a:ext cx="4859920"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000">
                <a:solidFill>
                  <a:schemeClr val="dk1"/>
                </a:solidFill>
                <a:latin typeface="Calibri"/>
                <a:ea typeface="Calibri"/>
                <a:cs typeface="Calibri"/>
                <a:sym typeface="Calibri"/>
              </a:rPr>
              <a:t>Ces solutions ne sont ni piquants ni glissants.</a:t>
            </a:r>
            <a:endParaRPr/>
          </a:p>
          <a:p>
            <a:pPr indent="0" lvl="0" marL="0" marR="0" rtl="0" algn="l">
              <a:spcBef>
                <a:spcPts val="0"/>
              </a:spcBef>
              <a:spcAft>
                <a:spcPts val="0"/>
              </a:spcAft>
              <a:buNone/>
            </a:pPr>
            <a:r>
              <a:rPr b="1" lang="fr-FR" sz="2000">
                <a:solidFill>
                  <a:srgbClr val="FF0000"/>
                </a:solidFill>
                <a:latin typeface="Calibri"/>
                <a:ea typeface="Calibri"/>
                <a:cs typeface="Calibri"/>
                <a:sym typeface="Calibri"/>
              </a:rPr>
              <a:t>                   Solutions neutres </a:t>
            </a:r>
            <a:endParaRPr/>
          </a:p>
        </p:txBody>
      </p:sp>
      <p:sp>
        <p:nvSpPr>
          <p:cNvPr id="727" name="Google Shape;727;p28"/>
          <p:cNvSpPr/>
          <p:nvPr/>
        </p:nvSpPr>
        <p:spPr>
          <a:xfrm>
            <a:off x="4046763" y="3819679"/>
            <a:ext cx="721360" cy="234427"/>
          </a:xfrm>
          <a:prstGeom prst="rightArrow">
            <a:avLst>
              <a:gd fmla="val 50000" name="adj1"/>
              <a:gd fmla="val 50000" name="adj2"/>
            </a:avLst>
          </a:prstGeom>
          <a:solidFill>
            <a:schemeClr val="accen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1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1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1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1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1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1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1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2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2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2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2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2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2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2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2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2" name="Shape 732"/>
        <p:cNvGrpSpPr/>
        <p:nvPr/>
      </p:nvGrpSpPr>
      <p:grpSpPr>
        <a:xfrm>
          <a:off x="0" y="0"/>
          <a:ext cx="0" cy="0"/>
          <a:chOff x="0" y="0"/>
          <a:chExt cx="0" cy="0"/>
        </a:xfrm>
      </p:grpSpPr>
      <p:pic>
        <p:nvPicPr>
          <p:cNvPr id="733" name="Google Shape;733;p29"/>
          <p:cNvPicPr preferRelativeResize="0"/>
          <p:nvPr/>
        </p:nvPicPr>
        <p:blipFill rotWithShape="1">
          <a:blip r:embed="rId3">
            <a:alphaModFix/>
          </a:blip>
          <a:srcRect b="0" l="0" r="0" t="0"/>
          <a:stretch/>
        </p:blipFill>
        <p:spPr>
          <a:xfrm>
            <a:off x="11216900" y="336343"/>
            <a:ext cx="583170" cy="583170"/>
          </a:xfrm>
          <a:prstGeom prst="rect">
            <a:avLst/>
          </a:prstGeom>
          <a:noFill/>
          <a:ln>
            <a:noFill/>
          </a:ln>
        </p:spPr>
      </p:pic>
      <p:sp>
        <p:nvSpPr>
          <p:cNvPr id="734" name="Google Shape;734;p29"/>
          <p:cNvSpPr/>
          <p:nvPr/>
        </p:nvSpPr>
        <p:spPr>
          <a:xfrm>
            <a:off x="837950" y="215486"/>
            <a:ext cx="10307830" cy="409673"/>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Ensuite, je mesure, à l’aide du pH-mètre, la valeur du pH de certaines solutions.</a:t>
            </a:r>
            <a:endParaRPr/>
          </a:p>
        </p:txBody>
      </p:sp>
      <p:sp>
        <p:nvSpPr>
          <p:cNvPr id="735" name="Google Shape;735;p29"/>
          <p:cNvSpPr/>
          <p:nvPr/>
        </p:nvSpPr>
        <p:spPr>
          <a:xfrm>
            <a:off x="766830" y="694287"/>
            <a:ext cx="10307830" cy="323734"/>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 peut utiliser d’autres solutions selon leur disponibilité. </a:t>
            </a:r>
            <a:endParaRPr/>
          </a:p>
        </p:txBody>
      </p:sp>
      <p:sp>
        <p:nvSpPr>
          <p:cNvPr id="736" name="Google Shape;736;p29"/>
          <p:cNvSpPr txBox="1"/>
          <p:nvPr/>
        </p:nvSpPr>
        <p:spPr>
          <a:xfrm>
            <a:off x="11716863" y="76676"/>
            <a:ext cx="306648" cy="369332"/>
          </a:xfrm>
          <a:prstGeom prst="rect">
            <a:avLst/>
          </a:prstGeom>
          <a:solidFill>
            <a:srgbClr val="FF656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chemeClr val="lt1"/>
                </a:solidFill>
                <a:latin typeface="Calibri"/>
                <a:ea typeface="Calibri"/>
                <a:cs typeface="Calibri"/>
                <a:sym typeface="Calibri"/>
              </a:rPr>
              <a:t>M</a:t>
            </a:r>
            <a:endParaRPr b="1" sz="1800">
              <a:solidFill>
                <a:schemeClr val="lt1"/>
              </a:solidFill>
              <a:latin typeface="Calibri"/>
              <a:ea typeface="Calibri"/>
              <a:cs typeface="Calibri"/>
              <a:sym typeface="Calibri"/>
            </a:endParaRPr>
          </a:p>
        </p:txBody>
      </p:sp>
      <p:graphicFrame>
        <p:nvGraphicFramePr>
          <p:cNvPr id="737" name="Google Shape;737;p29"/>
          <p:cNvGraphicFramePr/>
          <p:nvPr/>
        </p:nvGraphicFramePr>
        <p:xfrm>
          <a:off x="456008" y="1765106"/>
          <a:ext cx="3000000" cy="3000000"/>
        </p:xfrm>
        <a:graphic>
          <a:graphicData uri="http://schemas.openxmlformats.org/drawingml/2006/table">
            <a:tbl>
              <a:tblPr>
                <a:noFill/>
                <a:tableStyleId>{FF9ADF3D-B65C-4C2E-88C4-DB7B59E4BB1F}</a:tableStyleId>
              </a:tblPr>
              <a:tblGrid>
                <a:gridCol w="1518350"/>
                <a:gridCol w="1570300"/>
                <a:gridCol w="1625600"/>
                <a:gridCol w="1625600"/>
                <a:gridCol w="1641900"/>
                <a:gridCol w="1649125"/>
                <a:gridCol w="1649125"/>
              </a:tblGrid>
              <a:tr h="1231100">
                <a:tc>
                  <a:txBody>
                    <a:bodyPr/>
                    <a:lstStyle/>
                    <a:p>
                      <a:pPr indent="0" lvl="0" marL="0" marR="0" rtl="0" algn="ctr">
                        <a:spcBef>
                          <a:spcPts val="0"/>
                        </a:spcBef>
                        <a:spcAft>
                          <a:spcPts val="0"/>
                        </a:spcAft>
                        <a:buClr>
                          <a:srgbClr val="1F1F1F"/>
                        </a:buClr>
                        <a:buSzPts val="2400"/>
                        <a:buFont typeface="Arial"/>
                        <a:buNone/>
                      </a:pPr>
                      <a:r>
                        <a:rPr b="1" lang="fr-FR" sz="2400" u="none" cap="none" strike="noStrike">
                          <a:solidFill>
                            <a:srgbClr val="1F1F1F"/>
                          </a:solidFill>
                          <a:latin typeface="Arial"/>
                          <a:ea typeface="Arial"/>
                          <a:cs typeface="Arial"/>
                          <a:sym typeface="Arial"/>
                        </a:rPr>
                        <a:t>Solution</a:t>
                      </a:r>
                      <a:endParaRPr sz="2400" u="none" cap="none" strike="noStrike">
                        <a:solidFill>
                          <a:srgbClr val="1F1F1F"/>
                        </a:solidFill>
                        <a:latin typeface="Arial"/>
                        <a:ea typeface="Arial"/>
                        <a:cs typeface="Arial"/>
                        <a:sym typeface="Arial"/>
                      </a:endParaRPr>
                    </a:p>
                  </a:txBody>
                  <a:tcPr marT="60950" marB="60950"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2"/>
                    </a:solidFill>
                  </a:tcPr>
                </a:tc>
                <a:tc>
                  <a:txBody>
                    <a:bodyPr/>
                    <a:lstStyle/>
                    <a:p>
                      <a:pPr indent="0" lvl="0" marL="0" marR="0" rtl="0" algn="ctr">
                        <a:spcBef>
                          <a:spcPts val="0"/>
                        </a:spcBef>
                        <a:spcAft>
                          <a:spcPts val="0"/>
                        </a:spcAft>
                        <a:buClr>
                          <a:srgbClr val="1F1F1F"/>
                        </a:buClr>
                        <a:buSzPts val="2400"/>
                        <a:buFont typeface="Arial"/>
                        <a:buNone/>
                      </a:pPr>
                      <a:r>
                        <a:rPr lang="fr-FR" sz="2400" u="none" cap="none" strike="noStrike">
                          <a:solidFill>
                            <a:srgbClr val="1F1F1F"/>
                          </a:solidFill>
                          <a:latin typeface="Arial"/>
                          <a:ea typeface="Arial"/>
                          <a:cs typeface="Arial"/>
                          <a:sym typeface="Arial"/>
                        </a:rPr>
                        <a:t>Jus de citron</a:t>
                      </a:r>
                      <a:endParaRPr/>
                    </a:p>
                  </a:txBody>
                  <a:tcPr marT="60950" marB="60950"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2"/>
                    </a:solidFill>
                  </a:tcPr>
                </a:tc>
                <a:tc>
                  <a:txBody>
                    <a:bodyPr/>
                    <a:lstStyle/>
                    <a:p>
                      <a:pPr indent="0" lvl="0" marL="0" marR="0" rtl="0" algn="ctr">
                        <a:spcBef>
                          <a:spcPts val="0"/>
                        </a:spcBef>
                        <a:spcAft>
                          <a:spcPts val="0"/>
                        </a:spcAft>
                        <a:buClr>
                          <a:srgbClr val="1F1F1F"/>
                        </a:buClr>
                        <a:buSzPts val="2400"/>
                        <a:buFont typeface="Arial"/>
                        <a:buNone/>
                      </a:pPr>
                      <a:r>
                        <a:rPr lang="fr-FR" sz="2400" u="none" cap="none" strike="noStrike">
                          <a:solidFill>
                            <a:srgbClr val="1F1F1F"/>
                          </a:solidFill>
                          <a:latin typeface="Arial"/>
                          <a:ea typeface="Arial"/>
                          <a:cs typeface="Arial"/>
                          <a:sym typeface="Arial"/>
                        </a:rPr>
                        <a:t>Jus d'orange</a:t>
                      </a:r>
                      <a:endParaRPr/>
                    </a:p>
                  </a:txBody>
                  <a:tcPr marT="60950" marB="60950"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2"/>
                    </a:solidFill>
                  </a:tcPr>
                </a:tc>
                <a:tc>
                  <a:txBody>
                    <a:bodyPr/>
                    <a:lstStyle/>
                    <a:p>
                      <a:pPr indent="0" lvl="0" marL="0" marR="0" rtl="0" algn="ctr">
                        <a:spcBef>
                          <a:spcPts val="0"/>
                        </a:spcBef>
                        <a:spcAft>
                          <a:spcPts val="0"/>
                        </a:spcAft>
                        <a:buClr>
                          <a:srgbClr val="1F1F1F"/>
                        </a:buClr>
                        <a:buSzPts val="2400"/>
                        <a:buFont typeface="Arial"/>
                        <a:buNone/>
                      </a:pPr>
                      <a:r>
                        <a:rPr lang="fr-FR" sz="2400" u="none" cap="none" strike="noStrike">
                          <a:solidFill>
                            <a:srgbClr val="1F1F1F"/>
                          </a:solidFill>
                          <a:latin typeface="Arial"/>
                          <a:ea typeface="Arial"/>
                          <a:cs typeface="Arial"/>
                          <a:sym typeface="Arial"/>
                        </a:rPr>
                        <a:t>Eau pure</a:t>
                      </a:r>
                      <a:endParaRPr/>
                    </a:p>
                  </a:txBody>
                  <a:tcPr marT="60950" marB="60950"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2"/>
                    </a:solidFill>
                  </a:tcPr>
                </a:tc>
                <a:tc>
                  <a:txBody>
                    <a:bodyPr/>
                    <a:lstStyle/>
                    <a:p>
                      <a:pPr indent="0" lvl="0" marL="0" marR="0" rtl="0" algn="ctr">
                        <a:spcBef>
                          <a:spcPts val="0"/>
                        </a:spcBef>
                        <a:spcAft>
                          <a:spcPts val="0"/>
                        </a:spcAft>
                        <a:buClr>
                          <a:srgbClr val="1F1F1F"/>
                        </a:buClr>
                        <a:buSzPts val="2400"/>
                        <a:buFont typeface="Arial"/>
                        <a:buNone/>
                      </a:pPr>
                      <a:r>
                        <a:rPr lang="fr-FR" sz="2400" u="none" cap="none" strike="noStrike">
                          <a:solidFill>
                            <a:srgbClr val="1F1F1F"/>
                          </a:solidFill>
                          <a:latin typeface="Arial"/>
                          <a:ea typeface="Arial"/>
                          <a:cs typeface="Arial"/>
                          <a:sym typeface="Arial"/>
                        </a:rPr>
                        <a:t>Eau salée</a:t>
                      </a:r>
                      <a:endParaRPr/>
                    </a:p>
                  </a:txBody>
                  <a:tcPr marT="60950" marB="60950"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2"/>
                    </a:solidFill>
                  </a:tcPr>
                </a:tc>
                <a:tc>
                  <a:txBody>
                    <a:bodyPr/>
                    <a:lstStyle/>
                    <a:p>
                      <a:pPr indent="0" lvl="0" marL="0" marR="0" rtl="0" algn="ctr">
                        <a:spcBef>
                          <a:spcPts val="0"/>
                        </a:spcBef>
                        <a:spcAft>
                          <a:spcPts val="0"/>
                        </a:spcAft>
                        <a:buClr>
                          <a:srgbClr val="1F1F1F"/>
                        </a:buClr>
                        <a:buSzPts val="2400"/>
                        <a:buFont typeface="Arial"/>
                        <a:buNone/>
                      </a:pPr>
                      <a:r>
                        <a:rPr lang="fr-FR" sz="2400" u="none" cap="none" strike="noStrike">
                          <a:solidFill>
                            <a:srgbClr val="1F1F1F"/>
                          </a:solidFill>
                          <a:latin typeface="Arial"/>
                          <a:ea typeface="Arial"/>
                          <a:cs typeface="Arial"/>
                          <a:sym typeface="Arial"/>
                        </a:rPr>
                        <a:t>Eau de javel</a:t>
                      </a:r>
                      <a:endParaRPr/>
                    </a:p>
                  </a:txBody>
                  <a:tcPr marT="60950" marB="60950"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2"/>
                    </a:solidFill>
                  </a:tcPr>
                </a:tc>
                <a:tc>
                  <a:txBody>
                    <a:bodyPr/>
                    <a:lstStyle/>
                    <a:p>
                      <a:pPr indent="0" lvl="0" marL="0" marR="0" rtl="0" algn="ctr">
                        <a:spcBef>
                          <a:spcPts val="0"/>
                        </a:spcBef>
                        <a:spcAft>
                          <a:spcPts val="0"/>
                        </a:spcAft>
                        <a:buClr>
                          <a:srgbClr val="1F1F1F"/>
                        </a:buClr>
                        <a:buSzPts val="2400"/>
                        <a:buFont typeface="Arial"/>
                        <a:buNone/>
                      </a:pPr>
                      <a:r>
                        <a:rPr lang="fr-FR" sz="2400" u="none" cap="none" strike="noStrike">
                          <a:solidFill>
                            <a:srgbClr val="1F1F1F"/>
                          </a:solidFill>
                          <a:latin typeface="Arial"/>
                          <a:ea typeface="Arial"/>
                          <a:cs typeface="Arial"/>
                          <a:sym typeface="Arial"/>
                        </a:rPr>
                        <a:t>La soude </a:t>
                      </a:r>
                      <a:endParaRPr/>
                    </a:p>
                  </a:txBody>
                  <a:tcPr marT="60950" marB="60950"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2"/>
                    </a:solidFill>
                  </a:tcPr>
                </a:tc>
              </a:tr>
              <a:tr h="613000">
                <a:tc>
                  <a:txBody>
                    <a:bodyPr/>
                    <a:lstStyle/>
                    <a:p>
                      <a:pPr indent="0" lvl="0" marL="0" marR="0" rtl="0" algn="ctr">
                        <a:spcBef>
                          <a:spcPts val="0"/>
                        </a:spcBef>
                        <a:spcAft>
                          <a:spcPts val="0"/>
                        </a:spcAft>
                        <a:buClr>
                          <a:srgbClr val="1F1F1F"/>
                        </a:buClr>
                        <a:buSzPts val="2400"/>
                        <a:buFont typeface="Arial"/>
                        <a:buNone/>
                      </a:pPr>
                      <a:r>
                        <a:rPr b="1" lang="fr-FR" sz="2400" u="none" cap="none" strike="noStrike">
                          <a:solidFill>
                            <a:srgbClr val="1F1F1F"/>
                          </a:solidFill>
                          <a:latin typeface="Arial"/>
                          <a:ea typeface="Arial"/>
                          <a:cs typeface="Arial"/>
                          <a:sym typeface="Arial"/>
                        </a:rPr>
                        <a:t>pH</a:t>
                      </a:r>
                      <a:endParaRPr sz="2400" u="none" cap="none" strike="noStrike">
                        <a:solidFill>
                          <a:srgbClr val="1F1F1F"/>
                        </a:solidFill>
                        <a:latin typeface="Arial"/>
                        <a:ea typeface="Arial"/>
                        <a:cs typeface="Arial"/>
                        <a:sym typeface="Arial"/>
                      </a:endParaRPr>
                    </a:p>
                  </a:txBody>
                  <a:tcPr marT="60950" marB="60950"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Clr>
                          <a:srgbClr val="1F1F1F"/>
                        </a:buClr>
                        <a:buSzPts val="2400"/>
                        <a:buFont typeface="Arial"/>
                        <a:buNone/>
                      </a:pPr>
                      <a:r>
                        <a:rPr b="1" lang="fr-FR" sz="2400" u="none" cap="none" strike="noStrike">
                          <a:solidFill>
                            <a:srgbClr val="1F1F1F"/>
                          </a:solidFill>
                          <a:latin typeface="Arial"/>
                          <a:ea typeface="Arial"/>
                          <a:cs typeface="Arial"/>
                          <a:sym typeface="Arial"/>
                        </a:rPr>
                        <a:t>3,2</a:t>
                      </a:r>
                      <a:endParaRPr sz="2400" u="none" cap="none" strike="noStrike">
                        <a:solidFill>
                          <a:srgbClr val="1F1F1F"/>
                        </a:solidFill>
                        <a:latin typeface="Arial"/>
                        <a:ea typeface="Arial"/>
                        <a:cs typeface="Arial"/>
                        <a:sym typeface="Arial"/>
                      </a:endParaRPr>
                    </a:p>
                  </a:txBody>
                  <a:tcPr marT="60950" marB="60950"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Clr>
                          <a:srgbClr val="1F1F1F"/>
                        </a:buClr>
                        <a:buSzPts val="2400"/>
                        <a:buFont typeface="Arial"/>
                        <a:buNone/>
                      </a:pPr>
                      <a:r>
                        <a:rPr b="1" lang="fr-FR" sz="2400" u="none" cap="none" strike="noStrike">
                          <a:solidFill>
                            <a:srgbClr val="1F1F1F"/>
                          </a:solidFill>
                          <a:latin typeface="Arial"/>
                          <a:ea typeface="Arial"/>
                          <a:cs typeface="Arial"/>
                          <a:sym typeface="Arial"/>
                        </a:rPr>
                        <a:t>4,5</a:t>
                      </a:r>
                      <a:endParaRPr sz="2400" u="none" cap="none" strike="noStrike">
                        <a:solidFill>
                          <a:srgbClr val="1F1F1F"/>
                        </a:solidFill>
                        <a:latin typeface="Arial"/>
                        <a:ea typeface="Arial"/>
                        <a:cs typeface="Arial"/>
                        <a:sym typeface="Arial"/>
                      </a:endParaRPr>
                    </a:p>
                  </a:txBody>
                  <a:tcPr marT="60950" marB="60950"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Clr>
                          <a:srgbClr val="1F1F1F"/>
                        </a:buClr>
                        <a:buSzPts val="2400"/>
                        <a:buFont typeface="Arial"/>
                        <a:buNone/>
                      </a:pPr>
                      <a:r>
                        <a:rPr b="1" lang="fr-FR" sz="2400" u="none" cap="none" strike="noStrike">
                          <a:solidFill>
                            <a:srgbClr val="1F1F1F"/>
                          </a:solidFill>
                          <a:latin typeface="Arial"/>
                          <a:ea typeface="Arial"/>
                          <a:cs typeface="Arial"/>
                          <a:sym typeface="Arial"/>
                        </a:rPr>
                        <a:t>7</a:t>
                      </a:r>
                      <a:endParaRPr sz="2400" u="none" cap="none" strike="noStrike">
                        <a:solidFill>
                          <a:srgbClr val="1F1F1F"/>
                        </a:solidFill>
                        <a:latin typeface="Arial"/>
                        <a:ea typeface="Arial"/>
                        <a:cs typeface="Arial"/>
                        <a:sym typeface="Arial"/>
                      </a:endParaRPr>
                    </a:p>
                  </a:txBody>
                  <a:tcPr marT="60950" marB="60950"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Clr>
                          <a:srgbClr val="1F1F1F"/>
                        </a:buClr>
                        <a:buSzPts val="2400"/>
                        <a:buFont typeface="Arial"/>
                        <a:buNone/>
                      </a:pPr>
                      <a:r>
                        <a:rPr b="1" lang="fr-FR" sz="2400" u="none" cap="none" strike="noStrike">
                          <a:solidFill>
                            <a:srgbClr val="1F1F1F"/>
                          </a:solidFill>
                          <a:latin typeface="Arial"/>
                          <a:ea typeface="Arial"/>
                          <a:cs typeface="Arial"/>
                          <a:sym typeface="Arial"/>
                        </a:rPr>
                        <a:t>7</a:t>
                      </a:r>
                      <a:endParaRPr sz="2400" u="none" cap="none" strike="noStrike">
                        <a:solidFill>
                          <a:srgbClr val="1F1F1F"/>
                        </a:solidFill>
                        <a:latin typeface="Arial"/>
                        <a:ea typeface="Arial"/>
                        <a:cs typeface="Arial"/>
                        <a:sym typeface="Arial"/>
                      </a:endParaRPr>
                    </a:p>
                  </a:txBody>
                  <a:tcPr marT="60950" marB="60950"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Clr>
                          <a:srgbClr val="1F1F1F"/>
                        </a:buClr>
                        <a:buSzPts val="2400"/>
                        <a:buFont typeface="Arial"/>
                        <a:buNone/>
                      </a:pPr>
                      <a:r>
                        <a:rPr b="1" lang="fr-FR" sz="2400" u="none" cap="none" strike="noStrike">
                          <a:solidFill>
                            <a:srgbClr val="1F1F1F"/>
                          </a:solidFill>
                          <a:latin typeface="Arial"/>
                          <a:ea typeface="Arial"/>
                          <a:cs typeface="Arial"/>
                          <a:sym typeface="Arial"/>
                        </a:rPr>
                        <a:t>10,4</a:t>
                      </a:r>
                      <a:endParaRPr sz="2400" u="none" cap="none" strike="noStrike">
                        <a:solidFill>
                          <a:srgbClr val="1F1F1F"/>
                        </a:solidFill>
                        <a:latin typeface="Arial"/>
                        <a:ea typeface="Arial"/>
                        <a:cs typeface="Arial"/>
                        <a:sym typeface="Arial"/>
                      </a:endParaRPr>
                    </a:p>
                  </a:txBody>
                  <a:tcPr marT="60950" marB="60950"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Clr>
                          <a:srgbClr val="1F1F1F"/>
                        </a:buClr>
                        <a:buSzPts val="2400"/>
                        <a:buFont typeface="Arial"/>
                        <a:buNone/>
                      </a:pPr>
                      <a:r>
                        <a:rPr b="1" lang="fr-FR" sz="2400" u="none" cap="none" strike="noStrike">
                          <a:solidFill>
                            <a:srgbClr val="1F1F1F"/>
                          </a:solidFill>
                          <a:latin typeface="Arial"/>
                          <a:ea typeface="Arial"/>
                          <a:cs typeface="Arial"/>
                          <a:sym typeface="Arial"/>
                        </a:rPr>
                        <a:t>12,5</a:t>
                      </a:r>
                      <a:endParaRPr sz="2400" u="none" cap="none" strike="noStrike">
                        <a:solidFill>
                          <a:srgbClr val="1F1F1F"/>
                        </a:solidFill>
                        <a:latin typeface="Arial"/>
                        <a:ea typeface="Arial"/>
                        <a:cs typeface="Arial"/>
                        <a:sym typeface="Arial"/>
                      </a:endParaRPr>
                    </a:p>
                  </a:txBody>
                  <a:tcPr marT="60950" marB="60950"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bl>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1" name="Shape 741"/>
        <p:cNvGrpSpPr/>
        <p:nvPr/>
      </p:nvGrpSpPr>
      <p:grpSpPr>
        <a:xfrm>
          <a:off x="0" y="0"/>
          <a:ext cx="0" cy="0"/>
          <a:chOff x="0" y="0"/>
          <a:chExt cx="0" cy="0"/>
        </a:xfrm>
      </p:grpSpPr>
      <p:pic>
        <p:nvPicPr>
          <p:cNvPr id="742" name="Google Shape;742;p30"/>
          <p:cNvPicPr preferRelativeResize="0"/>
          <p:nvPr/>
        </p:nvPicPr>
        <p:blipFill rotWithShape="1">
          <a:blip r:embed="rId3">
            <a:alphaModFix/>
          </a:blip>
          <a:srcRect b="0" l="0" r="0" t="0"/>
          <a:stretch/>
        </p:blipFill>
        <p:spPr>
          <a:xfrm>
            <a:off x="11216900" y="336343"/>
            <a:ext cx="583170" cy="583170"/>
          </a:xfrm>
          <a:prstGeom prst="rect">
            <a:avLst/>
          </a:prstGeom>
          <a:noFill/>
          <a:ln>
            <a:noFill/>
          </a:ln>
        </p:spPr>
      </p:pic>
      <p:sp>
        <p:nvSpPr>
          <p:cNvPr id="743" name="Google Shape;743;p30"/>
          <p:cNvSpPr/>
          <p:nvPr/>
        </p:nvSpPr>
        <p:spPr>
          <a:xfrm>
            <a:off x="837950" y="215486"/>
            <a:ext cx="10307830" cy="409673"/>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J’observe les valeurs du pH, je peux classer ces solutions en solutions acides, neutres et basiques.</a:t>
            </a:r>
            <a:endParaRPr/>
          </a:p>
        </p:txBody>
      </p:sp>
      <p:sp>
        <p:nvSpPr>
          <p:cNvPr id="744" name="Google Shape;744;p30"/>
          <p:cNvSpPr/>
          <p:nvPr/>
        </p:nvSpPr>
        <p:spPr>
          <a:xfrm>
            <a:off x="766830" y="694287"/>
            <a:ext cx="10307830" cy="323734"/>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 explique la différence entre un acide et une base .</a:t>
            </a:r>
            <a:endParaRPr/>
          </a:p>
        </p:txBody>
      </p:sp>
      <p:sp>
        <p:nvSpPr>
          <p:cNvPr id="745" name="Google Shape;745;p30"/>
          <p:cNvSpPr txBox="1"/>
          <p:nvPr/>
        </p:nvSpPr>
        <p:spPr>
          <a:xfrm>
            <a:off x="11716863" y="76676"/>
            <a:ext cx="306648" cy="369332"/>
          </a:xfrm>
          <a:prstGeom prst="rect">
            <a:avLst/>
          </a:prstGeom>
          <a:solidFill>
            <a:srgbClr val="FF656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chemeClr val="lt1"/>
                </a:solidFill>
                <a:latin typeface="Calibri"/>
                <a:ea typeface="Calibri"/>
                <a:cs typeface="Calibri"/>
                <a:sym typeface="Calibri"/>
              </a:rPr>
              <a:t>M</a:t>
            </a:r>
            <a:endParaRPr b="1" sz="1800">
              <a:solidFill>
                <a:schemeClr val="lt1"/>
              </a:solidFill>
              <a:latin typeface="Calibri"/>
              <a:ea typeface="Calibri"/>
              <a:cs typeface="Calibri"/>
              <a:sym typeface="Calibri"/>
            </a:endParaRPr>
          </a:p>
        </p:txBody>
      </p:sp>
      <p:cxnSp>
        <p:nvCxnSpPr>
          <p:cNvPr id="746" name="Google Shape;746;p30"/>
          <p:cNvCxnSpPr/>
          <p:nvPr/>
        </p:nvCxnSpPr>
        <p:spPr>
          <a:xfrm>
            <a:off x="1981011" y="3558981"/>
            <a:ext cx="0" cy="865346"/>
          </a:xfrm>
          <a:prstGeom prst="straightConnector1">
            <a:avLst/>
          </a:prstGeom>
          <a:noFill/>
          <a:ln cap="flat" cmpd="sng" w="38100">
            <a:solidFill>
              <a:srgbClr val="FF0000"/>
            </a:solidFill>
            <a:prstDash val="dash"/>
            <a:miter lim="800000"/>
            <a:headEnd len="sm" w="sm" type="none"/>
            <a:tailEnd len="sm" w="sm" type="none"/>
          </a:ln>
        </p:spPr>
      </p:cxnSp>
      <p:cxnSp>
        <p:nvCxnSpPr>
          <p:cNvPr id="747" name="Google Shape;747;p30"/>
          <p:cNvCxnSpPr/>
          <p:nvPr/>
        </p:nvCxnSpPr>
        <p:spPr>
          <a:xfrm>
            <a:off x="5171251" y="3554254"/>
            <a:ext cx="0" cy="865346"/>
          </a:xfrm>
          <a:prstGeom prst="straightConnector1">
            <a:avLst/>
          </a:prstGeom>
          <a:noFill/>
          <a:ln cap="flat" cmpd="sng" w="38100">
            <a:solidFill>
              <a:srgbClr val="FF0000"/>
            </a:solidFill>
            <a:prstDash val="dash"/>
            <a:miter lim="800000"/>
            <a:headEnd len="sm" w="sm" type="none"/>
            <a:tailEnd len="sm" w="sm" type="none"/>
          </a:ln>
        </p:spPr>
      </p:cxnSp>
      <p:cxnSp>
        <p:nvCxnSpPr>
          <p:cNvPr id="748" name="Google Shape;748;p30"/>
          <p:cNvCxnSpPr/>
          <p:nvPr/>
        </p:nvCxnSpPr>
        <p:spPr>
          <a:xfrm>
            <a:off x="8442771" y="3554254"/>
            <a:ext cx="0" cy="865346"/>
          </a:xfrm>
          <a:prstGeom prst="straightConnector1">
            <a:avLst/>
          </a:prstGeom>
          <a:noFill/>
          <a:ln cap="flat" cmpd="sng" w="38100">
            <a:solidFill>
              <a:srgbClr val="FF0000"/>
            </a:solidFill>
            <a:prstDash val="dash"/>
            <a:miter lim="800000"/>
            <a:headEnd len="sm" w="sm" type="none"/>
            <a:tailEnd len="sm" w="sm" type="none"/>
          </a:ln>
        </p:spPr>
      </p:cxnSp>
      <p:cxnSp>
        <p:nvCxnSpPr>
          <p:cNvPr id="749" name="Google Shape;749;p30"/>
          <p:cNvCxnSpPr/>
          <p:nvPr/>
        </p:nvCxnSpPr>
        <p:spPr>
          <a:xfrm>
            <a:off x="11727023" y="3557154"/>
            <a:ext cx="0" cy="865346"/>
          </a:xfrm>
          <a:prstGeom prst="straightConnector1">
            <a:avLst/>
          </a:prstGeom>
          <a:noFill/>
          <a:ln cap="flat" cmpd="sng" w="38100">
            <a:solidFill>
              <a:srgbClr val="FF0000"/>
            </a:solidFill>
            <a:prstDash val="dash"/>
            <a:miter lim="800000"/>
            <a:headEnd len="sm" w="sm" type="none"/>
            <a:tailEnd len="sm" w="sm" type="none"/>
          </a:ln>
        </p:spPr>
      </p:cxnSp>
      <p:grpSp>
        <p:nvGrpSpPr>
          <p:cNvPr id="750" name="Google Shape;750;p30"/>
          <p:cNvGrpSpPr/>
          <p:nvPr/>
        </p:nvGrpSpPr>
        <p:grpSpPr>
          <a:xfrm>
            <a:off x="2211279" y="3712358"/>
            <a:ext cx="2582758" cy="961677"/>
            <a:chOff x="2320820" y="3716364"/>
            <a:chExt cx="2582758" cy="961677"/>
          </a:xfrm>
        </p:grpSpPr>
        <p:sp>
          <p:nvSpPr>
            <p:cNvPr id="751" name="Google Shape;751;p30"/>
            <p:cNvSpPr txBox="1"/>
            <p:nvPr/>
          </p:nvSpPr>
          <p:spPr>
            <a:xfrm>
              <a:off x="2320820" y="3716364"/>
              <a:ext cx="2582758"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800">
                  <a:solidFill>
                    <a:srgbClr val="FF0000"/>
                  </a:solidFill>
                  <a:latin typeface="Calibri"/>
                  <a:ea typeface="Calibri"/>
                  <a:cs typeface="Calibri"/>
                  <a:sym typeface="Calibri"/>
                </a:rPr>
                <a:t>Solutions acides</a:t>
              </a:r>
              <a:endParaRPr/>
            </a:p>
          </p:txBody>
        </p:sp>
        <p:sp>
          <p:nvSpPr>
            <p:cNvPr id="752" name="Google Shape;752;p30"/>
            <p:cNvSpPr txBox="1"/>
            <p:nvPr/>
          </p:nvSpPr>
          <p:spPr>
            <a:xfrm>
              <a:off x="3110156" y="4154821"/>
              <a:ext cx="1128835"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800">
                  <a:solidFill>
                    <a:srgbClr val="FF0000"/>
                  </a:solidFill>
                  <a:latin typeface="Calibri"/>
                  <a:ea typeface="Calibri"/>
                  <a:cs typeface="Calibri"/>
                  <a:sym typeface="Calibri"/>
                </a:rPr>
                <a:t>pH &lt; 7</a:t>
              </a:r>
              <a:endParaRPr/>
            </a:p>
          </p:txBody>
        </p:sp>
      </p:grpSp>
      <p:grpSp>
        <p:nvGrpSpPr>
          <p:cNvPr id="753" name="Google Shape;753;p30"/>
          <p:cNvGrpSpPr/>
          <p:nvPr/>
        </p:nvGrpSpPr>
        <p:grpSpPr>
          <a:xfrm>
            <a:off x="5342511" y="3712358"/>
            <a:ext cx="2788712" cy="891980"/>
            <a:chOff x="5342511" y="3712358"/>
            <a:chExt cx="2788712" cy="891980"/>
          </a:xfrm>
        </p:grpSpPr>
        <p:sp>
          <p:nvSpPr>
            <p:cNvPr id="754" name="Google Shape;754;p30"/>
            <p:cNvSpPr txBox="1"/>
            <p:nvPr/>
          </p:nvSpPr>
          <p:spPr>
            <a:xfrm>
              <a:off x="5342511" y="3712358"/>
              <a:ext cx="2788712"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800">
                  <a:solidFill>
                    <a:srgbClr val="689331"/>
                  </a:solidFill>
                  <a:latin typeface="Calibri"/>
                  <a:ea typeface="Calibri"/>
                  <a:cs typeface="Calibri"/>
                  <a:sym typeface="Calibri"/>
                </a:rPr>
                <a:t>Solutions neutres</a:t>
              </a:r>
              <a:endParaRPr/>
            </a:p>
          </p:txBody>
        </p:sp>
        <p:sp>
          <p:nvSpPr>
            <p:cNvPr id="755" name="Google Shape;755;p30"/>
            <p:cNvSpPr txBox="1"/>
            <p:nvPr/>
          </p:nvSpPr>
          <p:spPr>
            <a:xfrm>
              <a:off x="6027659" y="4081118"/>
              <a:ext cx="1128835"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800">
                  <a:solidFill>
                    <a:srgbClr val="689331"/>
                  </a:solidFill>
                  <a:latin typeface="Calibri"/>
                  <a:ea typeface="Calibri"/>
                  <a:cs typeface="Calibri"/>
                  <a:sym typeface="Calibri"/>
                </a:rPr>
                <a:t>pH = 7</a:t>
              </a:r>
              <a:endParaRPr/>
            </a:p>
          </p:txBody>
        </p:sp>
      </p:grpSp>
      <p:grpSp>
        <p:nvGrpSpPr>
          <p:cNvPr id="756" name="Google Shape;756;p30"/>
          <p:cNvGrpSpPr/>
          <p:nvPr/>
        </p:nvGrpSpPr>
        <p:grpSpPr>
          <a:xfrm>
            <a:off x="8609336" y="3731532"/>
            <a:ext cx="2959465" cy="984885"/>
            <a:chOff x="8609336" y="3731532"/>
            <a:chExt cx="2959465" cy="984885"/>
          </a:xfrm>
        </p:grpSpPr>
        <p:sp>
          <p:nvSpPr>
            <p:cNvPr id="757" name="Google Shape;757;p30"/>
            <p:cNvSpPr txBox="1"/>
            <p:nvPr/>
          </p:nvSpPr>
          <p:spPr>
            <a:xfrm>
              <a:off x="8609336" y="3731532"/>
              <a:ext cx="2959465"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800">
                  <a:solidFill>
                    <a:srgbClr val="0070C0"/>
                  </a:solidFill>
                  <a:latin typeface="Calibri"/>
                  <a:ea typeface="Calibri"/>
                  <a:cs typeface="Calibri"/>
                  <a:sym typeface="Calibri"/>
                </a:rPr>
                <a:t>Solutions basiques</a:t>
              </a:r>
              <a:endParaRPr/>
            </a:p>
          </p:txBody>
        </p:sp>
        <p:sp>
          <p:nvSpPr>
            <p:cNvPr id="758" name="Google Shape;758;p30"/>
            <p:cNvSpPr txBox="1"/>
            <p:nvPr/>
          </p:nvSpPr>
          <p:spPr>
            <a:xfrm>
              <a:off x="9398560" y="4193197"/>
              <a:ext cx="1128835"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800">
                  <a:solidFill>
                    <a:srgbClr val="0070C0"/>
                  </a:solidFill>
                  <a:latin typeface="Calibri"/>
                  <a:ea typeface="Calibri"/>
                  <a:cs typeface="Calibri"/>
                  <a:sym typeface="Calibri"/>
                </a:rPr>
                <a:t>pH &gt; 7</a:t>
              </a:r>
              <a:endParaRPr/>
            </a:p>
          </p:txBody>
        </p:sp>
      </p:grpSp>
      <p:graphicFrame>
        <p:nvGraphicFramePr>
          <p:cNvPr id="759" name="Google Shape;759;p30"/>
          <p:cNvGraphicFramePr/>
          <p:nvPr/>
        </p:nvGraphicFramePr>
        <p:xfrm>
          <a:off x="456008" y="1765106"/>
          <a:ext cx="3000000" cy="3000000"/>
        </p:xfrm>
        <a:graphic>
          <a:graphicData uri="http://schemas.openxmlformats.org/drawingml/2006/table">
            <a:tbl>
              <a:tblPr>
                <a:noFill/>
                <a:tableStyleId>{FF9ADF3D-B65C-4C2E-88C4-DB7B59E4BB1F}</a:tableStyleId>
              </a:tblPr>
              <a:tblGrid>
                <a:gridCol w="1518350"/>
                <a:gridCol w="1570300"/>
                <a:gridCol w="1625600"/>
                <a:gridCol w="1625600"/>
                <a:gridCol w="1641900"/>
                <a:gridCol w="1649125"/>
                <a:gridCol w="1649125"/>
              </a:tblGrid>
              <a:tr h="1231100">
                <a:tc>
                  <a:txBody>
                    <a:bodyPr/>
                    <a:lstStyle/>
                    <a:p>
                      <a:pPr indent="0" lvl="0" marL="0" marR="0" rtl="0" algn="ctr">
                        <a:spcBef>
                          <a:spcPts val="0"/>
                        </a:spcBef>
                        <a:spcAft>
                          <a:spcPts val="0"/>
                        </a:spcAft>
                        <a:buClr>
                          <a:srgbClr val="1F1F1F"/>
                        </a:buClr>
                        <a:buSzPts val="2400"/>
                        <a:buFont typeface="Arial"/>
                        <a:buNone/>
                      </a:pPr>
                      <a:r>
                        <a:rPr b="1" lang="fr-FR" sz="2400" u="none" cap="none" strike="noStrike">
                          <a:solidFill>
                            <a:srgbClr val="1F1F1F"/>
                          </a:solidFill>
                          <a:latin typeface="Arial"/>
                          <a:ea typeface="Arial"/>
                          <a:cs typeface="Arial"/>
                          <a:sym typeface="Arial"/>
                        </a:rPr>
                        <a:t>Solution</a:t>
                      </a:r>
                      <a:endParaRPr sz="2400" u="none" cap="none" strike="noStrike">
                        <a:solidFill>
                          <a:srgbClr val="1F1F1F"/>
                        </a:solidFill>
                        <a:latin typeface="Arial"/>
                        <a:ea typeface="Arial"/>
                        <a:cs typeface="Arial"/>
                        <a:sym typeface="Arial"/>
                      </a:endParaRPr>
                    </a:p>
                  </a:txBody>
                  <a:tcPr marT="60950" marB="60950"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2"/>
                    </a:solidFill>
                  </a:tcPr>
                </a:tc>
                <a:tc>
                  <a:txBody>
                    <a:bodyPr/>
                    <a:lstStyle/>
                    <a:p>
                      <a:pPr indent="0" lvl="0" marL="0" marR="0" rtl="0" algn="ctr">
                        <a:spcBef>
                          <a:spcPts val="0"/>
                        </a:spcBef>
                        <a:spcAft>
                          <a:spcPts val="0"/>
                        </a:spcAft>
                        <a:buClr>
                          <a:srgbClr val="1F1F1F"/>
                        </a:buClr>
                        <a:buSzPts val="2400"/>
                        <a:buFont typeface="Arial"/>
                        <a:buNone/>
                      </a:pPr>
                      <a:r>
                        <a:rPr lang="fr-FR" sz="2400" u="none" cap="none" strike="noStrike">
                          <a:solidFill>
                            <a:srgbClr val="1F1F1F"/>
                          </a:solidFill>
                          <a:latin typeface="Arial"/>
                          <a:ea typeface="Arial"/>
                          <a:cs typeface="Arial"/>
                          <a:sym typeface="Arial"/>
                        </a:rPr>
                        <a:t>Jus de citron</a:t>
                      </a:r>
                      <a:endParaRPr/>
                    </a:p>
                  </a:txBody>
                  <a:tcPr marT="60950" marB="60950"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2"/>
                    </a:solidFill>
                  </a:tcPr>
                </a:tc>
                <a:tc>
                  <a:txBody>
                    <a:bodyPr/>
                    <a:lstStyle/>
                    <a:p>
                      <a:pPr indent="0" lvl="0" marL="0" marR="0" rtl="0" algn="ctr">
                        <a:spcBef>
                          <a:spcPts val="0"/>
                        </a:spcBef>
                        <a:spcAft>
                          <a:spcPts val="0"/>
                        </a:spcAft>
                        <a:buClr>
                          <a:srgbClr val="1F1F1F"/>
                        </a:buClr>
                        <a:buSzPts val="2400"/>
                        <a:buFont typeface="Arial"/>
                        <a:buNone/>
                      </a:pPr>
                      <a:r>
                        <a:rPr lang="fr-FR" sz="2400" u="none" cap="none" strike="noStrike">
                          <a:solidFill>
                            <a:srgbClr val="1F1F1F"/>
                          </a:solidFill>
                          <a:latin typeface="Arial"/>
                          <a:ea typeface="Arial"/>
                          <a:cs typeface="Arial"/>
                          <a:sym typeface="Arial"/>
                        </a:rPr>
                        <a:t>Jus d'orange</a:t>
                      </a:r>
                      <a:endParaRPr/>
                    </a:p>
                  </a:txBody>
                  <a:tcPr marT="60950" marB="60950"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2"/>
                    </a:solidFill>
                  </a:tcPr>
                </a:tc>
                <a:tc>
                  <a:txBody>
                    <a:bodyPr/>
                    <a:lstStyle/>
                    <a:p>
                      <a:pPr indent="0" lvl="0" marL="0" marR="0" rtl="0" algn="ctr">
                        <a:spcBef>
                          <a:spcPts val="0"/>
                        </a:spcBef>
                        <a:spcAft>
                          <a:spcPts val="0"/>
                        </a:spcAft>
                        <a:buClr>
                          <a:srgbClr val="1F1F1F"/>
                        </a:buClr>
                        <a:buSzPts val="2400"/>
                        <a:buFont typeface="Arial"/>
                        <a:buNone/>
                      </a:pPr>
                      <a:r>
                        <a:rPr lang="fr-FR" sz="2400" u="none" cap="none" strike="noStrike">
                          <a:solidFill>
                            <a:srgbClr val="1F1F1F"/>
                          </a:solidFill>
                          <a:latin typeface="Arial"/>
                          <a:ea typeface="Arial"/>
                          <a:cs typeface="Arial"/>
                          <a:sym typeface="Arial"/>
                        </a:rPr>
                        <a:t>Eau pure</a:t>
                      </a:r>
                      <a:endParaRPr/>
                    </a:p>
                  </a:txBody>
                  <a:tcPr marT="60950" marB="60950"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2"/>
                    </a:solidFill>
                  </a:tcPr>
                </a:tc>
                <a:tc>
                  <a:txBody>
                    <a:bodyPr/>
                    <a:lstStyle/>
                    <a:p>
                      <a:pPr indent="0" lvl="0" marL="0" marR="0" rtl="0" algn="ctr">
                        <a:spcBef>
                          <a:spcPts val="0"/>
                        </a:spcBef>
                        <a:spcAft>
                          <a:spcPts val="0"/>
                        </a:spcAft>
                        <a:buClr>
                          <a:srgbClr val="1F1F1F"/>
                        </a:buClr>
                        <a:buSzPts val="2400"/>
                        <a:buFont typeface="Arial"/>
                        <a:buNone/>
                      </a:pPr>
                      <a:r>
                        <a:rPr lang="fr-FR" sz="2400" u="none" cap="none" strike="noStrike">
                          <a:solidFill>
                            <a:srgbClr val="1F1F1F"/>
                          </a:solidFill>
                          <a:latin typeface="Arial"/>
                          <a:ea typeface="Arial"/>
                          <a:cs typeface="Arial"/>
                          <a:sym typeface="Arial"/>
                        </a:rPr>
                        <a:t>Eau salée</a:t>
                      </a:r>
                      <a:endParaRPr/>
                    </a:p>
                  </a:txBody>
                  <a:tcPr marT="60950" marB="60950"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2"/>
                    </a:solidFill>
                  </a:tcPr>
                </a:tc>
                <a:tc>
                  <a:txBody>
                    <a:bodyPr/>
                    <a:lstStyle/>
                    <a:p>
                      <a:pPr indent="0" lvl="0" marL="0" marR="0" rtl="0" algn="ctr">
                        <a:spcBef>
                          <a:spcPts val="0"/>
                        </a:spcBef>
                        <a:spcAft>
                          <a:spcPts val="0"/>
                        </a:spcAft>
                        <a:buClr>
                          <a:srgbClr val="1F1F1F"/>
                        </a:buClr>
                        <a:buSzPts val="2400"/>
                        <a:buFont typeface="Arial"/>
                        <a:buNone/>
                      </a:pPr>
                      <a:r>
                        <a:rPr lang="fr-FR" sz="2400" u="none" cap="none" strike="noStrike">
                          <a:solidFill>
                            <a:srgbClr val="1F1F1F"/>
                          </a:solidFill>
                          <a:latin typeface="Arial"/>
                          <a:ea typeface="Arial"/>
                          <a:cs typeface="Arial"/>
                          <a:sym typeface="Arial"/>
                        </a:rPr>
                        <a:t>Eau de javel</a:t>
                      </a:r>
                      <a:endParaRPr/>
                    </a:p>
                  </a:txBody>
                  <a:tcPr marT="60950" marB="60950"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2"/>
                    </a:solidFill>
                  </a:tcPr>
                </a:tc>
                <a:tc>
                  <a:txBody>
                    <a:bodyPr/>
                    <a:lstStyle/>
                    <a:p>
                      <a:pPr indent="0" lvl="0" marL="0" marR="0" rtl="0" algn="ctr">
                        <a:spcBef>
                          <a:spcPts val="0"/>
                        </a:spcBef>
                        <a:spcAft>
                          <a:spcPts val="0"/>
                        </a:spcAft>
                        <a:buClr>
                          <a:srgbClr val="1F1F1F"/>
                        </a:buClr>
                        <a:buSzPts val="2400"/>
                        <a:buFont typeface="Arial"/>
                        <a:buNone/>
                      </a:pPr>
                      <a:r>
                        <a:rPr lang="fr-FR" sz="2400" u="none" cap="none" strike="noStrike">
                          <a:solidFill>
                            <a:srgbClr val="1F1F1F"/>
                          </a:solidFill>
                          <a:latin typeface="Arial"/>
                          <a:ea typeface="Arial"/>
                          <a:cs typeface="Arial"/>
                          <a:sym typeface="Arial"/>
                        </a:rPr>
                        <a:t>La soude</a:t>
                      </a:r>
                      <a:endParaRPr/>
                    </a:p>
                  </a:txBody>
                  <a:tcPr marT="60950" marB="60950"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2"/>
                    </a:solidFill>
                  </a:tcPr>
                </a:tc>
              </a:tr>
              <a:tr h="613000">
                <a:tc>
                  <a:txBody>
                    <a:bodyPr/>
                    <a:lstStyle/>
                    <a:p>
                      <a:pPr indent="0" lvl="0" marL="0" marR="0" rtl="0" algn="ctr">
                        <a:spcBef>
                          <a:spcPts val="0"/>
                        </a:spcBef>
                        <a:spcAft>
                          <a:spcPts val="0"/>
                        </a:spcAft>
                        <a:buClr>
                          <a:srgbClr val="1F1F1F"/>
                        </a:buClr>
                        <a:buSzPts val="2400"/>
                        <a:buFont typeface="Arial"/>
                        <a:buNone/>
                      </a:pPr>
                      <a:r>
                        <a:rPr b="1" lang="fr-FR" sz="2400" u="none" cap="none" strike="noStrike">
                          <a:solidFill>
                            <a:srgbClr val="1F1F1F"/>
                          </a:solidFill>
                          <a:latin typeface="Arial"/>
                          <a:ea typeface="Arial"/>
                          <a:cs typeface="Arial"/>
                          <a:sym typeface="Arial"/>
                        </a:rPr>
                        <a:t>pH</a:t>
                      </a:r>
                      <a:endParaRPr sz="2400" u="none" cap="none" strike="noStrike">
                        <a:solidFill>
                          <a:srgbClr val="1F1F1F"/>
                        </a:solidFill>
                        <a:latin typeface="Arial"/>
                        <a:ea typeface="Arial"/>
                        <a:cs typeface="Arial"/>
                        <a:sym typeface="Arial"/>
                      </a:endParaRPr>
                    </a:p>
                  </a:txBody>
                  <a:tcPr marT="60950" marB="60950"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Clr>
                          <a:srgbClr val="1F1F1F"/>
                        </a:buClr>
                        <a:buSzPts val="2400"/>
                        <a:buFont typeface="Arial"/>
                        <a:buNone/>
                      </a:pPr>
                      <a:r>
                        <a:rPr b="1" lang="fr-FR" sz="2400" u="none" cap="none" strike="noStrike">
                          <a:solidFill>
                            <a:srgbClr val="1F1F1F"/>
                          </a:solidFill>
                          <a:latin typeface="Arial"/>
                          <a:ea typeface="Arial"/>
                          <a:cs typeface="Arial"/>
                          <a:sym typeface="Arial"/>
                        </a:rPr>
                        <a:t>3,2</a:t>
                      </a:r>
                      <a:endParaRPr sz="2400" u="none" cap="none" strike="noStrike">
                        <a:solidFill>
                          <a:srgbClr val="1F1F1F"/>
                        </a:solidFill>
                        <a:latin typeface="Arial"/>
                        <a:ea typeface="Arial"/>
                        <a:cs typeface="Arial"/>
                        <a:sym typeface="Arial"/>
                      </a:endParaRPr>
                    </a:p>
                  </a:txBody>
                  <a:tcPr marT="60950" marB="60950"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Clr>
                          <a:srgbClr val="1F1F1F"/>
                        </a:buClr>
                        <a:buSzPts val="2400"/>
                        <a:buFont typeface="Arial"/>
                        <a:buNone/>
                      </a:pPr>
                      <a:r>
                        <a:rPr b="1" lang="fr-FR" sz="2400" u="none" cap="none" strike="noStrike">
                          <a:solidFill>
                            <a:srgbClr val="1F1F1F"/>
                          </a:solidFill>
                          <a:latin typeface="Arial"/>
                          <a:ea typeface="Arial"/>
                          <a:cs typeface="Arial"/>
                          <a:sym typeface="Arial"/>
                        </a:rPr>
                        <a:t>4,5</a:t>
                      </a:r>
                      <a:endParaRPr sz="2400" u="none" cap="none" strike="noStrike">
                        <a:solidFill>
                          <a:srgbClr val="1F1F1F"/>
                        </a:solidFill>
                        <a:latin typeface="Arial"/>
                        <a:ea typeface="Arial"/>
                        <a:cs typeface="Arial"/>
                        <a:sym typeface="Arial"/>
                      </a:endParaRPr>
                    </a:p>
                  </a:txBody>
                  <a:tcPr marT="60950" marB="60950"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Clr>
                          <a:srgbClr val="1F1F1F"/>
                        </a:buClr>
                        <a:buSzPts val="2400"/>
                        <a:buFont typeface="Arial"/>
                        <a:buNone/>
                      </a:pPr>
                      <a:r>
                        <a:rPr b="1" lang="fr-FR" sz="2400" u="none" cap="none" strike="noStrike">
                          <a:solidFill>
                            <a:srgbClr val="1F1F1F"/>
                          </a:solidFill>
                          <a:latin typeface="Arial"/>
                          <a:ea typeface="Arial"/>
                          <a:cs typeface="Arial"/>
                          <a:sym typeface="Arial"/>
                        </a:rPr>
                        <a:t>7</a:t>
                      </a:r>
                      <a:endParaRPr sz="2400" u="none" cap="none" strike="noStrike">
                        <a:solidFill>
                          <a:srgbClr val="1F1F1F"/>
                        </a:solidFill>
                        <a:latin typeface="Arial"/>
                        <a:ea typeface="Arial"/>
                        <a:cs typeface="Arial"/>
                        <a:sym typeface="Arial"/>
                      </a:endParaRPr>
                    </a:p>
                  </a:txBody>
                  <a:tcPr marT="60950" marB="60950"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Clr>
                          <a:srgbClr val="1F1F1F"/>
                        </a:buClr>
                        <a:buSzPts val="2400"/>
                        <a:buFont typeface="Arial"/>
                        <a:buNone/>
                      </a:pPr>
                      <a:r>
                        <a:rPr b="1" lang="fr-FR" sz="2400" u="none" cap="none" strike="noStrike">
                          <a:solidFill>
                            <a:srgbClr val="1F1F1F"/>
                          </a:solidFill>
                          <a:latin typeface="Arial"/>
                          <a:ea typeface="Arial"/>
                          <a:cs typeface="Arial"/>
                          <a:sym typeface="Arial"/>
                        </a:rPr>
                        <a:t>7</a:t>
                      </a:r>
                      <a:endParaRPr sz="2400" u="none" cap="none" strike="noStrike">
                        <a:solidFill>
                          <a:srgbClr val="1F1F1F"/>
                        </a:solidFill>
                        <a:latin typeface="Arial"/>
                        <a:ea typeface="Arial"/>
                        <a:cs typeface="Arial"/>
                        <a:sym typeface="Arial"/>
                      </a:endParaRPr>
                    </a:p>
                  </a:txBody>
                  <a:tcPr marT="60950" marB="60950"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Clr>
                          <a:srgbClr val="1F1F1F"/>
                        </a:buClr>
                        <a:buSzPts val="2400"/>
                        <a:buFont typeface="Arial"/>
                        <a:buNone/>
                      </a:pPr>
                      <a:r>
                        <a:rPr b="1" lang="fr-FR" sz="2400" u="none" cap="none" strike="noStrike">
                          <a:solidFill>
                            <a:srgbClr val="1F1F1F"/>
                          </a:solidFill>
                          <a:latin typeface="Arial"/>
                          <a:ea typeface="Arial"/>
                          <a:cs typeface="Arial"/>
                          <a:sym typeface="Arial"/>
                        </a:rPr>
                        <a:t>10,4</a:t>
                      </a:r>
                      <a:endParaRPr sz="2400" u="none" cap="none" strike="noStrike">
                        <a:solidFill>
                          <a:srgbClr val="1F1F1F"/>
                        </a:solidFill>
                        <a:latin typeface="Arial"/>
                        <a:ea typeface="Arial"/>
                        <a:cs typeface="Arial"/>
                        <a:sym typeface="Arial"/>
                      </a:endParaRPr>
                    </a:p>
                  </a:txBody>
                  <a:tcPr marT="60950" marB="60950"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Clr>
                          <a:srgbClr val="1F1F1F"/>
                        </a:buClr>
                        <a:buSzPts val="2400"/>
                        <a:buFont typeface="Arial"/>
                        <a:buNone/>
                      </a:pPr>
                      <a:r>
                        <a:rPr b="1" lang="fr-FR" sz="2400" u="none" cap="none" strike="noStrike">
                          <a:solidFill>
                            <a:srgbClr val="1F1F1F"/>
                          </a:solidFill>
                          <a:latin typeface="Arial"/>
                          <a:ea typeface="Arial"/>
                          <a:cs typeface="Arial"/>
                          <a:sym typeface="Arial"/>
                        </a:rPr>
                        <a:t>12,5</a:t>
                      </a:r>
                      <a:endParaRPr sz="2400" u="none" cap="none" strike="noStrike">
                        <a:solidFill>
                          <a:srgbClr val="1F1F1F"/>
                        </a:solidFill>
                        <a:latin typeface="Arial"/>
                        <a:ea typeface="Arial"/>
                        <a:cs typeface="Arial"/>
                        <a:sym typeface="Arial"/>
                      </a:endParaRPr>
                    </a:p>
                  </a:txBody>
                  <a:tcPr marT="60950" marB="60950"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bl>
          </a:graphicData>
        </a:graphic>
      </p:graphicFrame>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5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5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5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76" name="Shape 276"/>
        <p:cNvGrpSpPr/>
        <p:nvPr/>
      </p:nvGrpSpPr>
      <p:grpSpPr>
        <a:xfrm>
          <a:off x="0" y="0"/>
          <a:ext cx="0" cy="0"/>
          <a:chOff x="0" y="0"/>
          <a:chExt cx="0" cy="0"/>
        </a:xfrm>
      </p:grpSpPr>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3" name="Shape 763"/>
        <p:cNvGrpSpPr/>
        <p:nvPr/>
      </p:nvGrpSpPr>
      <p:grpSpPr>
        <a:xfrm>
          <a:off x="0" y="0"/>
          <a:ext cx="0" cy="0"/>
          <a:chOff x="0" y="0"/>
          <a:chExt cx="0" cy="0"/>
        </a:xfrm>
      </p:grpSpPr>
      <p:pic>
        <p:nvPicPr>
          <p:cNvPr id="764" name="Google Shape;764;p31"/>
          <p:cNvPicPr preferRelativeResize="0"/>
          <p:nvPr/>
        </p:nvPicPr>
        <p:blipFill rotWithShape="1">
          <a:blip r:embed="rId3">
            <a:alphaModFix/>
          </a:blip>
          <a:srcRect b="0" l="0" r="0" t="0"/>
          <a:stretch/>
        </p:blipFill>
        <p:spPr>
          <a:xfrm>
            <a:off x="11216900" y="336343"/>
            <a:ext cx="583170" cy="583170"/>
          </a:xfrm>
          <a:prstGeom prst="rect">
            <a:avLst/>
          </a:prstGeom>
          <a:noFill/>
          <a:ln>
            <a:noFill/>
          </a:ln>
        </p:spPr>
      </p:pic>
      <p:sp>
        <p:nvSpPr>
          <p:cNvPr id="765" name="Google Shape;765;p31"/>
          <p:cNvSpPr/>
          <p:nvPr/>
        </p:nvSpPr>
        <p:spPr>
          <a:xfrm>
            <a:off x="837950" y="215486"/>
            <a:ext cx="10307830" cy="409673"/>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D’une manière générale, je peux classer les solutions aqueuses sur l’axe des pH.</a:t>
            </a:r>
            <a:endParaRPr/>
          </a:p>
        </p:txBody>
      </p:sp>
      <p:sp>
        <p:nvSpPr>
          <p:cNvPr id="766" name="Google Shape;766;p31"/>
          <p:cNvSpPr txBox="1"/>
          <p:nvPr/>
        </p:nvSpPr>
        <p:spPr>
          <a:xfrm>
            <a:off x="11716863" y="76676"/>
            <a:ext cx="306648" cy="369332"/>
          </a:xfrm>
          <a:prstGeom prst="rect">
            <a:avLst/>
          </a:prstGeom>
          <a:solidFill>
            <a:srgbClr val="FF656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chemeClr val="lt1"/>
                </a:solidFill>
                <a:latin typeface="Calibri"/>
                <a:ea typeface="Calibri"/>
                <a:cs typeface="Calibri"/>
                <a:sym typeface="Calibri"/>
              </a:rPr>
              <a:t>M</a:t>
            </a:r>
            <a:endParaRPr b="1" sz="1800">
              <a:solidFill>
                <a:schemeClr val="lt1"/>
              </a:solidFill>
              <a:latin typeface="Calibri"/>
              <a:ea typeface="Calibri"/>
              <a:cs typeface="Calibri"/>
              <a:sym typeface="Calibri"/>
            </a:endParaRPr>
          </a:p>
        </p:txBody>
      </p:sp>
      <p:sp>
        <p:nvSpPr>
          <p:cNvPr id="767" name="Google Shape;767;p31"/>
          <p:cNvSpPr/>
          <p:nvPr/>
        </p:nvSpPr>
        <p:spPr>
          <a:xfrm>
            <a:off x="1412240" y="2976880"/>
            <a:ext cx="9479280" cy="538480"/>
          </a:xfrm>
          <a:prstGeom prst="rightArrow">
            <a:avLst>
              <a:gd fmla="val 50000" name="adj1"/>
              <a:gd fmla="val 50000" name="adj2"/>
            </a:avLst>
          </a:prstGeom>
          <a:gradFill>
            <a:gsLst>
              <a:gs pos="0">
                <a:srgbClr val="FF0000"/>
              </a:gs>
              <a:gs pos="48000">
                <a:srgbClr val="CFE6B3"/>
              </a:gs>
              <a:gs pos="74000">
                <a:srgbClr val="87BFEA"/>
              </a:gs>
              <a:gs pos="83000">
                <a:srgbClr val="87BFEA"/>
              </a:gs>
              <a:gs pos="100000">
                <a:srgbClr val="ADD6F1"/>
              </a:gs>
            </a:gsLst>
            <a:lin ang="0" scaled="0"/>
          </a:gra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768" name="Google Shape;768;p31"/>
          <p:cNvCxnSpPr/>
          <p:nvPr/>
        </p:nvCxnSpPr>
        <p:spPr>
          <a:xfrm>
            <a:off x="5933440" y="2438400"/>
            <a:ext cx="0" cy="650240"/>
          </a:xfrm>
          <a:prstGeom prst="straightConnector1">
            <a:avLst/>
          </a:prstGeom>
          <a:noFill/>
          <a:ln cap="flat" cmpd="sng" w="57150">
            <a:solidFill>
              <a:srgbClr val="00B050"/>
            </a:solidFill>
            <a:prstDash val="solid"/>
            <a:miter lim="800000"/>
            <a:headEnd len="sm" w="sm" type="none"/>
            <a:tailEnd len="med" w="med" type="triangle"/>
          </a:ln>
        </p:spPr>
      </p:cxnSp>
      <p:sp>
        <p:nvSpPr>
          <p:cNvPr id="769" name="Google Shape;769;p31"/>
          <p:cNvSpPr txBox="1"/>
          <p:nvPr/>
        </p:nvSpPr>
        <p:spPr>
          <a:xfrm>
            <a:off x="5403904" y="1918007"/>
            <a:ext cx="1059072"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rgbClr val="00B050"/>
                </a:solidFill>
                <a:latin typeface="Calibri"/>
                <a:ea typeface="Calibri"/>
                <a:cs typeface="Calibri"/>
                <a:sym typeface="Calibri"/>
              </a:rPr>
              <a:t>Neutre</a:t>
            </a:r>
            <a:endParaRPr/>
          </a:p>
        </p:txBody>
      </p:sp>
      <p:sp>
        <p:nvSpPr>
          <p:cNvPr id="770" name="Google Shape;770;p31"/>
          <p:cNvSpPr/>
          <p:nvPr/>
        </p:nvSpPr>
        <p:spPr>
          <a:xfrm>
            <a:off x="5283200" y="1859280"/>
            <a:ext cx="1300480" cy="579120"/>
          </a:xfrm>
          <a:prstGeom prst="roundRect">
            <a:avLst>
              <a:gd fmla="val 16667" name="adj"/>
            </a:avLst>
          </a:prstGeom>
          <a:noFill/>
          <a:ln cap="flat" cmpd="sng" w="12700">
            <a:solidFill>
              <a:srgbClr val="00B0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71" name="Google Shape;771;p31"/>
          <p:cNvSpPr txBox="1"/>
          <p:nvPr/>
        </p:nvSpPr>
        <p:spPr>
          <a:xfrm>
            <a:off x="2451624" y="2438400"/>
            <a:ext cx="2241319"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rgbClr val="FF0000"/>
                </a:solidFill>
                <a:latin typeface="Calibri"/>
                <a:ea typeface="Calibri"/>
                <a:cs typeface="Calibri"/>
                <a:sym typeface="Calibri"/>
              </a:rPr>
              <a:t>Solutions acides</a:t>
            </a:r>
            <a:endParaRPr/>
          </a:p>
        </p:txBody>
      </p:sp>
      <p:sp>
        <p:nvSpPr>
          <p:cNvPr id="772" name="Google Shape;772;p31"/>
          <p:cNvSpPr/>
          <p:nvPr/>
        </p:nvSpPr>
        <p:spPr>
          <a:xfrm>
            <a:off x="2318568" y="2379672"/>
            <a:ext cx="2507432" cy="579120"/>
          </a:xfrm>
          <a:prstGeom prst="roundRect">
            <a:avLst>
              <a:gd fmla="val 16667" name="adj"/>
            </a:avLst>
          </a:prstGeom>
          <a:noFill/>
          <a:ln cap="flat" cmpd="sng" w="127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73" name="Google Shape;773;p31"/>
          <p:cNvSpPr txBox="1"/>
          <p:nvPr/>
        </p:nvSpPr>
        <p:spPr>
          <a:xfrm>
            <a:off x="7306705" y="2415848"/>
            <a:ext cx="256672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rgbClr val="5EACE3"/>
                </a:solidFill>
                <a:latin typeface="Calibri"/>
                <a:ea typeface="Calibri"/>
                <a:cs typeface="Calibri"/>
                <a:sym typeface="Calibri"/>
              </a:rPr>
              <a:t>Solutions basiques</a:t>
            </a:r>
            <a:endParaRPr/>
          </a:p>
        </p:txBody>
      </p:sp>
      <p:sp>
        <p:nvSpPr>
          <p:cNvPr id="774" name="Google Shape;774;p31"/>
          <p:cNvSpPr/>
          <p:nvPr/>
        </p:nvSpPr>
        <p:spPr>
          <a:xfrm>
            <a:off x="7276936" y="2357120"/>
            <a:ext cx="2596495" cy="579120"/>
          </a:xfrm>
          <a:prstGeom prst="roundRect">
            <a:avLst>
              <a:gd fmla="val 16667" name="adj"/>
            </a:avLst>
          </a:prstGeom>
          <a:noFill/>
          <a:ln cap="flat" cmpd="sng" w="12700">
            <a:solidFill>
              <a:srgbClr val="5FADE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775" name="Google Shape;775;p31"/>
          <p:cNvCxnSpPr>
            <a:endCxn id="776" idx="0"/>
          </p:cNvCxnSpPr>
          <p:nvPr/>
        </p:nvCxnSpPr>
        <p:spPr>
          <a:xfrm>
            <a:off x="1412259" y="2877473"/>
            <a:ext cx="7500" cy="619800"/>
          </a:xfrm>
          <a:prstGeom prst="straightConnector1">
            <a:avLst/>
          </a:prstGeom>
          <a:noFill/>
          <a:ln cap="flat" cmpd="sng" w="28575">
            <a:solidFill>
              <a:srgbClr val="262626"/>
            </a:solidFill>
            <a:prstDash val="dash"/>
            <a:miter lim="800000"/>
            <a:headEnd len="sm" w="sm" type="none"/>
            <a:tailEnd len="sm" w="sm" type="none"/>
          </a:ln>
        </p:spPr>
      </p:cxnSp>
      <p:sp>
        <p:nvSpPr>
          <p:cNvPr id="776" name="Google Shape;776;p31"/>
          <p:cNvSpPr txBox="1"/>
          <p:nvPr/>
        </p:nvSpPr>
        <p:spPr>
          <a:xfrm>
            <a:off x="1249680" y="3497273"/>
            <a:ext cx="34015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0</a:t>
            </a:r>
            <a:endParaRPr b="1" sz="1800">
              <a:solidFill>
                <a:schemeClr val="dk1"/>
              </a:solidFill>
              <a:latin typeface="Calibri"/>
              <a:ea typeface="Calibri"/>
              <a:cs typeface="Calibri"/>
              <a:sym typeface="Calibri"/>
            </a:endParaRPr>
          </a:p>
        </p:txBody>
      </p:sp>
      <p:cxnSp>
        <p:nvCxnSpPr>
          <p:cNvPr id="777" name="Google Shape;777;p31"/>
          <p:cNvCxnSpPr>
            <a:endCxn id="778" idx="0"/>
          </p:cNvCxnSpPr>
          <p:nvPr/>
        </p:nvCxnSpPr>
        <p:spPr>
          <a:xfrm>
            <a:off x="5924619" y="2958752"/>
            <a:ext cx="7500" cy="619800"/>
          </a:xfrm>
          <a:prstGeom prst="straightConnector1">
            <a:avLst/>
          </a:prstGeom>
          <a:noFill/>
          <a:ln cap="flat" cmpd="sng" w="28575">
            <a:solidFill>
              <a:srgbClr val="262626"/>
            </a:solidFill>
            <a:prstDash val="dash"/>
            <a:miter lim="800000"/>
            <a:headEnd len="sm" w="sm" type="none"/>
            <a:tailEnd len="sm" w="sm" type="none"/>
          </a:ln>
        </p:spPr>
      </p:cxnSp>
      <p:sp>
        <p:nvSpPr>
          <p:cNvPr id="778" name="Google Shape;778;p31"/>
          <p:cNvSpPr txBox="1"/>
          <p:nvPr/>
        </p:nvSpPr>
        <p:spPr>
          <a:xfrm>
            <a:off x="5762040" y="3578552"/>
            <a:ext cx="34015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7</a:t>
            </a:r>
            <a:endParaRPr b="1" sz="1800">
              <a:solidFill>
                <a:schemeClr val="dk1"/>
              </a:solidFill>
              <a:latin typeface="Calibri"/>
              <a:ea typeface="Calibri"/>
              <a:cs typeface="Calibri"/>
              <a:sym typeface="Calibri"/>
            </a:endParaRPr>
          </a:p>
        </p:txBody>
      </p:sp>
      <p:cxnSp>
        <p:nvCxnSpPr>
          <p:cNvPr id="779" name="Google Shape;779;p31"/>
          <p:cNvCxnSpPr>
            <a:endCxn id="780" idx="0"/>
          </p:cNvCxnSpPr>
          <p:nvPr/>
        </p:nvCxnSpPr>
        <p:spPr>
          <a:xfrm flipH="1">
            <a:off x="10266881" y="2994999"/>
            <a:ext cx="7500" cy="561000"/>
          </a:xfrm>
          <a:prstGeom prst="straightConnector1">
            <a:avLst/>
          </a:prstGeom>
          <a:noFill/>
          <a:ln cap="flat" cmpd="sng" w="28575">
            <a:solidFill>
              <a:srgbClr val="262626"/>
            </a:solidFill>
            <a:prstDash val="dash"/>
            <a:miter lim="800000"/>
            <a:headEnd len="sm" w="sm" type="none"/>
            <a:tailEnd len="sm" w="sm" type="none"/>
          </a:ln>
        </p:spPr>
      </p:cxnSp>
      <p:sp>
        <p:nvSpPr>
          <p:cNvPr id="780" name="Google Shape;780;p31"/>
          <p:cNvSpPr txBox="1"/>
          <p:nvPr/>
        </p:nvSpPr>
        <p:spPr>
          <a:xfrm>
            <a:off x="10019056" y="3555999"/>
            <a:ext cx="495649"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14</a:t>
            </a:r>
            <a:endParaRPr b="1" sz="1800">
              <a:solidFill>
                <a:schemeClr val="dk1"/>
              </a:solidFill>
              <a:latin typeface="Calibri"/>
              <a:ea typeface="Calibri"/>
              <a:cs typeface="Calibri"/>
              <a:sym typeface="Calibri"/>
            </a:endParaRPr>
          </a:p>
        </p:txBody>
      </p:sp>
      <p:sp>
        <p:nvSpPr>
          <p:cNvPr id="781" name="Google Shape;781;p31"/>
          <p:cNvSpPr txBox="1"/>
          <p:nvPr/>
        </p:nvSpPr>
        <p:spPr>
          <a:xfrm>
            <a:off x="7785649" y="3497273"/>
            <a:ext cx="853119"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rgbClr val="0070C0"/>
                </a:solidFill>
                <a:latin typeface="Calibri"/>
                <a:ea typeface="Calibri"/>
                <a:cs typeface="Calibri"/>
                <a:sym typeface="Calibri"/>
              </a:rPr>
              <a:t>pH&gt;7</a:t>
            </a:r>
            <a:endParaRPr b="1" sz="1800">
              <a:solidFill>
                <a:srgbClr val="0070C0"/>
              </a:solidFill>
              <a:latin typeface="Calibri"/>
              <a:ea typeface="Calibri"/>
              <a:cs typeface="Calibri"/>
              <a:sym typeface="Calibri"/>
            </a:endParaRPr>
          </a:p>
        </p:txBody>
      </p:sp>
      <p:sp>
        <p:nvSpPr>
          <p:cNvPr id="782" name="Google Shape;782;p31"/>
          <p:cNvSpPr txBox="1"/>
          <p:nvPr/>
        </p:nvSpPr>
        <p:spPr>
          <a:xfrm>
            <a:off x="3214444" y="3515360"/>
            <a:ext cx="853119"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rgbClr val="FF0000"/>
                </a:solidFill>
                <a:latin typeface="Calibri"/>
                <a:ea typeface="Calibri"/>
                <a:cs typeface="Calibri"/>
                <a:sym typeface="Calibri"/>
              </a:rPr>
              <a:t>pH&lt;7</a:t>
            </a:r>
            <a:endParaRPr b="1" sz="1800">
              <a:solidFill>
                <a:srgbClr val="FF0000"/>
              </a:solidFill>
              <a:latin typeface="Calibri"/>
              <a:ea typeface="Calibri"/>
              <a:cs typeface="Calibri"/>
              <a:sym typeface="Calibri"/>
            </a:endParaRPr>
          </a:p>
        </p:txBody>
      </p:sp>
      <p:sp>
        <p:nvSpPr>
          <p:cNvPr id="783" name="Google Shape;783;p31"/>
          <p:cNvSpPr txBox="1"/>
          <p:nvPr/>
        </p:nvSpPr>
        <p:spPr>
          <a:xfrm>
            <a:off x="10975421" y="2934663"/>
            <a:ext cx="663964"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3200">
                <a:solidFill>
                  <a:schemeClr val="dk1"/>
                </a:solidFill>
                <a:latin typeface="Calibri"/>
                <a:ea typeface="Calibri"/>
                <a:cs typeface="Calibri"/>
                <a:sym typeface="Calibri"/>
              </a:rPr>
              <a:t>pH</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7" name="Shape 787"/>
        <p:cNvGrpSpPr/>
        <p:nvPr/>
      </p:nvGrpSpPr>
      <p:grpSpPr>
        <a:xfrm>
          <a:off x="0" y="0"/>
          <a:ext cx="0" cy="0"/>
          <a:chOff x="0" y="0"/>
          <a:chExt cx="0" cy="0"/>
        </a:xfrm>
      </p:grpSpPr>
      <p:sp>
        <p:nvSpPr>
          <p:cNvPr id="788" name="Google Shape;788;p32"/>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fontScale="92500" lnSpcReduction="20000"/>
          </a:bodyPr>
          <a:lstStyle/>
          <a:p>
            <a:pPr indent="-228600" lvl="0" marL="228600" rtl="0" algn="l">
              <a:lnSpc>
                <a:spcPct val="90000"/>
              </a:lnSpc>
              <a:spcBef>
                <a:spcPts val="0"/>
              </a:spcBef>
              <a:spcAft>
                <a:spcPts val="0"/>
              </a:spcAft>
              <a:buClr>
                <a:schemeClr val="dk1"/>
              </a:buClr>
              <a:buSzPct val="100000"/>
              <a:buNone/>
            </a:pPr>
            <a:r>
              <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2" name="Shape 792"/>
        <p:cNvGrpSpPr/>
        <p:nvPr/>
      </p:nvGrpSpPr>
      <p:grpSpPr>
        <a:xfrm>
          <a:off x="0" y="0"/>
          <a:ext cx="0" cy="0"/>
          <a:chOff x="0" y="0"/>
          <a:chExt cx="0" cy="0"/>
        </a:xfrm>
      </p:grpSpPr>
      <p:sp>
        <p:nvSpPr>
          <p:cNvPr id="793" name="Google Shape;793;p33"/>
          <p:cNvSpPr txBox="1"/>
          <p:nvPr>
            <p:ph idx="1" type="body"/>
          </p:nvPr>
        </p:nvSpPr>
        <p:spPr>
          <a:xfrm>
            <a:off x="5025419" y="4219335"/>
            <a:ext cx="5869201" cy="418862"/>
          </a:xfrm>
          <a:prstGeom prst="rect">
            <a:avLst/>
          </a:prstGeom>
          <a:noFill/>
          <a:ln>
            <a:noFill/>
          </a:ln>
        </p:spPr>
        <p:txBody>
          <a:bodyPr anchorCtr="0" anchor="t" bIns="45700" lIns="91425" spcFirstLastPara="1" rIns="91425" wrap="square" tIns="45700">
            <a:noAutofit/>
          </a:bodyPr>
          <a:lstStyle/>
          <a:p>
            <a:pPr indent="-228600" lvl="0" marL="228600" rtl="0" algn="ctr">
              <a:lnSpc>
                <a:spcPct val="90000"/>
              </a:lnSpc>
              <a:spcBef>
                <a:spcPts val="0"/>
              </a:spcBef>
              <a:spcAft>
                <a:spcPts val="0"/>
              </a:spcAft>
              <a:buClr>
                <a:srgbClr val="7F7F7F"/>
              </a:buClr>
              <a:buSzPts val="2000"/>
              <a:buNone/>
            </a:pPr>
            <a:r>
              <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7" name="Shape 797"/>
        <p:cNvGrpSpPr/>
        <p:nvPr/>
      </p:nvGrpSpPr>
      <p:grpSpPr>
        <a:xfrm>
          <a:off x="0" y="0"/>
          <a:ext cx="0" cy="0"/>
          <a:chOff x="0" y="0"/>
          <a:chExt cx="0" cy="0"/>
        </a:xfrm>
      </p:grpSpPr>
      <p:pic>
        <p:nvPicPr>
          <p:cNvPr id="798" name="Google Shape;798;p34"/>
          <p:cNvPicPr preferRelativeResize="0"/>
          <p:nvPr/>
        </p:nvPicPr>
        <p:blipFill rotWithShape="1">
          <a:blip r:embed="rId3">
            <a:alphaModFix/>
          </a:blip>
          <a:srcRect b="0" l="0" r="0" t="0"/>
          <a:stretch/>
        </p:blipFill>
        <p:spPr>
          <a:xfrm>
            <a:off x="11216900" y="336343"/>
            <a:ext cx="583170" cy="583170"/>
          </a:xfrm>
          <a:prstGeom prst="rect">
            <a:avLst/>
          </a:prstGeom>
          <a:noFill/>
          <a:ln>
            <a:noFill/>
          </a:ln>
        </p:spPr>
      </p:pic>
      <p:sp>
        <p:nvSpPr>
          <p:cNvPr id="799" name="Google Shape;799;p34"/>
          <p:cNvSpPr/>
          <p:nvPr/>
        </p:nvSpPr>
        <p:spPr>
          <a:xfrm>
            <a:off x="635757" y="1197904"/>
            <a:ext cx="2500008" cy="408351"/>
          </a:xfrm>
          <a:prstGeom prst="roundRect">
            <a:avLst>
              <a:gd fmla="val 16667" name="adj"/>
            </a:avLst>
          </a:prstGeom>
          <a:solidFill>
            <a:srgbClr val="FFC000"/>
          </a:solidFill>
          <a:ln cap="flat" cmpd="sng" w="1270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i="1" lang="fr-FR" sz="2000">
                <a:solidFill>
                  <a:schemeClr val="dk1"/>
                </a:solidFill>
                <a:latin typeface="Calibri"/>
                <a:ea typeface="Calibri"/>
                <a:cs typeface="Calibri"/>
                <a:sym typeface="Calibri"/>
              </a:rPr>
              <a:t>Tâche principale</a:t>
            </a:r>
            <a:endParaRPr/>
          </a:p>
        </p:txBody>
      </p:sp>
      <p:sp>
        <p:nvSpPr>
          <p:cNvPr id="800" name="Google Shape;800;p34"/>
          <p:cNvSpPr/>
          <p:nvPr/>
        </p:nvSpPr>
        <p:spPr>
          <a:xfrm>
            <a:off x="924133" y="337405"/>
            <a:ext cx="10584352" cy="38822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Lisons notre tâche principale. Je dispose d’un tableau qui contient certaines solutions avec leurs pH. </a:t>
            </a:r>
            <a:br>
              <a:rPr b="1" lang="fr-FR" sz="1600">
                <a:solidFill>
                  <a:srgbClr val="A5A5A5"/>
                </a:solidFill>
                <a:latin typeface="Calibri"/>
                <a:ea typeface="Calibri"/>
                <a:cs typeface="Calibri"/>
                <a:sym typeface="Calibri"/>
              </a:rPr>
            </a:br>
            <a:r>
              <a:rPr b="1" lang="fr-FR" sz="1600">
                <a:solidFill>
                  <a:srgbClr val="A5A5A5"/>
                </a:solidFill>
                <a:latin typeface="Calibri"/>
                <a:ea typeface="Calibri"/>
                <a:cs typeface="Calibri"/>
                <a:sym typeface="Calibri"/>
              </a:rPr>
              <a:t>On me demande d’identifier la solution la plus acide et la solution la plus basique. Je vais vous montrer comment.</a:t>
            </a:r>
            <a:endParaRPr/>
          </a:p>
        </p:txBody>
      </p:sp>
      <p:sp>
        <p:nvSpPr>
          <p:cNvPr id="801" name="Google Shape;801;p34"/>
          <p:cNvSpPr/>
          <p:nvPr/>
        </p:nvSpPr>
        <p:spPr>
          <a:xfrm>
            <a:off x="563989" y="776457"/>
            <a:ext cx="10307830" cy="21290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 lit la consigne et présente les supports. Il explique ce qui est demandé. </a:t>
            </a:r>
            <a:endParaRPr i="1" sz="1400">
              <a:solidFill>
                <a:srgbClr val="FF0000"/>
              </a:solidFill>
              <a:latin typeface="Calibri"/>
              <a:ea typeface="Calibri"/>
              <a:cs typeface="Calibri"/>
              <a:sym typeface="Calibri"/>
            </a:endParaRPr>
          </a:p>
        </p:txBody>
      </p:sp>
      <p:sp>
        <p:nvSpPr>
          <p:cNvPr id="802" name="Google Shape;802;p34"/>
          <p:cNvSpPr txBox="1"/>
          <p:nvPr/>
        </p:nvSpPr>
        <p:spPr>
          <a:xfrm>
            <a:off x="11716863" y="76676"/>
            <a:ext cx="306648" cy="369332"/>
          </a:xfrm>
          <a:prstGeom prst="rect">
            <a:avLst/>
          </a:prstGeom>
          <a:solidFill>
            <a:srgbClr val="FF656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chemeClr val="lt1"/>
                </a:solidFill>
                <a:latin typeface="Calibri"/>
                <a:ea typeface="Calibri"/>
                <a:cs typeface="Calibri"/>
                <a:sym typeface="Calibri"/>
              </a:rPr>
              <a:t>M</a:t>
            </a:r>
            <a:endParaRPr b="1" sz="1800">
              <a:solidFill>
                <a:schemeClr val="lt1"/>
              </a:solidFill>
              <a:latin typeface="Calibri"/>
              <a:ea typeface="Calibri"/>
              <a:cs typeface="Calibri"/>
              <a:sym typeface="Calibri"/>
            </a:endParaRPr>
          </a:p>
        </p:txBody>
      </p:sp>
      <p:sp>
        <p:nvSpPr>
          <p:cNvPr id="803" name="Google Shape;803;p34"/>
          <p:cNvSpPr txBox="1"/>
          <p:nvPr/>
        </p:nvSpPr>
        <p:spPr>
          <a:xfrm>
            <a:off x="563989" y="1665816"/>
            <a:ext cx="10944496" cy="4524315"/>
          </a:xfrm>
          <a:prstGeom prst="rect">
            <a:avLst/>
          </a:prstGeom>
          <a:solidFill>
            <a:srgbClr val="F8D6C7"/>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On mesure le pH de quelques solutions aqueuses à l’aide du papier pH.</a:t>
            </a:r>
            <a:endParaRPr/>
          </a:p>
          <a:p>
            <a:pPr indent="0" lvl="0" marL="0" marR="0" rtl="0" algn="l">
              <a:spcBef>
                <a:spcPts val="0"/>
              </a:spcBef>
              <a:spcAft>
                <a:spcPts val="0"/>
              </a:spcAft>
              <a:buNone/>
            </a:pPr>
            <a:r>
              <a:rPr lang="fr-FR" sz="2400">
                <a:solidFill>
                  <a:schemeClr val="dk1"/>
                </a:solidFill>
                <a:latin typeface="Calibri"/>
                <a:ea typeface="Calibri"/>
                <a:cs typeface="Calibri"/>
                <a:sym typeface="Calibri"/>
              </a:rPr>
              <a:t>Les résultats sont enregistrés dans le tableau ci-dessous:</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2400"/>
              <a:buFont typeface="Noto Sans Symbols"/>
              <a:buChar char="⮚"/>
            </a:pPr>
            <a:r>
              <a:rPr b="1" lang="fr-FR" sz="2400">
                <a:solidFill>
                  <a:schemeClr val="dk1"/>
                </a:solidFill>
                <a:latin typeface="Calibri"/>
                <a:ea typeface="Calibri"/>
                <a:cs typeface="Calibri"/>
                <a:sym typeface="Calibri"/>
              </a:rPr>
              <a:t> </a:t>
            </a:r>
            <a:r>
              <a:rPr b="1" lang="fr-FR" sz="2400" u="sng">
                <a:solidFill>
                  <a:schemeClr val="dk1"/>
                </a:solidFill>
                <a:latin typeface="Calibri"/>
                <a:ea typeface="Calibri"/>
                <a:cs typeface="Calibri"/>
                <a:sym typeface="Calibri"/>
              </a:rPr>
              <a:t>Identifier</a:t>
            </a:r>
            <a:r>
              <a:rPr b="1" lang="fr-FR" sz="2400">
                <a:solidFill>
                  <a:schemeClr val="dk1"/>
                </a:solidFill>
                <a:latin typeface="Calibri"/>
                <a:ea typeface="Calibri"/>
                <a:cs typeface="Calibri"/>
                <a:sym typeface="Calibri"/>
              </a:rPr>
              <a:t> la solution la plus acide et la solution la plus basique.</a:t>
            </a:r>
            <a:endParaRPr sz="2400">
              <a:solidFill>
                <a:schemeClr val="dk1"/>
              </a:solidFill>
              <a:latin typeface="Calibri"/>
              <a:ea typeface="Calibri"/>
              <a:cs typeface="Calibri"/>
              <a:sym typeface="Calibri"/>
            </a:endParaRPr>
          </a:p>
        </p:txBody>
      </p:sp>
      <p:pic>
        <p:nvPicPr>
          <p:cNvPr descr="Une image contenant texte, capture d’écran, Police, nombre&#10;&#10;Le contenu généré par l’IA peut être incorrect." id="804" name="Google Shape;804;p34"/>
          <p:cNvPicPr preferRelativeResize="0"/>
          <p:nvPr/>
        </p:nvPicPr>
        <p:blipFill rotWithShape="1">
          <a:blip r:embed="rId4">
            <a:alphaModFix/>
          </a:blip>
          <a:srcRect b="0" l="0" r="0" t="0"/>
          <a:stretch/>
        </p:blipFill>
        <p:spPr>
          <a:xfrm>
            <a:off x="2260411" y="2593578"/>
            <a:ext cx="6934389" cy="3066518"/>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8" name="Shape 808"/>
        <p:cNvGrpSpPr/>
        <p:nvPr/>
      </p:nvGrpSpPr>
      <p:grpSpPr>
        <a:xfrm>
          <a:off x="0" y="0"/>
          <a:ext cx="0" cy="0"/>
          <a:chOff x="0" y="0"/>
          <a:chExt cx="0" cy="0"/>
        </a:xfrm>
      </p:grpSpPr>
      <p:pic>
        <p:nvPicPr>
          <p:cNvPr id="809" name="Google Shape;809;p35"/>
          <p:cNvPicPr preferRelativeResize="0"/>
          <p:nvPr/>
        </p:nvPicPr>
        <p:blipFill rotWithShape="1">
          <a:blip r:embed="rId3">
            <a:alphaModFix/>
          </a:blip>
          <a:srcRect b="0" l="0" r="0" t="0"/>
          <a:stretch/>
        </p:blipFill>
        <p:spPr>
          <a:xfrm>
            <a:off x="11216900" y="336343"/>
            <a:ext cx="583170" cy="583170"/>
          </a:xfrm>
          <a:prstGeom prst="rect">
            <a:avLst/>
          </a:prstGeom>
          <a:noFill/>
          <a:ln>
            <a:noFill/>
          </a:ln>
        </p:spPr>
      </p:pic>
      <p:sp>
        <p:nvSpPr>
          <p:cNvPr id="810" name="Google Shape;810;p35"/>
          <p:cNvSpPr/>
          <p:nvPr/>
        </p:nvSpPr>
        <p:spPr>
          <a:xfrm>
            <a:off x="635757" y="1197904"/>
            <a:ext cx="2500008" cy="408351"/>
          </a:xfrm>
          <a:prstGeom prst="roundRect">
            <a:avLst>
              <a:gd fmla="val 16667" name="adj"/>
            </a:avLst>
          </a:prstGeom>
          <a:solidFill>
            <a:srgbClr val="FFC000"/>
          </a:solidFill>
          <a:ln cap="flat" cmpd="sng" w="1270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i="1" lang="fr-FR" sz="2000">
                <a:solidFill>
                  <a:schemeClr val="dk1"/>
                </a:solidFill>
                <a:latin typeface="Calibri"/>
                <a:ea typeface="Calibri"/>
                <a:cs typeface="Calibri"/>
                <a:sym typeface="Calibri"/>
              </a:rPr>
              <a:t>Tâche principale</a:t>
            </a:r>
            <a:endParaRPr/>
          </a:p>
        </p:txBody>
      </p:sp>
      <p:sp>
        <p:nvSpPr>
          <p:cNvPr id="811" name="Google Shape;811;p35"/>
          <p:cNvSpPr/>
          <p:nvPr/>
        </p:nvSpPr>
        <p:spPr>
          <a:xfrm>
            <a:off x="924133" y="337405"/>
            <a:ext cx="10584352" cy="38822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Lisons notre tâche principale. Je dispose d’un tableau qui contient certaines solutions avec leurs pH. </a:t>
            </a:r>
            <a:br>
              <a:rPr b="1" lang="fr-FR" sz="1600">
                <a:solidFill>
                  <a:srgbClr val="A5A5A5"/>
                </a:solidFill>
                <a:latin typeface="Calibri"/>
                <a:ea typeface="Calibri"/>
                <a:cs typeface="Calibri"/>
                <a:sym typeface="Calibri"/>
              </a:rPr>
            </a:br>
            <a:r>
              <a:rPr b="1" lang="fr-FR" sz="1600">
                <a:solidFill>
                  <a:srgbClr val="A5A5A5"/>
                </a:solidFill>
                <a:latin typeface="Calibri"/>
                <a:ea typeface="Calibri"/>
                <a:cs typeface="Calibri"/>
                <a:sym typeface="Calibri"/>
              </a:rPr>
              <a:t>On me demande d’identifier la solution la plus acide et la solution la plus basique. Je vais vous montrer comment.</a:t>
            </a:r>
            <a:endParaRPr/>
          </a:p>
        </p:txBody>
      </p:sp>
      <p:sp>
        <p:nvSpPr>
          <p:cNvPr id="812" name="Google Shape;812;p35"/>
          <p:cNvSpPr/>
          <p:nvPr/>
        </p:nvSpPr>
        <p:spPr>
          <a:xfrm>
            <a:off x="563989" y="776457"/>
            <a:ext cx="10307830" cy="21290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 lit la consigne et présente les supports. Il explique ce qui est demandé. </a:t>
            </a:r>
            <a:endParaRPr i="1" sz="1400">
              <a:solidFill>
                <a:srgbClr val="FF0000"/>
              </a:solidFill>
              <a:latin typeface="Calibri"/>
              <a:ea typeface="Calibri"/>
              <a:cs typeface="Calibri"/>
              <a:sym typeface="Calibri"/>
            </a:endParaRPr>
          </a:p>
        </p:txBody>
      </p:sp>
      <p:sp>
        <p:nvSpPr>
          <p:cNvPr id="813" name="Google Shape;813;p35"/>
          <p:cNvSpPr txBox="1"/>
          <p:nvPr/>
        </p:nvSpPr>
        <p:spPr>
          <a:xfrm>
            <a:off x="11716863" y="76676"/>
            <a:ext cx="306648" cy="369332"/>
          </a:xfrm>
          <a:prstGeom prst="rect">
            <a:avLst/>
          </a:prstGeom>
          <a:solidFill>
            <a:srgbClr val="FF656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chemeClr val="lt1"/>
                </a:solidFill>
                <a:latin typeface="Calibri"/>
                <a:ea typeface="Calibri"/>
                <a:cs typeface="Calibri"/>
                <a:sym typeface="Calibri"/>
              </a:rPr>
              <a:t>M</a:t>
            </a:r>
            <a:endParaRPr b="1" sz="1800">
              <a:solidFill>
                <a:schemeClr val="lt1"/>
              </a:solidFill>
              <a:latin typeface="Calibri"/>
              <a:ea typeface="Calibri"/>
              <a:cs typeface="Calibri"/>
              <a:sym typeface="Calibri"/>
            </a:endParaRPr>
          </a:p>
        </p:txBody>
      </p:sp>
      <p:sp>
        <p:nvSpPr>
          <p:cNvPr id="814" name="Google Shape;814;p35"/>
          <p:cNvSpPr txBox="1"/>
          <p:nvPr/>
        </p:nvSpPr>
        <p:spPr>
          <a:xfrm>
            <a:off x="563989" y="1665816"/>
            <a:ext cx="10944496" cy="1938992"/>
          </a:xfrm>
          <a:prstGeom prst="rect">
            <a:avLst/>
          </a:prstGeom>
          <a:solidFill>
            <a:srgbClr val="F8D6C7"/>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On mesure le pH de quelques solutions aqueuses</a:t>
            </a:r>
            <a:endParaRPr/>
          </a:p>
          <a:p>
            <a:pPr indent="0" lvl="0" marL="0" marR="0" rtl="0" algn="l">
              <a:spcBef>
                <a:spcPts val="0"/>
              </a:spcBef>
              <a:spcAft>
                <a:spcPts val="0"/>
              </a:spcAft>
              <a:buNone/>
            </a:pPr>
            <a:r>
              <a:rPr lang="fr-FR" sz="2400">
                <a:solidFill>
                  <a:schemeClr val="dk1"/>
                </a:solidFill>
                <a:latin typeface="Calibri"/>
                <a:ea typeface="Calibri"/>
                <a:cs typeface="Calibri"/>
                <a:sym typeface="Calibri"/>
              </a:rPr>
              <a:t> à l’aide du papier pH.</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2400"/>
              <a:buFont typeface="Noto Sans Symbols"/>
              <a:buChar char="⮚"/>
            </a:pPr>
            <a:r>
              <a:rPr b="1" lang="fr-FR" sz="2400">
                <a:solidFill>
                  <a:schemeClr val="dk1"/>
                </a:solidFill>
                <a:latin typeface="Calibri"/>
                <a:ea typeface="Calibri"/>
                <a:cs typeface="Calibri"/>
                <a:sym typeface="Calibri"/>
              </a:rPr>
              <a:t> </a:t>
            </a:r>
            <a:r>
              <a:rPr b="1" lang="fr-FR" sz="2400" u="sng">
                <a:solidFill>
                  <a:schemeClr val="dk1"/>
                </a:solidFill>
                <a:latin typeface="Calibri"/>
                <a:ea typeface="Calibri"/>
                <a:cs typeface="Calibri"/>
                <a:sym typeface="Calibri"/>
              </a:rPr>
              <a:t>Identifier</a:t>
            </a:r>
            <a:r>
              <a:rPr b="1" lang="fr-FR" sz="2400">
                <a:solidFill>
                  <a:schemeClr val="dk1"/>
                </a:solidFill>
                <a:latin typeface="Calibri"/>
                <a:ea typeface="Calibri"/>
                <a:cs typeface="Calibri"/>
                <a:sym typeface="Calibri"/>
              </a:rPr>
              <a:t> la solution la plus acide et la solution la plus basique.</a:t>
            </a:r>
            <a:endParaRPr sz="2400">
              <a:solidFill>
                <a:schemeClr val="dk1"/>
              </a:solidFill>
              <a:latin typeface="Calibri"/>
              <a:ea typeface="Calibri"/>
              <a:cs typeface="Calibri"/>
              <a:sym typeface="Calibri"/>
            </a:endParaRPr>
          </a:p>
        </p:txBody>
      </p:sp>
      <p:pic>
        <p:nvPicPr>
          <p:cNvPr descr="Une image contenant texte, capture d’écran, Police, nombre&#10;&#10;Le contenu généré par l’IA peut être incorrect." id="815" name="Google Shape;815;p35"/>
          <p:cNvPicPr preferRelativeResize="0"/>
          <p:nvPr/>
        </p:nvPicPr>
        <p:blipFill rotWithShape="1">
          <a:blip r:embed="rId4">
            <a:alphaModFix/>
          </a:blip>
          <a:srcRect b="0" l="0" r="0" t="0"/>
          <a:stretch/>
        </p:blipFill>
        <p:spPr>
          <a:xfrm>
            <a:off x="7940470" y="1665816"/>
            <a:ext cx="3439349" cy="1520945"/>
          </a:xfrm>
          <a:prstGeom prst="rect">
            <a:avLst/>
          </a:prstGeom>
          <a:noFill/>
          <a:ln>
            <a:noFill/>
          </a:ln>
        </p:spPr>
      </p:pic>
      <p:sp>
        <p:nvSpPr>
          <p:cNvPr id="816" name="Google Shape;816;p35"/>
          <p:cNvSpPr/>
          <p:nvPr/>
        </p:nvSpPr>
        <p:spPr>
          <a:xfrm>
            <a:off x="386080" y="3753042"/>
            <a:ext cx="11541759" cy="2647758"/>
          </a:xfrm>
          <a:prstGeom prst="rect">
            <a:avLst/>
          </a:prstGeom>
          <a:solidFill>
            <a:srgbClr val="EB926C"/>
          </a:solidFill>
          <a:ln cap="flat" cmpd="sng" w="12700">
            <a:solidFill>
              <a:srgbClr val="15705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u="sng">
                <a:solidFill>
                  <a:schemeClr val="lt1"/>
                </a:solidFill>
                <a:latin typeface="Calibri"/>
                <a:ea typeface="Calibri"/>
                <a:cs typeface="Calibri"/>
                <a:sym typeface="Calibri"/>
              </a:rPr>
              <a:t>Pour résoudre cette tâche je suis les étapes suivantes : </a:t>
            </a:r>
            <a:endParaRPr/>
          </a:p>
          <a:p>
            <a:pPr indent="-342900" lvl="0" marL="342900" marR="0" rtl="0" algn="l">
              <a:spcBef>
                <a:spcPts val="0"/>
              </a:spcBef>
              <a:spcAft>
                <a:spcPts val="0"/>
              </a:spcAft>
              <a:buClr>
                <a:schemeClr val="lt1"/>
              </a:buClr>
              <a:buSzPts val="2400"/>
              <a:buFont typeface="Calibri"/>
              <a:buAutoNum type="arabicParenR"/>
            </a:pPr>
            <a:r>
              <a:rPr lang="fr-FR" sz="2400">
                <a:solidFill>
                  <a:schemeClr val="lt1"/>
                </a:solidFill>
                <a:latin typeface="Calibri"/>
                <a:ea typeface="Calibri"/>
                <a:cs typeface="Calibri"/>
                <a:sym typeface="Calibri"/>
              </a:rPr>
              <a:t>Je précise les solutions acides et les solutions basiques à partir de leur pH.</a:t>
            </a:r>
            <a:endParaRPr/>
          </a:p>
          <a:p>
            <a:pPr indent="-342900" lvl="0" marL="342900" marR="0" rtl="0" algn="l">
              <a:spcBef>
                <a:spcPts val="0"/>
              </a:spcBef>
              <a:spcAft>
                <a:spcPts val="0"/>
              </a:spcAft>
              <a:buClr>
                <a:schemeClr val="lt1"/>
              </a:buClr>
              <a:buSzPts val="2400"/>
              <a:buFont typeface="Calibri"/>
              <a:buAutoNum type="arabicParenR"/>
            </a:pPr>
            <a:r>
              <a:rPr lang="fr-FR" sz="2400">
                <a:solidFill>
                  <a:schemeClr val="lt1"/>
                </a:solidFill>
                <a:latin typeface="Calibri"/>
                <a:ea typeface="Calibri"/>
                <a:cs typeface="Calibri"/>
                <a:sym typeface="Calibri"/>
              </a:rPr>
              <a:t>Je me rappelle qu’une solution acide à un pH&lt;7 et une solution basique a un pH&gt;7</a:t>
            </a:r>
            <a:endParaRPr/>
          </a:p>
          <a:p>
            <a:pPr indent="0" lvl="0" marL="0" marR="0" rtl="0" algn="l">
              <a:spcBef>
                <a:spcPts val="0"/>
              </a:spcBef>
              <a:spcAft>
                <a:spcPts val="0"/>
              </a:spcAft>
              <a:buNone/>
            </a:pPr>
            <a:r>
              <a:rPr lang="fr-FR" sz="2400">
                <a:solidFill>
                  <a:schemeClr val="lt1"/>
                </a:solidFill>
                <a:latin typeface="Calibri"/>
                <a:ea typeface="Calibri"/>
                <a:cs typeface="Calibri"/>
                <a:sym typeface="Calibri"/>
              </a:rPr>
              <a:t>3) J’identifie la solution la plus acide, parmi les solutions acides, par la plus petite valeur pH.</a:t>
            </a:r>
            <a:endParaRPr/>
          </a:p>
          <a:p>
            <a:pPr indent="0" lvl="0" marL="0" marR="0" rtl="0" algn="l">
              <a:spcBef>
                <a:spcPts val="0"/>
              </a:spcBef>
              <a:spcAft>
                <a:spcPts val="0"/>
              </a:spcAft>
              <a:buNone/>
            </a:pPr>
            <a:r>
              <a:rPr lang="fr-FR" sz="2400">
                <a:solidFill>
                  <a:schemeClr val="lt1"/>
                </a:solidFill>
                <a:latin typeface="Calibri"/>
                <a:ea typeface="Calibri"/>
                <a:cs typeface="Calibri"/>
                <a:sym typeface="Calibri"/>
              </a:rPr>
              <a:t>4) J’identifier la solution la plus basique, parmi les solutions basiques, par la plus grande valeur de pH.</a:t>
            </a:r>
            <a:endParaRPr/>
          </a:p>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0" name="Shape 820"/>
        <p:cNvGrpSpPr/>
        <p:nvPr/>
      </p:nvGrpSpPr>
      <p:grpSpPr>
        <a:xfrm>
          <a:off x="0" y="0"/>
          <a:ext cx="0" cy="0"/>
          <a:chOff x="0" y="0"/>
          <a:chExt cx="0" cy="0"/>
        </a:xfrm>
      </p:grpSpPr>
      <p:sp>
        <p:nvSpPr>
          <p:cNvPr id="821" name="Google Shape;821;p36"/>
          <p:cNvSpPr/>
          <p:nvPr/>
        </p:nvSpPr>
        <p:spPr>
          <a:xfrm>
            <a:off x="852546" y="5899364"/>
            <a:ext cx="10729854"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2400">
                <a:solidFill>
                  <a:srgbClr val="F5821F"/>
                </a:solidFill>
                <a:latin typeface="Calibri"/>
                <a:ea typeface="Calibri"/>
                <a:cs typeface="Calibri"/>
                <a:sym typeface="Calibri"/>
              </a:rPr>
              <a:t>•</a:t>
            </a:r>
            <a:r>
              <a:rPr b="0" i="0" lang="fr-FR" sz="2400">
                <a:solidFill>
                  <a:srgbClr val="231F20"/>
                </a:solidFill>
                <a:latin typeface="Calibri"/>
                <a:ea typeface="Calibri"/>
                <a:cs typeface="Calibri"/>
                <a:sym typeface="Calibri"/>
              </a:rPr>
              <a:t> </a:t>
            </a:r>
            <a:r>
              <a:rPr b="0" i="0" lang="fr-FR" sz="2400">
                <a:solidFill>
                  <a:srgbClr val="231F20"/>
                </a:solidFill>
                <a:latin typeface="Arial"/>
                <a:ea typeface="Arial"/>
                <a:cs typeface="Arial"/>
                <a:sym typeface="Arial"/>
              </a:rPr>
              <a:t>..</a:t>
            </a:r>
            <a:r>
              <a:rPr b="0" i="0" lang="fr-FR" sz="2400">
                <a:solidFill>
                  <a:srgbClr val="231F20"/>
                </a:solidFill>
                <a:latin typeface="Calibri"/>
                <a:ea typeface="Calibri"/>
                <a:cs typeface="Calibri"/>
                <a:sym typeface="Calibri"/>
              </a:rPr>
              <a:t>.....………………. a un pH……………………..à 7, alors c’est une solution……………………….</a:t>
            </a:r>
            <a:endParaRPr/>
          </a:p>
        </p:txBody>
      </p:sp>
      <p:pic>
        <p:nvPicPr>
          <p:cNvPr id="822" name="Google Shape;822;p36"/>
          <p:cNvPicPr preferRelativeResize="0"/>
          <p:nvPr/>
        </p:nvPicPr>
        <p:blipFill rotWithShape="1">
          <a:blip r:embed="rId3">
            <a:alphaModFix/>
          </a:blip>
          <a:srcRect b="0" l="0" r="0" t="0"/>
          <a:stretch/>
        </p:blipFill>
        <p:spPr>
          <a:xfrm>
            <a:off x="11216900" y="317768"/>
            <a:ext cx="499963" cy="499963"/>
          </a:xfrm>
          <a:prstGeom prst="rect">
            <a:avLst/>
          </a:prstGeom>
          <a:noFill/>
          <a:ln>
            <a:noFill/>
          </a:ln>
        </p:spPr>
      </p:pic>
      <p:sp>
        <p:nvSpPr>
          <p:cNvPr id="823" name="Google Shape;823;p36"/>
          <p:cNvSpPr txBox="1"/>
          <p:nvPr/>
        </p:nvSpPr>
        <p:spPr>
          <a:xfrm>
            <a:off x="190500" y="673100"/>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 L’enseignant·e explique chaque information et la met en évidence.</a:t>
            </a:r>
            <a:endParaRPr/>
          </a:p>
        </p:txBody>
      </p:sp>
      <p:sp>
        <p:nvSpPr>
          <p:cNvPr id="824" name="Google Shape;824;p36"/>
          <p:cNvSpPr/>
          <p:nvPr/>
        </p:nvSpPr>
        <p:spPr>
          <a:xfrm>
            <a:off x="852546" y="229888"/>
            <a:ext cx="10614336" cy="409673"/>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1</a:t>
            </a:r>
            <a:r>
              <a:rPr b="1" baseline="30000" lang="fr-FR" sz="1600">
                <a:solidFill>
                  <a:srgbClr val="A5A5A5"/>
                </a:solidFill>
                <a:latin typeface="Calibri"/>
                <a:ea typeface="Calibri"/>
                <a:cs typeface="Calibri"/>
                <a:sym typeface="Calibri"/>
              </a:rPr>
              <a:t>ère</a:t>
            </a:r>
            <a:r>
              <a:rPr b="1" lang="fr-FR" sz="1600">
                <a:solidFill>
                  <a:srgbClr val="A5A5A5"/>
                </a:solidFill>
                <a:latin typeface="Calibri"/>
                <a:ea typeface="Calibri"/>
                <a:cs typeface="Calibri"/>
                <a:sym typeface="Calibri"/>
              </a:rPr>
              <a:t> étape: On me demande d’identifier les solutions acides. Pour cela je cherche dans le tableau les solutions qui ont un pH inférieur à 7</a:t>
            </a:r>
            <a:endParaRPr/>
          </a:p>
        </p:txBody>
      </p:sp>
      <p:sp>
        <p:nvSpPr>
          <p:cNvPr id="825" name="Google Shape;825;p36"/>
          <p:cNvSpPr txBox="1"/>
          <p:nvPr/>
        </p:nvSpPr>
        <p:spPr>
          <a:xfrm>
            <a:off x="11716863" y="76676"/>
            <a:ext cx="306648" cy="369332"/>
          </a:xfrm>
          <a:prstGeom prst="rect">
            <a:avLst/>
          </a:prstGeom>
          <a:solidFill>
            <a:srgbClr val="FF656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chemeClr val="lt1"/>
                </a:solidFill>
                <a:latin typeface="Calibri"/>
                <a:ea typeface="Calibri"/>
                <a:cs typeface="Calibri"/>
                <a:sym typeface="Calibri"/>
              </a:rPr>
              <a:t>M</a:t>
            </a:r>
            <a:endParaRPr b="1" sz="1800">
              <a:solidFill>
                <a:schemeClr val="lt1"/>
              </a:solidFill>
              <a:latin typeface="Calibri"/>
              <a:ea typeface="Calibri"/>
              <a:cs typeface="Calibri"/>
              <a:sym typeface="Calibri"/>
            </a:endParaRPr>
          </a:p>
        </p:txBody>
      </p:sp>
      <p:pic>
        <p:nvPicPr>
          <p:cNvPr id="826" name="Google Shape;826;p36"/>
          <p:cNvPicPr preferRelativeResize="0"/>
          <p:nvPr/>
        </p:nvPicPr>
        <p:blipFill rotWithShape="1">
          <a:blip r:embed="rId4">
            <a:alphaModFix/>
          </a:blip>
          <a:srcRect b="0" l="0" r="0" t="0"/>
          <a:stretch/>
        </p:blipFill>
        <p:spPr>
          <a:xfrm>
            <a:off x="558489" y="1410306"/>
            <a:ext cx="10658411" cy="611533"/>
          </a:xfrm>
          <a:prstGeom prst="rect">
            <a:avLst/>
          </a:prstGeom>
          <a:noFill/>
          <a:ln>
            <a:noFill/>
          </a:ln>
        </p:spPr>
      </p:pic>
      <p:pic>
        <p:nvPicPr>
          <p:cNvPr descr="Une image contenant texte, capture d’écran, Police, nombre&#10;&#10;Le contenu généré par l’IA peut être incorrect." id="827" name="Google Shape;827;p36"/>
          <p:cNvPicPr preferRelativeResize="0"/>
          <p:nvPr/>
        </p:nvPicPr>
        <p:blipFill rotWithShape="1">
          <a:blip r:embed="rId5">
            <a:alphaModFix/>
          </a:blip>
          <a:srcRect b="0" l="0" r="0" t="0"/>
          <a:stretch/>
        </p:blipFill>
        <p:spPr>
          <a:xfrm>
            <a:off x="2148651" y="2021839"/>
            <a:ext cx="6934389" cy="3066518"/>
          </a:xfrm>
          <a:prstGeom prst="rect">
            <a:avLst/>
          </a:prstGeom>
          <a:noFill/>
          <a:ln>
            <a:noFill/>
          </a:ln>
        </p:spPr>
      </p:pic>
      <p:sp>
        <p:nvSpPr>
          <p:cNvPr id="828" name="Google Shape;828;p36"/>
          <p:cNvSpPr/>
          <p:nvPr/>
        </p:nvSpPr>
        <p:spPr>
          <a:xfrm>
            <a:off x="852546" y="5263028"/>
            <a:ext cx="10729854"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2400">
                <a:solidFill>
                  <a:srgbClr val="F5821F"/>
                </a:solidFill>
                <a:latin typeface="Calibri"/>
                <a:ea typeface="Calibri"/>
                <a:cs typeface="Calibri"/>
                <a:sym typeface="Calibri"/>
              </a:rPr>
              <a:t>•</a:t>
            </a:r>
            <a:r>
              <a:rPr b="0" i="0" lang="fr-FR" sz="2400">
                <a:solidFill>
                  <a:srgbClr val="231F20"/>
                </a:solidFill>
                <a:latin typeface="Calibri"/>
                <a:ea typeface="Calibri"/>
                <a:cs typeface="Calibri"/>
                <a:sym typeface="Calibri"/>
              </a:rPr>
              <a:t> </a:t>
            </a:r>
            <a:r>
              <a:rPr b="0" i="0" lang="fr-FR" sz="2400">
                <a:solidFill>
                  <a:srgbClr val="231F20"/>
                </a:solidFill>
                <a:latin typeface="Arial"/>
                <a:ea typeface="Arial"/>
                <a:cs typeface="Arial"/>
                <a:sym typeface="Arial"/>
              </a:rPr>
              <a:t>..</a:t>
            </a:r>
            <a:r>
              <a:rPr b="0" i="0" lang="fr-FR" sz="2400">
                <a:solidFill>
                  <a:srgbClr val="231F20"/>
                </a:solidFill>
                <a:latin typeface="Calibri"/>
                <a:ea typeface="Calibri"/>
                <a:cs typeface="Calibri"/>
                <a:sym typeface="Calibri"/>
              </a:rPr>
              <a:t>.....………………. a un pH……………………..à 7, alors c’est une solution……………………….</a:t>
            </a:r>
            <a:endParaRPr/>
          </a:p>
        </p:txBody>
      </p:sp>
      <p:sp>
        <p:nvSpPr>
          <p:cNvPr id="829" name="Google Shape;829;p36"/>
          <p:cNvSpPr txBox="1"/>
          <p:nvPr/>
        </p:nvSpPr>
        <p:spPr>
          <a:xfrm>
            <a:off x="1131653" y="5807030"/>
            <a:ext cx="1621707"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FF0000"/>
                </a:solidFill>
                <a:latin typeface="Calibri"/>
                <a:ea typeface="Calibri"/>
                <a:cs typeface="Calibri"/>
                <a:sym typeface="Calibri"/>
              </a:rPr>
              <a:t>Le vinaigre</a:t>
            </a:r>
            <a:endParaRPr/>
          </a:p>
        </p:txBody>
      </p:sp>
      <p:sp>
        <p:nvSpPr>
          <p:cNvPr id="830" name="Google Shape;830;p36"/>
          <p:cNvSpPr txBox="1"/>
          <p:nvPr/>
        </p:nvSpPr>
        <p:spPr>
          <a:xfrm>
            <a:off x="4156793" y="5170695"/>
            <a:ext cx="1621707"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FF0000"/>
                </a:solidFill>
                <a:latin typeface="Calibri"/>
                <a:ea typeface="Calibri"/>
                <a:cs typeface="Calibri"/>
                <a:sym typeface="Calibri"/>
              </a:rPr>
              <a:t>inférieur</a:t>
            </a:r>
            <a:endParaRPr/>
          </a:p>
        </p:txBody>
      </p:sp>
      <p:sp>
        <p:nvSpPr>
          <p:cNvPr id="831" name="Google Shape;831;p36"/>
          <p:cNvSpPr txBox="1"/>
          <p:nvPr/>
        </p:nvSpPr>
        <p:spPr>
          <a:xfrm>
            <a:off x="9438640" y="5149630"/>
            <a:ext cx="1621707"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FF0000"/>
                </a:solidFill>
                <a:latin typeface="Calibri"/>
                <a:ea typeface="Calibri"/>
                <a:cs typeface="Calibri"/>
                <a:sym typeface="Calibri"/>
              </a:rPr>
              <a:t>acide</a:t>
            </a:r>
            <a:endParaRPr/>
          </a:p>
        </p:txBody>
      </p:sp>
      <p:sp>
        <p:nvSpPr>
          <p:cNvPr id="832" name="Google Shape;832;p36"/>
          <p:cNvSpPr txBox="1"/>
          <p:nvPr/>
        </p:nvSpPr>
        <p:spPr>
          <a:xfrm>
            <a:off x="944370" y="5149630"/>
            <a:ext cx="214376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FF0000"/>
                </a:solidFill>
                <a:latin typeface="Calibri"/>
                <a:ea typeface="Calibri"/>
                <a:cs typeface="Calibri"/>
                <a:sym typeface="Calibri"/>
              </a:rPr>
              <a:t>Le jus de citron</a:t>
            </a:r>
            <a:endParaRPr/>
          </a:p>
        </p:txBody>
      </p:sp>
      <p:sp>
        <p:nvSpPr>
          <p:cNvPr id="833" name="Google Shape;833;p36"/>
          <p:cNvSpPr txBox="1"/>
          <p:nvPr/>
        </p:nvSpPr>
        <p:spPr>
          <a:xfrm>
            <a:off x="4156793" y="5807031"/>
            <a:ext cx="1621707"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FF0000"/>
                </a:solidFill>
                <a:latin typeface="Calibri"/>
                <a:ea typeface="Calibri"/>
                <a:cs typeface="Calibri"/>
                <a:sym typeface="Calibri"/>
              </a:rPr>
              <a:t>inférieur</a:t>
            </a:r>
            <a:endParaRPr/>
          </a:p>
        </p:txBody>
      </p:sp>
      <p:sp>
        <p:nvSpPr>
          <p:cNvPr id="834" name="Google Shape;834;p36"/>
          <p:cNvSpPr txBox="1"/>
          <p:nvPr/>
        </p:nvSpPr>
        <p:spPr>
          <a:xfrm>
            <a:off x="9438640" y="5785966"/>
            <a:ext cx="1621707"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FF0000"/>
                </a:solidFill>
                <a:latin typeface="Calibri"/>
                <a:ea typeface="Calibri"/>
                <a:cs typeface="Calibri"/>
                <a:sym typeface="Calibri"/>
              </a:rPr>
              <a:t>acide</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3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3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3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2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3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3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8" name="Shape 838"/>
        <p:cNvGrpSpPr/>
        <p:nvPr/>
      </p:nvGrpSpPr>
      <p:grpSpPr>
        <a:xfrm>
          <a:off x="0" y="0"/>
          <a:ext cx="0" cy="0"/>
          <a:chOff x="0" y="0"/>
          <a:chExt cx="0" cy="0"/>
        </a:xfrm>
      </p:grpSpPr>
      <p:sp>
        <p:nvSpPr>
          <p:cNvPr id="839" name="Google Shape;839;p37"/>
          <p:cNvSpPr/>
          <p:nvPr/>
        </p:nvSpPr>
        <p:spPr>
          <a:xfrm>
            <a:off x="487046" y="5953650"/>
            <a:ext cx="10729854"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2400">
                <a:solidFill>
                  <a:srgbClr val="F5821F"/>
                </a:solidFill>
                <a:latin typeface="Calibri"/>
                <a:ea typeface="Calibri"/>
                <a:cs typeface="Calibri"/>
                <a:sym typeface="Calibri"/>
              </a:rPr>
              <a:t>•</a:t>
            </a:r>
            <a:r>
              <a:rPr b="0" i="0" lang="fr-FR" sz="2400">
                <a:solidFill>
                  <a:srgbClr val="231F20"/>
                </a:solidFill>
                <a:latin typeface="Calibri"/>
                <a:ea typeface="Calibri"/>
                <a:cs typeface="Calibri"/>
                <a:sym typeface="Calibri"/>
              </a:rPr>
              <a:t> </a:t>
            </a:r>
            <a:r>
              <a:rPr b="0" i="0" lang="fr-FR" sz="2400">
                <a:solidFill>
                  <a:srgbClr val="231F20"/>
                </a:solidFill>
                <a:latin typeface="Arial"/>
                <a:ea typeface="Arial"/>
                <a:cs typeface="Arial"/>
                <a:sym typeface="Arial"/>
              </a:rPr>
              <a:t>..</a:t>
            </a:r>
            <a:r>
              <a:rPr b="0" i="0" lang="fr-FR" sz="2400">
                <a:solidFill>
                  <a:srgbClr val="231F20"/>
                </a:solidFill>
                <a:latin typeface="Calibri"/>
                <a:ea typeface="Calibri"/>
                <a:cs typeface="Calibri"/>
                <a:sym typeface="Calibri"/>
              </a:rPr>
              <a:t>.....………………. a un pH……………………..à 7, alors c’est une solution……………………….</a:t>
            </a:r>
            <a:endParaRPr/>
          </a:p>
        </p:txBody>
      </p:sp>
      <p:pic>
        <p:nvPicPr>
          <p:cNvPr id="840" name="Google Shape;840;p37"/>
          <p:cNvPicPr preferRelativeResize="0"/>
          <p:nvPr/>
        </p:nvPicPr>
        <p:blipFill rotWithShape="1">
          <a:blip r:embed="rId3">
            <a:alphaModFix/>
          </a:blip>
          <a:srcRect b="0" l="0" r="0" t="0"/>
          <a:stretch/>
        </p:blipFill>
        <p:spPr>
          <a:xfrm>
            <a:off x="11216900" y="317768"/>
            <a:ext cx="499963" cy="499963"/>
          </a:xfrm>
          <a:prstGeom prst="rect">
            <a:avLst/>
          </a:prstGeom>
          <a:noFill/>
          <a:ln>
            <a:noFill/>
          </a:ln>
        </p:spPr>
      </p:pic>
      <p:sp>
        <p:nvSpPr>
          <p:cNvPr id="841" name="Google Shape;841;p37"/>
          <p:cNvSpPr txBox="1"/>
          <p:nvPr/>
        </p:nvSpPr>
        <p:spPr>
          <a:xfrm>
            <a:off x="190500" y="673100"/>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 L’enseignant·e explique chaque information et la met en évidence.</a:t>
            </a:r>
            <a:endParaRPr/>
          </a:p>
        </p:txBody>
      </p:sp>
      <p:sp>
        <p:nvSpPr>
          <p:cNvPr id="842" name="Google Shape;842;p37"/>
          <p:cNvSpPr/>
          <p:nvPr/>
        </p:nvSpPr>
        <p:spPr>
          <a:xfrm>
            <a:off x="852546" y="229888"/>
            <a:ext cx="10614336" cy="409673"/>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baseline="30000" lang="fr-FR" sz="1600">
                <a:solidFill>
                  <a:srgbClr val="A5A5A5"/>
                </a:solidFill>
                <a:latin typeface="Calibri"/>
                <a:ea typeface="Calibri"/>
                <a:cs typeface="Calibri"/>
                <a:sym typeface="Calibri"/>
              </a:rPr>
              <a:t>2ème</a:t>
            </a:r>
            <a:r>
              <a:rPr b="1" lang="fr-FR" sz="1600">
                <a:solidFill>
                  <a:srgbClr val="A5A5A5"/>
                </a:solidFill>
                <a:latin typeface="Calibri"/>
                <a:ea typeface="Calibri"/>
                <a:cs typeface="Calibri"/>
                <a:sym typeface="Calibri"/>
              </a:rPr>
              <a:t> étape: On me demande d’identifier les solutions basiques. Pour cela je cherche dans le tableau les solutions qu’on un pH supérieur à 7. </a:t>
            </a:r>
            <a:endParaRPr/>
          </a:p>
        </p:txBody>
      </p:sp>
      <p:sp>
        <p:nvSpPr>
          <p:cNvPr id="843" name="Google Shape;843;p37"/>
          <p:cNvSpPr txBox="1"/>
          <p:nvPr/>
        </p:nvSpPr>
        <p:spPr>
          <a:xfrm>
            <a:off x="11716863" y="76676"/>
            <a:ext cx="306648" cy="369332"/>
          </a:xfrm>
          <a:prstGeom prst="rect">
            <a:avLst/>
          </a:prstGeom>
          <a:solidFill>
            <a:srgbClr val="FF656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chemeClr val="lt1"/>
                </a:solidFill>
                <a:latin typeface="Calibri"/>
                <a:ea typeface="Calibri"/>
                <a:cs typeface="Calibri"/>
                <a:sym typeface="Calibri"/>
              </a:rPr>
              <a:t>M</a:t>
            </a:r>
            <a:endParaRPr b="1" sz="1800">
              <a:solidFill>
                <a:schemeClr val="lt1"/>
              </a:solidFill>
              <a:latin typeface="Calibri"/>
              <a:ea typeface="Calibri"/>
              <a:cs typeface="Calibri"/>
              <a:sym typeface="Calibri"/>
            </a:endParaRPr>
          </a:p>
        </p:txBody>
      </p:sp>
      <p:pic>
        <p:nvPicPr>
          <p:cNvPr descr="Une image contenant texte, capture d’écran, Police, nombre&#10;&#10;Le contenu généré par l’IA peut être incorrect." id="844" name="Google Shape;844;p37"/>
          <p:cNvPicPr preferRelativeResize="0"/>
          <p:nvPr/>
        </p:nvPicPr>
        <p:blipFill rotWithShape="1">
          <a:blip r:embed="rId4">
            <a:alphaModFix/>
          </a:blip>
          <a:srcRect b="0" l="0" r="0" t="0"/>
          <a:stretch/>
        </p:blipFill>
        <p:spPr>
          <a:xfrm>
            <a:off x="2148651" y="1767498"/>
            <a:ext cx="6934389" cy="3066518"/>
          </a:xfrm>
          <a:prstGeom prst="rect">
            <a:avLst/>
          </a:prstGeom>
          <a:noFill/>
          <a:ln>
            <a:noFill/>
          </a:ln>
        </p:spPr>
      </p:pic>
      <p:sp>
        <p:nvSpPr>
          <p:cNvPr id="845" name="Google Shape;845;p37"/>
          <p:cNvSpPr/>
          <p:nvPr/>
        </p:nvSpPr>
        <p:spPr>
          <a:xfrm>
            <a:off x="475981" y="5241963"/>
            <a:ext cx="11547530"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2400">
                <a:solidFill>
                  <a:srgbClr val="F5821F"/>
                </a:solidFill>
                <a:latin typeface="Calibri"/>
                <a:ea typeface="Calibri"/>
                <a:cs typeface="Calibri"/>
                <a:sym typeface="Calibri"/>
              </a:rPr>
              <a:t>•</a:t>
            </a:r>
            <a:r>
              <a:rPr b="0" i="0" lang="fr-FR" sz="2400">
                <a:solidFill>
                  <a:srgbClr val="231F20"/>
                </a:solidFill>
                <a:latin typeface="Calibri"/>
                <a:ea typeface="Calibri"/>
                <a:cs typeface="Calibri"/>
                <a:sym typeface="Calibri"/>
              </a:rPr>
              <a:t> </a:t>
            </a:r>
            <a:r>
              <a:rPr b="0" i="0" lang="fr-FR" sz="2400">
                <a:solidFill>
                  <a:srgbClr val="231F20"/>
                </a:solidFill>
                <a:latin typeface="Arial"/>
                <a:ea typeface="Arial"/>
                <a:cs typeface="Arial"/>
                <a:sym typeface="Arial"/>
              </a:rPr>
              <a:t>..</a:t>
            </a:r>
            <a:r>
              <a:rPr b="0" i="0" lang="fr-FR" sz="2400">
                <a:solidFill>
                  <a:srgbClr val="231F20"/>
                </a:solidFill>
                <a:latin typeface="Calibri"/>
                <a:ea typeface="Calibri"/>
                <a:cs typeface="Calibri"/>
                <a:sym typeface="Calibri"/>
              </a:rPr>
              <a:t>.....…………………….. a un pH……………………..à 7, alors c’est une solution……………………….</a:t>
            </a:r>
            <a:endParaRPr/>
          </a:p>
        </p:txBody>
      </p:sp>
      <p:sp>
        <p:nvSpPr>
          <p:cNvPr id="846" name="Google Shape;846;p37"/>
          <p:cNvSpPr txBox="1"/>
          <p:nvPr/>
        </p:nvSpPr>
        <p:spPr>
          <a:xfrm>
            <a:off x="655131" y="5868586"/>
            <a:ext cx="1972227"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000">
                <a:solidFill>
                  <a:srgbClr val="FF0000"/>
                </a:solidFill>
                <a:latin typeface="Calibri"/>
                <a:ea typeface="Calibri"/>
                <a:cs typeface="Calibri"/>
                <a:sym typeface="Calibri"/>
              </a:rPr>
              <a:t>Le savon liquide</a:t>
            </a:r>
            <a:endParaRPr/>
          </a:p>
        </p:txBody>
      </p:sp>
      <p:sp>
        <p:nvSpPr>
          <p:cNvPr id="847" name="Google Shape;847;p37"/>
          <p:cNvSpPr txBox="1"/>
          <p:nvPr/>
        </p:nvSpPr>
        <p:spPr>
          <a:xfrm>
            <a:off x="4359993" y="5176371"/>
            <a:ext cx="1621707"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000">
                <a:solidFill>
                  <a:srgbClr val="FF0000"/>
                </a:solidFill>
                <a:latin typeface="Calibri"/>
                <a:ea typeface="Calibri"/>
                <a:cs typeface="Calibri"/>
                <a:sym typeface="Calibri"/>
              </a:rPr>
              <a:t>supérieur</a:t>
            </a:r>
            <a:endParaRPr/>
          </a:p>
        </p:txBody>
      </p:sp>
      <p:sp>
        <p:nvSpPr>
          <p:cNvPr id="848" name="Google Shape;848;p37"/>
          <p:cNvSpPr txBox="1"/>
          <p:nvPr/>
        </p:nvSpPr>
        <p:spPr>
          <a:xfrm>
            <a:off x="9438640" y="5149630"/>
            <a:ext cx="1621707"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FF0000"/>
                </a:solidFill>
                <a:latin typeface="Calibri"/>
                <a:ea typeface="Calibri"/>
                <a:cs typeface="Calibri"/>
                <a:sym typeface="Calibri"/>
              </a:rPr>
              <a:t>basique</a:t>
            </a:r>
            <a:endParaRPr/>
          </a:p>
        </p:txBody>
      </p:sp>
      <p:sp>
        <p:nvSpPr>
          <p:cNvPr id="849" name="Google Shape;849;p37"/>
          <p:cNvSpPr txBox="1"/>
          <p:nvPr/>
        </p:nvSpPr>
        <p:spPr>
          <a:xfrm>
            <a:off x="655131" y="5180690"/>
            <a:ext cx="298704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000">
                <a:solidFill>
                  <a:srgbClr val="FF0000"/>
                </a:solidFill>
                <a:latin typeface="Calibri"/>
                <a:ea typeface="Calibri"/>
                <a:cs typeface="Calibri"/>
                <a:sym typeface="Calibri"/>
              </a:rPr>
              <a:t>La solution de soude</a:t>
            </a:r>
            <a:endParaRPr/>
          </a:p>
        </p:txBody>
      </p:sp>
      <p:sp>
        <p:nvSpPr>
          <p:cNvPr id="850" name="Google Shape;850;p37"/>
          <p:cNvSpPr txBox="1"/>
          <p:nvPr/>
        </p:nvSpPr>
        <p:spPr>
          <a:xfrm>
            <a:off x="3892633" y="5897552"/>
            <a:ext cx="1621707"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000">
                <a:solidFill>
                  <a:srgbClr val="FF0000"/>
                </a:solidFill>
                <a:latin typeface="Calibri"/>
                <a:ea typeface="Calibri"/>
                <a:cs typeface="Calibri"/>
                <a:sym typeface="Calibri"/>
              </a:rPr>
              <a:t>supérieur</a:t>
            </a:r>
            <a:endParaRPr/>
          </a:p>
        </p:txBody>
      </p:sp>
      <p:sp>
        <p:nvSpPr>
          <p:cNvPr id="851" name="Google Shape;851;p37"/>
          <p:cNvSpPr txBox="1"/>
          <p:nvPr/>
        </p:nvSpPr>
        <p:spPr>
          <a:xfrm>
            <a:off x="9083040" y="5841081"/>
            <a:ext cx="1621707"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FF0000"/>
                </a:solidFill>
                <a:latin typeface="Calibri"/>
                <a:ea typeface="Calibri"/>
                <a:cs typeface="Calibri"/>
                <a:sym typeface="Calibri"/>
              </a:rPr>
              <a:t>basique</a:t>
            </a:r>
            <a:endParaRPr/>
          </a:p>
        </p:txBody>
      </p:sp>
      <p:pic>
        <p:nvPicPr>
          <p:cNvPr id="852" name="Google Shape;852;p37"/>
          <p:cNvPicPr preferRelativeResize="0"/>
          <p:nvPr/>
        </p:nvPicPr>
        <p:blipFill rotWithShape="1">
          <a:blip r:embed="rId5">
            <a:alphaModFix/>
          </a:blip>
          <a:srcRect b="0" l="0" r="0" t="6638"/>
          <a:stretch/>
        </p:blipFill>
        <p:spPr>
          <a:xfrm>
            <a:off x="475981" y="1225640"/>
            <a:ext cx="10584366" cy="48844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4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4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4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4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5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5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6" name="Shape 856"/>
        <p:cNvGrpSpPr/>
        <p:nvPr/>
      </p:nvGrpSpPr>
      <p:grpSpPr>
        <a:xfrm>
          <a:off x="0" y="0"/>
          <a:ext cx="0" cy="0"/>
          <a:chOff x="0" y="0"/>
          <a:chExt cx="0" cy="0"/>
        </a:xfrm>
      </p:grpSpPr>
      <p:sp>
        <p:nvSpPr>
          <p:cNvPr id="857" name="Google Shape;857;p38"/>
          <p:cNvSpPr/>
          <p:nvPr/>
        </p:nvSpPr>
        <p:spPr>
          <a:xfrm>
            <a:off x="577158" y="5215184"/>
            <a:ext cx="11293029"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2400">
                <a:solidFill>
                  <a:srgbClr val="231F20"/>
                </a:solidFill>
                <a:latin typeface="Calibri"/>
                <a:ea typeface="Calibri"/>
                <a:cs typeface="Calibri"/>
                <a:sym typeface="Calibri"/>
              </a:rPr>
              <a:t>L</a:t>
            </a:r>
            <a:r>
              <a:rPr b="0" i="0" lang="fr-FR" sz="2400">
                <a:solidFill>
                  <a:srgbClr val="231F20"/>
                </a:solidFill>
                <a:latin typeface="Arial"/>
                <a:ea typeface="Arial"/>
                <a:cs typeface="Arial"/>
                <a:sym typeface="Arial"/>
              </a:rPr>
              <a:t>e jus de citron est la solution ……………..car son pH a la valeur…………….</a:t>
            </a:r>
            <a:endParaRPr b="0" i="0" sz="2400">
              <a:solidFill>
                <a:srgbClr val="231F20"/>
              </a:solidFill>
              <a:latin typeface="Calibri"/>
              <a:ea typeface="Calibri"/>
              <a:cs typeface="Calibri"/>
              <a:sym typeface="Calibri"/>
            </a:endParaRPr>
          </a:p>
        </p:txBody>
      </p:sp>
      <p:pic>
        <p:nvPicPr>
          <p:cNvPr id="858" name="Google Shape;858;p38"/>
          <p:cNvPicPr preferRelativeResize="0"/>
          <p:nvPr/>
        </p:nvPicPr>
        <p:blipFill rotWithShape="1">
          <a:blip r:embed="rId3">
            <a:alphaModFix/>
          </a:blip>
          <a:srcRect b="0" l="0" r="0" t="0"/>
          <a:stretch/>
        </p:blipFill>
        <p:spPr>
          <a:xfrm>
            <a:off x="11216900" y="317768"/>
            <a:ext cx="499963" cy="499963"/>
          </a:xfrm>
          <a:prstGeom prst="rect">
            <a:avLst/>
          </a:prstGeom>
          <a:noFill/>
          <a:ln>
            <a:noFill/>
          </a:ln>
        </p:spPr>
      </p:pic>
      <p:sp>
        <p:nvSpPr>
          <p:cNvPr id="859" name="Google Shape;859;p38"/>
          <p:cNvSpPr/>
          <p:nvPr/>
        </p:nvSpPr>
        <p:spPr>
          <a:xfrm>
            <a:off x="852546" y="361029"/>
            <a:ext cx="10364354" cy="409673"/>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3</a:t>
            </a:r>
            <a:r>
              <a:rPr b="1" baseline="30000" lang="fr-FR" sz="1600">
                <a:solidFill>
                  <a:srgbClr val="A5A5A5"/>
                </a:solidFill>
                <a:latin typeface="Calibri"/>
                <a:ea typeface="Calibri"/>
                <a:cs typeface="Calibri"/>
                <a:sym typeface="Calibri"/>
              </a:rPr>
              <a:t>ème</a:t>
            </a:r>
            <a:r>
              <a:rPr b="1" lang="fr-FR" sz="1600">
                <a:solidFill>
                  <a:srgbClr val="A5A5A5"/>
                </a:solidFill>
                <a:latin typeface="Calibri"/>
                <a:ea typeface="Calibri"/>
                <a:cs typeface="Calibri"/>
                <a:sym typeface="Calibri"/>
              </a:rPr>
              <a:t> étape: On me demande d’identifier la solution la plus acide. Pour cela je cherche dans les solutions celle qui a le pH le plus petit. </a:t>
            </a:r>
            <a:endParaRPr/>
          </a:p>
        </p:txBody>
      </p:sp>
      <p:sp>
        <p:nvSpPr>
          <p:cNvPr id="860" name="Google Shape;860;p38"/>
          <p:cNvSpPr txBox="1"/>
          <p:nvPr/>
        </p:nvSpPr>
        <p:spPr>
          <a:xfrm>
            <a:off x="11716863" y="76676"/>
            <a:ext cx="306648" cy="369332"/>
          </a:xfrm>
          <a:prstGeom prst="rect">
            <a:avLst/>
          </a:prstGeom>
          <a:solidFill>
            <a:srgbClr val="FF656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chemeClr val="lt1"/>
                </a:solidFill>
                <a:latin typeface="Calibri"/>
                <a:ea typeface="Calibri"/>
                <a:cs typeface="Calibri"/>
                <a:sym typeface="Calibri"/>
              </a:rPr>
              <a:t>M</a:t>
            </a:r>
            <a:endParaRPr b="1" sz="1800">
              <a:solidFill>
                <a:schemeClr val="lt1"/>
              </a:solidFill>
              <a:latin typeface="Calibri"/>
              <a:ea typeface="Calibri"/>
              <a:cs typeface="Calibri"/>
              <a:sym typeface="Calibri"/>
            </a:endParaRPr>
          </a:p>
        </p:txBody>
      </p:sp>
      <p:pic>
        <p:nvPicPr>
          <p:cNvPr descr="Une image contenant texte, capture d’écran, Police, nombre&#10;&#10;Le contenu généré par l’IA peut être incorrect." id="861" name="Google Shape;861;p38"/>
          <p:cNvPicPr preferRelativeResize="0"/>
          <p:nvPr/>
        </p:nvPicPr>
        <p:blipFill rotWithShape="1">
          <a:blip r:embed="rId4">
            <a:alphaModFix/>
          </a:blip>
          <a:srcRect b="0" l="0" r="0" t="0"/>
          <a:stretch/>
        </p:blipFill>
        <p:spPr>
          <a:xfrm>
            <a:off x="2148651" y="1767498"/>
            <a:ext cx="6934389" cy="3066518"/>
          </a:xfrm>
          <a:prstGeom prst="rect">
            <a:avLst/>
          </a:prstGeom>
          <a:noFill/>
          <a:ln>
            <a:noFill/>
          </a:ln>
        </p:spPr>
      </p:pic>
      <p:sp>
        <p:nvSpPr>
          <p:cNvPr id="862" name="Google Shape;862;p38"/>
          <p:cNvSpPr txBox="1"/>
          <p:nvPr/>
        </p:nvSpPr>
        <p:spPr>
          <a:xfrm>
            <a:off x="4561840" y="5119298"/>
            <a:ext cx="213360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FF0000"/>
                </a:solidFill>
                <a:latin typeface="Calibri"/>
                <a:ea typeface="Calibri"/>
                <a:cs typeface="Calibri"/>
                <a:sym typeface="Calibri"/>
              </a:rPr>
              <a:t>la plus acide</a:t>
            </a:r>
            <a:endParaRPr/>
          </a:p>
        </p:txBody>
      </p:sp>
      <p:sp>
        <p:nvSpPr>
          <p:cNvPr id="863" name="Google Shape;863;p38"/>
          <p:cNvSpPr/>
          <p:nvPr/>
        </p:nvSpPr>
        <p:spPr>
          <a:xfrm>
            <a:off x="655131" y="1266088"/>
            <a:ext cx="9725948" cy="326141"/>
          </a:xfrm>
          <a:custGeom>
            <a:rect b="b" l="l" r="r" t="t"/>
            <a:pathLst>
              <a:path extrusionOk="0" h="205752" w="6101600">
                <a:moveTo>
                  <a:pt x="0" y="0"/>
                </a:moveTo>
                <a:lnTo>
                  <a:pt x="0" y="205752"/>
                </a:lnTo>
                <a:lnTo>
                  <a:pt x="6065799" y="205752"/>
                </a:lnTo>
                <a:cubicBezTo>
                  <a:pt x="6085573" y="205752"/>
                  <a:pt x="6101600" y="189725"/>
                  <a:pt x="6101600" y="169951"/>
                </a:cubicBezTo>
                <a:lnTo>
                  <a:pt x="6101600" y="35801"/>
                </a:lnTo>
                <a:cubicBezTo>
                  <a:pt x="6101600" y="16027"/>
                  <a:pt x="6085573" y="0"/>
                  <a:pt x="6065799" y="0"/>
                </a:cubicBezTo>
                <a:close/>
                <a:moveTo>
                  <a:pt x="0" y="0"/>
                </a:moveTo>
              </a:path>
            </a:pathLst>
          </a:custGeom>
          <a:solidFill>
            <a:srgbClr val="FFEFE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864" name="Google Shape;864;p38"/>
          <p:cNvSpPr/>
          <p:nvPr/>
        </p:nvSpPr>
        <p:spPr>
          <a:xfrm>
            <a:off x="498436" y="1236397"/>
            <a:ext cx="4611840"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fr-FR" sz="2400">
                <a:solidFill>
                  <a:srgbClr val="F5821F"/>
                </a:solidFill>
                <a:latin typeface="Calibri"/>
                <a:ea typeface="Calibri"/>
                <a:cs typeface="Calibri"/>
                <a:sym typeface="Calibri"/>
              </a:rPr>
              <a:t>3. </a:t>
            </a:r>
            <a:r>
              <a:rPr lang="fr-FR" sz="2400">
                <a:solidFill>
                  <a:schemeClr val="dk1"/>
                </a:solidFill>
                <a:latin typeface="Calibri"/>
                <a:ea typeface="Calibri"/>
                <a:cs typeface="Calibri"/>
                <a:sym typeface="Calibri"/>
              </a:rPr>
              <a:t>Identifer la solution la plus acide. </a:t>
            </a:r>
            <a:endParaRPr/>
          </a:p>
        </p:txBody>
      </p:sp>
      <p:sp>
        <p:nvSpPr>
          <p:cNvPr id="865" name="Google Shape;865;p38"/>
          <p:cNvSpPr/>
          <p:nvPr/>
        </p:nvSpPr>
        <p:spPr>
          <a:xfrm>
            <a:off x="2225040" y="2804160"/>
            <a:ext cx="6858000" cy="1574800"/>
          </a:xfrm>
          <a:prstGeom prst="rect">
            <a:avLst/>
          </a:prstGeom>
          <a:solidFill>
            <a:schemeClr val="l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66" name="Google Shape;866;p38"/>
          <p:cNvSpPr txBox="1"/>
          <p:nvPr/>
        </p:nvSpPr>
        <p:spPr>
          <a:xfrm>
            <a:off x="9583263" y="5122851"/>
            <a:ext cx="213360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FF0000"/>
                </a:solidFill>
                <a:latin typeface="Calibri"/>
                <a:ea typeface="Calibri"/>
                <a:cs typeface="Calibri"/>
                <a:sym typeface="Calibri"/>
              </a:rPr>
              <a:t>la plus petite</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0" name="Shape 870"/>
        <p:cNvGrpSpPr/>
        <p:nvPr/>
      </p:nvGrpSpPr>
      <p:grpSpPr>
        <a:xfrm>
          <a:off x="0" y="0"/>
          <a:ext cx="0" cy="0"/>
          <a:chOff x="0" y="0"/>
          <a:chExt cx="0" cy="0"/>
        </a:xfrm>
      </p:grpSpPr>
      <p:sp>
        <p:nvSpPr>
          <p:cNvPr id="871" name="Google Shape;871;p39"/>
          <p:cNvSpPr/>
          <p:nvPr/>
        </p:nvSpPr>
        <p:spPr>
          <a:xfrm>
            <a:off x="299531" y="5222580"/>
            <a:ext cx="11723980"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2400">
                <a:solidFill>
                  <a:srgbClr val="231F20"/>
                </a:solidFill>
                <a:latin typeface="Calibri"/>
                <a:ea typeface="Calibri"/>
                <a:cs typeface="Calibri"/>
                <a:sym typeface="Calibri"/>
              </a:rPr>
              <a:t>La solution de soude </a:t>
            </a:r>
            <a:r>
              <a:rPr b="0" i="0" lang="fr-FR" sz="2400">
                <a:solidFill>
                  <a:srgbClr val="231F20"/>
                </a:solidFill>
                <a:latin typeface="Arial"/>
                <a:ea typeface="Arial"/>
                <a:cs typeface="Arial"/>
                <a:sym typeface="Arial"/>
              </a:rPr>
              <a:t>est la solution………………….car son pH a la valeur…………….</a:t>
            </a:r>
            <a:endParaRPr b="0" i="0" sz="2400">
              <a:solidFill>
                <a:srgbClr val="231F20"/>
              </a:solidFill>
              <a:latin typeface="Calibri"/>
              <a:ea typeface="Calibri"/>
              <a:cs typeface="Calibri"/>
              <a:sym typeface="Calibri"/>
            </a:endParaRPr>
          </a:p>
        </p:txBody>
      </p:sp>
      <p:pic>
        <p:nvPicPr>
          <p:cNvPr id="872" name="Google Shape;872;p39"/>
          <p:cNvPicPr preferRelativeResize="0"/>
          <p:nvPr/>
        </p:nvPicPr>
        <p:blipFill rotWithShape="1">
          <a:blip r:embed="rId3">
            <a:alphaModFix/>
          </a:blip>
          <a:srcRect b="0" l="0" r="0" t="0"/>
          <a:stretch/>
        </p:blipFill>
        <p:spPr>
          <a:xfrm>
            <a:off x="11216900" y="317768"/>
            <a:ext cx="499963" cy="499963"/>
          </a:xfrm>
          <a:prstGeom prst="rect">
            <a:avLst/>
          </a:prstGeom>
          <a:noFill/>
          <a:ln>
            <a:noFill/>
          </a:ln>
        </p:spPr>
      </p:pic>
      <p:sp>
        <p:nvSpPr>
          <p:cNvPr id="873" name="Google Shape;873;p39"/>
          <p:cNvSpPr/>
          <p:nvPr/>
        </p:nvSpPr>
        <p:spPr>
          <a:xfrm>
            <a:off x="852546" y="361029"/>
            <a:ext cx="10364354" cy="409673"/>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4</a:t>
            </a:r>
            <a:r>
              <a:rPr b="1" baseline="30000" lang="fr-FR" sz="1600">
                <a:solidFill>
                  <a:srgbClr val="A5A5A5"/>
                </a:solidFill>
                <a:latin typeface="Calibri"/>
                <a:ea typeface="Calibri"/>
                <a:cs typeface="Calibri"/>
                <a:sym typeface="Calibri"/>
              </a:rPr>
              <a:t>ème</a:t>
            </a:r>
            <a:r>
              <a:rPr b="1" lang="fr-FR" sz="1600">
                <a:solidFill>
                  <a:srgbClr val="A5A5A5"/>
                </a:solidFill>
                <a:latin typeface="Calibri"/>
                <a:ea typeface="Calibri"/>
                <a:cs typeface="Calibri"/>
                <a:sym typeface="Calibri"/>
              </a:rPr>
              <a:t> étape: On me demande d’identifier la solution la plus basique. Pour cela je cherche dans les solutions, celle qui a le pH le plus grand. </a:t>
            </a:r>
            <a:endParaRPr/>
          </a:p>
        </p:txBody>
      </p:sp>
      <p:sp>
        <p:nvSpPr>
          <p:cNvPr id="874" name="Google Shape;874;p39"/>
          <p:cNvSpPr txBox="1"/>
          <p:nvPr/>
        </p:nvSpPr>
        <p:spPr>
          <a:xfrm>
            <a:off x="11716863" y="76676"/>
            <a:ext cx="306648" cy="369332"/>
          </a:xfrm>
          <a:prstGeom prst="rect">
            <a:avLst/>
          </a:prstGeom>
          <a:solidFill>
            <a:srgbClr val="FF656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chemeClr val="lt1"/>
                </a:solidFill>
                <a:latin typeface="Calibri"/>
                <a:ea typeface="Calibri"/>
                <a:cs typeface="Calibri"/>
                <a:sym typeface="Calibri"/>
              </a:rPr>
              <a:t>M</a:t>
            </a:r>
            <a:endParaRPr b="1" sz="1800">
              <a:solidFill>
                <a:schemeClr val="lt1"/>
              </a:solidFill>
              <a:latin typeface="Calibri"/>
              <a:ea typeface="Calibri"/>
              <a:cs typeface="Calibri"/>
              <a:sym typeface="Calibri"/>
            </a:endParaRPr>
          </a:p>
        </p:txBody>
      </p:sp>
      <p:pic>
        <p:nvPicPr>
          <p:cNvPr descr="Une image contenant texte, capture d’écran, Police, nombre&#10;&#10;Le contenu généré par l’IA peut être incorrect." id="875" name="Google Shape;875;p39"/>
          <p:cNvPicPr preferRelativeResize="0"/>
          <p:nvPr/>
        </p:nvPicPr>
        <p:blipFill rotWithShape="1">
          <a:blip r:embed="rId4">
            <a:alphaModFix/>
          </a:blip>
          <a:srcRect b="0" l="0" r="0" t="0"/>
          <a:stretch/>
        </p:blipFill>
        <p:spPr>
          <a:xfrm>
            <a:off x="2148651" y="1767498"/>
            <a:ext cx="6934389" cy="3066518"/>
          </a:xfrm>
          <a:prstGeom prst="rect">
            <a:avLst/>
          </a:prstGeom>
          <a:noFill/>
          <a:ln>
            <a:noFill/>
          </a:ln>
        </p:spPr>
      </p:pic>
      <p:sp>
        <p:nvSpPr>
          <p:cNvPr id="876" name="Google Shape;876;p39"/>
          <p:cNvSpPr txBox="1"/>
          <p:nvPr/>
        </p:nvSpPr>
        <p:spPr>
          <a:xfrm>
            <a:off x="4791112" y="5112958"/>
            <a:ext cx="213360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FF0000"/>
                </a:solidFill>
                <a:latin typeface="Calibri"/>
                <a:ea typeface="Calibri"/>
                <a:cs typeface="Calibri"/>
                <a:sym typeface="Calibri"/>
              </a:rPr>
              <a:t>la plus basique</a:t>
            </a:r>
            <a:endParaRPr/>
          </a:p>
        </p:txBody>
      </p:sp>
      <p:sp>
        <p:nvSpPr>
          <p:cNvPr id="877" name="Google Shape;877;p39"/>
          <p:cNvSpPr/>
          <p:nvPr/>
        </p:nvSpPr>
        <p:spPr>
          <a:xfrm>
            <a:off x="655131" y="1266088"/>
            <a:ext cx="9725948" cy="326141"/>
          </a:xfrm>
          <a:custGeom>
            <a:rect b="b" l="l" r="r" t="t"/>
            <a:pathLst>
              <a:path extrusionOk="0" h="205752" w="6101600">
                <a:moveTo>
                  <a:pt x="0" y="0"/>
                </a:moveTo>
                <a:lnTo>
                  <a:pt x="0" y="205752"/>
                </a:lnTo>
                <a:lnTo>
                  <a:pt x="6065799" y="205752"/>
                </a:lnTo>
                <a:cubicBezTo>
                  <a:pt x="6085573" y="205752"/>
                  <a:pt x="6101600" y="189725"/>
                  <a:pt x="6101600" y="169951"/>
                </a:cubicBezTo>
                <a:lnTo>
                  <a:pt x="6101600" y="35801"/>
                </a:lnTo>
                <a:cubicBezTo>
                  <a:pt x="6101600" y="16027"/>
                  <a:pt x="6085573" y="0"/>
                  <a:pt x="6065799" y="0"/>
                </a:cubicBezTo>
                <a:close/>
                <a:moveTo>
                  <a:pt x="0" y="0"/>
                </a:moveTo>
              </a:path>
            </a:pathLst>
          </a:custGeom>
          <a:solidFill>
            <a:srgbClr val="FFEFE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878" name="Google Shape;878;p39"/>
          <p:cNvSpPr/>
          <p:nvPr/>
        </p:nvSpPr>
        <p:spPr>
          <a:xfrm>
            <a:off x="498436" y="1236397"/>
            <a:ext cx="4815421"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fr-FR" sz="2400">
                <a:solidFill>
                  <a:srgbClr val="F5821F"/>
                </a:solidFill>
                <a:latin typeface="Calibri"/>
                <a:ea typeface="Calibri"/>
                <a:cs typeface="Calibri"/>
                <a:sym typeface="Calibri"/>
              </a:rPr>
              <a:t>3. </a:t>
            </a:r>
            <a:r>
              <a:rPr lang="fr-FR" sz="2400">
                <a:solidFill>
                  <a:schemeClr val="dk1"/>
                </a:solidFill>
                <a:latin typeface="Calibri"/>
                <a:ea typeface="Calibri"/>
                <a:cs typeface="Calibri"/>
                <a:sym typeface="Calibri"/>
              </a:rPr>
              <a:t>Identifer la solution la plus basique. </a:t>
            </a:r>
            <a:endParaRPr/>
          </a:p>
        </p:txBody>
      </p:sp>
      <p:sp>
        <p:nvSpPr>
          <p:cNvPr id="879" name="Google Shape;879;p39"/>
          <p:cNvSpPr/>
          <p:nvPr/>
        </p:nvSpPr>
        <p:spPr>
          <a:xfrm>
            <a:off x="2191925" y="2229058"/>
            <a:ext cx="6847840" cy="1123742"/>
          </a:xfrm>
          <a:prstGeom prst="rect">
            <a:avLst/>
          </a:prstGeom>
          <a:solidFill>
            <a:schemeClr val="l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80" name="Google Shape;880;p39"/>
          <p:cNvSpPr txBox="1"/>
          <p:nvPr/>
        </p:nvSpPr>
        <p:spPr>
          <a:xfrm>
            <a:off x="9940711" y="5099581"/>
            <a:ext cx="213360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FF0000"/>
                </a:solidFill>
                <a:latin typeface="Calibri"/>
                <a:ea typeface="Calibri"/>
                <a:cs typeface="Calibri"/>
                <a:sym typeface="Calibri"/>
              </a:rPr>
              <a:t>la plus grande</a:t>
            </a:r>
            <a:endParaRPr/>
          </a:p>
        </p:txBody>
      </p:sp>
      <p:sp>
        <p:nvSpPr>
          <p:cNvPr id="881" name="Google Shape;881;p39"/>
          <p:cNvSpPr/>
          <p:nvPr/>
        </p:nvSpPr>
        <p:spPr>
          <a:xfrm>
            <a:off x="2214880" y="4347937"/>
            <a:ext cx="6847840" cy="486079"/>
          </a:xfrm>
          <a:prstGeom prst="rect">
            <a:avLst/>
          </a:prstGeom>
          <a:solidFill>
            <a:schemeClr val="l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7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8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5" name="Shape 885"/>
        <p:cNvGrpSpPr/>
        <p:nvPr/>
      </p:nvGrpSpPr>
      <p:grpSpPr>
        <a:xfrm>
          <a:off x="0" y="0"/>
          <a:ext cx="0" cy="0"/>
          <a:chOff x="0" y="0"/>
          <a:chExt cx="0" cy="0"/>
        </a:xfrm>
      </p:grpSpPr>
      <p:pic>
        <p:nvPicPr>
          <p:cNvPr id="886" name="Google Shape;886;p40"/>
          <p:cNvPicPr preferRelativeResize="0"/>
          <p:nvPr/>
        </p:nvPicPr>
        <p:blipFill rotWithShape="1">
          <a:blip r:embed="rId3">
            <a:alphaModFix/>
          </a:blip>
          <a:srcRect b="0" l="0" r="0" t="0"/>
          <a:stretch/>
        </p:blipFill>
        <p:spPr>
          <a:xfrm>
            <a:off x="11216900" y="317768"/>
            <a:ext cx="499963" cy="499963"/>
          </a:xfrm>
          <a:prstGeom prst="rect">
            <a:avLst/>
          </a:prstGeom>
          <a:noFill/>
          <a:ln>
            <a:noFill/>
          </a:ln>
        </p:spPr>
      </p:pic>
      <p:sp>
        <p:nvSpPr>
          <p:cNvPr id="887" name="Google Shape;887;p40"/>
          <p:cNvSpPr/>
          <p:nvPr/>
        </p:nvSpPr>
        <p:spPr>
          <a:xfrm>
            <a:off x="852546" y="361029"/>
            <a:ext cx="10364354" cy="409673"/>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Pour résumer, voici une échelle de pH qui va vous permettre d’identifier la solution la plus acide et la solution la plus basique</a:t>
            </a:r>
            <a:endParaRPr/>
          </a:p>
        </p:txBody>
      </p:sp>
      <p:sp>
        <p:nvSpPr>
          <p:cNvPr id="888" name="Google Shape;888;p40"/>
          <p:cNvSpPr txBox="1"/>
          <p:nvPr/>
        </p:nvSpPr>
        <p:spPr>
          <a:xfrm>
            <a:off x="11716863" y="76676"/>
            <a:ext cx="306648" cy="369332"/>
          </a:xfrm>
          <a:prstGeom prst="rect">
            <a:avLst/>
          </a:prstGeom>
          <a:solidFill>
            <a:srgbClr val="FF656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chemeClr val="lt1"/>
                </a:solidFill>
                <a:latin typeface="Calibri"/>
                <a:ea typeface="Calibri"/>
                <a:cs typeface="Calibri"/>
                <a:sym typeface="Calibri"/>
              </a:rPr>
              <a:t>M</a:t>
            </a:r>
            <a:endParaRPr b="1" sz="1800">
              <a:solidFill>
                <a:schemeClr val="lt1"/>
              </a:solidFill>
              <a:latin typeface="Calibri"/>
              <a:ea typeface="Calibri"/>
              <a:cs typeface="Calibri"/>
              <a:sym typeface="Calibri"/>
            </a:endParaRPr>
          </a:p>
        </p:txBody>
      </p:sp>
      <p:sp>
        <p:nvSpPr>
          <p:cNvPr id="889" name="Google Shape;889;p40"/>
          <p:cNvSpPr/>
          <p:nvPr/>
        </p:nvSpPr>
        <p:spPr>
          <a:xfrm>
            <a:off x="1412240" y="2976880"/>
            <a:ext cx="9479280" cy="538480"/>
          </a:xfrm>
          <a:prstGeom prst="rightArrow">
            <a:avLst>
              <a:gd fmla="val 50000" name="adj1"/>
              <a:gd fmla="val 50000" name="adj2"/>
            </a:avLst>
          </a:prstGeom>
          <a:gradFill>
            <a:gsLst>
              <a:gs pos="0">
                <a:srgbClr val="FF0000"/>
              </a:gs>
              <a:gs pos="48000">
                <a:srgbClr val="CFE6B3"/>
              </a:gs>
              <a:gs pos="74000">
                <a:srgbClr val="87BFEA"/>
              </a:gs>
              <a:gs pos="83000">
                <a:srgbClr val="87BFEA"/>
              </a:gs>
              <a:gs pos="100000">
                <a:srgbClr val="ADD6F1"/>
              </a:gs>
            </a:gsLst>
            <a:lin ang="0" scaled="0"/>
          </a:gra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890" name="Google Shape;890;p40"/>
          <p:cNvCxnSpPr/>
          <p:nvPr/>
        </p:nvCxnSpPr>
        <p:spPr>
          <a:xfrm>
            <a:off x="5933440" y="2438400"/>
            <a:ext cx="0" cy="650240"/>
          </a:xfrm>
          <a:prstGeom prst="straightConnector1">
            <a:avLst/>
          </a:prstGeom>
          <a:noFill/>
          <a:ln cap="flat" cmpd="sng" w="57150">
            <a:solidFill>
              <a:srgbClr val="00B050"/>
            </a:solidFill>
            <a:prstDash val="solid"/>
            <a:miter lim="800000"/>
            <a:headEnd len="sm" w="sm" type="none"/>
            <a:tailEnd len="med" w="med" type="triangle"/>
          </a:ln>
        </p:spPr>
      </p:cxnSp>
      <p:sp>
        <p:nvSpPr>
          <p:cNvPr id="891" name="Google Shape;891;p40"/>
          <p:cNvSpPr txBox="1"/>
          <p:nvPr/>
        </p:nvSpPr>
        <p:spPr>
          <a:xfrm>
            <a:off x="5403904" y="1918007"/>
            <a:ext cx="1059072"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rgbClr val="00B050"/>
                </a:solidFill>
                <a:latin typeface="Calibri"/>
                <a:ea typeface="Calibri"/>
                <a:cs typeface="Calibri"/>
                <a:sym typeface="Calibri"/>
              </a:rPr>
              <a:t>Neutre</a:t>
            </a:r>
            <a:endParaRPr/>
          </a:p>
        </p:txBody>
      </p:sp>
      <p:sp>
        <p:nvSpPr>
          <p:cNvPr id="892" name="Google Shape;892;p40"/>
          <p:cNvSpPr/>
          <p:nvPr/>
        </p:nvSpPr>
        <p:spPr>
          <a:xfrm>
            <a:off x="5283200" y="1859280"/>
            <a:ext cx="1300480" cy="579120"/>
          </a:xfrm>
          <a:prstGeom prst="roundRect">
            <a:avLst>
              <a:gd fmla="val 16667" name="adj"/>
            </a:avLst>
          </a:prstGeom>
          <a:noFill/>
          <a:ln cap="flat" cmpd="sng" w="12700">
            <a:solidFill>
              <a:srgbClr val="00B0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93" name="Google Shape;893;p40"/>
          <p:cNvSpPr txBox="1"/>
          <p:nvPr/>
        </p:nvSpPr>
        <p:spPr>
          <a:xfrm>
            <a:off x="2451624" y="2438400"/>
            <a:ext cx="2241319"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rgbClr val="FF0000"/>
                </a:solidFill>
                <a:latin typeface="Calibri"/>
                <a:ea typeface="Calibri"/>
                <a:cs typeface="Calibri"/>
                <a:sym typeface="Calibri"/>
              </a:rPr>
              <a:t>Solutions acides</a:t>
            </a:r>
            <a:endParaRPr/>
          </a:p>
        </p:txBody>
      </p:sp>
      <p:sp>
        <p:nvSpPr>
          <p:cNvPr id="894" name="Google Shape;894;p40"/>
          <p:cNvSpPr/>
          <p:nvPr/>
        </p:nvSpPr>
        <p:spPr>
          <a:xfrm>
            <a:off x="2318568" y="2379672"/>
            <a:ext cx="2507432" cy="579120"/>
          </a:xfrm>
          <a:prstGeom prst="roundRect">
            <a:avLst>
              <a:gd fmla="val 16667" name="adj"/>
            </a:avLst>
          </a:prstGeom>
          <a:noFill/>
          <a:ln cap="flat" cmpd="sng" w="127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95" name="Google Shape;895;p40"/>
          <p:cNvSpPr txBox="1"/>
          <p:nvPr/>
        </p:nvSpPr>
        <p:spPr>
          <a:xfrm>
            <a:off x="7306705" y="2415848"/>
            <a:ext cx="256672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rgbClr val="5EACE3"/>
                </a:solidFill>
                <a:latin typeface="Calibri"/>
                <a:ea typeface="Calibri"/>
                <a:cs typeface="Calibri"/>
                <a:sym typeface="Calibri"/>
              </a:rPr>
              <a:t>Solutions basiques</a:t>
            </a:r>
            <a:endParaRPr/>
          </a:p>
        </p:txBody>
      </p:sp>
      <p:sp>
        <p:nvSpPr>
          <p:cNvPr id="896" name="Google Shape;896;p40"/>
          <p:cNvSpPr/>
          <p:nvPr/>
        </p:nvSpPr>
        <p:spPr>
          <a:xfrm>
            <a:off x="7276936" y="2357120"/>
            <a:ext cx="2596495" cy="579120"/>
          </a:xfrm>
          <a:prstGeom prst="roundRect">
            <a:avLst>
              <a:gd fmla="val 16667" name="adj"/>
            </a:avLst>
          </a:prstGeom>
          <a:noFill/>
          <a:ln cap="flat" cmpd="sng" w="12700">
            <a:solidFill>
              <a:srgbClr val="5FADE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897" name="Google Shape;897;p40"/>
          <p:cNvCxnSpPr>
            <a:endCxn id="898" idx="0"/>
          </p:cNvCxnSpPr>
          <p:nvPr/>
        </p:nvCxnSpPr>
        <p:spPr>
          <a:xfrm>
            <a:off x="1412259" y="2877473"/>
            <a:ext cx="7500" cy="619800"/>
          </a:xfrm>
          <a:prstGeom prst="straightConnector1">
            <a:avLst/>
          </a:prstGeom>
          <a:noFill/>
          <a:ln cap="flat" cmpd="sng" w="28575">
            <a:solidFill>
              <a:srgbClr val="262626"/>
            </a:solidFill>
            <a:prstDash val="dash"/>
            <a:miter lim="800000"/>
            <a:headEnd len="sm" w="sm" type="none"/>
            <a:tailEnd len="sm" w="sm" type="none"/>
          </a:ln>
        </p:spPr>
      </p:cxnSp>
      <p:sp>
        <p:nvSpPr>
          <p:cNvPr id="898" name="Google Shape;898;p40"/>
          <p:cNvSpPr txBox="1"/>
          <p:nvPr/>
        </p:nvSpPr>
        <p:spPr>
          <a:xfrm>
            <a:off x="1249680" y="3497273"/>
            <a:ext cx="34015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0</a:t>
            </a:r>
            <a:endParaRPr b="1" sz="1800">
              <a:solidFill>
                <a:schemeClr val="dk1"/>
              </a:solidFill>
              <a:latin typeface="Calibri"/>
              <a:ea typeface="Calibri"/>
              <a:cs typeface="Calibri"/>
              <a:sym typeface="Calibri"/>
            </a:endParaRPr>
          </a:p>
        </p:txBody>
      </p:sp>
      <p:cxnSp>
        <p:nvCxnSpPr>
          <p:cNvPr id="899" name="Google Shape;899;p40"/>
          <p:cNvCxnSpPr>
            <a:endCxn id="900" idx="0"/>
          </p:cNvCxnSpPr>
          <p:nvPr/>
        </p:nvCxnSpPr>
        <p:spPr>
          <a:xfrm>
            <a:off x="5924619" y="2958752"/>
            <a:ext cx="7500" cy="619800"/>
          </a:xfrm>
          <a:prstGeom prst="straightConnector1">
            <a:avLst/>
          </a:prstGeom>
          <a:noFill/>
          <a:ln cap="flat" cmpd="sng" w="28575">
            <a:solidFill>
              <a:srgbClr val="262626"/>
            </a:solidFill>
            <a:prstDash val="dash"/>
            <a:miter lim="800000"/>
            <a:headEnd len="sm" w="sm" type="none"/>
            <a:tailEnd len="sm" w="sm" type="none"/>
          </a:ln>
        </p:spPr>
      </p:cxnSp>
      <p:sp>
        <p:nvSpPr>
          <p:cNvPr id="900" name="Google Shape;900;p40"/>
          <p:cNvSpPr txBox="1"/>
          <p:nvPr/>
        </p:nvSpPr>
        <p:spPr>
          <a:xfrm>
            <a:off x="5762040" y="3578552"/>
            <a:ext cx="34015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7</a:t>
            </a:r>
            <a:endParaRPr b="1" sz="1800">
              <a:solidFill>
                <a:schemeClr val="dk1"/>
              </a:solidFill>
              <a:latin typeface="Calibri"/>
              <a:ea typeface="Calibri"/>
              <a:cs typeface="Calibri"/>
              <a:sym typeface="Calibri"/>
            </a:endParaRPr>
          </a:p>
        </p:txBody>
      </p:sp>
      <p:cxnSp>
        <p:nvCxnSpPr>
          <p:cNvPr id="901" name="Google Shape;901;p40"/>
          <p:cNvCxnSpPr>
            <a:endCxn id="902" idx="0"/>
          </p:cNvCxnSpPr>
          <p:nvPr/>
        </p:nvCxnSpPr>
        <p:spPr>
          <a:xfrm flipH="1">
            <a:off x="10266881" y="2994999"/>
            <a:ext cx="7500" cy="561000"/>
          </a:xfrm>
          <a:prstGeom prst="straightConnector1">
            <a:avLst/>
          </a:prstGeom>
          <a:noFill/>
          <a:ln cap="flat" cmpd="sng" w="28575">
            <a:solidFill>
              <a:srgbClr val="262626"/>
            </a:solidFill>
            <a:prstDash val="dash"/>
            <a:miter lim="800000"/>
            <a:headEnd len="sm" w="sm" type="none"/>
            <a:tailEnd len="sm" w="sm" type="none"/>
          </a:ln>
        </p:spPr>
      </p:cxnSp>
      <p:sp>
        <p:nvSpPr>
          <p:cNvPr id="902" name="Google Shape;902;p40"/>
          <p:cNvSpPr txBox="1"/>
          <p:nvPr/>
        </p:nvSpPr>
        <p:spPr>
          <a:xfrm>
            <a:off x="10019056" y="3555999"/>
            <a:ext cx="495649"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14</a:t>
            </a:r>
            <a:endParaRPr b="1" sz="1800">
              <a:solidFill>
                <a:schemeClr val="dk1"/>
              </a:solidFill>
              <a:latin typeface="Calibri"/>
              <a:ea typeface="Calibri"/>
              <a:cs typeface="Calibri"/>
              <a:sym typeface="Calibri"/>
            </a:endParaRPr>
          </a:p>
        </p:txBody>
      </p:sp>
      <p:sp>
        <p:nvSpPr>
          <p:cNvPr id="903" name="Google Shape;903;p40"/>
          <p:cNvSpPr txBox="1"/>
          <p:nvPr/>
        </p:nvSpPr>
        <p:spPr>
          <a:xfrm>
            <a:off x="6292354" y="3640107"/>
            <a:ext cx="3536546"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000">
                <a:solidFill>
                  <a:srgbClr val="0070C0"/>
                </a:solidFill>
                <a:latin typeface="Calibri"/>
                <a:ea typeface="Calibri"/>
                <a:cs typeface="Calibri"/>
                <a:sym typeface="Calibri"/>
              </a:rPr>
              <a:t>Solution de plus en plus basique</a:t>
            </a:r>
            <a:endParaRPr sz="1600">
              <a:solidFill>
                <a:srgbClr val="0070C0"/>
              </a:solidFill>
              <a:latin typeface="Calibri"/>
              <a:ea typeface="Calibri"/>
              <a:cs typeface="Calibri"/>
              <a:sym typeface="Calibri"/>
            </a:endParaRPr>
          </a:p>
        </p:txBody>
      </p:sp>
      <p:sp>
        <p:nvSpPr>
          <p:cNvPr id="904" name="Google Shape;904;p40"/>
          <p:cNvSpPr txBox="1"/>
          <p:nvPr/>
        </p:nvSpPr>
        <p:spPr>
          <a:xfrm>
            <a:off x="1779994" y="3617554"/>
            <a:ext cx="3275256"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000">
                <a:solidFill>
                  <a:srgbClr val="FF0000"/>
                </a:solidFill>
                <a:latin typeface="Calibri"/>
                <a:ea typeface="Calibri"/>
                <a:cs typeface="Calibri"/>
                <a:sym typeface="Calibri"/>
              </a:rPr>
              <a:t>Solution de plus en plus acide</a:t>
            </a:r>
            <a:endParaRPr sz="1600">
              <a:solidFill>
                <a:srgbClr val="FF0000"/>
              </a:solidFill>
              <a:latin typeface="Calibri"/>
              <a:ea typeface="Calibri"/>
              <a:cs typeface="Calibri"/>
              <a:sym typeface="Calibri"/>
            </a:endParaRPr>
          </a:p>
        </p:txBody>
      </p:sp>
      <p:cxnSp>
        <p:nvCxnSpPr>
          <p:cNvPr id="905" name="Google Shape;905;p40"/>
          <p:cNvCxnSpPr/>
          <p:nvPr/>
        </p:nvCxnSpPr>
        <p:spPr>
          <a:xfrm rot="10800000">
            <a:off x="1779994" y="3555999"/>
            <a:ext cx="3275256" cy="22553"/>
          </a:xfrm>
          <a:prstGeom prst="straightConnector1">
            <a:avLst/>
          </a:prstGeom>
          <a:noFill/>
          <a:ln cap="flat" cmpd="sng" w="57150">
            <a:solidFill>
              <a:srgbClr val="FF0000"/>
            </a:solidFill>
            <a:prstDash val="solid"/>
            <a:miter lim="800000"/>
            <a:headEnd len="sm" w="sm" type="none"/>
            <a:tailEnd len="med" w="med" type="triangle"/>
          </a:ln>
        </p:spPr>
      </p:cxnSp>
      <p:cxnSp>
        <p:nvCxnSpPr>
          <p:cNvPr id="906" name="Google Shape;906;p40"/>
          <p:cNvCxnSpPr/>
          <p:nvPr/>
        </p:nvCxnSpPr>
        <p:spPr>
          <a:xfrm flipH="1" rot="10800000">
            <a:off x="6292354" y="3556614"/>
            <a:ext cx="3581077" cy="21938"/>
          </a:xfrm>
          <a:prstGeom prst="straightConnector1">
            <a:avLst/>
          </a:prstGeom>
          <a:noFill/>
          <a:ln cap="flat" cmpd="sng" w="57150">
            <a:solidFill>
              <a:srgbClr val="0040C0"/>
            </a:solidFill>
            <a:prstDash val="solid"/>
            <a:miter lim="800000"/>
            <a:headEnd len="sm" w="sm" type="none"/>
            <a:tailEnd len="med" w="med" type="triangle"/>
          </a:ln>
        </p:spPr>
      </p:cxnSp>
      <p:sp>
        <p:nvSpPr>
          <p:cNvPr id="907" name="Google Shape;907;p40"/>
          <p:cNvSpPr/>
          <p:nvPr/>
        </p:nvSpPr>
        <p:spPr>
          <a:xfrm>
            <a:off x="9220100" y="4934952"/>
            <a:ext cx="2589209" cy="1605280"/>
          </a:xfrm>
          <a:prstGeom prst="roundRect">
            <a:avLst>
              <a:gd fmla="val 8988" name="adj"/>
            </a:avLst>
          </a:prstGeom>
          <a:solidFill>
            <a:schemeClr val="accent1"/>
          </a:solidFill>
          <a:ln cap="flat" cmpd="sng" w="12700">
            <a:solidFill>
              <a:srgbClr val="15705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i="1" lang="fr-FR" sz="1800">
                <a:solidFill>
                  <a:schemeClr val="lt1"/>
                </a:solidFill>
                <a:latin typeface="Calibri"/>
                <a:ea typeface="Calibri"/>
                <a:cs typeface="Calibri"/>
                <a:sym typeface="Calibri"/>
              </a:rPr>
              <a:t>Attention!</a:t>
            </a:r>
            <a:endParaRPr/>
          </a:p>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a:p>
            <a:pPr indent="0" lvl="0" marL="0" marR="0" rtl="0" algn="ctr">
              <a:spcBef>
                <a:spcPts val="0"/>
              </a:spcBef>
              <a:spcAft>
                <a:spcPts val="0"/>
              </a:spcAft>
              <a:buNone/>
            </a:pPr>
            <a:r>
              <a:rPr lang="fr-FR" sz="1800">
                <a:solidFill>
                  <a:schemeClr val="lt1"/>
                </a:solidFill>
                <a:latin typeface="Calibri"/>
                <a:ea typeface="Calibri"/>
                <a:cs typeface="Calibri"/>
                <a:sym typeface="Calibri"/>
              </a:rPr>
              <a:t>À ne pas dépasser à droite  la valeur pH=14 et à gauche la valeur pH=0</a:t>
            </a:r>
            <a:endParaRPr/>
          </a:p>
        </p:txBody>
      </p:sp>
      <p:sp>
        <p:nvSpPr>
          <p:cNvPr id="908" name="Google Shape;908;p40"/>
          <p:cNvSpPr/>
          <p:nvPr/>
        </p:nvSpPr>
        <p:spPr>
          <a:xfrm>
            <a:off x="8925460" y="4776599"/>
            <a:ext cx="792480" cy="741680"/>
          </a:xfrm>
          <a:prstGeom prst="triangle">
            <a:avLst>
              <a:gd fmla="val 50000" name="adj"/>
            </a:avLst>
          </a:prstGeom>
          <a:solidFill>
            <a:srgbClr val="FF0000"/>
          </a:solidFill>
          <a:ln cap="flat" cmpd="sng" w="12700">
            <a:solidFill>
              <a:srgbClr val="15705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3200">
                <a:solidFill>
                  <a:schemeClr val="lt1"/>
                </a:solidFill>
                <a:latin typeface="Calibri"/>
                <a:ea typeface="Calibri"/>
                <a:cs typeface="Calibri"/>
                <a:sym typeface="Calibri"/>
              </a:rPr>
              <a:t>!</a:t>
            </a:r>
            <a:endParaRPr/>
          </a:p>
        </p:txBody>
      </p:sp>
      <p:sp>
        <p:nvSpPr>
          <p:cNvPr id="909" name="Google Shape;909;p40"/>
          <p:cNvSpPr txBox="1"/>
          <p:nvPr/>
        </p:nvSpPr>
        <p:spPr>
          <a:xfrm>
            <a:off x="10975421" y="2934663"/>
            <a:ext cx="663964"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3200">
                <a:solidFill>
                  <a:schemeClr val="dk1"/>
                </a:solidFill>
                <a:latin typeface="Calibri"/>
                <a:ea typeface="Calibri"/>
                <a:cs typeface="Calibri"/>
                <a:sym typeface="Calibri"/>
              </a:rPr>
              <a:t>pH</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9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9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9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9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9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9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05"/>
                                        </p:tgtEl>
                                        <p:attrNameLst>
                                          <p:attrName>style.visibility</p:attrName>
                                        </p:attrNameLst>
                                      </p:cBhvr>
                                      <p:to>
                                        <p:strVal val="visible"/>
                                      </p:to>
                                    </p:set>
                                    <p:animEffect filter="fade" transition="in">
                                      <p:cBhvr>
                                        <p:cTn dur="1000"/>
                                        <p:tgtEl>
                                          <p:spTgt spid="90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04"/>
                                        </p:tgtEl>
                                        <p:attrNameLst>
                                          <p:attrName>style.visibility</p:attrName>
                                        </p:attrNameLst>
                                      </p:cBhvr>
                                      <p:to>
                                        <p:strVal val="visible"/>
                                      </p:to>
                                    </p:set>
                                    <p:animEffect filter="fade" transition="in">
                                      <p:cBhvr>
                                        <p:cTn dur="500"/>
                                        <p:tgtEl>
                                          <p:spTgt spid="90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06"/>
                                        </p:tgtEl>
                                        <p:attrNameLst>
                                          <p:attrName>style.visibility</p:attrName>
                                        </p:attrNameLst>
                                      </p:cBhvr>
                                      <p:to>
                                        <p:strVal val="visible"/>
                                      </p:to>
                                    </p:set>
                                    <p:animEffect filter="fade" transition="in">
                                      <p:cBhvr>
                                        <p:cTn dur="1000"/>
                                        <p:tgtEl>
                                          <p:spTgt spid="90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03"/>
                                        </p:tgtEl>
                                        <p:attrNameLst>
                                          <p:attrName>style.visibility</p:attrName>
                                        </p:attrNameLst>
                                      </p:cBhvr>
                                      <p:to>
                                        <p:strVal val="visible"/>
                                      </p:to>
                                    </p:set>
                                    <p:animEffect filter="fade" transition="in">
                                      <p:cBhvr>
                                        <p:cTn dur="500"/>
                                        <p:tgtEl>
                                          <p:spTgt spid="90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0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0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sp>
        <p:nvSpPr>
          <p:cNvPr id="281" name="Google Shape;281;p4"/>
          <p:cNvSpPr/>
          <p:nvPr/>
        </p:nvSpPr>
        <p:spPr>
          <a:xfrm>
            <a:off x="1421762" y="1127939"/>
            <a:ext cx="9309992" cy="5232726"/>
          </a:xfrm>
          <a:prstGeom prst="rect">
            <a:avLst/>
          </a:prstGeom>
          <a:solidFill>
            <a:srgbClr val="E3EEF2"/>
          </a:solidFill>
          <a:ln>
            <a:noFill/>
          </a:ln>
        </p:spPr>
        <p:txBody>
          <a:bodyPr anchorCtr="1" anchor="ctr" bIns="45675" lIns="91425" spcFirstLastPara="1" rIns="91425" wrap="square" tIns="45675">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282" name="Google Shape;282;p4"/>
          <p:cNvSpPr/>
          <p:nvPr/>
        </p:nvSpPr>
        <p:spPr>
          <a:xfrm>
            <a:off x="948074" y="181481"/>
            <a:ext cx="3947196" cy="584801"/>
          </a:xfrm>
          <a:prstGeom prst="rect">
            <a:avLst/>
          </a:prstGeom>
          <a:noFill/>
          <a:ln>
            <a:noFill/>
          </a:ln>
        </p:spPr>
        <p:txBody>
          <a:bodyPr anchorCtr="0" anchor="t" bIns="45675" lIns="91425" spcFirstLastPara="1" rIns="91425" wrap="square" tIns="45675">
            <a:noAutofit/>
          </a:bodyPr>
          <a:lstStyle/>
          <a:p>
            <a:pPr indent="0" lvl="0" marL="0" marR="0" rtl="0" algn="l">
              <a:lnSpc>
                <a:spcPct val="90000"/>
              </a:lnSpc>
              <a:spcBef>
                <a:spcPts val="0"/>
              </a:spcBef>
              <a:spcAft>
                <a:spcPts val="0"/>
              </a:spcAft>
              <a:buNone/>
            </a:pPr>
            <a:r>
              <a:rPr b="1" i="0" lang="fr-FR" sz="3200" u="none" cap="none" strike="noStrike">
                <a:solidFill>
                  <a:srgbClr val="44546A"/>
                </a:solidFill>
                <a:latin typeface="Calibri"/>
                <a:ea typeface="Calibri"/>
                <a:cs typeface="Calibri"/>
                <a:sym typeface="Calibri"/>
              </a:rPr>
              <a:t>Matériel nécessaire</a:t>
            </a:r>
            <a:endParaRPr/>
          </a:p>
        </p:txBody>
      </p:sp>
      <p:sp>
        <p:nvSpPr>
          <p:cNvPr id="283" name="Google Shape;283;p4"/>
          <p:cNvSpPr txBox="1"/>
          <p:nvPr/>
        </p:nvSpPr>
        <p:spPr>
          <a:xfrm>
            <a:off x="1989337" y="1416787"/>
            <a:ext cx="3341675" cy="650167"/>
          </a:xfrm>
          <a:prstGeom prst="rect">
            <a:avLst/>
          </a:prstGeom>
          <a:solidFill>
            <a:schemeClr val="accent1"/>
          </a:solidFill>
          <a:ln>
            <a:noFill/>
          </a:ln>
        </p:spPr>
        <p:txBody>
          <a:bodyPr anchorCtr="1" anchor="ctr" bIns="60950" lIns="60950" spcFirstLastPara="1" rIns="60950" wrap="square" tIns="59975">
            <a:noAutofit/>
          </a:bodyPr>
          <a:lstStyle/>
          <a:p>
            <a:pPr indent="0" lvl="0" marL="0" marR="0" rtl="0" algn="ctr">
              <a:lnSpc>
                <a:spcPct val="130000"/>
              </a:lnSpc>
              <a:spcBef>
                <a:spcPts val="0"/>
              </a:spcBef>
              <a:spcAft>
                <a:spcPts val="0"/>
              </a:spcAft>
              <a:buNone/>
            </a:pPr>
            <a:r>
              <a:rPr b="1" i="0" lang="fr-FR" sz="1867" u="none" cap="none" strike="noStrike">
                <a:solidFill>
                  <a:srgbClr val="FFFFFF"/>
                </a:solidFill>
                <a:latin typeface="Calibri"/>
                <a:ea typeface="Calibri"/>
                <a:cs typeface="Calibri"/>
                <a:sym typeface="Calibri"/>
              </a:rPr>
              <a:t>Matériel de l’enseignant </a:t>
            </a:r>
            <a:endParaRPr/>
          </a:p>
        </p:txBody>
      </p:sp>
      <p:sp>
        <p:nvSpPr>
          <p:cNvPr id="284" name="Google Shape;284;p4"/>
          <p:cNvSpPr txBox="1"/>
          <p:nvPr/>
        </p:nvSpPr>
        <p:spPr>
          <a:xfrm>
            <a:off x="5991497" y="1416788"/>
            <a:ext cx="4360944" cy="650168"/>
          </a:xfrm>
          <a:prstGeom prst="rect">
            <a:avLst/>
          </a:prstGeom>
          <a:solidFill>
            <a:schemeClr val="accent1"/>
          </a:solidFill>
          <a:ln>
            <a:noFill/>
          </a:ln>
        </p:spPr>
        <p:txBody>
          <a:bodyPr anchorCtr="1" anchor="ctr" bIns="60950" lIns="60950" spcFirstLastPara="1" rIns="60950" wrap="square" tIns="59975">
            <a:noAutofit/>
          </a:bodyPr>
          <a:lstStyle/>
          <a:p>
            <a:pPr indent="0" lvl="0" marL="0" marR="0" rtl="0" algn="ctr">
              <a:spcBef>
                <a:spcPts val="0"/>
              </a:spcBef>
              <a:spcAft>
                <a:spcPts val="0"/>
              </a:spcAft>
              <a:buNone/>
            </a:pPr>
            <a:r>
              <a:rPr b="1" i="0" lang="fr-FR" sz="1867" u="none" cap="none" strike="noStrike">
                <a:solidFill>
                  <a:srgbClr val="FFFFFF"/>
                </a:solidFill>
                <a:latin typeface="Calibri"/>
                <a:ea typeface="Calibri"/>
                <a:cs typeface="Calibri"/>
                <a:sym typeface="Calibri"/>
              </a:rPr>
              <a:t>Matériel de l’élève</a:t>
            </a:r>
            <a:endParaRPr/>
          </a:p>
        </p:txBody>
      </p:sp>
      <p:pic>
        <p:nvPicPr>
          <p:cNvPr descr="Image générée" id="285" name="Google Shape;285;p4"/>
          <p:cNvPicPr preferRelativeResize="0"/>
          <p:nvPr/>
        </p:nvPicPr>
        <p:blipFill rotWithShape="1">
          <a:blip r:embed="rId3">
            <a:alphaModFix/>
          </a:blip>
          <a:srcRect b="10678" l="0" r="0" t="11064"/>
          <a:stretch/>
        </p:blipFill>
        <p:spPr>
          <a:xfrm>
            <a:off x="220259" y="46702"/>
            <a:ext cx="727815" cy="854359"/>
          </a:xfrm>
          <a:prstGeom prst="rect">
            <a:avLst/>
          </a:prstGeom>
          <a:noFill/>
          <a:ln>
            <a:noFill/>
          </a:ln>
        </p:spPr>
      </p:pic>
      <p:pic>
        <p:nvPicPr>
          <p:cNvPr id="286" name="Google Shape;286;p4"/>
          <p:cNvPicPr preferRelativeResize="0"/>
          <p:nvPr/>
        </p:nvPicPr>
        <p:blipFill rotWithShape="1">
          <a:blip r:embed="rId4">
            <a:alphaModFix/>
          </a:blip>
          <a:srcRect b="0" l="0" r="0" t="0"/>
          <a:stretch/>
        </p:blipFill>
        <p:spPr>
          <a:xfrm rot="-1924716">
            <a:off x="6108084" y="4383043"/>
            <a:ext cx="1207308" cy="192558"/>
          </a:xfrm>
          <a:prstGeom prst="rect">
            <a:avLst/>
          </a:prstGeom>
          <a:noFill/>
          <a:ln>
            <a:noFill/>
          </a:ln>
        </p:spPr>
      </p:pic>
      <p:pic>
        <p:nvPicPr>
          <p:cNvPr id="287" name="Google Shape;287;p4"/>
          <p:cNvPicPr preferRelativeResize="0"/>
          <p:nvPr/>
        </p:nvPicPr>
        <p:blipFill rotWithShape="1">
          <a:blip r:embed="rId5">
            <a:alphaModFix/>
          </a:blip>
          <a:srcRect b="30054" l="11665" r="26246" t="23325"/>
          <a:stretch/>
        </p:blipFill>
        <p:spPr>
          <a:xfrm>
            <a:off x="6602203" y="2210521"/>
            <a:ext cx="1227204" cy="921459"/>
          </a:xfrm>
          <a:prstGeom prst="rect">
            <a:avLst/>
          </a:prstGeom>
          <a:noFill/>
          <a:ln>
            <a:noFill/>
          </a:ln>
        </p:spPr>
      </p:pic>
      <p:pic>
        <p:nvPicPr>
          <p:cNvPr id="288" name="Google Shape;288;p4"/>
          <p:cNvPicPr preferRelativeResize="0"/>
          <p:nvPr/>
        </p:nvPicPr>
        <p:blipFill rotWithShape="1">
          <a:blip r:embed="rId6">
            <a:alphaModFix/>
          </a:blip>
          <a:srcRect b="0" l="0" r="0" t="0"/>
          <a:stretch/>
        </p:blipFill>
        <p:spPr>
          <a:xfrm flipH="1">
            <a:off x="7373107" y="4702866"/>
            <a:ext cx="593846" cy="570969"/>
          </a:xfrm>
          <a:prstGeom prst="rect">
            <a:avLst/>
          </a:prstGeom>
          <a:noFill/>
          <a:ln>
            <a:noFill/>
          </a:ln>
        </p:spPr>
      </p:pic>
      <p:pic>
        <p:nvPicPr>
          <p:cNvPr id="289" name="Google Shape;289;p4"/>
          <p:cNvPicPr preferRelativeResize="0"/>
          <p:nvPr/>
        </p:nvPicPr>
        <p:blipFill rotWithShape="1">
          <a:blip r:embed="rId7">
            <a:alphaModFix/>
          </a:blip>
          <a:srcRect b="0" l="0" r="0" t="0"/>
          <a:stretch/>
        </p:blipFill>
        <p:spPr>
          <a:xfrm>
            <a:off x="8886488" y="3691696"/>
            <a:ext cx="1497103" cy="1801461"/>
          </a:xfrm>
          <a:prstGeom prst="rect">
            <a:avLst/>
          </a:prstGeom>
          <a:noFill/>
          <a:ln>
            <a:noFill/>
          </a:ln>
        </p:spPr>
      </p:pic>
      <p:pic>
        <p:nvPicPr>
          <p:cNvPr id="290" name="Google Shape;290;p4"/>
          <p:cNvPicPr preferRelativeResize="0"/>
          <p:nvPr/>
        </p:nvPicPr>
        <p:blipFill rotWithShape="1">
          <a:blip r:embed="rId8">
            <a:alphaModFix/>
          </a:blip>
          <a:srcRect b="0" l="0" r="0" t="0"/>
          <a:stretch/>
        </p:blipFill>
        <p:spPr>
          <a:xfrm>
            <a:off x="8998989" y="2210521"/>
            <a:ext cx="1272102" cy="921459"/>
          </a:xfrm>
          <a:prstGeom prst="rect">
            <a:avLst/>
          </a:prstGeom>
          <a:noFill/>
          <a:ln>
            <a:noFill/>
          </a:ln>
        </p:spPr>
      </p:pic>
      <p:pic>
        <p:nvPicPr>
          <p:cNvPr id="291" name="Google Shape;291;p4"/>
          <p:cNvPicPr preferRelativeResize="0"/>
          <p:nvPr/>
        </p:nvPicPr>
        <p:blipFill rotWithShape="1">
          <a:blip r:embed="rId9">
            <a:alphaModFix/>
          </a:blip>
          <a:srcRect b="0" l="0" r="0" t="0"/>
          <a:stretch/>
        </p:blipFill>
        <p:spPr>
          <a:xfrm>
            <a:off x="1574393" y="1978724"/>
            <a:ext cx="2419350" cy="1895475"/>
          </a:xfrm>
          <a:prstGeom prst="rect">
            <a:avLst/>
          </a:prstGeom>
          <a:noFill/>
          <a:ln>
            <a:noFill/>
          </a:ln>
        </p:spPr>
      </p:pic>
      <p:sp>
        <p:nvSpPr>
          <p:cNvPr id="292" name="Google Shape;292;p4"/>
          <p:cNvSpPr txBox="1"/>
          <p:nvPr/>
        </p:nvSpPr>
        <p:spPr>
          <a:xfrm>
            <a:off x="2295572" y="3950268"/>
            <a:ext cx="149710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Bécher </a:t>
            </a:r>
            <a:endParaRPr/>
          </a:p>
        </p:txBody>
      </p:sp>
      <p:sp>
        <p:nvSpPr>
          <p:cNvPr id="293" name="Google Shape;293;p4"/>
          <p:cNvSpPr txBox="1"/>
          <p:nvPr/>
        </p:nvSpPr>
        <p:spPr>
          <a:xfrm>
            <a:off x="3908151" y="4278926"/>
            <a:ext cx="149710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pH-mètre </a:t>
            </a:r>
            <a:endParaRPr/>
          </a:p>
        </p:txBody>
      </p:sp>
      <p:pic>
        <p:nvPicPr>
          <p:cNvPr id="294" name="Google Shape;294;p4"/>
          <p:cNvPicPr preferRelativeResize="0"/>
          <p:nvPr/>
        </p:nvPicPr>
        <p:blipFill rotWithShape="1">
          <a:blip r:embed="rId10">
            <a:alphaModFix/>
          </a:blip>
          <a:srcRect b="0" l="0" r="0" t="0"/>
          <a:stretch/>
        </p:blipFill>
        <p:spPr>
          <a:xfrm>
            <a:off x="3731675" y="2011059"/>
            <a:ext cx="1609725" cy="2419350"/>
          </a:xfrm>
          <a:prstGeom prst="rect">
            <a:avLst/>
          </a:prstGeom>
          <a:noFill/>
          <a:ln>
            <a:noFill/>
          </a:ln>
        </p:spPr>
      </p:pic>
      <p:pic>
        <p:nvPicPr>
          <p:cNvPr id="295" name="Google Shape;295;p4"/>
          <p:cNvPicPr preferRelativeResize="0"/>
          <p:nvPr/>
        </p:nvPicPr>
        <p:blipFill rotWithShape="1">
          <a:blip r:embed="rId11">
            <a:alphaModFix/>
          </a:blip>
          <a:srcRect b="0" l="0" r="0" t="0"/>
          <a:stretch/>
        </p:blipFill>
        <p:spPr>
          <a:xfrm>
            <a:off x="2336774" y="4442317"/>
            <a:ext cx="1448665" cy="1164727"/>
          </a:xfrm>
          <a:prstGeom prst="rect">
            <a:avLst/>
          </a:prstGeom>
          <a:noFill/>
          <a:ln>
            <a:noFill/>
          </a:ln>
        </p:spPr>
      </p:pic>
      <p:sp>
        <p:nvSpPr>
          <p:cNvPr id="296" name="Google Shape;296;p4"/>
          <p:cNvSpPr txBox="1"/>
          <p:nvPr/>
        </p:nvSpPr>
        <p:spPr>
          <a:xfrm>
            <a:off x="2496640" y="5614522"/>
            <a:ext cx="149710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Papier pH </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3" name="Shape 913"/>
        <p:cNvGrpSpPr/>
        <p:nvPr/>
      </p:nvGrpSpPr>
      <p:grpSpPr>
        <a:xfrm>
          <a:off x="0" y="0"/>
          <a:ext cx="0" cy="0"/>
          <a:chOff x="0" y="0"/>
          <a:chExt cx="0" cy="0"/>
        </a:xfrm>
      </p:grpSpPr>
      <p:sp>
        <p:nvSpPr>
          <p:cNvPr id="914" name="Google Shape;914;p41"/>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fontScale="92500" lnSpcReduction="20000"/>
          </a:bodyPr>
          <a:lstStyle/>
          <a:p>
            <a:pPr indent="-228600" lvl="0" marL="228600" rtl="0" algn="l">
              <a:lnSpc>
                <a:spcPct val="90000"/>
              </a:lnSpc>
              <a:spcBef>
                <a:spcPts val="0"/>
              </a:spcBef>
              <a:spcAft>
                <a:spcPts val="0"/>
              </a:spcAft>
              <a:buClr>
                <a:schemeClr val="dk1"/>
              </a:buClr>
              <a:buSzPct val="100000"/>
              <a:buNone/>
            </a:pPr>
            <a:r>
              <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8" name="Shape 918"/>
        <p:cNvGrpSpPr/>
        <p:nvPr/>
      </p:nvGrpSpPr>
      <p:grpSpPr>
        <a:xfrm>
          <a:off x="0" y="0"/>
          <a:ext cx="0" cy="0"/>
          <a:chOff x="0" y="0"/>
          <a:chExt cx="0" cy="0"/>
        </a:xfrm>
      </p:grpSpPr>
      <p:sp>
        <p:nvSpPr>
          <p:cNvPr id="919" name="Google Shape;919;p42"/>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Fermez vos livrets, prenez vos ardoises et écrivez-y votre réponse.</a:t>
            </a:r>
            <a:endParaRPr/>
          </a:p>
        </p:txBody>
      </p:sp>
      <p:sp>
        <p:nvSpPr>
          <p:cNvPr id="920" name="Google Shape;920;p42"/>
          <p:cNvSpPr txBox="1"/>
          <p:nvPr>
            <p:ph idx="2"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clarifie la question et peut utiliser l’alternance linguistique si besoin.</a:t>
            </a:r>
            <a:endParaRPr/>
          </a:p>
        </p:txBody>
      </p:sp>
      <p:grpSp>
        <p:nvGrpSpPr>
          <p:cNvPr id="921" name="Google Shape;921;p42"/>
          <p:cNvGrpSpPr/>
          <p:nvPr/>
        </p:nvGrpSpPr>
        <p:grpSpPr>
          <a:xfrm>
            <a:off x="11493365" y="427318"/>
            <a:ext cx="497596" cy="431295"/>
            <a:chOff x="779844" y="4335989"/>
            <a:chExt cx="563238" cy="575842"/>
          </a:xfrm>
        </p:grpSpPr>
        <p:pic>
          <p:nvPicPr>
            <p:cNvPr descr="Une image contenant Dessin animé, clipart, Animation, illustration&#10;&#10;Description générée automatiquement" id="922" name="Google Shape;922;p42"/>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923" name="Google Shape;923;p42"/>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924" name="Google Shape;924;p42"/>
          <p:cNvSpPr txBox="1"/>
          <p:nvPr/>
        </p:nvSpPr>
        <p:spPr>
          <a:xfrm>
            <a:off x="1625049" y="2270633"/>
            <a:ext cx="9682287" cy="461665"/>
          </a:xfrm>
          <a:prstGeom prst="rect">
            <a:avLst/>
          </a:prstGeom>
          <a:solidFill>
            <a:schemeClr val="lt1"/>
          </a:solidFill>
          <a:ln cap="flat" cmpd="sng" w="12700">
            <a:solidFill>
              <a:schemeClr val="accent1"/>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Pour mesurer, avec précision, la valeur du pH d’une solution, on utilise: </a:t>
            </a:r>
            <a:endParaRPr/>
          </a:p>
        </p:txBody>
      </p:sp>
      <p:sp>
        <p:nvSpPr>
          <p:cNvPr id="925" name="Google Shape;925;p42"/>
          <p:cNvSpPr/>
          <p:nvPr/>
        </p:nvSpPr>
        <p:spPr>
          <a:xfrm>
            <a:off x="2066294" y="4844929"/>
            <a:ext cx="6760630" cy="432000"/>
          </a:xfrm>
          <a:prstGeom prst="roundRect">
            <a:avLst>
              <a:gd fmla="val 16667" name="adj"/>
            </a:avLst>
          </a:prstGeom>
          <a:solidFill>
            <a:schemeClr val="lt1"/>
          </a:solid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Un pH-mètre </a:t>
            </a:r>
            <a:endParaRPr/>
          </a:p>
        </p:txBody>
      </p:sp>
      <p:sp>
        <p:nvSpPr>
          <p:cNvPr id="926" name="Google Shape;926;p42"/>
          <p:cNvSpPr/>
          <p:nvPr/>
        </p:nvSpPr>
        <p:spPr>
          <a:xfrm>
            <a:off x="1634293" y="3262725"/>
            <a:ext cx="432000" cy="430924"/>
          </a:xfrm>
          <a:prstGeom prst="roundRect">
            <a:avLst>
              <a:gd fmla="val 16667" name="adj"/>
            </a:avLst>
          </a:prstGeom>
          <a:solidFill>
            <a:srgbClr val="C7E4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927" name="Google Shape;927;p42"/>
          <p:cNvSpPr/>
          <p:nvPr/>
        </p:nvSpPr>
        <p:spPr>
          <a:xfrm>
            <a:off x="2066293" y="3261649"/>
            <a:ext cx="6760630" cy="432000"/>
          </a:xfrm>
          <a:prstGeom prst="roundRect">
            <a:avLst>
              <a:gd fmla="val 16667" name="adj"/>
            </a:avLst>
          </a:prstGeom>
          <a:solidFill>
            <a:schemeClr val="lt1"/>
          </a:solid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Un thermomètre </a:t>
            </a:r>
            <a:endParaRPr/>
          </a:p>
        </p:txBody>
      </p:sp>
      <p:sp>
        <p:nvSpPr>
          <p:cNvPr id="928" name="Google Shape;928;p42"/>
          <p:cNvSpPr/>
          <p:nvPr/>
        </p:nvSpPr>
        <p:spPr>
          <a:xfrm>
            <a:off x="1625050" y="4054365"/>
            <a:ext cx="432000" cy="430924"/>
          </a:xfrm>
          <a:prstGeom prst="roundRect">
            <a:avLst>
              <a:gd fmla="val 16667" name="adj"/>
            </a:avLst>
          </a:prstGeom>
          <a:solidFill>
            <a:srgbClr val="C7E4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
        <p:nvSpPr>
          <p:cNvPr id="929" name="Google Shape;929;p42"/>
          <p:cNvSpPr/>
          <p:nvPr/>
        </p:nvSpPr>
        <p:spPr>
          <a:xfrm>
            <a:off x="1634293" y="4844929"/>
            <a:ext cx="432000" cy="430924"/>
          </a:xfrm>
          <a:prstGeom prst="roundRect">
            <a:avLst>
              <a:gd fmla="val 16667" name="adj"/>
            </a:avLst>
          </a:prstGeom>
          <a:solidFill>
            <a:srgbClr val="C7E4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C</a:t>
            </a:r>
            <a:endParaRPr/>
          </a:p>
        </p:txBody>
      </p:sp>
      <p:sp>
        <p:nvSpPr>
          <p:cNvPr id="930" name="Google Shape;930;p42"/>
          <p:cNvSpPr/>
          <p:nvPr/>
        </p:nvSpPr>
        <p:spPr>
          <a:xfrm>
            <a:off x="2066293" y="4053289"/>
            <a:ext cx="6760630" cy="432000"/>
          </a:xfrm>
          <a:prstGeom prst="roundRect">
            <a:avLst>
              <a:gd fmla="val 16667" name="adj"/>
            </a:avLst>
          </a:prstGeom>
          <a:solidFill>
            <a:schemeClr val="lt1"/>
          </a:solid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Un papier pH </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4" name="Shape 934"/>
        <p:cNvGrpSpPr/>
        <p:nvPr/>
      </p:nvGrpSpPr>
      <p:grpSpPr>
        <a:xfrm>
          <a:off x="0" y="0"/>
          <a:ext cx="0" cy="0"/>
          <a:chOff x="0" y="0"/>
          <a:chExt cx="0" cy="0"/>
        </a:xfrm>
      </p:grpSpPr>
      <p:sp>
        <p:nvSpPr>
          <p:cNvPr id="935" name="Google Shape;935;p43"/>
          <p:cNvSpPr txBox="1"/>
          <p:nvPr>
            <p:ph type="title"/>
          </p:nvPr>
        </p:nvSpPr>
        <p:spPr>
          <a:xfrm>
            <a:off x="774700" y="503823"/>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Effectivement. Le pH-mètre permet de mesurer avec précision la valeur du pH d’une solution. Par contre le papier pH ne donne pas des valeurs précises. </a:t>
            </a:r>
            <a:br>
              <a:rPr lang="fr-FR"/>
            </a:br>
            <a:endParaRPr/>
          </a:p>
        </p:txBody>
      </p:sp>
      <p:sp>
        <p:nvSpPr>
          <p:cNvPr id="936" name="Google Shape;936;p43"/>
          <p:cNvSpPr txBox="1"/>
          <p:nvPr>
            <p:ph idx="2"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choisit au hasard deux élèves pour justifier oralement leur raisonnement.</a:t>
            </a:r>
            <a:endParaRPr/>
          </a:p>
        </p:txBody>
      </p:sp>
      <p:pic>
        <p:nvPicPr>
          <p:cNvPr id="937" name="Google Shape;937;p43"/>
          <p:cNvPicPr preferRelativeResize="0"/>
          <p:nvPr/>
        </p:nvPicPr>
        <p:blipFill rotWithShape="1">
          <a:blip r:embed="rId3">
            <a:alphaModFix/>
          </a:blip>
          <a:srcRect b="0" l="0" r="0" t="0"/>
          <a:stretch/>
        </p:blipFill>
        <p:spPr>
          <a:xfrm>
            <a:off x="11709400" y="505152"/>
            <a:ext cx="363525" cy="326372"/>
          </a:xfrm>
          <a:prstGeom prst="rect">
            <a:avLst/>
          </a:prstGeom>
          <a:noFill/>
          <a:ln>
            <a:noFill/>
          </a:ln>
        </p:spPr>
      </p:pic>
      <p:sp>
        <p:nvSpPr>
          <p:cNvPr id="938" name="Google Shape;938;p43"/>
          <p:cNvSpPr txBox="1"/>
          <p:nvPr/>
        </p:nvSpPr>
        <p:spPr>
          <a:xfrm>
            <a:off x="1625050" y="2270633"/>
            <a:ext cx="9225830" cy="461665"/>
          </a:xfrm>
          <a:prstGeom prst="rect">
            <a:avLst/>
          </a:prstGeom>
          <a:solidFill>
            <a:schemeClr val="lt1"/>
          </a:solidFill>
          <a:ln cap="flat" cmpd="sng" w="12700">
            <a:solidFill>
              <a:schemeClr val="accent1"/>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Pour mesurer, avec précision, la valeur du pH d’une solution, on utilise: </a:t>
            </a:r>
            <a:endParaRPr/>
          </a:p>
        </p:txBody>
      </p:sp>
      <p:sp>
        <p:nvSpPr>
          <p:cNvPr id="939" name="Google Shape;939;p43"/>
          <p:cNvSpPr/>
          <p:nvPr/>
        </p:nvSpPr>
        <p:spPr>
          <a:xfrm>
            <a:off x="2066294" y="4789139"/>
            <a:ext cx="7414590" cy="461664"/>
          </a:xfrm>
          <a:prstGeom prst="roundRect">
            <a:avLst>
              <a:gd fmla="val 16667" name="adj"/>
            </a:avLst>
          </a:prstGeom>
          <a:gradFill>
            <a:gsLst>
              <a:gs pos="0">
                <a:srgbClr val="9BB4D5"/>
              </a:gs>
              <a:gs pos="50000">
                <a:srgbClr val="8EA8CB"/>
              </a:gs>
              <a:gs pos="100000">
                <a:srgbClr val="799BC7"/>
              </a:gs>
            </a:gsLst>
            <a:lin ang="5400000" scaled="0"/>
          </a:gradFill>
          <a:ln cap="flat" cmpd="sng" w="9525">
            <a:solidFill>
              <a:schemeClr val="accent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Un pH-mètre </a:t>
            </a:r>
            <a:endParaRPr/>
          </a:p>
        </p:txBody>
      </p:sp>
      <p:sp>
        <p:nvSpPr>
          <p:cNvPr id="940" name="Google Shape;940;p43"/>
          <p:cNvSpPr/>
          <p:nvPr/>
        </p:nvSpPr>
        <p:spPr>
          <a:xfrm>
            <a:off x="1634293" y="3206935"/>
            <a:ext cx="432000" cy="430924"/>
          </a:xfrm>
          <a:prstGeom prst="roundRect">
            <a:avLst>
              <a:gd fmla="val 16667" name="adj"/>
            </a:avLst>
          </a:prstGeom>
          <a:solidFill>
            <a:srgbClr val="C7E4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941" name="Google Shape;941;p43"/>
          <p:cNvSpPr/>
          <p:nvPr/>
        </p:nvSpPr>
        <p:spPr>
          <a:xfrm>
            <a:off x="2066293" y="3205859"/>
            <a:ext cx="7414590" cy="461664"/>
          </a:xfrm>
          <a:prstGeom prst="roundRect">
            <a:avLst>
              <a:gd fmla="val 16667" name="adj"/>
            </a:avLst>
          </a:prstGeom>
          <a:solidFill>
            <a:schemeClr val="lt1"/>
          </a:solid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Un thermomètre </a:t>
            </a:r>
            <a:endParaRPr/>
          </a:p>
        </p:txBody>
      </p:sp>
      <p:sp>
        <p:nvSpPr>
          <p:cNvPr id="942" name="Google Shape;942;p43"/>
          <p:cNvSpPr/>
          <p:nvPr/>
        </p:nvSpPr>
        <p:spPr>
          <a:xfrm>
            <a:off x="1625050" y="3998575"/>
            <a:ext cx="432000" cy="430924"/>
          </a:xfrm>
          <a:prstGeom prst="roundRect">
            <a:avLst>
              <a:gd fmla="val 16667" name="adj"/>
            </a:avLst>
          </a:prstGeom>
          <a:solidFill>
            <a:srgbClr val="C7E4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
        <p:nvSpPr>
          <p:cNvPr id="943" name="Google Shape;943;p43"/>
          <p:cNvSpPr/>
          <p:nvPr/>
        </p:nvSpPr>
        <p:spPr>
          <a:xfrm>
            <a:off x="1634293" y="4789139"/>
            <a:ext cx="432000" cy="430924"/>
          </a:xfrm>
          <a:prstGeom prst="roundRect">
            <a:avLst>
              <a:gd fmla="val 16667" name="adj"/>
            </a:avLst>
          </a:prstGeom>
          <a:solidFill>
            <a:srgbClr val="C7E4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C</a:t>
            </a:r>
            <a:endParaRPr/>
          </a:p>
        </p:txBody>
      </p:sp>
      <p:sp>
        <p:nvSpPr>
          <p:cNvPr id="944" name="Google Shape;944;p43"/>
          <p:cNvSpPr/>
          <p:nvPr/>
        </p:nvSpPr>
        <p:spPr>
          <a:xfrm>
            <a:off x="2066293" y="3997499"/>
            <a:ext cx="7414590" cy="461664"/>
          </a:xfrm>
          <a:prstGeom prst="roundRect">
            <a:avLst>
              <a:gd fmla="val 16667" name="adj"/>
            </a:avLst>
          </a:prstGeom>
          <a:solidFill>
            <a:schemeClr val="lt1"/>
          </a:solid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Un papier pH </a:t>
            </a:r>
            <a:endParaRPr/>
          </a:p>
        </p:txBody>
      </p:sp>
      <p:pic>
        <p:nvPicPr>
          <p:cNvPr descr="Coche avec un remplissage uni" id="945" name="Google Shape;945;p43"/>
          <p:cNvPicPr preferRelativeResize="0"/>
          <p:nvPr/>
        </p:nvPicPr>
        <p:blipFill rotWithShape="1">
          <a:blip r:embed="rId4">
            <a:alphaModFix/>
          </a:blip>
          <a:srcRect b="0" l="0" r="0" t="0"/>
          <a:stretch/>
        </p:blipFill>
        <p:spPr>
          <a:xfrm>
            <a:off x="774700" y="4662186"/>
            <a:ext cx="684830" cy="684830"/>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9" name="Shape 949"/>
        <p:cNvGrpSpPr/>
        <p:nvPr/>
      </p:nvGrpSpPr>
      <p:grpSpPr>
        <a:xfrm>
          <a:off x="0" y="0"/>
          <a:ext cx="0" cy="0"/>
          <a:chOff x="0" y="0"/>
          <a:chExt cx="0" cy="0"/>
        </a:xfrm>
      </p:grpSpPr>
      <p:sp>
        <p:nvSpPr>
          <p:cNvPr id="950" name="Google Shape;950;p44"/>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Comment identifier une solution acide?.  Choisissez la bonne réponse.</a:t>
            </a:r>
            <a:endParaRPr/>
          </a:p>
        </p:txBody>
      </p:sp>
      <p:sp>
        <p:nvSpPr>
          <p:cNvPr id="951" name="Google Shape;951;p44"/>
          <p:cNvSpPr txBox="1"/>
          <p:nvPr>
            <p:ph idx="2"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clarifie la question et peut utiliser l’alternance linguistique si besoin.</a:t>
            </a:r>
            <a:endParaRPr/>
          </a:p>
        </p:txBody>
      </p:sp>
      <p:grpSp>
        <p:nvGrpSpPr>
          <p:cNvPr id="952" name="Google Shape;952;p44"/>
          <p:cNvGrpSpPr/>
          <p:nvPr/>
        </p:nvGrpSpPr>
        <p:grpSpPr>
          <a:xfrm>
            <a:off x="11493365" y="427318"/>
            <a:ext cx="497596" cy="431295"/>
            <a:chOff x="779844" y="4335989"/>
            <a:chExt cx="563238" cy="575842"/>
          </a:xfrm>
        </p:grpSpPr>
        <p:pic>
          <p:nvPicPr>
            <p:cNvPr descr="Une image contenant Dessin animé, clipart, Animation, illustration&#10;&#10;Description générée automatiquement" id="953" name="Google Shape;953;p44"/>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954" name="Google Shape;954;p44"/>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955" name="Google Shape;955;p44"/>
          <p:cNvSpPr txBox="1"/>
          <p:nvPr/>
        </p:nvSpPr>
        <p:spPr>
          <a:xfrm>
            <a:off x="1625049" y="2270633"/>
            <a:ext cx="9682287" cy="461665"/>
          </a:xfrm>
          <a:prstGeom prst="rect">
            <a:avLst/>
          </a:prstGeom>
          <a:solidFill>
            <a:schemeClr val="lt1"/>
          </a:solidFill>
          <a:ln cap="flat" cmpd="sng" w="12700">
            <a:solidFill>
              <a:schemeClr val="accent1"/>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Une solution acide a une valeur de pH:</a:t>
            </a:r>
            <a:endParaRPr/>
          </a:p>
        </p:txBody>
      </p:sp>
      <p:sp>
        <p:nvSpPr>
          <p:cNvPr id="956" name="Google Shape;956;p44"/>
          <p:cNvSpPr/>
          <p:nvPr/>
        </p:nvSpPr>
        <p:spPr>
          <a:xfrm>
            <a:off x="2066294" y="4844929"/>
            <a:ext cx="6760630" cy="432000"/>
          </a:xfrm>
          <a:prstGeom prst="roundRect">
            <a:avLst>
              <a:gd fmla="val 16667" name="adj"/>
            </a:avLst>
          </a:prstGeom>
          <a:solidFill>
            <a:schemeClr val="lt1"/>
          </a:solid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égale à 7</a:t>
            </a:r>
            <a:endParaRPr/>
          </a:p>
        </p:txBody>
      </p:sp>
      <p:sp>
        <p:nvSpPr>
          <p:cNvPr id="957" name="Google Shape;957;p44"/>
          <p:cNvSpPr/>
          <p:nvPr/>
        </p:nvSpPr>
        <p:spPr>
          <a:xfrm>
            <a:off x="1634293" y="3262725"/>
            <a:ext cx="432000" cy="430924"/>
          </a:xfrm>
          <a:prstGeom prst="roundRect">
            <a:avLst>
              <a:gd fmla="val 16667" name="adj"/>
            </a:avLst>
          </a:prstGeom>
          <a:solidFill>
            <a:srgbClr val="C7E4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958" name="Google Shape;958;p44"/>
          <p:cNvSpPr/>
          <p:nvPr/>
        </p:nvSpPr>
        <p:spPr>
          <a:xfrm>
            <a:off x="2066293" y="3261649"/>
            <a:ext cx="6760630" cy="432000"/>
          </a:xfrm>
          <a:prstGeom prst="roundRect">
            <a:avLst>
              <a:gd fmla="val 16667" name="adj"/>
            </a:avLst>
          </a:prstGeom>
          <a:solidFill>
            <a:schemeClr val="lt1"/>
          </a:solid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inférieure à 7</a:t>
            </a:r>
            <a:endParaRPr/>
          </a:p>
        </p:txBody>
      </p:sp>
      <p:sp>
        <p:nvSpPr>
          <p:cNvPr id="959" name="Google Shape;959;p44"/>
          <p:cNvSpPr/>
          <p:nvPr/>
        </p:nvSpPr>
        <p:spPr>
          <a:xfrm>
            <a:off x="1625050" y="4054365"/>
            <a:ext cx="432000" cy="430924"/>
          </a:xfrm>
          <a:prstGeom prst="roundRect">
            <a:avLst>
              <a:gd fmla="val 16667" name="adj"/>
            </a:avLst>
          </a:prstGeom>
          <a:solidFill>
            <a:srgbClr val="C7E4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
        <p:nvSpPr>
          <p:cNvPr id="960" name="Google Shape;960;p44"/>
          <p:cNvSpPr/>
          <p:nvPr/>
        </p:nvSpPr>
        <p:spPr>
          <a:xfrm>
            <a:off x="1634293" y="4844929"/>
            <a:ext cx="432000" cy="430924"/>
          </a:xfrm>
          <a:prstGeom prst="roundRect">
            <a:avLst>
              <a:gd fmla="val 16667" name="adj"/>
            </a:avLst>
          </a:prstGeom>
          <a:solidFill>
            <a:srgbClr val="C7E4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C</a:t>
            </a:r>
            <a:endParaRPr/>
          </a:p>
        </p:txBody>
      </p:sp>
      <p:sp>
        <p:nvSpPr>
          <p:cNvPr id="961" name="Google Shape;961;p44"/>
          <p:cNvSpPr/>
          <p:nvPr/>
        </p:nvSpPr>
        <p:spPr>
          <a:xfrm>
            <a:off x="2066293" y="4053289"/>
            <a:ext cx="6760630" cy="432000"/>
          </a:xfrm>
          <a:prstGeom prst="roundRect">
            <a:avLst>
              <a:gd fmla="val 16667" name="adj"/>
            </a:avLst>
          </a:prstGeom>
          <a:solidFill>
            <a:schemeClr val="lt1"/>
          </a:solid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supérieure à 7</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5" name="Shape 965"/>
        <p:cNvGrpSpPr/>
        <p:nvPr/>
      </p:nvGrpSpPr>
      <p:grpSpPr>
        <a:xfrm>
          <a:off x="0" y="0"/>
          <a:ext cx="0" cy="0"/>
          <a:chOff x="0" y="0"/>
          <a:chExt cx="0" cy="0"/>
        </a:xfrm>
      </p:grpSpPr>
      <p:sp>
        <p:nvSpPr>
          <p:cNvPr id="966" name="Google Shape;966;p45"/>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Comment identifier une solution acide?.  Choisissez la bonne réponse.</a:t>
            </a:r>
            <a:endParaRPr/>
          </a:p>
        </p:txBody>
      </p:sp>
      <p:sp>
        <p:nvSpPr>
          <p:cNvPr id="967" name="Google Shape;967;p45"/>
          <p:cNvSpPr txBox="1"/>
          <p:nvPr>
            <p:ph idx="2"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clarifie la question et peut utiliser l’alternance linguistique si besoin.</a:t>
            </a:r>
            <a:endParaRPr/>
          </a:p>
        </p:txBody>
      </p:sp>
      <p:grpSp>
        <p:nvGrpSpPr>
          <p:cNvPr id="968" name="Google Shape;968;p45"/>
          <p:cNvGrpSpPr/>
          <p:nvPr/>
        </p:nvGrpSpPr>
        <p:grpSpPr>
          <a:xfrm>
            <a:off x="11493365" y="427318"/>
            <a:ext cx="497596" cy="431295"/>
            <a:chOff x="779844" y="4335989"/>
            <a:chExt cx="563238" cy="575842"/>
          </a:xfrm>
        </p:grpSpPr>
        <p:pic>
          <p:nvPicPr>
            <p:cNvPr descr="Une image contenant Dessin animé, clipart, Animation, illustration&#10;&#10;Description générée automatiquement" id="969" name="Google Shape;969;p45"/>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970" name="Google Shape;970;p45"/>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971" name="Google Shape;971;p45"/>
          <p:cNvSpPr txBox="1"/>
          <p:nvPr/>
        </p:nvSpPr>
        <p:spPr>
          <a:xfrm>
            <a:off x="1625049" y="2270633"/>
            <a:ext cx="9682287" cy="461665"/>
          </a:xfrm>
          <a:prstGeom prst="rect">
            <a:avLst/>
          </a:prstGeom>
          <a:solidFill>
            <a:schemeClr val="lt1"/>
          </a:solidFill>
          <a:ln cap="flat" cmpd="sng" w="12700">
            <a:solidFill>
              <a:schemeClr val="accent1"/>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Une solution acide a une valeur de pH:</a:t>
            </a:r>
            <a:endParaRPr/>
          </a:p>
        </p:txBody>
      </p:sp>
      <p:sp>
        <p:nvSpPr>
          <p:cNvPr id="972" name="Google Shape;972;p45"/>
          <p:cNvSpPr/>
          <p:nvPr/>
        </p:nvSpPr>
        <p:spPr>
          <a:xfrm>
            <a:off x="2066294" y="4844929"/>
            <a:ext cx="6760630" cy="432000"/>
          </a:xfrm>
          <a:prstGeom prst="roundRect">
            <a:avLst>
              <a:gd fmla="val 16667" name="adj"/>
            </a:avLst>
          </a:prstGeom>
          <a:solidFill>
            <a:schemeClr val="lt1"/>
          </a:solid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égale à 7</a:t>
            </a:r>
            <a:endParaRPr/>
          </a:p>
        </p:txBody>
      </p:sp>
      <p:sp>
        <p:nvSpPr>
          <p:cNvPr id="973" name="Google Shape;973;p45"/>
          <p:cNvSpPr/>
          <p:nvPr/>
        </p:nvSpPr>
        <p:spPr>
          <a:xfrm>
            <a:off x="1634293" y="3262725"/>
            <a:ext cx="432000" cy="430924"/>
          </a:xfrm>
          <a:prstGeom prst="roundRect">
            <a:avLst>
              <a:gd fmla="val 16667" name="adj"/>
            </a:avLst>
          </a:prstGeom>
          <a:solidFill>
            <a:srgbClr val="C7E4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974" name="Google Shape;974;p45"/>
          <p:cNvSpPr/>
          <p:nvPr/>
        </p:nvSpPr>
        <p:spPr>
          <a:xfrm>
            <a:off x="2066293" y="3261649"/>
            <a:ext cx="6760630" cy="432000"/>
          </a:xfrm>
          <a:prstGeom prst="roundRect">
            <a:avLst>
              <a:gd fmla="val 16667" name="adj"/>
            </a:avLst>
          </a:prstGeom>
          <a:solidFill>
            <a:schemeClr val="lt1"/>
          </a:solid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inférieure à 7</a:t>
            </a:r>
            <a:endParaRPr/>
          </a:p>
        </p:txBody>
      </p:sp>
      <p:sp>
        <p:nvSpPr>
          <p:cNvPr id="975" name="Google Shape;975;p45"/>
          <p:cNvSpPr/>
          <p:nvPr/>
        </p:nvSpPr>
        <p:spPr>
          <a:xfrm>
            <a:off x="1625050" y="4054365"/>
            <a:ext cx="432000" cy="430924"/>
          </a:xfrm>
          <a:prstGeom prst="roundRect">
            <a:avLst>
              <a:gd fmla="val 16667" name="adj"/>
            </a:avLst>
          </a:prstGeom>
          <a:solidFill>
            <a:srgbClr val="C7E4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
        <p:nvSpPr>
          <p:cNvPr id="976" name="Google Shape;976;p45"/>
          <p:cNvSpPr/>
          <p:nvPr/>
        </p:nvSpPr>
        <p:spPr>
          <a:xfrm>
            <a:off x="1634293" y="4844929"/>
            <a:ext cx="432000" cy="430924"/>
          </a:xfrm>
          <a:prstGeom prst="roundRect">
            <a:avLst>
              <a:gd fmla="val 16667" name="adj"/>
            </a:avLst>
          </a:prstGeom>
          <a:solidFill>
            <a:srgbClr val="C7E4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C</a:t>
            </a:r>
            <a:endParaRPr/>
          </a:p>
        </p:txBody>
      </p:sp>
      <p:sp>
        <p:nvSpPr>
          <p:cNvPr id="977" name="Google Shape;977;p45"/>
          <p:cNvSpPr/>
          <p:nvPr/>
        </p:nvSpPr>
        <p:spPr>
          <a:xfrm>
            <a:off x="2066293" y="4053289"/>
            <a:ext cx="6760630" cy="432000"/>
          </a:xfrm>
          <a:prstGeom prst="roundRect">
            <a:avLst>
              <a:gd fmla="val 16667" name="adj"/>
            </a:avLst>
          </a:prstGeom>
          <a:solidFill>
            <a:schemeClr val="lt1"/>
          </a:solid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supérieure à 7</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1" name="Shape 981"/>
        <p:cNvGrpSpPr/>
        <p:nvPr/>
      </p:nvGrpSpPr>
      <p:grpSpPr>
        <a:xfrm>
          <a:off x="0" y="0"/>
          <a:ext cx="0" cy="0"/>
          <a:chOff x="0" y="0"/>
          <a:chExt cx="0" cy="0"/>
        </a:xfrm>
      </p:grpSpPr>
      <p:sp>
        <p:nvSpPr>
          <p:cNvPr id="982" name="Google Shape;982;p46"/>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Une solution acide, comme le jus de citron, a toujours un pH  inférieur à 7.</a:t>
            </a:r>
            <a:endParaRPr/>
          </a:p>
        </p:txBody>
      </p:sp>
      <p:sp>
        <p:nvSpPr>
          <p:cNvPr id="983" name="Google Shape;983;p46"/>
          <p:cNvSpPr txBox="1"/>
          <p:nvPr>
            <p:ph idx="2"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clarifie la question et peut utiliser l’alternance linguistique si besoin.</a:t>
            </a:r>
            <a:endParaRPr/>
          </a:p>
        </p:txBody>
      </p:sp>
      <p:sp>
        <p:nvSpPr>
          <p:cNvPr id="984" name="Google Shape;984;p46"/>
          <p:cNvSpPr txBox="1"/>
          <p:nvPr/>
        </p:nvSpPr>
        <p:spPr>
          <a:xfrm>
            <a:off x="1625049" y="2270633"/>
            <a:ext cx="9682287" cy="461665"/>
          </a:xfrm>
          <a:prstGeom prst="rect">
            <a:avLst/>
          </a:prstGeom>
          <a:solidFill>
            <a:schemeClr val="lt1"/>
          </a:solidFill>
          <a:ln cap="flat" cmpd="sng" w="12700">
            <a:solidFill>
              <a:schemeClr val="accent1"/>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Une solution acide a une valeur de pH:</a:t>
            </a:r>
            <a:endParaRPr/>
          </a:p>
        </p:txBody>
      </p:sp>
      <p:sp>
        <p:nvSpPr>
          <p:cNvPr id="985" name="Google Shape;985;p46"/>
          <p:cNvSpPr/>
          <p:nvPr/>
        </p:nvSpPr>
        <p:spPr>
          <a:xfrm>
            <a:off x="2066294" y="4844929"/>
            <a:ext cx="6760630" cy="432000"/>
          </a:xfrm>
          <a:prstGeom prst="roundRect">
            <a:avLst>
              <a:gd fmla="val 16667" name="adj"/>
            </a:avLst>
          </a:prstGeom>
          <a:solidFill>
            <a:schemeClr val="lt1"/>
          </a:solid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égale à 7</a:t>
            </a:r>
            <a:endParaRPr/>
          </a:p>
        </p:txBody>
      </p:sp>
      <p:sp>
        <p:nvSpPr>
          <p:cNvPr id="986" name="Google Shape;986;p46"/>
          <p:cNvSpPr/>
          <p:nvPr/>
        </p:nvSpPr>
        <p:spPr>
          <a:xfrm>
            <a:off x="1634293" y="3262725"/>
            <a:ext cx="432000" cy="430924"/>
          </a:xfrm>
          <a:prstGeom prst="roundRect">
            <a:avLst>
              <a:gd fmla="val 16667" name="adj"/>
            </a:avLst>
          </a:prstGeom>
          <a:solidFill>
            <a:srgbClr val="C7E4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987" name="Google Shape;987;p46"/>
          <p:cNvSpPr/>
          <p:nvPr/>
        </p:nvSpPr>
        <p:spPr>
          <a:xfrm>
            <a:off x="2066293" y="3261649"/>
            <a:ext cx="6760630" cy="432000"/>
          </a:xfrm>
          <a:prstGeom prst="roundRect">
            <a:avLst>
              <a:gd fmla="val 16667" name="adj"/>
            </a:avLst>
          </a:prstGeom>
          <a:gradFill>
            <a:gsLst>
              <a:gs pos="0">
                <a:srgbClr val="9BB4D5"/>
              </a:gs>
              <a:gs pos="50000">
                <a:srgbClr val="8EA8CB"/>
              </a:gs>
              <a:gs pos="100000">
                <a:srgbClr val="799BC7"/>
              </a:gs>
            </a:gsLst>
            <a:lin ang="5400000" scaled="0"/>
          </a:gradFill>
          <a:ln cap="flat" cmpd="sng" w="9525">
            <a:solidFill>
              <a:schemeClr val="accent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inférieure à 7</a:t>
            </a:r>
            <a:endParaRPr/>
          </a:p>
        </p:txBody>
      </p:sp>
      <p:sp>
        <p:nvSpPr>
          <p:cNvPr id="988" name="Google Shape;988;p46"/>
          <p:cNvSpPr/>
          <p:nvPr/>
        </p:nvSpPr>
        <p:spPr>
          <a:xfrm>
            <a:off x="1625050" y="4054365"/>
            <a:ext cx="432000" cy="430924"/>
          </a:xfrm>
          <a:prstGeom prst="roundRect">
            <a:avLst>
              <a:gd fmla="val 16667" name="adj"/>
            </a:avLst>
          </a:prstGeom>
          <a:solidFill>
            <a:srgbClr val="C7E4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
        <p:nvSpPr>
          <p:cNvPr id="989" name="Google Shape;989;p46"/>
          <p:cNvSpPr/>
          <p:nvPr/>
        </p:nvSpPr>
        <p:spPr>
          <a:xfrm>
            <a:off x="1634293" y="4844929"/>
            <a:ext cx="432000" cy="430924"/>
          </a:xfrm>
          <a:prstGeom prst="roundRect">
            <a:avLst>
              <a:gd fmla="val 16667" name="adj"/>
            </a:avLst>
          </a:prstGeom>
          <a:solidFill>
            <a:srgbClr val="C7E4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C</a:t>
            </a:r>
            <a:endParaRPr/>
          </a:p>
        </p:txBody>
      </p:sp>
      <p:sp>
        <p:nvSpPr>
          <p:cNvPr id="990" name="Google Shape;990;p46"/>
          <p:cNvSpPr/>
          <p:nvPr/>
        </p:nvSpPr>
        <p:spPr>
          <a:xfrm>
            <a:off x="2066293" y="4053289"/>
            <a:ext cx="6760630" cy="432000"/>
          </a:xfrm>
          <a:prstGeom prst="roundRect">
            <a:avLst>
              <a:gd fmla="val 16667" name="adj"/>
            </a:avLst>
          </a:prstGeom>
          <a:solidFill>
            <a:schemeClr val="lt1"/>
          </a:solid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supérieure à 7</a:t>
            </a:r>
            <a:endParaRPr/>
          </a:p>
        </p:txBody>
      </p:sp>
      <p:pic>
        <p:nvPicPr>
          <p:cNvPr id="991" name="Google Shape;991;p46"/>
          <p:cNvPicPr preferRelativeResize="0"/>
          <p:nvPr/>
        </p:nvPicPr>
        <p:blipFill rotWithShape="1">
          <a:blip r:embed="rId3">
            <a:alphaModFix/>
          </a:blip>
          <a:srcRect b="0" l="0" r="0" t="0"/>
          <a:stretch/>
        </p:blipFill>
        <p:spPr>
          <a:xfrm>
            <a:off x="11709400" y="505152"/>
            <a:ext cx="363525" cy="326372"/>
          </a:xfrm>
          <a:prstGeom prst="rect">
            <a:avLst/>
          </a:prstGeom>
          <a:noFill/>
          <a:ln>
            <a:noFill/>
          </a:ln>
        </p:spPr>
      </p:pic>
      <p:pic>
        <p:nvPicPr>
          <p:cNvPr descr="Coche avec un remplissage uni" id="992" name="Google Shape;992;p46"/>
          <p:cNvPicPr preferRelativeResize="0"/>
          <p:nvPr/>
        </p:nvPicPr>
        <p:blipFill rotWithShape="1">
          <a:blip r:embed="rId4">
            <a:alphaModFix/>
          </a:blip>
          <a:srcRect b="0" l="0" r="0" t="0"/>
          <a:stretch/>
        </p:blipFill>
        <p:spPr>
          <a:xfrm>
            <a:off x="765651" y="3094043"/>
            <a:ext cx="684830" cy="684830"/>
          </a:xfrm>
          <a:prstGeom prst="rect">
            <a:avLst/>
          </a:prstGeom>
          <a:noFill/>
          <a:ln>
            <a:noFill/>
          </a:ln>
        </p:spPr>
      </p:pic>
      <p:pic>
        <p:nvPicPr>
          <p:cNvPr id="993" name="Google Shape;993;p46"/>
          <p:cNvPicPr preferRelativeResize="0"/>
          <p:nvPr/>
        </p:nvPicPr>
        <p:blipFill rotWithShape="1">
          <a:blip r:embed="rId5">
            <a:alphaModFix/>
          </a:blip>
          <a:srcRect b="9638" l="0" r="47467" t="0"/>
          <a:stretch/>
        </p:blipFill>
        <p:spPr>
          <a:xfrm>
            <a:off x="9474923" y="3094043"/>
            <a:ext cx="1951426" cy="2409954"/>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7" name="Shape 997"/>
        <p:cNvGrpSpPr/>
        <p:nvPr/>
      </p:nvGrpSpPr>
      <p:grpSpPr>
        <a:xfrm>
          <a:off x="0" y="0"/>
          <a:ext cx="0" cy="0"/>
          <a:chOff x="0" y="0"/>
          <a:chExt cx="0" cy="0"/>
        </a:xfrm>
      </p:grpSpPr>
      <p:sp>
        <p:nvSpPr>
          <p:cNvPr id="998" name="Google Shape;998;p47"/>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Comment identifier une solution basique. Choisissez la bonne réponse.</a:t>
            </a:r>
            <a:endParaRPr/>
          </a:p>
        </p:txBody>
      </p:sp>
      <p:sp>
        <p:nvSpPr>
          <p:cNvPr id="999" name="Google Shape;999;p47"/>
          <p:cNvSpPr txBox="1"/>
          <p:nvPr>
            <p:ph idx="2"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clarifie la question et peut utiliser l’alternance linguistique si besoin.</a:t>
            </a:r>
            <a:endParaRPr/>
          </a:p>
        </p:txBody>
      </p:sp>
      <p:grpSp>
        <p:nvGrpSpPr>
          <p:cNvPr id="1000" name="Google Shape;1000;p47"/>
          <p:cNvGrpSpPr/>
          <p:nvPr/>
        </p:nvGrpSpPr>
        <p:grpSpPr>
          <a:xfrm>
            <a:off x="11493365" y="427318"/>
            <a:ext cx="497596" cy="431295"/>
            <a:chOff x="779844" y="4335989"/>
            <a:chExt cx="563238" cy="575842"/>
          </a:xfrm>
        </p:grpSpPr>
        <p:pic>
          <p:nvPicPr>
            <p:cNvPr descr="Une image contenant Dessin animé, clipart, Animation, illustration&#10;&#10;Description générée automatiquement" id="1001" name="Google Shape;1001;p47"/>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1002" name="Google Shape;1002;p47"/>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1003" name="Google Shape;1003;p47"/>
          <p:cNvSpPr txBox="1"/>
          <p:nvPr/>
        </p:nvSpPr>
        <p:spPr>
          <a:xfrm>
            <a:off x="1625049" y="2270633"/>
            <a:ext cx="9682287" cy="461665"/>
          </a:xfrm>
          <a:prstGeom prst="rect">
            <a:avLst/>
          </a:prstGeom>
          <a:solidFill>
            <a:schemeClr val="lt1"/>
          </a:solidFill>
          <a:ln cap="flat" cmpd="sng" w="12700">
            <a:solidFill>
              <a:schemeClr val="accent1"/>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Une solution basique a une valeur de pH:</a:t>
            </a:r>
            <a:endParaRPr/>
          </a:p>
        </p:txBody>
      </p:sp>
      <p:sp>
        <p:nvSpPr>
          <p:cNvPr id="1004" name="Google Shape;1004;p47"/>
          <p:cNvSpPr/>
          <p:nvPr/>
        </p:nvSpPr>
        <p:spPr>
          <a:xfrm>
            <a:off x="2066294" y="4844929"/>
            <a:ext cx="6760630" cy="432000"/>
          </a:xfrm>
          <a:prstGeom prst="roundRect">
            <a:avLst>
              <a:gd fmla="val 16667" name="adj"/>
            </a:avLst>
          </a:prstGeom>
          <a:solidFill>
            <a:schemeClr val="lt1"/>
          </a:solid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égale à 7</a:t>
            </a:r>
            <a:endParaRPr/>
          </a:p>
        </p:txBody>
      </p:sp>
      <p:sp>
        <p:nvSpPr>
          <p:cNvPr id="1005" name="Google Shape;1005;p47"/>
          <p:cNvSpPr/>
          <p:nvPr/>
        </p:nvSpPr>
        <p:spPr>
          <a:xfrm>
            <a:off x="1634293" y="3262725"/>
            <a:ext cx="432000" cy="430924"/>
          </a:xfrm>
          <a:prstGeom prst="roundRect">
            <a:avLst>
              <a:gd fmla="val 16667" name="adj"/>
            </a:avLst>
          </a:prstGeom>
          <a:solidFill>
            <a:srgbClr val="C7E4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1006" name="Google Shape;1006;p47"/>
          <p:cNvSpPr/>
          <p:nvPr/>
        </p:nvSpPr>
        <p:spPr>
          <a:xfrm>
            <a:off x="2066293" y="3261649"/>
            <a:ext cx="6760630" cy="432000"/>
          </a:xfrm>
          <a:prstGeom prst="roundRect">
            <a:avLst>
              <a:gd fmla="val 16667" name="adj"/>
            </a:avLst>
          </a:prstGeom>
          <a:solidFill>
            <a:schemeClr val="lt1"/>
          </a:solid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inférieure à 7</a:t>
            </a:r>
            <a:endParaRPr/>
          </a:p>
        </p:txBody>
      </p:sp>
      <p:sp>
        <p:nvSpPr>
          <p:cNvPr id="1007" name="Google Shape;1007;p47"/>
          <p:cNvSpPr/>
          <p:nvPr/>
        </p:nvSpPr>
        <p:spPr>
          <a:xfrm>
            <a:off x="1625050" y="4054365"/>
            <a:ext cx="432000" cy="430924"/>
          </a:xfrm>
          <a:prstGeom prst="roundRect">
            <a:avLst>
              <a:gd fmla="val 16667" name="adj"/>
            </a:avLst>
          </a:prstGeom>
          <a:solidFill>
            <a:srgbClr val="C7E4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
        <p:nvSpPr>
          <p:cNvPr id="1008" name="Google Shape;1008;p47"/>
          <p:cNvSpPr/>
          <p:nvPr/>
        </p:nvSpPr>
        <p:spPr>
          <a:xfrm>
            <a:off x="1634293" y="4844929"/>
            <a:ext cx="432000" cy="430924"/>
          </a:xfrm>
          <a:prstGeom prst="roundRect">
            <a:avLst>
              <a:gd fmla="val 16667" name="adj"/>
            </a:avLst>
          </a:prstGeom>
          <a:solidFill>
            <a:srgbClr val="C7E4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C</a:t>
            </a:r>
            <a:endParaRPr/>
          </a:p>
        </p:txBody>
      </p:sp>
      <p:sp>
        <p:nvSpPr>
          <p:cNvPr id="1009" name="Google Shape;1009;p47"/>
          <p:cNvSpPr/>
          <p:nvPr/>
        </p:nvSpPr>
        <p:spPr>
          <a:xfrm>
            <a:off x="2066293" y="4053289"/>
            <a:ext cx="6760630" cy="432000"/>
          </a:xfrm>
          <a:prstGeom prst="roundRect">
            <a:avLst>
              <a:gd fmla="val 16667" name="adj"/>
            </a:avLst>
          </a:prstGeom>
          <a:solidFill>
            <a:schemeClr val="lt1"/>
          </a:solid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supérieure à 7</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3" name="Shape 1013"/>
        <p:cNvGrpSpPr/>
        <p:nvPr/>
      </p:nvGrpSpPr>
      <p:grpSpPr>
        <a:xfrm>
          <a:off x="0" y="0"/>
          <a:ext cx="0" cy="0"/>
          <a:chOff x="0" y="0"/>
          <a:chExt cx="0" cy="0"/>
        </a:xfrm>
      </p:grpSpPr>
      <p:sp>
        <p:nvSpPr>
          <p:cNvPr id="1014" name="Google Shape;1014;p48"/>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Une solution basique, comme l’eau de Javel, a toujours un pH supérieur à 7.</a:t>
            </a:r>
            <a:endParaRPr/>
          </a:p>
        </p:txBody>
      </p:sp>
      <p:sp>
        <p:nvSpPr>
          <p:cNvPr id="1015" name="Google Shape;1015;p48"/>
          <p:cNvSpPr txBox="1"/>
          <p:nvPr>
            <p:ph idx="2"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clarifie la question et peut utiliser l’alternance linguistique si besoin.</a:t>
            </a:r>
            <a:endParaRPr/>
          </a:p>
        </p:txBody>
      </p:sp>
      <p:sp>
        <p:nvSpPr>
          <p:cNvPr id="1016" name="Google Shape;1016;p48"/>
          <p:cNvSpPr txBox="1"/>
          <p:nvPr/>
        </p:nvSpPr>
        <p:spPr>
          <a:xfrm>
            <a:off x="1625049" y="2270633"/>
            <a:ext cx="9682287" cy="461665"/>
          </a:xfrm>
          <a:prstGeom prst="rect">
            <a:avLst/>
          </a:prstGeom>
          <a:solidFill>
            <a:schemeClr val="lt1"/>
          </a:solidFill>
          <a:ln cap="flat" cmpd="sng" w="12700">
            <a:solidFill>
              <a:schemeClr val="accent1"/>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Une solution basique a une valeur de pH:</a:t>
            </a:r>
            <a:endParaRPr/>
          </a:p>
        </p:txBody>
      </p:sp>
      <p:sp>
        <p:nvSpPr>
          <p:cNvPr id="1017" name="Google Shape;1017;p48"/>
          <p:cNvSpPr/>
          <p:nvPr/>
        </p:nvSpPr>
        <p:spPr>
          <a:xfrm>
            <a:off x="2066294" y="4844929"/>
            <a:ext cx="6760630" cy="432000"/>
          </a:xfrm>
          <a:prstGeom prst="roundRect">
            <a:avLst>
              <a:gd fmla="val 16667" name="adj"/>
            </a:avLst>
          </a:prstGeom>
          <a:solidFill>
            <a:schemeClr val="lt1"/>
          </a:solid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égale à 7</a:t>
            </a:r>
            <a:endParaRPr/>
          </a:p>
        </p:txBody>
      </p:sp>
      <p:sp>
        <p:nvSpPr>
          <p:cNvPr id="1018" name="Google Shape;1018;p48"/>
          <p:cNvSpPr/>
          <p:nvPr/>
        </p:nvSpPr>
        <p:spPr>
          <a:xfrm>
            <a:off x="1634293" y="3262725"/>
            <a:ext cx="432000" cy="430924"/>
          </a:xfrm>
          <a:prstGeom prst="roundRect">
            <a:avLst>
              <a:gd fmla="val 16667" name="adj"/>
            </a:avLst>
          </a:prstGeom>
          <a:solidFill>
            <a:srgbClr val="C7E4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1019" name="Google Shape;1019;p48"/>
          <p:cNvSpPr/>
          <p:nvPr/>
        </p:nvSpPr>
        <p:spPr>
          <a:xfrm>
            <a:off x="2066293" y="3261649"/>
            <a:ext cx="6760630" cy="432000"/>
          </a:xfrm>
          <a:prstGeom prst="roundRect">
            <a:avLst>
              <a:gd fmla="val 16667" name="adj"/>
            </a:avLst>
          </a:prstGeom>
          <a:solidFill>
            <a:schemeClr val="lt1"/>
          </a:solid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inférieure à 7</a:t>
            </a:r>
            <a:endParaRPr/>
          </a:p>
        </p:txBody>
      </p:sp>
      <p:sp>
        <p:nvSpPr>
          <p:cNvPr id="1020" name="Google Shape;1020;p48"/>
          <p:cNvSpPr/>
          <p:nvPr/>
        </p:nvSpPr>
        <p:spPr>
          <a:xfrm>
            <a:off x="1625050" y="4054365"/>
            <a:ext cx="432000" cy="430924"/>
          </a:xfrm>
          <a:prstGeom prst="roundRect">
            <a:avLst>
              <a:gd fmla="val 16667" name="adj"/>
            </a:avLst>
          </a:prstGeom>
          <a:solidFill>
            <a:srgbClr val="C7E4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
        <p:nvSpPr>
          <p:cNvPr id="1021" name="Google Shape;1021;p48"/>
          <p:cNvSpPr/>
          <p:nvPr/>
        </p:nvSpPr>
        <p:spPr>
          <a:xfrm>
            <a:off x="1634293" y="4844929"/>
            <a:ext cx="432000" cy="430924"/>
          </a:xfrm>
          <a:prstGeom prst="roundRect">
            <a:avLst>
              <a:gd fmla="val 16667" name="adj"/>
            </a:avLst>
          </a:prstGeom>
          <a:solidFill>
            <a:srgbClr val="C7E4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C</a:t>
            </a:r>
            <a:endParaRPr/>
          </a:p>
        </p:txBody>
      </p:sp>
      <p:sp>
        <p:nvSpPr>
          <p:cNvPr id="1022" name="Google Shape;1022;p48"/>
          <p:cNvSpPr/>
          <p:nvPr/>
        </p:nvSpPr>
        <p:spPr>
          <a:xfrm>
            <a:off x="2066293" y="4053289"/>
            <a:ext cx="6760630" cy="432000"/>
          </a:xfrm>
          <a:prstGeom prst="roundRect">
            <a:avLst>
              <a:gd fmla="val 16667" name="adj"/>
            </a:avLst>
          </a:prstGeom>
          <a:gradFill>
            <a:gsLst>
              <a:gs pos="0">
                <a:srgbClr val="9BB4D5"/>
              </a:gs>
              <a:gs pos="50000">
                <a:srgbClr val="8EA8CB"/>
              </a:gs>
              <a:gs pos="100000">
                <a:srgbClr val="799BC7"/>
              </a:gs>
            </a:gsLst>
            <a:lin ang="5400000" scaled="0"/>
          </a:gradFill>
          <a:ln cap="flat" cmpd="sng" w="9525">
            <a:solidFill>
              <a:schemeClr val="accent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supérieure à 7</a:t>
            </a:r>
            <a:endParaRPr/>
          </a:p>
        </p:txBody>
      </p:sp>
      <p:pic>
        <p:nvPicPr>
          <p:cNvPr descr="Coche avec un remplissage uni" id="1023" name="Google Shape;1023;p48"/>
          <p:cNvPicPr preferRelativeResize="0"/>
          <p:nvPr/>
        </p:nvPicPr>
        <p:blipFill rotWithShape="1">
          <a:blip r:embed="rId3">
            <a:alphaModFix/>
          </a:blip>
          <a:srcRect b="0" l="0" r="0" t="0"/>
          <a:stretch/>
        </p:blipFill>
        <p:spPr>
          <a:xfrm>
            <a:off x="806291" y="3926874"/>
            <a:ext cx="684830" cy="684830"/>
          </a:xfrm>
          <a:prstGeom prst="rect">
            <a:avLst/>
          </a:prstGeom>
          <a:noFill/>
          <a:ln>
            <a:noFill/>
          </a:ln>
        </p:spPr>
      </p:pic>
      <p:pic>
        <p:nvPicPr>
          <p:cNvPr descr="Eau de javel 2,6% - 2L | Desinfection et blanchiment efficace" id="1024" name="Google Shape;1024;p48"/>
          <p:cNvPicPr preferRelativeResize="0"/>
          <p:nvPr/>
        </p:nvPicPr>
        <p:blipFill rotWithShape="1">
          <a:blip r:embed="rId4">
            <a:alphaModFix/>
          </a:blip>
          <a:srcRect b="0" l="0" r="0" t="0"/>
          <a:stretch/>
        </p:blipFill>
        <p:spPr>
          <a:xfrm>
            <a:off x="9402095" y="3132728"/>
            <a:ext cx="2143125" cy="2143125"/>
          </a:xfrm>
          <a:prstGeom prst="rect">
            <a:avLst/>
          </a:prstGeom>
          <a:noFill/>
          <a:ln>
            <a:noFill/>
          </a:ln>
        </p:spPr>
      </p:pic>
      <p:sp>
        <p:nvSpPr>
          <p:cNvPr id="1025" name="Google Shape;1025;p48"/>
          <p:cNvSpPr txBox="1"/>
          <p:nvPr/>
        </p:nvSpPr>
        <p:spPr>
          <a:xfrm>
            <a:off x="10075042" y="5275853"/>
            <a:ext cx="965329"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800">
                <a:solidFill>
                  <a:schemeClr val="dk1"/>
                </a:solidFill>
                <a:latin typeface="Calibri"/>
                <a:ea typeface="Calibri"/>
                <a:cs typeface="Calibri"/>
                <a:sym typeface="Calibri"/>
              </a:rPr>
              <a:t>pH&gt;7</a:t>
            </a:r>
            <a:endParaRPr/>
          </a:p>
        </p:txBody>
      </p:sp>
      <p:pic>
        <p:nvPicPr>
          <p:cNvPr id="1026" name="Google Shape;1026;p48"/>
          <p:cNvPicPr preferRelativeResize="0"/>
          <p:nvPr/>
        </p:nvPicPr>
        <p:blipFill rotWithShape="1">
          <a:blip r:embed="rId5">
            <a:alphaModFix/>
          </a:blip>
          <a:srcRect b="0" l="0" r="0" t="0"/>
          <a:stretch/>
        </p:blipFill>
        <p:spPr>
          <a:xfrm>
            <a:off x="11709400" y="505152"/>
            <a:ext cx="363525" cy="326372"/>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0" name="Shape 1030"/>
        <p:cNvGrpSpPr/>
        <p:nvPr/>
      </p:nvGrpSpPr>
      <p:grpSpPr>
        <a:xfrm>
          <a:off x="0" y="0"/>
          <a:ext cx="0" cy="0"/>
          <a:chOff x="0" y="0"/>
          <a:chExt cx="0" cy="0"/>
        </a:xfrm>
      </p:grpSpPr>
      <p:sp>
        <p:nvSpPr>
          <p:cNvPr id="1031" name="Google Shape;1031;p49"/>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Comment identifier une solution neutre. Choisissez la bonne réponse.</a:t>
            </a:r>
            <a:endParaRPr/>
          </a:p>
        </p:txBody>
      </p:sp>
      <p:sp>
        <p:nvSpPr>
          <p:cNvPr id="1032" name="Google Shape;1032;p49"/>
          <p:cNvSpPr txBox="1"/>
          <p:nvPr>
            <p:ph idx="2"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clarifie la question et peut utiliser l’alternance linguistique si besoin.</a:t>
            </a:r>
            <a:endParaRPr/>
          </a:p>
        </p:txBody>
      </p:sp>
      <p:grpSp>
        <p:nvGrpSpPr>
          <p:cNvPr id="1033" name="Google Shape;1033;p49"/>
          <p:cNvGrpSpPr/>
          <p:nvPr/>
        </p:nvGrpSpPr>
        <p:grpSpPr>
          <a:xfrm>
            <a:off x="11493365" y="427318"/>
            <a:ext cx="497596" cy="431295"/>
            <a:chOff x="779844" y="4335989"/>
            <a:chExt cx="563238" cy="575842"/>
          </a:xfrm>
        </p:grpSpPr>
        <p:pic>
          <p:nvPicPr>
            <p:cNvPr descr="Une image contenant Dessin animé, clipart, Animation, illustration&#10;&#10;Description générée automatiquement" id="1034" name="Google Shape;1034;p49"/>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1035" name="Google Shape;1035;p49"/>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1036" name="Google Shape;1036;p49"/>
          <p:cNvSpPr txBox="1"/>
          <p:nvPr/>
        </p:nvSpPr>
        <p:spPr>
          <a:xfrm>
            <a:off x="1625049" y="2270633"/>
            <a:ext cx="9682287" cy="461665"/>
          </a:xfrm>
          <a:prstGeom prst="rect">
            <a:avLst/>
          </a:prstGeom>
          <a:solidFill>
            <a:schemeClr val="lt1"/>
          </a:solidFill>
          <a:ln cap="flat" cmpd="sng" w="12700">
            <a:solidFill>
              <a:schemeClr val="accent1"/>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Une solution neutre a une valeur de pH:</a:t>
            </a:r>
            <a:endParaRPr/>
          </a:p>
        </p:txBody>
      </p:sp>
      <p:sp>
        <p:nvSpPr>
          <p:cNvPr id="1037" name="Google Shape;1037;p49"/>
          <p:cNvSpPr/>
          <p:nvPr/>
        </p:nvSpPr>
        <p:spPr>
          <a:xfrm>
            <a:off x="2066294" y="4844929"/>
            <a:ext cx="6760630" cy="432000"/>
          </a:xfrm>
          <a:prstGeom prst="roundRect">
            <a:avLst>
              <a:gd fmla="val 16667" name="adj"/>
            </a:avLst>
          </a:prstGeom>
          <a:solidFill>
            <a:schemeClr val="lt1"/>
          </a:solid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égale à 7</a:t>
            </a:r>
            <a:endParaRPr/>
          </a:p>
        </p:txBody>
      </p:sp>
      <p:sp>
        <p:nvSpPr>
          <p:cNvPr id="1038" name="Google Shape;1038;p49"/>
          <p:cNvSpPr/>
          <p:nvPr/>
        </p:nvSpPr>
        <p:spPr>
          <a:xfrm>
            <a:off x="1634293" y="3262725"/>
            <a:ext cx="432000" cy="430924"/>
          </a:xfrm>
          <a:prstGeom prst="roundRect">
            <a:avLst>
              <a:gd fmla="val 16667" name="adj"/>
            </a:avLst>
          </a:prstGeom>
          <a:solidFill>
            <a:srgbClr val="C7E4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1039" name="Google Shape;1039;p49"/>
          <p:cNvSpPr/>
          <p:nvPr/>
        </p:nvSpPr>
        <p:spPr>
          <a:xfrm>
            <a:off x="2066293" y="3261649"/>
            <a:ext cx="6760630" cy="432000"/>
          </a:xfrm>
          <a:prstGeom prst="roundRect">
            <a:avLst>
              <a:gd fmla="val 16667" name="adj"/>
            </a:avLst>
          </a:prstGeom>
          <a:solidFill>
            <a:schemeClr val="lt1"/>
          </a:solid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inférieure à 7</a:t>
            </a:r>
            <a:endParaRPr/>
          </a:p>
        </p:txBody>
      </p:sp>
      <p:sp>
        <p:nvSpPr>
          <p:cNvPr id="1040" name="Google Shape;1040;p49"/>
          <p:cNvSpPr/>
          <p:nvPr/>
        </p:nvSpPr>
        <p:spPr>
          <a:xfrm>
            <a:off x="1625050" y="4054365"/>
            <a:ext cx="432000" cy="430924"/>
          </a:xfrm>
          <a:prstGeom prst="roundRect">
            <a:avLst>
              <a:gd fmla="val 16667" name="adj"/>
            </a:avLst>
          </a:prstGeom>
          <a:solidFill>
            <a:srgbClr val="C7E4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
        <p:nvSpPr>
          <p:cNvPr id="1041" name="Google Shape;1041;p49"/>
          <p:cNvSpPr/>
          <p:nvPr/>
        </p:nvSpPr>
        <p:spPr>
          <a:xfrm>
            <a:off x="1634293" y="4844929"/>
            <a:ext cx="432000" cy="430924"/>
          </a:xfrm>
          <a:prstGeom prst="roundRect">
            <a:avLst>
              <a:gd fmla="val 16667" name="adj"/>
            </a:avLst>
          </a:prstGeom>
          <a:solidFill>
            <a:srgbClr val="C7E4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C</a:t>
            </a:r>
            <a:endParaRPr/>
          </a:p>
        </p:txBody>
      </p:sp>
      <p:sp>
        <p:nvSpPr>
          <p:cNvPr id="1042" name="Google Shape;1042;p49"/>
          <p:cNvSpPr/>
          <p:nvPr/>
        </p:nvSpPr>
        <p:spPr>
          <a:xfrm>
            <a:off x="2066293" y="4053289"/>
            <a:ext cx="6760630" cy="432000"/>
          </a:xfrm>
          <a:prstGeom prst="roundRect">
            <a:avLst>
              <a:gd fmla="val 16667" name="adj"/>
            </a:avLst>
          </a:prstGeom>
          <a:solidFill>
            <a:schemeClr val="lt1"/>
          </a:solid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supérieure à 7</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6" name="Shape 1046"/>
        <p:cNvGrpSpPr/>
        <p:nvPr/>
      </p:nvGrpSpPr>
      <p:grpSpPr>
        <a:xfrm>
          <a:off x="0" y="0"/>
          <a:ext cx="0" cy="0"/>
          <a:chOff x="0" y="0"/>
          <a:chExt cx="0" cy="0"/>
        </a:xfrm>
      </p:grpSpPr>
      <p:sp>
        <p:nvSpPr>
          <p:cNvPr id="1047" name="Google Shape;1047;p50"/>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Une solution neutre, comme l’eau distillée, a toujours un pH = 7.</a:t>
            </a:r>
            <a:endParaRPr/>
          </a:p>
        </p:txBody>
      </p:sp>
      <p:sp>
        <p:nvSpPr>
          <p:cNvPr id="1048" name="Google Shape;1048;p50"/>
          <p:cNvSpPr txBox="1"/>
          <p:nvPr>
            <p:ph idx="2"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clarifie la question et peut utiliser l’alternance linguistique si besoin.</a:t>
            </a:r>
            <a:endParaRPr/>
          </a:p>
        </p:txBody>
      </p:sp>
      <p:sp>
        <p:nvSpPr>
          <p:cNvPr id="1049" name="Google Shape;1049;p50"/>
          <p:cNvSpPr txBox="1"/>
          <p:nvPr/>
        </p:nvSpPr>
        <p:spPr>
          <a:xfrm>
            <a:off x="1625049" y="2270633"/>
            <a:ext cx="9682287" cy="461665"/>
          </a:xfrm>
          <a:prstGeom prst="rect">
            <a:avLst/>
          </a:prstGeom>
          <a:solidFill>
            <a:schemeClr val="lt1"/>
          </a:solidFill>
          <a:ln cap="flat" cmpd="sng" w="12700">
            <a:solidFill>
              <a:schemeClr val="accent1"/>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Une solution neutre a une valeur de pH:</a:t>
            </a:r>
            <a:endParaRPr/>
          </a:p>
        </p:txBody>
      </p:sp>
      <p:sp>
        <p:nvSpPr>
          <p:cNvPr id="1050" name="Google Shape;1050;p50"/>
          <p:cNvSpPr/>
          <p:nvPr/>
        </p:nvSpPr>
        <p:spPr>
          <a:xfrm>
            <a:off x="2066294" y="4844929"/>
            <a:ext cx="6760630" cy="432000"/>
          </a:xfrm>
          <a:prstGeom prst="roundRect">
            <a:avLst>
              <a:gd fmla="val 16667" name="adj"/>
            </a:avLst>
          </a:prstGeom>
          <a:gradFill>
            <a:gsLst>
              <a:gs pos="0">
                <a:srgbClr val="9BB4D5"/>
              </a:gs>
              <a:gs pos="50000">
                <a:srgbClr val="8EA8CB"/>
              </a:gs>
              <a:gs pos="100000">
                <a:srgbClr val="799BC7"/>
              </a:gs>
            </a:gsLst>
            <a:lin ang="5400000" scaled="0"/>
          </a:gradFill>
          <a:ln cap="flat" cmpd="sng" w="9525">
            <a:solidFill>
              <a:schemeClr val="accent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égale à 7</a:t>
            </a:r>
            <a:endParaRPr/>
          </a:p>
        </p:txBody>
      </p:sp>
      <p:sp>
        <p:nvSpPr>
          <p:cNvPr id="1051" name="Google Shape;1051;p50"/>
          <p:cNvSpPr/>
          <p:nvPr/>
        </p:nvSpPr>
        <p:spPr>
          <a:xfrm>
            <a:off x="1634293" y="3262725"/>
            <a:ext cx="432000" cy="430924"/>
          </a:xfrm>
          <a:prstGeom prst="roundRect">
            <a:avLst>
              <a:gd fmla="val 16667" name="adj"/>
            </a:avLst>
          </a:prstGeom>
          <a:solidFill>
            <a:srgbClr val="C7E4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1052" name="Google Shape;1052;p50"/>
          <p:cNvSpPr/>
          <p:nvPr/>
        </p:nvSpPr>
        <p:spPr>
          <a:xfrm>
            <a:off x="2066293" y="3261649"/>
            <a:ext cx="6760630" cy="432000"/>
          </a:xfrm>
          <a:prstGeom prst="roundRect">
            <a:avLst>
              <a:gd fmla="val 16667" name="adj"/>
            </a:avLst>
          </a:prstGeom>
          <a:solidFill>
            <a:schemeClr val="lt1"/>
          </a:solid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inférieure à 7</a:t>
            </a:r>
            <a:endParaRPr/>
          </a:p>
        </p:txBody>
      </p:sp>
      <p:sp>
        <p:nvSpPr>
          <p:cNvPr id="1053" name="Google Shape;1053;p50"/>
          <p:cNvSpPr/>
          <p:nvPr/>
        </p:nvSpPr>
        <p:spPr>
          <a:xfrm>
            <a:off x="1625050" y="4054365"/>
            <a:ext cx="432000" cy="430924"/>
          </a:xfrm>
          <a:prstGeom prst="roundRect">
            <a:avLst>
              <a:gd fmla="val 16667" name="adj"/>
            </a:avLst>
          </a:prstGeom>
          <a:solidFill>
            <a:srgbClr val="C7E4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
        <p:nvSpPr>
          <p:cNvPr id="1054" name="Google Shape;1054;p50"/>
          <p:cNvSpPr/>
          <p:nvPr/>
        </p:nvSpPr>
        <p:spPr>
          <a:xfrm>
            <a:off x="1634293" y="4844929"/>
            <a:ext cx="432000" cy="430924"/>
          </a:xfrm>
          <a:prstGeom prst="roundRect">
            <a:avLst>
              <a:gd fmla="val 16667" name="adj"/>
            </a:avLst>
          </a:prstGeom>
          <a:solidFill>
            <a:srgbClr val="C7E4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C</a:t>
            </a:r>
            <a:endParaRPr/>
          </a:p>
        </p:txBody>
      </p:sp>
      <p:sp>
        <p:nvSpPr>
          <p:cNvPr id="1055" name="Google Shape;1055;p50"/>
          <p:cNvSpPr/>
          <p:nvPr/>
        </p:nvSpPr>
        <p:spPr>
          <a:xfrm>
            <a:off x="2066293" y="4053289"/>
            <a:ext cx="6760630" cy="432000"/>
          </a:xfrm>
          <a:prstGeom prst="roundRect">
            <a:avLst>
              <a:gd fmla="val 16667" name="adj"/>
            </a:avLst>
          </a:prstGeom>
          <a:solidFill>
            <a:schemeClr val="lt1"/>
          </a:solid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supérieure à 7</a:t>
            </a:r>
            <a:endParaRPr/>
          </a:p>
        </p:txBody>
      </p:sp>
      <p:pic>
        <p:nvPicPr>
          <p:cNvPr descr="Coche avec un remplissage uni" id="1056" name="Google Shape;1056;p50"/>
          <p:cNvPicPr preferRelativeResize="0"/>
          <p:nvPr/>
        </p:nvPicPr>
        <p:blipFill rotWithShape="1">
          <a:blip r:embed="rId3">
            <a:alphaModFix/>
          </a:blip>
          <a:srcRect b="0" l="0" r="0" t="0"/>
          <a:stretch/>
        </p:blipFill>
        <p:spPr>
          <a:xfrm>
            <a:off x="796131" y="4717976"/>
            <a:ext cx="684830" cy="684830"/>
          </a:xfrm>
          <a:prstGeom prst="rect">
            <a:avLst/>
          </a:prstGeom>
          <a:noFill/>
          <a:ln>
            <a:noFill/>
          </a:ln>
        </p:spPr>
      </p:pic>
      <p:pic>
        <p:nvPicPr>
          <p:cNvPr id="1057" name="Google Shape;1057;p50"/>
          <p:cNvPicPr preferRelativeResize="0"/>
          <p:nvPr/>
        </p:nvPicPr>
        <p:blipFill rotWithShape="1">
          <a:blip r:embed="rId4">
            <a:alphaModFix/>
          </a:blip>
          <a:srcRect b="0" l="0" r="0" t="0"/>
          <a:stretch/>
        </p:blipFill>
        <p:spPr>
          <a:xfrm>
            <a:off x="9682538" y="3256218"/>
            <a:ext cx="1768823" cy="2428385"/>
          </a:xfrm>
          <a:prstGeom prst="rect">
            <a:avLst/>
          </a:prstGeom>
          <a:noFill/>
          <a:ln>
            <a:noFill/>
          </a:ln>
        </p:spPr>
      </p:pic>
      <p:pic>
        <p:nvPicPr>
          <p:cNvPr id="1058" name="Google Shape;1058;p50"/>
          <p:cNvPicPr preferRelativeResize="0"/>
          <p:nvPr/>
        </p:nvPicPr>
        <p:blipFill rotWithShape="1">
          <a:blip r:embed="rId5">
            <a:alphaModFix/>
          </a:blip>
          <a:srcRect b="0" l="0" r="0" t="0"/>
          <a:stretch/>
        </p:blipFill>
        <p:spPr>
          <a:xfrm>
            <a:off x="11709400" y="505152"/>
            <a:ext cx="363525" cy="326372"/>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sp>
        <p:nvSpPr>
          <p:cNvPr id="301" name="Google Shape;301;p5"/>
          <p:cNvSpPr/>
          <p:nvPr/>
        </p:nvSpPr>
        <p:spPr>
          <a:xfrm>
            <a:off x="948074" y="165260"/>
            <a:ext cx="7935199" cy="584801"/>
          </a:xfrm>
          <a:prstGeom prst="rect">
            <a:avLst/>
          </a:prstGeom>
          <a:noFill/>
          <a:ln>
            <a:noFill/>
          </a:ln>
        </p:spPr>
        <p:txBody>
          <a:bodyPr anchorCtr="0" anchor="t" bIns="45675" lIns="91425" spcFirstLastPara="1" rIns="91425" wrap="square" tIns="45675">
            <a:noAutofit/>
          </a:bodyPr>
          <a:lstStyle/>
          <a:p>
            <a:pPr indent="0" lvl="0" marL="0" marR="0" rtl="0" algn="l">
              <a:spcBef>
                <a:spcPts val="0"/>
              </a:spcBef>
              <a:spcAft>
                <a:spcPts val="0"/>
              </a:spcAft>
              <a:buNone/>
            </a:pPr>
            <a:r>
              <a:rPr b="1" i="0" lang="fr-FR" sz="3200" u="none" cap="none" strike="noStrike">
                <a:solidFill>
                  <a:srgbClr val="44546A"/>
                </a:solidFill>
                <a:latin typeface="Calibri"/>
                <a:ea typeface="Calibri"/>
                <a:cs typeface="Calibri"/>
                <a:sym typeface="Calibri"/>
              </a:rPr>
              <a:t>Repérage dans </a:t>
            </a:r>
            <a:r>
              <a:rPr b="1" i="0" lang="fr-FR" sz="3200" u="none" cap="none" strike="noStrike">
                <a:solidFill>
                  <a:schemeClr val="accent1"/>
                </a:solidFill>
                <a:latin typeface="Calibri"/>
                <a:ea typeface="Calibri"/>
                <a:cs typeface="Calibri"/>
                <a:sym typeface="Calibri"/>
              </a:rPr>
              <a:t>le chapitre 4</a:t>
            </a:r>
            <a:endParaRPr i="1" sz="3200">
              <a:solidFill>
                <a:schemeClr val="accent1"/>
              </a:solidFill>
              <a:latin typeface="Calibri"/>
              <a:ea typeface="Calibri"/>
              <a:cs typeface="Calibri"/>
              <a:sym typeface="Calibri"/>
            </a:endParaRPr>
          </a:p>
        </p:txBody>
      </p:sp>
      <p:pic>
        <p:nvPicPr>
          <p:cNvPr descr="Image générée" id="302" name="Google Shape;302;p5"/>
          <p:cNvPicPr preferRelativeResize="0"/>
          <p:nvPr/>
        </p:nvPicPr>
        <p:blipFill rotWithShape="1">
          <a:blip r:embed="rId3">
            <a:alphaModFix/>
          </a:blip>
          <a:srcRect b="10678" l="0" r="0" t="11064"/>
          <a:stretch/>
        </p:blipFill>
        <p:spPr>
          <a:xfrm>
            <a:off x="220259" y="30481"/>
            <a:ext cx="727815" cy="854359"/>
          </a:xfrm>
          <a:prstGeom prst="rect">
            <a:avLst/>
          </a:prstGeom>
          <a:noFill/>
          <a:ln>
            <a:noFill/>
          </a:ln>
        </p:spPr>
      </p:pic>
      <p:sp>
        <p:nvSpPr>
          <p:cNvPr id="303" name="Google Shape;303;p5"/>
          <p:cNvSpPr/>
          <p:nvPr/>
        </p:nvSpPr>
        <p:spPr>
          <a:xfrm>
            <a:off x="886717" y="1239520"/>
            <a:ext cx="10440000" cy="972000"/>
          </a:xfrm>
          <a:prstGeom prst="roundRect">
            <a:avLst>
              <a:gd fmla="val 16667" name="adj"/>
            </a:avLst>
          </a:prstGeom>
          <a:noFill/>
          <a:ln cap="flat" cmpd="sng" w="38100">
            <a:solidFill>
              <a:srgbClr val="0C4132"/>
            </a:solidFill>
            <a:prstDash val="lg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04" name="Google Shape;304;p5"/>
          <p:cNvSpPr txBox="1"/>
          <p:nvPr/>
        </p:nvSpPr>
        <p:spPr>
          <a:xfrm>
            <a:off x="2611120" y="1540854"/>
            <a:ext cx="7447280" cy="400110"/>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2000"/>
              <a:buFont typeface="Arial"/>
              <a:buChar char="•"/>
            </a:pPr>
            <a:r>
              <a:rPr lang="fr-FR" sz="2000">
                <a:solidFill>
                  <a:schemeClr val="dk1"/>
                </a:solidFill>
                <a:latin typeface="Calibri"/>
                <a:ea typeface="Calibri"/>
                <a:cs typeface="Calibri"/>
                <a:sym typeface="Calibri"/>
              </a:rPr>
              <a:t>Identifier la solution la plus acide et la solution la plus basique</a:t>
            </a:r>
            <a:endParaRPr sz="2000">
              <a:solidFill>
                <a:schemeClr val="dk1"/>
              </a:solidFill>
              <a:latin typeface="Calibri"/>
              <a:ea typeface="Calibri"/>
              <a:cs typeface="Calibri"/>
              <a:sym typeface="Calibri"/>
            </a:endParaRPr>
          </a:p>
        </p:txBody>
      </p:sp>
      <p:sp>
        <p:nvSpPr>
          <p:cNvPr id="305" name="Google Shape;305;p5"/>
          <p:cNvSpPr txBox="1"/>
          <p:nvPr/>
        </p:nvSpPr>
        <p:spPr>
          <a:xfrm>
            <a:off x="2519624" y="2500924"/>
            <a:ext cx="8708926" cy="400110"/>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2000"/>
              <a:buFont typeface="Arial"/>
              <a:buChar char="•"/>
            </a:pPr>
            <a:r>
              <a:rPr lang="fr-FR" sz="2000">
                <a:solidFill>
                  <a:schemeClr val="dk1"/>
                </a:solidFill>
                <a:latin typeface="Calibri"/>
                <a:ea typeface="Calibri"/>
                <a:cs typeface="Calibri"/>
                <a:sym typeface="Calibri"/>
              </a:rPr>
              <a:t>Élaborer un protocole expérimental pour réaliser une neutralisation acide-base</a:t>
            </a:r>
            <a:endParaRPr sz="2000">
              <a:solidFill>
                <a:schemeClr val="dk1"/>
              </a:solidFill>
              <a:latin typeface="Calibri"/>
              <a:ea typeface="Calibri"/>
              <a:cs typeface="Calibri"/>
              <a:sym typeface="Calibri"/>
            </a:endParaRPr>
          </a:p>
        </p:txBody>
      </p:sp>
      <p:sp>
        <p:nvSpPr>
          <p:cNvPr id="306" name="Google Shape;306;p5"/>
          <p:cNvSpPr txBox="1"/>
          <p:nvPr/>
        </p:nvSpPr>
        <p:spPr>
          <a:xfrm>
            <a:off x="2519624" y="3494226"/>
            <a:ext cx="8617430" cy="400110"/>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rgbClr val="757070"/>
              </a:buClr>
              <a:buSzPts val="2000"/>
              <a:buFont typeface="Arial"/>
              <a:buChar char="•"/>
            </a:pPr>
            <a:r>
              <a:rPr lang="fr-FR" sz="2000">
                <a:solidFill>
                  <a:srgbClr val="757070"/>
                </a:solidFill>
                <a:latin typeface="Calibri"/>
                <a:ea typeface="Calibri"/>
                <a:cs typeface="Calibri"/>
                <a:sym typeface="Calibri"/>
              </a:rPr>
              <a:t>Identifier les dangers des acides et des bases</a:t>
            </a:r>
            <a:endParaRPr sz="2000">
              <a:solidFill>
                <a:srgbClr val="757070"/>
              </a:solidFill>
              <a:latin typeface="Calibri"/>
              <a:ea typeface="Calibri"/>
              <a:cs typeface="Calibri"/>
              <a:sym typeface="Calibri"/>
            </a:endParaRPr>
          </a:p>
        </p:txBody>
      </p:sp>
      <p:sp>
        <p:nvSpPr>
          <p:cNvPr id="307" name="Google Shape;307;p5"/>
          <p:cNvSpPr txBox="1"/>
          <p:nvPr/>
        </p:nvSpPr>
        <p:spPr>
          <a:xfrm>
            <a:off x="2519624" y="4486982"/>
            <a:ext cx="8617430" cy="400110"/>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rgbClr val="757070"/>
              </a:buClr>
              <a:buSzPts val="2000"/>
              <a:buFont typeface="Arial"/>
              <a:buChar char="•"/>
            </a:pPr>
            <a:r>
              <a:rPr lang="fr-FR" sz="2000">
                <a:solidFill>
                  <a:srgbClr val="757070"/>
                </a:solidFill>
                <a:latin typeface="Calibri"/>
                <a:ea typeface="Calibri"/>
                <a:cs typeface="Calibri"/>
                <a:sym typeface="Calibri"/>
              </a:rPr>
              <a:t>Classer des solutions en solutions acides, basiques et neutres</a:t>
            </a:r>
            <a:endParaRPr sz="2000">
              <a:solidFill>
                <a:srgbClr val="757070"/>
              </a:solidFill>
              <a:latin typeface="Calibri"/>
              <a:ea typeface="Calibri"/>
              <a:cs typeface="Calibri"/>
              <a:sym typeface="Calibri"/>
            </a:endParaRPr>
          </a:p>
        </p:txBody>
      </p:sp>
      <p:sp>
        <p:nvSpPr>
          <p:cNvPr id="308" name="Google Shape;308;p5"/>
          <p:cNvSpPr txBox="1"/>
          <p:nvPr/>
        </p:nvSpPr>
        <p:spPr>
          <a:xfrm>
            <a:off x="2504248" y="5479738"/>
            <a:ext cx="8617430" cy="400110"/>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rgbClr val="757070"/>
              </a:buClr>
              <a:buSzPts val="2000"/>
              <a:buFont typeface="Arial"/>
              <a:buChar char="•"/>
            </a:pPr>
            <a:r>
              <a:rPr lang="fr-FR" sz="2000">
                <a:solidFill>
                  <a:srgbClr val="757070"/>
                </a:solidFill>
                <a:latin typeface="Calibri"/>
                <a:ea typeface="Calibri"/>
                <a:cs typeface="Calibri"/>
                <a:sym typeface="Calibri"/>
              </a:rPr>
              <a:t>Étudier l’effet de la dilution sur le pH d’une solution acide ou basique</a:t>
            </a:r>
            <a:endParaRPr sz="2000">
              <a:solidFill>
                <a:srgbClr val="757070"/>
              </a:solidFill>
              <a:latin typeface="Calibri"/>
              <a:ea typeface="Calibri"/>
              <a:cs typeface="Calibri"/>
              <a:sym typeface="Calibri"/>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2" name="Shape 1062"/>
        <p:cNvGrpSpPr/>
        <p:nvPr/>
      </p:nvGrpSpPr>
      <p:grpSpPr>
        <a:xfrm>
          <a:off x="0" y="0"/>
          <a:ext cx="0" cy="0"/>
          <a:chOff x="0" y="0"/>
          <a:chExt cx="0" cy="0"/>
        </a:xfrm>
      </p:grpSpPr>
      <p:sp>
        <p:nvSpPr>
          <p:cNvPr id="1063" name="Google Shape;1063;p51"/>
          <p:cNvSpPr txBox="1"/>
          <p:nvPr>
            <p:ph type="title"/>
          </p:nvPr>
        </p:nvSpPr>
        <p:spPr>
          <a:xfrm>
            <a:off x="935305" y="286516"/>
            <a:ext cx="9529496" cy="380745"/>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Deux solutions  A et B ,ont respectivement, pH=2,8 et pH=1,6. Comment identifier la solution la plus acide ? Choisissez la bonne réponse.</a:t>
            </a:r>
            <a:endParaRPr/>
          </a:p>
        </p:txBody>
      </p:sp>
      <p:sp>
        <p:nvSpPr>
          <p:cNvPr id="1064" name="Google Shape;1064;p51"/>
          <p:cNvSpPr txBox="1"/>
          <p:nvPr>
            <p:ph idx="2"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clarifie la question et peut utiliser l’alternance linguistique si besoin.</a:t>
            </a:r>
            <a:endParaRPr/>
          </a:p>
        </p:txBody>
      </p:sp>
      <p:grpSp>
        <p:nvGrpSpPr>
          <p:cNvPr id="1065" name="Google Shape;1065;p51"/>
          <p:cNvGrpSpPr/>
          <p:nvPr/>
        </p:nvGrpSpPr>
        <p:grpSpPr>
          <a:xfrm>
            <a:off x="11493365" y="427318"/>
            <a:ext cx="497596" cy="431295"/>
            <a:chOff x="779844" y="4335989"/>
            <a:chExt cx="563238" cy="575842"/>
          </a:xfrm>
        </p:grpSpPr>
        <p:pic>
          <p:nvPicPr>
            <p:cNvPr descr="Une image contenant Dessin animé, clipart, Animation, illustration&#10;&#10;Description générée automatiquement" id="1066" name="Google Shape;1066;p51"/>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1067" name="Google Shape;1067;p51"/>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1068" name="Google Shape;1068;p51"/>
          <p:cNvSpPr txBox="1"/>
          <p:nvPr/>
        </p:nvSpPr>
        <p:spPr>
          <a:xfrm>
            <a:off x="1625049" y="2270633"/>
            <a:ext cx="9682287" cy="461665"/>
          </a:xfrm>
          <a:prstGeom prst="rect">
            <a:avLst/>
          </a:prstGeom>
          <a:solidFill>
            <a:schemeClr val="lt1"/>
          </a:solidFill>
          <a:ln cap="flat" cmpd="sng" w="12700">
            <a:solidFill>
              <a:schemeClr val="accent1"/>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La solution A est :</a:t>
            </a:r>
            <a:endParaRPr/>
          </a:p>
        </p:txBody>
      </p:sp>
      <p:sp>
        <p:nvSpPr>
          <p:cNvPr id="1069" name="Google Shape;1069;p51"/>
          <p:cNvSpPr/>
          <p:nvPr/>
        </p:nvSpPr>
        <p:spPr>
          <a:xfrm>
            <a:off x="2066294" y="4844929"/>
            <a:ext cx="4141466" cy="432000"/>
          </a:xfrm>
          <a:prstGeom prst="roundRect">
            <a:avLst>
              <a:gd fmla="val 16667" name="adj"/>
            </a:avLst>
          </a:prstGeom>
          <a:solidFill>
            <a:schemeClr val="lt1"/>
          </a:solid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neutre</a:t>
            </a:r>
            <a:endParaRPr/>
          </a:p>
        </p:txBody>
      </p:sp>
      <p:sp>
        <p:nvSpPr>
          <p:cNvPr id="1070" name="Google Shape;1070;p51"/>
          <p:cNvSpPr/>
          <p:nvPr/>
        </p:nvSpPr>
        <p:spPr>
          <a:xfrm>
            <a:off x="1634293" y="3262725"/>
            <a:ext cx="432000" cy="430924"/>
          </a:xfrm>
          <a:prstGeom prst="roundRect">
            <a:avLst>
              <a:gd fmla="val 16667" name="adj"/>
            </a:avLst>
          </a:prstGeom>
          <a:solidFill>
            <a:srgbClr val="C7E4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1071" name="Google Shape;1071;p51"/>
          <p:cNvSpPr/>
          <p:nvPr/>
        </p:nvSpPr>
        <p:spPr>
          <a:xfrm>
            <a:off x="2066293" y="3261649"/>
            <a:ext cx="4141467" cy="432000"/>
          </a:xfrm>
          <a:prstGeom prst="roundRect">
            <a:avLst>
              <a:gd fmla="val 16667" name="adj"/>
            </a:avLst>
          </a:prstGeom>
          <a:solidFill>
            <a:schemeClr val="lt1"/>
          </a:solid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plus acide que la solution B</a:t>
            </a:r>
            <a:endParaRPr/>
          </a:p>
        </p:txBody>
      </p:sp>
      <p:sp>
        <p:nvSpPr>
          <p:cNvPr id="1072" name="Google Shape;1072;p51"/>
          <p:cNvSpPr/>
          <p:nvPr/>
        </p:nvSpPr>
        <p:spPr>
          <a:xfrm>
            <a:off x="1625050" y="4054365"/>
            <a:ext cx="432000" cy="430924"/>
          </a:xfrm>
          <a:prstGeom prst="roundRect">
            <a:avLst>
              <a:gd fmla="val 16667" name="adj"/>
            </a:avLst>
          </a:prstGeom>
          <a:solidFill>
            <a:srgbClr val="C7E4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
        <p:nvSpPr>
          <p:cNvPr id="1073" name="Google Shape;1073;p51"/>
          <p:cNvSpPr/>
          <p:nvPr/>
        </p:nvSpPr>
        <p:spPr>
          <a:xfrm>
            <a:off x="1634293" y="4844929"/>
            <a:ext cx="432000" cy="430924"/>
          </a:xfrm>
          <a:prstGeom prst="roundRect">
            <a:avLst>
              <a:gd fmla="val 16667" name="adj"/>
            </a:avLst>
          </a:prstGeom>
          <a:solidFill>
            <a:srgbClr val="C7E4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C</a:t>
            </a:r>
            <a:endParaRPr/>
          </a:p>
        </p:txBody>
      </p:sp>
      <p:sp>
        <p:nvSpPr>
          <p:cNvPr id="1074" name="Google Shape;1074;p51"/>
          <p:cNvSpPr/>
          <p:nvPr/>
        </p:nvSpPr>
        <p:spPr>
          <a:xfrm>
            <a:off x="2066293" y="4053289"/>
            <a:ext cx="4141467" cy="432000"/>
          </a:xfrm>
          <a:prstGeom prst="roundRect">
            <a:avLst>
              <a:gd fmla="val 16667" name="adj"/>
            </a:avLst>
          </a:prstGeom>
          <a:solidFill>
            <a:schemeClr val="lt1"/>
          </a:solid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moins acide que la solution B </a:t>
            </a:r>
            <a:endParaRPr/>
          </a:p>
        </p:txBody>
      </p:sp>
      <p:pic>
        <p:nvPicPr>
          <p:cNvPr id="1075" name="Google Shape;1075;p51"/>
          <p:cNvPicPr preferRelativeResize="0"/>
          <p:nvPr/>
        </p:nvPicPr>
        <p:blipFill rotWithShape="1">
          <a:blip r:embed="rId4">
            <a:alphaModFix/>
          </a:blip>
          <a:srcRect b="0" l="0" r="0" t="0"/>
          <a:stretch/>
        </p:blipFill>
        <p:spPr>
          <a:xfrm>
            <a:off x="8578380" y="3035090"/>
            <a:ext cx="1047750" cy="2114550"/>
          </a:xfrm>
          <a:prstGeom prst="rect">
            <a:avLst/>
          </a:prstGeom>
          <a:noFill/>
          <a:ln>
            <a:noFill/>
          </a:ln>
        </p:spPr>
      </p:pic>
      <p:pic>
        <p:nvPicPr>
          <p:cNvPr id="1076" name="Google Shape;1076;p51"/>
          <p:cNvPicPr preferRelativeResize="0"/>
          <p:nvPr/>
        </p:nvPicPr>
        <p:blipFill rotWithShape="1">
          <a:blip r:embed="rId5">
            <a:alphaModFix/>
          </a:blip>
          <a:srcRect b="0" l="0" r="0" t="0"/>
          <a:stretch/>
        </p:blipFill>
        <p:spPr>
          <a:xfrm>
            <a:off x="7173274" y="3035090"/>
            <a:ext cx="1076325" cy="2181225"/>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0" name="Shape 1080"/>
        <p:cNvGrpSpPr/>
        <p:nvPr/>
      </p:nvGrpSpPr>
      <p:grpSpPr>
        <a:xfrm>
          <a:off x="0" y="0"/>
          <a:ext cx="0" cy="0"/>
          <a:chOff x="0" y="0"/>
          <a:chExt cx="0" cy="0"/>
        </a:xfrm>
      </p:grpSpPr>
      <p:sp>
        <p:nvSpPr>
          <p:cNvPr id="1081" name="Google Shape;1081;p52"/>
          <p:cNvSpPr txBox="1"/>
          <p:nvPr>
            <p:ph type="title"/>
          </p:nvPr>
        </p:nvSpPr>
        <p:spPr>
          <a:xfrm>
            <a:off x="935305" y="286516"/>
            <a:ext cx="9529496" cy="380745"/>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La  solution la plus acide a un pH très petit c’est-à-dire plus proche de 0. </a:t>
            </a:r>
            <a:endParaRPr/>
          </a:p>
        </p:txBody>
      </p:sp>
      <p:sp>
        <p:nvSpPr>
          <p:cNvPr id="1082" name="Google Shape;1082;p52"/>
          <p:cNvSpPr txBox="1"/>
          <p:nvPr>
            <p:ph idx="2"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clarifie la question et peut utiliser l’alternance linguistique si besoin.</a:t>
            </a:r>
            <a:endParaRPr/>
          </a:p>
        </p:txBody>
      </p:sp>
      <p:sp>
        <p:nvSpPr>
          <p:cNvPr id="1083" name="Google Shape;1083;p52"/>
          <p:cNvSpPr txBox="1"/>
          <p:nvPr/>
        </p:nvSpPr>
        <p:spPr>
          <a:xfrm>
            <a:off x="1625049" y="2270633"/>
            <a:ext cx="9682287" cy="461665"/>
          </a:xfrm>
          <a:prstGeom prst="rect">
            <a:avLst/>
          </a:prstGeom>
          <a:solidFill>
            <a:schemeClr val="lt1"/>
          </a:solidFill>
          <a:ln cap="flat" cmpd="sng" w="12700">
            <a:solidFill>
              <a:schemeClr val="accent1"/>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La solution A est :</a:t>
            </a:r>
            <a:endParaRPr/>
          </a:p>
        </p:txBody>
      </p:sp>
      <p:sp>
        <p:nvSpPr>
          <p:cNvPr id="1084" name="Google Shape;1084;p52"/>
          <p:cNvSpPr/>
          <p:nvPr/>
        </p:nvSpPr>
        <p:spPr>
          <a:xfrm>
            <a:off x="2066294" y="4844929"/>
            <a:ext cx="4141466" cy="432000"/>
          </a:xfrm>
          <a:prstGeom prst="roundRect">
            <a:avLst>
              <a:gd fmla="val 16667" name="adj"/>
            </a:avLst>
          </a:prstGeom>
          <a:solidFill>
            <a:schemeClr val="lt1"/>
          </a:solid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neutre</a:t>
            </a:r>
            <a:endParaRPr/>
          </a:p>
        </p:txBody>
      </p:sp>
      <p:sp>
        <p:nvSpPr>
          <p:cNvPr id="1085" name="Google Shape;1085;p52"/>
          <p:cNvSpPr/>
          <p:nvPr/>
        </p:nvSpPr>
        <p:spPr>
          <a:xfrm>
            <a:off x="1634293" y="3262725"/>
            <a:ext cx="432000" cy="430924"/>
          </a:xfrm>
          <a:prstGeom prst="roundRect">
            <a:avLst>
              <a:gd fmla="val 16667" name="adj"/>
            </a:avLst>
          </a:prstGeom>
          <a:solidFill>
            <a:srgbClr val="C7E4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1086" name="Google Shape;1086;p52"/>
          <p:cNvSpPr/>
          <p:nvPr/>
        </p:nvSpPr>
        <p:spPr>
          <a:xfrm>
            <a:off x="2066293" y="3261649"/>
            <a:ext cx="4141467" cy="432000"/>
          </a:xfrm>
          <a:prstGeom prst="roundRect">
            <a:avLst>
              <a:gd fmla="val 16667" name="adj"/>
            </a:avLst>
          </a:prstGeom>
          <a:solidFill>
            <a:schemeClr val="lt1"/>
          </a:solid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plus acide que la solution B</a:t>
            </a:r>
            <a:endParaRPr/>
          </a:p>
        </p:txBody>
      </p:sp>
      <p:sp>
        <p:nvSpPr>
          <p:cNvPr id="1087" name="Google Shape;1087;p52"/>
          <p:cNvSpPr/>
          <p:nvPr/>
        </p:nvSpPr>
        <p:spPr>
          <a:xfrm>
            <a:off x="1625050" y="4054365"/>
            <a:ext cx="432000" cy="430924"/>
          </a:xfrm>
          <a:prstGeom prst="roundRect">
            <a:avLst>
              <a:gd fmla="val 16667" name="adj"/>
            </a:avLst>
          </a:prstGeom>
          <a:solidFill>
            <a:srgbClr val="C7E4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
        <p:nvSpPr>
          <p:cNvPr id="1088" name="Google Shape;1088;p52"/>
          <p:cNvSpPr/>
          <p:nvPr/>
        </p:nvSpPr>
        <p:spPr>
          <a:xfrm>
            <a:off x="1634293" y="4844929"/>
            <a:ext cx="432000" cy="430924"/>
          </a:xfrm>
          <a:prstGeom prst="roundRect">
            <a:avLst>
              <a:gd fmla="val 16667" name="adj"/>
            </a:avLst>
          </a:prstGeom>
          <a:solidFill>
            <a:srgbClr val="C7E4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C</a:t>
            </a:r>
            <a:endParaRPr/>
          </a:p>
        </p:txBody>
      </p:sp>
      <p:sp>
        <p:nvSpPr>
          <p:cNvPr id="1089" name="Google Shape;1089;p52"/>
          <p:cNvSpPr/>
          <p:nvPr/>
        </p:nvSpPr>
        <p:spPr>
          <a:xfrm>
            <a:off x="2066293" y="4053289"/>
            <a:ext cx="4141467" cy="432000"/>
          </a:xfrm>
          <a:prstGeom prst="roundRect">
            <a:avLst>
              <a:gd fmla="val 16667" name="adj"/>
            </a:avLst>
          </a:prstGeom>
          <a:gradFill>
            <a:gsLst>
              <a:gs pos="0">
                <a:srgbClr val="9BB4D5"/>
              </a:gs>
              <a:gs pos="50000">
                <a:srgbClr val="8EA8CB"/>
              </a:gs>
              <a:gs pos="100000">
                <a:srgbClr val="799BC7"/>
              </a:gs>
            </a:gsLst>
            <a:lin ang="5400000" scaled="0"/>
          </a:gradFill>
          <a:ln cap="flat" cmpd="sng" w="9525">
            <a:solidFill>
              <a:schemeClr val="accent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moins acide que la solution B </a:t>
            </a:r>
            <a:endParaRPr/>
          </a:p>
        </p:txBody>
      </p:sp>
      <p:pic>
        <p:nvPicPr>
          <p:cNvPr id="1090" name="Google Shape;1090;p52"/>
          <p:cNvPicPr preferRelativeResize="0"/>
          <p:nvPr/>
        </p:nvPicPr>
        <p:blipFill rotWithShape="1">
          <a:blip r:embed="rId3">
            <a:alphaModFix/>
          </a:blip>
          <a:srcRect b="0" l="0" r="0" t="0"/>
          <a:stretch/>
        </p:blipFill>
        <p:spPr>
          <a:xfrm>
            <a:off x="8578380" y="3035090"/>
            <a:ext cx="1047750" cy="2114550"/>
          </a:xfrm>
          <a:prstGeom prst="rect">
            <a:avLst/>
          </a:prstGeom>
          <a:noFill/>
          <a:ln>
            <a:noFill/>
          </a:ln>
        </p:spPr>
      </p:pic>
      <p:pic>
        <p:nvPicPr>
          <p:cNvPr id="1091" name="Google Shape;1091;p52"/>
          <p:cNvPicPr preferRelativeResize="0"/>
          <p:nvPr/>
        </p:nvPicPr>
        <p:blipFill rotWithShape="1">
          <a:blip r:embed="rId4">
            <a:alphaModFix/>
          </a:blip>
          <a:srcRect b="0" l="0" r="0" t="0"/>
          <a:stretch/>
        </p:blipFill>
        <p:spPr>
          <a:xfrm>
            <a:off x="7173274" y="3035090"/>
            <a:ext cx="1076325" cy="2181225"/>
          </a:xfrm>
          <a:prstGeom prst="rect">
            <a:avLst/>
          </a:prstGeom>
          <a:noFill/>
          <a:ln>
            <a:noFill/>
          </a:ln>
        </p:spPr>
      </p:pic>
      <p:pic>
        <p:nvPicPr>
          <p:cNvPr id="1092" name="Google Shape;1092;p52"/>
          <p:cNvPicPr preferRelativeResize="0"/>
          <p:nvPr/>
        </p:nvPicPr>
        <p:blipFill rotWithShape="1">
          <a:blip r:embed="rId5">
            <a:alphaModFix/>
          </a:blip>
          <a:srcRect b="0" l="0" r="0" t="0"/>
          <a:stretch/>
        </p:blipFill>
        <p:spPr>
          <a:xfrm>
            <a:off x="11709400" y="505152"/>
            <a:ext cx="363525" cy="326372"/>
          </a:xfrm>
          <a:prstGeom prst="rect">
            <a:avLst/>
          </a:prstGeom>
          <a:noFill/>
          <a:ln>
            <a:noFill/>
          </a:ln>
        </p:spPr>
      </p:pic>
      <p:pic>
        <p:nvPicPr>
          <p:cNvPr descr="Coche avec un remplissage uni" id="1093" name="Google Shape;1093;p52"/>
          <p:cNvPicPr preferRelativeResize="0"/>
          <p:nvPr/>
        </p:nvPicPr>
        <p:blipFill rotWithShape="1">
          <a:blip r:embed="rId6">
            <a:alphaModFix/>
          </a:blip>
          <a:srcRect b="0" l="0" r="0" t="0"/>
          <a:stretch/>
        </p:blipFill>
        <p:spPr>
          <a:xfrm>
            <a:off x="874658" y="3926874"/>
            <a:ext cx="684830" cy="684830"/>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7" name="Shape 1097"/>
        <p:cNvGrpSpPr/>
        <p:nvPr/>
      </p:nvGrpSpPr>
      <p:grpSpPr>
        <a:xfrm>
          <a:off x="0" y="0"/>
          <a:ext cx="0" cy="0"/>
          <a:chOff x="0" y="0"/>
          <a:chExt cx="0" cy="0"/>
        </a:xfrm>
      </p:grpSpPr>
      <p:sp>
        <p:nvSpPr>
          <p:cNvPr id="1098" name="Google Shape;1098;p53"/>
          <p:cNvSpPr txBox="1"/>
          <p:nvPr>
            <p:ph type="title"/>
          </p:nvPr>
        </p:nvSpPr>
        <p:spPr>
          <a:xfrm>
            <a:off x="935305" y="286516"/>
            <a:ext cx="9529496" cy="380745"/>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Deux solutions  A et B ,ont respectivement, pH=9,18 et pH=12. Comment identifier la solution la plus basique ? Choisissez la bonne réponse.</a:t>
            </a:r>
            <a:endParaRPr/>
          </a:p>
        </p:txBody>
      </p:sp>
      <p:sp>
        <p:nvSpPr>
          <p:cNvPr id="1099" name="Google Shape;1099;p53"/>
          <p:cNvSpPr txBox="1"/>
          <p:nvPr>
            <p:ph idx="2"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clarifie la question et peut utiliser l’alternance linguistique si besoin.</a:t>
            </a:r>
            <a:endParaRPr/>
          </a:p>
        </p:txBody>
      </p:sp>
      <p:grpSp>
        <p:nvGrpSpPr>
          <p:cNvPr id="1100" name="Google Shape;1100;p53"/>
          <p:cNvGrpSpPr/>
          <p:nvPr/>
        </p:nvGrpSpPr>
        <p:grpSpPr>
          <a:xfrm>
            <a:off x="11493365" y="427318"/>
            <a:ext cx="497596" cy="431295"/>
            <a:chOff x="779844" y="4335989"/>
            <a:chExt cx="563238" cy="575842"/>
          </a:xfrm>
        </p:grpSpPr>
        <p:pic>
          <p:nvPicPr>
            <p:cNvPr descr="Une image contenant Dessin animé, clipart, Animation, illustration&#10;&#10;Description générée automatiquement" id="1101" name="Google Shape;1101;p53"/>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1102" name="Google Shape;1102;p53"/>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1103" name="Google Shape;1103;p53"/>
          <p:cNvSpPr txBox="1"/>
          <p:nvPr/>
        </p:nvSpPr>
        <p:spPr>
          <a:xfrm>
            <a:off x="1625049" y="2270633"/>
            <a:ext cx="9682287" cy="461665"/>
          </a:xfrm>
          <a:prstGeom prst="rect">
            <a:avLst/>
          </a:prstGeom>
          <a:solidFill>
            <a:schemeClr val="lt1"/>
          </a:solidFill>
          <a:ln cap="flat" cmpd="sng" w="12700">
            <a:solidFill>
              <a:schemeClr val="accent1"/>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La solution B est :</a:t>
            </a:r>
            <a:endParaRPr/>
          </a:p>
        </p:txBody>
      </p:sp>
      <p:sp>
        <p:nvSpPr>
          <p:cNvPr id="1104" name="Google Shape;1104;p53"/>
          <p:cNvSpPr/>
          <p:nvPr/>
        </p:nvSpPr>
        <p:spPr>
          <a:xfrm>
            <a:off x="2066294" y="4844929"/>
            <a:ext cx="4476746" cy="432000"/>
          </a:xfrm>
          <a:prstGeom prst="roundRect">
            <a:avLst>
              <a:gd fmla="val 16667" name="adj"/>
            </a:avLst>
          </a:prstGeom>
          <a:solidFill>
            <a:schemeClr val="lt1"/>
          </a:solid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acide</a:t>
            </a:r>
            <a:endParaRPr/>
          </a:p>
        </p:txBody>
      </p:sp>
      <p:sp>
        <p:nvSpPr>
          <p:cNvPr id="1105" name="Google Shape;1105;p53"/>
          <p:cNvSpPr/>
          <p:nvPr/>
        </p:nvSpPr>
        <p:spPr>
          <a:xfrm>
            <a:off x="1634293" y="3262725"/>
            <a:ext cx="432000" cy="430924"/>
          </a:xfrm>
          <a:prstGeom prst="roundRect">
            <a:avLst>
              <a:gd fmla="val 16667" name="adj"/>
            </a:avLst>
          </a:prstGeom>
          <a:solidFill>
            <a:srgbClr val="C7E4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1106" name="Google Shape;1106;p53"/>
          <p:cNvSpPr/>
          <p:nvPr/>
        </p:nvSpPr>
        <p:spPr>
          <a:xfrm>
            <a:off x="2066293" y="3261649"/>
            <a:ext cx="4476747" cy="432000"/>
          </a:xfrm>
          <a:prstGeom prst="roundRect">
            <a:avLst>
              <a:gd fmla="val 16667" name="adj"/>
            </a:avLst>
          </a:prstGeom>
          <a:solidFill>
            <a:schemeClr val="lt1"/>
          </a:solid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plus basique que la solution A</a:t>
            </a:r>
            <a:endParaRPr/>
          </a:p>
        </p:txBody>
      </p:sp>
      <p:sp>
        <p:nvSpPr>
          <p:cNvPr id="1107" name="Google Shape;1107;p53"/>
          <p:cNvSpPr/>
          <p:nvPr/>
        </p:nvSpPr>
        <p:spPr>
          <a:xfrm>
            <a:off x="1625050" y="4054365"/>
            <a:ext cx="432000" cy="430924"/>
          </a:xfrm>
          <a:prstGeom prst="roundRect">
            <a:avLst>
              <a:gd fmla="val 16667" name="adj"/>
            </a:avLst>
          </a:prstGeom>
          <a:solidFill>
            <a:srgbClr val="C7E4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
        <p:nvSpPr>
          <p:cNvPr id="1108" name="Google Shape;1108;p53"/>
          <p:cNvSpPr/>
          <p:nvPr/>
        </p:nvSpPr>
        <p:spPr>
          <a:xfrm>
            <a:off x="1634293" y="4844929"/>
            <a:ext cx="432000" cy="430924"/>
          </a:xfrm>
          <a:prstGeom prst="roundRect">
            <a:avLst>
              <a:gd fmla="val 16667" name="adj"/>
            </a:avLst>
          </a:prstGeom>
          <a:solidFill>
            <a:srgbClr val="C7E4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C</a:t>
            </a:r>
            <a:endParaRPr/>
          </a:p>
        </p:txBody>
      </p:sp>
      <p:sp>
        <p:nvSpPr>
          <p:cNvPr id="1109" name="Google Shape;1109;p53"/>
          <p:cNvSpPr/>
          <p:nvPr/>
        </p:nvSpPr>
        <p:spPr>
          <a:xfrm>
            <a:off x="2066293" y="4053289"/>
            <a:ext cx="4476747" cy="432000"/>
          </a:xfrm>
          <a:prstGeom prst="roundRect">
            <a:avLst>
              <a:gd fmla="val 16667" name="adj"/>
            </a:avLst>
          </a:prstGeom>
          <a:solidFill>
            <a:schemeClr val="lt1"/>
          </a:solid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moins basique que la solution A </a:t>
            </a:r>
            <a:endParaRPr/>
          </a:p>
        </p:txBody>
      </p:sp>
      <p:pic>
        <p:nvPicPr>
          <p:cNvPr id="1110" name="Google Shape;1110;p53"/>
          <p:cNvPicPr preferRelativeResize="0"/>
          <p:nvPr/>
        </p:nvPicPr>
        <p:blipFill rotWithShape="1">
          <a:blip r:embed="rId4">
            <a:alphaModFix/>
          </a:blip>
          <a:srcRect b="0" l="0" r="0" t="0"/>
          <a:stretch/>
        </p:blipFill>
        <p:spPr>
          <a:xfrm>
            <a:off x="7340443" y="2967253"/>
            <a:ext cx="3627434" cy="3036071"/>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4" name="Shape 1114"/>
        <p:cNvGrpSpPr/>
        <p:nvPr/>
      </p:nvGrpSpPr>
      <p:grpSpPr>
        <a:xfrm>
          <a:off x="0" y="0"/>
          <a:ext cx="0" cy="0"/>
          <a:chOff x="0" y="0"/>
          <a:chExt cx="0" cy="0"/>
        </a:xfrm>
      </p:grpSpPr>
      <p:sp>
        <p:nvSpPr>
          <p:cNvPr id="1115" name="Google Shape;1115;p54"/>
          <p:cNvSpPr txBox="1"/>
          <p:nvPr>
            <p:ph type="title"/>
          </p:nvPr>
        </p:nvSpPr>
        <p:spPr>
          <a:xfrm>
            <a:off x="770901" y="243010"/>
            <a:ext cx="9529496" cy="380745"/>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La solution est plus basique lorsque son pH est plus grand c’est-à-dire proche de 14.</a:t>
            </a:r>
            <a:endParaRPr/>
          </a:p>
        </p:txBody>
      </p:sp>
      <p:sp>
        <p:nvSpPr>
          <p:cNvPr id="1116" name="Google Shape;1116;p54"/>
          <p:cNvSpPr txBox="1"/>
          <p:nvPr>
            <p:ph idx="2"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clarifie la question et peut utiliser l’alternance linguistique si besoin.</a:t>
            </a:r>
            <a:endParaRPr/>
          </a:p>
        </p:txBody>
      </p:sp>
      <p:sp>
        <p:nvSpPr>
          <p:cNvPr id="1117" name="Google Shape;1117;p54"/>
          <p:cNvSpPr txBox="1"/>
          <p:nvPr/>
        </p:nvSpPr>
        <p:spPr>
          <a:xfrm>
            <a:off x="1625049" y="2270633"/>
            <a:ext cx="9682287" cy="461665"/>
          </a:xfrm>
          <a:prstGeom prst="rect">
            <a:avLst/>
          </a:prstGeom>
          <a:solidFill>
            <a:schemeClr val="lt1"/>
          </a:solidFill>
          <a:ln cap="flat" cmpd="sng" w="12700">
            <a:solidFill>
              <a:schemeClr val="accent1"/>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La solution B est :</a:t>
            </a:r>
            <a:endParaRPr/>
          </a:p>
        </p:txBody>
      </p:sp>
      <p:sp>
        <p:nvSpPr>
          <p:cNvPr id="1118" name="Google Shape;1118;p54"/>
          <p:cNvSpPr/>
          <p:nvPr/>
        </p:nvSpPr>
        <p:spPr>
          <a:xfrm>
            <a:off x="2066294" y="4844929"/>
            <a:ext cx="4476746" cy="432000"/>
          </a:xfrm>
          <a:prstGeom prst="roundRect">
            <a:avLst>
              <a:gd fmla="val 16667" name="adj"/>
            </a:avLst>
          </a:prstGeom>
          <a:solidFill>
            <a:schemeClr val="lt1"/>
          </a:solid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acide</a:t>
            </a:r>
            <a:endParaRPr/>
          </a:p>
        </p:txBody>
      </p:sp>
      <p:sp>
        <p:nvSpPr>
          <p:cNvPr id="1119" name="Google Shape;1119;p54"/>
          <p:cNvSpPr/>
          <p:nvPr/>
        </p:nvSpPr>
        <p:spPr>
          <a:xfrm>
            <a:off x="1634293" y="3262725"/>
            <a:ext cx="432000" cy="430924"/>
          </a:xfrm>
          <a:prstGeom prst="roundRect">
            <a:avLst>
              <a:gd fmla="val 16667" name="adj"/>
            </a:avLst>
          </a:prstGeom>
          <a:solidFill>
            <a:srgbClr val="C7E4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1120" name="Google Shape;1120;p54"/>
          <p:cNvSpPr/>
          <p:nvPr/>
        </p:nvSpPr>
        <p:spPr>
          <a:xfrm>
            <a:off x="2066293" y="3261649"/>
            <a:ext cx="4476747" cy="432000"/>
          </a:xfrm>
          <a:prstGeom prst="roundRect">
            <a:avLst>
              <a:gd fmla="val 16667" name="adj"/>
            </a:avLst>
          </a:prstGeom>
          <a:gradFill>
            <a:gsLst>
              <a:gs pos="0">
                <a:srgbClr val="9BB4D5"/>
              </a:gs>
              <a:gs pos="50000">
                <a:srgbClr val="8EA8CB"/>
              </a:gs>
              <a:gs pos="100000">
                <a:srgbClr val="799BC7"/>
              </a:gs>
            </a:gsLst>
            <a:lin ang="5400000" scaled="0"/>
          </a:gradFill>
          <a:ln cap="flat" cmpd="sng" w="9525">
            <a:solidFill>
              <a:schemeClr val="accent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plus basique que la solution A</a:t>
            </a:r>
            <a:endParaRPr/>
          </a:p>
        </p:txBody>
      </p:sp>
      <p:sp>
        <p:nvSpPr>
          <p:cNvPr id="1121" name="Google Shape;1121;p54"/>
          <p:cNvSpPr/>
          <p:nvPr/>
        </p:nvSpPr>
        <p:spPr>
          <a:xfrm>
            <a:off x="1625050" y="4054365"/>
            <a:ext cx="432000" cy="430924"/>
          </a:xfrm>
          <a:prstGeom prst="roundRect">
            <a:avLst>
              <a:gd fmla="val 16667" name="adj"/>
            </a:avLst>
          </a:prstGeom>
          <a:solidFill>
            <a:srgbClr val="C7E4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
        <p:nvSpPr>
          <p:cNvPr id="1122" name="Google Shape;1122;p54"/>
          <p:cNvSpPr/>
          <p:nvPr/>
        </p:nvSpPr>
        <p:spPr>
          <a:xfrm>
            <a:off x="1634293" y="4844929"/>
            <a:ext cx="432000" cy="430924"/>
          </a:xfrm>
          <a:prstGeom prst="roundRect">
            <a:avLst>
              <a:gd fmla="val 16667" name="adj"/>
            </a:avLst>
          </a:prstGeom>
          <a:solidFill>
            <a:srgbClr val="C7E4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C</a:t>
            </a:r>
            <a:endParaRPr/>
          </a:p>
        </p:txBody>
      </p:sp>
      <p:sp>
        <p:nvSpPr>
          <p:cNvPr id="1123" name="Google Shape;1123;p54"/>
          <p:cNvSpPr/>
          <p:nvPr/>
        </p:nvSpPr>
        <p:spPr>
          <a:xfrm>
            <a:off x="2066293" y="4053289"/>
            <a:ext cx="4476747" cy="432000"/>
          </a:xfrm>
          <a:prstGeom prst="roundRect">
            <a:avLst>
              <a:gd fmla="val 16667" name="adj"/>
            </a:avLst>
          </a:prstGeom>
          <a:solidFill>
            <a:schemeClr val="lt1"/>
          </a:solid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moins basique que la solution A </a:t>
            </a:r>
            <a:endParaRPr/>
          </a:p>
        </p:txBody>
      </p:sp>
      <p:pic>
        <p:nvPicPr>
          <p:cNvPr id="1124" name="Google Shape;1124;p54"/>
          <p:cNvPicPr preferRelativeResize="0"/>
          <p:nvPr/>
        </p:nvPicPr>
        <p:blipFill rotWithShape="1">
          <a:blip r:embed="rId3">
            <a:alphaModFix/>
          </a:blip>
          <a:srcRect b="0" l="0" r="0" t="0"/>
          <a:stretch/>
        </p:blipFill>
        <p:spPr>
          <a:xfrm>
            <a:off x="7340443" y="2967253"/>
            <a:ext cx="3627434" cy="3036071"/>
          </a:xfrm>
          <a:prstGeom prst="rect">
            <a:avLst/>
          </a:prstGeom>
          <a:noFill/>
          <a:ln>
            <a:noFill/>
          </a:ln>
        </p:spPr>
      </p:pic>
      <p:pic>
        <p:nvPicPr>
          <p:cNvPr id="1125" name="Google Shape;1125;p54"/>
          <p:cNvPicPr preferRelativeResize="0"/>
          <p:nvPr/>
        </p:nvPicPr>
        <p:blipFill rotWithShape="1">
          <a:blip r:embed="rId4">
            <a:alphaModFix/>
          </a:blip>
          <a:srcRect b="0" l="0" r="0" t="0"/>
          <a:stretch/>
        </p:blipFill>
        <p:spPr>
          <a:xfrm>
            <a:off x="11709400" y="505152"/>
            <a:ext cx="363525" cy="326372"/>
          </a:xfrm>
          <a:prstGeom prst="rect">
            <a:avLst/>
          </a:prstGeom>
          <a:noFill/>
          <a:ln>
            <a:noFill/>
          </a:ln>
        </p:spPr>
      </p:pic>
      <p:pic>
        <p:nvPicPr>
          <p:cNvPr descr="Coche avec un remplissage uni" id="1126" name="Google Shape;1126;p54"/>
          <p:cNvPicPr preferRelativeResize="0"/>
          <p:nvPr/>
        </p:nvPicPr>
        <p:blipFill rotWithShape="1">
          <a:blip r:embed="rId5">
            <a:alphaModFix/>
          </a:blip>
          <a:srcRect b="0" l="0" r="0" t="0"/>
          <a:stretch/>
        </p:blipFill>
        <p:spPr>
          <a:xfrm>
            <a:off x="916315" y="3158108"/>
            <a:ext cx="684830" cy="684830"/>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0" name="Shape 1130"/>
        <p:cNvGrpSpPr/>
        <p:nvPr/>
      </p:nvGrpSpPr>
      <p:grpSpPr>
        <a:xfrm>
          <a:off x="0" y="0"/>
          <a:ext cx="0" cy="0"/>
          <a:chOff x="0" y="0"/>
          <a:chExt cx="0" cy="0"/>
        </a:xfrm>
      </p:grpSpPr>
      <p:sp>
        <p:nvSpPr>
          <p:cNvPr id="1131" name="Google Shape;1131;p55"/>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fontScale="92500" lnSpcReduction="20000"/>
          </a:bodyPr>
          <a:lstStyle/>
          <a:p>
            <a:pPr indent="-228600" lvl="0" marL="228600" rtl="0" algn="l">
              <a:lnSpc>
                <a:spcPct val="90000"/>
              </a:lnSpc>
              <a:spcBef>
                <a:spcPts val="0"/>
              </a:spcBef>
              <a:spcAft>
                <a:spcPts val="0"/>
              </a:spcAft>
              <a:buClr>
                <a:schemeClr val="dk1"/>
              </a:buClr>
              <a:buSzPct val="100000"/>
              <a:buNone/>
            </a:pPr>
            <a:r>
              <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6" name="Shape 1136"/>
        <p:cNvGrpSpPr/>
        <p:nvPr/>
      </p:nvGrpSpPr>
      <p:grpSpPr>
        <a:xfrm>
          <a:off x="0" y="0"/>
          <a:ext cx="0" cy="0"/>
          <a:chOff x="0" y="0"/>
          <a:chExt cx="0" cy="0"/>
        </a:xfrm>
      </p:grpSpPr>
      <p:pic>
        <p:nvPicPr>
          <p:cNvPr id="1137" name="Google Shape;1137;p56"/>
          <p:cNvPicPr preferRelativeResize="0"/>
          <p:nvPr/>
        </p:nvPicPr>
        <p:blipFill rotWithShape="1">
          <a:blip r:embed="rId3">
            <a:alphaModFix/>
          </a:blip>
          <a:srcRect b="0" l="0" r="0" t="0"/>
          <a:stretch/>
        </p:blipFill>
        <p:spPr>
          <a:xfrm>
            <a:off x="11403653" y="253736"/>
            <a:ext cx="559562" cy="522402"/>
          </a:xfrm>
          <a:prstGeom prst="rect">
            <a:avLst/>
          </a:prstGeom>
          <a:noFill/>
          <a:ln>
            <a:noFill/>
          </a:ln>
          <a:effectLst>
            <a:outerShdw blurRad="50800" rotWithShape="0" algn="tl" dir="2700000" dist="38100">
              <a:srgbClr val="000000">
                <a:alpha val="42745"/>
              </a:srgbClr>
            </a:outerShdw>
          </a:effectLst>
        </p:spPr>
      </p:pic>
      <p:sp>
        <p:nvSpPr>
          <p:cNvPr id="1138" name="Google Shape;1138;p56"/>
          <p:cNvSpPr txBox="1"/>
          <p:nvPr/>
        </p:nvSpPr>
        <p:spPr>
          <a:xfrm>
            <a:off x="820420" y="178195"/>
            <a:ext cx="10551160" cy="490671"/>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Prenez vos livrets page 49 et travaillez individuellement puis discutez en binômes vos réponses. </a:t>
            </a:r>
            <a:endParaRPr/>
          </a:p>
        </p:txBody>
      </p:sp>
      <p:sp>
        <p:nvSpPr>
          <p:cNvPr id="1139" name="Google Shape;1139;p56"/>
          <p:cNvSpPr txBox="1"/>
          <p:nvPr/>
        </p:nvSpPr>
        <p:spPr>
          <a:xfrm>
            <a:off x="199736" y="685800"/>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 accorde 2 min au travail individuel puis une minute de discussion. Il circule pour contrôler et donner des indications en cas de blocage.</a:t>
            </a:r>
            <a:endParaRPr/>
          </a:p>
        </p:txBody>
      </p:sp>
      <p:pic>
        <p:nvPicPr>
          <p:cNvPr id="1140" name="Google Shape;1140;p56"/>
          <p:cNvPicPr preferRelativeResize="0"/>
          <p:nvPr/>
        </p:nvPicPr>
        <p:blipFill rotWithShape="1">
          <a:blip r:embed="rId4">
            <a:alphaModFix/>
          </a:blip>
          <a:srcRect b="453" l="2318" r="2288" t="72303"/>
          <a:stretch/>
        </p:blipFill>
        <p:spPr>
          <a:xfrm>
            <a:off x="10838371" y="243581"/>
            <a:ext cx="518400" cy="518400"/>
          </a:xfrm>
          <a:prstGeom prst="rect">
            <a:avLst/>
          </a:prstGeom>
          <a:noFill/>
          <a:ln>
            <a:noFill/>
          </a:ln>
        </p:spPr>
      </p:pic>
      <p:grpSp>
        <p:nvGrpSpPr>
          <p:cNvPr id="1141" name="Google Shape;1141;p56"/>
          <p:cNvGrpSpPr/>
          <p:nvPr/>
        </p:nvGrpSpPr>
        <p:grpSpPr>
          <a:xfrm>
            <a:off x="614238" y="1243198"/>
            <a:ext cx="11223438" cy="5314356"/>
            <a:chOff x="483288" y="1365449"/>
            <a:chExt cx="11223438" cy="4970696"/>
          </a:xfrm>
        </p:grpSpPr>
        <p:sp>
          <p:nvSpPr>
            <p:cNvPr id="1142" name="Google Shape;1142;p56"/>
            <p:cNvSpPr/>
            <p:nvPr/>
          </p:nvSpPr>
          <p:spPr>
            <a:xfrm>
              <a:off x="509333" y="1399419"/>
              <a:ext cx="11197393" cy="4936726"/>
            </a:xfrm>
            <a:custGeom>
              <a:rect b="b" l="l" r="r" t="t"/>
              <a:pathLst>
                <a:path extrusionOk="0" h="3984371" w="6611302">
                  <a:moveTo>
                    <a:pt x="177457" y="28575"/>
                  </a:moveTo>
                  <a:lnTo>
                    <a:pt x="88735" y="28575"/>
                  </a:lnTo>
                  <a:cubicBezTo>
                    <a:pt x="39726" y="28575"/>
                    <a:pt x="0" y="76923"/>
                    <a:pt x="0" y="136575"/>
                  </a:cubicBezTo>
                  <a:lnTo>
                    <a:pt x="0" y="3876370"/>
                  </a:lnTo>
                  <a:cubicBezTo>
                    <a:pt x="0" y="3936022"/>
                    <a:pt x="48349" y="3984371"/>
                    <a:pt x="108001" y="3984371"/>
                  </a:cubicBezTo>
                  <a:lnTo>
                    <a:pt x="6503301" y="3984371"/>
                  </a:lnTo>
                  <a:cubicBezTo>
                    <a:pt x="6562940" y="3984371"/>
                    <a:pt x="6611302" y="3936022"/>
                    <a:pt x="6611302" y="3876370"/>
                  </a:cubicBezTo>
                  <a:lnTo>
                    <a:pt x="6611302" y="108000"/>
                  </a:lnTo>
                  <a:cubicBezTo>
                    <a:pt x="6611302" y="48361"/>
                    <a:pt x="6562940" y="0"/>
                    <a:pt x="6503301" y="0"/>
                  </a:cubicBezTo>
                  <a:lnTo>
                    <a:pt x="5304053" y="0"/>
                  </a:lnTo>
                </a:path>
              </a:pathLst>
            </a:custGeom>
            <a:noFill/>
            <a:ln cap="flat" cmpd="sng" w="12700">
              <a:solidFill>
                <a:srgbClr val="62B8C6"/>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43" name="Google Shape;1143;p56"/>
            <p:cNvSpPr/>
            <p:nvPr/>
          </p:nvSpPr>
          <p:spPr>
            <a:xfrm>
              <a:off x="9453837" y="1365449"/>
              <a:ext cx="65074" cy="62357"/>
            </a:xfrm>
            <a:custGeom>
              <a:rect b="b" l="l" r="r" t="t"/>
              <a:pathLst>
                <a:path extrusionOk="0" h="50800" w="50800">
                  <a:moveTo>
                    <a:pt x="25400" y="50800"/>
                  </a:moveTo>
                  <a:cubicBezTo>
                    <a:pt x="39433" y="50800"/>
                    <a:pt x="50800" y="39421"/>
                    <a:pt x="50800" y="25400"/>
                  </a:cubicBezTo>
                  <a:cubicBezTo>
                    <a:pt x="50800" y="11367"/>
                    <a:pt x="39433" y="0"/>
                    <a:pt x="25400" y="0"/>
                  </a:cubicBezTo>
                  <a:cubicBezTo>
                    <a:pt x="11367" y="0"/>
                    <a:pt x="0" y="11367"/>
                    <a:pt x="0" y="25400"/>
                  </a:cubicBezTo>
                  <a:cubicBezTo>
                    <a:pt x="0" y="39421"/>
                    <a:pt x="11367" y="50800"/>
                    <a:pt x="25400" y="50800"/>
                  </a:cubicBezTo>
                </a:path>
              </a:pathLst>
            </a:custGeom>
            <a:solidFill>
              <a:srgbClr val="62B8C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44" name="Google Shape;1144;p56"/>
            <p:cNvSpPr/>
            <p:nvPr/>
          </p:nvSpPr>
          <p:spPr>
            <a:xfrm>
              <a:off x="861086" y="3796168"/>
              <a:ext cx="7797107" cy="252562"/>
            </a:xfrm>
            <a:custGeom>
              <a:rect b="b" l="l" r="r" t="t"/>
              <a:pathLst>
                <a:path extrusionOk="0" h="205752" w="6086855">
                  <a:moveTo>
                    <a:pt x="0" y="0"/>
                  </a:moveTo>
                  <a:lnTo>
                    <a:pt x="0" y="205752"/>
                  </a:lnTo>
                  <a:lnTo>
                    <a:pt x="6066142" y="205752"/>
                  </a:lnTo>
                  <a:cubicBezTo>
                    <a:pt x="6077584" y="205752"/>
                    <a:pt x="6086855" y="189725"/>
                    <a:pt x="6086855" y="169951"/>
                  </a:cubicBezTo>
                  <a:lnTo>
                    <a:pt x="6086855" y="35801"/>
                  </a:lnTo>
                  <a:cubicBezTo>
                    <a:pt x="6086855" y="16027"/>
                    <a:pt x="6077584" y="0"/>
                    <a:pt x="6066142" y="0"/>
                  </a:cubicBezTo>
                  <a:close/>
                  <a:moveTo>
                    <a:pt x="0" y="0"/>
                  </a:moveTo>
                </a:path>
              </a:pathLst>
            </a:custGeom>
            <a:solidFill>
              <a:srgbClr val="DFEEF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45" name="Google Shape;1145;p56"/>
            <p:cNvSpPr/>
            <p:nvPr/>
          </p:nvSpPr>
          <p:spPr>
            <a:xfrm>
              <a:off x="839161" y="4608871"/>
              <a:ext cx="7797107" cy="252562"/>
            </a:xfrm>
            <a:custGeom>
              <a:rect b="b" l="l" r="r" t="t"/>
              <a:pathLst>
                <a:path extrusionOk="0" h="205752" w="6086855">
                  <a:moveTo>
                    <a:pt x="0" y="0"/>
                  </a:moveTo>
                  <a:lnTo>
                    <a:pt x="0" y="205752"/>
                  </a:lnTo>
                  <a:lnTo>
                    <a:pt x="6066142" y="205752"/>
                  </a:lnTo>
                  <a:cubicBezTo>
                    <a:pt x="6077584" y="205752"/>
                    <a:pt x="6086855" y="189725"/>
                    <a:pt x="6086855" y="169951"/>
                  </a:cubicBezTo>
                  <a:lnTo>
                    <a:pt x="6086855" y="35801"/>
                  </a:lnTo>
                  <a:cubicBezTo>
                    <a:pt x="6086855" y="16027"/>
                    <a:pt x="6077584" y="0"/>
                    <a:pt x="6066142" y="0"/>
                  </a:cubicBezTo>
                  <a:close/>
                  <a:moveTo>
                    <a:pt x="0" y="0"/>
                  </a:moveTo>
                </a:path>
              </a:pathLst>
            </a:custGeom>
            <a:solidFill>
              <a:srgbClr val="DFEEF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46" name="Google Shape;1146;p56"/>
            <p:cNvSpPr/>
            <p:nvPr/>
          </p:nvSpPr>
          <p:spPr>
            <a:xfrm>
              <a:off x="861086" y="5444544"/>
              <a:ext cx="7797107" cy="252562"/>
            </a:xfrm>
            <a:custGeom>
              <a:rect b="b" l="l" r="r" t="t"/>
              <a:pathLst>
                <a:path extrusionOk="0" h="205752" w="6086855">
                  <a:moveTo>
                    <a:pt x="0" y="0"/>
                  </a:moveTo>
                  <a:lnTo>
                    <a:pt x="0" y="205752"/>
                  </a:lnTo>
                  <a:lnTo>
                    <a:pt x="6066142" y="205752"/>
                  </a:lnTo>
                  <a:cubicBezTo>
                    <a:pt x="6077584" y="205752"/>
                    <a:pt x="6086855" y="189725"/>
                    <a:pt x="6086855" y="169951"/>
                  </a:cubicBezTo>
                  <a:lnTo>
                    <a:pt x="6086855" y="35801"/>
                  </a:lnTo>
                  <a:cubicBezTo>
                    <a:pt x="6086855" y="16027"/>
                    <a:pt x="6077584" y="0"/>
                    <a:pt x="6066142" y="0"/>
                  </a:cubicBezTo>
                  <a:close/>
                  <a:moveTo>
                    <a:pt x="0" y="0"/>
                  </a:moveTo>
                </a:path>
              </a:pathLst>
            </a:custGeom>
            <a:solidFill>
              <a:srgbClr val="DFEEF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47" name="Google Shape;1147;p56"/>
            <p:cNvSpPr/>
            <p:nvPr/>
          </p:nvSpPr>
          <p:spPr>
            <a:xfrm>
              <a:off x="483288" y="1676019"/>
              <a:ext cx="65"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t/>
              </a:r>
              <a:endParaRPr b="1" i="0" sz="1800">
                <a:solidFill>
                  <a:srgbClr val="FFFFFF"/>
                </a:solidFill>
                <a:latin typeface="Calibri"/>
                <a:ea typeface="Calibri"/>
                <a:cs typeface="Calibri"/>
                <a:sym typeface="Calibri"/>
              </a:endParaRPr>
            </a:p>
          </p:txBody>
        </p:sp>
        <p:sp>
          <p:nvSpPr>
            <p:cNvPr id="1148" name="Google Shape;1148;p56"/>
            <p:cNvSpPr/>
            <p:nvPr/>
          </p:nvSpPr>
          <p:spPr>
            <a:xfrm>
              <a:off x="669999" y="3760489"/>
              <a:ext cx="3020122"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1800">
                  <a:solidFill>
                    <a:srgbClr val="0FA9B9"/>
                  </a:solidFill>
                  <a:latin typeface="Calibri"/>
                  <a:ea typeface="Calibri"/>
                  <a:cs typeface="Calibri"/>
                  <a:sym typeface="Calibri"/>
                </a:rPr>
                <a:t>1.</a:t>
              </a:r>
              <a:r>
                <a:rPr b="0" i="0" lang="fr-FR" sz="1800">
                  <a:solidFill>
                    <a:srgbClr val="231F20"/>
                  </a:solidFill>
                  <a:latin typeface="Calibri"/>
                  <a:ea typeface="Calibri"/>
                  <a:cs typeface="Calibri"/>
                  <a:sym typeface="Calibri"/>
                </a:rPr>
                <a:t>Identifier les solutions acides.</a:t>
              </a:r>
              <a:endParaRPr/>
            </a:p>
          </p:txBody>
        </p:sp>
        <p:sp>
          <p:nvSpPr>
            <p:cNvPr id="1149" name="Google Shape;1149;p56"/>
            <p:cNvSpPr/>
            <p:nvPr/>
          </p:nvSpPr>
          <p:spPr>
            <a:xfrm>
              <a:off x="666229" y="4601255"/>
              <a:ext cx="3308663"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1800">
                  <a:solidFill>
                    <a:srgbClr val="0FA9B9"/>
                  </a:solidFill>
                  <a:latin typeface="Calibri"/>
                  <a:ea typeface="Calibri"/>
                  <a:cs typeface="Calibri"/>
                  <a:sym typeface="Calibri"/>
                </a:rPr>
                <a:t>2.</a:t>
              </a:r>
              <a:r>
                <a:rPr b="0" i="0" lang="fr-FR" sz="1800">
                  <a:solidFill>
                    <a:srgbClr val="231F20"/>
                  </a:solidFill>
                  <a:latin typeface="Calibri"/>
                  <a:ea typeface="Calibri"/>
                  <a:cs typeface="Calibri"/>
                  <a:sym typeface="Calibri"/>
                </a:rPr>
                <a:t>Identifier les solutions basiques. </a:t>
              </a:r>
              <a:endParaRPr/>
            </a:p>
          </p:txBody>
        </p:sp>
        <p:sp>
          <p:nvSpPr>
            <p:cNvPr id="1150" name="Google Shape;1150;p56"/>
            <p:cNvSpPr/>
            <p:nvPr/>
          </p:nvSpPr>
          <p:spPr>
            <a:xfrm>
              <a:off x="688154" y="5436870"/>
              <a:ext cx="6117509"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1800">
                  <a:solidFill>
                    <a:srgbClr val="0FA9B9"/>
                  </a:solidFill>
                  <a:latin typeface="Calibri"/>
                  <a:ea typeface="Calibri"/>
                  <a:cs typeface="Calibri"/>
                  <a:sym typeface="Calibri"/>
                </a:rPr>
                <a:t>3.</a:t>
              </a:r>
              <a:r>
                <a:rPr b="0" i="0" lang="fr-FR" sz="1800">
                  <a:solidFill>
                    <a:srgbClr val="231F20"/>
                  </a:solidFill>
                  <a:latin typeface="Calibri"/>
                  <a:ea typeface="Calibri"/>
                  <a:cs typeface="Calibri"/>
                  <a:sym typeface="Calibri"/>
                </a:rPr>
                <a:t>Identifier la solution la plus acide et la solution la plus basique.</a:t>
              </a:r>
              <a:endParaRPr/>
            </a:p>
          </p:txBody>
        </p:sp>
      </p:grpSp>
      <p:grpSp>
        <p:nvGrpSpPr>
          <p:cNvPr id="1151" name="Google Shape;1151;p56"/>
          <p:cNvGrpSpPr/>
          <p:nvPr/>
        </p:nvGrpSpPr>
        <p:grpSpPr>
          <a:xfrm>
            <a:off x="413383" y="1117662"/>
            <a:ext cx="11196792" cy="3608007"/>
            <a:chOff x="341492" y="1117662"/>
            <a:chExt cx="11196792" cy="3608007"/>
          </a:xfrm>
        </p:grpSpPr>
        <p:sp>
          <p:nvSpPr>
            <p:cNvPr id="1152" name="Google Shape;1152;p56"/>
            <p:cNvSpPr/>
            <p:nvPr/>
          </p:nvSpPr>
          <p:spPr>
            <a:xfrm>
              <a:off x="670295" y="1659332"/>
              <a:ext cx="10867989" cy="2067647"/>
            </a:xfrm>
            <a:custGeom>
              <a:rect b="b" l="l" r="r" t="t"/>
              <a:pathLst>
                <a:path extrusionOk="0" h="1714804" w="6230645">
                  <a:moveTo>
                    <a:pt x="0" y="0"/>
                  </a:moveTo>
                  <a:lnTo>
                    <a:pt x="0" y="1606816"/>
                  </a:lnTo>
                  <a:cubicBezTo>
                    <a:pt x="0" y="1666455"/>
                    <a:pt x="48348" y="1714804"/>
                    <a:pt x="108000" y="1714804"/>
                  </a:cubicBezTo>
                  <a:lnTo>
                    <a:pt x="6122644" y="1714804"/>
                  </a:lnTo>
                  <a:cubicBezTo>
                    <a:pt x="6182296" y="1714804"/>
                    <a:pt x="6230645" y="1666455"/>
                    <a:pt x="6230645" y="1606816"/>
                  </a:cubicBezTo>
                  <a:lnTo>
                    <a:pt x="6230645" y="108000"/>
                  </a:lnTo>
                  <a:cubicBezTo>
                    <a:pt x="6230645" y="48348"/>
                    <a:pt x="6182296" y="0"/>
                    <a:pt x="6122644" y="0"/>
                  </a:cubicBezTo>
                  <a:close/>
                  <a:moveTo>
                    <a:pt x="0" y="0"/>
                  </a:moveTo>
                </a:path>
              </a:pathLst>
            </a:custGeom>
            <a:solidFill>
              <a:srgbClr val="E8F3F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53" name="Google Shape;1153;p56"/>
            <p:cNvSpPr/>
            <p:nvPr/>
          </p:nvSpPr>
          <p:spPr>
            <a:xfrm>
              <a:off x="670296" y="1659332"/>
              <a:ext cx="10867988" cy="2030349"/>
            </a:xfrm>
            <a:custGeom>
              <a:rect b="b" l="l" r="r" t="t"/>
              <a:pathLst>
                <a:path extrusionOk="0" h="1714804" w="6230645">
                  <a:moveTo>
                    <a:pt x="0" y="0"/>
                  </a:moveTo>
                  <a:lnTo>
                    <a:pt x="0" y="1606816"/>
                  </a:lnTo>
                  <a:cubicBezTo>
                    <a:pt x="0" y="1666455"/>
                    <a:pt x="48348" y="1714804"/>
                    <a:pt x="108000" y="1714804"/>
                  </a:cubicBezTo>
                  <a:lnTo>
                    <a:pt x="6122644" y="1714804"/>
                  </a:lnTo>
                  <a:cubicBezTo>
                    <a:pt x="6182296" y="1714804"/>
                    <a:pt x="6230645" y="1666455"/>
                    <a:pt x="6230645" y="1606816"/>
                  </a:cubicBezTo>
                  <a:lnTo>
                    <a:pt x="6230645" y="108000"/>
                  </a:lnTo>
                  <a:cubicBezTo>
                    <a:pt x="6230645" y="48348"/>
                    <a:pt x="6182296" y="0"/>
                    <a:pt x="6122644" y="0"/>
                  </a:cubicBezTo>
                  <a:lnTo>
                    <a:pt x="0" y="0"/>
                  </a:lnTo>
                  <a:close/>
                  <a:moveTo>
                    <a:pt x="0" y="0"/>
                  </a:moveTo>
                </a:path>
              </a:pathLst>
            </a:custGeom>
            <a:noFill/>
            <a:ln cap="flat" cmpd="sng" w="9525">
              <a:solidFill>
                <a:srgbClr val="21ACBB"/>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54" name="Google Shape;1154;p56"/>
            <p:cNvSpPr/>
            <p:nvPr/>
          </p:nvSpPr>
          <p:spPr>
            <a:xfrm>
              <a:off x="354172" y="1681708"/>
              <a:ext cx="303030" cy="252562"/>
            </a:xfrm>
            <a:custGeom>
              <a:rect b="b" l="l" r="r" t="t"/>
              <a:pathLst>
                <a:path extrusionOk="0" h="205752" w="236562">
                  <a:moveTo>
                    <a:pt x="102870" y="0"/>
                  </a:moveTo>
                  <a:cubicBezTo>
                    <a:pt x="46051" y="0"/>
                    <a:pt x="0" y="46062"/>
                    <a:pt x="0" y="102870"/>
                  </a:cubicBezTo>
                  <a:cubicBezTo>
                    <a:pt x="0" y="159689"/>
                    <a:pt x="46051" y="205752"/>
                    <a:pt x="102870" y="205752"/>
                  </a:cubicBezTo>
                  <a:lnTo>
                    <a:pt x="133692" y="205752"/>
                  </a:lnTo>
                  <a:cubicBezTo>
                    <a:pt x="190500" y="205752"/>
                    <a:pt x="236562" y="159689"/>
                    <a:pt x="236562" y="102870"/>
                  </a:cubicBezTo>
                  <a:cubicBezTo>
                    <a:pt x="236562" y="46062"/>
                    <a:pt x="190500" y="0"/>
                    <a:pt x="133692" y="0"/>
                  </a:cubicBezTo>
                  <a:close/>
                  <a:moveTo>
                    <a:pt x="102870" y="0"/>
                  </a:moveTo>
                </a:path>
              </a:pathLst>
            </a:custGeom>
            <a:solidFill>
              <a:srgbClr val="A8D3DC"/>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55" name="Google Shape;1155;p56"/>
            <p:cNvSpPr/>
            <p:nvPr/>
          </p:nvSpPr>
          <p:spPr>
            <a:xfrm>
              <a:off x="341492" y="1655445"/>
              <a:ext cx="334753" cy="252562"/>
            </a:xfrm>
            <a:custGeom>
              <a:rect b="b" l="l" r="r" t="t"/>
              <a:pathLst>
                <a:path extrusionOk="0" h="205752" w="261327">
                  <a:moveTo>
                    <a:pt x="102870" y="0"/>
                  </a:moveTo>
                  <a:cubicBezTo>
                    <a:pt x="46051" y="0"/>
                    <a:pt x="0" y="46062"/>
                    <a:pt x="0" y="102870"/>
                  </a:cubicBezTo>
                  <a:cubicBezTo>
                    <a:pt x="0" y="159689"/>
                    <a:pt x="46051" y="205752"/>
                    <a:pt x="102870" y="205752"/>
                  </a:cubicBezTo>
                  <a:lnTo>
                    <a:pt x="261327" y="205752"/>
                  </a:lnTo>
                  <a:lnTo>
                    <a:pt x="261327" y="0"/>
                  </a:lnTo>
                  <a:close/>
                  <a:moveTo>
                    <a:pt x="102870" y="0"/>
                  </a:moveTo>
                </a:path>
              </a:pathLst>
            </a:custGeom>
            <a:solidFill>
              <a:srgbClr val="21ACBB"/>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56" name="Google Shape;1156;p56"/>
            <p:cNvSpPr/>
            <p:nvPr/>
          </p:nvSpPr>
          <p:spPr>
            <a:xfrm>
              <a:off x="481774" y="1248173"/>
              <a:ext cx="3195499" cy="309340"/>
            </a:xfrm>
            <a:custGeom>
              <a:rect b="b" l="l" r="r" t="t"/>
              <a:pathLst>
                <a:path extrusionOk="0" h="252006" w="2494584">
                  <a:moveTo>
                    <a:pt x="125996" y="0"/>
                  </a:moveTo>
                  <a:cubicBezTo>
                    <a:pt x="56413" y="0"/>
                    <a:pt x="0" y="56413"/>
                    <a:pt x="0" y="125996"/>
                  </a:cubicBezTo>
                  <a:cubicBezTo>
                    <a:pt x="0" y="195592"/>
                    <a:pt x="56413" y="252006"/>
                    <a:pt x="125996" y="252006"/>
                  </a:cubicBezTo>
                  <a:lnTo>
                    <a:pt x="2368587" y="252006"/>
                  </a:lnTo>
                  <a:cubicBezTo>
                    <a:pt x="2438170" y="252006"/>
                    <a:pt x="2494584" y="195592"/>
                    <a:pt x="2494584" y="125996"/>
                  </a:cubicBezTo>
                  <a:cubicBezTo>
                    <a:pt x="2494584" y="56413"/>
                    <a:pt x="2438170" y="0"/>
                    <a:pt x="2368587" y="0"/>
                  </a:cubicBezTo>
                  <a:close/>
                  <a:moveTo>
                    <a:pt x="125996" y="0"/>
                  </a:moveTo>
                </a:path>
              </a:pathLst>
            </a:custGeom>
            <a:solidFill>
              <a:srgbClr val="21ACBB"/>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157" name="Google Shape;1157;p56"/>
            <p:cNvPicPr preferRelativeResize="0"/>
            <p:nvPr/>
          </p:nvPicPr>
          <p:blipFill rotWithShape="1">
            <a:blip r:embed="rId5">
              <a:alphaModFix/>
            </a:blip>
            <a:srcRect b="0" l="0" r="0" t="0"/>
            <a:stretch/>
          </p:blipFill>
          <p:spPr>
            <a:xfrm>
              <a:off x="509333" y="1213873"/>
              <a:ext cx="351753" cy="267489"/>
            </a:xfrm>
            <a:prstGeom prst="rect">
              <a:avLst/>
            </a:prstGeom>
            <a:noFill/>
            <a:ln>
              <a:noFill/>
            </a:ln>
          </p:spPr>
        </p:pic>
        <p:sp>
          <p:nvSpPr>
            <p:cNvPr id="1158" name="Google Shape;1158;p56"/>
            <p:cNvSpPr/>
            <p:nvPr/>
          </p:nvSpPr>
          <p:spPr>
            <a:xfrm>
              <a:off x="445774" y="1117662"/>
              <a:ext cx="491356" cy="490120"/>
            </a:xfrm>
            <a:custGeom>
              <a:rect b="b" l="l" r="r" t="t"/>
              <a:pathLst>
                <a:path extrusionOk="0" h="483108" w="483108">
                  <a:moveTo>
                    <a:pt x="241554" y="483108"/>
                  </a:moveTo>
                  <a:cubicBezTo>
                    <a:pt x="374954" y="483108"/>
                    <a:pt x="483108" y="374968"/>
                    <a:pt x="483108" y="241554"/>
                  </a:cubicBezTo>
                  <a:cubicBezTo>
                    <a:pt x="483108" y="108154"/>
                    <a:pt x="374954" y="0"/>
                    <a:pt x="241554" y="0"/>
                  </a:cubicBezTo>
                  <a:cubicBezTo>
                    <a:pt x="108154" y="0"/>
                    <a:pt x="0" y="108154"/>
                    <a:pt x="0" y="241554"/>
                  </a:cubicBezTo>
                  <a:cubicBezTo>
                    <a:pt x="0" y="374968"/>
                    <a:pt x="108154" y="483108"/>
                    <a:pt x="241554" y="483108"/>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59" name="Google Shape;1159;p56"/>
            <p:cNvSpPr/>
            <p:nvPr/>
          </p:nvSpPr>
          <p:spPr>
            <a:xfrm>
              <a:off x="445774" y="1129813"/>
              <a:ext cx="491356" cy="458707"/>
            </a:xfrm>
            <a:custGeom>
              <a:rect b="b" l="l" r="r" t="t"/>
              <a:pathLst>
                <a:path extrusionOk="0" h="483108" w="483108">
                  <a:moveTo>
                    <a:pt x="241554" y="483108"/>
                  </a:moveTo>
                  <a:cubicBezTo>
                    <a:pt x="374954" y="483108"/>
                    <a:pt x="483108" y="374968"/>
                    <a:pt x="483108" y="241554"/>
                  </a:cubicBezTo>
                  <a:cubicBezTo>
                    <a:pt x="483108" y="108154"/>
                    <a:pt x="374954" y="0"/>
                    <a:pt x="241554" y="0"/>
                  </a:cubicBezTo>
                  <a:cubicBezTo>
                    <a:pt x="108154" y="0"/>
                    <a:pt x="0" y="108154"/>
                    <a:pt x="0" y="241554"/>
                  </a:cubicBezTo>
                  <a:cubicBezTo>
                    <a:pt x="0" y="374968"/>
                    <a:pt x="108154" y="483108"/>
                    <a:pt x="241554" y="483108"/>
                  </a:cubicBezTo>
                  <a:close/>
                  <a:moveTo>
                    <a:pt x="241554" y="483108"/>
                  </a:moveTo>
                </a:path>
              </a:pathLst>
            </a:custGeom>
            <a:noFill/>
            <a:ln cap="flat" cmpd="sng" w="12700">
              <a:solidFill>
                <a:srgbClr val="21ACBB"/>
              </a:solidFill>
              <a:prstDash val="solid"/>
              <a:miter lim="127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60" name="Google Shape;1160;p56"/>
            <p:cNvSpPr/>
            <p:nvPr/>
          </p:nvSpPr>
          <p:spPr>
            <a:xfrm>
              <a:off x="483288" y="1676019"/>
              <a:ext cx="118119" cy="28509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1430">
                  <a:solidFill>
                    <a:srgbClr val="FFFFFF"/>
                  </a:solidFill>
                  <a:latin typeface="Calibri"/>
                  <a:ea typeface="Calibri"/>
                  <a:cs typeface="Calibri"/>
                  <a:sym typeface="Calibri"/>
                </a:rPr>
                <a:t>1</a:t>
              </a:r>
              <a:endParaRPr/>
            </a:p>
          </p:txBody>
        </p:sp>
        <p:sp>
          <p:nvSpPr>
            <p:cNvPr id="1161" name="Google Shape;1161;p56"/>
            <p:cNvSpPr/>
            <p:nvPr/>
          </p:nvSpPr>
          <p:spPr>
            <a:xfrm>
              <a:off x="748529" y="1235792"/>
              <a:ext cx="2862900" cy="307777"/>
            </a:xfrm>
            <a:prstGeom prst="rect">
              <a:avLst/>
            </a:prstGeom>
            <a:noFill/>
            <a:ln>
              <a:noFill/>
            </a:ln>
          </p:spPr>
          <p:txBody>
            <a:bodyPr anchorCtr="0" anchor="t" bIns="0" lIns="0" spcFirstLastPara="1" rIns="0" wrap="square" tIns="0">
              <a:spAutoFit/>
            </a:bodyPr>
            <a:lstStyle/>
            <a:p>
              <a:pPr indent="0" lvl="0" marL="237490" marR="0" rtl="0" algn="l">
                <a:spcBef>
                  <a:spcPts val="0"/>
                </a:spcBef>
                <a:spcAft>
                  <a:spcPts val="0"/>
                </a:spcAft>
                <a:buNone/>
              </a:pPr>
              <a:r>
                <a:rPr b="1" i="0" lang="fr-FR" sz="2000">
                  <a:solidFill>
                    <a:srgbClr val="FFFFFF"/>
                  </a:solidFill>
                  <a:latin typeface="Calibri"/>
                  <a:ea typeface="Calibri"/>
                  <a:cs typeface="Calibri"/>
                  <a:sym typeface="Calibri"/>
                </a:rPr>
                <a:t>Je m’entraîne en binôme</a:t>
              </a:r>
              <a:endParaRPr b="1" i="0" sz="2000">
                <a:solidFill>
                  <a:srgbClr val="FFFFFF"/>
                </a:solidFill>
                <a:latin typeface="Calibri"/>
                <a:ea typeface="Calibri"/>
                <a:cs typeface="Calibri"/>
                <a:sym typeface="Calibri"/>
              </a:endParaRPr>
            </a:p>
          </p:txBody>
        </p:sp>
        <p:sp>
          <p:nvSpPr>
            <p:cNvPr id="1162" name="Google Shape;1162;p56"/>
            <p:cNvSpPr/>
            <p:nvPr/>
          </p:nvSpPr>
          <p:spPr>
            <a:xfrm>
              <a:off x="850691" y="4356337"/>
              <a:ext cx="65"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t/>
              </a:r>
              <a:endParaRPr b="0" i="0" sz="2400">
                <a:solidFill>
                  <a:srgbClr val="231F20"/>
                </a:solidFill>
                <a:latin typeface="Calibri"/>
                <a:ea typeface="Calibri"/>
                <a:cs typeface="Calibri"/>
                <a:sym typeface="Calibri"/>
              </a:endParaRPr>
            </a:p>
          </p:txBody>
        </p:sp>
      </p:grpSp>
      <p:sp>
        <p:nvSpPr>
          <p:cNvPr id="1163" name="Google Shape;1163;p56"/>
          <p:cNvSpPr/>
          <p:nvPr/>
        </p:nvSpPr>
        <p:spPr>
          <a:xfrm>
            <a:off x="875918" y="1674245"/>
            <a:ext cx="4288782" cy="1538883"/>
          </a:xfrm>
          <a:prstGeom prst="rect">
            <a:avLst/>
          </a:prstGeom>
          <a:noFill/>
          <a:ln>
            <a:noFill/>
          </a:ln>
        </p:spPr>
        <p:txBody>
          <a:bodyPr anchorCtr="0" anchor="t" bIns="0" lIns="0" spcFirstLastPara="1" rIns="0" wrap="square" tIns="0">
            <a:spAutoFit/>
          </a:bodyPr>
          <a:lstStyle/>
          <a:p>
            <a:pPr indent="0" lvl="0" marL="0" marR="0" rtl="0" algn="just">
              <a:spcBef>
                <a:spcPts val="0"/>
              </a:spcBef>
              <a:spcAft>
                <a:spcPts val="0"/>
              </a:spcAft>
              <a:buNone/>
            </a:pPr>
            <a:r>
              <a:rPr b="0" i="0" lang="fr-FR" sz="2000">
                <a:solidFill>
                  <a:srgbClr val="231F20"/>
                </a:solidFill>
                <a:latin typeface="Calibri"/>
                <a:ea typeface="Calibri"/>
                <a:cs typeface="Calibri"/>
                <a:sym typeface="Calibri"/>
              </a:rPr>
              <a:t>On mesure le pH de quelques solutions aqueuses avec du papier pH. </a:t>
            </a:r>
            <a:endParaRPr/>
          </a:p>
          <a:p>
            <a:pPr indent="0" lvl="0" marL="0" marR="0" rtl="0" algn="just">
              <a:spcBef>
                <a:spcPts val="0"/>
              </a:spcBef>
              <a:spcAft>
                <a:spcPts val="0"/>
              </a:spcAft>
              <a:buNone/>
            </a:pPr>
            <a:r>
              <a:t/>
            </a:r>
            <a:endParaRPr b="0" i="0" sz="2000">
              <a:solidFill>
                <a:srgbClr val="231F20"/>
              </a:solidFill>
              <a:latin typeface="Calibri"/>
              <a:ea typeface="Calibri"/>
              <a:cs typeface="Calibri"/>
              <a:sym typeface="Calibri"/>
            </a:endParaRPr>
          </a:p>
          <a:p>
            <a:pPr indent="-342900" lvl="0" marL="342900" marR="0" rtl="0" algn="just">
              <a:spcBef>
                <a:spcPts val="0"/>
              </a:spcBef>
              <a:spcAft>
                <a:spcPts val="0"/>
              </a:spcAft>
              <a:buClr>
                <a:srgbClr val="231F20"/>
              </a:buClr>
              <a:buSzPts val="2000"/>
              <a:buFont typeface="Noto Sans Symbols"/>
              <a:buChar char="⮚"/>
            </a:pPr>
            <a:r>
              <a:rPr b="1" lang="fr-FR" sz="2000">
                <a:solidFill>
                  <a:srgbClr val="231F20"/>
                </a:solidFill>
                <a:latin typeface="Calibri"/>
                <a:ea typeface="Calibri"/>
                <a:cs typeface="Calibri"/>
                <a:sym typeface="Calibri"/>
              </a:rPr>
              <a:t>Identifier la solution la plus acide et la solution la plus basique.</a:t>
            </a:r>
            <a:endParaRPr b="1" sz="2000">
              <a:solidFill>
                <a:srgbClr val="231F20"/>
              </a:solidFill>
              <a:latin typeface="Calibri"/>
              <a:ea typeface="Calibri"/>
              <a:cs typeface="Calibri"/>
              <a:sym typeface="Calibri"/>
            </a:endParaRPr>
          </a:p>
        </p:txBody>
      </p:sp>
      <p:pic>
        <p:nvPicPr>
          <p:cNvPr descr="Une image contenant texte, capture d’écran, Police, nombre&#10;&#10;Le contenu généré par l’IA peut être incorrect." id="1164" name="Google Shape;1164;p56"/>
          <p:cNvPicPr preferRelativeResize="0"/>
          <p:nvPr/>
        </p:nvPicPr>
        <p:blipFill rotWithShape="1">
          <a:blip r:embed="rId6">
            <a:alphaModFix/>
          </a:blip>
          <a:srcRect b="0" l="0" r="0" t="0"/>
          <a:stretch/>
        </p:blipFill>
        <p:spPr>
          <a:xfrm>
            <a:off x="5333141" y="1754937"/>
            <a:ext cx="6154009" cy="1905266"/>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9" name="Shape 1169"/>
        <p:cNvGrpSpPr/>
        <p:nvPr/>
      </p:nvGrpSpPr>
      <p:grpSpPr>
        <a:xfrm>
          <a:off x="0" y="0"/>
          <a:ext cx="0" cy="0"/>
          <a:chOff x="0" y="0"/>
          <a:chExt cx="0" cy="0"/>
        </a:xfrm>
      </p:grpSpPr>
      <p:pic>
        <p:nvPicPr>
          <p:cNvPr id="1170" name="Google Shape;1170;p57"/>
          <p:cNvPicPr preferRelativeResize="0"/>
          <p:nvPr/>
        </p:nvPicPr>
        <p:blipFill rotWithShape="1">
          <a:blip r:embed="rId3">
            <a:alphaModFix/>
          </a:blip>
          <a:srcRect b="0" l="0" r="0" t="0"/>
          <a:stretch/>
        </p:blipFill>
        <p:spPr>
          <a:xfrm>
            <a:off x="11403653" y="253736"/>
            <a:ext cx="559562" cy="522402"/>
          </a:xfrm>
          <a:prstGeom prst="rect">
            <a:avLst/>
          </a:prstGeom>
          <a:noFill/>
          <a:ln>
            <a:noFill/>
          </a:ln>
          <a:effectLst>
            <a:outerShdw blurRad="50800" rotWithShape="0" algn="tl" dir="2700000" dist="38100">
              <a:srgbClr val="000000">
                <a:alpha val="42745"/>
              </a:srgbClr>
            </a:outerShdw>
          </a:effectLst>
        </p:spPr>
      </p:pic>
      <p:sp>
        <p:nvSpPr>
          <p:cNvPr id="1171" name="Google Shape;1171;p57"/>
          <p:cNvSpPr txBox="1"/>
          <p:nvPr/>
        </p:nvSpPr>
        <p:spPr>
          <a:xfrm>
            <a:off x="820420" y="178195"/>
            <a:ext cx="10551160" cy="490671"/>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La première étape: on me demande d’identifier les solutions acides.</a:t>
            </a:r>
            <a:endParaRPr/>
          </a:p>
        </p:txBody>
      </p:sp>
      <p:pic>
        <p:nvPicPr>
          <p:cNvPr id="1172" name="Google Shape;1172;p57"/>
          <p:cNvPicPr preferRelativeResize="0"/>
          <p:nvPr/>
        </p:nvPicPr>
        <p:blipFill rotWithShape="1">
          <a:blip r:embed="rId4">
            <a:alphaModFix/>
          </a:blip>
          <a:srcRect b="453" l="2318" r="2288" t="72303"/>
          <a:stretch/>
        </p:blipFill>
        <p:spPr>
          <a:xfrm>
            <a:off x="10838371" y="243581"/>
            <a:ext cx="518400" cy="518400"/>
          </a:xfrm>
          <a:prstGeom prst="rect">
            <a:avLst/>
          </a:prstGeom>
          <a:noFill/>
          <a:ln>
            <a:noFill/>
          </a:ln>
        </p:spPr>
      </p:pic>
      <p:grpSp>
        <p:nvGrpSpPr>
          <p:cNvPr id="1173" name="Google Shape;1173;p57"/>
          <p:cNvGrpSpPr/>
          <p:nvPr/>
        </p:nvGrpSpPr>
        <p:grpSpPr>
          <a:xfrm>
            <a:off x="614238" y="1243198"/>
            <a:ext cx="11223438" cy="5314356"/>
            <a:chOff x="483288" y="1365449"/>
            <a:chExt cx="11223438" cy="4970696"/>
          </a:xfrm>
        </p:grpSpPr>
        <p:sp>
          <p:nvSpPr>
            <p:cNvPr id="1174" name="Google Shape;1174;p57"/>
            <p:cNvSpPr/>
            <p:nvPr/>
          </p:nvSpPr>
          <p:spPr>
            <a:xfrm>
              <a:off x="509333" y="1399419"/>
              <a:ext cx="11197393" cy="4936726"/>
            </a:xfrm>
            <a:custGeom>
              <a:rect b="b" l="l" r="r" t="t"/>
              <a:pathLst>
                <a:path extrusionOk="0" h="3984371" w="6611302">
                  <a:moveTo>
                    <a:pt x="177457" y="28575"/>
                  </a:moveTo>
                  <a:lnTo>
                    <a:pt x="88735" y="28575"/>
                  </a:lnTo>
                  <a:cubicBezTo>
                    <a:pt x="39726" y="28575"/>
                    <a:pt x="0" y="76923"/>
                    <a:pt x="0" y="136575"/>
                  </a:cubicBezTo>
                  <a:lnTo>
                    <a:pt x="0" y="3876370"/>
                  </a:lnTo>
                  <a:cubicBezTo>
                    <a:pt x="0" y="3936022"/>
                    <a:pt x="48349" y="3984371"/>
                    <a:pt x="108001" y="3984371"/>
                  </a:cubicBezTo>
                  <a:lnTo>
                    <a:pt x="6503301" y="3984371"/>
                  </a:lnTo>
                  <a:cubicBezTo>
                    <a:pt x="6562940" y="3984371"/>
                    <a:pt x="6611302" y="3936022"/>
                    <a:pt x="6611302" y="3876370"/>
                  </a:cubicBezTo>
                  <a:lnTo>
                    <a:pt x="6611302" y="108000"/>
                  </a:lnTo>
                  <a:cubicBezTo>
                    <a:pt x="6611302" y="48361"/>
                    <a:pt x="6562940" y="0"/>
                    <a:pt x="6503301" y="0"/>
                  </a:cubicBezTo>
                  <a:lnTo>
                    <a:pt x="5304053" y="0"/>
                  </a:lnTo>
                </a:path>
              </a:pathLst>
            </a:custGeom>
            <a:noFill/>
            <a:ln cap="flat" cmpd="sng" w="12700">
              <a:solidFill>
                <a:srgbClr val="62B8C6"/>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75" name="Google Shape;1175;p57"/>
            <p:cNvSpPr/>
            <p:nvPr/>
          </p:nvSpPr>
          <p:spPr>
            <a:xfrm>
              <a:off x="9453837" y="1365449"/>
              <a:ext cx="65074" cy="62357"/>
            </a:xfrm>
            <a:custGeom>
              <a:rect b="b" l="l" r="r" t="t"/>
              <a:pathLst>
                <a:path extrusionOk="0" h="50800" w="50800">
                  <a:moveTo>
                    <a:pt x="25400" y="50800"/>
                  </a:moveTo>
                  <a:cubicBezTo>
                    <a:pt x="39433" y="50800"/>
                    <a:pt x="50800" y="39421"/>
                    <a:pt x="50800" y="25400"/>
                  </a:cubicBezTo>
                  <a:cubicBezTo>
                    <a:pt x="50800" y="11367"/>
                    <a:pt x="39433" y="0"/>
                    <a:pt x="25400" y="0"/>
                  </a:cubicBezTo>
                  <a:cubicBezTo>
                    <a:pt x="11367" y="0"/>
                    <a:pt x="0" y="11367"/>
                    <a:pt x="0" y="25400"/>
                  </a:cubicBezTo>
                  <a:cubicBezTo>
                    <a:pt x="0" y="39421"/>
                    <a:pt x="11367" y="50800"/>
                    <a:pt x="25400" y="50800"/>
                  </a:cubicBezTo>
                </a:path>
              </a:pathLst>
            </a:custGeom>
            <a:solidFill>
              <a:srgbClr val="62B8C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76" name="Google Shape;1176;p57"/>
            <p:cNvSpPr/>
            <p:nvPr/>
          </p:nvSpPr>
          <p:spPr>
            <a:xfrm>
              <a:off x="861086" y="3796168"/>
              <a:ext cx="7797107" cy="252562"/>
            </a:xfrm>
            <a:custGeom>
              <a:rect b="b" l="l" r="r" t="t"/>
              <a:pathLst>
                <a:path extrusionOk="0" h="205752" w="6086855">
                  <a:moveTo>
                    <a:pt x="0" y="0"/>
                  </a:moveTo>
                  <a:lnTo>
                    <a:pt x="0" y="205752"/>
                  </a:lnTo>
                  <a:lnTo>
                    <a:pt x="6066142" y="205752"/>
                  </a:lnTo>
                  <a:cubicBezTo>
                    <a:pt x="6077584" y="205752"/>
                    <a:pt x="6086855" y="189725"/>
                    <a:pt x="6086855" y="169951"/>
                  </a:cubicBezTo>
                  <a:lnTo>
                    <a:pt x="6086855" y="35801"/>
                  </a:lnTo>
                  <a:cubicBezTo>
                    <a:pt x="6086855" y="16027"/>
                    <a:pt x="6077584" y="0"/>
                    <a:pt x="6066142" y="0"/>
                  </a:cubicBezTo>
                  <a:close/>
                  <a:moveTo>
                    <a:pt x="0" y="0"/>
                  </a:moveTo>
                </a:path>
              </a:pathLst>
            </a:custGeom>
            <a:solidFill>
              <a:srgbClr val="DFEEF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77" name="Google Shape;1177;p57"/>
            <p:cNvSpPr/>
            <p:nvPr/>
          </p:nvSpPr>
          <p:spPr>
            <a:xfrm>
              <a:off x="483288" y="1676019"/>
              <a:ext cx="65"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t/>
              </a:r>
              <a:endParaRPr b="1" i="0" sz="1800">
                <a:solidFill>
                  <a:srgbClr val="FFFFFF"/>
                </a:solidFill>
                <a:latin typeface="Calibri"/>
                <a:ea typeface="Calibri"/>
                <a:cs typeface="Calibri"/>
                <a:sym typeface="Calibri"/>
              </a:endParaRPr>
            </a:p>
          </p:txBody>
        </p:sp>
        <p:sp>
          <p:nvSpPr>
            <p:cNvPr id="1178" name="Google Shape;1178;p57"/>
            <p:cNvSpPr/>
            <p:nvPr/>
          </p:nvSpPr>
          <p:spPr>
            <a:xfrm>
              <a:off x="669999" y="3760489"/>
              <a:ext cx="3997184" cy="34544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2400">
                  <a:solidFill>
                    <a:srgbClr val="0FA9B9"/>
                  </a:solidFill>
                  <a:latin typeface="Calibri"/>
                  <a:ea typeface="Calibri"/>
                  <a:cs typeface="Calibri"/>
                  <a:sym typeface="Calibri"/>
                </a:rPr>
                <a:t>1.</a:t>
              </a:r>
              <a:r>
                <a:rPr b="0" i="0" lang="fr-FR" sz="2400">
                  <a:solidFill>
                    <a:srgbClr val="231F20"/>
                  </a:solidFill>
                  <a:latin typeface="Calibri"/>
                  <a:ea typeface="Calibri"/>
                  <a:cs typeface="Calibri"/>
                  <a:sym typeface="Calibri"/>
                </a:rPr>
                <a:t>Identifier les solutions acides.</a:t>
              </a:r>
              <a:endParaRPr/>
            </a:p>
          </p:txBody>
        </p:sp>
      </p:grpSp>
      <p:grpSp>
        <p:nvGrpSpPr>
          <p:cNvPr id="1179" name="Google Shape;1179;p57"/>
          <p:cNvGrpSpPr/>
          <p:nvPr/>
        </p:nvGrpSpPr>
        <p:grpSpPr>
          <a:xfrm>
            <a:off x="413383" y="1117662"/>
            <a:ext cx="11196792" cy="3608007"/>
            <a:chOff x="341492" y="1117662"/>
            <a:chExt cx="11196792" cy="3608007"/>
          </a:xfrm>
        </p:grpSpPr>
        <p:sp>
          <p:nvSpPr>
            <p:cNvPr id="1180" name="Google Shape;1180;p57"/>
            <p:cNvSpPr/>
            <p:nvPr/>
          </p:nvSpPr>
          <p:spPr>
            <a:xfrm>
              <a:off x="670295" y="1659332"/>
              <a:ext cx="10867989" cy="2067647"/>
            </a:xfrm>
            <a:custGeom>
              <a:rect b="b" l="l" r="r" t="t"/>
              <a:pathLst>
                <a:path extrusionOk="0" h="1714804" w="6230645">
                  <a:moveTo>
                    <a:pt x="0" y="0"/>
                  </a:moveTo>
                  <a:lnTo>
                    <a:pt x="0" y="1606816"/>
                  </a:lnTo>
                  <a:cubicBezTo>
                    <a:pt x="0" y="1666455"/>
                    <a:pt x="48348" y="1714804"/>
                    <a:pt x="108000" y="1714804"/>
                  </a:cubicBezTo>
                  <a:lnTo>
                    <a:pt x="6122644" y="1714804"/>
                  </a:lnTo>
                  <a:cubicBezTo>
                    <a:pt x="6182296" y="1714804"/>
                    <a:pt x="6230645" y="1666455"/>
                    <a:pt x="6230645" y="1606816"/>
                  </a:cubicBezTo>
                  <a:lnTo>
                    <a:pt x="6230645" y="108000"/>
                  </a:lnTo>
                  <a:cubicBezTo>
                    <a:pt x="6230645" y="48348"/>
                    <a:pt x="6182296" y="0"/>
                    <a:pt x="6122644" y="0"/>
                  </a:cubicBezTo>
                  <a:close/>
                  <a:moveTo>
                    <a:pt x="0" y="0"/>
                  </a:moveTo>
                </a:path>
              </a:pathLst>
            </a:custGeom>
            <a:solidFill>
              <a:srgbClr val="E8F3F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81" name="Google Shape;1181;p57"/>
            <p:cNvSpPr/>
            <p:nvPr/>
          </p:nvSpPr>
          <p:spPr>
            <a:xfrm>
              <a:off x="670296" y="1659332"/>
              <a:ext cx="10867988" cy="2030349"/>
            </a:xfrm>
            <a:custGeom>
              <a:rect b="b" l="l" r="r" t="t"/>
              <a:pathLst>
                <a:path extrusionOk="0" h="1714804" w="6230645">
                  <a:moveTo>
                    <a:pt x="0" y="0"/>
                  </a:moveTo>
                  <a:lnTo>
                    <a:pt x="0" y="1606816"/>
                  </a:lnTo>
                  <a:cubicBezTo>
                    <a:pt x="0" y="1666455"/>
                    <a:pt x="48348" y="1714804"/>
                    <a:pt x="108000" y="1714804"/>
                  </a:cubicBezTo>
                  <a:lnTo>
                    <a:pt x="6122644" y="1714804"/>
                  </a:lnTo>
                  <a:cubicBezTo>
                    <a:pt x="6182296" y="1714804"/>
                    <a:pt x="6230645" y="1666455"/>
                    <a:pt x="6230645" y="1606816"/>
                  </a:cubicBezTo>
                  <a:lnTo>
                    <a:pt x="6230645" y="108000"/>
                  </a:lnTo>
                  <a:cubicBezTo>
                    <a:pt x="6230645" y="48348"/>
                    <a:pt x="6182296" y="0"/>
                    <a:pt x="6122644" y="0"/>
                  </a:cubicBezTo>
                  <a:lnTo>
                    <a:pt x="0" y="0"/>
                  </a:lnTo>
                  <a:close/>
                  <a:moveTo>
                    <a:pt x="0" y="0"/>
                  </a:moveTo>
                </a:path>
              </a:pathLst>
            </a:custGeom>
            <a:noFill/>
            <a:ln cap="flat" cmpd="sng" w="9525">
              <a:solidFill>
                <a:srgbClr val="21ACBB"/>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82" name="Google Shape;1182;p57"/>
            <p:cNvSpPr/>
            <p:nvPr/>
          </p:nvSpPr>
          <p:spPr>
            <a:xfrm>
              <a:off x="354172" y="1681708"/>
              <a:ext cx="303030" cy="252562"/>
            </a:xfrm>
            <a:custGeom>
              <a:rect b="b" l="l" r="r" t="t"/>
              <a:pathLst>
                <a:path extrusionOk="0" h="205752" w="236562">
                  <a:moveTo>
                    <a:pt x="102870" y="0"/>
                  </a:moveTo>
                  <a:cubicBezTo>
                    <a:pt x="46051" y="0"/>
                    <a:pt x="0" y="46062"/>
                    <a:pt x="0" y="102870"/>
                  </a:cubicBezTo>
                  <a:cubicBezTo>
                    <a:pt x="0" y="159689"/>
                    <a:pt x="46051" y="205752"/>
                    <a:pt x="102870" y="205752"/>
                  </a:cubicBezTo>
                  <a:lnTo>
                    <a:pt x="133692" y="205752"/>
                  </a:lnTo>
                  <a:cubicBezTo>
                    <a:pt x="190500" y="205752"/>
                    <a:pt x="236562" y="159689"/>
                    <a:pt x="236562" y="102870"/>
                  </a:cubicBezTo>
                  <a:cubicBezTo>
                    <a:pt x="236562" y="46062"/>
                    <a:pt x="190500" y="0"/>
                    <a:pt x="133692" y="0"/>
                  </a:cubicBezTo>
                  <a:close/>
                  <a:moveTo>
                    <a:pt x="102870" y="0"/>
                  </a:moveTo>
                </a:path>
              </a:pathLst>
            </a:custGeom>
            <a:solidFill>
              <a:srgbClr val="A8D3DC"/>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83" name="Google Shape;1183;p57"/>
            <p:cNvSpPr/>
            <p:nvPr/>
          </p:nvSpPr>
          <p:spPr>
            <a:xfrm>
              <a:off x="341492" y="1655445"/>
              <a:ext cx="334753" cy="252562"/>
            </a:xfrm>
            <a:custGeom>
              <a:rect b="b" l="l" r="r" t="t"/>
              <a:pathLst>
                <a:path extrusionOk="0" h="205752" w="261327">
                  <a:moveTo>
                    <a:pt x="102870" y="0"/>
                  </a:moveTo>
                  <a:cubicBezTo>
                    <a:pt x="46051" y="0"/>
                    <a:pt x="0" y="46062"/>
                    <a:pt x="0" y="102870"/>
                  </a:cubicBezTo>
                  <a:cubicBezTo>
                    <a:pt x="0" y="159689"/>
                    <a:pt x="46051" y="205752"/>
                    <a:pt x="102870" y="205752"/>
                  </a:cubicBezTo>
                  <a:lnTo>
                    <a:pt x="261327" y="205752"/>
                  </a:lnTo>
                  <a:lnTo>
                    <a:pt x="261327" y="0"/>
                  </a:lnTo>
                  <a:close/>
                  <a:moveTo>
                    <a:pt x="102870" y="0"/>
                  </a:moveTo>
                </a:path>
              </a:pathLst>
            </a:custGeom>
            <a:solidFill>
              <a:srgbClr val="21ACBB"/>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84" name="Google Shape;1184;p57"/>
            <p:cNvSpPr/>
            <p:nvPr/>
          </p:nvSpPr>
          <p:spPr>
            <a:xfrm>
              <a:off x="481774" y="1248173"/>
              <a:ext cx="3195499" cy="309340"/>
            </a:xfrm>
            <a:custGeom>
              <a:rect b="b" l="l" r="r" t="t"/>
              <a:pathLst>
                <a:path extrusionOk="0" h="252006" w="2494584">
                  <a:moveTo>
                    <a:pt x="125996" y="0"/>
                  </a:moveTo>
                  <a:cubicBezTo>
                    <a:pt x="56413" y="0"/>
                    <a:pt x="0" y="56413"/>
                    <a:pt x="0" y="125996"/>
                  </a:cubicBezTo>
                  <a:cubicBezTo>
                    <a:pt x="0" y="195592"/>
                    <a:pt x="56413" y="252006"/>
                    <a:pt x="125996" y="252006"/>
                  </a:cubicBezTo>
                  <a:lnTo>
                    <a:pt x="2368587" y="252006"/>
                  </a:lnTo>
                  <a:cubicBezTo>
                    <a:pt x="2438170" y="252006"/>
                    <a:pt x="2494584" y="195592"/>
                    <a:pt x="2494584" y="125996"/>
                  </a:cubicBezTo>
                  <a:cubicBezTo>
                    <a:pt x="2494584" y="56413"/>
                    <a:pt x="2438170" y="0"/>
                    <a:pt x="2368587" y="0"/>
                  </a:cubicBezTo>
                  <a:close/>
                  <a:moveTo>
                    <a:pt x="125996" y="0"/>
                  </a:moveTo>
                </a:path>
              </a:pathLst>
            </a:custGeom>
            <a:solidFill>
              <a:srgbClr val="21ACBB"/>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185" name="Google Shape;1185;p57"/>
            <p:cNvPicPr preferRelativeResize="0"/>
            <p:nvPr/>
          </p:nvPicPr>
          <p:blipFill rotWithShape="1">
            <a:blip r:embed="rId5">
              <a:alphaModFix/>
            </a:blip>
            <a:srcRect b="0" l="0" r="0" t="0"/>
            <a:stretch/>
          </p:blipFill>
          <p:spPr>
            <a:xfrm>
              <a:off x="509333" y="1213873"/>
              <a:ext cx="351753" cy="267489"/>
            </a:xfrm>
            <a:prstGeom prst="rect">
              <a:avLst/>
            </a:prstGeom>
            <a:noFill/>
            <a:ln>
              <a:noFill/>
            </a:ln>
          </p:spPr>
        </p:pic>
        <p:sp>
          <p:nvSpPr>
            <p:cNvPr id="1186" name="Google Shape;1186;p57"/>
            <p:cNvSpPr/>
            <p:nvPr/>
          </p:nvSpPr>
          <p:spPr>
            <a:xfrm>
              <a:off x="445774" y="1117662"/>
              <a:ext cx="491356" cy="490120"/>
            </a:xfrm>
            <a:custGeom>
              <a:rect b="b" l="l" r="r" t="t"/>
              <a:pathLst>
                <a:path extrusionOk="0" h="483108" w="483108">
                  <a:moveTo>
                    <a:pt x="241554" y="483108"/>
                  </a:moveTo>
                  <a:cubicBezTo>
                    <a:pt x="374954" y="483108"/>
                    <a:pt x="483108" y="374968"/>
                    <a:pt x="483108" y="241554"/>
                  </a:cubicBezTo>
                  <a:cubicBezTo>
                    <a:pt x="483108" y="108154"/>
                    <a:pt x="374954" y="0"/>
                    <a:pt x="241554" y="0"/>
                  </a:cubicBezTo>
                  <a:cubicBezTo>
                    <a:pt x="108154" y="0"/>
                    <a:pt x="0" y="108154"/>
                    <a:pt x="0" y="241554"/>
                  </a:cubicBezTo>
                  <a:cubicBezTo>
                    <a:pt x="0" y="374968"/>
                    <a:pt x="108154" y="483108"/>
                    <a:pt x="241554" y="483108"/>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87" name="Google Shape;1187;p57"/>
            <p:cNvSpPr/>
            <p:nvPr/>
          </p:nvSpPr>
          <p:spPr>
            <a:xfrm>
              <a:off x="445774" y="1129813"/>
              <a:ext cx="491356" cy="458707"/>
            </a:xfrm>
            <a:custGeom>
              <a:rect b="b" l="l" r="r" t="t"/>
              <a:pathLst>
                <a:path extrusionOk="0" h="483108" w="483108">
                  <a:moveTo>
                    <a:pt x="241554" y="483108"/>
                  </a:moveTo>
                  <a:cubicBezTo>
                    <a:pt x="374954" y="483108"/>
                    <a:pt x="483108" y="374968"/>
                    <a:pt x="483108" y="241554"/>
                  </a:cubicBezTo>
                  <a:cubicBezTo>
                    <a:pt x="483108" y="108154"/>
                    <a:pt x="374954" y="0"/>
                    <a:pt x="241554" y="0"/>
                  </a:cubicBezTo>
                  <a:cubicBezTo>
                    <a:pt x="108154" y="0"/>
                    <a:pt x="0" y="108154"/>
                    <a:pt x="0" y="241554"/>
                  </a:cubicBezTo>
                  <a:cubicBezTo>
                    <a:pt x="0" y="374968"/>
                    <a:pt x="108154" y="483108"/>
                    <a:pt x="241554" y="483108"/>
                  </a:cubicBezTo>
                  <a:close/>
                  <a:moveTo>
                    <a:pt x="241554" y="483108"/>
                  </a:moveTo>
                </a:path>
              </a:pathLst>
            </a:custGeom>
            <a:noFill/>
            <a:ln cap="flat" cmpd="sng" w="12700">
              <a:solidFill>
                <a:srgbClr val="21ACBB"/>
              </a:solidFill>
              <a:prstDash val="solid"/>
              <a:miter lim="127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88" name="Google Shape;1188;p57"/>
            <p:cNvSpPr/>
            <p:nvPr/>
          </p:nvSpPr>
          <p:spPr>
            <a:xfrm>
              <a:off x="483288" y="1676019"/>
              <a:ext cx="118119" cy="28509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1430">
                  <a:solidFill>
                    <a:srgbClr val="FFFFFF"/>
                  </a:solidFill>
                  <a:latin typeface="Calibri"/>
                  <a:ea typeface="Calibri"/>
                  <a:cs typeface="Calibri"/>
                  <a:sym typeface="Calibri"/>
                </a:rPr>
                <a:t>1</a:t>
              </a:r>
              <a:endParaRPr/>
            </a:p>
          </p:txBody>
        </p:sp>
        <p:sp>
          <p:nvSpPr>
            <p:cNvPr id="1189" name="Google Shape;1189;p57"/>
            <p:cNvSpPr/>
            <p:nvPr/>
          </p:nvSpPr>
          <p:spPr>
            <a:xfrm>
              <a:off x="748529" y="1235792"/>
              <a:ext cx="2862900" cy="307777"/>
            </a:xfrm>
            <a:prstGeom prst="rect">
              <a:avLst/>
            </a:prstGeom>
            <a:noFill/>
            <a:ln>
              <a:noFill/>
            </a:ln>
          </p:spPr>
          <p:txBody>
            <a:bodyPr anchorCtr="0" anchor="t" bIns="0" lIns="0" spcFirstLastPara="1" rIns="0" wrap="square" tIns="0">
              <a:spAutoFit/>
            </a:bodyPr>
            <a:lstStyle/>
            <a:p>
              <a:pPr indent="0" lvl="0" marL="237490" marR="0" rtl="0" algn="l">
                <a:spcBef>
                  <a:spcPts val="0"/>
                </a:spcBef>
                <a:spcAft>
                  <a:spcPts val="0"/>
                </a:spcAft>
                <a:buNone/>
              </a:pPr>
              <a:r>
                <a:rPr b="1" i="0" lang="fr-FR" sz="2000">
                  <a:solidFill>
                    <a:srgbClr val="FFFFFF"/>
                  </a:solidFill>
                  <a:latin typeface="Calibri"/>
                  <a:ea typeface="Calibri"/>
                  <a:cs typeface="Calibri"/>
                  <a:sym typeface="Calibri"/>
                </a:rPr>
                <a:t>Je m’entraîne en binôme</a:t>
              </a:r>
              <a:endParaRPr b="1" i="0" sz="2000">
                <a:solidFill>
                  <a:srgbClr val="FFFFFF"/>
                </a:solidFill>
                <a:latin typeface="Calibri"/>
                <a:ea typeface="Calibri"/>
                <a:cs typeface="Calibri"/>
                <a:sym typeface="Calibri"/>
              </a:endParaRPr>
            </a:p>
          </p:txBody>
        </p:sp>
        <p:sp>
          <p:nvSpPr>
            <p:cNvPr id="1190" name="Google Shape;1190;p57"/>
            <p:cNvSpPr/>
            <p:nvPr/>
          </p:nvSpPr>
          <p:spPr>
            <a:xfrm>
              <a:off x="850691" y="4356337"/>
              <a:ext cx="65"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t/>
              </a:r>
              <a:endParaRPr b="0" i="0" sz="2400">
                <a:solidFill>
                  <a:srgbClr val="231F20"/>
                </a:solidFill>
                <a:latin typeface="Calibri"/>
                <a:ea typeface="Calibri"/>
                <a:cs typeface="Calibri"/>
                <a:sym typeface="Calibri"/>
              </a:endParaRPr>
            </a:p>
          </p:txBody>
        </p:sp>
      </p:grpSp>
      <p:sp>
        <p:nvSpPr>
          <p:cNvPr id="1191" name="Google Shape;1191;p57"/>
          <p:cNvSpPr/>
          <p:nvPr/>
        </p:nvSpPr>
        <p:spPr>
          <a:xfrm>
            <a:off x="875918" y="1674245"/>
            <a:ext cx="4288782" cy="1538883"/>
          </a:xfrm>
          <a:prstGeom prst="rect">
            <a:avLst/>
          </a:prstGeom>
          <a:noFill/>
          <a:ln>
            <a:noFill/>
          </a:ln>
        </p:spPr>
        <p:txBody>
          <a:bodyPr anchorCtr="0" anchor="t" bIns="0" lIns="0" spcFirstLastPara="1" rIns="0" wrap="square" tIns="0">
            <a:spAutoFit/>
          </a:bodyPr>
          <a:lstStyle/>
          <a:p>
            <a:pPr indent="0" lvl="0" marL="0" marR="0" rtl="0" algn="just">
              <a:spcBef>
                <a:spcPts val="0"/>
              </a:spcBef>
              <a:spcAft>
                <a:spcPts val="0"/>
              </a:spcAft>
              <a:buNone/>
            </a:pPr>
            <a:r>
              <a:rPr b="0" i="0" lang="fr-FR" sz="2000">
                <a:solidFill>
                  <a:srgbClr val="231F20"/>
                </a:solidFill>
                <a:latin typeface="Calibri"/>
                <a:ea typeface="Calibri"/>
                <a:cs typeface="Calibri"/>
                <a:sym typeface="Calibri"/>
              </a:rPr>
              <a:t>On mesure le pH de quelques solutions aqueuses avec du papier pH. </a:t>
            </a:r>
            <a:endParaRPr/>
          </a:p>
          <a:p>
            <a:pPr indent="0" lvl="0" marL="0" marR="0" rtl="0" algn="just">
              <a:spcBef>
                <a:spcPts val="0"/>
              </a:spcBef>
              <a:spcAft>
                <a:spcPts val="0"/>
              </a:spcAft>
              <a:buNone/>
            </a:pPr>
            <a:r>
              <a:t/>
            </a:r>
            <a:endParaRPr b="0" i="0" sz="2000">
              <a:solidFill>
                <a:srgbClr val="231F20"/>
              </a:solidFill>
              <a:latin typeface="Calibri"/>
              <a:ea typeface="Calibri"/>
              <a:cs typeface="Calibri"/>
              <a:sym typeface="Calibri"/>
            </a:endParaRPr>
          </a:p>
          <a:p>
            <a:pPr indent="-342900" lvl="0" marL="342900" marR="0" rtl="0" algn="just">
              <a:spcBef>
                <a:spcPts val="0"/>
              </a:spcBef>
              <a:spcAft>
                <a:spcPts val="0"/>
              </a:spcAft>
              <a:buClr>
                <a:srgbClr val="231F20"/>
              </a:buClr>
              <a:buSzPts val="2000"/>
              <a:buFont typeface="Noto Sans Symbols"/>
              <a:buChar char="⮚"/>
            </a:pPr>
            <a:r>
              <a:rPr b="1" lang="fr-FR" sz="2000">
                <a:solidFill>
                  <a:srgbClr val="231F20"/>
                </a:solidFill>
                <a:latin typeface="Calibri"/>
                <a:ea typeface="Calibri"/>
                <a:cs typeface="Calibri"/>
                <a:sym typeface="Calibri"/>
              </a:rPr>
              <a:t>Identifier la solution la plus acide et la solution la plus basique.</a:t>
            </a:r>
            <a:endParaRPr b="1" sz="2000">
              <a:solidFill>
                <a:srgbClr val="231F20"/>
              </a:solidFill>
              <a:latin typeface="Calibri"/>
              <a:ea typeface="Calibri"/>
              <a:cs typeface="Calibri"/>
              <a:sym typeface="Calibri"/>
            </a:endParaRPr>
          </a:p>
        </p:txBody>
      </p:sp>
      <p:pic>
        <p:nvPicPr>
          <p:cNvPr descr="Une image contenant texte, capture d’écran, Police, nombre&#10;&#10;Le contenu généré par l’IA peut être incorrect." id="1192" name="Google Shape;1192;p57"/>
          <p:cNvPicPr preferRelativeResize="0"/>
          <p:nvPr/>
        </p:nvPicPr>
        <p:blipFill rotWithShape="1">
          <a:blip r:embed="rId6">
            <a:alphaModFix/>
          </a:blip>
          <a:srcRect b="0" l="0" r="0" t="0"/>
          <a:stretch/>
        </p:blipFill>
        <p:spPr>
          <a:xfrm>
            <a:off x="5333141" y="1754937"/>
            <a:ext cx="6154009" cy="1905266"/>
          </a:xfrm>
          <a:prstGeom prst="rect">
            <a:avLst/>
          </a:prstGeom>
          <a:noFill/>
          <a:ln>
            <a:noFill/>
          </a:ln>
        </p:spPr>
      </p:pic>
      <p:sp>
        <p:nvSpPr>
          <p:cNvPr id="1193" name="Google Shape;1193;p57"/>
          <p:cNvSpPr/>
          <p:nvPr/>
        </p:nvSpPr>
        <p:spPr>
          <a:xfrm>
            <a:off x="881380" y="4270854"/>
            <a:ext cx="11197392" cy="1692771"/>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fr-FR" sz="2000">
                <a:solidFill>
                  <a:srgbClr val="F5821F"/>
                </a:solidFill>
                <a:latin typeface="Calibri"/>
                <a:ea typeface="Calibri"/>
                <a:cs typeface="Calibri"/>
                <a:sym typeface="Calibri"/>
              </a:rPr>
              <a:t>•</a:t>
            </a:r>
            <a:r>
              <a:rPr b="0" i="0" lang="fr-FR" sz="2000">
                <a:solidFill>
                  <a:srgbClr val="231F20"/>
                </a:solidFill>
                <a:latin typeface="Arial"/>
                <a:ea typeface="Arial"/>
                <a:cs typeface="Arial"/>
                <a:sym typeface="Arial"/>
              </a:rPr>
              <a:t>.................................a un pH...........................à 7, donc c’est une solution...................................</a:t>
            </a:r>
            <a:r>
              <a:rPr b="0" i="0" lang="fr-FR" sz="2000">
                <a:solidFill>
                  <a:srgbClr val="231F20"/>
                </a:solidFill>
                <a:latin typeface="Calibri"/>
                <a:ea typeface="Calibri"/>
                <a:cs typeface="Calibri"/>
                <a:sym typeface="Calibri"/>
              </a:rPr>
              <a:t>.</a:t>
            </a:r>
            <a:endParaRPr b="0" i="0" sz="2400">
              <a:solidFill>
                <a:srgbClr val="231F20"/>
              </a:solidFill>
              <a:latin typeface="Calibri"/>
              <a:ea typeface="Calibri"/>
              <a:cs typeface="Calibri"/>
              <a:sym typeface="Calibri"/>
            </a:endParaRPr>
          </a:p>
          <a:p>
            <a:pPr indent="0" lvl="0" marL="0" marR="0" rtl="0" algn="l">
              <a:lnSpc>
                <a:spcPct val="150000"/>
              </a:lnSpc>
              <a:spcBef>
                <a:spcPts val="0"/>
              </a:spcBef>
              <a:spcAft>
                <a:spcPts val="0"/>
              </a:spcAft>
              <a:buNone/>
            </a:pPr>
            <a:r>
              <a:rPr lang="fr-FR" sz="2000">
                <a:solidFill>
                  <a:srgbClr val="F5821F"/>
                </a:solidFill>
                <a:latin typeface="Calibri"/>
                <a:ea typeface="Calibri"/>
                <a:cs typeface="Calibri"/>
                <a:sym typeface="Calibri"/>
              </a:rPr>
              <a:t>•</a:t>
            </a:r>
            <a:r>
              <a:rPr lang="fr-FR" sz="2000">
                <a:solidFill>
                  <a:srgbClr val="231F20"/>
                </a:solidFill>
                <a:latin typeface="Arial"/>
                <a:ea typeface="Arial"/>
                <a:cs typeface="Arial"/>
                <a:sym typeface="Arial"/>
              </a:rPr>
              <a:t>.................................a un pH...........................à 7, donc c’est une solution...............................</a:t>
            </a:r>
            <a:endParaRPr/>
          </a:p>
          <a:p>
            <a:pPr indent="0" lvl="0" marL="0" marR="0" rtl="0" algn="l">
              <a:lnSpc>
                <a:spcPct val="150000"/>
              </a:lnSpc>
              <a:spcBef>
                <a:spcPts val="0"/>
              </a:spcBef>
              <a:spcAft>
                <a:spcPts val="0"/>
              </a:spcAft>
              <a:buNone/>
            </a:pPr>
            <a:r>
              <a:rPr lang="fr-FR" sz="2000">
                <a:solidFill>
                  <a:srgbClr val="F5821F"/>
                </a:solidFill>
                <a:latin typeface="Calibri"/>
                <a:ea typeface="Calibri"/>
                <a:cs typeface="Calibri"/>
                <a:sym typeface="Calibri"/>
              </a:rPr>
              <a:t>•</a:t>
            </a:r>
            <a:r>
              <a:rPr lang="fr-FR" sz="2000">
                <a:solidFill>
                  <a:srgbClr val="231F20"/>
                </a:solidFill>
                <a:latin typeface="Arial"/>
                <a:ea typeface="Arial"/>
                <a:cs typeface="Arial"/>
                <a:sym typeface="Arial"/>
              </a:rPr>
              <a:t>..................................a un pH...........................à 7, donc c’est une solution...............................</a:t>
            </a:r>
            <a:endParaRPr/>
          </a:p>
          <a:p>
            <a:pPr indent="0" lvl="0" marL="0" marR="0" rtl="0" algn="l">
              <a:spcBef>
                <a:spcPts val="0"/>
              </a:spcBef>
              <a:spcAft>
                <a:spcPts val="0"/>
              </a:spcAft>
              <a:buNone/>
            </a:pPr>
            <a:r>
              <a:t/>
            </a:r>
            <a:endParaRPr sz="2000">
              <a:solidFill>
                <a:srgbClr val="231F20"/>
              </a:solidFill>
              <a:latin typeface="Calibri"/>
              <a:ea typeface="Calibri"/>
              <a:cs typeface="Calibri"/>
              <a:sym typeface="Calibri"/>
            </a:endParaRPr>
          </a:p>
        </p:txBody>
      </p:sp>
      <p:sp>
        <p:nvSpPr>
          <p:cNvPr id="1194" name="Google Shape;1194;p57"/>
          <p:cNvSpPr txBox="1"/>
          <p:nvPr/>
        </p:nvSpPr>
        <p:spPr>
          <a:xfrm>
            <a:off x="1060382" y="4269096"/>
            <a:ext cx="262293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000">
                <a:solidFill>
                  <a:srgbClr val="FF0000"/>
                </a:solidFill>
                <a:latin typeface="Calibri"/>
                <a:ea typeface="Calibri"/>
                <a:cs typeface="Calibri"/>
                <a:sym typeface="Calibri"/>
              </a:rPr>
              <a:t>La boisson gazeuse</a:t>
            </a:r>
            <a:endParaRPr/>
          </a:p>
        </p:txBody>
      </p:sp>
      <p:sp>
        <p:nvSpPr>
          <p:cNvPr id="1195" name="Google Shape;1195;p57"/>
          <p:cNvSpPr txBox="1"/>
          <p:nvPr/>
        </p:nvSpPr>
        <p:spPr>
          <a:xfrm>
            <a:off x="4260496" y="4284612"/>
            <a:ext cx="164217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000">
                <a:solidFill>
                  <a:srgbClr val="FF0000"/>
                </a:solidFill>
                <a:latin typeface="Calibri"/>
                <a:ea typeface="Calibri"/>
                <a:cs typeface="Calibri"/>
                <a:sym typeface="Calibri"/>
              </a:rPr>
              <a:t>Inférieur </a:t>
            </a:r>
            <a:endParaRPr/>
          </a:p>
        </p:txBody>
      </p:sp>
      <p:sp>
        <p:nvSpPr>
          <p:cNvPr id="1196" name="Google Shape;1196;p57"/>
          <p:cNvSpPr txBox="1"/>
          <p:nvPr/>
        </p:nvSpPr>
        <p:spPr>
          <a:xfrm>
            <a:off x="9414207" y="4269096"/>
            <a:ext cx="158394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000">
                <a:solidFill>
                  <a:srgbClr val="FF0000"/>
                </a:solidFill>
                <a:latin typeface="Calibri"/>
                <a:ea typeface="Calibri"/>
                <a:cs typeface="Calibri"/>
                <a:sym typeface="Calibri"/>
              </a:rPr>
              <a:t>acide</a:t>
            </a:r>
            <a:endParaRPr/>
          </a:p>
        </p:txBody>
      </p:sp>
      <p:sp>
        <p:nvSpPr>
          <p:cNvPr id="1197" name="Google Shape;1197;p57"/>
          <p:cNvSpPr txBox="1"/>
          <p:nvPr/>
        </p:nvSpPr>
        <p:spPr>
          <a:xfrm>
            <a:off x="9448020" y="4716420"/>
            <a:ext cx="158394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000">
                <a:solidFill>
                  <a:srgbClr val="FF0000"/>
                </a:solidFill>
                <a:latin typeface="Calibri"/>
                <a:ea typeface="Calibri"/>
                <a:cs typeface="Calibri"/>
                <a:sym typeface="Calibri"/>
              </a:rPr>
              <a:t>acide</a:t>
            </a:r>
            <a:endParaRPr/>
          </a:p>
        </p:txBody>
      </p:sp>
      <p:sp>
        <p:nvSpPr>
          <p:cNvPr id="1198" name="Google Shape;1198;p57"/>
          <p:cNvSpPr txBox="1"/>
          <p:nvPr/>
        </p:nvSpPr>
        <p:spPr>
          <a:xfrm>
            <a:off x="1060382" y="5233256"/>
            <a:ext cx="158394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000">
                <a:solidFill>
                  <a:srgbClr val="FF0000"/>
                </a:solidFill>
                <a:latin typeface="Calibri"/>
                <a:ea typeface="Calibri"/>
                <a:cs typeface="Calibri"/>
                <a:sym typeface="Calibri"/>
              </a:rPr>
              <a:t>Le lait</a:t>
            </a:r>
            <a:endParaRPr/>
          </a:p>
        </p:txBody>
      </p:sp>
      <p:sp>
        <p:nvSpPr>
          <p:cNvPr id="1199" name="Google Shape;1199;p57"/>
          <p:cNvSpPr txBox="1"/>
          <p:nvPr/>
        </p:nvSpPr>
        <p:spPr>
          <a:xfrm>
            <a:off x="4343611" y="4745451"/>
            <a:ext cx="164217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000">
                <a:solidFill>
                  <a:srgbClr val="FF0000"/>
                </a:solidFill>
                <a:latin typeface="Calibri"/>
                <a:ea typeface="Calibri"/>
                <a:cs typeface="Calibri"/>
                <a:sym typeface="Calibri"/>
              </a:rPr>
              <a:t>Inférieur </a:t>
            </a:r>
            <a:endParaRPr/>
          </a:p>
        </p:txBody>
      </p:sp>
      <p:sp>
        <p:nvSpPr>
          <p:cNvPr id="1200" name="Google Shape;1200;p57"/>
          <p:cNvSpPr txBox="1"/>
          <p:nvPr/>
        </p:nvSpPr>
        <p:spPr>
          <a:xfrm>
            <a:off x="4343611" y="5206290"/>
            <a:ext cx="164217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000">
                <a:solidFill>
                  <a:srgbClr val="FF0000"/>
                </a:solidFill>
                <a:latin typeface="Calibri"/>
                <a:ea typeface="Calibri"/>
                <a:cs typeface="Calibri"/>
                <a:sym typeface="Calibri"/>
              </a:rPr>
              <a:t>Inférieur </a:t>
            </a:r>
            <a:endParaRPr/>
          </a:p>
        </p:txBody>
      </p:sp>
      <p:sp>
        <p:nvSpPr>
          <p:cNvPr id="1201" name="Google Shape;1201;p57"/>
          <p:cNvSpPr txBox="1"/>
          <p:nvPr/>
        </p:nvSpPr>
        <p:spPr>
          <a:xfrm>
            <a:off x="9448020" y="5214692"/>
            <a:ext cx="158394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000">
                <a:solidFill>
                  <a:srgbClr val="FF0000"/>
                </a:solidFill>
                <a:latin typeface="Calibri"/>
                <a:ea typeface="Calibri"/>
                <a:cs typeface="Calibri"/>
                <a:sym typeface="Calibri"/>
              </a:rPr>
              <a:t>acide</a:t>
            </a:r>
            <a:endParaRPr/>
          </a:p>
        </p:txBody>
      </p:sp>
      <p:sp>
        <p:nvSpPr>
          <p:cNvPr id="1202" name="Google Shape;1202;p57"/>
          <p:cNvSpPr txBox="1"/>
          <p:nvPr/>
        </p:nvSpPr>
        <p:spPr>
          <a:xfrm>
            <a:off x="1076072" y="4754329"/>
            <a:ext cx="1825045"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000">
                <a:solidFill>
                  <a:srgbClr val="FF0000"/>
                </a:solidFill>
                <a:latin typeface="Calibri"/>
                <a:ea typeface="Calibri"/>
                <a:cs typeface="Calibri"/>
                <a:sym typeface="Calibri"/>
              </a:rPr>
              <a:t>Le jus d’orange</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94"/>
                                        </p:tgtEl>
                                        <p:attrNameLst>
                                          <p:attrName>style.visibility</p:attrName>
                                        </p:attrNameLst>
                                      </p:cBhvr>
                                      <p:to>
                                        <p:strVal val="visible"/>
                                      </p:to>
                                    </p:set>
                                    <p:animEffect filter="fade" transition="in">
                                      <p:cBhvr>
                                        <p:cTn dur="500"/>
                                        <p:tgtEl>
                                          <p:spTgt spid="119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95"/>
                                        </p:tgtEl>
                                        <p:attrNameLst>
                                          <p:attrName>style.visibility</p:attrName>
                                        </p:attrNameLst>
                                      </p:cBhvr>
                                      <p:to>
                                        <p:strVal val="visible"/>
                                      </p:to>
                                    </p:set>
                                    <p:animEffect filter="fade" transition="in">
                                      <p:cBhvr>
                                        <p:cTn dur="500"/>
                                        <p:tgtEl>
                                          <p:spTgt spid="119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96"/>
                                        </p:tgtEl>
                                        <p:attrNameLst>
                                          <p:attrName>style.visibility</p:attrName>
                                        </p:attrNameLst>
                                      </p:cBhvr>
                                      <p:to>
                                        <p:strVal val="visible"/>
                                      </p:to>
                                    </p:set>
                                    <p:animEffect filter="fade" transition="in">
                                      <p:cBhvr>
                                        <p:cTn dur="500"/>
                                        <p:tgtEl>
                                          <p:spTgt spid="119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0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9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9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9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0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0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7" name="Shape 1207"/>
        <p:cNvGrpSpPr/>
        <p:nvPr/>
      </p:nvGrpSpPr>
      <p:grpSpPr>
        <a:xfrm>
          <a:off x="0" y="0"/>
          <a:ext cx="0" cy="0"/>
          <a:chOff x="0" y="0"/>
          <a:chExt cx="0" cy="0"/>
        </a:xfrm>
      </p:grpSpPr>
      <p:pic>
        <p:nvPicPr>
          <p:cNvPr id="1208" name="Google Shape;1208;p58"/>
          <p:cNvPicPr preferRelativeResize="0"/>
          <p:nvPr/>
        </p:nvPicPr>
        <p:blipFill rotWithShape="1">
          <a:blip r:embed="rId3">
            <a:alphaModFix/>
          </a:blip>
          <a:srcRect b="0" l="0" r="0" t="0"/>
          <a:stretch/>
        </p:blipFill>
        <p:spPr>
          <a:xfrm>
            <a:off x="11403653" y="253736"/>
            <a:ext cx="559562" cy="522402"/>
          </a:xfrm>
          <a:prstGeom prst="rect">
            <a:avLst/>
          </a:prstGeom>
          <a:noFill/>
          <a:ln>
            <a:noFill/>
          </a:ln>
          <a:effectLst>
            <a:outerShdw blurRad="50800" rotWithShape="0" algn="tl" dir="2700000" dist="38100">
              <a:srgbClr val="000000">
                <a:alpha val="42745"/>
              </a:srgbClr>
            </a:outerShdw>
          </a:effectLst>
        </p:spPr>
      </p:pic>
      <p:sp>
        <p:nvSpPr>
          <p:cNvPr id="1209" name="Google Shape;1209;p58"/>
          <p:cNvSpPr txBox="1"/>
          <p:nvPr/>
        </p:nvSpPr>
        <p:spPr>
          <a:xfrm>
            <a:off x="820420" y="178195"/>
            <a:ext cx="10551160" cy="490671"/>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La deuxième étape: on me demande d’identifier les solutions basiques.</a:t>
            </a:r>
            <a:endParaRPr/>
          </a:p>
        </p:txBody>
      </p:sp>
      <p:pic>
        <p:nvPicPr>
          <p:cNvPr id="1210" name="Google Shape;1210;p58"/>
          <p:cNvPicPr preferRelativeResize="0"/>
          <p:nvPr/>
        </p:nvPicPr>
        <p:blipFill rotWithShape="1">
          <a:blip r:embed="rId4">
            <a:alphaModFix/>
          </a:blip>
          <a:srcRect b="453" l="2318" r="2288" t="72303"/>
          <a:stretch/>
        </p:blipFill>
        <p:spPr>
          <a:xfrm>
            <a:off x="10838371" y="243581"/>
            <a:ext cx="518400" cy="518400"/>
          </a:xfrm>
          <a:prstGeom prst="rect">
            <a:avLst/>
          </a:prstGeom>
          <a:noFill/>
          <a:ln>
            <a:noFill/>
          </a:ln>
        </p:spPr>
      </p:pic>
      <p:grpSp>
        <p:nvGrpSpPr>
          <p:cNvPr id="1211" name="Google Shape;1211;p58"/>
          <p:cNvGrpSpPr/>
          <p:nvPr/>
        </p:nvGrpSpPr>
        <p:grpSpPr>
          <a:xfrm>
            <a:off x="614238" y="1243198"/>
            <a:ext cx="11223438" cy="5314356"/>
            <a:chOff x="483288" y="1365449"/>
            <a:chExt cx="11223438" cy="4970696"/>
          </a:xfrm>
        </p:grpSpPr>
        <p:sp>
          <p:nvSpPr>
            <p:cNvPr id="1212" name="Google Shape;1212;p58"/>
            <p:cNvSpPr/>
            <p:nvPr/>
          </p:nvSpPr>
          <p:spPr>
            <a:xfrm>
              <a:off x="509333" y="1399419"/>
              <a:ext cx="11197393" cy="4936726"/>
            </a:xfrm>
            <a:custGeom>
              <a:rect b="b" l="l" r="r" t="t"/>
              <a:pathLst>
                <a:path extrusionOk="0" h="3984371" w="6611302">
                  <a:moveTo>
                    <a:pt x="177457" y="28575"/>
                  </a:moveTo>
                  <a:lnTo>
                    <a:pt x="88735" y="28575"/>
                  </a:lnTo>
                  <a:cubicBezTo>
                    <a:pt x="39726" y="28575"/>
                    <a:pt x="0" y="76923"/>
                    <a:pt x="0" y="136575"/>
                  </a:cubicBezTo>
                  <a:lnTo>
                    <a:pt x="0" y="3876370"/>
                  </a:lnTo>
                  <a:cubicBezTo>
                    <a:pt x="0" y="3936022"/>
                    <a:pt x="48349" y="3984371"/>
                    <a:pt x="108001" y="3984371"/>
                  </a:cubicBezTo>
                  <a:lnTo>
                    <a:pt x="6503301" y="3984371"/>
                  </a:lnTo>
                  <a:cubicBezTo>
                    <a:pt x="6562940" y="3984371"/>
                    <a:pt x="6611302" y="3936022"/>
                    <a:pt x="6611302" y="3876370"/>
                  </a:cubicBezTo>
                  <a:lnTo>
                    <a:pt x="6611302" y="108000"/>
                  </a:lnTo>
                  <a:cubicBezTo>
                    <a:pt x="6611302" y="48361"/>
                    <a:pt x="6562940" y="0"/>
                    <a:pt x="6503301" y="0"/>
                  </a:cubicBezTo>
                  <a:lnTo>
                    <a:pt x="5304053" y="0"/>
                  </a:lnTo>
                </a:path>
              </a:pathLst>
            </a:custGeom>
            <a:noFill/>
            <a:ln cap="flat" cmpd="sng" w="12700">
              <a:solidFill>
                <a:srgbClr val="62B8C6"/>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13" name="Google Shape;1213;p58"/>
            <p:cNvSpPr/>
            <p:nvPr/>
          </p:nvSpPr>
          <p:spPr>
            <a:xfrm>
              <a:off x="9453837" y="1365449"/>
              <a:ext cx="65074" cy="62357"/>
            </a:xfrm>
            <a:custGeom>
              <a:rect b="b" l="l" r="r" t="t"/>
              <a:pathLst>
                <a:path extrusionOk="0" h="50800" w="50800">
                  <a:moveTo>
                    <a:pt x="25400" y="50800"/>
                  </a:moveTo>
                  <a:cubicBezTo>
                    <a:pt x="39433" y="50800"/>
                    <a:pt x="50800" y="39421"/>
                    <a:pt x="50800" y="25400"/>
                  </a:cubicBezTo>
                  <a:cubicBezTo>
                    <a:pt x="50800" y="11367"/>
                    <a:pt x="39433" y="0"/>
                    <a:pt x="25400" y="0"/>
                  </a:cubicBezTo>
                  <a:cubicBezTo>
                    <a:pt x="11367" y="0"/>
                    <a:pt x="0" y="11367"/>
                    <a:pt x="0" y="25400"/>
                  </a:cubicBezTo>
                  <a:cubicBezTo>
                    <a:pt x="0" y="39421"/>
                    <a:pt x="11367" y="50800"/>
                    <a:pt x="25400" y="50800"/>
                  </a:cubicBezTo>
                </a:path>
              </a:pathLst>
            </a:custGeom>
            <a:solidFill>
              <a:srgbClr val="62B8C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14" name="Google Shape;1214;p58"/>
            <p:cNvSpPr/>
            <p:nvPr/>
          </p:nvSpPr>
          <p:spPr>
            <a:xfrm>
              <a:off x="861086" y="3796168"/>
              <a:ext cx="7797107" cy="252562"/>
            </a:xfrm>
            <a:custGeom>
              <a:rect b="b" l="l" r="r" t="t"/>
              <a:pathLst>
                <a:path extrusionOk="0" h="205752" w="6086855">
                  <a:moveTo>
                    <a:pt x="0" y="0"/>
                  </a:moveTo>
                  <a:lnTo>
                    <a:pt x="0" y="205752"/>
                  </a:lnTo>
                  <a:lnTo>
                    <a:pt x="6066142" y="205752"/>
                  </a:lnTo>
                  <a:cubicBezTo>
                    <a:pt x="6077584" y="205752"/>
                    <a:pt x="6086855" y="189725"/>
                    <a:pt x="6086855" y="169951"/>
                  </a:cubicBezTo>
                  <a:lnTo>
                    <a:pt x="6086855" y="35801"/>
                  </a:lnTo>
                  <a:cubicBezTo>
                    <a:pt x="6086855" y="16027"/>
                    <a:pt x="6077584" y="0"/>
                    <a:pt x="6066142" y="0"/>
                  </a:cubicBezTo>
                  <a:close/>
                  <a:moveTo>
                    <a:pt x="0" y="0"/>
                  </a:moveTo>
                </a:path>
              </a:pathLst>
            </a:custGeom>
            <a:solidFill>
              <a:srgbClr val="DFEEF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15" name="Google Shape;1215;p58"/>
            <p:cNvSpPr/>
            <p:nvPr/>
          </p:nvSpPr>
          <p:spPr>
            <a:xfrm>
              <a:off x="483288" y="1676019"/>
              <a:ext cx="65"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t/>
              </a:r>
              <a:endParaRPr b="1" i="0" sz="1800">
                <a:solidFill>
                  <a:srgbClr val="FFFFFF"/>
                </a:solidFill>
                <a:latin typeface="Calibri"/>
                <a:ea typeface="Calibri"/>
                <a:cs typeface="Calibri"/>
                <a:sym typeface="Calibri"/>
              </a:endParaRPr>
            </a:p>
          </p:txBody>
        </p:sp>
        <p:sp>
          <p:nvSpPr>
            <p:cNvPr id="1216" name="Google Shape;1216;p58"/>
            <p:cNvSpPr/>
            <p:nvPr/>
          </p:nvSpPr>
          <p:spPr>
            <a:xfrm>
              <a:off x="669999" y="3760489"/>
              <a:ext cx="4311373" cy="34544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2400">
                  <a:solidFill>
                    <a:srgbClr val="0FA9B9"/>
                  </a:solidFill>
                  <a:latin typeface="Calibri"/>
                  <a:ea typeface="Calibri"/>
                  <a:cs typeface="Calibri"/>
                  <a:sym typeface="Calibri"/>
                </a:rPr>
                <a:t>1.</a:t>
              </a:r>
              <a:r>
                <a:rPr b="0" i="0" lang="fr-FR" sz="2400">
                  <a:solidFill>
                    <a:srgbClr val="231F20"/>
                  </a:solidFill>
                  <a:latin typeface="Calibri"/>
                  <a:ea typeface="Calibri"/>
                  <a:cs typeface="Calibri"/>
                  <a:sym typeface="Calibri"/>
                </a:rPr>
                <a:t>Identifier les solutions basiques.</a:t>
              </a:r>
              <a:endParaRPr/>
            </a:p>
          </p:txBody>
        </p:sp>
      </p:grpSp>
      <p:grpSp>
        <p:nvGrpSpPr>
          <p:cNvPr id="1217" name="Google Shape;1217;p58"/>
          <p:cNvGrpSpPr/>
          <p:nvPr/>
        </p:nvGrpSpPr>
        <p:grpSpPr>
          <a:xfrm>
            <a:off x="413383" y="1117662"/>
            <a:ext cx="11196792" cy="3608007"/>
            <a:chOff x="341492" y="1117662"/>
            <a:chExt cx="11196792" cy="3608007"/>
          </a:xfrm>
        </p:grpSpPr>
        <p:sp>
          <p:nvSpPr>
            <p:cNvPr id="1218" name="Google Shape;1218;p58"/>
            <p:cNvSpPr/>
            <p:nvPr/>
          </p:nvSpPr>
          <p:spPr>
            <a:xfrm>
              <a:off x="670295" y="1659332"/>
              <a:ext cx="10867989" cy="2067647"/>
            </a:xfrm>
            <a:custGeom>
              <a:rect b="b" l="l" r="r" t="t"/>
              <a:pathLst>
                <a:path extrusionOk="0" h="1714804" w="6230645">
                  <a:moveTo>
                    <a:pt x="0" y="0"/>
                  </a:moveTo>
                  <a:lnTo>
                    <a:pt x="0" y="1606816"/>
                  </a:lnTo>
                  <a:cubicBezTo>
                    <a:pt x="0" y="1666455"/>
                    <a:pt x="48348" y="1714804"/>
                    <a:pt x="108000" y="1714804"/>
                  </a:cubicBezTo>
                  <a:lnTo>
                    <a:pt x="6122644" y="1714804"/>
                  </a:lnTo>
                  <a:cubicBezTo>
                    <a:pt x="6182296" y="1714804"/>
                    <a:pt x="6230645" y="1666455"/>
                    <a:pt x="6230645" y="1606816"/>
                  </a:cubicBezTo>
                  <a:lnTo>
                    <a:pt x="6230645" y="108000"/>
                  </a:lnTo>
                  <a:cubicBezTo>
                    <a:pt x="6230645" y="48348"/>
                    <a:pt x="6182296" y="0"/>
                    <a:pt x="6122644" y="0"/>
                  </a:cubicBezTo>
                  <a:close/>
                  <a:moveTo>
                    <a:pt x="0" y="0"/>
                  </a:moveTo>
                </a:path>
              </a:pathLst>
            </a:custGeom>
            <a:solidFill>
              <a:srgbClr val="E8F3F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19" name="Google Shape;1219;p58"/>
            <p:cNvSpPr/>
            <p:nvPr/>
          </p:nvSpPr>
          <p:spPr>
            <a:xfrm>
              <a:off x="670296" y="1659332"/>
              <a:ext cx="10867988" cy="2030349"/>
            </a:xfrm>
            <a:custGeom>
              <a:rect b="b" l="l" r="r" t="t"/>
              <a:pathLst>
                <a:path extrusionOk="0" h="1714804" w="6230645">
                  <a:moveTo>
                    <a:pt x="0" y="0"/>
                  </a:moveTo>
                  <a:lnTo>
                    <a:pt x="0" y="1606816"/>
                  </a:lnTo>
                  <a:cubicBezTo>
                    <a:pt x="0" y="1666455"/>
                    <a:pt x="48348" y="1714804"/>
                    <a:pt x="108000" y="1714804"/>
                  </a:cubicBezTo>
                  <a:lnTo>
                    <a:pt x="6122644" y="1714804"/>
                  </a:lnTo>
                  <a:cubicBezTo>
                    <a:pt x="6182296" y="1714804"/>
                    <a:pt x="6230645" y="1666455"/>
                    <a:pt x="6230645" y="1606816"/>
                  </a:cubicBezTo>
                  <a:lnTo>
                    <a:pt x="6230645" y="108000"/>
                  </a:lnTo>
                  <a:cubicBezTo>
                    <a:pt x="6230645" y="48348"/>
                    <a:pt x="6182296" y="0"/>
                    <a:pt x="6122644" y="0"/>
                  </a:cubicBezTo>
                  <a:lnTo>
                    <a:pt x="0" y="0"/>
                  </a:lnTo>
                  <a:close/>
                  <a:moveTo>
                    <a:pt x="0" y="0"/>
                  </a:moveTo>
                </a:path>
              </a:pathLst>
            </a:custGeom>
            <a:noFill/>
            <a:ln cap="flat" cmpd="sng" w="9525">
              <a:solidFill>
                <a:srgbClr val="21ACBB"/>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20" name="Google Shape;1220;p58"/>
            <p:cNvSpPr/>
            <p:nvPr/>
          </p:nvSpPr>
          <p:spPr>
            <a:xfrm>
              <a:off x="354172" y="1681708"/>
              <a:ext cx="303030" cy="252562"/>
            </a:xfrm>
            <a:custGeom>
              <a:rect b="b" l="l" r="r" t="t"/>
              <a:pathLst>
                <a:path extrusionOk="0" h="205752" w="236562">
                  <a:moveTo>
                    <a:pt x="102870" y="0"/>
                  </a:moveTo>
                  <a:cubicBezTo>
                    <a:pt x="46051" y="0"/>
                    <a:pt x="0" y="46062"/>
                    <a:pt x="0" y="102870"/>
                  </a:cubicBezTo>
                  <a:cubicBezTo>
                    <a:pt x="0" y="159689"/>
                    <a:pt x="46051" y="205752"/>
                    <a:pt x="102870" y="205752"/>
                  </a:cubicBezTo>
                  <a:lnTo>
                    <a:pt x="133692" y="205752"/>
                  </a:lnTo>
                  <a:cubicBezTo>
                    <a:pt x="190500" y="205752"/>
                    <a:pt x="236562" y="159689"/>
                    <a:pt x="236562" y="102870"/>
                  </a:cubicBezTo>
                  <a:cubicBezTo>
                    <a:pt x="236562" y="46062"/>
                    <a:pt x="190500" y="0"/>
                    <a:pt x="133692" y="0"/>
                  </a:cubicBezTo>
                  <a:close/>
                  <a:moveTo>
                    <a:pt x="102870" y="0"/>
                  </a:moveTo>
                </a:path>
              </a:pathLst>
            </a:custGeom>
            <a:solidFill>
              <a:srgbClr val="A8D3DC"/>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21" name="Google Shape;1221;p58"/>
            <p:cNvSpPr/>
            <p:nvPr/>
          </p:nvSpPr>
          <p:spPr>
            <a:xfrm>
              <a:off x="341492" y="1655445"/>
              <a:ext cx="334753" cy="252562"/>
            </a:xfrm>
            <a:custGeom>
              <a:rect b="b" l="l" r="r" t="t"/>
              <a:pathLst>
                <a:path extrusionOk="0" h="205752" w="261327">
                  <a:moveTo>
                    <a:pt x="102870" y="0"/>
                  </a:moveTo>
                  <a:cubicBezTo>
                    <a:pt x="46051" y="0"/>
                    <a:pt x="0" y="46062"/>
                    <a:pt x="0" y="102870"/>
                  </a:cubicBezTo>
                  <a:cubicBezTo>
                    <a:pt x="0" y="159689"/>
                    <a:pt x="46051" y="205752"/>
                    <a:pt x="102870" y="205752"/>
                  </a:cubicBezTo>
                  <a:lnTo>
                    <a:pt x="261327" y="205752"/>
                  </a:lnTo>
                  <a:lnTo>
                    <a:pt x="261327" y="0"/>
                  </a:lnTo>
                  <a:close/>
                  <a:moveTo>
                    <a:pt x="102870" y="0"/>
                  </a:moveTo>
                </a:path>
              </a:pathLst>
            </a:custGeom>
            <a:solidFill>
              <a:srgbClr val="21ACBB"/>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22" name="Google Shape;1222;p58"/>
            <p:cNvSpPr/>
            <p:nvPr/>
          </p:nvSpPr>
          <p:spPr>
            <a:xfrm>
              <a:off x="481774" y="1248173"/>
              <a:ext cx="3195499" cy="309340"/>
            </a:xfrm>
            <a:custGeom>
              <a:rect b="b" l="l" r="r" t="t"/>
              <a:pathLst>
                <a:path extrusionOk="0" h="252006" w="2494584">
                  <a:moveTo>
                    <a:pt x="125996" y="0"/>
                  </a:moveTo>
                  <a:cubicBezTo>
                    <a:pt x="56413" y="0"/>
                    <a:pt x="0" y="56413"/>
                    <a:pt x="0" y="125996"/>
                  </a:cubicBezTo>
                  <a:cubicBezTo>
                    <a:pt x="0" y="195592"/>
                    <a:pt x="56413" y="252006"/>
                    <a:pt x="125996" y="252006"/>
                  </a:cubicBezTo>
                  <a:lnTo>
                    <a:pt x="2368587" y="252006"/>
                  </a:lnTo>
                  <a:cubicBezTo>
                    <a:pt x="2438170" y="252006"/>
                    <a:pt x="2494584" y="195592"/>
                    <a:pt x="2494584" y="125996"/>
                  </a:cubicBezTo>
                  <a:cubicBezTo>
                    <a:pt x="2494584" y="56413"/>
                    <a:pt x="2438170" y="0"/>
                    <a:pt x="2368587" y="0"/>
                  </a:cubicBezTo>
                  <a:close/>
                  <a:moveTo>
                    <a:pt x="125996" y="0"/>
                  </a:moveTo>
                </a:path>
              </a:pathLst>
            </a:custGeom>
            <a:solidFill>
              <a:srgbClr val="21ACBB"/>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223" name="Google Shape;1223;p58"/>
            <p:cNvPicPr preferRelativeResize="0"/>
            <p:nvPr/>
          </p:nvPicPr>
          <p:blipFill rotWithShape="1">
            <a:blip r:embed="rId5">
              <a:alphaModFix/>
            </a:blip>
            <a:srcRect b="0" l="0" r="0" t="0"/>
            <a:stretch/>
          </p:blipFill>
          <p:spPr>
            <a:xfrm>
              <a:off x="509333" y="1213873"/>
              <a:ext cx="351753" cy="267489"/>
            </a:xfrm>
            <a:prstGeom prst="rect">
              <a:avLst/>
            </a:prstGeom>
            <a:noFill/>
            <a:ln>
              <a:noFill/>
            </a:ln>
          </p:spPr>
        </p:pic>
        <p:sp>
          <p:nvSpPr>
            <p:cNvPr id="1224" name="Google Shape;1224;p58"/>
            <p:cNvSpPr/>
            <p:nvPr/>
          </p:nvSpPr>
          <p:spPr>
            <a:xfrm>
              <a:off x="445774" y="1117662"/>
              <a:ext cx="491356" cy="490120"/>
            </a:xfrm>
            <a:custGeom>
              <a:rect b="b" l="l" r="r" t="t"/>
              <a:pathLst>
                <a:path extrusionOk="0" h="483108" w="483108">
                  <a:moveTo>
                    <a:pt x="241554" y="483108"/>
                  </a:moveTo>
                  <a:cubicBezTo>
                    <a:pt x="374954" y="483108"/>
                    <a:pt x="483108" y="374968"/>
                    <a:pt x="483108" y="241554"/>
                  </a:cubicBezTo>
                  <a:cubicBezTo>
                    <a:pt x="483108" y="108154"/>
                    <a:pt x="374954" y="0"/>
                    <a:pt x="241554" y="0"/>
                  </a:cubicBezTo>
                  <a:cubicBezTo>
                    <a:pt x="108154" y="0"/>
                    <a:pt x="0" y="108154"/>
                    <a:pt x="0" y="241554"/>
                  </a:cubicBezTo>
                  <a:cubicBezTo>
                    <a:pt x="0" y="374968"/>
                    <a:pt x="108154" y="483108"/>
                    <a:pt x="241554" y="483108"/>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25" name="Google Shape;1225;p58"/>
            <p:cNvSpPr/>
            <p:nvPr/>
          </p:nvSpPr>
          <p:spPr>
            <a:xfrm>
              <a:off x="445774" y="1129813"/>
              <a:ext cx="491356" cy="458707"/>
            </a:xfrm>
            <a:custGeom>
              <a:rect b="b" l="l" r="r" t="t"/>
              <a:pathLst>
                <a:path extrusionOk="0" h="483108" w="483108">
                  <a:moveTo>
                    <a:pt x="241554" y="483108"/>
                  </a:moveTo>
                  <a:cubicBezTo>
                    <a:pt x="374954" y="483108"/>
                    <a:pt x="483108" y="374968"/>
                    <a:pt x="483108" y="241554"/>
                  </a:cubicBezTo>
                  <a:cubicBezTo>
                    <a:pt x="483108" y="108154"/>
                    <a:pt x="374954" y="0"/>
                    <a:pt x="241554" y="0"/>
                  </a:cubicBezTo>
                  <a:cubicBezTo>
                    <a:pt x="108154" y="0"/>
                    <a:pt x="0" y="108154"/>
                    <a:pt x="0" y="241554"/>
                  </a:cubicBezTo>
                  <a:cubicBezTo>
                    <a:pt x="0" y="374968"/>
                    <a:pt x="108154" y="483108"/>
                    <a:pt x="241554" y="483108"/>
                  </a:cubicBezTo>
                  <a:close/>
                  <a:moveTo>
                    <a:pt x="241554" y="483108"/>
                  </a:moveTo>
                </a:path>
              </a:pathLst>
            </a:custGeom>
            <a:noFill/>
            <a:ln cap="flat" cmpd="sng" w="12700">
              <a:solidFill>
                <a:srgbClr val="21ACBB"/>
              </a:solidFill>
              <a:prstDash val="solid"/>
              <a:miter lim="127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26" name="Google Shape;1226;p58"/>
            <p:cNvSpPr/>
            <p:nvPr/>
          </p:nvSpPr>
          <p:spPr>
            <a:xfrm>
              <a:off x="483288" y="1676019"/>
              <a:ext cx="118119" cy="28509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1430">
                  <a:solidFill>
                    <a:srgbClr val="FFFFFF"/>
                  </a:solidFill>
                  <a:latin typeface="Calibri"/>
                  <a:ea typeface="Calibri"/>
                  <a:cs typeface="Calibri"/>
                  <a:sym typeface="Calibri"/>
                </a:rPr>
                <a:t>1</a:t>
              </a:r>
              <a:endParaRPr/>
            </a:p>
          </p:txBody>
        </p:sp>
        <p:sp>
          <p:nvSpPr>
            <p:cNvPr id="1227" name="Google Shape;1227;p58"/>
            <p:cNvSpPr/>
            <p:nvPr/>
          </p:nvSpPr>
          <p:spPr>
            <a:xfrm>
              <a:off x="748529" y="1235792"/>
              <a:ext cx="2862900" cy="307777"/>
            </a:xfrm>
            <a:prstGeom prst="rect">
              <a:avLst/>
            </a:prstGeom>
            <a:noFill/>
            <a:ln>
              <a:noFill/>
            </a:ln>
          </p:spPr>
          <p:txBody>
            <a:bodyPr anchorCtr="0" anchor="t" bIns="0" lIns="0" spcFirstLastPara="1" rIns="0" wrap="square" tIns="0">
              <a:spAutoFit/>
            </a:bodyPr>
            <a:lstStyle/>
            <a:p>
              <a:pPr indent="0" lvl="0" marL="237490" marR="0" rtl="0" algn="l">
                <a:spcBef>
                  <a:spcPts val="0"/>
                </a:spcBef>
                <a:spcAft>
                  <a:spcPts val="0"/>
                </a:spcAft>
                <a:buNone/>
              </a:pPr>
              <a:r>
                <a:rPr b="1" i="0" lang="fr-FR" sz="2000">
                  <a:solidFill>
                    <a:srgbClr val="FFFFFF"/>
                  </a:solidFill>
                  <a:latin typeface="Calibri"/>
                  <a:ea typeface="Calibri"/>
                  <a:cs typeface="Calibri"/>
                  <a:sym typeface="Calibri"/>
                </a:rPr>
                <a:t>Je m’entraîne en binôme</a:t>
              </a:r>
              <a:endParaRPr b="1" i="0" sz="2000">
                <a:solidFill>
                  <a:srgbClr val="FFFFFF"/>
                </a:solidFill>
                <a:latin typeface="Calibri"/>
                <a:ea typeface="Calibri"/>
                <a:cs typeface="Calibri"/>
                <a:sym typeface="Calibri"/>
              </a:endParaRPr>
            </a:p>
          </p:txBody>
        </p:sp>
        <p:sp>
          <p:nvSpPr>
            <p:cNvPr id="1228" name="Google Shape;1228;p58"/>
            <p:cNvSpPr/>
            <p:nvPr/>
          </p:nvSpPr>
          <p:spPr>
            <a:xfrm>
              <a:off x="850691" y="4356337"/>
              <a:ext cx="65"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t/>
              </a:r>
              <a:endParaRPr b="0" i="0" sz="2400">
                <a:solidFill>
                  <a:srgbClr val="231F20"/>
                </a:solidFill>
                <a:latin typeface="Calibri"/>
                <a:ea typeface="Calibri"/>
                <a:cs typeface="Calibri"/>
                <a:sym typeface="Calibri"/>
              </a:endParaRPr>
            </a:p>
          </p:txBody>
        </p:sp>
      </p:grpSp>
      <p:sp>
        <p:nvSpPr>
          <p:cNvPr id="1229" name="Google Shape;1229;p58"/>
          <p:cNvSpPr/>
          <p:nvPr/>
        </p:nvSpPr>
        <p:spPr>
          <a:xfrm>
            <a:off x="875918" y="1674245"/>
            <a:ext cx="4288782" cy="1538883"/>
          </a:xfrm>
          <a:prstGeom prst="rect">
            <a:avLst/>
          </a:prstGeom>
          <a:noFill/>
          <a:ln>
            <a:noFill/>
          </a:ln>
        </p:spPr>
        <p:txBody>
          <a:bodyPr anchorCtr="0" anchor="t" bIns="0" lIns="0" spcFirstLastPara="1" rIns="0" wrap="square" tIns="0">
            <a:spAutoFit/>
          </a:bodyPr>
          <a:lstStyle/>
          <a:p>
            <a:pPr indent="0" lvl="0" marL="0" marR="0" rtl="0" algn="just">
              <a:spcBef>
                <a:spcPts val="0"/>
              </a:spcBef>
              <a:spcAft>
                <a:spcPts val="0"/>
              </a:spcAft>
              <a:buNone/>
            </a:pPr>
            <a:r>
              <a:rPr b="0" i="0" lang="fr-FR" sz="2000">
                <a:solidFill>
                  <a:srgbClr val="231F20"/>
                </a:solidFill>
                <a:latin typeface="Calibri"/>
                <a:ea typeface="Calibri"/>
                <a:cs typeface="Calibri"/>
                <a:sym typeface="Calibri"/>
              </a:rPr>
              <a:t>On mesure le pH de quelques solutions aqueuses avec du papier pH. </a:t>
            </a:r>
            <a:endParaRPr/>
          </a:p>
          <a:p>
            <a:pPr indent="0" lvl="0" marL="0" marR="0" rtl="0" algn="just">
              <a:spcBef>
                <a:spcPts val="0"/>
              </a:spcBef>
              <a:spcAft>
                <a:spcPts val="0"/>
              </a:spcAft>
              <a:buNone/>
            </a:pPr>
            <a:r>
              <a:t/>
            </a:r>
            <a:endParaRPr b="0" i="0" sz="2000">
              <a:solidFill>
                <a:srgbClr val="231F20"/>
              </a:solidFill>
              <a:latin typeface="Calibri"/>
              <a:ea typeface="Calibri"/>
              <a:cs typeface="Calibri"/>
              <a:sym typeface="Calibri"/>
            </a:endParaRPr>
          </a:p>
          <a:p>
            <a:pPr indent="-342900" lvl="0" marL="342900" marR="0" rtl="0" algn="just">
              <a:spcBef>
                <a:spcPts val="0"/>
              </a:spcBef>
              <a:spcAft>
                <a:spcPts val="0"/>
              </a:spcAft>
              <a:buClr>
                <a:srgbClr val="231F20"/>
              </a:buClr>
              <a:buSzPts val="2000"/>
              <a:buFont typeface="Noto Sans Symbols"/>
              <a:buChar char="⮚"/>
            </a:pPr>
            <a:r>
              <a:rPr b="1" lang="fr-FR" sz="2000">
                <a:solidFill>
                  <a:srgbClr val="231F20"/>
                </a:solidFill>
                <a:latin typeface="Calibri"/>
                <a:ea typeface="Calibri"/>
                <a:cs typeface="Calibri"/>
                <a:sym typeface="Calibri"/>
              </a:rPr>
              <a:t>Identifier la solution la plus acide et la solution la plus basique.</a:t>
            </a:r>
            <a:endParaRPr b="1" sz="2000">
              <a:solidFill>
                <a:srgbClr val="231F20"/>
              </a:solidFill>
              <a:latin typeface="Calibri"/>
              <a:ea typeface="Calibri"/>
              <a:cs typeface="Calibri"/>
              <a:sym typeface="Calibri"/>
            </a:endParaRPr>
          </a:p>
        </p:txBody>
      </p:sp>
      <p:pic>
        <p:nvPicPr>
          <p:cNvPr descr="Une image contenant texte, capture d’écran, Police, nombre&#10;&#10;Le contenu généré par l’IA peut être incorrect." id="1230" name="Google Shape;1230;p58"/>
          <p:cNvPicPr preferRelativeResize="0"/>
          <p:nvPr/>
        </p:nvPicPr>
        <p:blipFill rotWithShape="1">
          <a:blip r:embed="rId6">
            <a:alphaModFix/>
          </a:blip>
          <a:srcRect b="0" l="0" r="0" t="0"/>
          <a:stretch/>
        </p:blipFill>
        <p:spPr>
          <a:xfrm>
            <a:off x="5333141" y="1754937"/>
            <a:ext cx="6154009" cy="1905266"/>
          </a:xfrm>
          <a:prstGeom prst="rect">
            <a:avLst/>
          </a:prstGeom>
          <a:noFill/>
          <a:ln>
            <a:noFill/>
          </a:ln>
        </p:spPr>
      </p:pic>
      <p:sp>
        <p:nvSpPr>
          <p:cNvPr id="1231" name="Google Shape;1231;p58"/>
          <p:cNvSpPr/>
          <p:nvPr/>
        </p:nvSpPr>
        <p:spPr>
          <a:xfrm>
            <a:off x="881380" y="4270854"/>
            <a:ext cx="11197392" cy="1231106"/>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fr-FR" sz="2000">
                <a:solidFill>
                  <a:srgbClr val="F5821F"/>
                </a:solidFill>
                <a:latin typeface="Calibri"/>
                <a:ea typeface="Calibri"/>
                <a:cs typeface="Calibri"/>
                <a:sym typeface="Calibri"/>
              </a:rPr>
              <a:t>•</a:t>
            </a:r>
            <a:r>
              <a:rPr b="0" i="0" lang="fr-FR" sz="2000">
                <a:solidFill>
                  <a:srgbClr val="231F20"/>
                </a:solidFill>
                <a:latin typeface="Arial"/>
                <a:ea typeface="Arial"/>
                <a:cs typeface="Arial"/>
                <a:sym typeface="Arial"/>
              </a:rPr>
              <a:t>.................................a un pH...........................à 7, donc c’est une solution...................................</a:t>
            </a:r>
            <a:r>
              <a:rPr b="0" i="0" lang="fr-FR" sz="2000">
                <a:solidFill>
                  <a:srgbClr val="231F20"/>
                </a:solidFill>
                <a:latin typeface="Calibri"/>
                <a:ea typeface="Calibri"/>
                <a:cs typeface="Calibri"/>
                <a:sym typeface="Calibri"/>
              </a:rPr>
              <a:t>.</a:t>
            </a:r>
            <a:endParaRPr b="0" i="0" sz="2400">
              <a:solidFill>
                <a:srgbClr val="231F20"/>
              </a:solidFill>
              <a:latin typeface="Calibri"/>
              <a:ea typeface="Calibri"/>
              <a:cs typeface="Calibri"/>
              <a:sym typeface="Calibri"/>
            </a:endParaRPr>
          </a:p>
          <a:p>
            <a:pPr indent="0" lvl="0" marL="0" marR="0" rtl="0" algn="l">
              <a:lnSpc>
                <a:spcPct val="150000"/>
              </a:lnSpc>
              <a:spcBef>
                <a:spcPts val="0"/>
              </a:spcBef>
              <a:spcAft>
                <a:spcPts val="0"/>
              </a:spcAft>
              <a:buNone/>
            </a:pPr>
            <a:r>
              <a:rPr lang="fr-FR" sz="2000">
                <a:solidFill>
                  <a:srgbClr val="F5821F"/>
                </a:solidFill>
                <a:latin typeface="Calibri"/>
                <a:ea typeface="Calibri"/>
                <a:cs typeface="Calibri"/>
                <a:sym typeface="Calibri"/>
              </a:rPr>
              <a:t>•</a:t>
            </a:r>
            <a:r>
              <a:rPr lang="fr-FR" sz="2000">
                <a:solidFill>
                  <a:srgbClr val="231F20"/>
                </a:solidFill>
                <a:latin typeface="Arial"/>
                <a:ea typeface="Arial"/>
                <a:cs typeface="Arial"/>
                <a:sym typeface="Arial"/>
              </a:rPr>
              <a:t>..........................................a un pH...........................à 7, donc c’est une solution...............................</a:t>
            </a:r>
            <a:endParaRPr/>
          </a:p>
          <a:p>
            <a:pPr indent="0" lvl="0" marL="0" marR="0" rtl="0" algn="l">
              <a:spcBef>
                <a:spcPts val="0"/>
              </a:spcBef>
              <a:spcAft>
                <a:spcPts val="0"/>
              </a:spcAft>
              <a:buNone/>
            </a:pPr>
            <a:r>
              <a:t/>
            </a:r>
            <a:endParaRPr sz="2000">
              <a:solidFill>
                <a:srgbClr val="231F20"/>
              </a:solidFill>
              <a:latin typeface="Calibri"/>
              <a:ea typeface="Calibri"/>
              <a:cs typeface="Calibri"/>
              <a:sym typeface="Calibri"/>
            </a:endParaRPr>
          </a:p>
        </p:txBody>
      </p:sp>
      <p:sp>
        <p:nvSpPr>
          <p:cNvPr id="1232" name="Google Shape;1232;p58"/>
          <p:cNvSpPr txBox="1"/>
          <p:nvPr/>
        </p:nvSpPr>
        <p:spPr>
          <a:xfrm>
            <a:off x="1060382" y="4269096"/>
            <a:ext cx="262293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000">
                <a:solidFill>
                  <a:srgbClr val="FF0000"/>
                </a:solidFill>
                <a:latin typeface="Calibri"/>
                <a:ea typeface="Calibri"/>
                <a:cs typeface="Calibri"/>
                <a:sym typeface="Calibri"/>
              </a:rPr>
              <a:t>L’eau de mer</a:t>
            </a:r>
            <a:endParaRPr/>
          </a:p>
        </p:txBody>
      </p:sp>
      <p:sp>
        <p:nvSpPr>
          <p:cNvPr id="1233" name="Google Shape;1233;p58"/>
          <p:cNvSpPr txBox="1"/>
          <p:nvPr/>
        </p:nvSpPr>
        <p:spPr>
          <a:xfrm>
            <a:off x="4651021" y="4284613"/>
            <a:ext cx="164217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000">
                <a:solidFill>
                  <a:srgbClr val="FF0000"/>
                </a:solidFill>
                <a:latin typeface="Calibri"/>
                <a:ea typeface="Calibri"/>
                <a:cs typeface="Calibri"/>
                <a:sym typeface="Calibri"/>
              </a:rPr>
              <a:t>supérieur </a:t>
            </a:r>
            <a:endParaRPr/>
          </a:p>
        </p:txBody>
      </p:sp>
      <p:sp>
        <p:nvSpPr>
          <p:cNvPr id="1234" name="Google Shape;1234;p58"/>
          <p:cNvSpPr txBox="1"/>
          <p:nvPr/>
        </p:nvSpPr>
        <p:spPr>
          <a:xfrm>
            <a:off x="9414207" y="4269096"/>
            <a:ext cx="158394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000">
                <a:solidFill>
                  <a:srgbClr val="FF0000"/>
                </a:solidFill>
                <a:latin typeface="Calibri"/>
                <a:ea typeface="Calibri"/>
                <a:cs typeface="Calibri"/>
                <a:sym typeface="Calibri"/>
              </a:rPr>
              <a:t>basique</a:t>
            </a:r>
            <a:endParaRPr/>
          </a:p>
        </p:txBody>
      </p:sp>
      <p:sp>
        <p:nvSpPr>
          <p:cNvPr id="1235" name="Google Shape;1235;p58"/>
          <p:cNvSpPr txBox="1"/>
          <p:nvPr/>
        </p:nvSpPr>
        <p:spPr>
          <a:xfrm>
            <a:off x="9830767" y="4734998"/>
            <a:ext cx="158394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000">
                <a:solidFill>
                  <a:srgbClr val="FF0000"/>
                </a:solidFill>
                <a:latin typeface="Calibri"/>
                <a:ea typeface="Calibri"/>
                <a:cs typeface="Calibri"/>
                <a:sym typeface="Calibri"/>
              </a:rPr>
              <a:t>basique</a:t>
            </a:r>
            <a:endParaRPr/>
          </a:p>
        </p:txBody>
      </p:sp>
      <p:sp>
        <p:nvSpPr>
          <p:cNvPr id="1236" name="Google Shape;1236;p58"/>
          <p:cNvSpPr txBox="1"/>
          <p:nvPr/>
        </p:nvSpPr>
        <p:spPr>
          <a:xfrm>
            <a:off x="5042774" y="4763300"/>
            <a:ext cx="164217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000">
                <a:solidFill>
                  <a:srgbClr val="FF0000"/>
                </a:solidFill>
                <a:latin typeface="Calibri"/>
                <a:ea typeface="Calibri"/>
                <a:cs typeface="Calibri"/>
                <a:sym typeface="Calibri"/>
              </a:rPr>
              <a:t>supérieur </a:t>
            </a:r>
            <a:endParaRPr/>
          </a:p>
        </p:txBody>
      </p:sp>
      <p:sp>
        <p:nvSpPr>
          <p:cNvPr id="1237" name="Google Shape;1237;p58"/>
          <p:cNvSpPr txBox="1"/>
          <p:nvPr/>
        </p:nvSpPr>
        <p:spPr>
          <a:xfrm>
            <a:off x="922582" y="4754329"/>
            <a:ext cx="297885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000">
                <a:solidFill>
                  <a:srgbClr val="FF0000"/>
                </a:solidFill>
                <a:latin typeface="Calibri"/>
                <a:ea typeface="Calibri"/>
                <a:cs typeface="Calibri"/>
                <a:sym typeface="Calibri"/>
              </a:rPr>
              <a:t>La solution d’ammoniaque</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32"/>
                                        </p:tgtEl>
                                        <p:attrNameLst>
                                          <p:attrName>style.visibility</p:attrName>
                                        </p:attrNameLst>
                                      </p:cBhvr>
                                      <p:to>
                                        <p:strVal val="visible"/>
                                      </p:to>
                                    </p:set>
                                    <p:animEffect filter="fade" transition="in">
                                      <p:cBhvr>
                                        <p:cTn dur="500"/>
                                        <p:tgtEl>
                                          <p:spTgt spid="123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33"/>
                                        </p:tgtEl>
                                        <p:attrNameLst>
                                          <p:attrName>style.visibility</p:attrName>
                                        </p:attrNameLst>
                                      </p:cBhvr>
                                      <p:to>
                                        <p:strVal val="visible"/>
                                      </p:to>
                                    </p:set>
                                    <p:animEffect filter="fade" transition="in">
                                      <p:cBhvr>
                                        <p:cTn dur="500"/>
                                        <p:tgtEl>
                                          <p:spTgt spid="123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34"/>
                                        </p:tgtEl>
                                        <p:attrNameLst>
                                          <p:attrName>style.visibility</p:attrName>
                                        </p:attrNameLst>
                                      </p:cBhvr>
                                      <p:to>
                                        <p:strVal val="visible"/>
                                      </p:to>
                                    </p:set>
                                    <p:animEffect filter="fade" transition="in">
                                      <p:cBhvr>
                                        <p:cTn dur="500"/>
                                        <p:tgtEl>
                                          <p:spTgt spid="123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37"/>
                                        </p:tgtEl>
                                        <p:attrNameLst>
                                          <p:attrName>style.visibility</p:attrName>
                                        </p:attrNameLst>
                                      </p:cBhvr>
                                      <p:to>
                                        <p:strVal val="visible"/>
                                      </p:to>
                                    </p:set>
                                    <p:animEffect filter="fade" transition="in">
                                      <p:cBhvr>
                                        <p:cTn dur="500"/>
                                        <p:tgtEl>
                                          <p:spTgt spid="123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3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3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2" name="Shape 1242"/>
        <p:cNvGrpSpPr/>
        <p:nvPr/>
      </p:nvGrpSpPr>
      <p:grpSpPr>
        <a:xfrm>
          <a:off x="0" y="0"/>
          <a:ext cx="0" cy="0"/>
          <a:chOff x="0" y="0"/>
          <a:chExt cx="0" cy="0"/>
        </a:xfrm>
      </p:grpSpPr>
      <p:pic>
        <p:nvPicPr>
          <p:cNvPr id="1243" name="Google Shape;1243;p59"/>
          <p:cNvPicPr preferRelativeResize="0"/>
          <p:nvPr/>
        </p:nvPicPr>
        <p:blipFill rotWithShape="1">
          <a:blip r:embed="rId3">
            <a:alphaModFix/>
          </a:blip>
          <a:srcRect b="0" l="0" r="0" t="0"/>
          <a:stretch/>
        </p:blipFill>
        <p:spPr>
          <a:xfrm>
            <a:off x="11403653" y="253736"/>
            <a:ext cx="559562" cy="522402"/>
          </a:xfrm>
          <a:prstGeom prst="rect">
            <a:avLst/>
          </a:prstGeom>
          <a:noFill/>
          <a:ln>
            <a:noFill/>
          </a:ln>
          <a:effectLst>
            <a:outerShdw blurRad="50800" rotWithShape="0" algn="tl" dir="2700000" dist="38100">
              <a:srgbClr val="000000">
                <a:alpha val="42745"/>
              </a:srgbClr>
            </a:outerShdw>
          </a:effectLst>
        </p:spPr>
      </p:pic>
      <p:sp>
        <p:nvSpPr>
          <p:cNvPr id="1244" name="Google Shape;1244;p59"/>
          <p:cNvSpPr txBox="1"/>
          <p:nvPr/>
        </p:nvSpPr>
        <p:spPr>
          <a:xfrm>
            <a:off x="820420" y="178195"/>
            <a:ext cx="10551160" cy="490671"/>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La troisième étape: on me demande d’identifier la solution la plus acide et la solution la plus basique.</a:t>
            </a:r>
            <a:endParaRPr/>
          </a:p>
        </p:txBody>
      </p:sp>
      <p:pic>
        <p:nvPicPr>
          <p:cNvPr id="1245" name="Google Shape;1245;p59"/>
          <p:cNvPicPr preferRelativeResize="0"/>
          <p:nvPr/>
        </p:nvPicPr>
        <p:blipFill rotWithShape="1">
          <a:blip r:embed="rId4">
            <a:alphaModFix/>
          </a:blip>
          <a:srcRect b="453" l="2318" r="2288" t="72303"/>
          <a:stretch/>
        </p:blipFill>
        <p:spPr>
          <a:xfrm>
            <a:off x="10838371" y="243581"/>
            <a:ext cx="518400" cy="518400"/>
          </a:xfrm>
          <a:prstGeom prst="rect">
            <a:avLst/>
          </a:prstGeom>
          <a:noFill/>
          <a:ln>
            <a:noFill/>
          </a:ln>
        </p:spPr>
      </p:pic>
      <p:grpSp>
        <p:nvGrpSpPr>
          <p:cNvPr id="1246" name="Google Shape;1246;p59"/>
          <p:cNvGrpSpPr/>
          <p:nvPr/>
        </p:nvGrpSpPr>
        <p:grpSpPr>
          <a:xfrm>
            <a:off x="614238" y="1243198"/>
            <a:ext cx="11223438" cy="5314356"/>
            <a:chOff x="483288" y="1365449"/>
            <a:chExt cx="11223438" cy="4970696"/>
          </a:xfrm>
        </p:grpSpPr>
        <p:sp>
          <p:nvSpPr>
            <p:cNvPr id="1247" name="Google Shape;1247;p59"/>
            <p:cNvSpPr/>
            <p:nvPr/>
          </p:nvSpPr>
          <p:spPr>
            <a:xfrm>
              <a:off x="509333" y="1399419"/>
              <a:ext cx="11197393" cy="4936726"/>
            </a:xfrm>
            <a:custGeom>
              <a:rect b="b" l="l" r="r" t="t"/>
              <a:pathLst>
                <a:path extrusionOk="0" h="3984371" w="6611302">
                  <a:moveTo>
                    <a:pt x="177457" y="28575"/>
                  </a:moveTo>
                  <a:lnTo>
                    <a:pt x="88735" y="28575"/>
                  </a:lnTo>
                  <a:cubicBezTo>
                    <a:pt x="39726" y="28575"/>
                    <a:pt x="0" y="76923"/>
                    <a:pt x="0" y="136575"/>
                  </a:cubicBezTo>
                  <a:lnTo>
                    <a:pt x="0" y="3876370"/>
                  </a:lnTo>
                  <a:cubicBezTo>
                    <a:pt x="0" y="3936022"/>
                    <a:pt x="48349" y="3984371"/>
                    <a:pt x="108001" y="3984371"/>
                  </a:cubicBezTo>
                  <a:lnTo>
                    <a:pt x="6503301" y="3984371"/>
                  </a:lnTo>
                  <a:cubicBezTo>
                    <a:pt x="6562940" y="3984371"/>
                    <a:pt x="6611302" y="3936022"/>
                    <a:pt x="6611302" y="3876370"/>
                  </a:cubicBezTo>
                  <a:lnTo>
                    <a:pt x="6611302" y="108000"/>
                  </a:lnTo>
                  <a:cubicBezTo>
                    <a:pt x="6611302" y="48361"/>
                    <a:pt x="6562940" y="0"/>
                    <a:pt x="6503301" y="0"/>
                  </a:cubicBezTo>
                  <a:lnTo>
                    <a:pt x="5304053" y="0"/>
                  </a:lnTo>
                </a:path>
              </a:pathLst>
            </a:custGeom>
            <a:noFill/>
            <a:ln cap="flat" cmpd="sng" w="12700">
              <a:solidFill>
                <a:srgbClr val="62B8C6"/>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8" name="Google Shape;1248;p59"/>
            <p:cNvSpPr/>
            <p:nvPr/>
          </p:nvSpPr>
          <p:spPr>
            <a:xfrm>
              <a:off x="9453837" y="1365449"/>
              <a:ext cx="65074" cy="62357"/>
            </a:xfrm>
            <a:custGeom>
              <a:rect b="b" l="l" r="r" t="t"/>
              <a:pathLst>
                <a:path extrusionOk="0" h="50800" w="50800">
                  <a:moveTo>
                    <a:pt x="25400" y="50800"/>
                  </a:moveTo>
                  <a:cubicBezTo>
                    <a:pt x="39433" y="50800"/>
                    <a:pt x="50800" y="39421"/>
                    <a:pt x="50800" y="25400"/>
                  </a:cubicBezTo>
                  <a:cubicBezTo>
                    <a:pt x="50800" y="11367"/>
                    <a:pt x="39433" y="0"/>
                    <a:pt x="25400" y="0"/>
                  </a:cubicBezTo>
                  <a:cubicBezTo>
                    <a:pt x="11367" y="0"/>
                    <a:pt x="0" y="11367"/>
                    <a:pt x="0" y="25400"/>
                  </a:cubicBezTo>
                  <a:cubicBezTo>
                    <a:pt x="0" y="39421"/>
                    <a:pt x="11367" y="50800"/>
                    <a:pt x="25400" y="50800"/>
                  </a:cubicBezTo>
                </a:path>
              </a:pathLst>
            </a:custGeom>
            <a:solidFill>
              <a:srgbClr val="62B8C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9" name="Google Shape;1249;p59"/>
            <p:cNvSpPr/>
            <p:nvPr/>
          </p:nvSpPr>
          <p:spPr>
            <a:xfrm>
              <a:off x="861086" y="3796168"/>
              <a:ext cx="7797107" cy="252562"/>
            </a:xfrm>
            <a:custGeom>
              <a:rect b="b" l="l" r="r" t="t"/>
              <a:pathLst>
                <a:path extrusionOk="0" h="205752" w="6086855">
                  <a:moveTo>
                    <a:pt x="0" y="0"/>
                  </a:moveTo>
                  <a:lnTo>
                    <a:pt x="0" y="205752"/>
                  </a:lnTo>
                  <a:lnTo>
                    <a:pt x="6066142" y="205752"/>
                  </a:lnTo>
                  <a:cubicBezTo>
                    <a:pt x="6077584" y="205752"/>
                    <a:pt x="6086855" y="189725"/>
                    <a:pt x="6086855" y="169951"/>
                  </a:cubicBezTo>
                  <a:lnTo>
                    <a:pt x="6086855" y="35801"/>
                  </a:lnTo>
                  <a:cubicBezTo>
                    <a:pt x="6086855" y="16027"/>
                    <a:pt x="6077584" y="0"/>
                    <a:pt x="6066142" y="0"/>
                  </a:cubicBezTo>
                  <a:close/>
                  <a:moveTo>
                    <a:pt x="0" y="0"/>
                  </a:moveTo>
                </a:path>
              </a:pathLst>
            </a:custGeom>
            <a:solidFill>
              <a:srgbClr val="DFEEF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0" name="Google Shape;1250;p59"/>
            <p:cNvSpPr/>
            <p:nvPr/>
          </p:nvSpPr>
          <p:spPr>
            <a:xfrm>
              <a:off x="483288" y="1676019"/>
              <a:ext cx="65"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t/>
              </a:r>
              <a:endParaRPr b="1" i="0" sz="1800">
                <a:solidFill>
                  <a:srgbClr val="FFFFFF"/>
                </a:solidFill>
                <a:latin typeface="Calibri"/>
                <a:ea typeface="Calibri"/>
                <a:cs typeface="Calibri"/>
                <a:sym typeface="Calibri"/>
              </a:endParaRPr>
            </a:p>
          </p:txBody>
        </p:sp>
        <p:sp>
          <p:nvSpPr>
            <p:cNvPr id="1251" name="Google Shape;1251;p59"/>
            <p:cNvSpPr/>
            <p:nvPr/>
          </p:nvSpPr>
          <p:spPr>
            <a:xfrm>
              <a:off x="669999" y="3760489"/>
              <a:ext cx="8108823" cy="34544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2400">
                  <a:solidFill>
                    <a:srgbClr val="0FA9B9"/>
                  </a:solidFill>
                  <a:latin typeface="Calibri"/>
                  <a:ea typeface="Calibri"/>
                  <a:cs typeface="Calibri"/>
                  <a:sym typeface="Calibri"/>
                </a:rPr>
                <a:t>1.</a:t>
              </a:r>
              <a:r>
                <a:rPr b="0" i="0" lang="fr-FR" sz="2400">
                  <a:solidFill>
                    <a:srgbClr val="231F20"/>
                  </a:solidFill>
                  <a:latin typeface="Calibri"/>
                  <a:ea typeface="Calibri"/>
                  <a:cs typeface="Calibri"/>
                  <a:sym typeface="Calibri"/>
                </a:rPr>
                <a:t>Identifier la solution la plus acide et la solution la plus basique.</a:t>
              </a:r>
              <a:endParaRPr/>
            </a:p>
          </p:txBody>
        </p:sp>
      </p:grpSp>
      <p:grpSp>
        <p:nvGrpSpPr>
          <p:cNvPr id="1252" name="Google Shape;1252;p59"/>
          <p:cNvGrpSpPr/>
          <p:nvPr/>
        </p:nvGrpSpPr>
        <p:grpSpPr>
          <a:xfrm>
            <a:off x="413383" y="1117662"/>
            <a:ext cx="11196792" cy="3608007"/>
            <a:chOff x="341492" y="1117662"/>
            <a:chExt cx="11196792" cy="3608007"/>
          </a:xfrm>
        </p:grpSpPr>
        <p:sp>
          <p:nvSpPr>
            <p:cNvPr id="1253" name="Google Shape;1253;p59"/>
            <p:cNvSpPr/>
            <p:nvPr/>
          </p:nvSpPr>
          <p:spPr>
            <a:xfrm>
              <a:off x="670295" y="1659332"/>
              <a:ext cx="10867989" cy="2067647"/>
            </a:xfrm>
            <a:custGeom>
              <a:rect b="b" l="l" r="r" t="t"/>
              <a:pathLst>
                <a:path extrusionOk="0" h="1714804" w="6230645">
                  <a:moveTo>
                    <a:pt x="0" y="0"/>
                  </a:moveTo>
                  <a:lnTo>
                    <a:pt x="0" y="1606816"/>
                  </a:lnTo>
                  <a:cubicBezTo>
                    <a:pt x="0" y="1666455"/>
                    <a:pt x="48348" y="1714804"/>
                    <a:pt x="108000" y="1714804"/>
                  </a:cubicBezTo>
                  <a:lnTo>
                    <a:pt x="6122644" y="1714804"/>
                  </a:lnTo>
                  <a:cubicBezTo>
                    <a:pt x="6182296" y="1714804"/>
                    <a:pt x="6230645" y="1666455"/>
                    <a:pt x="6230645" y="1606816"/>
                  </a:cubicBezTo>
                  <a:lnTo>
                    <a:pt x="6230645" y="108000"/>
                  </a:lnTo>
                  <a:cubicBezTo>
                    <a:pt x="6230645" y="48348"/>
                    <a:pt x="6182296" y="0"/>
                    <a:pt x="6122644" y="0"/>
                  </a:cubicBezTo>
                  <a:close/>
                  <a:moveTo>
                    <a:pt x="0" y="0"/>
                  </a:moveTo>
                </a:path>
              </a:pathLst>
            </a:custGeom>
            <a:solidFill>
              <a:srgbClr val="E8F3F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4" name="Google Shape;1254;p59"/>
            <p:cNvSpPr/>
            <p:nvPr/>
          </p:nvSpPr>
          <p:spPr>
            <a:xfrm>
              <a:off x="670296" y="1659332"/>
              <a:ext cx="10867988" cy="2030349"/>
            </a:xfrm>
            <a:custGeom>
              <a:rect b="b" l="l" r="r" t="t"/>
              <a:pathLst>
                <a:path extrusionOk="0" h="1714804" w="6230645">
                  <a:moveTo>
                    <a:pt x="0" y="0"/>
                  </a:moveTo>
                  <a:lnTo>
                    <a:pt x="0" y="1606816"/>
                  </a:lnTo>
                  <a:cubicBezTo>
                    <a:pt x="0" y="1666455"/>
                    <a:pt x="48348" y="1714804"/>
                    <a:pt x="108000" y="1714804"/>
                  </a:cubicBezTo>
                  <a:lnTo>
                    <a:pt x="6122644" y="1714804"/>
                  </a:lnTo>
                  <a:cubicBezTo>
                    <a:pt x="6182296" y="1714804"/>
                    <a:pt x="6230645" y="1666455"/>
                    <a:pt x="6230645" y="1606816"/>
                  </a:cubicBezTo>
                  <a:lnTo>
                    <a:pt x="6230645" y="108000"/>
                  </a:lnTo>
                  <a:cubicBezTo>
                    <a:pt x="6230645" y="48348"/>
                    <a:pt x="6182296" y="0"/>
                    <a:pt x="6122644" y="0"/>
                  </a:cubicBezTo>
                  <a:lnTo>
                    <a:pt x="0" y="0"/>
                  </a:lnTo>
                  <a:close/>
                  <a:moveTo>
                    <a:pt x="0" y="0"/>
                  </a:moveTo>
                </a:path>
              </a:pathLst>
            </a:custGeom>
            <a:noFill/>
            <a:ln cap="flat" cmpd="sng" w="9525">
              <a:solidFill>
                <a:srgbClr val="21ACBB"/>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5" name="Google Shape;1255;p59"/>
            <p:cNvSpPr/>
            <p:nvPr/>
          </p:nvSpPr>
          <p:spPr>
            <a:xfrm>
              <a:off x="354172" y="1681708"/>
              <a:ext cx="303030" cy="252562"/>
            </a:xfrm>
            <a:custGeom>
              <a:rect b="b" l="l" r="r" t="t"/>
              <a:pathLst>
                <a:path extrusionOk="0" h="205752" w="236562">
                  <a:moveTo>
                    <a:pt x="102870" y="0"/>
                  </a:moveTo>
                  <a:cubicBezTo>
                    <a:pt x="46051" y="0"/>
                    <a:pt x="0" y="46062"/>
                    <a:pt x="0" y="102870"/>
                  </a:cubicBezTo>
                  <a:cubicBezTo>
                    <a:pt x="0" y="159689"/>
                    <a:pt x="46051" y="205752"/>
                    <a:pt x="102870" y="205752"/>
                  </a:cubicBezTo>
                  <a:lnTo>
                    <a:pt x="133692" y="205752"/>
                  </a:lnTo>
                  <a:cubicBezTo>
                    <a:pt x="190500" y="205752"/>
                    <a:pt x="236562" y="159689"/>
                    <a:pt x="236562" y="102870"/>
                  </a:cubicBezTo>
                  <a:cubicBezTo>
                    <a:pt x="236562" y="46062"/>
                    <a:pt x="190500" y="0"/>
                    <a:pt x="133692" y="0"/>
                  </a:cubicBezTo>
                  <a:close/>
                  <a:moveTo>
                    <a:pt x="102870" y="0"/>
                  </a:moveTo>
                </a:path>
              </a:pathLst>
            </a:custGeom>
            <a:solidFill>
              <a:srgbClr val="A8D3DC"/>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6" name="Google Shape;1256;p59"/>
            <p:cNvSpPr/>
            <p:nvPr/>
          </p:nvSpPr>
          <p:spPr>
            <a:xfrm>
              <a:off x="341492" y="1655445"/>
              <a:ext cx="334753" cy="252562"/>
            </a:xfrm>
            <a:custGeom>
              <a:rect b="b" l="l" r="r" t="t"/>
              <a:pathLst>
                <a:path extrusionOk="0" h="205752" w="261327">
                  <a:moveTo>
                    <a:pt x="102870" y="0"/>
                  </a:moveTo>
                  <a:cubicBezTo>
                    <a:pt x="46051" y="0"/>
                    <a:pt x="0" y="46062"/>
                    <a:pt x="0" y="102870"/>
                  </a:cubicBezTo>
                  <a:cubicBezTo>
                    <a:pt x="0" y="159689"/>
                    <a:pt x="46051" y="205752"/>
                    <a:pt x="102870" y="205752"/>
                  </a:cubicBezTo>
                  <a:lnTo>
                    <a:pt x="261327" y="205752"/>
                  </a:lnTo>
                  <a:lnTo>
                    <a:pt x="261327" y="0"/>
                  </a:lnTo>
                  <a:close/>
                  <a:moveTo>
                    <a:pt x="102870" y="0"/>
                  </a:moveTo>
                </a:path>
              </a:pathLst>
            </a:custGeom>
            <a:solidFill>
              <a:srgbClr val="21ACBB"/>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7" name="Google Shape;1257;p59"/>
            <p:cNvSpPr/>
            <p:nvPr/>
          </p:nvSpPr>
          <p:spPr>
            <a:xfrm>
              <a:off x="481774" y="1248173"/>
              <a:ext cx="3195499" cy="309340"/>
            </a:xfrm>
            <a:custGeom>
              <a:rect b="b" l="l" r="r" t="t"/>
              <a:pathLst>
                <a:path extrusionOk="0" h="252006" w="2494584">
                  <a:moveTo>
                    <a:pt x="125996" y="0"/>
                  </a:moveTo>
                  <a:cubicBezTo>
                    <a:pt x="56413" y="0"/>
                    <a:pt x="0" y="56413"/>
                    <a:pt x="0" y="125996"/>
                  </a:cubicBezTo>
                  <a:cubicBezTo>
                    <a:pt x="0" y="195592"/>
                    <a:pt x="56413" y="252006"/>
                    <a:pt x="125996" y="252006"/>
                  </a:cubicBezTo>
                  <a:lnTo>
                    <a:pt x="2368587" y="252006"/>
                  </a:lnTo>
                  <a:cubicBezTo>
                    <a:pt x="2438170" y="252006"/>
                    <a:pt x="2494584" y="195592"/>
                    <a:pt x="2494584" y="125996"/>
                  </a:cubicBezTo>
                  <a:cubicBezTo>
                    <a:pt x="2494584" y="56413"/>
                    <a:pt x="2438170" y="0"/>
                    <a:pt x="2368587" y="0"/>
                  </a:cubicBezTo>
                  <a:close/>
                  <a:moveTo>
                    <a:pt x="125996" y="0"/>
                  </a:moveTo>
                </a:path>
              </a:pathLst>
            </a:custGeom>
            <a:solidFill>
              <a:srgbClr val="21ACBB"/>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258" name="Google Shape;1258;p59"/>
            <p:cNvPicPr preferRelativeResize="0"/>
            <p:nvPr/>
          </p:nvPicPr>
          <p:blipFill rotWithShape="1">
            <a:blip r:embed="rId5">
              <a:alphaModFix/>
            </a:blip>
            <a:srcRect b="0" l="0" r="0" t="0"/>
            <a:stretch/>
          </p:blipFill>
          <p:spPr>
            <a:xfrm>
              <a:off x="509333" y="1213873"/>
              <a:ext cx="351753" cy="267489"/>
            </a:xfrm>
            <a:prstGeom prst="rect">
              <a:avLst/>
            </a:prstGeom>
            <a:noFill/>
            <a:ln>
              <a:noFill/>
            </a:ln>
          </p:spPr>
        </p:pic>
        <p:sp>
          <p:nvSpPr>
            <p:cNvPr id="1259" name="Google Shape;1259;p59"/>
            <p:cNvSpPr/>
            <p:nvPr/>
          </p:nvSpPr>
          <p:spPr>
            <a:xfrm>
              <a:off x="445774" y="1117662"/>
              <a:ext cx="491356" cy="490120"/>
            </a:xfrm>
            <a:custGeom>
              <a:rect b="b" l="l" r="r" t="t"/>
              <a:pathLst>
                <a:path extrusionOk="0" h="483108" w="483108">
                  <a:moveTo>
                    <a:pt x="241554" y="483108"/>
                  </a:moveTo>
                  <a:cubicBezTo>
                    <a:pt x="374954" y="483108"/>
                    <a:pt x="483108" y="374968"/>
                    <a:pt x="483108" y="241554"/>
                  </a:cubicBezTo>
                  <a:cubicBezTo>
                    <a:pt x="483108" y="108154"/>
                    <a:pt x="374954" y="0"/>
                    <a:pt x="241554" y="0"/>
                  </a:cubicBezTo>
                  <a:cubicBezTo>
                    <a:pt x="108154" y="0"/>
                    <a:pt x="0" y="108154"/>
                    <a:pt x="0" y="241554"/>
                  </a:cubicBezTo>
                  <a:cubicBezTo>
                    <a:pt x="0" y="374968"/>
                    <a:pt x="108154" y="483108"/>
                    <a:pt x="241554" y="483108"/>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60" name="Google Shape;1260;p59"/>
            <p:cNvSpPr/>
            <p:nvPr/>
          </p:nvSpPr>
          <p:spPr>
            <a:xfrm>
              <a:off x="445774" y="1129813"/>
              <a:ext cx="491356" cy="458707"/>
            </a:xfrm>
            <a:custGeom>
              <a:rect b="b" l="l" r="r" t="t"/>
              <a:pathLst>
                <a:path extrusionOk="0" h="483108" w="483108">
                  <a:moveTo>
                    <a:pt x="241554" y="483108"/>
                  </a:moveTo>
                  <a:cubicBezTo>
                    <a:pt x="374954" y="483108"/>
                    <a:pt x="483108" y="374968"/>
                    <a:pt x="483108" y="241554"/>
                  </a:cubicBezTo>
                  <a:cubicBezTo>
                    <a:pt x="483108" y="108154"/>
                    <a:pt x="374954" y="0"/>
                    <a:pt x="241554" y="0"/>
                  </a:cubicBezTo>
                  <a:cubicBezTo>
                    <a:pt x="108154" y="0"/>
                    <a:pt x="0" y="108154"/>
                    <a:pt x="0" y="241554"/>
                  </a:cubicBezTo>
                  <a:cubicBezTo>
                    <a:pt x="0" y="374968"/>
                    <a:pt x="108154" y="483108"/>
                    <a:pt x="241554" y="483108"/>
                  </a:cubicBezTo>
                  <a:close/>
                  <a:moveTo>
                    <a:pt x="241554" y="483108"/>
                  </a:moveTo>
                </a:path>
              </a:pathLst>
            </a:custGeom>
            <a:noFill/>
            <a:ln cap="flat" cmpd="sng" w="12700">
              <a:solidFill>
                <a:srgbClr val="21ACBB"/>
              </a:solidFill>
              <a:prstDash val="solid"/>
              <a:miter lim="127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61" name="Google Shape;1261;p59"/>
            <p:cNvSpPr/>
            <p:nvPr/>
          </p:nvSpPr>
          <p:spPr>
            <a:xfrm>
              <a:off x="483288" y="1676019"/>
              <a:ext cx="118119" cy="28509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1430">
                  <a:solidFill>
                    <a:srgbClr val="FFFFFF"/>
                  </a:solidFill>
                  <a:latin typeface="Calibri"/>
                  <a:ea typeface="Calibri"/>
                  <a:cs typeface="Calibri"/>
                  <a:sym typeface="Calibri"/>
                </a:rPr>
                <a:t>1</a:t>
              </a:r>
              <a:endParaRPr/>
            </a:p>
          </p:txBody>
        </p:sp>
        <p:sp>
          <p:nvSpPr>
            <p:cNvPr id="1262" name="Google Shape;1262;p59"/>
            <p:cNvSpPr/>
            <p:nvPr/>
          </p:nvSpPr>
          <p:spPr>
            <a:xfrm>
              <a:off x="748529" y="1235792"/>
              <a:ext cx="2862900" cy="307777"/>
            </a:xfrm>
            <a:prstGeom prst="rect">
              <a:avLst/>
            </a:prstGeom>
            <a:noFill/>
            <a:ln>
              <a:noFill/>
            </a:ln>
          </p:spPr>
          <p:txBody>
            <a:bodyPr anchorCtr="0" anchor="t" bIns="0" lIns="0" spcFirstLastPara="1" rIns="0" wrap="square" tIns="0">
              <a:spAutoFit/>
            </a:bodyPr>
            <a:lstStyle/>
            <a:p>
              <a:pPr indent="0" lvl="0" marL="237490" marR="0" rtl="0" algn="l">
                <a:spcBef>
                  <a:spcPts val="0"/>
                </a:spcBef>
                <a:spcAft>
                  <a:spcPts val="0"/>
                </a:spcAft>
                <a:buNone/>
              </a:pPr>
              <a:r>
                <a:rPr b="1" i="0" lang="fr-FR" sz="2000">
                  <a:solidFill>
                    <a:srgbClr val="FFFFFF"/>
                  </a:solidFill>
                  <a:latin typeface="Calibri"/>
                  <a:ea typeface="Calibri"/>
                  <a:cs typeface="Calibri"/>
                  <a:sym typeface="Calibri"/>
                </a:rPr>
                <a:t>Je m’entraîne en binôme</a:t>
              </a:r>
              <a:endParaRPr b="1" i="0" sz="2000">
                <a:solidFill>
                  <a:srgbClr val="FFFFFF"/>
                </a:solidFill>
                <a:latin typeface="Calibri"/>
                <a:ea typeface="Calibri"/>
                <a:cs typeface="Calibri"/>
                <a:sym typeface="Calibri"/>
              </a:endParaRPr>
            </a:p>
          </p:txBody>
        </p:sp>
        <p:sp>
          <p:nvSpPr>
            <p:cNvPr id="1263" name="Google Shape;1263;p59"/>
            <p:cNvSpPr/>
            <p:nvPr/>
          </p:nvSpPr>
          <p:spPr>
            <a:xfrm>
              <a:off x="850691" y="4356337"/>
              <a:ext cx="65"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t/>
              </a:r>
              <a:endParaRPr b="0" i="0" sz="2400">
                <a:solidFill>
                  <a:srgbClr val="231F20"/>
                </a:solidFill>
                <a:latin typeface="Calibri"/>
                <a:ea typeface="Calibri"/>
                <a:cs typeface="Calibri"/>
                <a:sym typeface="Calibri"/>
              </a:endParaRPr>
            </a:p>
          </p:txBody>
        </p:sp>
      </p:grpSp>
      <p:sp>
        <p:nvSpPr>
          <p:cNvPr id="1264" name="Google Shape;1264;p59"/>
          <p:cNvSpPr/>
          <p:nvPr/>
        </p:nvSpPr>
        <p:spPr>
          <a:xfrm>
            <a:off x="875918" y="1674245"/>
            <a:ext cx="4288782" cy="1538883"/>
          </a:xfrm>
          <a:prstGeom prst="rect">
            <a:avLst/>
          </a:prstGeom>
          <a:noFill/>
          <a:ln>
            <a:noFill/>
          </a:ln>
        </p:spPr>
        <p:txBody>
          <a:bodyPr anchorCtr="0" anchor="t" bIns="0" lIns="0" spcFirstLastPara="1" rIns="0" wrap="square" tIns="0">
            <a:spAutoFit/>
          </a:bodyPr>
          <a:lstStyle/>
          <a:p>
            <a:pPr indent="0" lvl="0" marL="0" marR="0" rtl="0" algn="just">
              <a:spcBef>
                <a:spcPts val="0"/>
              </a:spcBef>
              <a:spcAft>
                <a:spcPts val="0"/>
              </a:spcAft>
              <a:buNone/>
            </a:pPr>
            <a:r>
              <a:rPr b="0" i="0" lang="fr-FR" sz="2000">
                <a:solidFill>
                  <a:srgbClr val="231F20"/>
                </a:solidFill>
                <a:latin typeface="Calibri"/>
                <a:ea typeface="Calibri"/>
                <a:cs typeface="Calibri"/>
                <a:sym typeface="Calibri"/>
              </a:rPr>
              <a:t>On mesure le pH de quelques solutions aqueuses avec du papier pH. </a:t>
            </a:r>
            <a:endParaRPr/>
          </a:p>
          <a:p>
            <a:pPr indent="0" lvl="0" marL="0" marR="0" rtl="0" algn="just">
              <a:spcBef>
                <a:spcPts val="0"/>
              </a:spcBef>
              <a:spcAft>
                <a:spcPts val="0"/>
              </a:spcAft>
              <a:buNone/>
            </a:pPr>
            <a:r>
              <a:t/>
            </a:r>
            <a:endParaRPr b="0" i="0" sz="2000">
              <a:solidFill>
                <a:srgbClr val="231F20"/>
              </a:solidFill>
              <a:latin typeface="Calibri"/>
              <a:ea typeface="Calibri"/>
              <a:cs typeface="Calibri"/>
              <a:sym typeface="Calibri"/>
            </a:endParaRPr>
          </a:p>
          <a:p>
            <a:pPr indent="-342900" lvl="0" marL="342900" marR="0" rtl="0" algn="just">
              <a:spcBef>
                <a:spcPts val="0"/>
              </a:spcBef>
              <a:spcAft>
                <a:spcPts val="0"/>
              </a:spcAft>
              <a:buClr>
                <a:srgbClr val="231F20"/>
              </a:buClr>
              <a:buSzPts val="2000"/>
              <a:buFont typeface="Noto Sans Symbols"/>
              <a:buChar char="⮚"/>
            </a:pPr>
            <a:r>
              <a:rPr b="1" lang="fr-FR" sz="2000">
                <a:solidFill>
                  <a:srgbClr val="231F20"/>
                </a:solidFill>
                <a:latin typeface="Calibri"/>
                <a:ea typeface="Calibri"/>
                <a:cs typeface="Calibri"/>
                <a:sym typeface="Calibri"/>
              </a:rPr>
              <a:t>Identifier la solution la plus acide et la solution la plus basique.</a:t>
            </a:r>
            <a:endParaRPr b="1" sz="2000">
              <a:solidFill>
                <a:srgbClr val="231F20"/>
              </a:solidFill>
              <a:latin typeface="Calibri"/>
              <a:ea typeface="Calibri"/>
              <a:cs typeface="Calibri"/>
              <a:sym typeface="Calibri"/>
            </a:endParaRPr>
          </a:p>
        </p:txBody>
      </p:sp>
      <p:pic>
        <p:nvPicPr>
          <p:cNvPr descr="Une image contenant texte, capture d’écran, Police, nombre&#10;&#10;Le contenu généré par l’IA peut être incorrect." id="1265" name="Google Shape;1265;p59"/>
          <p:cNvPicPr preferRelativeResize="0"/>
          <p:nvPr/>
        </p:nvPicPr>
        <p:blipFill rotWithShape="1">
          <a:blip r:embed="rId6">
            <a:alphaModFix/>
          </a:blip>
          <a:srcRect b="0" l="0" r="0" t="0"/>
          <a:stretch/>
        </p:blipFill>
        <p:spPr>
          <a:xfrm>
            <a:off x="5333141" y="1754937"/>
            <a:ext cx="6154009" cy="1905266"/>
          </a:xfrm>
          <a:prstGeom prst="rect">
            <a:avLst/>
          </a:prstGeom>
          <a:noFill/>
          <a:ln>
            <a:noFill/>
          </a:ln>
        </p:spPr>
      </p:pic>
      <p:sp>
        <p:nvSpPr>
          <p:cNvPr id="1266" name="Google Shape;1266;p59"/>
          <p:cNvSpPr/>
          <p:nvPr/>
        </p:nvSpPr>
        <p:spPr>
          <a:xfrm>
            <a:off x="757100" y="4368531"/>
            <a:ext cx="10994335" cy="1417696"/>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fr-FR" sz="2400">
                <a:solidFill>
                  <a:srgbClr val="F5821F"/>
                </a:solidFill>
                <a:latin typeface="Calibri"/>
                <a:ea typeface="Calibri"/>
                <a:cs typeface="Calibri"/>
                <a:sym typeface="Calibri"/>
              </a:rPr>
              <a:t>•</a:t>
            </a:r>
            <a:r>
              <a:rPr b="0" i="0" lang="fr-FR" sz="2400">
                <a:solidFill>
                  <a:srgbClr val="231F20"/>
                </a:solidFill>
                <a:latin typeface="Arial"/>
                <a:ea typeface="Arial"/>
                <a:cs typeface="Arial"/>
                <a:sym typeface="Arial"/>
              </a:rPr>
              <a:t>......................................est la solution.....................car son pH  est......................</a:t>
            </a:r>
            <a:r>
              <a:rPr b="0" i="0" lang="fr-FR" sz="2400">
                <a:solidFill>
                  <a:srgbClr val="231F20"/>
                </a:solidFill>
                <a:latin typeface="Calibri"/>
                <a:ea typeface="Calibri"/>
                <a:cs typeface="Calibri"/>
                <a:sym typeface="Calibri"/>
              </a:rPr>
              <a:t>.</a:t>
            </a:r>
            <a:endParaRPr/>
          </a:p>
          <a:p>
            <a:pPr indent="0" lvl="0" marL="0" marR="0" rtl="0" algn="l">
              <a:spcBef>
                <a:spcPts val="0"/>
              </a:spcBef>
              <a:spcAft>
                <a:spcPts val="0"/>
              </a:spcAft>
              <a:buNone/>
            </a:pPr>
            <a:r>
              <a:t/>
            </a:r>
            <a:endParaRPr b="0" i="0" sz="2400">
              <a:solidFill>
                <a:srgbClr val="231F20"/>
              </a:solidFill>
              <a:latin typeface="Calibri"/>
              <a:ea typeface="Calibri"/>
              <a:cs typeface="Calibri"/>
              <a:sym typeface="Calibri"/>
            </a:endParaRPr>
          </a:p>
          <a:p>
            <a:pPr indent="0" lvl="0" marL="0" marR="0" rtl="0" algn="l">
              <a:lnSpc>
                <a:spcPct val="150000"/>
              </a:lnSpc>
              <a:spcBef>
                <a:spcPts val="0"/>
              </a:spcBef>
              <a:spcAft>
                <a:spcPts val="0"/>
              </a:spcAft>
              <a:buNone/>
            </a:pPr>
            <a:r>
              <a:rPr lang="fr-FR" sz="2400">
                <a:solidFill>
                  <a:srgbClr val="F5821F"/>
                </a:solidFill>
                <a:latin typeface="Calibri"/>
                <a:ea typeface="Calibri"/>
                <a:cs typeface="Calibri"/>
                <a:sym typeface="Calibri"/>
              </a:rPr>
              <a:t>•</a:t>
            </a:r>
            <a:r>
              <a:rPr lang="fr-FR" sz="2400">
                <a:solidFill>
                  <a:srgbClr val="231F20"/>
                </a:solidFill>
                <a:latin typeface="Arial"/>
                <a:ea typeface="Arial"/>
                <a:cs typeface="Arial"/>
                <a:sym typeface="Arial"/>
              </a:rPr>
              <a:t>.........................................est la solution........................car son pH est............</a:t>
            </a:r>
            <a:r>
              <a:rPr lang="fr-FR" sz="2400">
                <a:solidFill>
                  <a:srgbClr val="231F20"/>
                </a:solidFill>
                <a:latin typeface="Calibri"/>
                <a:ea typeface="Calibri"/>
                <a:cs typeface="Calibri"/>
                <a:sym typeface="Calibri"/>
              </a:rPr>
              <a:t>.</a:t>
            </a:r>
            <a:endParaRPr/>
          </a:p>
        </p:txBody>
      </p:sp>
      <p:sp>
        <p:nvSpPr>
          <p:cNvPr id="1267" name="Google Shape;1267;p59"/>
          <p:cNvSpPr txBox="1"/>
          <p:nvPr/>
        </p:nvSpPr>
        <p:spPr>
          <a:xfrm>
            <a:off x="981706" y="4368531"/>
            <a:ext cx="262293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FF0000"/>
                </a:solidFill>
                <a:latin typeface="Calibri"/>
                <a:ea typeface="Calibri"/>
                <a:cs typeface="Calibri"/>
                <a:sym typeface="Calibri"/>
              </a:rPr>
              <a:t>La boisson gazeuse</a:t>
            </a:r>
            <a:endParaRPr/>
          </a:p>
        </p:txBody>
      </p:sp>
      <p:sp>
        <p:nvSpPr>
          <p:cNvPr id="1268" name="Google Shape;1268;p59"/>
          <p:cNvSpPr txBox="1"/>
          <p:nvPr/>
        </p:nvSpPr>
        <p:spPr>
          <a:xfrm>
            <a:off x="6206362" y="5334297"/>
            <a:ext cx="2139053"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FF0000"/>
                </a:solidFill>
                <a:latin typeface="Calibri"/>
                <a:ea typeface="Calibri"/>
                <a:cs typeface="Calibri"/>
                <a:sym typeface="Calibri"/>
              </a:rPr>
              <a:t>la plus basique</a:t>
            </a:r>
            <a:endParaRPr/>
          </a:p>
        </p:txBody>
      </p:sp>
      <p:sp>
        <p:nvSpPr>
          <p:cNvPr id="1269" name="Google Shape;1269;p59"/>
          <p:cNvSpPr txBox="1"/>
          <p:nvPr/>
        </p:nvSpPr>
        <p:spPr>
          <a:xfrm>
            <a:off x="9786102" y="4388294"/>
            <a:ext cx="262293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FF0000"/>
                </a:solidFill>
                <a:latin typeface="Calibri"/>
                <a:ea typeface="Calibri"/>
                <a:cs typeface="Calibri"/>
                <a:sym typeface="Calibri"/>
              </a:rPr>
              <a:t>le plus petit</a:t>
            </a:r>
            <a:endParaRPr/>
          </a:p>
        </p:txBody>
      </p:sp>
      <p:sp>
        <p:nvSpPr>
          <p:cNvPr id="1270" name="Google Shape;1270;p59"/>
          <p:cNvSpPr txBox="1"/>
          <p:nvPr/>
        </p:nvSpPr>
        <p:spPr>
          <a:xfrm>
            <a:off x="875918" y="5333575"/>
            <a:ext cx="366697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FF0000"/>
                </a:solidFill>
                <a:latin typeface="Calibri"/>
                <a:ea typeface="Calibri"/>
                <a:cs typeface="Calibri"/>
                <a:sym typeface="Calibri"/>
              </a:rPr>
              <a:t>La solution d’ammoniaque</a:t>
            </a:r>
            <a:endParaRPr/>
          </a:p>
        </p:txBody>
      </p:sp>
      <p:sp>
        <p:nvSpPr>
          <p:cNvPr id="1271" name="Google Shape;1271;p59"/>
          <p:cNvSpPr txBox="1"/>
          <p:nvPr/>
        </p:nvSpPr>
        <p:spPr>
          <a:xfrm>
            <a:off x="5964420" y="4391361"/>
            <a:ext cx="262293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FF0000"/>
                </a:solidFill>
                <a:latin typeface="Calibri"/>
                <a:ea typeface="Calibri"/>
                <a:cs typeface="Calibri"/>
                <a:sym typeface="Calibri"/>
              </a:rPr>
              <a:t>la plus acide</a:t>
            </a:r>
            <a:endParaRPr/>
          </a:p>
        </p:txBody>
      </p:sp>
      <p:sp>
        <p:nvSpPr>
          <p:cNvPr id="1272" name="Google Shape;1272;p59"/>
          <p:cNvSpPr txBox="1"/>
          <p:nvPr/>
        </p:nvSpPr>
        <p:spPr>
          <a:xfrm>
            <a:off x="10175681" y="5324562"/>
            <a:ext cx="262293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FF0000"/>
                </a:solidFill>
                <a:latin typeface="Calibri"/>
                <a:ea typeface="Calibri"/>
                <a:cs typeface="Calibri"/>
                <a:sym typeface="Calibri"/>
              </a:rPr>
              <a:t>le plus grand</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6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7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6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7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6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7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6" name="Shape 1276"/>
        <p:cNvGrpSpPr/>
        <p:nvPr/>
      </p:nvGrpSpPr>
      <p:grpSpPr>
        <a:xfrm>
          <a:off x="0" y="0"/>
          <a:ext cx="0" cy="0"/>
          <a:chOff x="0" y="0"/>
          <a:chExt cx="0" cy="0"/>
        </a:xfrm>
      </p:grpSpPr>
      <p:grpSp>
        <p:nvGrpSpPr>
          <p:cNvPr id="1277" name="Google Shape;1277;p60"/>
          <p:cNvGrpSpPr/>
          <p:nvPr/>
        </p:nvGrpSpPr>
        <p:grpSpPr>
          <a:xfrm>
            <a:off x="812158" y="829916"/>
            <a:ext cx="10567685" cy="5198169"/>
            <a:chOff x="2184400" y="1402025"/>
            <a:chExt cx="7823200" cy="4942038"/>
          </a:xfrm>
        </p:grpSpPr>
        <p:sp>
          <p:nvSpPr>
            <p:cNvPr id="1278" name="Google Shape;1278;p60"/>
            <p:cNvSpPr/>
            <p:nvPr/>
          </p:nvSpPr>
          <p:spPr>
            <a:xfrm>
              <a:off x="2184400" y="1402025"/>
              <a:ext cx="7823200" cy="4942038"/>
            </a:xfrm>
            <a:prstGeom prst="roundRect">
              <a:avLst>
                <a:gd fmla="val 2665" name="adj"/>
              </a:avLst>
            </a:prstGeom>
            <a:solidFill>
              <a:srgbClr val="C00000"/>
            </a:solidFill>
            <a:ln cap="flat" cmpd="sng" w="12700">
              <a:solidFill>
                <a:srgbClr val="D8D8D8"/>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lt1"/>
                </a:solidFill>
                <a:latin typeface="Calibri"/>
                <a:ea typeface="Calibri"/>
                <a:cs typeface="Calibri"/>
                <a:sym typeface="Calibri"/>
              </a:endParaRPr>
            </a:p>
          </p:txBody>
        </p:sp>
        <p:sp>
          <p:nvSpPr>
            <p:cNvPr id="1279" name="Google Shape;1279;p60"/>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rPr b="1" lang="fr-FR" sz="5600">
                  <a:solidFill>
                    <a:schemeClr val="dk1"/>
                  </a:solidFill>
                  <a:latin typeface="Calibri"/>
                  <a:ea typeface="Calibri"/>
                  <a:cs typeface="Calibri"/>
                  <a:sym typeface="Calibri"/>
                </a:rPr>
                <a:t>Pratique autonome : </a:t>
              </a:r>
              <a:br>
                <a:rPr b="1" lang="fr-FR" sz="5600">
                  <a:solidFill>
                    <a:schemeClr val="dk1"/>
                  </a:solidFill>
                  <a:latin typeface="Calibri"/>
                  <a:ea typeface="Calibri"/>
                  <a:cs typeface="Calibri"/>
                  <a:sym typeface="Calibri"/>
                </a:rPr>
              </a:br>
              <a:r>
                <a:rPr b="1" lang="fr-FR" sz="5600">
                  <a:solidFill>
                    <a:schemeClr val="dk1"/>
                  </a:solidFill>
                  <a:latin typeface="Calibri"/>
                  <a:ea typeface="Calibri"/>
                  <a:cs typeface="Calibri"/>
                  <a:sym typeface="Calibri"/>
                </a:rPr>
                <a:t>Travail individuel et défi</a:t>
              </a:r>
              <a:endParaRPr/>
            </a:p>
          </p:txBody>
        </p:sp>
      </p:grpSp>
      <p:grpSp>
        <p:nvGrpSpPr>
          <p:cNvPr id="1280" name="Google Shape;1280;p60"/>
          <p:cNvGrpSpPr/>
          <p:nvPr/>
        </p:nvGrpSpPr>
        <p:grpSpPr>
          <a:xfrm>
            <a:off x="8796759" y="4917801"/>
            <a:ext cx="2425142" cy="936370"/>
            <a:chOff x="8796759" y="4917801"/>
            <a:chExt cx="2425142" cy="936370"/>
          </a:xfrm>
        </p:grpSpPr>
        <p:sp>
          <p:nvSpPr>
            <p:cNvPr id="1281" name="Google Shape;1281;p60"/>
            <p:cNvSpPr/>
            <p:nvPr/>
          </p:nvSpPr>
          <p:spPr>
            <a:xfrm>
              <a:off x="10285531" y="4917801"/>
              <a:ext cx="936370" cy="936370"/>
            </a:xfrm>
            <a:prstGeom prst="ellipse">
              <a:avLst/>
            </a:prstGeom>
            <a:blipFill rotWithShape="1">
              <a:blip r:embed="rId3">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lt1"/>
                </a:solidFill>
                <a:latin typeface="Calibri"/>
                <a:ea typeface="Calibri"/>
                <a:cs typeface="Calibri"/>
                <a:sym typeface="Calibri"/>
              </a:endParaRPr>
            </a:p>
          </p:txBody>
        </p:sp>
        <p:sp>
          <p:nvSpPr>
            <p:cNvPr id="1282" name="Google Shape;1282;p60"/>
            <p:cNvSpPr/>
            <p:nvPr/>
          </p:nvSpPr>
          <p:spPr>
            <a:xfrm>
              <a:off x="8796759" y="5060928"/>
              <a:ext cx="1569327" cy="65011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b="1" lang="fr-FR" sz="3600">
                  <a:solidFill>
                    <a:schemeClr val="dk1"/>
                  </a:solidFill>
                  <a:latin typeface="Calibri"/>
                  <a:ea typeface="Calibri"/>
                  <a:cs typeface="Calibri"/>
                  <a:sym typeface="Calibri"/>
                </a:rPr>
                <a:t>12 min</a:t>
              </a:r>
              <a:endParaRPr/>
            </a:p>
          </p:txBody>
        </p:sp>
      </p:grpSp>
      <p:pic>
        <p:nvPicPr>
          <p:cNvPr id="1283" name="Google Shape;1283;p60"/>
          <p:cNvPicPr preferRelativeResize="0"/>
          <p:nvPr/>
        </p:nvPicPr>
        <p:blipFill rotWithShape="1">
          <a:blip r:embed="rId4">
            <a:alphaModFix/>
          </a:blip>
          <a:srcRect b="0" l="0" r="0" t="0"/>
          <a:stretch/>
        </p:blipFill>
        <p:spPr>
          <a:xfrm>
            <a:off x="5436291" y="1162744"/>
            <a:ext cx="1319419" cy="1319423"/>
          </a:xfrm>
          <a:prstGeom prst="rect">
            <a:avLst/>
          </a:prstGeom>
          <a:noFill/>
          <a:ln cap="sq" cmpd="sng" w="38100">
            <a:solidFill>
              <a:srgbClr val="000000"/>
            </a:solidFill>
            <a:prstDash val="solid"/>
            <a:miter lim="800000"/>
            <a:headEnd len="sm" w="sm" type="none"/>
            <a:tailEnd len="sm" w="sm" type="none"/>
          </a:ln>
          <a:effectLst>
            <a:outerShdw blurRad="50800" rotWithShape="0" algn="tl" dir="2700000" dist="38100">
              <a:srgbClr val="000000">
                <a:alpha val="42745"/>
              </a:srgbClr>
            </a:outerShdw>
          </a:effectLst>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sp>
        <p:nvSpPr>
          <p:cNvPr id="314" name="Google Shape;314;p6"/>
          <p:cNvSpPr txBox="1"/>
          <p:nvPr/>
        </p:nvSpPr>
        <p:spPr>
          <a:xfrm>
            <a:off x="1180081" y="169502"/>
            <a:ext cx="5728719"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3200">
                <a:solidFill>
                  <a:srgbClr val="0040C0"/>
                </a:solidFill>
                <a:latin typeface="Calibri"/>
                <a:ea typeface="Calibri"/>
                <a:cs typeface="Calibri"/>
                <a:sym typeface="Calibri"/>
              </a:rPr>
              <a:t>Orientations didactiques </a:t>
            </a:r>
            <a:endParaRPr/>
          </a:p>
        </p:txBody>
      </p:sp>
      <p:sp>
        <p:nvSpPr>
          <p:cNvPr id="315" name="Google Shape;315;p6"/>
          <p:cNvSpPr/>
          <p:nvPr/>
        </p:nvSpPr>
        <p:spPr>
          <a:xfrm>
            <a:off x="584200" y="4356562"/>
            <a:ext cx="2011680" cy="2153964"/>
          </a:xfrm>
          <a:prstGeom prst="roundRect">
            <a:avLst>
              <a:gd fmla="val 16667" name="adj"/>
            </a:avLst>
          </a:prstGeom>
          <a:solidFill>
            <a:schemeClr val="accent4"/>
          </a:solidFill>
          <a:ln cap="flat" cmpd="sng" w="12700">
            <a:solidFill>
              <a:srgbClr val="0C2E4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16" name="Google Shape;316;p6"/>
          <p:cNvSpPr txBox="1"/>
          <p:nvPr/>
        </p:nvSpPr>
        <p:spPr>
          <a:xfrm>
            <a:off x="648535" y="4769104"/>
            <a:ext cx="1728905"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chemeClr val="lt1"/>
                </a:solidFill>
                <a:latin typeface="Calibri"/>
                <a:ea typeface="Calibri"/>
                <a:cs typeface="Calibri"/>
                <a:sym typeface="Calibri"/>
              </a:rPr>
              <a:t>Conceptions erronées</a:t>
            </a:r>
            <a:endParaRPr/>
          </a:p>
          <a:p>
            <a:pPr indent="0" lvl="0" marL="0" marR="0" rtl="0" algn="ctr">
              <a:spcBef>
                <a:spcPts val="0"/>
              </a:spcBef>
              <a:spcAft>
                <a:spcPts val="0"/>
              </a:spcAft>
              <a:buNone/>
            </a:pPr>
            <a:r>
              <a:rPr b="1" lang="fr-FR" sz="1800">
                <a:solidFill>
                  <a:schemeClr val="lt1"/>
                </a:solidFill>
                <a:latin typeface="Calibri"/>
                <a:ea typeface="Calibri"/>
                <a:cs typeface="Calibri"/>
                <a:sym typeface="Calibri"/>
              </a:rPr>
              <a:t> des élèves</a:t>
            </a:r>
            <a:endParaRPr/>
          </a:p>
        </p:txBody>
      </p:sp>
      <p:sp>
        <p:nvSpPr>
          <p:cNvPr id="317" name="Google Shape;317;p6"/>
          <p:cNvSpPr/>
          <p:nvPr/>
        </p:nvSpPr>
        <p:spPr>
          <a:xfrm>
            <a:off x="2739136" y="4356562"/>
            <a:ext cx="9043416" cy="2153966"/>
          </a:xfrm>
          <a:prstGeom prst="roundRect">
            <a:avLst>
              <a:gd fmla="val 16667" name="adj"/>
            </a:avLst>
          </a:prstGeom>
          <a:solidFill>
            <a:schemeClr val="l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18" name="Google Shape;318;p6"/>
          <p:cNvSpPr txBox="1"/>
          <p:nvPr/>
        </p:nvSpPr>
        <p:spPr>
          <a:xfrm>
            <a:off x="2894584" y="4694880"/>
            <a:ext cx="8887968" cy="1477328"/>
          </a:xfrm>
          <a:prstGeom prst="rect">
            <a:avLst/>
          </a:prstGeom>
          <a:solidFill>
            <a:schemeClr val="lt1"/>
          </a:solid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1800"/>
              <a:buFont typeface="Arial"/>
              <a:buChar char="•"/>
            </a:pPr>
            <a:r>
              <a:rPr lang="fr-FR" sz="1800">
                <a:solidFill>
                  <a:schemeClr val="dk1"/>
                </a:solidFill>
                <a:latin typeface="Calibri"/>
                <a:ea typeface="Calibri"/>
                <a:cs typeface="Calibri"/>
                <a:sym typeface="Calibri"/>
              </a:rPr>
              <a:t>Penser que </a:t>
            </a:r>
            <a:r>
              <a:rPr b="1" lang="fr-FR" sz="1800">
                <a:solidFill>
                  <a:schemeClr val="dk1"/>
                </a:solidFill>
                <a:latin typeface="Calibri"/>
                <a:ea typeface="Calibri"/>
                <a:cs typeface="Calibri"/>
                <a:sym typeface="Calibri"/>
              </a:rPr>
              <a:t>plus la valeur du pH est grande, plus la solution est acide.</a:t>
            </a:r>
            <a:endParaRPr/>
          </a:p>
          <a:p>
            <a:pPr indent="0" lvl="0" marL="0" marR="0" rtl="0" algn="l">
              <a:spcBef>
                <a:spcPts val="0"/>
              </a:spcBef>
              <a:spcAft>
                <a:spcPts val="0"/>
              </a:spcAft>
              <a:buNone/>
            </a:pPr>
            <a:r>
              <a:rPr lang="fr-FR" sz="1800">
                <a:solidFill>
                  <a:schemeClr val="dk1"/>
                </a:solidFill>
                <a:latin typeface="Calibri"/>
                <a:ea typeface="Calibri"/>
                <a:cs typeface="Calibri"/>
                <a:sym typeface="Calibri"/>
              </a:rPr>
              <a:t>→ Confusion entre ordre croissant et acidité</a:t>
            </a:r>
            <a:r>
              <a:rPr b="1" lang="fr-FR" sz="1800">
                <a:solidFill>
                  <a:schemeClr val="dk1"/>
                </a:solidFill>
                <a:latin typeface="Calibri"/>
                <a:ea typeface="Calibri"/>
                <a:cs typeface="Calibri"/>
                <a:sym typeface="Calibri"/>
              </a:rPr>
              <a:t>.</a:t>
            </a:r>
            <a:endParaRPr/>
          </a:p>
          <a:p>
            <a:pPr indent="-285750" lvl="0" marL="285750" marR="0" rtl="0" algn="l">
              <a:spcBef>
                <a:spcPts val="0"/>
              </a:spcBef>
              <a:spcAft>
                <a:spcPts val="0"/>
              </a:spcAft>
              <a:buClr>
                <a:schemeClr val="dk1"/>
              </a:buClr>
              <a:buSzPts val="1800"/>
              <a:buFont typeface="Arial"/>
              <a:buChar char="•"/>
            </a:pPr>
            <a:r>
              <a:rPr lang="fr-FR" sz="1800">
                <a:solidFill>
                  <a:schemeClr val="dk1"/>
                </a:solidFill>
                <a:latin typeface="Calibri"/>
                <a:ea typeface="Calibri"/>
                <a:cs typeface="Calibri"/>
                <a:sym typeface="Calibri"/>
              </a:rPr>
              <a:t>Penser que </a:t>
            </a:r>
            <a:r>
              <a:rPr b="1" lang="fr-FR" sz="1800">
                <a:solidFill>
                  <a:schemeClr val="dk1"/>
                </a:solidFill>
                <a:latin typeface="Calibri"/>
                <a:ea typeface="Calibri"/>
                <a:cs typeface="Calibri"/>
                <a:sym typeface="Calibri"/>
              </a:rPr>
              <a:t>: une solution de pH = 3 est moins acide qu’une solution de pH = 5 ». </a:t>
            </a:r>
            <a:endParaRPr/>
          </a:p>
          <a:p>
            <a:pPr indent="0" lvl="0" marL="0" marR="0" rtl="0" algn="l">
              <a:spcBef>
                <a:spcPts val="0"/>
              </a:spcBef>
              <a:spcAft>
                <a:spcPts val="0"/>
              </a:spcAft>
              <a:buNone/>
            </a:pPr>
            <a:r>
              <a:rPr lang="fr-FR" sz="1800">
                <a:solidFill>
                  <a:schemeClr val="dk1"/>
                </a:solidFill>
                <a:latin typeface="Calibri"/>
                <a:ea typeface="Calibri"/>
                <a:cs typeface="Calibri"/>
                <a:sym typeface="Calibri"/>
              </a:rPr>
              <a:t>→ l’élève applique un raisonnement mathématique inadapté: 3 est petite que 5 alors c’est le moins acide.</a:t>
            </a:r>
            <a:endParaRPr/>
          </a:p>
        </p:txBody>
      </p:sp>
      <p:sp>
        <p:nvSpPr>
          <p:cNvPr id="319" name="Google Shape;319;p6"/>
          <p:cNvSpPr/>
          <p:nvPr/>
        </p:nvSpPr>
        <p:spPr>
          <a:xfrm>
            <a:off x="641966" y="927077"/>
            <a:ext cx="2011680" cy="1356661"/>
          </a:xfrm>
          <a:prstGeom prst="roundRect">
            <a:avLst>
              <a:gd fmla="val 16667" name="adj"/>
            </a:avLst>
          </a:prstGeom>
          <a:solidFill>
            <a:schemeClr val="accent4"/>
          </a:solidFill>
          <a:ln cap="flat" cmpd="sng" w="12700">
            <a:solidFill>
              <a:srgbClr val="0C2E4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20" name="Google Shape;320;p6"/>
          <p:cNvSpPr txBox="1"/>
          <p:nvPr/>
        </p:nvSpPr>
        <p:spPr>
          <a:xfrm>
            <a:off x="783353" y="1403502"/>
            <a:ext cx="1728905"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Tâche à réussir </a:t>
            </a:r>
            <a:endParaRPr/>
          </a:p>
        </p:txBody>
      </p:sp>
      <p:sp>
        <p:nvSpPr>
          <p:cNvPr id="321" name="Google Shape;321;p6"/>
          <p:cNvSpPr/>
          <p:nvPr/>
        </p:nvSpPr>
        <p:spPr>
          <a:xfrm>
            <a:off x="2761488" y="927078"/>
            <a:ext cx="8970264" cy="1356662"/>
          </a:xfrm>
          <a:prstGeom prst="roundRect">
            <a:avLst>
              <a:gd fmla="val 16667" name="adj"/>
            </a:avLst>
          </a:prstGeom>
          <a:solidFill>
            <a:schemeClr val="l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22" name="Google Shape;322;p6"/>
          <p:cNvSpPr txBox="1"/>
          <p:nvPr/>
        </p:nvSpPr>
        <p:spPr>
          <a:xfrm>
            <a:off x="2896762" y="1282242"/>
            <a:ext cx="8653272" cy="646331"/>
          </a:xfrm>
          <a:prstGeom prst="rect">
            <a:avLst/>
          </a:prstGeom>
          <a:solidFill>
            <a:schemeClr val="lt1"/>
          </a:solid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1800"/>
              <a:buFont typeface="Noto Sans Symbols"/>
              <a:buChar char="⮚"/>
            </a:pPr>
            <a:r>
              <a:rPr lang="fr-FR" sz="1800">
                <a:solidFill>
                  <a:schemeClr val="dk1"/>
                </a:solidFill>
                <a:latin typeface="Calibri"/>
                <a:ea typeface="Calibri"/>
                <a:cs typeface="Calibri"/>
                <a:sym typeface="Calibri"/>
              </a:rPr>
              <a:t>La tâche principale de cette séance repose sur le savoir-faire suivant: « </a:t>
            </a:r>
            <a:r>
              <a:rPr b="1" lang="fr-FR" sz="1800">
                <a:solidFill>
                  <a:schemeClr val="dk1"/>
                </a:solidFill>
                <a:latin typeface="Calibri"/>
                <a:ea typeface="Calibri"/>
                <a:cs typeface="Calibri"/>
                <a:sym typeface="Calibri"/>
              </a:rPr>
              <a:t>Identifier la solution la plus acide et la solution la plus basique</a:t>
            </a:r>
            <a:r>
              <a:rPr lang="fr-FR" sz="1800">
                <a:solidFill>
                  <a:schemeClr val="dk1"/>
                </a:solidFill>
                <a:latin typeface="Calibri"/>
                <a:ea typeface="Calibri"/>
                <a:cs typeface="Calibri"/>
                <a:sym typeface="Calibri"/>
              </a:rPr>
              <a:t>».</a:t>
            </a:r>
            <a:endParaRPr/>
          </a:p>
        </p:txBody>
      </p:sp>
      <p:pic>
        <p:nvPicPr>
          <p:cNvPr descr="Image générée" id="323" name="Google Shape;323;p6"/>
          <p:cNvPicPr preferRelativeResize="0"/>
          <p:nvPr/>
        </p:nvPicPr>
        <p:blipFill rotWithShape="1">
          <a:blip r:embed="rId3">
            <a:alphaModFix/>
          </a:blip>
          <a:srcRect b="10678" l="0" r="0" t="11064"/>
          <a:stretch/>
        </p:blipFill>
        <p:spPr>
          <a:xfrm>
            <a:off x="220259" y="46702"/>
            <a:ext cx="727815" cy="854359"/>
          </a:xfrm>
          <a:prstGeom prst="rect">
            <a:avLst/>
          </a:prstGeom>
          <a:noFill/>
          <a:ln>
            <a:noFill/>
          </a:ln>
        </p:spPr>
      </p:pic>
      <p:sp>
        <p:nvSpPr>
          <p:cNvPr id="324" name="Google Shape;324;p6"/>
          <p:cNvSpPr/>
          <p:nvPr/>
        </p:nvSpPr>
        <p:spPr>
          <a:xfrm>
            <a:off x="648535" y="2523476"/>
            <a:ext cx="2011680" cy="1678727"/>
          </a:xfrm>
          <a:prstGeom prst="roundRect">
            <a:avLst>
              <a:gd fmla="val 16667" name="adj"/>
            </a:avLst>
          </a:prstGeom>
          <a:solidFill>
            <a:schemeClr val="accent4"/>
          </a:solidFill>
          <a:ln cap="flat" cmpd="sng" w="12700">
            <a:solidFill>
              <a:srgbClr val="0C2E4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25" name="Google Shape;325;p6"/>
          <p:cNvSpPr txBox="1"/>
          <p:nvPr/>
        </p:nvSpPr>
        <p:spPr>
          <a:xfrm>
            <a:off x="789922" y="2999901"/>
            <a:ext cx="1728905"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chemeClr val="lt1"/>
                </a:solidFill>
                <a:latin typeface="Calibri"/>
                <a:ea typeface="Calibri"/>
                <a:cs typeface="Calibri"/>
                <a:sym typeface="Calibri"/>
              </a:rPr>
              <a:t>Stratégies enseignées</a:t>
            </a:r>
            <a:endParaRPr/>
          </a:p>
        </p:txBody>
      </p:sp>
      <p:sp>
        <p:nvSpPr>
          <p:cNvPr id="326" name="Google Shape;326;p6"/>
          <p:cNvSpPr/>
          <p:nvPr/>
        </p:nvSpPr>
        <p:spPr>
          <a:xfrm>
            <a:off x="2768057" y="2523476"/>
            <a:ext cx="8970264" cy="1678727"/>
          </a:xfrm>
          <a:prstGeom prst="roundRect">
            <a:avLst>
              <a:gd fmla="val 16667" name="adj"/>
            </a:avLst>
          </a:prstGeom>
          <a:solidFill>
            <a:schemeClr val="l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27" name="Google Shape;327;p6"/>
          <p:cNvSpPr txBox="1"/>
          <p:nvPr/>
        </p:nvSpPr>
        <p:spPr>
          <a:xfrm>
            <a:off x="2853290" y="2638904"/>
            <a:ext cx="8696744" cy="1477328"/>
          </a:xfrm>
          <a:prstGeom prst="rect">
            <a:avLst/>
          </a:prstGeom>
          <a:solidFill>
            <a:schemeClr val="lt1"/>
          </a:solid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1800"/>
              <a:buFont typeface="Noto Sans Symbols"/>
              <a:buChar char="⮚"/>
            </a:pPr>
            <a:r>
              <a:rPr lang="fr-FR" sz="1800">
                <a:solidFill>
                  <a:schemeClr val="dk1"/>
                </a:solidFill>
                <a:latin typeface="Calibri"/>
                <a:ea typeface="Calibri"/>
                <a:cs typeface="Calibri"/>
                <a:sym typeface="Calibri"/>
              </a:rPr>
              <a:t>Pour réussir cette tâche, l’enseignant mesure, devant les élèves, la valeur du pH de plusieurs solutions aqueuses, soit à l’aide d’un pH-mètre, soit en utilisant du papier pH. </a:t>
            </a:r>
            <a:endParaRPr/>
          </a:p>
          <a:p>
            <a:pPr indent="-285750" lvl="0" marL="285750" marR="0" rtl="0" algn="l">
              <a:spcBef>
                <a:spcPts val="0"/>
              </a:spcBef>
              <a:spcAft>
                <a:spcPts val="0"/>
              </a:spcAft>
              <a:buClr>
                <a:schemeClr val="dk1"/>
              </a:buClr>
              <a:buSzPts val="1800"/>
              <a:buFont typeface="Noto Sans Symbols"/>
              <a:buChar char="⮚"/>
            </a:pPr>
            <a:r>
              <a:rPr lang="fr-FR" sz="1800">
                <a:solidFill>
                  <a:schemeClr val="dk1"/>
                </a:solidFill>
                <a:latin typeface="Calibri"/>
                <a:ea typeface="Calibri"/>
                <a:cs typeface="Calibri"/>
                <a:sym typeface="Calibri"/>
              </a:rPr>
              <a:t>À ce stade, l’élève n’est pas censé réaliser les mesures. Il lui est plutôt demandé d’exploiter un tableau de mesures de pH et de s’approprier les étapes qui lui permettent d’identifier la solution la plus acide et la plus basique. </a:t>
            </a:r>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7" name="Shape 1287"/>
        <p:cNvGrpSpPr/>
        <p:nvPr/>
      </p:nvGrpSpPr>
      <p:grpSpPr>
        <a:xfrm>
          <a:off x="0" y="0"/>
          <a:ext cx="0" cy="0"/>
          <a:chOff x="0" y="0"/>
          <a:chExt cx="0" cy="0"/>
        </a:xfrm>
      </p:grpSpPr>
      <p:sp>
        <p:nvSpPr>
          <p:cNvPr id="1288" name="Google Shape;1288;p61"/>
          <p:cNvSpPr/>
          <p:nvPr/>
        </p:nvSpPr>
        <p:spPr>
          <a:xfrm>
            <a:off x="11430988" y="262184"/>
            <a:ext cx="517596" cy="517596"/>
          </a:xfrm>
          <a:prstGeom prst="ellipse">
            <a:avLst/>
          </a:prstGeom>
          <a:solidFill>
            <a:srgbClr val="FF6565"/>
          </a:solidFill>
          <a:ln>
            <a:noFill/>
          </a:ln>
        </p:spPr>
        <p:txBody>
          <a:bodyPr anchorCtr="1" anchor="ctr" bIns="0" lIns="0" spcFirstLastPara="1" rIns="0" wrap="square" tIns="0">
            <a:noAutofit/>
          </a:bodyPr>
          <a:lstStyle/>
          <a:p>
            <a:pPr indent="0" lvl="0" marL="0" marR="0" rtl="0" algn="ctr">
              <a:spcBef>
                <a:spcPts val="0"/>
              </a:spcBef>
              <a:spcAft>
                <a:spcPts val="0"/>
              </a:spcAft>
              <a:buNone/>
            </a:pPr>
            <a:r>
              <a:rPr b="1" lang="fr-FR" sz="2133">
                <a:solidFill>
                  <a:schemeClr val="lt1"/>
                </a:solidFill>
                <a:latin typeface="Dosis"/>
                <a:ea typeface="Dosis"/>
                <a:cs typeface="Dosis"/>
                <a:sym typeface="Dosis"/>
              </a:rPr>
              <a:t>PA</a:t>
            </a:r>
            <a:endParaRPr b="1" sz="1200">
              <a:solidFill>
                <a:schemeClr val="lt1"/>
              </a:solidFill>
              <a:latin typeface="Dosis"/>
              <a:ea typeface="Dosis"/>
              <a:cs typeface="Dosis"/>
              <a:sym typeface="Dosis"/>
            </a:endParaRPr>
          </a:p>
        </p:txBody>
      </p:sp>
      <p:sp>
        <p:nvSpPr>
          <p:cNvPr id="1289" name="Google Shape;1289;p61"/>
          <p:cNvSpPr txBox="1"/>
          <p:nvPr/>
        </p:nvSpPr>
        <p:spPr>
          <a:xfrm>
            <a:off x="817668" y="158702"/>
            <a:ext cx="10556664" cy="491885"/>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Prenez vos livrets page 49.</a:t>
            </a:r>
            <a:endParaRPr/>
          </a:p>
        </p:txBody>
      </p:sp>
      <p:sp>
        <p:nvSpPr>
          <p:cNvPr id="1290" name="Google Shape;1290;p61"/>
          <p:cNvSpPr txBox="1"/>
          <p:nvPr/>
        </p:nvSpPr>
        <p:spPr>
          <a:xfrm>
            <a:off x="198332" y="540446"/>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 donne 5 min aux élèves pour recopier la correction sur les livrets. Il propose une solution au défi s’il reste assez de temps.</a:t>
            </a:r>
            <a:endParaRPr/>
          </a:p>
        </p:txBody>
      </p:sp>
      <p:grpSp>
        <p:nvGrpSpPr>
          <p:cNvPr id="1291" name="Google Shape;1291;p61"/>
          <p:cNvGrpSpPr/>
          <p:nvPr/>
        </p:nvGrpSpPr>
        <p:grpSpPr>
          <a:xfrm>
            <a:off x="10582447" y="178527"/>
            <a:ext cx="630930" cy="597556"/>
            <a:chOff x="582302" y="4447623"/>
            <a:chExt cx="630930" cy="597556"/>
          </a:xfrm>
        </p:grpSpPr>
        <p:pic>
          <p:nvPicPr>
            <p:cNvPr id="1292" name="Google Shape;1292;p61"/>
            <p:cNvPicPr preferRelativeResize="0"/>
            <p:nvPr/>
          </p:nvPicPr>
          <p:blipFill rotWithShape="1">
            <a:blip r:embed="rId3">
              <a:alphaModFix/>
            </a:blip>
            <a:srcRect b="30054" l="11664" r="25922" t="23325"/>
            <a:stretch/>
          </p:blipFill>
          <p:spPr>
            <a:xfrm>
              <a:off x="582302" y="4573906"/>
              <a:ext cx="630930" cy="471273"/>
            </a:xfrm>
            <a:prstGeom prst="rect">
              <a:avLst/>
            </a:prstGeom>
            <a:noFill/>
            <a:ln>
              <a:noFill/>
            </a:ln>
          </p:spPr>
        </p:pic>
        <p:pic>
          <p:nvPicPr>
            <p:cNvPr id="1293" name="Google Shape;1293;p61"/>
            <p:cNvPicPr preferRelativeResize="0"/>
            <p:nvPr/>
          </p:nvPicPr>
          <p:blipFill rotWithShape="1">
            <a:blip r:embed="rId4">
              <a:alphaModFix/>
            </a:blip>
            <a:srcRect b="30054" l="74744" r="10688" t="23325"/>
            <a:stretch/>
          </p:blipFill>
          <p:spPr>
            <a:xfrm rot="1461832">
              <a:off x="758368" y="4457015"/>
              <a:ext cx="147273" cy="471273"/>
            </a:xfrm>
            <a:prstGeom prst="rect">
              <a:avLst/>
            </a:prstGeom>
            <a:noFill/>
            <a:ln>
              <a:noFill/>
            </a:ln>
          </p:spPr>
        </p:pic>
      </p:grpSp>
      <p:pic>
        <p:nvPicPr>
          <p:cNvPr descr="Une image contenant texte, Appareils électroniques, capture d’écran, logiciel&#10;&#10;Le contenu généré par l’IA peut être incorrect." id="1294" name="Google Shape;1294;p61"/>
          <p:cNvPicPr preferRelativeResize="0"/>
          <p:nvPr/>
        </p:nvPicPr>
        <p:blipFill rotWithShape="1">
          <a:blip r:embed="rId5">
            <a:alphaModFix/>
          </a:blip>
          <a:srcRect b="0" l="0" r="0" t="0"/>
          <a:stretch/>
        </p:blipFill>
        <p:spPr>
          <a:xfrm>
            <a:off x="1134346" y="1011719"/>
            <a:ext cx="9697803" cy="5597350"/>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8" name="Shape 1298"/>
        <p:cNvGrpSpPr/>
        <p:nvPr/>
      </p:nvGrpSpPr>
      <p:grpSpPr>
        <a:xfrm>
          <a:off x="0" y="0"/>
          <a:ext cx="0" cy="0"/>
          <a:chOff x="0" y="0"/>
          <a:chExt cx="0" cy="0"/>
        </a:xfrm>
      </p:grpSpPr>
      <p:sp>
        <p:nvSpPr>
          <p:cNvPr id="1299" name="Google Shape;1299;p62"/>
          <p:cNvSpPr/>
          <p:nvPr/>
        </p:nvSpPr>
        <p:spPr>
          <a:xfrm>
            <a:off x="11430988" y="262184"/>
            <a:ext cx="517596" cy="517596"/>
          </a:xfrm>
          <a:prstGeom prst="ellipse">
            <a:avLst/>
          </a:prstGeom>
          <a:solidFill>
            <a:srgbClr val="FF6565"/>
          </a:solidFill>
          <a:ln>
            <a:noFill/>
          </a:ln>
        </p:spPr>
        <p:txBody>
          <a:bodyPr anchorCtr="1" anchor="ctr" bIns="0" lIns="0" spcFirstLastPara="1" rIns="0" wrap="square" tIns="0">
            <a:noAutofit/>
          </a:bodyPr>
          <a:lstStyle/>
          <a:p>
            <a:pPr indent="0" lvl="0" marL="0" marR="0" rtl="0" algn="ctr">
              <a:spcBef>
                <a:spcPts val="0"/>
              </a:spcBef>
              <a:spcAft>
                <a:spcPts val="0"/>
              </a:spcAft>
              <a:buNone/>
            </a:pPr>
            <a:r>
              <a:rPr b="1" lang="fr-FR" sz="2133">
                <a:solidFill>
                  <a:schemeClr val="lt1"/>
                </a:solidFill>
                <a:latin typeface="Dosis"/>
                <a:ea typeface="Dosis"/>
                <a:cs typeface="Dosis"/>
                <a:sym typeface="Dosis"/>
              </a:rPr>
              <a:t>PA</a:t>
            </a:r>
            <a:endParaRPr b="1" sz="1200">
              <a:solidFill>
                <a:schemeClr val="lt1"/>
              </a:solidFill>
              <a:latin typeface="Dosis"/>
              <a:ea typeface="Dosis"/>
              <a:cs typeface="Dosis"/>
              <a:sym typeface="Dosis"/>
            </a:endParaRPr>
          </a:p>
        </p:txBody>
      </p:sp>
      <p:sp>
        <p:nvSpPr>
          <p:cNvPr id="1300" name="Google Shape;1300;p62"/>
          <p:cNvSpPr txBox="1"/>
          <p:nvPr/>
        </p:nvSpPr>
        <p:spPr>
          <a:xfrm>
            <a:off x="817668" y="158702"/>
            <a:ext cx="10556664" cy="491885"/>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Le temps est terminé. Voyons ensemble la solution des exercices.</a:t>
            </a:r>
            <a:endParaRPr/>
          </a:p>
        </p:txBody>
      </p:sp>
      <p:sp>
        <p:nvSpPr>
          <p:cNvPr id="1301" name="Google Shape;1301;p62"/>
          <p:cNvSpPr txBox="1"/>
          <p:nvPr/>
        </p:nvSpPr>
        <p:spPr>
          <a:xfrm>
            <a:off x="199736" y="685800"/>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 accorde 5 min pour donner l’occasion aux élèves de présenter leurs productions et les corrige.</a:t>
            </a:r>
            <a:endParaRPr/>
          </a:p>
        </p:txBody>
      </p:sp>
      <p:sp>
        <p:nvSpPr>
          <p:cNvPr id="1302" name="Google Shape;1302;p62"/>
          <p:cNvSpPr/>
          <p:nvPr/>
        </p:nvSpPr>
        <p:spPr>
          <a:xfrm>
            <a:off x="4663973" y="1864949"/>
            <a:ext cx="3054554"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4000">
                <a:solidFill>
                  <a:schemeClr val="dk1"/>
                </a:solidFill>
                <a:latin typeface="Calibri"/>
                <a:ea typeface="Calibri"/>
                <a:cs typeface="Calibri"/>
                <a:sym typeface="Calibri"/>
              </a:rPr>
              <a:t>Temps Écoulé</a:t>
            </a:r>
            <a:endParaRPr/>
          </a:p>
        </p:txBody>
      </p:sp>
      <p:pic>
        <p:nvPicPr>
          <p:cNvPr id="1303" name="Google Shape;1303;p62"/>
          <p:cNvPicPr preferRelativeResize="0"/>
          <p:nvPr/>
        </p:nvPicPr>
        <p:blipFill rotWithShape="1">
          <a:blip r:embed="rId3">
            <a:alphaModFix/>
          </a:blip>
          <a:srcRect b="20982" l="10491" r="10044" t="15401"/>
          <a:stretch/>
        </p:blipFill>
        <p:spPr>
          <a:xfrm>
            <a:off x="4495800" y="2989489"/>
            <a:ext cx="3390900" cy="2714625"/>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7" name="Shape 1307"/>
        <p:cNvGrpSpPr/>
        <p:nvPr/>
      </p:nvGrpSpPr>
      <p:grpSpPr>
        <a:xfrm>
          <a:off x="0" y="0"/>
          <a:ext cx="0" cy="0"/>
          <a:chOff x="0" y="0"/>
          <a:chExt cx="0" cy="0"/>
        </a:xfrm>
      </p:grpSpPr>
      <p:sp>
        <p:nvSpPr>
          <p:cNvPr id="1308" name="Google Shape;1308;p63"/>
          <p:cNvSpPr/>
          <p:nvPr/>
        </p:nvSpPr>
        <p:spPr>
          <a:xfrm>
            <a:off x="11430988" y="262184"/>
            <a:ext cx="517596" cy="517596"/>
          </a:xfrm>
          <a:prstGeom prst="ellipse">
            <a:avLst/>
          </a:prstGeom>
          <a:solidFill>
            <a:srgbClr val="FF6565"/>
          </a:solidFill>
          <a:ln>
            <a:noFill/>
          </a:ln>
        </p:spPr>
        <p:txBody>
          <a:bodyPr anchorCtr="1" anchor="ctr" bIns="0" lIns="0" spcFirstLastPara="1" rIns="0" wrap="square" tIns="0">
            <a:noAutofit/>
          </a:bodyPr>
          <a:lstStyle/>
          <a:p>
            <a:pPr indent="0" lvl="0" marL="0" marR="0" rtl="0" algn="ctr">
              <a:spcBef>
                <a:spcPts val="0"/>
              </a:spcBef>
              <a:spcAft>
                <a:spcPts val="0"/>
              </a:spcAft>
              <a:buNone/>
            </a:pPr>
            <a:r>
              <a:rPr b="1" lang="fr-FR" sz="2133">
                <a:solidFill>
                  <a:schemeClr val="lt1"/>
                </a:solidFill>
                <a:latin typeface="Dosis"/>
                <a:ea typeface="Dosis"/>
                <a:cs typeface="Dosis"/>
                <a:sym typeface="Dosis"/>
              </a:rPr>
              <a:t>PA</a:t>
            </a:r>
            <a:endParaRPr b="1" sz="1200">
              <a:solidFill>
                <a:schemeClr val="lt1"/>
              </a:solidFill>
              <a:latin typeface="Dosis"/>
              <a:ea typeface="Dosis"/>
              <a:cs typeface="Dosis"/>
              <a:sym typeface="Dosis"/>
            </a:endParaRPr>
          </a:p>
        </p:txBody>
      </p:sp>
      <p:sp>
        <p:nvSpPr>
          <p:cNvPr id="1309" name="Google Shape;1309;p63"/>
          <p:cNvSpPr txBox="1"/>
          <p:nvPr/>
        </p:nvSpPr>
        <p:spPr>
          <a:xfrm>
            <a:off x="817668" y="158702"/>
            <a:ext cx="10556664" cy="491885"/>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Prenez la correction sur vos livrets.</a:t>
            </a:r>
            <a:endParaRPr/>
          </a:p>
        </p:txBody>
      </p:sp>
      <p:sp>
        <p:nvSpPr>
          <p:cNvPr id="1310" name="Google Shape;1310;p63"/>
          <p:cNvSpPr txBox="1"/>
          <p:nvPr/>
        </p:nvSpPr>
        <p:spPr>
          <a:xfrm>
            <a:off x="198332" y="540446"/>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 donne 5 min aux élèves pour recopier la correction sur les livrets. Il propose une solution au défi s’il reste assez de temps.</a:t>
            </a:r>
            <a:endParaRPr/>
          </a:p>
        </p:txBody>
      </p:sp>
      <p:grpSp>
        <p:nvGrpSpPr>
          <p:cNvPr id="1311" name="Google Shape;1311;p63"/>
          <p:cNvGrpSpPr/>
          <p:nvPr/>
        </p:nvGrpSpPr>
        <p:grpSpPr>
          <a:xfrm>
            <a:off x="10582447" y="178527"/>
            <a:ext cx="630930" cy="597556"/>
            <a:chOff x="582302" y="4447623"/>
            <a:chExt cx="630930" cy="597556"/>
          </a:xfrm>
        </p:grpSpPr>
        <p:pic>
          <p:nvPicPr>
            <p:cNvPr id="1312" name="Google Shape;1312;p63"/>
            <p:cNvPicPr preferRelativeResize="0"/>
            <p:nvPr/>
          </p:nvPicPr>
          <p:blipFill rotWithShape="1">
            <a:blip r:embed="rId3">
              <a:alphaModFix/>
            </a:blip>
            <a:srcRect b="30054" l="11664" r="25922" t="23325"/>
            <a:stretch/>
          </p:blipFill>
          <p:spPr>
            <a:xfrm>
              <a:off x="582302" y="4573906"/>
              <a:ext cx="630930" cy="471273"/>
            </a:xfrm>
            <a:prstGeom prst="rect">
              <a:avLst/>
            </a:prstGeom>
            <a:noFill/>
            <a:ln>
              <a:noFill/>
            </a:ln>
          </p:spPr>
        </p:pic>
        <p:pic>
          <p:nvPicPr>
            <p:cNvPr id="1313" name="Google Shape;1313;p63"/>
            <p:cNvPicPr preferRelativeResize="0"/>
            <p:nvPr/>
          </p:nvPicPr>
          <p:blipFill rotWithShape="1">
            <a:blip r:embed="rId4">
              <a:alphaModFix/>
            </a:blip>
            <a:srcRect b="30054" l="74744" r="10688" t="23325"/>
            <a:stretch/>
          </p:blipFill>
          <p:spPr>
            <a:xfrm rot="1461832">
              <a:off x="758368" y="4457015"/>
              <a:ext cx="147273" cy="471273"/>
            </a:xfrm>
            <a:prstGeom prst="rect">
              <a:avLst/>
            </a:prstGeom>
            <a:noFill/>
            <a:ln>
              <a:noFill/>
            </a:ln>
          </p:spPr>
        </p:pic>
      </p:grpSp>
      <p:pic>
        <p:nvPicPr>
          <p:cNvPr descr="Une image contenant texte, Appareils électroniques, capture d’écran, logiciel&#10;&#10;Le contenu généré par l’IA peut être incorrect." id="1314" name="Google Shape;1314;p63"/>
          <p:cNvPicPr preferRelativeResize="0"/>
          <p:nvPr/>
        </p:nvPicPr>
        <p:blipFill rotWithShape="1">
          <a:blip r:embed="rId5">
            <a:alphaModFix/>
          </a:blip>
          <a:srcRect b="0" l="0" r="0" t="0"/>
          <a:stretch/>
        </p:blipFill>
        <p:spPr>
          <a:xfrm>
            <a:off x="1134346" y="1011719"/>
            <a:ext cx="9697803" cy="5597350"/>
          </a:xfrm>
          <a:prstGeom prst="rect">
            <a:avLst/>
          </a:prstGeom>
          <a:noFill/>
          <a:ln>
            <a:noFill/>
          </a:ln>
        </p:spPr>
      </p:pic>
      <p:sp>
        <p:nvSpPr>
          <p:cNvPr id="1315" name="Google Shape;1315;p63"/>
          <p:cNvSpPr txBox="1"/>
          <p:nvPr/>
        </p:nvSpPr>
        <p:spPr>
          <a:xfrm>
            <a:off x="1426252" y="4224443"/>
            <a:ext cx="219748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1800">
                <a:solidFill>
                  <a:srgbClr val="FF0000"/>
                </a:solidFill>
                <a:latin typeface="Calibri"/>
                <a:ea typeface="Calibri"/>
                <a:cs typeface="Calibri"/>
                <a:sym typeface="Calibri"/>
              </a:rPr>
              <a:t>Acide chlorhydrique</a:t>
            </a:r>
            <a:endParaRPr/>
          </a:p>
        </p:txBody>
      </p:sp>
      <p:sp>
        <p:nvSpPr>
          <p:cNvPr id="1316" name="Google Shape;1316;p63"/>
          <p:cNvSpPr txBox="1"/>
          <p:nvPr/>
        </p:nvSpPr>
        <p:spPr>
          <a:xfrm>
            <a:off x="1781852" y="4409109"/>
            <a:ext cx="219748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1800">
                <a:solidFill>
                  <a:srgbClr val="FF0000"/>
                </a:solidFill>
                <a:latin typeface="Calibri"/>
                <a:ea typeface="Calibri"/>
                <a:cs typeface="Calibri"/>
                <a:sym typeface="Calibri"/>
              </a:rPr>
              <a:t>Jus de tomate</a:t>
            </a:r>
            <a:endParaRPr/>
          </a:p>
        </p:txBody>
      </p:sp>
      <p:sp>
        <p:nvSpPr>
          <p:cNvPr id="1317" name="Google Shape;1317;p63"/>
          <p:cNvSpPr txBox="1"/>
          <p:nvPr/>
        </p:nvSpPr>
        <p:spPr>
          <a:xfrm>
            <a:off x="1781852" y="4657459"/>
            <a:ext cx="219748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1800">
                <a:solidFill>
                  <a:srgbClr val="FF0000"/>
                </a:solidFill>
                <a:latin typeface="Calibri"/>
                <a:ea typeface="Calibri"/>
                <a:cs typeface="Calibri"/>
                <a:sym typeface="Calibri"/>
              </a:rPr>
              <a:t>Café noir</a:t>
            </a:r>
            <a:endParaRPr/>
          </a:p>
        </p:txBody>
      </p:sp>
      <p:sp>
        <p:nvSpPr>
          <p:cNvPr id="1318" name="Google Shape;1318;p63"/>
          <p:cNvSpPr txBox="1"/>
          <p:nvPr/>
        </p:nvSpPr>
        <p:spPr>
          <a:xfrm>
            <a:off x="4334934" y="4198619"/>
            <a:ext cx="1218035"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1800">
                <a:solidFill>
                  <a:srgbClr val="FF0000"/>
                </a:solidFill>
                <a:latin typeface="Calibri"/>
                <a:ea typeface="Calibri"/>
                <a:cs typeface="Calibri"/>
                <a:sym typeface="Calibri"/>
              </a:rPr>
              <a:t>inférieur </a:t>
            </a:r>
            <a:endParaRPr/>
          </a:p>
        </p:txBody>
      </p:sp>
      <p:sp>
        <p:nvSpPr>
          <p:cNvPr id="1319" name="Google Shape;1319;p63"/>
          <p:cNvSpPr txBox="1"/>
          <p:nvPr/>
        </p:nvSpPr>
        <p:spPr>
          <a:xfrm>
            <a:off x="4334932" y="4428039"/>
            <a:ext cx="1218035"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1800">
                <a:solidFill>
                  <a:srgbClr val="FF0000"/>
                </a:solidFill>
                <a:latin typeface="Calibri"/>
                <a:ea typeface="Calibri"/>
                <a:cs typeface="Calibri"/>
                <a:sym typeface="Calibri"/>
              </a:rPr>
              <a:t>inférieur </a:t>
            </a:r>
            <a:endParaRPr/>
          </a:p>
        </p:txBody>
      </p:sp>
      <p:sp>
        <p:nvSpPr>
          <p:cNvPr id="1320" name="Google Shape;1320;p63"/>
          <p:cNvSpPr txBox="1"/>
          <p:nvPr/>
        </p:nvSpPr>
        <p:spPr>
          <a:xfrm>
            <a:off x="4334933" y="4657459"/>
            <a:ext cx="1218035"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1800">
                <a:solidFill>
                  <a:srgbClr val="FF0000"/>
                </a:solidFill>
                <a:latin typeface="Calibri"/>
                <a:ea typeface="Calibri"/>
                <a:cs typeface="Calibri"/>
                <a:sym typeface="Calibri"/>
              </a:rPr>
              <a:t>inférieur </a:t>
            </a:r>
            <a:endParaRPr/>
          </a:p>
        </p:txBody>
      </p:sp>
      <p:sp>
        <p:nvSpPr>
          <p:cNvPr id="1321" name="Google Shape;1321;p63"/>
          <p:cNvSpPr txBox="1"/>
          <p:nvPr/>
        </p:nvSpPr>
        <p:spPr>
          <a:xfrm>
            <a:off x="8384310" y="5161514"/>
            <a:ext cx="1218035"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1800">
                <a:solidFill>
                  <a:srgbClr val="FF0000"/>
                </a:solidFill>
                <a:latin typeface="Calibri"/>
                <a:ea typeface="Calibri"/>
                <a:cs typeface="Calibri"/>
                <a:sym typeface="Calibri"/>
              </a:rPr>
              <a:t>basique</a:t>
            </a:r>
            <a:endParaRPr/>
          </a:p>
        </p:txBody>
      </p:sp>
      <p:sp>
        <p:nvSpPr>
          <p:cNvPr id="1322" name="Google Shape;1322;p63"/>
          <p:cNvSpPr txBox="1"/>
          <p:nvPr/>
        </p:nvSpPr>
        <p:spPr>
          <a:xfrm>
            <a:off x="8449733" y="4688085"/>
            <a:ext cx="1218035"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1800">
                <a:solidFill>
                  <a:srgbClr val="FF0000"/>
                </a:solidFill>
                <a:latin typeface="Calibri"/>
                <a:ea typeface="Calibri"/>
                <a:cs typeface="Calibri"/>
                <a:sym typeface="Calibri"/>
              </a:rPr>
              <a:t>acide</a:t>
            </a:r>
            <a:endParaRPr/>
          </a:p>
        </p:txBody>
      </p:sp>
      <p:sp>
        <p:nvSpPr>
          <p:cNvPr id="1323" name="Google Shape;1323;p63"/>
          <p:cNvSpPr txBox="1"/>
          <p:nvPr/>
        </p:nvSpPr>
        <p:spPr>
          <a:xfrm>
            <a:off x="8422906" y="4443352"/>
            <a:ext cx="1218035"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1800">
                <a:solidFill>
                  <a:srgbClr val="FF0000"/>
                </a:solidFill>
                <a:latin typeface="Calibri"/>
                <a:ea typeface="Calibri"/>
                <a:cs typeface="Calibri"/>
                <a:sym typeface="Calibri"/>
              </a:rPr>
              <a:t>acide</a:t>
            </a:r>
            <a:endParaRPr/>
          </a:p>
        </p:txBody>
      </p:sp>
      <p:sp>
        <p:nvSpPr>
          <p:cNvPr id="1324" name="Google Shape;1324;p63"/>
          <p:cNvSpPr txBox="1"/>
          <p:nvPr/>
        </p:nvSpPr>
        <p:spPr>
          <a:xfrm>
            <a:off x="1953493" y="5193264"/>
            <a:ext cx="185419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1800">
                <a:solidFill>
                  <a:srgbClr val="FF0000"/>
                </a:solidFill>
                <a:latin typeface="Calibri"/>
                <a:ea typeface="Calibri"/>
                <a:cs typeface="Calibri"/>
                <a:sym typeface="Calibri"/>
              </a:rPr>
              <a:t>Eau de javel</a:t>
            </a:r>
            <a:endParaRPr/>
          </a:p>
        </p:txBody>
      </p:sp>
      <p:sp>
        <p:nvSpPr>
          <p:cNvPr id="1325" name="Google Shape;1325;p63"/>
          <p:cNvSpPr txBox="1"/>
          <p:nvPr/>
        </p:nvSpPr>
        <p:spPr>
          <a:xfrm>
            <a:off x="4445000" y="5193264"/>
            <a:ext cx="1218035"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1800">
                <a:solidFill>
                  <a:srgbClr val="FF0000"/>
                </a:solidFill>
                <a:latin typeface="Calibri"/>
                <a:ea typeface="Calibri"/>
                <a:cs typeface="Calibri"/>
                <a:sym typeface="Calibri"/>
              </a:rPr>
              <a:t>supérieur </a:t>
            </a:r>
            <a:endParaRPr/>
          </a:p>
        </p:txBody>
      </p:sp>
      <p:sp>
        <p:nvSpPr>
          <p:cNvPr id="1326" name="Google Shape;1326;p63"/>
          <p:cNvSpPr txBox="1"/>
          <p:nvPr/>
        </p:nvSpPr>
        <p:spPr>
          <a:xfrm>
            <a:off x="8449733" y="4175450"/>
            <a:ext cx="1218035"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1800">
                <a:solidFill>
                  <a:srgbClr val="FF0000"/>
                </a:solidFill>
                <a:latin typeface="Calibri"/>
                <a:ea typeface="Calibri"/>
                <a:cs typeface="Calibri"/>
                <a:sym typeface="Calibri"/>
              </a:rPr>
              <a:t>acide</a:t>
            </a:r>
            <a:endParaRPr/>
          </a:p>
        </p:txBody>
      </p:sp>
      <p:sp>
        <p:nvSpPr>
          <p:cNvPr id="1327" name="Google Shape;1327;p63"/>
          <p:cNvSpPr txBox="1"/>
          <p:nvPr/>
        </p:nvSpPr>
        <p:spPr>
          <a:xfrm>
            <a:off x="1604052" y="5716500"/>
            <a:ext cx="25530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1800">
                <a:solidFill>
                  <a:srgbClr val="FF0000"/>
                </a:solidFill>
                <a:latin typeface="Calibri"/>
                <a:ea typeface="Calibri"/>
                <a:cs typeface="Calibri"/>
                <a:sym typeface="Calibri"/>
              </a:rPr>
              <a:t>L’acide chlorhydrique</a:t>
            </a:r>
            <a:endParaRPr/>
          </a:p>
        </p:txBody>
      </p:sp>
      <p:sp>
        <p:nvSpPr>
          <p:cNvPr id="1328" name="Google Shape;1328;p63"/>
          <p:cNvSpPr txBox="1"/>
          <p:nvPr/>
        </p:nvSpPr>
        <p:spPr>
          <a:xfrm>
            <a:off x="1953493" y="5964850"/>
            <a:ext cx="162443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1800">
                <a:solidFill>
                  <a:srgbClr val="FF0000"/>
                </a:solidFill>
                <a:latin typeface="Calibri"/>
                <a:ea typeface="Calibri"/>
                <a:cs typeface="Calibri"/>
                <a:sym typeface="Calibri"/>
              </a:rPr>
              <a:t>L’eau de javel</a:t>
            </a:r>
            <a:endParaRPr/>
          </a:p>
        </p:txBody>
      </p:sp>
      <p:sp>
        <p:nvSpPr>
          <p:cNvPr id="1329" name="Google Shape;1329;p63"/>
          <p:cNvSpPr txBox="1"/>
          <p:nvPr/>
        </p:nvSpPr>
        <p:spPr>
          <a:xfrm>
            <a:off x="9194800" y="5695010"/>
            <a:ext cx="1218035"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1800">
                <a:solidFill>
                  <a:srgbClr val="FF0000"/>
                </a:solidFill>
                <a:latin typeface="Calibri"/>
                <a:ea typeface="Calibri"/>
                <a:cs typeface="Calibri"/>
                <a:sym typeface="Calibri"/>
              </a:rPr>
              <a:t>petite</a:t>
            </a:r>
            <a:endParaRPr/>
          </a:p>
        </p:txBody>
      </p:sp>
      <p:sp>
        <p:nvSpPr>
          <p:cNvPr id="1330" name="Google Shape;1330;p63"/>
          <p:cNvSpPr txBox="1"/>
          <p:nvPr/>
        </p:nvSpPr>
        <p:spPr>
          <a:xfrm>
            <a:off x="9194800" y="5948222"/>
            <a:ext cx="1218035"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1800">
                <a:solidFill>
                  <a:srgbClr val="FF0000"/>
                </a:solidFill>
                <a:latin typeface="Calibri"/>
                <a:ea typeface="Calibri"/>
                <a:cs typeface="Calibri"/>
                <a:sym typeface="Calibri"/>
              </a:rPr>
              <a:t>grande</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1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1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2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1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1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2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1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2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2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2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2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2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2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2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2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3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4" name="Shape 1334"/>
        <p:cNvGrpSpPr/>
        <p:nvPr/>
      </p:nvGrpSpPr>
      <p:grpSpPr>
        <a:xfrm>
          <a:off x="0" y="0"/>
          <a:ext cx="0" cy="0"/>
          <a:chOff x="0" y="0"/>
          <a:chExt cx="0" cy="0"/>
        </a:xfrm>
      </p:grpSpPr>
      <p:grpSp>
        <p:nvGrpSpPr>
          <p:cNvPr id="1335" name="Google Shape;1335;p64"/>
          <p:cNvGrpSpPr/>
          <p:nvPr/>
        </p:nvGrpSpPr>
        <p:grpSpPr>
          <a:xfrm>
            <a:off x="812158" y="844906"/>
            <a:ext cx="10567685" cy="5198169"/>
            <a:chOff x="2184399" y="1402024"/>
            <a:chExt cx="7823200" cy="4942038"/>
          </a:xfrm>
        </p:grpSpPr>
        <p:sp>
          <p:nvSpPr>
            <p:cNvPr id="1336" name="Google Shape;1336;p64"/>
            <p:cNvSpPr/>
            <p:nvPr/>
          </p:nvSpPr>
          <p:spPr>
            <a:xfrm>
              <a:off x="2184399" y="1402024"/>
              <a:ext cx="7823200" cy="4942038"/>
            </a:xfrm>
            <a:prstGeom prst="roundRect">
              <a:avLst>
                <a:gd fmla="val 2665" name="adj"/>
              </a:avLst>
            </a:prstGeom>
            <a:solidFill>
              <a:srgbClr val="F9D7A2"/>
            </a:solidFill>
            <a:ln cap="flat" cmpd="sng" w="12700">
              <a:solidFill>
                <a:srgbClr val="F9D7A2"/>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200"/>
                <a:buFont typeface="Calibri"/>
                <a:buNone/>
              </a:pPr>
              <a:r>
                <a:t/>
              </a:r>
              <a:endParaRPr b="0" i="0" sz="1200" u="none" cap="none" strike="noStrike">
                <a:solidFill>
                  <a:srgbClr val="FFFFFF"/>
                </a:solidFill>
                <a:latin typeface="Calibri"/>
                <a:ea typeface="Calibri"/>
                <a:cs typeface="Calibri"/>
                <a:sym typeface="Calibri"/>
              </a:endParaRPr>
            </a:p>
          </p:txBody>
        </p:sp>
        <p:sp>
          <p:nvSpPr>
            <p:cNvPr id="1337" name="Google Shape;1337;p64"/>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5600"/>
                <a:buFont typeface="Calibri"/>
                <a:buNone/>
              </a:pPr>
              <a:r>
                <a:t/>
              </a:r>
              <a:endParaRPr b="1" i="0" sz="5600" u="none" cap="none" strike="noStrike">
                <a:solidFill>
                  <a:srgbClr val="000000"/>
                </a:solidFill>
                <a:latin typeface="Calibri"/>
                <a:ea typeface="Calibri"/>
                <a:cs typeface="Calibri"/>
                <a:sym typeface="Calibri"/>
              </a:endParaRPr>
            </a:p>
          </p:txBody>
        </p:sp>
      </p:grpSp>
      <p:grpSp>
        <p:nvGrpSpPr>
          <p:cNvPr id="1338" name="Google Shape;1338;p64"/>
          <p:cNvGrpSpPr/>
          <p:nvPr/>
        </p:nvGrpSpPr>
        <p:grpSpPr>
          <a:xfrm>
            <a:off x="8796759" y="4917801"/>
            <a:ext cx="2425143" cy="936371"/>
            <a:chOff x="8796759" y="4917801"/>
            <a:chExt cx="2425142" cy="936370"/>
          </a:xfrm>
        </p:grpSpPr>
        <p:sp>
          <p:nvSpPr>
            <p:cNvPr id="1339" name="Google Shape;1339;p64"/>
            <p:cNvSpPr/>
            <p:nvPr/>
          </p:nvSpPr>
          <p:spPr>
            <a:xfrm>
              <a:off x="10285531" y="4917801"/>
              <a:ext cx="936370" cy="936370"/>
            </a:xfrm>
            <a:prstGeom prst="ellipse">
              <a:avLst/>
            </a:prstGeom>
            <a:blipFill rotWithShape="1">
              <a:blip r:embed="rId3">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200"/>
                <a:buFont typeface="Calibri"/>
                <a:buNone/>
              </a:pPr>
              <a:r>
                <a:t/>
              </a:r>
              <a:endParaRPr b="0" i="0" sz="1200" u="none" cap="none" strike="noStrike">
                <a:solidFill>
                  <a:srgbClr val="FFFFFF"/>
                </a:solidFill>
                <a:latin typeface="Calibri"/>
                <a:ea typeface="Calibri"/>
                <a:cs typeface="Calibri"/>
                <a:sym typeface="Calibri"/>
              </a:endParaRPr>
            </a:p>
          </p:txBody>
        </p:sp>
        <p:sp>
          <p:nvSpPr>
            <p:cNvPr id="1340" name="Google Shape;1340;p64"/>
            <p:cNvSpPr/>
            <p:nvPr/>
          </p:nvSpPr>
          <p:spPr>
            <a:xfrm>
              <a:off x="8796759" y="5060928"/>
              <a:ext cx="1569327" cy="65011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3600"/>
                <a:buFont typeface="Calibri"/>
                <a:buNone/>
              </a:pPr>
              <a:r>
                <a:rPr b="1" i="0" lang="fr-FR" sz="3600" u="none" cap="none" strike="noStrike">
                  <a:solidFill>
                    <a:srgbClr val="000000"/>
                  </a:solidFill>
                  <a:latin typeface="Calibri"/>
                  <a:ea typeface="Calibri"/>
                  <a:cs typeface="Calibri"/>
                  <a:sym typeface="Calibri"/>
                </a:rPr>
                <a:t>3 min</a:t>
              </a:r>
              <a:endParaRPr/>
            </a:p>
          </p:txBody>
        </p:sp>
      </p:grpSp>
      <p:sp>
        <p:nvSpPr>
          <p:cNvPr id="1341" name="Google Shape;1341;p64"/>
          <p:cNvSpPr txBox="1"/>
          <p:nvPr/>
        </p:nvSpPr>
        <p:spPr>
          <a:xfrm>
            <a:off x="3001618" y="3570099"/>
            <a:ext cx="7007087" cy="83099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800"/>
              <a:buFont typeface="Arial"/>
              <a:buNone/>
            </a:pPr>
            <a:r>
              <a:rPr b="1" i="0" lang="fr-FR" sz="4800" u="none" cap="none" strike="noStrike">
                <a:solidFill>
                  <a:srgbClr val="000000"/>
                </a:solidFill>
                <a:latin typeface="Arial"/>
                <a:ea typeface="Arial"/>
                <a:cs typeface="Arial"/>
                <a:sym typeface="Arial"/>
              </a:rPr>
              <a:t>Clôture</a:t>
            </a:r>
            <a:r>
              <a:rPr b="1" i="0" lang="fr-FR" sz="4400" u="none" cap="none" strike="noStrike">
                <a:solidFill>
                  <a:srgbClr val="000000"/>
                </a:solidFill>
                <a:latin typeface="Calibri"/>
                <a:ea typeface="Calibri"/>
                <a:cs typeface="Calibri"/>
                <a:sym typeface="Calibri"/>
              </a:rPr>
              <a:t> de la séance</a:t>
            </a:r>
            <a:endParaRPr/>
          </a:p>
        </p:txBody>
      </p:sp>
      <p:pic>
        <p:nvPicPr>
          <p:cNvPr id="1342" name="Google Shape;1342;p64"/>
          <p:cNvPicPr preferRelativeResize="0"/>
          <p:nvPr/>
        </p:nvPicPr>
        <p:blipFill rotWithShape="1">
          <a:blip r:embed="rId4">
            <a:alphaModFix/>
          </a:blip>
          <a:srcRect b="0" l="0" r="0" t="0"/>
          <a:stretch/>
        </p:blipFill>
        <p:spPr>
          <a:xfrm>
            <a:off x="5558382" y="1611925"/>
            <a:ext cx="1893557" cy="1893557"/>
          </a:xfrm>
          <a:prstGeom prst="rect">
            <a:avLst/>
          </a:prstGeom>
          <a:noFill/>
          <a:ln>
            <a:noFill/>
          </a:ln>
        </p:spPr>
      </p:pic>
      <p:sp>
        <p:nvSpPr>
          <p:cNvPr id="1343" name="Google Shape;1343;p64"/>
          <p:cNvSpPr/>
          <p:nvPr/>
        </p:nvSpPr>
        <p:spPr>
          <a:xfrm>
            <a:off x="6882694" y="1468799"/>
            <a:ext cx="2547282" cy="671983"/>
          </a:xfrm>
          <a:prstGeom prst="wedgeRoundRectCallout">
            <a:avLst>
              <a:gd fmla="val -73611" name="adj1"/>
              <a:gd fmla="val 43944" name="adj2"/>
              <a:gd fmla="val 16667" name="adj3"/>
            </a:avLst>
          </a:prstGeom>
          <a:solidFill>
            <a:srgbClr val="FFC000"/>
          </a:solidFill>
          <a:ln cap="flat" cmpd="sng" w="9525">
            <a:solidFill>
              <a:schemeClr val="accent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2060"/>
              </a:buClr>
              <a:buSzPts val="2800"/>
              <a:buFont typeface="Bad Script"/>
              <a:buNone/>
            </a:pPr>
            <a:r>
              <a:rPr b="0" i="0" lang="fr-FR" sz="2800" u="none" cap="none" strike="noStrike">
                <a:solidFill>
                  <a:srgbClr val="002060"/>
                </a:solidFill>
                <a:latin typeface="Bad Script"/>
                <a:ea typeface="Bad Script"/>
                <a:cs typeface="Bad Script"/>
                <a:sym typeface="Bad Script"/>
              </a:rPr>
              <a:t>C’est la fin de la séance</a:t>
            </a:r>
            <a:endParaRPr b="0" i="0" sz="2800" u="none" cap="none" strike="noStrike">
              <a:solidFill>
                <a:srgbClr val="002060"/>
              </a:solidFill>
              <a:latin typeface="Bad Script"/>
              <a:ea typeface="Bad Script"/>
              <a:cs typeface="Bad Script"/>
              <a:sym typeface="Bad Script"/>
            </a:endParaRPr>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7" name="Shape 1347"/>
        <p:cNvGrpSpPr/>
        <p:nvPr/>
      </p:nvGrpSpPr>
      <p:grpSpPr>
        <a:xfrm>
          <a:off x="0" y="0"/>
          <a:ext cx="0" cy="0"/>
          <a:chOff x="0" y="0"/>
          <a:chExt cx="0" cy="0"/>
        </a:xfrm>
      </p:grpSpPr>
      <p:sp>
        <p:nvSpPr>
          <p:cNvPr id="1348" name="Google Shape;1348;p65"/>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Qui peut me dire ce que nous avons appris aujourd’hui? </a:t>
            </a:r>
            <a:br>
              <a:rPr lang="fr-FR"/>
            </a:br>
            <a:endParaRPr/>
          </a:p>
        </p:txBody>
      </p:sp>
      <p:sp>
        <p:nvSpPr>
          <p:cNvPr id="1349" name="Google Shape;1349;p65"/>
          <p:cNvSpPr txBox="1"/>
          <p:nvPr>
            <p:ph idx="2"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50"/>
              <a:buNone/>
            </a:pPr>
            <a:r>
              <a:t/>
            </a:r>
            <a:endParaRPr/>
          </a:p>
        </p:txBody>
      </p:sp>
      <p:pic>
        <p:nvPicPr>
          <p:cNvPr descr="A cartoon character leaning on a question mark&#10;&#10;AI-generated content may be incorrect." id="1350" name="Google Shape;1350;p65"/>
          <p:cNvPicPr preferRelativeResize="0"/>
          <p:nvPr>
            <p:ph idx="1" type="body"/>
          </p:nvPr>
        </p:nvPicPr>
        <p:blipFill rotWithShape="1">
          <a:blip r:embed="rId3">
            <a:alphaModFix/>
          </a:blip>
          <a:srcRect b="0" l="0" r="0" t="0"/>
          <a:stretch/>
        </p:blipFill>
        <p:spPr>
          <a:xfrm>
            <a:off x="3973115" y="1306115"/>
            <a:ext cx="4245769" cy="4245769"/>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4" name="Shape 1354"/>
        <p:cNvGrpSpPr/>
        <p:nvPr/>
      </p:nvGrpSpPr>
      <p:grpSpPr>
        <a:xfrm>
          <a:off x="0" y="0"/>
          <a:ext cx="0" cy="0"/>
          <a:chOff x="0" y="0"/>
          <a:chExt cx="0" cy="0"/>
        </a:xfrm>
      </p:grpSpPr>
      <p:sp>
        <p:nvSpPr>
          <p:cNvPr id="1355" name="Google Shape;1355;p66"/>
          <p:cNvSpPr/>
          <p:nvPr/>
        </p:nvSpPr>
        <p:spPr>
          <a:xfrm>
            <a:off x="852805" y="255666"/>
            <a:ext cx="10324003" cy="630569"/>
          </a:xfrm>
          <a:prstGeom prst="rect">
            <a:avLst/>
          </a:prstGeom>
          <a:noFill/>
          <a:ln>
            <a:noFill/>
          </a:ln>
        </p:spPr>
        <p:txBody>
          <a:bodyPr anchorCtr="0" anchor="ctr" bIns="45700" lIns="91425" spcFirstLastPara="1" rIns="91425" wrap="square" tIns="45700">
            <a:noAutofit/>
          </a:bodyPr>
          <a:lstStyle/>
          <a:p>
            <a:pPr indent="0" lvl="0" marL="0" marR="0" rtl="0" algn="just">
              <a:spcBef>
                <a:spcPts val="0"/>
              </a:spcBef>
              <a:spcAft>
                <a:spcPts val="0"/>
              </a:spcAft>
              <a:buNone/>
            </a:pPr>
            <a:r>
              <a:rPr b="1" i="0" lang="fr-FR" sz="1400" u="none" cap="none" strike="noStrike">
                <a:solidFill>
                  <a:srgbClr val="A5A5A5"/>
                </a:solidFill>
                <a:latin typeface="Calibri"/>
                <a:ea typeface="Calibri"/>
                <a:cs typeface="Calibri"/>
                <a:sym typeface="Calibri"/>
              </a:rPr>
              <a:t>Nous avons donc appris à </a:t>
            </a:r>
            <a:r>
              <a:rPr b="1" lang="fr-FR" sz="1400">
                <a:solidFill>
                  <a:srgbClr val="A5A5A5"/>
                </a:solidFill>
                <a:latin typeface="Calibri"/>
                <a:ea typeface="Calibri"/>
                <a:cs typeface="Calibri"/>
                <a:sym typeface="Calibri"/>
              </a:rPr>
              <a:t>identifier la solution la plus acide et la solution la plus basique à partir d’un tableau qui contient les valeurs du pH des solutions.</a:t>
            </a:r>
            <a:endParaRPr b="1" i="0" sz="1400" u="none" cap="none" strike="noStrike">
              <a:solidFill>
                <a:srgbClr val="A5A5A5"/>
              </a:solidFill>
              <a:latin typeface="Calibri"/>
              <a:ea typeface="Calibri"/>
              <a:cs typeface="Calibri"/>
              <a:sym typeface="Calibri"/>
            </a:endParaRPr>
          </a:p>
        </p:txBody>
      </p:sp>
      <p:sp>
        <p:nvSpPr>
          <p:cNvPr id="1356" name="Google Shape;1356;p66"/>
          <p:cNvSpPr txBox="1"/>
          <p:nvPr/>
        </p:nvSpPr>
        <p:spPr>
          <a:xfrm>
            <a:off x="11757947" y="71000"/>
            <a:ext cx="365440" cy="369332"/>
          </a:xfrm>
          <a:prstGeom prst="rect">
            <a:avLst/>
          </a:prstGeom>
          <a:solidFill>
            <a:srgbClr val="F7C47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800"/>
              <a:buFont typeface="Calibri"/>
              <a:buNone/>
            </a:pPr>
            <a:r>
              <a:rPr b="1" i="0" lang="fr-FR" sz="1800" u="none" cap="none" strike="noStrike">
                <a:solidFill>
                  <a:srgbClr val="FFFFFF"/>
                </a:solidFill>
                <a:latin typeface="Calibri"/>
                <a:ea typeface="Calibri"/>
                <a:cs typeface="Calibri"/>
                <a:sym typeface="Calibri"/>
              </a:rPr>
              <a:t>C</a:t>
            </a:r>
            <a:endParaRPr b="1" i="0" sz="1800" u="none" cap="none" strike="noStrike">
              <a:solidFill>
                <a:srgbClr val="FFFFFF"/>
              </a:solidFill>
              <a:latin typeface="Calibri"/>
              <a:ea typeface="Calibri"/>
              <a:cs typeface="Calibri"/>
              <a:sym typeface="Calibri"/>
            </a:endParaRPr>
          </a:p>
        </p:txBody>
      </p:sp>
      <p:sp>
        <p:nvSpPr>
          <p:cNvPr id="1357" name="Google Shape;1357;p66"/>
          <p:cNvSpPr txBox="1"/>
          <p:nvPr/>
        </p:nvSpPr>
        <p:spPr>
          <a:xfrm>
            <a:off x="1702238" y="2898717"/>
            <a:ext cx="7743100" cy="461665"/>
          </a:xfrm>
          <a:prstGeom prst="rect">
            <a:avLst/>
          </a:prstGeom>
          <a:no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rPr b="1" lang="fr-FR" sz="2400">
                <a:solidFill>
                  <a:srgbClr val="FF0000"/>
                </a:solidFill>
                <a:latin typeface="Calibri"/>
                <a:ea typeface="Calibri"/>
                <a:cs typeface="Calibri"/>
                <a:sym typeface="Calibri"/>
              </a:rPr>
              <a:t>Identifier </a:t>
            </a:r>
            <a:r>
              <a:rPr b="1" lang="fr-FR" sz="2400">
                <a:solidFill>
                  <a:schemeClr val="dk1"/>
                </a:solidFill>
                <a:latin typeface="Calibri"/>
                <a:ea typeface="Calibri"/>
                <a:cs typeface="Calibri"/>
                <a:sym typeface="Calibri"/>
              </a:rPr>
              <a:t>la solution la plus acide et la solution la plus basique à partir des valeurs du pH</a:t>
            </a:r>
            <a:endParaRPr b="1" sz="2400">
              <a:solidFill>
                <a:schemeClr val="dk1"/>
              </a:solidFill>
              <a:latin typeface="Calibri"/>
              <a:ea typeface="Calibri"/>
              <a:cs typeface="Calibri"/>
              <a:sym typeface="Calibri"/>
            </a:endParaRPr>
          </a:p>
        </p:txBody>
      </p:sp>
      <p:sp>
        <p:nvSpPr>
          <p:cNvPr id="1358" name="Google Shape;1358;p66"/>
          <p:cNvSpPr/>
          <p:nvPr/>
        </p:nvSpPr>
        <p:spPr>
          <a:xfrm>
            <a:off x="766233" y="2599267"/>
            <a:ext cx="8809567" cy="1060567"/>
          </a:xfrm>
          <a:prstGeom prst="roundRect">
            <a:avLst>
              <a:gd fmla="val 50000" name="adj"/>
            </a:avLst>
          </a:prstGeom>
          <a:noFill/>
          <a:ln cap="flat" cmpd="sng" w="19050">
            <a:solidFill>
              <a:srgbClr val="72B6D3"/>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p:txBody>
      </p:sp>
      <p:pic>
        <p:nvPicPr>
          <p:cNvPr id="1359" name="Google Shape;1359;p66"/>
          <p:cNvPicPr preferRelativeResize="0"/>
          <p:nvPr/>
        </p:nvPicPr>
        <p:blipFill rotWithShape="1">
          <a:blip r:embed="rId3">
            <a:alphaModFix/>
          </a:blip>
          <a:srcRect b="0" l="0" r="0" t="0"/>
          <a:stretch/>
        </p:blipFill>
        <p:spPr>
          <a:xfrm>
            <a:off x="766233" y="2392623"/>
            <a:ext cx="805544" cy="805544"/>
          </a:xfrm>
          <a:prstGeom prst="rect">
            <a:avLst/>
          </a:prstGeom>
          <a:noFill/>
          <a:ln>
            <a:noFill/>
          </a:ln>
        </p:spPr>
      </p:pic>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3" name="Shape 1363"/>
        <p:cNvGrpSpPr/>
        <p:nvPr/>
      </p:nvGrpSpPr>
      <p:grpSpPr>
        <a:xfrm>
          <a:off x="0" y="0"/>
          <a:ext cx="0" cy="0"/>
          <a:chOff x="0" y="0"/>
          <a:chExt cx="0" cy="0"/>
        </a:xfrm>
      </p:grpSpPr>
      <p:sp>
        <p:nvSpPr>
          <p:cNvPr id="1364" name="Google Shape;1364;p67"/>
          <p:cNvSpPr/>
          <p:nvPr/>
        </p:nvSpPr>
        <p:spPr>
          <a:xfrm>
            <a:off x="852805" y="255666"/>
            <a:ext cx="10324003" cy="369333"/>
          </a:xfrm>
          <a:prstGeom prst="rect">
            <a:avLst/>
          </a:prstGeom>
          <a:noFill/>
          <a:ln>
            <a:noFill/>
          </a:ln>
        </p:spPr>
        <p:txBody>
          <a:bodyPr anchorCtr="0" anchor="ctr" bIns="45700" lIns="91425" spcFirstLastPara="1" rIns="91425" wrap="square" tIns="45700">
            <a:noAutofit/>
          </a:bodyPr>
          <a:lstStyle/>
          <a:p>
            <a:pPr indent="0" lvl="0" marL="0" marR="0" rtl="0" algn="just">
              <a:spcBef>
                <a:spcPts val="0"/>
              </a:spcBef>
              <a:spcAft>
                <a:spcPts val="0"/>
              </a:spcAft>
              <a:buNone/>
            </a:pPr>
            <a:r>
              <a:rPr b="1" i="0" lang="fr-FR" sz="1400" u="none" cap="none" strike="noStrike">
                <a:solidFill>
                  <a:srgbClr val="A5A5A5"/>
                </a:solidFill>
                <a:latin typeface="Calibri"/>
                <a:ea typeface="Calibri"/>
                <a:cs typeface="Calibri"/>
                <a:sym typeface="Calibri"/>
              </a:rPr>
              <a:t>Pour réviser à la maison, voici le bilan de cette séance. </a:t>
            </a:r>
            <a:endParaRPr/>
          </a:p>
        </p:txBody>
      </p:sp>
      <p:sp>
        <p:nvSpPr>
          <p:cNvPr id="1365" name="Google Shape;1365;p67"/>
          <p:cNvSpPr txBox="1"/>
          <p:nvPr/>
        </p:nvSpPr>
        <p:spPr>
          <a:xfrm>
            <a:off x="11757947" y="71000"/>
            <a:ext cx="365440" cy="369332"/>
          </a:xfrm>
          <a:prstGeom prst="rect">
            <a:avLst/>
          </a:prstGeom>
          <a:solidFill>
            <a:srgbClr val="F7C47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800"/>
              <a:buFont typeface="Calibri"/>
              <a:buNone/>
            </a:pPr>
            <a:r>
              <a:rPr b="1" i="0" lang="fr-FR" sz="1800" u="none" cap="none" strike="noStrike">
                <a:solidFill>
                  <a:srgbClr val="FFFFFF"/>
                </a:solidFill>
                <a:latin typeface="Calibri"/>
                <a:ea typeface="Calibri"/>
                <a:cs typeface="Calibri"/>
                <a:sym typeface="Calibri"/>
              </a:rPr>
              <a:t>C</a:t>
            </a:r>
            <a:endParaRPr b="1" i="0" sz="1800" u="none" cap="none" strike="noStrike">
              <a:solidFill>
                <a:srgbClr val="FFFFFF"/>
              </a:solidFill>
              <a:latin typeface="Calibri"/>
              <a:ea typeface="Calibri"/>
              <a:cs typeface="Calibri"/>
              <a:sym typeface="Calibri"/>
            </a:endParaRPr>
          </a:p>
        </p:txBody>
      </p:sp>
      <p:sp>
        <p:nvSpPr>
          <p:cNvPr id="1366" name="Google Shape;1366;p67"/>
          <p:cNvSpPr/>
          <p:nvPr/>
        </p:nvSpPr>
        <p:spPr>
          <a:xfrm>
            <a:off x="1412240" y="2976880"/>
            <a:ext cx="9479280" cy="538480"/>
          </a:xfrm>
          <a:prstGeom prst="rightArrow">
            <a:avLst>
              <a:gd fmla="val 50000" name="adj1"/>
              <a:gd fmla="val 50000" name="adj2"/>
            </a:avLst>
          </a:prstGeom>
          <a:gradFill>
            <a:gsLst>
              <a:gs pos="0">
                <a:srgbClr val="FF0000"/>
              </a:gs>
              <a:gs pos="48000">
                <a:srgbClr val="CFE6B3"/>
              </a:gs>
              <a:gs pos="74000">
                <a:srgbClr val="87BFEA"/>
              </a:gs>
              <a:gs pos="83000">
                <a:srgbClr val="87BFEA"/>
              </a:gs>
              <a:gs pos="100000">
                <a:srgbClr val="ADD6F1"/>
              </a:gs>
            </a:gsLst>
            <a:lin ang="0" scaled="0"/>
          </a:gra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1367" name="Google Shape;1367;p67"/>
          <p:cNvCxnSpPr/>
          <p:nvPr/>
        </p:nvCxnSpPr>
        <p:spPr>
          <a:xfrm>
            <a:off x="5933440" y="2438400"/>
            <a:ext cx="0" cy="650240"/>
          </a:xfrm>
          <a:prstGeom prst="straightConnector1">
            <a:avLst/>
          </a:prstGeom>
          <a:noFill/>
          <a:ln cap="flat" cmpd="sng" w="57150">
            <a:solidFill>
              <a:srgbClr val="00B050"/>
            </a:solidFill>
            <a:prstDash val="solid"/>
            <a:miter lim="800000"/>
            <a:headEnd len="sm" w="sm" type="none"/>
            <a:tailEnd len="med" w="med" type="triangle"/>
          </a:ln>
        </p:spPr>
      </p:cxnSp>
      <p:sp>
        <p:nvSpPr>
          <p:cNvPr id="1368" name="Google Shape;1368;p67"/>
          <p:cNvSpPr txBox="1"/>
          <p:nvPr/>
        </p:nvSpPr>
        <p:spPr>
          <a:xfrm>
            <a:off x="5403904" y="1918007"/>
            <a:ext cx="1059072"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rgbClr val="00B050"/>
                </a:solidFill>
                <a:latin typeface="Calibri"/>
                <a:ea typeface="Calibri"/>
                <a:cs typeface="Calibri"/>
                <a:sym typeface="Calibri"/>
              </a:rPr>
              <a:t>Neutre</a:t>
            </a:r>
            <a:endParaRPr/>
          </a:p>
        </p:txBody>
      </p:sp>
      <p:sp>
        <p:nvSpPr>
          <p:cNvPr id="1369" name="Google Shape;1369;p67"/>
          <p:cNvSpPr/>
          <p:nvPr/>
        </p:nvSpPr>
        <p:spPr>
          <a:xfrm>
            <a:off x="5283200" y="1859280"/>
            <a:ext cx="1300480" cy="579120"/>
          </a:xfrm>
          <a:prstGeom prst="roundRect">
            <a:avLst>
              <a:gd fmla="val 16667" name="adj"/>
            </a:avLst>
          </a:prstGeom>
          <a:noFill/>
          <a:ln cap="flat" cmpd="sng" w="12700">
            <a:solidFill>
              <a:srgbClr val="00B0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70" name="Google Shape;1370;p67"/>
          <p:cNvSpPr txBox="1"/>
          <p:nvPr/>
        </p:nvSpPr>
        <p:spPr>
          <a:xfrm>
            <a:off x="2451624" y="2438400"/>
            <a:ext cx="2241319"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rgbClr val="FF0000"/>
                </a:solidFill>
                <a:latin typeface="Calibri"/>
                <a:ea typeface="Calibri"/>
                <a:cs typeface="Calibri"/>
                <a:sym typeface="Calibri"/>
              </a:rPr>
              <a:t>Solutions acides</a:t>
            </a:r>
            <a:endParaRPr/>
          </a:p>
        </p:txBody>
      </p:sp>
      <p:sp>
        <p:nvSpPr>
          <p:cNvPr id="1371" name="Google Shape;1371;p67"/>
          <p:cNvSpPr/>
          <p:nvPr/>
        </p:nvSpPr>
        <p:spPr>
          <a:xfrm>
            <a:off x="2318568" y="2379672"/>
            <a:ext cx="2507432" cy="579120"/>
          </a:xfrm>
          <a:prstGeom prst="roundRect">
            <a:avLst>
              <a:gd fmla="val 16667" name="adj"/>
            </a:avLst>
          </a:prstGeom>
          <a:noFill/>
          <a:ln cap="flat" cmpd="sng" w="127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72" name="Google Shape;1372;p67"/>
          <p:cNvSpPr txBox="1"/>
          <p:nvPr/>
        </p:nvSpPr>
        <p:spPr>
          <a:xfrm>
            <a:off x="7306705" y="2415848"/>
            <a:ext cx="256672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rgbClr val="5EACE3"/>
                </a:solidFill>
                <a:latin typeface="Calibri"/>
                <a:ea typeface="Calibri"/>
                <a:cs typeface="Calibri"/>
                <a:sym typeface="Calibri"/>
              </a:rPr>
              <a:t>Solutions basiques</a:t>
            </a:r>
            <a:endParaRPr/>
          </a:p>
        </p:txBody>
      </p:sp>
      <p:sp>
        <p:nvSpPr>
          <p:cNvPr id="1373" name="Google Shape;1373;p67"/>
          <p:cNvSpPr/>
          <p:nvPr/>
        </p:nvSpPr>
        <p:spPr>
          <a:xfrm>
            <a:off x="7276936" y="2357120"/>
            <a:ext cx="2596495" cy="579120"/>
          </a:xfrm>
          <a:prstGeom prst="roundRect">
            <a:avLst>
              <a:gd fmla="val 16667" name="adj"/>
            </a:avLst>
          </a:prstGeom>
          <a:noFill/>
          <a:ln cap="flat" cmpd="sng" w="12700">
            <a:solidFill>
              <a:srgbClr val="5FADE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1374" name="Google Shape;1374;p67"/>
          <p:cNvCxnSpPr>
            <a:endCxn id="1375" idx="0"/>
          </p:cNvCxnSpPr>
          <p:nvPr/>
        </p:nvCxnSpPr>
        <p:spPr>
          <a:xfrm>
            <a:off x="1412259" y="2877473"/>
            <a:ext cx="7500" cy="619800"/>
          </a:xfrm>
          <a:prstGeom prst="straightConnector1">
            <a:avLst/>
          </a:prstGeom>
          <a:noFill/>
          <a:ln cap="flat" cmpd="sng" w="28575">
            <a:solidFill>
              <a:srgbClr val="262626"/>
            </a:solidFill>
            <a:prstDash val="dash"/>
            <a:miter lim="800000"/>
            <a:headEnd len="sm" w="sm" type="none"/>
            <a:tailEnd len="sm" w="sm" type="none"/>
          </a:ln>
        </p:spPr>
      </p:cxnSp>
      <p:sp>
        <p:nvSpPr>
          <p:cNvPr id="1375" name="Google Shape;1375;p67"/>
          <p:cNvSpPr txBox="1"/>
          <p:nvPr/>
        </p:nvSpPr>
        <p:spPr>
          <a:xfrm>
            <a:off x="1249680" y="3497273"/>
            <a:ext cx="34015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0</a:t>
            </a:r>
            <a:endParaRPr b="1" sz="1800">
              <a:solidFill>
                <a:schemeClr val="dk1"/>
              </a:solidFill>
              <a:latin typeface="Calibri"/>
              <a:ea typeface="Calibri"/>
              <a:cs typeface="Calibri"/>
              <a:sym typeface="Calibri"/>
            </a:endParaRPr>
          </a:p>
        </p:txBody>
      </p:sp>
      <p:cxnSp>
        <p:nvCxnSpPr>
          <p:cNvPr id="1376" name="Google Shape;1376;p67"/>
          <p:cNvCxnSpPr>
            <a:endCxn id="1377" idx="0"/>
          </p:cNvCxnSpPr>
          <p:nvPr/>
        </p:nvCxnSpPr>
        <p:spPr>
          <a:xfrm>
            <a:off x="5924619" y="2958752"/>
            <a:ext cx="7500" cy="619800"/>
          </a:xfrm>
          <a:prstGeom prst="straightConnector1">
            <a:avLst/>
          </a:prstGeom>
          <a:noFill/>
          <a:ln cap="flat" cmpd="sng" w="28575">
            <a:solidFill>
              <a:srgbClr val="262626"/>
            </a:solidFill>
            <a:prstDash val="dash"/>
            <a:miter lim="800000"/>
            <a:headEnd len="sm" w="sm" type="none"/>
            <a:tailEnd len="sm" w="sm" type="none"/>
          </a:ln>
        </p:spPr>
      </p:cxnSp>
      <p:sp>
        <p:nvSpPr>
          <p:cNvPr id="1377" name="Google Shape;1377;p67"/>
          <p:cNvSpPr txBox="1"/>
          <p:nvPr/>
        </p:nvSpPr>
        <p:spPr>
          <a:xfrm>
            <a:off x="5762040" y="3578552"/>
            <a:ext cx="34015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7</a:t>
            </a:r>
            <a:endParaRPr b="1" sz="1800">
              <a:solidFill>
                <a:schemeClr val="dk1"/>
              </a:solidFill>
              <a:latin typeface="Calibri"/>
              <a:ea typeface="Calibri"/>
              <a:cs typeface="Calibri"/>
              <a:sym typeface="Calibri"/>
            </a:endParaRPr>
          </a:p>
        </p:txBody>
      </p:sp>
      <p:cxnSp>
        <p:nvCxnSpPr>
          <p:cNvPr id="1378" name="Google Shape;1378;p67"/>
          <p:cNvCxnSpPr>
            <a:endCxn id="1379" idx="0"/>
          </p:cNvCxnSpPr>
          <p:nvPr/>
        </p:nvCxnSpPr>
        <p:spPr>
          <a:xfrm flipH="1">
            <a:off x="10266881" y="2994999"/>
            <a:ext cx="7500" cy="561000"/>
          </a:xfrm>
          <a:prstGeom prst="straightConnector1">
            <a:avLst/>
          </a:prstGeom>
          <a:noFill/>
          <a:ln cap="flat" cmpd="sng" w="28575">
            <a:solidFill>
              <a:srgbClr val="262626"/>
            </a:solidFill>
            <a:prstDash val="dash"/>
            <a:miter lim="800000"/>
            <a:headEnd len="sm" w="sm" type="none"/>
            <a:tailEnd len="sm" w="sm" type="none"/>
          </a:ln>
        </p:spPr>
      </p:cxnSp>
      <p:sp>
        <p:nvSpPr>
          <p:cNvPr id="1379" name="Google Shape;1379;p67"/>
          <p:cNvSpPr txBox="1"/>
          <p:nvPr/>
        </p:nvSpPr>
        <p:spPr>
          <a:xfrm>
            <a:off x="10019056" y="3555999"/>
            <a:ext cx="495649"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14</a:t>
            </a:r>
            <a:endParaRPr b="1" sz="1800">
              <a:solidFill>
                <a:schemeClr val="dk1"/>
              </a:solidFill>
              <a:latin typeface="Calibri"/>
              <a:ea typeface="Calibri"/>
              <a:cs typeface="Calibri"/>
              <a:sym typeface="Calibri"/>
            </a:endParaRPr>
          </a:p>
        </p:txBody>
      </p:sp>
      <p:sp>
        <p:nvSpPr>
          <p:cNvPr id="1380" name="Google Shape;1380;p67"/>
          <p:cNvSpPr txBox="1"/>
          <p:nvPr/>
        </p:nvSpPr>
        <p:spPr>
          <a:xfrm>
            <a:off x="6292354" y="3640107"/>
            <a:ext cx="3536546"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000">
                <a:solidFill>
                  <a:srgbClr val="0070C0"/>
                </a:solidFill>
                <a:latin typeface="Calibri"/>
                <a:ea typeface="Calibri"/>
                <a:cs typeface="Calibri"/>
                <a:sym typeface="Calibri"/>
              </a:rPr>
              <a:t>Solution de plus en plus basique</a:t>
            </a:r>
            <a:endParaRPr sz="1600">
              <a:solidFill>
                <a:srgbClr val="0070C0"/>
              </a:solidFill>
              <a:latin typeface="Calibri"/>
              <a:ea typeface="Calibri"/>
              <a:cs typeface="Calibri"/>
              <a:sym typeface="Calibri"/>
            </a:endParaRPr>
          </a:p>
        </p:txBody>
      </p:sp>
      <p:sp>
        <p:nvSpPr>
          <p:cNvPr id="1381" name="Google Shape;1381;p67"/>
          <p:cNvSpPr txBox="1"/>
          <p:nvPr/>
        </p:nvSpPr>
        <p:spPr>
          <a:xfrm>
            <a:off x="1779994" y="3617554"/>
            <a:ext cx="3275256"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000">
                <a:solidFill>
                  <a:srgbClr val="FF0000"/>
                </a:solidFill>
                <a:latin typeface="Calibri"/>
                <a:ea typeface="Calibri"/>
                <a:cs typeface="Calibri"/>
                <a:sym typeface="Calibri"/>
              </a:rPr>
              <a:t>Solution de plus en plus acide</a:t>
            </a:r>
            <a:endParaRPr sz="1600">
              <a:solidFill>
                <a:srgbClr val="FF0000"/>
              </a:solidFill>
              <a:latin typeface="Calibri"/>
              <a:ea typeface="Calibri"/>
              <a:cs typeface="Calibri"/>
              <a:sym typeface="Calibri"/>
            </a:endParaRPr>
          </a:p>
        </p:txBody>
      </p:sp>
      <p:cxnSp>
        <p:nvCxnSpPr>
          <p:cNvPr id="1382" name="Google Shape;1382;p67"/>
          <p:cNvCxnSpPr/>
          <p:nvPr/>
        </p:nvCxnSpPr>
        <p:spPr>
          <a:xfrm rot="10800000">
            <a:off x="1779994" y="3555999"/>
            <a:ext cx="3275256" cy="22553"/>
          </a:xfrm>
          <a:prstGeom prst="straightConnector1">
            <a:avLst/>
          </a:prstGeom>
          <a:noFill/>
          <a:ln cap="flat" cmpd="sng" w="57150">
            <a:solidFill>
              <a:srgbClr val="FF0000"/>
            </a:solidFill>
            <a:prstDash val="solid"/>
            <a:miter lim="800000"/>
            <a:headEnd len="sm" w="sm" type="none"/>
            <a:tailEnd len="med" w="med" type="triangle"/>
          </a:ln>
        </p:spPr>
      </p:cxnSp>
      <p:cxnSp>
        <p:nvCxnSpPr>
          <p:cNvPr id="1383" name="Google Shape;1383;p67"/>
          <p:cNvCxnSpPr/>
          <p:nvPr/>
        </p:nvCxnSpPr>
        <p:spPr>
          <a:xfrm flipH="1" rot="10800000">
            <a:off x="6292354" y="3556614"/>
            <a:ext cx="3581077" cy="21938"/>
          </a:xfrm>
          <a:prstGeom prst="straightConnector1">
            <a:avLst/>
          </a:prstGeom>
          <a:noFill/>
          <a:ln cap="flat" cmpd="sng" w="57150">
            <a:solidFill>
              <a:srgbClr val="0040C0"/>
            </a:solidFill>
            <a:prstDash val="solid"/>
            <a:miter lim="800000"/>
            <a:headEnd len="sm" w="sm" type="none"/>
            <a:tailEnd len="med" w="med" type="triangl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7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7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6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6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7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7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82"/>
                                        </p:tgtEl>
                                        <p:attrNameLst>
                                          <p:attrName>style.visibility</p:attrName>
                                        </p:attrNameLst>
                                      </p:cBhvr>
                                      <p:to>
                                        <p:strVal val="visible"/>
                                      </p:to>
                                    </p:set>
                                    <p:animEffect filter="fade" transition="in">
                                      <p:cBhvr>
                                        <p:cTn dur="1000"/>
                                        <p:tgtEl>
                                          <p:spTgt spid="138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81"/>
                                        </p:tgtEl>
                                        <p:attrNameLst>
                                          <p:attrName>style.visibility</p:attrName>
                                        </p:attrNameLst>
                                      </p:cBhvr>
                                      <p:to>
                                        <p:strVal val="visible"/>
                                      </p:to>
                                    </p:set>
                                    <p:animEffect filter="fade" transition="in">
                                      <p:cBhvr>
                                        <p:cTn dur="500"/>
                                        <p:tgtEl>
                                          <p:spTgt spid="138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83"/>
                                        </p:tgtEl>
                                        <p:attrNameLst>
                                          <p:attrName>style.visibility</p:attrName>
                                        </p:attrNameLst>
                                      </p:cBhvr>
                                      <p:to>
                                        <p:strVal val="visible"/>
                                      </p:to>
                                    </p:set>
                                    <p:animEffect filter="fade" transition="in">
                                      <p:cBhvr>
                                        <p:cTn dur="1000"/>
                                        <p:tgtEl>
                                          <p:spTgt spid="138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80"/>
                                        </p:tgtEl>
                                        <p:attrNameLst>
                                          <p:attrName>style.visibility</p:attrName>
                                        </p:attrNameLst>
                                      </p:cBhvr>
                                      <p:to>
                                        <p:strVal val="visible"/>
                                      </p:to>
                                    </p:set>
                                    <p:animEffect filter="fade" transition="in">
                                      <p:cBhvr>
                                        <p:cTn dur="500"/>
                                        <p:tgtEl>
                                          <p:spTgt spid="138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8" name="Shape 1388"/>
        <p:cNvGrpSpPr/>
        <p:nvPr/>
      </p:nvGrpSpPr>
      <p:grpSpPr>
        <a:xfrm>
          <a:off x="0" y="0"/>
          <a:ext cx="0" cy="0"/>
          <a:chOff x="0" y="0"/>
          <a:chExt cx="0" cy="0"/>
        </a:xfrm>
      </p:grpSpPr>
      <p:sp>
        <p:nvSpPr>
          <p:cNvPr id="1389" name="Google Shape;1389;p68"/>
          <p:cNvSpPr txBox="1"/>
          <p:nvPr>
            <p:ph idx="4294967295" type="title"/>
          </p:nvPr>
        </p:nvSpPr>
        <p:spPr>
          <a:xfrm>
            <a:off x="919576" y="226150"/>
            <a:ext cx="10160000" cy="47148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A5A5A5"/>
              </a:buClr>
              <a:buSzPts val="1600"/>
              <a:buFont typeface="Calibri"/>
              <a:buNone/>
            </a:pPr>
            <a:r>
              <a:rPr b="1" lang="fr-FR" sz="1600">
                <a:solidFill>
                  <a:srgbClr val="A5A5A5"/>
                </a:solidFill>
                <a:latin typeface="Calibri"/>
                <a:ea typeface="Calibri"/>
                <a:cs typeface="Calibri"/>
                <a:sym typeface="Calibri"/>
              </a:rPr>
              <a:t>Voici aussi le lexique à utiliser pour résoudre une tâche similaire. </a:t>
            </a:r>
            <a:endParaRPr/>
          </a:p>
        </p:txBody>
      </p:sp>
      <p:grpSp>
        <p:nvGrpSpPr>
          <p:cNvPr id="1390" name="Google Shape;1390;p68"/>
          <p:cNvGrpSpPr/>
          <p:nvPr/>
        </p:nvGrpSpPr>
        <p:grpSpPr>
          <a:xfrm>
            <a:off x="285342" y="1148295"/>
            <a:ext cx="11463355" cy="5005489"/>
            <a:chOff x="380712" y="1645615"/>
            <a:chExt cx="11463355" cy="4973127"/>
          </a:xfrm>
        </p:grpSpPr>
        <p:sp>
          <p:nvSpPr>
            <p:cNvPr id="1391" name="Google Shape;1391;p68"/>
            <p:cNvSpPr/>
            <p:nvPr/>
          </p:nvSpPr>
          <p:spPr>
            <a:xfrm>
              <a:off x="380712" y="2087382"/>
              <a:ext cx="11428467" cy="4531360"/>
            </a:xfrm>
            <a:prstGeom prst="rect">
              <a:avLst/>
            </a:prstGeom>
            <a:solidFill>
              <a:srgbClr val="F2F2F2"/>
            </a:solidFill>
            <a:ln cap="flat" cmpd="sng" w="25400">
              <a:solidFill>
                <a:srgbClr val="0097A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1" i="0" sz="1800" u="none" cap="none" strike="noStrike">
                <a:solidFill>
                  <a:srgbClr val="FFFFFF"/>
                </a:solidFill>
                <a:latin typeface="Arial"/>
                <a:ea typeface="Arial"/>
                <a:cs typeface="Arial"/>
                <a:sym typeface="Arial"/>
              </a:endParaRPr>
            </a:p>
          </p:txBody>
        </p:sp>
        <p:sp>
          <p:nvSpPr>
            <p:cNvPr id="1392" name="Google Shape;1392;p68"/>
            <p:cNvSpPr/>
            <p:nvPr/>
          </p:nvSpPr>
          <p:spPr>
            <a:xfrm>
              <a:off x="4673600" y="2922668"/>
              <a:ext cx="2702560" cy="1716575"/>
            </a:xfrm>
            <a:prstGeom prst="roundRect">
              <a:avLst>
                <a:gd fmla="val 16667" name="adj"/>
              </a:avLst>
            </a:prstGeom>
            <a:solidFill>
              <a:srgbClr val="FEEDD8"/>
            </a:solidFill>
            <a:ln cap="flat" cmpd="sng" w="2540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rPr b="1" i="0" lang="fr-FR" sz="1800" u="none" cap="none" strike="noStrike">
                  <a:solidFill>
                    <a:srgbClr val="000000"/>
                  </a:solidFill>
                  <a:latin typeface="Calibri"/>
                  <a:ea typeface="Calibri"/>
                  <a:cs typeface="Calibri"/>
                  <a:sym typeface="Calibri"/>
                </a:rPr>
                <a:t>Identifier la solution la plus acide et la solution la plus basique</a:t>
              </a:r>
              <a:endParaRPr/>
            </a:p>
          </p:txBody>
        </p:sp>
        <p:sp>
          <p:nvSpPr>
            <p:cNvPr id="1393" name="Google Shape;1393;p68"/>
            <p:cNvSpPr/>
            <p:nvPr/>
          </p:nvSpPr>
          <p:spPr>
            <a:xfrm>
              <a:off x="1003405" y="2853580"/>
              <a:ext cx="2216165" cy="1400426"/>
            </a:xfrm>
            <a:prstGeom prst="roundRect">
              <a:avLst>
                <a:gd fmla="val 8096" name="adj"/>
              </a:avLst>
            </a:prstGeom>
            <a:solidFill>
              <a:srgbClr val="FEEDD8"/>
            </a:solidFill>
            <a:ln cap="flat" cmpd="sng" w="2540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000"/>
                <a:buFont typeface="Calibri"/>
                <a:buNone/>
              </a:pPr>
              <a:r>
                <a:t/>
              </a:r>
              <a:endParaRPr b="1" i="0" sz="2000" u="none" cap="none" strike="noStrike">
                <a:solidFill>
                  <a:srgbClr val="000000"/>
                </a:solidFill>
                <a:latin typeface="Arial"/>
                <a:ea typeface="Arial"/>
                <a:cs typeface="Arial"/>
                <a:sym typeface="Arial"/>
              </a:endParaRPr>
            </a:p>
          </p:txBody>
        </p:sp>
        <p:sp>
          <p:nvSpPr>
            <p:cNvPr id="1394" name="Google Shape;1394;p68"/>
            <p:cNvSpPr txBox="1"/>
            <p:nvPr/>
          </p:nvSpPr>
          <p:spPr>
            <a:xfrm>
              <a:off x="4881880" y="2610818"/>
              <a:ext cx="2286000" cy="30777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1" lang="fr-FR" sz="1400" u="none" cap="none" strike="noStrike">
                  <a:solidFill>
                    <a:srgbClr val="000000"/>
                  </a:solidFill>
                  <a:latin typeface="Arial"/>
                  <a:ea typeface="Arial"/>
                  <a:cs typeface="Arial"/>
                  <a:sym typeface="Arial"/>
                </a:rPr>
                <a:t>Ma tâche</a:t>
              </a:r>
              <a:endParaRPr/>
            </a:p>
          </p:txBody>
        </p:sp>
        <p:sp>
          <p:nvSpPr>
            <p:cNvPr id="1395" name="Google Shape;1395;p68"/>
            <p:cNvSpPr/>
            <p:nvPr/>
          </p:nvSpPr>
          <p:spPr>
            <a:xfrm>
              <a:off x="8432608" y="2582505"/>
              <a:ext cx="2430737" cy="2321136"/>
            </a:xfrm>
            <a:prstGeom prst="roundRect">
              <a:avLst>
                <a:gd fmla="val 16667" name="adj"/>
              </a:avLst>
            </a:prstGeom>
            <a:solidFill>
              <a:srgbClr val="0097A7">
                <a:alpha val="29803"/>
              </a:srgbClr>
            </a:solidFill>
            <a:ln cap="flat" cmpd="sng" w="25400">
              <a:solidFill>
                <a:srgbClr val="0097A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600"/>
                <a:buFont typeface="Calibri"/>
                <a:buNone/>
              </a:pPr>
              <a:r>
                <a:t/>
              </a:r>
              <a:endParaRPr b="1" i="0" sz="1600" u="none" cap="none" strike="noStrike">
                <a:solidFill>
                  <a:srgbClr val="000000"/>
                </a:solidFill>
                <a:latin typeface="Arial"/>
                <a:ea typeface="Arial"/>
                <a:cs typeface="Arial"/>
                <a:sym typeface="Arial"/>
              </a:endParaRPr>
            </a:p>
          </p:txBody>
        </p:sp>
        <p:sp>
          <p:nvSpPr>
            <p:cNvPr id="1396" name="Google Shape;1396;p68"/>
            <p:cNvSpPr txBox="1"/>
            <p:nvPr/>
          </p:nvSpPr>
          <p:spPr>
            <a:xfrm>
              <a:off x="8577345" y="2290638"/>
              <a:ext cx="2286000" cy="30777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1" lang="fr-FR" sz="1400" u="none" cap="none" strike="noStrike">
                  <a:solidFill>
                    <a:srgbClr val="000000"/>
                  </a:solidFill>
                  <a:latin typeface="Arial"/>
                  <a:ea typeface="Arial"/>
                  <a:cs typeface="Arial"/>
                  <a:sym typeface="Arial"/>
                </a:rPr>
                <a:t>Verbes de consigne</a:t>
              </a:r>
              <a:endParaRPr/>
            </a:p>
          </p:txBody>
        </p:sp>
        <p:sp>
          <p:nvSpPr>
            <p:cNvPr id="1397" name="Google Shape;1397;p68"/>
            <p:cNvSpPr/>
            <p:nvPr/>
          </p:nvSpPr>
          <p:spPr>
            <a:xfrm>
              <a:off x="573561" y="5674626"/>
              <a:ext cx="10049335" cy="732996"/>
            </a:xfrm>
            <a:prstGeom prst="roundRect">
              <a:avLst>
                <a:gd fmla="val 16667" name="adj"/>
              </a:avLst>
            </a:prstGeom>
            <a:solidFill>
              <a:srgbClr val="D8E6FC"/>
            </a:solidFill>
            <a:ln cap="flat" cmpd="sng" w="25400">
              <a:solidFill>
                <a:srgbClr val="4285F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600"/>
                <a:buFont typeface="Calibri"/>
                <a:buNone/>
              </a:pPr>
              <a:r>
                <a:t/>
              </a:r>
              <a:endParaRPr b="1" i="0" sz="1600" u="none" cap="none" strike="noStrike">
                <a:solidFill>
                  <a:srgbClr val="000000"/>
                </a:solidFill>
                <a:latin typeface="Arial"/>
                <a:ea typeface="Arial"/>
                <a:cs typeface="Arial"/>
                <a:sym typeface="Arial"/>
              </a:endParaRPr>
            </a:p>
          </p:txBody>
        </p:sp>
        <p:sp>
          <p:nvSpPr>
            <p:cNvPr id="1398" name="Google Shape;1398;p68"/>
            <p:cNvSpPr txBox="1"/>
            <p:nvPr/>
          </p:nvSpPr>
          <p:spPr>
            <a:xfrm>
              <a:off x="3678369" y="5284936"/>
              <a:ext cx="2407021" cy="30578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1" lang="fr-FR" sz="1400" u="none" cap="none" strike="noStrike">
                  <a:solidFill>
                    <a:srgbClr val="000000"/>
                  </a:solidFill>
                  <a:latin typeface="Arial"/>
                  <a:ea typeface="Arial"/>
                  <a:cs typeface="Arial"/>
                  <a:sym typeface="Arial"/>
                </a:rPr>
                <a:t>Structure pour répondre</a:t>
              </a:r>
              <a:endParaRPr/>
            </a:p>
          </p:txBody>
        </p:sp>
        <p:cxnSp>
          <p:nvCxnSpPr>
            <p:cNvPr id="1399" name="Google Shape;1399;p68"/>
            <p:cNvCxnSpPr>
              <a:stCxn id="1393" idx="3"/>
              <a:endCxn id="1392" idx="1"/>
            </p:cNvCxnSpPr>
            <p:nvPr/>
          </p:nvCxnSpPr>
          <p:spPr>
            <a:xfrm>
              <a:off x="3219570" y="3553793"/>
              <a:ext cx="1454100" cy="227100"/>
            </a:xfrm>
            <a:prstGeom prst="bentConnector3">
              <a:avLst>
                <a:gd fmla="val 50000" name="adj1"/>
              </a:avLst>
            </a:prstGeom>
            <a:noFill/>
            <a:ln cap="flat" cmpd="sng" w="9525">
              <a:solidFill>
                <a:srgbClr val="FFAB40"/>
              </a:solidFill>
              <a:prstDash val="solid"/>
              <a:round/>
              <a:headEnd len="sm" w="sm" type="none"/>
              <a:tailEnd len="sm" w="sm" type="none"/>
            </a:ln>
          </p:spPr>
        </p:cxnSp>
        <p:sp>
          <p:nvSpPr>
            <p:cNvPr id="1400" name="Google Shape;1400;p68"/>
            <p:cNvSpPr txBox="1"/>
            <p:nvPr/>
          </p:nvSpPr>
          <p:spPr>
            <a:xfrm>
              <a:off x="1035346" y="2860166"/>
              <a:ext cx="2152283" cy="1376041"/>
            </a:xfrm>
            <a:prstGeom prst="rect">
              <a:avLst/>
            </a:prstGeom>
            <a:noFill/>
            <a:ln>
              <a:noFill/>
            </a:ln>
          </p:spPr>
          <p:txBody>
            <a:bodyPr anchorCtr="0" anchor="t" bIns="45700" lIns="91425" spcFirstLastPara="1" rIns="91425" wrap="square" tIns="45700">
              <a:spAutoFit/>
            </a:bodyPr>
            <a:lstStyle/>
            <a:p>
              <a:pPr indent="-182563" lvl="0" marL="182563" marR="0" rtl="0" algn="l">
                <a:lnSpc>
                  <a:spcPct val="150000"/>
                </a:lnSpc>
                <a:spcBef>
                  <a:spcPts val="0"/>
                </a:spcBef>
                <a:spcAft>
                  <a:spcPts val="0"/>
                </a:spcAft>
                <a:buClr>
                  <a:srgbClr val="000000"/>
                </a:buClr>
                <a:buSzPts val="1400"/>
                <a:buFont typeface="Arial"/>
                <a:buChar char="•"/>
              </a:pPr>
              <a:r>
                <a:rPr lang="fr-FR" sz="1400">
                  <a:solidFill>
                    <a:srgbClr val="000000"/>
                  </a:solidFill>
                  <a:latin typeface="Arial"/>
                  <a:ea typeface="Arial"/>
                  <a:cs typeface="Arial"/>
                  <a:sym typeface="Arial"/>
                </a:rPr>
                <a:t>La solution acide </a:t>
              </a:r>
              <a:endParaRPr b="0" i="0" sz="1400" u="none" cap="none" strike="noStrike">
                <a:solidFill>
                  <a:srgbClr val="000000"/>
                </a:solidFill>
                <a:latin typeface="Arial"/>
                <a:ea typeface="Arial"/>
                <a:cs typeface="Arial"/>
                <a:sym typeface="Arial"/>
              </a:endParaRPr>
            </a:p>
            <a:p>
              <a:pPr indent="-182563" lvl="0" marL="182563" marR="0" rtl="0" algn="l">
                <a:lnSpc>
                  <a:spcPct val="150000"/>
                </a:lnSpc>
                <a:spcBef>
                  <a:spcPts val="0"/>
                </a:spcBef>
                <a:spcAft>
                  <a:spcPts val="0"/>
                </a:spcAft>
                <a:buClr>
                  <a:srgbClr val="000000"/>
                </a:buClr>
                <a:buSzPts val="1400"/>
                <a:buFont typeface="Arial"/>
                <a:buChar char="•"/>
              </a:pPr>
              <a:r>
                <a:rPr b="0" i="0" lang="fr-FR" sz="1400" u="none" cap="none" strike="noStrike">
                  <a:solidFill>
                    <a:srgbClr val="000000"/>
                  </a:solidFill>
                  <a:latin typeface="Arial"/>
                  <a:ea typeface="Arial"/>
                  <a:cs typeface="Arial"/>
                  <a:sym typeface="Arial"/>
                </a:rPr>
                <a:t>La solution basique </a:t>
              </a:r>
              <a:endParaRPr/>
            </a:p>
            <a:p>
              <a:pPr indent="-182563" lvl="0" marL="182563" marR="0" rtl="0" algn="l">
                <a:lnSpc>
                  <a:spcPct val="150000"/>
                </a:lnSpc>
                <a:spcBef>
                  <a:spcPts val="0"/>
                </a:spcBef>
                <a:spcAft>
                  <a:spcPts val="0"/>
                </a:spcAft>
                <a:buClr>
                  <a:srgbClr val="000000"/>
                </a:buClr>
                <a:buSzPts val="1400"/>
                <a:buFont typeface="Arial"/>
                <a:buChar char="•"/>
              </a:pPr>
              <a:r>
                <a:rPr b="0" i="0" lang="fr-FR" sz="1400" u="none" cap="none" strike="noStrike">
                  <a:solidFill>
                    <a:srgbClr val="000000"/>
                  </a:solidFill>
                  <a:latin typeface="Arial"/>
                  <a:ea typeface="Arial"/>
                  <a:cs typeface="Arial"/>
                  <a:sym typeface="Arial"/>
                </a:rPr>
                <a:t>La solution neutre </a:t>
              </a:r>
              <a:endParaRPr/>
            </a:p>
            <a:p>
              <a:pPr indent="-182563" lvl="0" marL="182563" marR="0" rtl="0" algn="l">
                <a:lnSpc>
                  <a:spcPct val="150000"/>
                </a:lnSpc>
                <a:spcBef>
                  <a:spcPts val="0"/>
                </a:spcBef>
                <a:spcAft>
                  <a:spcPts val="0"/>
                </a:spcAft>
                <a:buClr>
                  <a:srgbClr val="000000"/>
                </a:buClr>
                <a:buSzPts val="1400"/>
                <a:buFont typeface="Arial"/>
                <a:buChar char="•"/>
              </a:pPr>
              <a:r>
                <a:rPr lang="fr-FR" sz="1400">
                  <a:solidFill>
                    <a:srgbClr val="000000"/>
                  </a:solidFill>
                  <a:latin typeface="Arial"/>
                  <a:ea typeface="Arial"/>
                  <a:cs typeface="Arial"/>
                  <a:sym typeface="Arial"/>
                </a:rPr>
                <a:t>Le pH</a:t>
              </a:r>
              <a:endParaRPr b="0" i="0" sz="1400" u="none" cap="none" strike="noStrike">
                <a:solidFill>
                  <a:srgbClr val="000000"/>
                </a:solidFill>
                <a:latin typeface="Arial"/>
                <a:ea typeface="Arial"/>
                <a:cs typeface="Arial"/>
                <a:sym typeface="Arial"/>
              </a:endParaRPr>
            </a:p>
          </p:txBody>
        </p:sp>
        <p:sp>
          <p:nvSpPr>
            <p:cNvPr id="1401" name="Google Shape;1401;p68"/>
            <p:cNvSpPr txBox="1"/>
            <p:nvPr/>
          </p:nvSpPr>
          <p:spPr>
            <a:xfrm>
              <a:off x="8755620" y="2764707"/>
              <a:ext cx="1843091" cy="1336352"/>
            </a:xfrm>
            <a:prstGeom prst="rect">
              <a:avLst/>
            </a:prstGeom>
            <a:noFill/>
            <a:ln>
              <a:noFill/>
            </a:ln>
          </p:spPr>
          <p:txBody>
            <a:bodyPr anchorCtr="0" anchor="t" bIns="45700" lIns="91425" spcFirstLastPara="1" rIns="91425" wrap="square" tIns="45700">
              <a:spAutoFit/>
            </a:bodyPr>
            <a:lstStyle/>
            <a:p>
              <a:pPr indent="-285750" lvl="0" marL="285750" marR="0" rtl="0" algn="l">
                <a:lnSpc>
                  <a:spcPct val="150000"/>
                </a:lnSpc>
                <a:spcBef>
                  <a:spcPts val="0"/>
                </a:spcBef>
                <a:spcAft>
                  <a:spcPts val="0"/>
                </a:spcAft>
                <a:buClr>
                  <a:srgbClr val="000000"/>
                </a:buClr>
                <a:buSzPts val="1400"/>
                <a:buFont typeface="Arial"/>
                <a:buChar char="•"/>
              </a:pPr>
              <a:r>
                <a:rPr b="0" i="0" lang="fr-FR" sz="1400" u="none" cap="none" strike="noStrike">
                  <a:solidFill>
                    <a:srgbClr val="000000"/>
                  </a:solidFill>
                  <a:latin typeface="Arial"/>
                  <a:ea typeface="Arial"/>
                  <a:cs typeface="Arial"/>
                  <a:sym typeface="Arial"/>
                </a:rPr>
                <a:t>Identifier </a:t>
              </a:r>
              <a:endParaRPr/>
            </a:p>
            <a:p>
              <a:pPr indent="-285750" lvl="0" marL="285750" marR="0" rtl="0" algn="l">
                <a:lnSpc>
                  <a:spcPct val="150000"/>
                </a:lnSpc>
                <a:spcBef>
                  <a:spcPts val="0"/>
                </a:spcBef>
                <a:spcAft>
                  <a:spcPts val="0"/>
                </a:spcAft>
                <a:buClr>
                  <a:srgbClr val="000000"/>
                </a:buClr>
                <a:buSzPts val="1400"/>
                <a:buFont typeface="Arial"/>
                <a:buChar char="•"/>
              </a:pPr>
              <a:r>
                <a:rPr b="0" i="0" lang="fr-FR" sz="1400" u="none" cap="none" strike="noStrike">
                  <a:solidFill>
                    <a:srgbClr val="000000"/>
                  </a:solidFill>
                  <a:latin typeface="Arial"/>
                  <a:ea typeface="Arial"/>
                  <a:cs typeface="Arial"/>
                  <a:sym typeface="Arial"/>
                </a:rPr>
                <a:t>Déterminer </a:t>
              </a:r>
              <a:endParaRPr/>
            </a:p>
            <a:p>
              <a:pPr indent="-285750" lvl="0" marL="285750" marR="0" rtl="0" algn="l">
                <a:lnSpc>
                  <a:spcPct val="150000"/>
                </a:lnSpc>
                <a:spcBef>
                  <a:spcPts val="0"/>
                </a:spcBef>
                <a:spcAft>
                  <a:spcPts val="0"/>
                </a:spcAft>
                <a:buClr>
                  <a:srgbClr val="000000"/>
                </a:buClr>
                <a:buSzPts val="1400"/>
                <a:buFont typeface="Arial"/>
                <a:buChar char="•"/>
              </a:pPr>
              <a:r>
                <a:rPr lang="fr-FR" sz="1400">
                  <a:solidFill>
                    <a:srgbClr val="000000"/>
                  </a:solidFill>
                  <a:latin typeface="Arial"/>
                  <a:ea typeface="Arial"/>
                  <a:cs typeface="Arial"/>
                  <a:sym typeface="Arial"/>
                </a:rPr>
                <a:t>Comparer </a:t>
              </a:r>
              <a:endParaRPr/>
            </a:p>
            <a:p>
              <a:pPr indent="0" lvl="0" marL="0" marR="0" rtl="0" algn="l">
                <a:lnSpc>
                  <a:spcPct val="150000"/>
                </a:lnSpc>
                <a:spcBef>
                  <a:spcPts val="0"/>
                </a:spcBef>
                <a:spcAft>
                  <a:spcPts val="0"/>
                </a:spcAft>
                <a:buNone/>
              </a:pPr>
              <a:r>
                <a:rPr lang="fr-FR" sz="1400">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cxnSp>
          <p:nvCxnSpPr>
            <p:cNvPr id="1402" name="Google Shape;1402;p68"/>
            <p:cNvCxnSpPr>
              <a:stCxn id="1392" idx="3"/>
            </p:cNvCxnSpPr>
            <p:nvPr/>
          </p:nvCxnSpPr>
          <p:spPr>
            <a:xfrm flipH="1" rot="10800000">
              <a:off x="7376160" y="3337256"/>
              <a:ext cx="1056300" cy="443700"/>
            </a:xfrm>
            <a:prstGeom prst="bentConnector3">
              <a:avLst>
                <a:gd fmla="val 59027" name="adj1"/>
              </a:avLst>
            </a:prstGeom>
            <a:noFill/>
            <a:ln cap="flat" cmpd="sng" w="9525">
              <a:solidFill>
                <a:srgbClr val="FFAB40"/>
              </a:solidFill>
              <a:prstDash val="solid"/>
              <a:round/>
              <a:headEnd len="sm" w="sm" type="none"/>
              <a:tailEnd len="sm" w="sm" type="none"/>
            </a:ln>
          </p:spPr>
        </p:cxnSp>
        <p:cxnSp>
          <p:nvCxnSpPr>
            <p:cNvPr id="1403" name="Google Shape;1403;p68"/>
            <p:cNvCxnSpPr/>
            <p:nvPr/>
          </p:nvCxnSpPr>
          <p:spPr>
            <a:xfrm rot="5400000">
              <a:off x="5489813" y="5139565"/>
              <a:ext cx="1070139" cy="4"/>
            </a:xfrm>
            <a:prstGeom prst="bentConnector3">
              <a:avLst>
                <a:gd fmla="val 94061" name="adj1"/>
              </a:avLst>
            </a:prstGeom>
            <a:noFill/>
            <a:ln cap="flat" cmpd="sng" w="9525">
              <a:solidFill>
                <a:srgbClr val="FFAB40"/>
              </a:solidFill>
              <a:prstDash val="solid"/>
              <a:round/>
              <a:headEnd len="sm" w="sm" type="none"/>
              <a:tailEnd len="sm" w="sm" type="none"/>
            </a:ln>
          </p:spPr>
        </p:cxnSp>
        <p:sp>
          <p:nvSpPr>
            <p:cNvPr id="1404" name="Google Shape;1404;p68"/>
            <p:cNvSpPr/>
            <p:nvPr/>
          </p:nvSpPr>
          <p:spPr>
            <a:xfrm>
              <a:off x="415600" y="1645615"/>
              <a:ext cx="11428467" cy="344835"/>
            </a:xfrm>
            <a:prstGeom prst="rect">
              <a:avLst/>
            </a:prstGeom>
            <a:solidFill>
              <a:srgbClr val="0071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FFFFFF"/>
                </a:buClr>
                <a:buSzPts val="1400"/>
                <a:buFont typeface="Arial"/>
                <a:buNone/>
              </a:pPr>
              <a:r>
                <a:rPr b="1" i="0" lang="fr-FR" sz="1400" u="none" cap="none" strike="noStrike">
                  <a:solidFill>
                    <a:srgbClr val="FFFFFF"/>
                  </a:solidFill>
                  <a:latin typeface="Arial"/>
                  <a:ea typeface="Arial"/>
                  <a:cs typeface="Arial"/>
                  <a:sym typeface="Arial"/>
                </a:rPr>
                <a:t>MA CARTE LEXICALE</a:t>
              </a:r>
              <a:endParaRPr b="1" i="0" sz="1200" u="none" cap="none" strike="noStrike">
                <a:solidFill>
                  <a:srgbClr val="FFFFFF"/>
                </a:solidFill>
                <a:latin typeface="Arial"/>
                <a:ea typeface="Arial"/>
                <a:cs typeface="Arial"/>
                <a:sym typeface="Arial"/>
              </a:endParaRPr>
            </a:p>
          </p:txBody>
        </p:sp>
      </p:grpSp>
      <p:sp>
        <p:nvSpPr>
          <p:cNvPr id="1405" name="Google Shape;1405;p68"/>
          <p:cNvSpPr txBox="1"/>
          <p:nvPr/>
        </p:nvSpPr>
        <p:spPr>
          <a:xfrm>
            <a:off x="725146" y="1978524"/>
            <a:ext cx="2286000" cy="30777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1" lang="fr-FR" sz="1400" u="none" cap="none" strike="noStrike">
                <a:solidFill>
                  <a:srgbClr val="000000"/>
                </a:solidFill>
                <a:latin typeface="Arial"/>
                <a:ea typeface="Arial"/>
                <a:cs typeface="Arial"/>
                <a:sym typeface="Arial"/>
              </a:rPr>
              <a:t>Termes thématiques</a:t>
            </a:r>
            <a:endParaRPr/>
          </a:p>
        </p:txBody>
      </p:sp>
      <p:sp>
        <p:nvSpPr>
          <p:cNvPr id="1406" name="Google Shape;1406;p68"/>
          <p:cNvSpPr txBox="1"/>
          <p:nvPr/>
        </p:nvSpPr>
        <p:spPr>
          <a:xfrm>
            <a:off x="11757947" y="71000"/>
            <a:ext cx="365440" cy="369332"/>
          </a:xfrm>
          <a:prstGeom prst="rect">
            <a:avLst/>
          </a:prstGeom>
          <a:solidFill>
            <a:srgbClr val="F7C47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800"/>
              <a:buFont typeface="Calibri"/>
              <a:buNone/>
            </a:pPr>
            <a:r>
              <a:rPr b="1" i="0" lang="fr-FR" sz="1800" u="none" cap="none" strike="noStrike">
                <a:solidFill>
                  <a:srgbClr val="FFFFFF"/>
                </a:solidFill>
                <a:latin typeface="Calibri"/>
                <a:ea typeface="Calibri"/>
                <a:cs typeface="Calibri"/>
                <a:sym typeface="Calibri"/>
              </a:rPr>
              <a:t>C</a:t>
            </a:r>
            <a:endParaRPr b="1" i="0" sz="1800" u="none" cap="none" strike="noStrike">
              <a:solidFill>
                <a:srgbClr val="FFFFFF"/>
              </a:solidFill>
              <a:latin typeface="Calibri"/>
              <a:ea typeface="Calibri"/>
              <a:cs typeface="Calibri"/>
              <a:sym typeface="Calibri"/>
            </a:endParaRPr>
          </a:p>
        </p:txBody>
      </p:sp>
      <p:sp>
        <p:nvSpPr>
          <p:cNvPr id="1407" name="Google Shape;1407;p68"/>
          <p:cNvSpPr txBox="1"/>
          <p:nvPr/>
        </p:nvSpPr>
        <p:spPr>
          <a:xfrm>
            <a:off x="545712" y="5268025"/>
            <a:ext cx="9957629" cy="646331"/>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rgbClr val="000000"/>
              </a:buClr>
              <a:buSzPts val="1800"/>
              <a:buFont typeface="Arial"/>
              <a:buChar char="•"/>
            </a:pPr>
            <a:r>
              <a:rPr lang="fr-FR" sz="1800">
                <a:solidFill>
                  <a:srgbClr val="000000"/>
                </a:solidFill>
                <a:latin typeface="Arial"/>
                <a:ea typeface="Arial"/>
                <a:cs typeface="Arial"/>
                <a:sym typeface="Arial"/>
              </a:rPr>
              <a:t>La solution……………….…est </a:t>
            </a:r>
            <a:r>
              <a:rPr b="1" lang="fr-FR" sz="1800">
                <a:solidFill>
                  <a:srgbClr val="FF0000"/>
                </a:solidFill>
                <a:latin typeface="Arial"/>
                <a:ea typeface="Arial"/>
                <a:cs typeface="Arial"/>
                <a:sym typeface="Arial"/>
              </a:rPr>
              <a:t>acide</a:t>
            </a:r>
            <a:r>
              <a:rPr lang="fr-FR" sz="1800">
                <a:solidFill>
                  <a:srgbClr val="000000"/>
                </a:solidFill>
                <a:latin typeface="Arial"/>
                <a:ea typeface="Arial"/>
                <a:cs typeface="Arial"/>
                <a:sym typeface="Arial"/>
              </a:rPr>
              <a:t> car son pH est ………………………………7.</a:t>
            </a:r>
            <a:endParaRPr/>
          </a:p>
          <a:p>
            <a:pPr indent="-285750" lvl="0" marL="285750" marR="0" rtl="0" algn="l">
              <a:spcBef>
                <a:spcPts val="0"/>
              </a:spcBef>
              <a:spcAft>
                <a:spcPts val="0"/>
              </a:spcAft>
              <a:buClr>
                <a:srgbClr val="000000"/>
              </a:buClr>
              <a:buSzPts val="1800"/>
              <a:buFont typeface="Arial"/>
              <a:buChar char="•"/>
            </a:pPr>
            <a:r>
              <a:rPr lang="fr-FR" sz="1800">
                <a:solidFill>
                  <a:srgbClr val="000000"/>
                </a:solidFill>
                <a:latin typeface="Arial"/>
                <a:ea typeface="Arial"/>
                <a:cs typeface="Arial"/>
                <a:sym typeface="Arial"/>
              </a:rPr>
              <a:t>La solution ………………….est </a:t>
            </a:r>
            <a:r>
              <a:rPr b="1" lang="fr-FR" sz="1800">
                <a:solidFill>
                  <a:srgbClr val="FF0000"/>
                </a:solidFill>
                <a:latin typeface="Arial"/>
                <a:ea typeface="Arial"/>
                <a:cs typeface="Arial"/>
                <a:sym typeface="Arial"/>
              </a:rPr>
              <a:t>plus basique </a:t>
            </a:r>
            <a:r>
              <a:rPr lang="fr-FR" sz="1800">
                <a:solidFill>
                  <a:srgbClr val="000000"/>
                </a:solidFill>
                <a:latin typeface="Arial"/>
                <a:ea typeface="Arial"/>
                <a:cs typeface="Arial"/>
                <a:sym typeface="Arial"/>
              </a:rPr>
              <a:t>car son pH a la valeur la plus……………</a:t>
            </a:r>
            <a:endParaRPr/>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1" name="Shape 1411"/>
        <p:cNvGrpSpPr/>
        <p:nvPr/>
      </p:nvGrpSpPr>
      <p:grpSpPr>
        <a:xfrm>
          <a:off x="0" y="0"/>
          <a:ext cx="0" cy="0"/>
          <a:chOff x="0" y="0"/>
          <a:chExt cx="0" cy="0"/>
        </a:xfrm>
      </p:grpSpPr>
      <p:sp>
        <p:nvSpPr>
          <p:cNvPr id="1412" name="Google Shape;1412;p69"/>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0000"/>
              </a:buClr>
              <a:buSzPts val="1600"/>
              <a:buFont typeface="Calibri"/>
              <a:buNone/>
            </a:pPr>
            <a:r>
              <a:rPr i="1" lang="fr-FR">
                <a:solidFill>
                  <a:srgbClr val="000000"/>
                </a:solidFill>
                <a:latin typeface="Calibri"/>
                <a:ea typeface="Calibri"/>
                <a:cs typeface="Calibri"/>
                <a:sym typeface="Calibri"/>
              </a:rPr>
              <a:t> C’est la fin de notre séance. N’oubliez pas de réviser votre leçon.</a:t>
            </a:r>
            <a:endParaRPr/>
          </a:p>
        </p:txBody>
      </p:sp>
      <p:sp>
        <p:nvSpPr>
          <p:cNvPr id="1413" name="Google Shape;1413;p69"/>
          <p:cNvSpPr txBox="1"/>
          <p:nvPr>
            <p:ph idx="2"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 incite les élèves à faire l’exercice à la maison, puis clôt la séance..</a:t>
            </a:r>
            <a:endParaRPr/>
          </a:p>
        </p:txBody>
      </p:sp>
      <p:pic>
        <p:nvPicPr>
          <p:cNvPr id="1414" name="Google Shape;1414;p69"/>
          <p:cNvPicPr preferRelativeResize="0"/>
          <p:nvPr/>
        </p:nvPicPr>
        <p:blipFill rotWithShape="1">
          <a:blip r:embed="rId3">
            <a:alphaModFix/>
          </a:blip>
          <a:srcRect b="0" l="0" r="0" t="0"/>
          <a:stretch/>
        </p:blipFill>
        <p:spPr>
          <a:xfrm>
            <a:off x="11503742" y="452067"/>
            <a:ext cx="570272" cy="539197"/>
          </a:xfrm>
          <a:prstGeom prst="rect">
            <a:avLst/>
          </a:prstGeom>
          <a:noFill/>
          <a:ln>
            <a:noFill/>
          </a:ln>
        </p:spPr>
      </p:pic>
      <p:grpSp>
        <p:nvGrpSpPr>
          <p:cNvPr id="1415" name="Google Shape;1415;p69"/>
          <p:cNvGrpSpPr/>
          <p:nvPr/>
        </p:nvGrpSpPr>
        <p:grpSpPr>
          <a:xfrm>
            <a:off x="2032000" y="1175690"/>
            <a:ext cx="8128000" cy="5101521"/>
            <a:chOff x="0" y="1947"/>
            <a:chExt cx="8128000" cy="5101521"/>
          </a:xfrm>
        </p:grpSpPr>
        <p:cxnSp>
          <p:nvCxnSpPr>
            <p:cNvPr id="1416" name="Google Shape;1416;p69"/>
            <p:cNvCxnSpPr/>
            <p:nvPr/>
          </p:nvCxnSpPr>
          <p:spPr>
            <a:xfrm>
              <a:off x="0" y="3998868"/>
              <a:ext cx="8128000" cy="0"/>
            </a:xfrm>
            <a:prstGeom prst="straightConnector1">
              <a:avLst/>
            </a:prstGeom>
            <a:noFill/>
            <a:ln cap="flat" cmpd="sng" w="12700">
              <a:solidFill>
                <a:srgbClr val="7CAD3C"/>
              </a:solidFill>
              <a:prstDash val="solid"/>
              <a:miter lim="800000"/>
              <a:headEnd len="sm" w="sm" type="none"/>
              <a:tailEnd len="sm" w="sm" type="none"/>
            </a:ln>
          </p:spPr>
        </p:cxnSp>
        <p:cxnSp>
          <p:nvCxnSpPr>
            <p:cNvPr id="1417" name="Google Shape;1417;p69"/>
            <p:cNvCxnSpPr/>
            <p:nvPr/>
          </p:nvCxnSpPr>
          <p:spPr>
            <a:xfrm>
              <a:off x="0" y="2368197"/>
              <a:ext cx="8128000" cy="0"/>
            </a:xfrm>
            <a:prstGeom prst="straightConnector1">
              <a:avLst/>
            </a:prstGeom>
            <a:noFill/>
            <a:ln cap="flat" cmpd="sng" w="12700">
              <a:solidFill>
                <a:srgbClr val="7CAD3C"/>
              </a:solidFill>
              <a:prstDash val="solid"/>
              <a:miter lim="800000"/>
              <a:headEnd len="sm" w="sm" type="none"/>
              <a:tailEnd len="sm" w="sm" type="none"/>
            </a:ln>
          </p:spPr>
        </p:cxnSp>
        <p:cxnSp>
          <p:nvCxnSpPr>
            <p:cNvPr id="1418" name="Google Shape;1418;p69"/>
            <p:cNvCxnSpPr/>
            <p:nvPr/>
          </p:nvCxnSpPr>
          <p:spPr>
            <a:xfrm>
              <a:off x="0" y="671453"/>
              <a:ext cx="8128000" cy="0"/>
            </a:xfrm>
            <a:prstGeom prst="straightConnector1">
              <a:avLst/>
            </a:prstGeom>
            <a:noFill/>
            <a:ln cap="flat" cmpd="sng" w="12700">
              <a:solidFill>
                <a:srgbClr val="7CAD3C"/>
              </a:solidFill>
              <a:prstDash val="solid"/>
              <a:miter lim="800000"/>
              <a:headEnd len="sm" w="sm" type="none"/>
              <a:tailEnd len="sm" w="sm" type="none"/>
            </a:ln>
          </p:spPr>
        </p:cxnSp>
        <p:sp>
          <p:nvSpPr>
            <p:cNvPr id="1419" name="Google Shape;1419;p69"/>
            <p:cNvSpPr/>
            <p:nvPr/>
          </p:nvSpPr>
          <p:spPr>
            <a:xfrm>
              <a:off x="2113279" y="82969"/>
              <a:ext cx="6014720" cy="675949"/>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0" name="Google Shape;1420;p69"/>
            <p:cNvSpPr txBox="1"/>
            <p:nvPr/>
          </p:nvSpPr>
          <p:spPr>
            <a:xfrm>
              <a:off x="2113279" y="82969"/>
              <a:ext cx="6014720" cy="675949"/>
            </a:xfrm>
            <a:prstGeom prst="rect">
              <a:avLst/>
            </a:prstGeom>
            <a:noFill/>
            <a:ln>
              <a:noFill/>
            </a:ln>
          </p:spPr>
          <p:txBody>
            <a:bodyPr anchorCtr="0" anchor="b" bIns="38100" lIns="38100" spcFirstLastPara="1" rIns="38100" wrap="square" tIns="38100">
              <a:noAutofit/>
            </a:bodyPr>
            <a:lstStyle/>
            <a:p>
              <a:pPr indent="0" lvl="0" marL="0" marR="0" rtl="0" algn="l">
                <a:lnSpc>
                  <a:spcPct val="100000"/>
                </a:lnSpc>
                <a:spcBef>
                  <a:spcPts val="0"/>
                </a:spcBef>
                <a:spcAft>
                  <a:spcPts val="0"/>
                </a:spcAft>
                <a:buClr>
                  <a:schemeClr val="dk1"/>
                </a:buClr>
                <a:buSzPts val="2000"/>
                <a:buFont typeface="Calibri"/>
                <a:buNone/>
              </a:pPr>
              <a:r>
                <a:t/>
              </a:r>
              <a:endParaRPr sz="2000">
                <a:solidFill>
                  <a:schemeClr val="dk1"/>
                </a:solidFill>
                <a:latin typeface="Calibri"/>
                <a:ea typeface="Calibri"/>
                <a:cs typeface="Calibri"/>
                <a:sym typeface="Calibri"/>
              </a:endParaRPr>
            </a:p>
            <a:p>
              <a:pPr indent="0" lvl="0" marL="0" marR="0" rtl="0" algn="l">
                <a:lnSpc>
                  <a:spcPct val="100000"/>
                </a:lnSpc>
                <a:spcBef>
                  <a:spcPts val="700"/>
                </a:spcBef>
                <a:spcAft>
                  <a:spcPts val="0"/>
                </a:spcAft>
                <a:buClr>
                  <a:schemeClr val="dk1"/>
                </a:buClr>
                <a:buSzPts val="2000"/>
                <a:buFont typeface="Calibri"/>
                <a:buNone/>
              </a:pPr>
              <a:r>
                <a:t/>
              </a:r>
              <a:endParaRPr sz="2000">
                <a:solidFill>
                  <a:schemeClr val="dk1"/>
                </a:solidFill>
                <a:latin typeface="Calibri"/>
                <a:ea typeface="Calibri"/>
                <a:cs typeface="Calibri"/>
                <a:sym typeface="Calibri"/>
              </a:endParaRPr>
            </a:p>
            <a:p>
              <a:pPr indent="0" lvl="0" marL="0" marR="0" rtl="0" algn="l">
                <a:lnSpc>
                  <a:spcPct val="100000"/>
                </a:lnSpc>
                <a:spcBef>
                  <a:spcPts val="700"/>
                </a:spcBef>
                <a:spcAft>
                  <a:spcPts val="0"/>
                </a:spcAft>
                <a:buClr>
                  <a:schemeClr val="dk1"/>
                </a:buClr>
                <a:buSzPts val="2000"/>
                <a:buFont typeface="Calibri"/>
                <a:buNone/>
              </a:pPr>
              <a:r>
                <a:t/>
              </a:r>
              <a:endParaRPr sz="2000">
                <a:solidFill>
                  <a:schemeClr val="dk1"/>
                </a:solidFill>
                <a:latin typeface="Calibri"/>
                <a:ea typeface="Calibri"/>
                <a:cs typeface="Calibri"/>
                <a:sym typeface="Calibri"/>
              </a:endParaRPr>
            </a:p>
            <a:p>
              <a:pPr indent="0" lvl="0" marL="0" marR="0" rtl="0" algn="l">
                <a:lnSpc>
                  <a:spcPct val="100000"/>
                </a:lnSpc>
                <a:spcBef>
                  <a:spcPts val="700"/>
                </a:spcBef>
                <a:spcAft>
                  <a:spcPts val="0"/>
                </a:spcAft>
                <a:buClr>
                  <a:schemeClr val="dk1"/>
                </a:buClr>
                <a:buSzPts val="2000"/>
                <a:buFont typeface="Calibri"/>
                <a:buNone/>
              </a:pPr>
              <a:r>
                <a:t/>
              </a:r>
              <a:endParaRPr sz="2000">
                <a:solidFill>
                  <a:schemeClr val="dk1"/>
                </a:solidFill>
                <a:latin typeface="Calibri"/>
                <a:ea typeface="Calibri"/>
                <a:cs typeface="Calibri"/>
                <a:sym typeface="Calibri"/>
              </a:endParaRPr>
            </a:p>
            <a:p>
              <a:pPr indent="0" lvl="0" marL="0" marR="0" rtl="0" algn="l">
                <a:lnSpc>
                  <a:spcPct val="100000"/>
                </a:lnSpc>
                <a:spcBef>
                  <a:spcPts val="700"/>
                </a:spcBef>
                <a:spcAft>
                  <a:spcPts val="0"/>
                </a:spcAft>
                <a:buClr>
                  <a:schemeClr val="dk1"/>
                </a:buClr>
                <a:buSzPts val="2000"/>
                <a:buFont typeface="Calibri"/>
                <a:buNone/>
              </a:pPr>
              <a:r>
                <a:t/>
              </a:r>
              <a:endParaRPr sz="2000">
                <a:solidFill>
                  <a:schemeClr val="dk1"/>
                </a:solidFill>
                <a:latin typeface="Calibri"/>
                <a:ea typeface="Calibri"/>
                <a:cs typeface="Calibri"/>
                <a:sym typeface="Calibri"/>
              </a:endParaRPr>
            </a:p>
            <a:p>
              <a:pPr indent="0" lvl="0" marL="0" marR="0" rtl="0" algn="l">
                <a:lnSpc>
                  <a:spcPct val="100000"/>
                </a:lnSpc>
                <a:spcBef>
                  <a:spcPts val="700"/>
                </a:spcBef>
                <a:spcAft>
                  <a:spcPts val="0"/>
                </a:spcAft>
                <a:buClr>
                  <a:schemeClr val="dk1"/>
                </a:buClr>
                <a:buSzPts val="2000"/>
                <a:buFont typeface="Calibri"/>
                <a:buNone/>
              </a:pPr>
              <a:r>
                <a:t/>
              </a:r>
              <a:endParaRPr sz="2000">
                <a:solidFill>
                  <a:schemeClr val="dk1"/>
                </a:solidFill>
                <a:latin typeface="Calibri"/>
                <a:ea typeface="Calibri"/>
                <a:cs typeface="Calibri"/>
                <a:sym typeface="Calibri"/>
              </a:endParaRPr>
            </a:p>
            <a:p>
              <a:pPr indent="0" lvl="0" marL="0" marR="0" rtl="0" algn="l">
                <a:lnSpc>
                  <a:spcPct val="100000"/>
                </a:lnSpc>
                <a:spcBef>
                  <a:spcPts val="700"/>
                </a:spcBef>
                <a:spcAft>
                  <a:spcPts val="0"/>
                </a:spcAft>
                <a:buClr>
                  <a:schemeClr val="dk1"/>
                </a:buClr>
                <a:buSzPts val="2000"/>
                <a:buFont typeface="Calibri"/>
                <a:buNone/>
              </a:pPr>
              <a:r>
                <a:t/>
              </a:r>
              <a:endParaRPr sz="2000">
                <a:solidFill>
                  <a:schemeClr val="dk1"/>
                </a:solidFill>
                <a:latin typeface="Calibri"/>
                <a:ea typeface="Calibri"/>
                <a:cs typeface="Calibri"/>
                <a:sym typeface="Calibri"/>
              </a:endParaRPr>
            </a:p>
            <a:p>
              <a:pPr indent="0" lvl="0" marL="0" marR="0" rtl="0" algn="l">
                <a:lnSpc>
                  <a:spcPct val="100000"/>
                </a:lnSpc>
                <a:spcBef>
                  <a:spcPts val="700"/>
                </a:spcBef>
                <a:spcAft>
                  <a:spcPts val="0"/>
                </a:spcAft>
                <a:buClr>
                  <a:schemeClr val="dk1"/>
                </a:buClr>
                <a:buSzPts val="2000"/>
                <a:buFont typeface="Calibri"/>
                <a:buNone/>
              </a:pPr>
              <a:r>
                <a:t/>
              </a:r>
              <a:endParaRPr sz="2000">
                <a:solidFill>
                  <a:schemeClr val="dk1"/>
                </a:solidFill>
                <a:latin typeface="Calibri"/>
                <a:ea typeface="Calibri"/>
                <a:cs typeface="Calibri"/>
                <a:sym typeface="Calibri"/>
              </a:endParaRPr>
            </a:p>
            <a:p>
              <a:pPr indent="0" lvl="0" marL="0" marR="0" rtl="0" algn="l">
                <a:lnSpc>
                  <a:spcPct val="100000"/>
                </a:lnSpc>
                <a:spcBef>
                  <a:spcPts val="700"/>
                </a:spcBef>
                <a:spcAft>
                  <a:spcPts val="0"/>
                </a:spcAft>
                <a:buClr>
                  <a:schemeClr val="dk1"/>
                </a:buClr>
                <a:buSzPts val="2000"/>
                <a:buFont typeface="Calibri"/>
                <a:buNone/>
              </a:pPr>
              <a:r>
                <a:t/>
              </a:r>
              <a:endParaRPr sz="2000">
                <a:solidFill>
                  <a:schemeClr val="dk1"/>
                </a:solidFill>
                <a:latin typeface="Calibri"/>
                <a:ea typeface="Calibri"/>
                <a:cs typeface="Calibri"/>
                <a:sym typeface="Calibri"/>
              </a:endParaRPr>
            </a:p>
            <a:p>
              <a:pPr indent="0" lvl="0" marL="0" marR="0" rtl="0" algn="l">
                <a:lnSpc>
                  <a:spcPct val="100000"/>
                </a:lnSpc>
                <a:spcBef>
                  <a:spcPts val="700"/>
                </a:spcBef>
                <a:spcAft>
                  <a:spcPts val="0"/>
                </a:spcAft>
                <a:buClr>
                  <a:schemeClr val="dk1"/>
                </a:buClr>
                <a:buSzPts val="2000"/>
                <a:buFont typeface="Calibri"/>
                <a:buNone/>
              </a:pPr>
              <a:r>
                <a:t/>
              </a:r>
              <a:endParaRPr sz="2000">
                <a:solidFill>
                  <a:schemeClr val="dk1"/>
                </a:solidFill>
                <a:latin typeface="Calibri"/>
                <a:ea typeface="Calibri"/>
                <a:cs typeface="Calibri"/>
                <a:sym typeface="Calibri"/>
              </a:endParaRPr>
            </a:p>
            <a:p>
              <a:pPr indent="0" lvl="0" marL="0" marR="0" rtl="0" algn="l">
                <a:lnSpc>
                  <a:spcPct val="100000"/>
                </a:lnSpc>
                <a:spcBef>
                  <a:spcPts val="700"/>
                </a:spcBef>
                <a:spcAft>
                  <a:spcPts val="0"/>
                </a:spcAft>
                <a:buClr>
                  <a:schemeClr val="dk1"/>
                </a:buClr>
                <a:buSzPts val="2000"/>
                <a:buFont typeface="Calibri"/>
                <a:buNone/>
              </a:pPr>
              <a:r>
                <a:t/>
              </a:r>
              <a:endParaRPr sz="2000">
                <a:solidFill>
                  <a:schemeClr val="dk1"/>
                </a:solidFill>
                <a:latin typeface="Calibri"/>
                <a:ea typeface="Calibri"/>
                <a:cs typeface="Calibri"/>
                <a:sym typeface="Calibri"/>
              </a:endParaRPr>
            </a:p>
            <a:p>
              <a:pPr indent="0" lvl="0" marL="0" marR="0" rtl="0" algn="l">
                <a:lnSpc>
                  <a:spcPct val="100000"/>
                </a:lnSpc>
                <a:spcBef>
                  <a:spcPts val="700"/>
                </a:spcBef>
                <a:spcAft>
                  <a:spcPts val="0"/>
                </a:spcAft>
                <a:buClr>
                  <a:schemeClr val="dk1"/>
                </a:buClr>
                <a:buSzPts val="2000"/>
                <a:buFont typeface="Calibri"/>
                <a:buNone/>
              </a:pPr>
              <a:r>
                <a:t/>
              </a:r>
              <a:endParaRPr sz="2000">
                <a:solidFill>
                  <a:schemeClr val="dk1"/>
                </a:solidFill>
                <a:latin typeface="Calibri"/>
                <a:ea typeface="Calibri"/>
                <a:cs typeface="Calibri"/>
                <a:sym typeface="Calibri"/>
              </a:endParaRPr>
            </a:p>
            <a:p>
              <a:pPr indent="0" lvl="0" marL="0" marR="0" rtl="0" algn="l">
                <a:lnSpc>
                  <a:spcPct val="100000"/>
                </a:lnSpc>
                <a:spcBef>
                  <a:spcPts val="700"/>
                </a:spcBef>
                <a:spcAft>
                  <a:spcPts val="0"/>
                </a:spcAft>
                <a:buClr>
                  <a:schemeClr val="dk1"/>
                </a:buClr>
                <a:buSzPts val="2000"/>
                <a:buFont typeface="Calibri"/>
                <a:buNone/>
              </a:pPr>
              <a:r>
                <a:t/>
              </a:r>
              <a:endParaRPr sz="2000">
                <a:solidFill>
                  <a:schemeClr val="dk1"/>
                </a:solidFill>
                <a:latin typeface="Calibri"/>
                <a:ea typeface="Calibri"/>
                <a:cs typeface="Calibri"/>
                <a:sym typeface="Calibri"/>
              </a:endParaRPr>
            </a:p>
            <a:p>
              <a:pPr indent="0" lvl="0" marL="0" marR="0" rtl="0" algn="l">
                <a:lnSpc>
                  <a:spcPct val="100000"/>
                </a:lnSpc>
                <a:spcBef>
                  <a:spcPts val="700"/>
                </a:spcBef>
                <a:spcAft>
                  <a:spcPts val="0"/>
                </a:spcAft>
                <a:buClr>
                  <a:schemeClr val="dk1"/>
                </a:buClr>
                <a:buSzPts val="2000"/>
                <a:buFont typeface="Calibri"/>
                <a:buNone/>
              </a:pPr>
              <a:r>
                <a:t/>
              </a:r>
              <a:endParaRPr sz="2000">
                <a:solidFill>
                  <a:schemeClr val="dk1"/>
                </a:solidFill>
                <a:latin typeface="Calibri"/>
                <a:ea typeface="Calibri"/>
                <a:cs typeface="Calibri"/>
                <a:sym typeface="Calibri"/>
              </a:endParaRPr>
            </a:p>
            <a:p>
              <a:pPr indent="0" lvl="0" marL="0" marR="0" rtl="0" algn="l">
                <a:lnSpc>
                  <a:spcPct val="100000"/>
                </a:lnSpc>
                <a:spcBef>
                  <a:spcPts val="700"/>
                </a:spcBef>
                <a:spcAft>
                  <a:spcPts val="0"/>
                </a:spcAft>
                <a:buClr>
                  <a:schemeClr val="dk1"/>
                </a:buClr>
                <a:buSzPts val="2000"/>
                <a:buFont typeface="Calibri"/>
                <a:buNone/>
              </a:pPr>
              <a:r>
                <a:t/>
              </a:r>
              <a:endParaRPr sz="2000">
                <a:solidFill>
                  <a:schemeClr val="dk1"/>
                </a:solidFill>
                <a:latin typeface="Calibri"/>
                <a:ea typeface="Calibri"/>
                <a:cs typeface="Calibri"/>
                <a:sym typeface="Calibri"/>
              </a:endParaRPr>
            </a:p>
            <a:p>
              <a:pPr indent="0" lvl="0" marL="0" marR="0" rtl="0" algn="l">
                <a:lnSpc>
                  <a:spcPct val="100000"/>
                </a:lnSpc>
                <a:spcBef>
                  <a:spcPts val="700"/>
                </a:spcBef>
                <a:spcAft>
                  <a:spcPts val="0"/>
                </a:spcAft>
                <a:buClr>
                  <a:schemeClr val="dk1"/>
                </a:buClr>
                <a:buSzPts val="2000"/>
                <a:buFont typeface="Calibri"/>
                <a:buNone/>
              </a:pPr>
              <a:r>
                <a:t/>
              </a:r>
              <a:endParaRPr sz="2000">
                <a:solidFill>
                  <a:schemeClr val="dk1"/>
                </a:solidFill>
                <a:latin typeface="Calibri"/>
                <a:ea typeface="Calibri"/>
                <a:cs typeface="Calibri"/>
                <a:sym typeface="Calibri"/>
              </a:endParaRPr>
            </a:p>
            <a:p>
              <a:pPr indent="0" lvl="0" marL="0" marR="0" rtl="0" algn="l">
                <a:lnSpc>
                  <a:spcPct val="100000"/>
                </a:lnSpc>
                <a:spcBef>
                  <a:spcPts val="700"/>
                </a:spcBef>
                <a:spcAft>
                  <a:spcPts val="0"/>
                </a:spcAft>
                <a:buClr>
                  <a:schemeClr val="dk1"/>
                </a:buClr>
                <a:buSzPts val="2000"/>
                <a:buFont typeface="Calibri"/>
                <a:buNone/>
              </a:pPr>
              <a:r>
                <a:t/>
              </a:r>
              <a:endParaRPr sz="2000">
                <a:solidFill>
                  <a:schemeClr val="dk1"/>
                </a:solidFill>
                <a:latin typeface="Calibri"/>
                <a:ea typeface="Calibri"/>
                <a:cs typeface="Calibri"/>
                <a:sym typeface="Calibri"/>
              </a:endParaRPr>
            </a:p>
            <a:p>
              <a:pPr indent="0" lvl="0" marL="0" marR="0" rtl="0" algn="l">
                <a:lnSpc>
                  <a:spcPct val="100000"/>
                </a:lnSpc>
                <a:spcBef>
                  <a:spcPts val="700"/>
                </a:spcBef>
                <a:spcAft>
                  <a:spcPts val="0"/>
                </a:spcAft>
                <a:buClr>
                  <a:schemeClr val="dk1"/>
                </a:buClr>
                <a:buSzPts val="2000"/>
                <a:buFont typeface="Calibri"/>
                <a:buNone/>
              </a:pPr>
              <a:r>
                <a:t/>
              </a:r>
              <a:endParaRPr sz="2000">
                <a:solidFill>
                  <a:schemeClr val="dk1"/>
                </a:solidFill>
                <a:latin typeface="Calibri"/>
                <a:ea typeface="Calibri"/>
                <a:cs typeface="Calibri"/>
                <a:sym typeface="Calibri"/>
              </a:endParaRPr>
            </a:p>
            <a:p>
              <a:pPr indent="0" lvl="0" marL="0" marR="0" rtl="0" algn="l">
                <a:lnSpc>
                  <a:spcPct val="100000"/>
                </a:lnSpc>
                <a:spcBef>
                  <a:spcPts val="700"/>
                </a:spcBef>
                <a:spcAft>
                  <a:spcPts val="0"/>
                </a:spcAft>
                <a:buClr>
                  <a:srgbClr val="FF0000"/>
                </a:buClr>
                <a:buSzPts val="2000"/>
                <a:buFont typeface="Calibri"/>
                <a:buNone/>
              </a:pPr>
              <a:r>
                <a:rPr b="0" i="0" lang="fr-FR" sz="2000">
                  <a:solidFill>
                    <a:srgbClr val="FF0000"/>
                  </a:solidFill>
                  <a:latin typeface="Calibri"/>
                  <a:ea typeface="Calibri"/>
                  <a:cs typeface="Calibri"/>
                  <a:sym typeface="Calibri"/>
                </a:rPr>
                <a:t>La solution la plus acide a le pH le plus petit.</a:t>
              </a:r>
              <a:endParaRPr/>
            </a:p>
            <a:p>
              <a:pPr indent="0" lvl="0" marL="0" marR="0" rtl="0" algn="l">
                <a:lnSpc>
                  <a:spcPct val="100000"/>
                </a:lnSpc>
                <a:spcBef>
                  <a:spcPts val="700"/>
                </a:spcBef>
                <a:spcAft>
                  <a:spcPts val="0"/>
                </a:spcAft>
                <a:buClr>
                  <a:srgbClr val="FF0000"/>
                </a:buClr>
                <a:buSzPts val="2000"/>
                <a:buFont typeface="Calibri"/>
                <a:buNone/>
              </a:pPr>
              <a:r>
                <a:rPr b="0" lang="fr-FR" sz="2000">
                  <a:solidFill>
                    <a:srgbClr val="FF0000"/>
                  </a:solidFill>
                  <a:latin typeface="Calibri"/>
                  <a:ea typeface="Calibri"/>
                  <a:cs typeface="Calibri"/>
                  <a:sym typeface="Calibri"/>
                </a:rPr>
                <a:t>La solution la plus basique a le pH le plus grand.</a:t>
              </a:r>
              <a:endParaRPr/>
            </a:p>
          </p:txBody>
        </p:sp>
        <p:sp>
          <p:nvSpPr>
            <p:cNvPr id="1421" name="Google Shape;1421;p69"/>
            <p:cNvSpPr/>
            <p:nvPr/>
          </p:nvSpPr>
          <p:spPr>
            <a:xfrm>
              <a:off x="0" y="1947"/>
              <a:ext cx="2113280" cy="837993"/>
            </a:xfrm>
            <a:prstGeom prst="round2SameRect">
              <a:avLst>
                <a:gd fmla="val 16670" name="adj1"/>
                <a:gd fmla="val 0" name="adj2"/>
              </a:avLst>
            </a:prstGeom>
            <a:gradFill>
              <a:gsLst>
                <a:gs pos="0">
                  <a:srgbClr val="8AB759"/>
                </a:gs>
                <a:gs pos="50000">
                  <a:srgbClr val="7BB136"/>
                </a:gs>
                <a:gs pos="100000">
                  <a:srgbClr val="6DA229"/>
                </a:gs>
              </a:gsLst>
              <a:lin ang="5400000" scaled="0"/>
            </a:gradFill>
            <a:ln cap="flat" cmpd="sng" w="9525">
              <a:solidFill>
                <a:srgbClr val="7CAD3C"/>
              </a:solidFill>
              <a:prstDash val="solid"/>
              <a:miter lim="800000"/>
              <a:headEnd len="sm" w="sm" type="none"/>
              <a:tailEnd len="sm" w="sm" type="none"/>
            </a:ln>
            <a:effectLst>
              <a:outerShdw blurRad="57150" rotWithShape="0" algn="ctr" dir="5400000" dist="19050">
                <a:srgbClr val="000000">
                  <a:alpha val="6274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2" name="Google Shape;1422;p69"/>
            <p:cNvSpPr txBox="1"/>
            <p:nvPr/>
          </p:nvSpPr>
          <p:spPr>
            <a:xfrm>
              <a:off x="40915" y="42862"/>
              <a:ext cx="2031450" cy="797078"/>
            </a:xfrm>
            <a:prstGeom prst="rect">
              <a:avLst/>
            </a:prstGeom>
            <a:noFill/>
            <a:ln>
              <a:noFill/>
            </a:ln>
          </p:spPr>
          <p:txBody>
            <a:bodyPr anchorCtr="0" anchor="ctr" bIns="49525" lIns="49525" spcFirstLastPara="1" rIns="49525" wrap="square" tIns="49525">
              <a:noAutofit/>
            </a:bodyPr>
            <a:lstStyle/>
            <a:p>
              <a:pPr indent="0" lvl="0" marL="0" marR="0" rtl="0" algn="ctr">
                <a:lnSpc>
                  <a:spcPct val="90000"/>
                </a:lnSpc>
                <a:spcBef>
                  <a:spcPts val="0"/>
                </a:spcBef>
                <a:spcAft>
                  <a:spcPts val="0"/>
                </a:spcAft>
                <a:buClr>
                  <a:schemeClr val="lt1"/>
                </a:buClr>
                <a:buSzPts val="2600"/>
                <a:buFont typeface="Calibri"/>
                <a:buNone/>
              </a:pPr>
              <a:r>
                <a:rPr lang="fr-FR" sz="2600">
                  <a:solidFill>
                    <a:schemeClr val="lt1"/>
                  </a:solidFill>
                  <a:latin typeface="Calibri"/>
                  <a:ea typeface="Calibri"/>
                  <a:cs typeface="Calibri"/>
                  <a:sym typeface="Calibri"/>
                </a:rPr>
                <a:t>1</a:t>
              </a:r>
              <a:endParaRPr sz="2600">
                <a:solidFill>
                  <a:schemeClr val="lt1"/>
                </a:solidFill>
                <a:latin typeface="Calibri"/>
                <a:ea typeface="Calibri"/>
                <a:cs typeface="Calibri"/>
                <a:sym typeface="Calibri"/>
              </a:endParaRPr>
            </a:p>
          </p:txBody>
        </p:sp>
        <p:sp>
          <p:nvSpPr>
            <p:cNvPr id="1423" name="Google Shape;1423;p69"/>
            <p:cNvSpPr/>
            <p:nvPr/>
          </p:nvSpPr>
          <p:spPr>
            <a:xfrm>
              <a:off x="0" y="839940"/>
              <a:ext cx="8128000" cy="1002187"/>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4" name="Google Shape;1424;p69"/>
            <p:cNvSpPr txBox="1"/>
            <p:nvPr/>
          </p:nvSpPr>
          <p:spPr>
            <a:xfrm>
              <a:off x="0" y="839940"/>
              <a:ext cx="8128000" cy="1002187"/>
            </a:xfrm>
            <a:prstGeom prst="rect">
              <a:avLst/>
            </a:prstGeom>
            <a:noFill/>
            <a:ln>
              <a:noFill/>
            </a:ln>
          </p:spPr>
          <p:txBody>
            <a:bodyPr anchorCtr="0" anchor="t" bIns="41900" lIns="41900" spcFirstLastPara="1" rIns="41900" wrap="square" tIns="41900">
              <a:noAutofit/>
            </a:bodyPr>
            <a:lstStyle/>
            <a:p>
              <a:pPr indent="-171450" lvl="1" marL="171450" marR="0" rtl="0" algn="l">
                <a:lnSpc>
                  <a:spcPct val="90000"/>
                </a:lnSpc>
                <a:spcBef>
                  <a:spcPts val="0"/>
                </a:spcBef>
                <a:spcAft>
                  <a:spcPts val="0"/>
                </a:spcAft>
                <a:buClr>
                  <a:schemeClr val="dk1"/>
                </a:buClr>
                <a:buSzPts val="1700"/>
                <a:buFont typeface="Noto Sans Symbols"/>
                <a:buChar char="✔"/>
              </a:pPr>
              <a:r>
                <a:rPr b="1" i="0" lang="fr-FR" sz="1700" u="none" cap="none" strike="noStrike">
                  <a:solidFill>
                    <a:schemeClr val="dk1"/>
                  </a:solidFill>
                  <a:latin typeface="Calibri"/>
                  <a:ea typeface="Calibri"/>
                  <a:cs typeface="Calibri"/>
                  <a:sym typeface="Calibri"/>
                </a:rPr>
                <a:t>Apprendre mes définitions</a:t>
              </a:r>
              <a:endParaRPr b="0" i="0" sz="1700" u="none" cap="none" strike="noStrike">
                <a:solidFill>
                  <a:schemeClr val="dk1"/>
                </a:solidFill>
                <a:latin typeface="Calibri"/>
                <a:ea typeface="Calibri"/>
                <a:cs typeface="Calibri"/>
                <a:sym typeface="Calibri"/>
              </a:endParaRPr>
            </a:p>
          </p:txBody>
        </p:sp>
        <p:sp>
          <p:nvSpPr>
            <p:cNvPr id="1425" name="Google Shape;1425;p69"/>
            <p:cNvSpPr/>
            <p:nvPr/>
          </p:nvSpPr>
          <p:spPr>
            <a:xfrm>
              <a:off x="2113279" y="1867179"/>
              <a:ext cx="6014720" cy="501018"/>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6" name="Google Shape;1426;p69"/>
            <p:cNvSpPr txBox="1"/>
            <p:nvPr/>
          </p:nvSpPr>
          <p:spPr>
            <a:xfrm>
              <a:off x="2113279" y="1867179"/>
              <a:ext cx="6014720" cy="501018"/>
            </a:xfrm>
            <a:prstGeom prst="rect">
              <a:avLst/>
            </a:prstGeom>
            <a:noFill/>
            <a:ln>
              <a:noFill/>
            </a:ln>
          </p:spPr>
          <p:txBody>
            <a:bodyPr anchorCtr="0" anchor="b" bIns="41900" lIns="41900" spcFirstLastPara="1" rIns="41900" wrap="square" tIns="41900">
              <a:noAutofit/>
            </a:bodyPr>
            <a:lstStyle/>
            <a:p>
              <a:pPr indent="0" lvl="0" marL="0" marR="0" rtl="0" algn="l">
                <a:lnSpc>
                  <a:spcPct val="90000"/>
                </a:lnSpc>
                <a:spcBef>
                  <a:spcPts val="0"/>
                </a:spcBef>
                <a:spcAft>
                  <a:spcPts val="0"/>
                </a:spcAft>
                <a:buClr>
                  <a:srgbClr val="FF0000"/>
                </a:buClr>
                <a:buSzPts val="2200"/>
                <a:buFont typeface="Calibri"/>
                <a:buNone/>
              </a:pPr>
              <a:r>
                <a:rPr lang="fr-FR" sz="2200">
                  <a:solidFill>
                    <a:srgbClr val="FF0000"/>
                  </a:solidFill>
                  <a:latin typeface="Calibri"/>
                  <a:ea typeface="Calibri"/>
                  <a:cs typeface="Calibri"/>
                  <a:sym typeface="Calibri"/>
                </a:rPr>
                <a:t>Solution acide  - solution basique – solution neutre </a:t>
              </a:r>
              <a:endParaRPr/>
            </a:p>
          </p:txBody>
        </p:sp>
        <p:sp>
          <p:nvSpPr>
            <p:cNvPr id="1427" name="Google Shape;1427;p69"/>
            <p:cNvSpPr/>
            <p:nvPr/>
          </p:nvSpPr>
          <p:spPr>
            <a:xfrm>
              <a:off x="0" y="1867179"/>
              <a:ext cx="2113280" cy="501018"/>
            </a:xfrm>
            <a:prstGeom prst="round2SameRect">
              <a:avLst>
                <a:gd fmla="val 16670" name="adj1"/>
                <a:gd fmla="val 0" name="adj2"/>
              </a:avLst>
            </a:prstGeom>
            <a:gradFill>
              <a:gsLst>
                <a:gs pos="0">
                  <a:srgbClr val="A1CA7A"/>
                </a:gs>
                <a:gs pos="50000">
                  <a:srgbClr val="96C764"/>
                </a:gs>
                <a:gs pos="100000">
                  <a:srgbClr val="85B652"/>
                </a:gs>
              </a:gsLst>
              <a:lin ang="5400000" scaled="0"/>
            </a:gradFill>
            <a:ln cap="flat" cmpd="sng" w="9525">
              <a:solidFill>
                <a:srgbClr val="97C469"/>
              </a:solidFill>
              <a:prstDash val="solid"/>
              <a:miter lim="800000"/>
              <a:headEnd len="sm" w="sm" type="none"/>
              <a:tailEnd len="sm" w="sm" type="none"/>
            </a:ln>
            <a:effectLst>
              <a:outerShdw blurRad="57150" rotWithShape="0" algn="ctr" dir="5400000" dist="19050">
                <a:srgbClr val="000000">
                  <a:alpha val="6274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8" name="Google Shape;1428;p69"/>
            <p:cNvSpPr txBox="1"/>
            <p:nvPr/>
          </p:nvSpPr>
          <p:spPr>
            <a:xfrm>
              <a:off x="24462" y="1891641"/>
              <a:ext cx="2064356" cy="476556"/>
            </a:xfrm>
            <a:prstGeom prst="rect">
              <a:avLst/>
            </a:prstGeom>
            <a:noFill/>
            <a:ln>
              <a:noFill/>
            </a:ln>
          </p:spPr>
          <p:txBody>
            <a:bodyPr anchorCtr="0" anchor="ctr" bIns="49525" lIns="49525" spcFirstLastPara="1" rIns="49525" wrap="square" tIns="49525">
              <a:noAutofit/>
            </a:bodyPr>
            <a:lstStyle/>
            <a:p>
              <a:pPr indent="0" lvl="0" marL="0" marR="0" rtl="0" algn="ctr">
                <a:lnSpc>
                  <a:spcPct val="90000"/>
                </a:lnSpc>
                <a:spcBef>
                  <a:spcPts val="0"/>
                </a:spcBef>
                <a:spcAft>
                  <a:spcPts val="0"/>
                </a:spcAft>
                <a:buClr>
                  <a:schemeClr val="lt1"/>
                </a:buClr>
                <a:buSzPts val="2600"/>
                <a:buFont typeface="Calibri"/>
                <a:buNone/>
              </a:pPr>
              <a:r>
                <a:rPr lang="fr-FR" sz="2600">
                  <a:solidFill>
                    <a:schemeClr val="lt1"/>
                  </a:solidFill>
                  <a:latin typeface="Calibri"/>
                  <a:ea typeface="Calibri"/>
                  <a:cs typeface="Calibri"/>
                  <a:sym typeface="Calibri"/>
                </a:rPr>
                <a:t>2</a:t>
              </a:r>
              <a:endParaRPr sz="2600">
                <a:solidFill>
                  <a:schemeClr val="lt1"/>
                </a:solidFill>
                <a:latin typeface="Calibri"/>
                <a:ea typeface="Calibri"/>
                <a:cs typeface="Calibri"/>
                <a:sym typeface="Calibri"/>
              </a:endParaRPr>
            </a:p>
          </p:txBody>
        </p:sp>
        <p:sp>
          <p:nvSpPr>
            <p:cNvPr id="1429" name="Google Shape;1429;p69"/>
            <p:cNvSpPr/>
            <p:nvPr/>
          </p:nvSpPr>
          <p:spPr>
            <a:xfrm>
              <a:off x="0" y="2368197"/>
              <a:ext cx="8128000" cy="1002187"/>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0" name="Google Shape;1430;p69"/>
            <p:cNvSpPr txBox="1"/>
            <p:nvPr/>
          </p:nvSpPr>
          <p:spPr>
            <a:xfrm>
              <a:off x="0" y="2368197"/>
              <a:ext cx="8128000" cy="1002187"/>
            </a:xfrm>
            <a:prstGeom prst="rect">
              <a:avLst/>
            </a:prstGeom>
            <a:noFill/>
            <a:ln>
              <a:noFill/>
            </a:ln>
          </p:spPr>
          <p:txBody>
            <a:bodyPr anchorCtr="0" anchor="t" bIns="41900" lIns="41900" spcFirstLastPara="1" rIns="41900" wrap="square" tIns="41900">
              <a:noAutofit/>
            </a:bodyPr>
            <a:lstStyle/>
            <a:p>
              <a:pPr indent="-171450" lvl="1" marL="171450" marR="0" rtl="0" algn="l">
                <a:lnSpc>
                  <a:spcPct val="90000"/>
                </a:lnSpc>
                <a:spcBef>
                  <a:spcPts val="0"/>
                </a:spcBef>
                <a:spcAft>
                  <a:spcPts val="0"/>
                </a:spcAft>
                <a:buClr>
                  <a:schemeClr val="dk1"/>
                </a:buClr>
                <a:buSzPts val="1700"/>
                <a:buFont typeface="Noto Sans Symbols"/>
                <a:buChar char="✔"/>
              </a:pPr>
              <a:r>
                <a:rPr b="1" i="0" lang="fr-FR" sz="1700" u="none" cap="none" strike="noStrike">
                  <a:solidFill>
                    <a:schemeClr val="dk1"/>
                  </a:solidFill>
                  <a:latin typeface="Calibri"/>
                  <a:ea typeface="Calibri"/>
                  <a:cs typeface="Calibri"/>
                  <a:sym typeface="Calibri"/>
                </a:rPr>
                <a:t>Retenir le lexique de la séance</a:t>
              </a:r>
              <a:endParaRPr b="0" i="0" sz="1700" u="none" cap="none" strike="noStrike">
                <a:solidFill>
                  <a:schemeClr val="dk1"/>
                </a:solidFill>
                <a:latin typeface="Calibri"/>
                <a:ea typeface="Calibri"/>
                <a:cs typeface="Calibri"/>
                <a:sym typeface="Calibri"/>
              </a:endParaRPr>
            </a:p>
          </p:txBody>
        </p:sp>
        <p:sp>
          <p:nvSpPr>
            <p:cNvPr id="1431" name="Google Shape;1431;p69"/>
            <p:cNvSpPr/>
            <p:nvPr/>
          </p:nvSpPr>
          <p:spPr>
            <a:xfrm>
              <a:off x="2113279" y="3310055"/>
              <a:ext cx="6014720" cy="598952"/>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2" name="Google Shape;1432;p69"/>
            <p:cNvSpPr txBox="1"/>
            <p:nvPr/>
          </p:nvSpPr>
          <p:spPr>
            <a:xfrm>
              <a:off x="2113279" y="3310055"/>
              <a:ext cx="6014720" cy="598952"/>
            </a:xfrm>
            <a:prstGeom prst="rect">
              <a:avLst/>
            </a:prstGeom>
            <a:noFill/>
            <a:ln>
              <a:noFill/>
            </a:ln>
          </p:spPr>
          <p:txBody>
            <a:bodyPr anchorCtr="0" anchor="b" bIns="38100" lIns="38100" spcFirstLastPara="1" rIns="38100" wrap="square" tIns="38100">
              <a:noAutofit/>
            </a:bodyPr>
            <a:lstStyle/>
            <a:p>
              <a:pPr indent="0" lvl="0" marL="0" marR="0" rtl="0" algn="l">
                <a:lnSpc>
                  <a:spcPct val="90000"/>
                </a:lnSpc>
                <a:spcBef>
                  <a:spcPts val="0"/>
                </a:spcBef>
                <a:spcAft>
                  <a:spcPts val="0"/>
                </a:spcAft>
                <a:buClr>
                  <a:srgbClr val="FF0000"/>
                </a:buClr>
                <a:buSzPts val="2000"/>
                <a:buFont typeface="Calibri"/>
                <a:buNone/>
              </a:pPr>
              <a:r>
                <a:rPr b="0" lang="fr-FR" sz="2000">
                  <a:solidFill>
                    <a:srgbClr val="FF0000"/>
                  </a:solidFill>
                  <a:latin typeface="Calibri"/>
                  <a:ea typeface="Calibri"/>
                  <a:cs typeface="Calibri"/>
                  <a:sym typeface="Calibri"/>
                </a:rPr>
                <a:t>Exercice 1 page 58  - Défis 1 page 61</a:t>
              </a:r>
              <a:endParaRPr/>
            </a:p>
          </p:txBody>
        </p:sp>
        <p:sp>
          <p:nvSpPr>
            <p:cNvPr id="1433" name="Google Shape;1433;p69"/>
            <p:cNvSpPr/>
            <p:nvPr/>
          </p:nvSpPr>
          <p:spPr>
            <a:xfrm>
              <a:off x="0" y="3235055"/>
              <a:ext cx="2113280" cy="705844"/>
            </a:xfrm>
            <a:prstGeom prst="round2SameRect">
              <a:avLst>
                <a:gd fmla="val 16670" name="adj1"/>
                <a:gd fmla="val 0" name="adj2"/>
              </a:avLst>
            </a:prstGeom>
            <a:gradFill>
              <a:gsLst>
                <a:gs pos="0">
                  <a:srgbClr val="BEDAA8"/>
                </a:gs>
                <a:gs pos="50000">
                  <a:srgbClr val="B6D799"/>
                </a:gs>
                <a:gs pos="100000">
                  <a:srgbClr val="A0C083"/>
                </a:gs>
              </a:gsLst>
              <a:lin ang="5400000" scaled="0"/>
            </a:gradFill>
            <a:ln cap="flat" cmpd="sng" w="9525">
              <a:solidFill>
                <a:srgbClr val="B7D59C"/>
              </a:solidFill>
              <a:prstDash val="solid"/>
              <a:miter lim="800000"/>
              <a:headEnd len="sm" w="sm" type="none"/>
              <a:tailEnd len="sm" w="sm" type="none"/>
            </a:ln>
            <a:effectLst>
              <a:outerShdw blurRad="57150" rotWithShape="0" algn="ctr" dir="5400000" dist="19050">
                <a:srgbClr val="000000">
                  <a:alpha val="6274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4" name="Google Shape;1434;p69"/>
            <p:cNvSpPr txBox="1"/>
            <p:nvPr/>
          </p:nvSpPr>
          <p:spPr>
            <a:xfrm>
              <a:off x="34463" y="3269518"/>
              <a:ext cx="2044354" cy="671381"/>
            </a:xfrm>
            <a:prstGeom prst="rect">
              <a:avLst/>
            </a:prstGeom>
            <a:noFill/>
            <a:ln>
              <a:noFill/>
            </a:ln>
          </p:spPr>
          <p:txBody>
            <a:bodyPr anchorCtr="0" anchor="ctr" bIns="49525" lIns="49525" spcFirstLastPara="1" rIns="49525" wrap="square" tIns="49525">
              <a:noAutofit/>
            </a:bodyPr>
            <a:lstStyle/>
            <a:p>
              <a:pPr indent="0" lvl="0" marL="0" marR="0" rtl="0" algn="ctr">
                <a:lnSpc>
                  <a:spcPct val="90000"/>
                </a:lnSpc>
                <a:spcBef>
                  <a:spcPts val="0"/>
                </a:spcBef>
                <a:spcAft>
                  <a:spcPts val="0"/>
                </a:spcAft>
                <a:buClr>
                  <a:schemeClr val="lt1"/>
                </a:buClr>
                <a:buSzPts val="2600"/>
                <a:buFont typeface="Calibri"/>
                <a:buNone/>
              </a:pPr>
              <a:r>
                <a:rPr lang="fr-FR" sz="2600">
                  <a:solidFill>
                    <a:schemeClr val="lt1"/>
                  </a:solidFill>
                  <a:latin typeface="Calibri"/>
                  <a:ea typeface="Calibri"/>
                  <a:cs typeface="Calibri"/>
                  <a:sym typeface="Calibri"/>
                </a:rPr>
                <a:t>3</a:t>
              </a:r>
              <a:endParaRPr sz="2600">
                <a:solidFill>
                  <a:schemeClr val="lt1"/>
                </a:solidFill>
                <a:latin typeface="Calibri"/>
                <a:ea typeface="Calibri"/>
                <a:cs typeface="Calibri"/>
                <a:sym typeface="Calibri"/>
              </a:endParaRPr>
            </a:p>
          </p:txBody>
        </p:sp>
        <p:sp>
          <p:nvSpPr>
            <p:cNvPr id="1435" name="Google Shape;1435;p69"/>
            <p:cNvSpPr/>
            <p:nvPr/>
          </p:nvSpPr>
          <p:spPr>
            <a:xfrm>
              <a:off x="0" y="4101281"/>
              <a:ext cx="8128000" cy="1002187"/>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6" name="Google Shape;1436;p69"/>
            <p:cNvSpPr txBox="1"/>
            <p:nvPr/>
          </p:nvSpPr>
          <p:spPr>
            <a:xfrm>
              <a:off x="0" y="4101281"/>
              <a:ext cx="8128000" cy="1002187"/>
            </a:xfrm>
            <a:prstGeom prst="rect">
              <a:avLst/>
            </a:prstGeom>
            <a:noFill/>
            <a:ln>
              <a:noFill/>
            </a:ln>
          </p:spPr>
          <p:txBody>
            <a:bodyPr anchorCtr="0" anchor="t" bIns="41900" lIns="41900" spcFirstLastPara="1" rIns="41900" wrap="square" tIns="41900">
              <a:noAutofit/>
            </a:bodyPr>
            <a:lstStyle/>
            <a:p>
              <a:pPr indent="-171450" lvl="1" marL="171450" marR="0" rtl="0" algn="l">
                <a:lnSpc>
                  <a:spcPct val="90000"/>
                </a:lnSpc>
                <a:spcBef>
                  <a:spcPts val="0"/>
                </a:spcBef>
                <a:spcAft>
                  <a:spcPts val="0"/>
                </a:spcAft>
                <a:buClr>
                  <a:schemeClr val="dk1"/>
                </a:buClr>
                <a:buSzPts val="1700"/>
                <a:buFont typeface="Noto Sans Symbols"/>
                <a:buChar char="✔"/>
              </a:pPr>
              <a:r>
                <a:rPr b="1" i="0" lang="fr-FR" sz="1700" u="none" cap="none" strike="noStrike">
                  <a:solidFill>
                    <a:schemeClr val="dk1"/>
                  </a:solidFill>
                  <a:latin typeface="Calibri"/>
                  <a:ea typeface="Calibri"/>
                  <a:cs typeface="Calibri"/>
                  <a:sym typeface="Calibri"/>
                </a:rPr>
                <a:t>Faire les activités en utilisant les mêmes étapes</a:t>
              </a:r>
              <a:endParaRPr b="0" i="0" sz="1700" u="none" cap="none" strike="noStrike">
                <a:solidFill>
                  <a:schemeClr val="dk1"/>
                </a:solidFill>
                <a:latin typeface="Calibri"/>
                <a:ea typeface="Calibri"/>
                <a:cs typeface="Calibri"/>
                <a:sym typeface="Calibri"/>
              </a:endParaRPr>
            </a:p>
          </p:txBody>
        </p:sp>
      </p:grpSp>
      <p:sp>
        <p:nvSpPr>
          <p:cNvPr id="1437" name="Google Shape;1437;p69"/>
          <p:cNvSpPr txBox="1"/>
          <p:nvPr/>
        </p:nvSpPr>
        <p:spPr>
          <a:xfrm>
            <a:off x="799464" y="5928376"/>
            <a:ext cx="10298102"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fr-FR" sz="3600">
                <a:solidFill>
                  <a:srgbClr val="000000"/>
                </a:solidFill>
                <a:latin typeface="Calibri"/>
                <a:ea typeface="Calibri"/>
                <a:cs typeface="Calibri"/>
                <a:sym typeface="Calibri"/>
              </a:rPr>
              <a:t>A la prochaine séance!</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sp>
        <p:nvSpPr>
          <p:cNvPr id="333" name="Google Shape;333;p7"/>
          <p:cNvSpPr/>
          <p:nvPr/>
        </p:nvSpPr>
        <p:spPr>
          <a:xfrm>
            <a:off x="2194170" y="1177151"/>
            <a:ext cx="7803661" cy="4892976"/>
          </a:xfrm>
          <a:prstGeom prst="rect">
            <a:avLst/>
          </a:prstGeom>
          <a:solidFill>
            <a:srgbClr val="E3EEF2"/>
          </a:solidFill>
          <a:ln>
            <a:noFill/>
          </a:ln>
        </p:spPr>
        <p:txBody>
          <a:bodyPr anchorCtr="1" anchor="ctr" bIns="45675" lIns="91425" spcFirstLastPara="1" rIns="91425" wrap="square" tIns="45675">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334" name="Google Shape;334;p7"/>
          <p:cNvSpPr/>
          <p:nvPr/>
        </p:nvSpPr>
        <p:spPr>
          <a:xfrm>
            <a:off x="963315" y="165261"/>
            <a:ext cx="3947196" cy="584801"/>
          </a:xfrm>
          <a:prstGeom prst="rect">
            <a:avLst/>
          </a:prstGeom>
          <a:noFill/>
          <a:ln>
            <a:noFill/>
          </a:ln>
        </p:spPr>
        <p:txBody>
          <a:bodyPr anchorCtr="0" anchor="t" bIns="45675" lIns="91425" spcFirstLastPara="1" rIns="91425" wrap="square" tIns="45675">
            <a:noAutofit/>
          </a:bodyPr>
          <a:lstStyle/>
          <a:p>
            <a:pPr indent="0" lvl="0" marL="0" marR="0" rtl="0" algn="l">
              <a:spcBef>
                <a:spcPts val="0"/>
              </a:spcBef>
              <a:spcAft>
                <a:spcPts val="0"/>
              </a:spcAft>
              <a:buNone/>
            </a:pPr>
            <a:r>
              <a:rPr b="1" i="0" lang="fr-FR" sz="3200" u="none" cap="none" strike="noStrike">
                <a:solidFill>
                  <a:srgbClr val="44546A"/>
                </a:solidFill>
                <a:latin typeface="Calibri"/>
                <a:ea typeface="Calibri"/>
                <a:cs typeface="Calibri"/>
                <a:sym typeface="Calibri"/>
              </a:rPr>
              <a:t>Structure de la séance</a:t>
            </a:r>
            <a:endParaRPr sz="1467">
              <a:solidFill>
                <a:srgbClr val="000000"/>
              </a:solidFill>
              <a:latin typeface="Arial"/>
              <a:ea typeface="Arial"/>
              <a:cs typeface="Arial"/>
              <a:sym typeface="Arial"/>
            </a:endParaRPr>
          </a:p>
        </p:txBody>
      </p:sp>
      <p:pic>
        <p:nvPicPr>
          <p:cNvPr descr="Image générée" id="335" name="Google Shape;335;p7"/>
          <p:cNvPicPr preferRelativeResize="0"/>
          <p:nvPr/>
        </p:nvPicPr>
        <p:blipFill rotWithShape="1">
          <a:blip r:embed="rId3">
            <a:alphaModFix/>
          </a:blip>
          <a:srcRect b="10678" l="0" r="0" t="11064"/>
          <a:stretch/>
        </p:blipFill>
        <p:spPr>
          <a:xfrm>
            <a:off x="220261" y="30482"/>
            <a:ext cx="727815" cy="854359"/>
          </a:xfrm>
          <a:prstGeom prst="rect">
            <a:avLst/>
          </a:prstGeom>
          <a:noFill/>
          <a:ln>
            <a:noFill/>
          </a:ln>
        </p:spPr>
      </p:pic>
      <p:grpSp>
        <p:nvGrpSpPr>
          <p:cNvPr id="336" name="Google Shape;336;p7"/>
          <p:cNvGrpSpPr/>
          <p:nvPr/>
        </p:nvGrpSpPr>
        <p:grpSpPr>
          <a:xfrm>
            <a:off x="2336945" y="1288057"/>
            <a:ext cx="7518111" cy="548005"/>
            <a:chOff x="1764463" y="1060636"/>
            <a:chExt cx="5638583" cy="411004"/>
          </a:xfrm>
        </p:grpSpPr>
        <p:sp>
          <p:nvSpPr>
            <p:cNvPr id="337" name="Google Shape;337;p7"/>
            <p:cNvSpPr/>
            <p:nvPr/>
          </p:nvSpPr>
          <p:spPr>
            <a:xfrm>
              <a:off x="1764463" y="1117937"/>
              <a:ext cx="296402" cy="296402"/>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98A8BD"/>
            </a:solidFill>
            <a:ln>
              <a:noFill/>
            </a:ln>
          </p:spPr>
          <p:txBody>
            <a:bodyPr anchorCtr="1" anchor="ctr" bIns="34250" lIns="68550" spcFirstLastPara="1" rIns="68550" wrap="square" tIns="34250">
              <a:noAutofit/>
            </a:bodyPr>
            <a:lstStyle/>
            <a:p>
              <a:pPr indent="0" lvl="0" marL="0" marR="0" rtl="0" algn="ctr">
                <a:spcBef>
                  <a:spcPts val="0"/>
                </a:spcBef>
                <a:spcAft>
                  <a:spcPts val="0"/>
                </a:spcAft>
                <a:buNone/>
              </a:pPr>
              <a:r>
                <a:rPr b="1" i="0" lang="fr-FR" sz="2133" u="none" cap="none" strike="noStrike">
                  <a:solidFill>
                    <a:srgbClr val="FFFFFF"/>
                  </a:solidFill>
                  <a:latin typeface="Calibri"/>
                  <a:ea typeface="Calibri"/>
                  <a:cs typeface="Calibri"/>
                  <a:sym typeface="Calibri"/>
                </a:rPr>
                <a:t>1</a:t>
              </a:r>
              <a:endParaRPr sz="1467">
                <a:solidFill>
                  <a:srgbClr val="000000"/>
                </a:solidFill>
                <a:latin typeface="Arial"/>
                <a:ea typeface="Arial"/>
                <a:cs typeface="Arial"/>
                <a:sym typeface="Arial"/>
              </a:endParaRPr>
            </a:p>
          </p:txBody>
        </p:sp>
        <p:sp>
          <p:nvSpPr>
            <p:cNvPr id="338" name="Google Shape;338;p7"/>
            <p:cNvSpPr/>
            <p:nvPr/>
          </p:nvSpPr>
          <p:spPr>
            <a:xfrm>
              <a:off x="2156845" y="1060636"/>
              <a:ext cx="5246201" cy="411004"/>
            </a:xfrm>
            <a:custGeom>
              <a:rect b="b" l="l" r="r" t="t"/>
              <a:pathLst>
                <a:path extrusionOk="0" h="120000" w="120000">
                  <a:moveTo>
                    <a:pt x="0" y="20000"/>
                  </a:moveTo>
                  <a:lnTo>
                    <a:pt x="0" y="20000"/>
                  </a:lnTo>
                  <a:cubicBezTo>
                    <a:pt x="0" y="8954"/>
                    <a:pt x="702" y="0"/>
                    <a:pt x="1567" y="0"/>
                  </a:cubicBezTo>
                  <a:lnTo>
                    <a:pt x="118433" y="0"/>
                  </a:lnTo>
                  <a:cubicBezTo>
                    <a:pt x="118849" y="0"/>
                    <a:pt x="119247" y="2107"/>
                    <a:pt x="119541" y="5858"/>
                  </a:cubicBezTo>
                  <a:cubicBezTo>
                    <a:pt x="119835" y="9609"/>
                    <a:pt x="120000" y="14696"/>
                    <a:pt x="120000" y="20000"/>
                  </a:cubicBezTo>
                  <a:lnTo>
                    <a:pt x="120000" y="100000"/>
                  </a:lnTo>
                  <a:cubicBezTo>
                    <a:pt x="120000" y="111046"/>
                    <a:pt x="119298" y="120000"/>
                    <a:pt x="118433" y="120000"/>
                  </a:cubicBezTo>
                  <a:lnTo>
                    <a:pt x="1567" y="120000"/>
                  </a:lnTo>
                  <a:lnTo>
                    <a:pt x="1567" y="120000"/>
                  </a:lnTo>
                  <a:cubicBezTo>
                    <a:pt x="1151" y="120000"/>
                    <a:pt x="753" y="117893"/>
                    <a:pt x="459" y="114142"/>
                  </a:cubicBezTo>
                  <a:cubicBezTo>
                    <a:pt x="165" y="110391"/>
                    <a:pt x="0" y="105304"/>
                    <a:pt x="0" y="100000"/>
                  </a:cubicBezTo>
                  <a:close/>
                </a:path>
              </a:pathLst>
            </a:custGeom>
            <a:solidFill>
              <a:srgbClr val="F2F2F2"/>
            </a:solidFill>
            <a:ln cap="flat" cmpd="sng" w="28575">
              <a:solidFill>
                <a:srgbClr val="98A8BD"/>
              </a:solidFill>
              <a:prstDash val="solid"/>
              <a:round/>
              <a:headEnd len="sm" w="sm" type="none"/>
              <a:tailEnd len="sm" w="sm" type="none"/>
            </a:ln>
          </p:spPr>
          <p:txBody>
            <a:bodyPr anchorCtr="0" anchor="ctr" bIns="45675" lIns="91425" spcFirstLastPara="1" rIns="91425" wrap="square" tIns="45675">
              <a:noAutofit/>
            </a:bodyPr>
            <a:lstStyle/>
            <a:p>
              <a:pPr indent="0" lvl="0" marL="0" marR="0" rtl="0" algn="l">
                <a:spcBef>
                  <a:spcPts val="0"/>
                </a:spcBef>
                <a:spcAft>
                  <a:spcPts val="0"/>
                </a:spcAft>
                <a:buNone/>
              </a:pPr>
              <a:r>
                <a:t/>
              </a:r>
              <a:endParaRPr b="1" sz="2000">
                <a:solidFill>
                  <a:srgbClr val="44546A"/>
                </a:solidFill>
                <a:latin typeface="Calibri"/>
                <a:ea typeface="Calibri"/>
                <a:cs typeface="Calibri"/>
                <a:sym typeface="Calibri"/>
              </a:endParaRPr>
            </a:p>
          </p:txBody>
        </p:sp>
        <p:sp>
          <p:nvSpPr>
            <p:cNvPr id="339" name="Google Shape;339;p7"/>
            <p:cNvSpPr txBox="1"/>
            <p:nvPr/>
          </p:nvSpPr>
          <p:spPr>
            <a:xfrm>
              <a:off x="6181715" y="1123811"/>
              <a:ext cx="777898" cy="284704"/>
            </a:xfrm>
            <a:prstGeom prst="rect">
              <a:avLst/>
            </a:prstGeom>
            <a:noFill/>
            <a:ln>
              <a:noFill/>
            </a:ln>
          </p:spPr>
          <p:txBody>
            <a:bodyPr anchorCtr="0" anchor="t" bIns="45675" lIns="91425" spcFirstLastPara="1" rIns="91425" wrap="square" tIns="45675">
              <a:spAutoFit/>
            </a:bodyPr>
            <a:lstStyle/>
            <a:p>
              <a:pPr indent="0" lvl="0" marL="0" marR="0" rtl="0" algn="ctr">
                <a:spcBef>
                  <a:spcPts val="0"/>
                </a:spcBef>
                <a:spcAft>
                  <a:spcPts val="0"/>
                </a:spcAft>
                <a:buNone/>
              </a:pPr>
              <a:r>
                <a:rPr b="1" i="0" lang="fr-FR" sz="1867" u="none" cap="none" strike="noStrike">
                  <a:solidFill>
                    <a:srgbClr val="44546A"/>
                  </a:solidFill>
                  <a:latin typeface="Poppins ExtraBold"/>
                  <a:ea typeface="Poppins ExtraBold"/>
                  <a:cs typeface="Poppins ExtraBold"/>
                  <a:sym typeface="Poppins ExtraBold"/>
                </a:rPr>
                <a:t>10 min</a:t>
              </a:r>
              <a:endParaRPr b="1" sz="1467">
                <a:solidFill>
                  <a:srgbClr val="000000"/>
                </a:solidFill>
                <a:latin typeface="Arial"/>
                <a:ea typeface="Arial"/>
                <a:cs typeface="Arial"/>
                <a:sym typeface="Arial"/>
              </a:endParaRPr>
            </a:p>
          </p:txBody>
        </p:sp>
        <p:sp>
          <p:nvSpPr>
            <p:cNvPr id="340" name="Google Shape;340;p7"/>
            <p:cNvSpPr/>
            <p:nvPr/>
          </p:nvSpPr>
          <p:spPr>
            <a:xfrm>
              <a:off x="6987777" y="1071289"/>
              <a:ext cx="389698" cy="389698"/>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4">
                <a:alphaModFix/>
              </a:blip>
              <a:stretch>
                <a:fillRect b="0" l="0" r="0" t="0"/>
              </a:stretch>
            </a:blipFill>
            <a:ln cap="flat" cmpd="sng" w="9525">
              <a:solidFill>
                <a:srgbClr val="FFFFFF"/>
              </a:solidFill>
              <a:prstDash val="solid"/>
              <a:miter lim="8000"/>
              <a:headEnd len="sm" w="sm" type="none"/>
              <a:tailEnd len="sm" w="sm" type="none"/>
            </a:ln>
          </p:spPr>
          <p:txBody>
            <a:bodyPr anchorCtr="0" anchor="t" bIns="45675" lIns="91425" spcFirstLastPara="1" rIns="91425" wrap="square" tIns="45675">
              <a:noAutofit/>
            </a:bodyPr>
            <a:lstStyle/>
            <a:p>
              <a:pPr indent="0" lvl="0" marL="0" marR="0" rtl="0" algn="l">
                <a:spcBef>
                  <a:spcPts val="0"/>
                </a:spcBef>
                <a:spcAft>
                  <a:spcPts val="0"/>
                </a:spcAft>
                <a:buNone/>
              </a:pPr>
              <a:r>
                <a:t/>
              </a:r>
              <a:endParaRPr sz="1200">
                <a:solidFill>
                  <a:srgbClr val="44546A"/>
                </a:solidFill>
                <a:latin typeface="Calibri"/>
                <a:ea typeface="Calibri"/>
                <a:cs typeface="Calibri"/>
                <a:sym typeface="Calibri"/>
              </a:endParaRPr>
            </a:p>
          </p:txBody>
        </p:sp>
        <p:sp>
          <p:nvSpPr>
            <p:cNvPr id="341" name="Google Shape;341;p7"/>
            <p:cNvSpPr txBox="1"/>
            <p:nvPr/>
          </p:nvSpPr>
          <p:spPr>
            <a:xfrm>
              <a:off x="2209285" y="1123811"/>
              <a:ext cx="3972429" cy="284704"/>
            </a:xfrm>
            <a:prstGeom prst="rect">
              <a:avLst/>
            </a:prstGeom>
            <a:noFill/>
            <a:ln>
              <a:noFill/>
            </a:ln>
          </p:spPr>
          <p:txBody>
            <a:bodyPr anchorCtr="0" anchor="t" bIns="45675" lIns="91425" spcFirstLastPara="1" rIns="91425" wrap="square" tIns="45675">
              <a:spAutoFit/>
            </a:bodyPr>
            <a:lstStyle/>
            <a:p>
              <a:pPr indent="0" lvl="0" marL="0" marR="0" rtl="0" algn="l">
                <a:spcBef>
                  <a:spcPts val="0"/>
                </a:spcBef>
                <a:spcAft>
                  <a:spcPts val="0"/>
                </a:spcAft>
                <a:buNone/>
              </a:pPr>
              <a:r>
                <a:rPr b="1" i="0" lang="fr-FR" sz="1867" u="none" cap="none" strike="noStrike">
                  <a:solidFill>
                    <a:srgbClr val="44546A"/>
                  </a:solidFill>
                  <a:latin typeface="Poppins ExtraBold"/>
                  <a:ea typeface="Poppins ExtraBold"/>
                  <a:cs typeface="Poppins ExtraBold"/>
                  <a:sym typeface="Poppins ExtraBold"/>
                </a:rPr>
                <a:t>Ouverture de la séance</a:t>
              </a:r>
              <a:endParaRPr/>
            </a:p>
          </p:txBody>
        </p:sp>
      </p:grpSp>
      <p:grpSp>
        <p:nvGrpSpPr>
          <p:cNvPr id="342" name="Google Shape;342;p7"/>
          <p:cNvGrpSpPr/>
          <p:nvPr/>
        </p:nvGrpSpPr>
        <p:grpSpPr>
          <a:xfrm>
            <a:off x="2336945" y="2114436"/>
            <a:ext cx="7518111" cy="548005"/>
            <a:chOff x="1764463" y="1060636"/>
            <a:chExt cx="5638583" cy="411004"/>
          </a:xfrm>
        </p:grpSpPr>
        <p:sp>
          <p:nvSpPr>
            <p:cNvPr id="343" name="Google Shape;343;p7"/>
            <p:cNvSpPr/>
            <p:nvPr/>
          </p:nvSpPr>
          <p:spPr>
            <a:xfrm>
              <a:off x="1764463" y="1117937"/>
              <a:ext cx="296402" cy="296402"/>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E55D19"/>
            </a:solidFill>
            <a:ln>
              <a:noFill/>
            </a:ln>
          </p:spPr>
          <p:txBody>
            <a:bodyPr anchorCtr="1" anchor="ctr" bIns="34250" lIns="68550" spcFirstLastPara="1" rIns="68550" wrap="square" tIns="34250">
              <a:noAutofit/>
            </a:bodyPr>
            <a:lstStyle/>
            <a:p>
              <a:pPr indent="0" lvl="0" marL="0" marR="0" rtl="0" algn="ctr">
                <a:spcBef>
                  <a:spcPts val="0"/>
                </a:spcBef>
                <a:spcAft>
                  <a:spcPts val="0"/>
                </a:spcAft>
                <a:buNone/>
              </a:pPr>
              <a:r>
                <a:rPr b="1" i="0" lang="fr-FR" sz="2133" u="none" cap="none" strike="noStrike">
                  <a:solidFill>
                    <a:srgbClr val="FFFFFF"/>
                  </a:solidFill>
                  <a:latin typeface="Calibri"/>
                  <a:ea typeface="Calibri"/>
                  <a:cs typeface="Calibri"/>
                  <a:sym typeface="Calibri"/>
                </a:rPr>
                <a:t>2</a:t>
              </a:r>
              <a:endParaRPr sz="1467">
                <a:solidFill>
                  <a:srgbClr val="000000"/>
                </a:solidFill>
                <a:latin typeface="Arial"/>
                <a:ea typeface="Arial"/>
                <a:cs typeface="Arial"/>
                <a:sym typeface="Arial"/>
              </a:endParaRPr>
            </a:p>
          </p:txBody>
        </p:sp>
        <p:sp>
          <p:nvSpPr>
            <p:cNvPr id="344" name="Google Shape;344;p7"/>
            <p:cNvSpPr/>
            <p:nvPr/>
          </p:nvSpPr>
          <p:spPr>
            <a:xfrm>
              <a:off x="2156845" y="1060636"/>
              <a:ext cx="5246201" cy="411004"/>
            </a:xfrm>
            <a:custGeom>
              <a:rect b="b" l="l" r="r" t="t"/>
              <a:pathLst>
                <a:path extrusionOk="0" h="120000" w="120000">
                  <a:moveTo>
                    <a:pt x="0" y="20000"/>
                  </a:moveTo>
                  <a:lnTo>
                    <a:pt x="0" y="20000"/>
                  </a:lnTo>
                  <a:cubicBezTo>
                    <a:pt x="0" y="8954"/>
                    <a:pt x="702" y="0"/>
                    <a:pt x="1567" y="0"/>
                  </a:cubicBezTo>
                  <a:lnTo>
                    <a:pt x="118433" y="0"/>
                  </a:lnTo>
                  <a:cubicBezTo>
                    <a:pt x="118849" y="0"/>
                    <a:pt x="119247" y="2107"/>
                    <a:pt x="119541" y="5858"/>
                  </a:cubicBezTo>
                  <a:cubicBezTo>
                    <a:pt x="119835" y="9609"/>
                    <a:pt x="120000" y="14696"/>
                    <a:pt x="120000" y="20000"/>
                  </a:cubicBezTo>
                  <a:lnTo>
                    <a:pt x="120000" y="100000"/>
                  </a:lnTo>
                  <a:cubicBezTo>
                    <a:pt x="120000" y="111046"/>
                    <a:pt x="119298" y="120000"/>
                    <a:pt x="118433" y="120000"/>
                  </a:cubicBezTo>
                  <a:lnTo>
                    <a:pt x="1567" y="120000"/>
                  </a:lnTo>
                  <a:lnTo>
                    <a:pt x="1567" y="120000"/>
                  </a:lnTo>
                  <a:cubicBezTo>
                    <a:pt x="1151" y="120000"/>
                    <a:pt x="753" y="117893"/>
                    <a:pt x="459" y="114142"/>
                  </a:cubicBezTo>
                  <a:cubicBezTo>
                    <a:pt x="165" y="110391"/>
                    <a:pt x="0" y="105304"/>
                    <a:pt x="0" y="100000"/>
                  </a:cubicBezTo>
                  <a:close/>
                </a:path>
              </a:pathLst>
            </a:custGeom>
            <a:solidFill>
              <a:srgbClr val="F2F2F2"/>
            </a:solidFill>
            <a:ln cap="flat" cmpd="sng" w="28575">
              <a:solidFill>
                <a:srgbClr val="E55D19"/>
              </a:solidFill>
              <a:prstDash val="solid"/>
              <a:round/>
              <a:headEnd len="sm" w="sm" type="none"/>
              <a:tailEnd len="sm" w="sm" type="none"/>
            </a:ln>
          </p:spPr>
          <p:txBody>
            <a:bodyPr anchorCtr="0" anchor="ctr" bIns="45675" lIns="91425" spcFirstLastPara="1" rIns="91425" wrap="square" tIns="45675">
              <a:noAutofit/>
            </a:bodyPr>
            <a:lstStyle/>
            <a:p>
              <a:pPr indent="0" lvl="0" marL="0" marR="0" rtl="0" algn="l">
                <a:spcBef>
                  <a:spcPts val="0"/>
                </a:spcBef>
                <a:spcAft>
                  <a:spcPts val="0"/>
                </a:spcAft>
                <a:buNone/>
              </a:pPr>
              <a:r>
                <a:t/>
              </a:r>
              <a:endParaRPr b="1" sz="2000">
                <a:solidFill>
                  <a:srgbClr val="44546A"/>
                </a:solidFill>
                <a:latin typeface="Calibri"/>
                <a:ea typeface="Calibri"/>
                <a:cs typeface="Calibri"/>
                <a:sym typeface="Calibri"/>
              </a:endParaRPr>
            </a:p>
          </p:txBody>
        </p:sp>
        <p:sp>
          <p:nvSpPr>
            <p:cNvPr id="345" name="Google Shape;345;p7"/>
            <p:cNvSpPr txBox="1"/>
            <p:nvPr/>
          </p:nvSpPr>
          <p:spPr>
            <a:xfrm>
              <a:off x="6181715" y="1123811"/>
              <a:ext cx="777898" cy="284704"/>
            </a:xfrm>
            <a:prstGeom prst="rect">
              <a:avLst/>
            </a:prstGeom>
            <a:noFill/>
            <a:ln>
              <a:noFill/>
            </a:ln>
          </p:spPr>
          <p:txBody>
            <a:bodyPr anchorCtr="0" anchor="t" bIns="45675" lIns="91425" spcFirstLastPara="1" rIns="91425" wrap="square" tIns="45675">
              <a:spAutoFit/>
            </a:bodyPr>
            <a:lstStyle/>
            <a:p>
              <a:pPr indent="0" lvl="0" marL="0" marR="0" rtl="0" algn="ctr">
                <a:spcBef>
                  <a:spcPts val="0"/>
                </a:spcBef>
                <a:spcAft>
                  <a:spcPts val="0"/>
                </a:spcAft>
                <a:buNone/>
              </a:pPr>
              <a:r>
                <a:rPr b="1" i="0" lang="fr-FR" sz="1867" u="none" cap="none" strike="noStrike">
                  <a:solidFill>
                    <a:srgbClr val="44546A"/>
                  </a:solidFill>
                  <a:latin typeface="Poppins ExtraBold"/>
                  <a:ea typeface="Poppins ExtraBold"/>
                  <a:cs typeface="Poppins ExtraBold"/>
                  <a:sym typeface="Poppins ExtraBold"/>
                </a:rPr>
                <a:t>10 min</a:t>
              </a:r>
              <a:endParaRPr b="1" sz="1467">
                <a:solidFill>
                  <a:srgbClr val="000000"/>
                </a:solidFill>
                <a:latin typeface="Arial"/>
                <a:ea typeface="Arial"/>
                <a:cs typeface="Arial"/>
                <a:sym typeface="Arial"/>
              </a:endParaRPr>
            </a:p>
          </p:txBody>
        </p:sp>
        <p:sp>
          <p:nvSpPr>
            <p:cNvPr id="346" name="Google Shape;346;p7"/>
            <p:cNvSpPr/>
            <p:nvPr/>
          </p:nvSpPr>
          <p:spPr>
            <a:xfrm>
              <a:off x="6987777" y="1071289"/>
              <a:ext cx="389698" cy="389698"/>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4">
                <a:alphaModFix/>
              </a:blip>
              <a:stretch>
                <a:fillRect b="0" l="0" r="0" t="0"/>
              </a:stretch>
            </a:blipFill>
            <a:ln cap="flat" cmpd="sng" w="9525">
              <a:solidFill>
                <a:srgbClr val="FFFFFF"/>
              </a:solidFill>
              <a:prstDash val="solid"/>
              <a:miter lim="8000"/>
              <a:headEnd len="sm" w="sm" type="none"/>
              <a:tailEnd len="sm" w="sm" type="none"/>
            </a:ln>
          </p:spPr>
          <p:txBody>
            <a:bodyPr anchorCtr="0" anchor="t" bIns="45675" lIns="91425" spcFirstLastPara="1" rIns="91425" wrap="square" tIns="45675">
              <a:noAutofit/>
            </a:bodyPr>
            <a:lstStyle/>
            <a:p>
              <a:pPr indent="0" lvl="0" marL="0" marR="0" rtl="0" algn="l">
                <a:spcBef>
                  <a:spcPts val="0"/>
                </a:spcBef>
                <a:spcAft>
                  <a:spcPts val="0"/>
                </a:spcAft>
                <a:buNone/>
              </a:pPr>
              <a:r>
                <a:t/>
              </a:r>
              <a:endParaRPr sz="1200">
                <a:solidFill>
                  <a:srgbClr val="44546A"/>
                </a:solidFill>
                <a:latin typeface="Calibri"/>
                <a:ea typeface="Calibri"/>
                <a:cs typeface="Calibri"/>
                <a:sym typeface="Calibri"/>
              </a:endParaRPr>
            </a:p>
          </p:txBody>
        </p:sp>
        <p:sp>
          <p:nvSpPr>
            <p:cNvPr id="347" name="Google Shape;347;p7"/>
            <p:cNvSpPr txBox="1"/>
            <p:nvPr/>
          </p:nvSpPr>
          <p:spPr>
            <a:xfrm>
              <a:off x="2209285" y="1123811"/>
              <a:ext cx="3972429" cy="284704"/>
            </a:xfrm>
            <a:prstGeom prst="rect">
              <a:avLst/>
            </a:prstGeom>
            <a:noFill/>
            <a:ln>
              <a:noFill/>
            </a:ln>
          </p:spPr>
          <p:txBody>
            <a:bodyPr anchorCtr="0" anchor="t" bIns="45675" lIns="91425" spcFirstLastPara="1" rIns="91425" wrap="square" tIns="45675">
              <a:spAutoFit/>
            </a:bodyPr>
            <a:lstStyle/>
            <a:p>
              <a:pPr indent="0" lvl="0" marL="0" marR="0" rtl="0" algn="l">
                <a:spcBef>
                  <a:spcPts val="0"/>
                </a:spcBef>
                <a:spcAft>
                  <a:spcPts val="0"/>
                </a:spcAft>
                <a:buNone/>
              </a:pPr>
              <a:r>
                <a:rPr b="1" i="0" lang="fr-FR" sz="1867" u="none" cap="none" strike="noStrike">
                  <a:solidFill>
                    <a:srgbClr val="44546A"/>
                  </a:solidFill>
                  <a:latin typeface="Poppins ExtraBold"/>
                  <a:ea typeface="Poppins ExtraBold"/>
                  <a:cs typeface="Poppins ExtraBold"/>
                  <a:sym typeface="Poppins ExtraBold"/>
                </a:rPr>
                <a:t>Modelage</a:t>
              </a:r>
              <a:endParaRPr/>
            </a:p>
          </p:txBody>
        </p:sp>
      </p:grpSp>
      <p:grpSp>
        <p:nvGrpSpPr>
          <p:cNvPr id="348" name="Google Shape;348;p7"/>
          <p:cNvGrpSpPr/>
          <p:nvPr/>
        </p:nvGrpSpPr>
        <p:grpSpPr>
          <a:xfrm>
            <a:off x="2336945" y="2940814"/>
            <a:ext cx="7518111" cy="548005"/>
            <a:chOff x="1764463" y="1060636"/>
            <a:chExt cx="5638583" cy="411004"/>
          </a:xfrm>
        </p:grpSpPr>
        <p:sp>
          <p:nvSpPr>
            <p:cNvPr id="349" name="Google Shape;349;p7"/>
            <p:cNvSpPr/>
            <p:nvPr/>
          </p:nvSpPr>
          <p:spPr>
            <a:xfrm>
              <a:off x="1764463" y="1117937"/>
              <a:ext cx="296402" cy="296402"/>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7030A0"/>
            </a:solidFill>
            <a:ln>
              <a:noFill/>
            </a:ln>
          </p:spPr>
          <p:txBody>
            <a:bodyPr anchorCtr="1" anchor="ctr" bIns="34250" lIns="68550" spcFirstLastPara="1" rIns="68550" wrap="square" tIns="34250">
              <a:noAutofit/>
            </a:bodyPr>
            <a:lstStyle/>
            <a:p>
              <a:pPr indent="0" lvl="0" marL="0" marR="0" rtl="0" algn="ctr">
                <a:spcBef>
                  <a:spcPts val="0"/>
                </a:spcBef>
                <a:spcAft>
                  <a:spcPts val="0"/>
                </a:spcAft>
                <a:buNone/>
              </a:pPr>
              <a:r>
                <a:rPr b="1" i="0" lang="fr-FR" sz="2133" u="none" cap="none" strike="noStrike">
                  <a:solidFill>
                    <a:srgbClr val="FFFFFF"/>
                  </a:solidFill>
                  <a:latin typeface="Calibri"/>
                  <a:ea typeface="Calibri"/>
                  <a:cs typeface="Calibri"/>
                  <a:sym typeface="Calibri"/>
                </a:rPr>
                <a:t>3</a:t>
              </a:r>
              <a:endParaRPr sz="1467">
                <a:solidFill>
                  <a:srgbClr val="000000"/>
                </a:solidFill>
                <a:latin typeface="Arial"/>
                <a:ea typeface="Arial"/>
                <a:cs typeface="Arial"/>
                <a:sym typeface="Arial"/>
              </a:endParaRPr>
            </a:p>
          </p:txBody>
        </p:sp>
        <p:sp>
          <p:nvSpPr>
            <p:cNvPr id="350" name="Google Shape;350;p7"/>
            <p:cNvSpPr/>
            <p:nvPr/>
          </p:nvSpPr>
          <p:spPr>
            <a:xfrm>
              <a:off x="2156845" y="1060636"/>
              <a:ext cx="5246201" cy="411004"/>
            </a:xfrm>
            <a:custGeom>
              <a:rect b="b" l="l" r="r" t="t"/>
              <a:pathLst>
                <a:path extrusionOk="0" h="120000" w="120000">
                  <a:moveTo>
                    <a:pt x="0" y="20000"/>
                  </a:moveTo>
                  <a:lnTo>
                    <a:pt x="0" y="20000"/>
                  </a:lnTo>
                  <a:cubicBezTo>
                    <a:pt x="0" y="8954"/>
                    <a:pt x="702" y="0"/>
                    <a:pt x="1567" y="0"/>
                  </a:cubicBezTo>
                  <a:lnTo>
                    <a:pt x="118433" y="0"/>
                  </a:lnTo>
                  <a:cubicBezTo>
                    <a:pt x="118849" y="0"/>
                    <a:pt x="119247" y="2107"/>
                    <a:pt x="119541" y="5858"/>
                  </a:cubicBezTo>
                  <a:cubicBezTo>
                    <a:pt x="119835" y="9609"/>
                    <a:pt x="120000" y="14696"/>
                    <a:pt x="120000" y="20000"/>
                  </a:cubicBezTo>
                  <a:lnTo>
                    <a:pt x="120000" y="100000"/>
                  </a:lnTo>
                  <a:cubicBezTo>
                    <a:pt x="120000" y="111046"/>
                    <a:pt x="119298" y="120000"/>
                    <a:pt x="118433" y="120000"/>
                  </a:cubicBezTo>
                  <a:lnTo>
                    <a:pt x="1567" y="120000"/>
                  </a:lnTo>
                  <a:lnTo>
                    <a:pt x="1567" y="120000"/>
                  </a:lnTo>
                  <a:cubicBezTo>
                    <a:pt x="1151" y="120000"/>
                    <a:pt x="753" y="117893"/>
                    <a:pt x="459" y="114142"/>
                  </a:cubicBezTo>
                  <a:cubicBezTo>
                    <a:pt x="165" y="110391"/>
                    <a:pt x="0" y="105304"/>
                    <a:pt x="0" y="100000"/>
                  </a:cubicBezTo>
                  <a:close/>
                </a:path>
              </a:pathLst>
            </a:custGeom>
            <a:solidFill>
              <a:srgbClr val="F2F2F2"/>
            </a:solidFill>
            <a:ln cap="flat" cmpd="sng" w="28575">
              <a:solidFill>
                <a:srgbClr val="7030A0"/>
              </a:solidFill>
              <a:prstDash val="solid"/>
              <a:round/>
              <a:headEnd len="sm" w="sm" type="none"/>
              <a:tailEnd len="sm" w="sm" type="none"/>
            </a:ln>
          </p:spPr>
          <p:txBody>
            <a:bodyPr anchorCtr="0" anchor="ctr" bIns="45675" lIns="91425" spcFirstLastPara="1" rIns="91425" wrap="square" tIns="45675">
              <a:noAutofit/>
            </a:bodyPr>
            <a:lstStyle/>
            <a:p>
              <a:pPr indent="0" lvl="0" marL="0" marR="0" rtl="0" algn="l">
                <a:spcBef>
                  <a:spcPts val="0"/>
                </a:spcBef>
                <a:spcAft>
                  <a:spcPts val="0"/>
                </a:spcAft>
                <a:buNone/>
              </a:pPr>
              <a:r>
                <a:t/>
              </a:r>
              <a:endParaRPr b="1" sz="2000">
                <a:solidFill>
                  <a:srgbClr val="44546A"/>
                </a:solidFill>
                <a:latin typeface="Calibri"/>
                <a:ea typeface="Calibri"/>
                <a:cs typeface="Calibri"/>
                <a:sym typeface="Calibri"/>
              </a:endParaRPr>
            </a:p>
          </p:txBody>
        </p:sp>
        <p:sp>
          <p:nvSpPr>
            <p:cNvPr id="351" name="Google Shape;351;p7"/>
            <p:cNvSpPr txBox="1"/>
            <p:nvPr/>
          </p:nvSpPr>
          <p:spPr>
            <a:xfrm>
              <a:off x="6181715" y="1123811"/>
              <a:ext cx="777898" cy="284704"/>
            </a:xfrm>
            <a:prstGeom prst="rect">
              <a:avLst/>
            </a:prstGeom>
            <a:noFill/>
            <a:ln>
              <a:noFill/>
            </a:ln>
          </p:spPr>
          <p:txBody>
            <a:bodyPr anchorCtr="0" anchor="t" bIns="45675" lIns="91425" spcFirstLastPara="1" rIns="91425" wrap="square" tIns="45675">
              <a:spAutoFit/>
            </a:bodyPr>
            <a:lstStyle/>
            <a:p>
              <a:pPr indent="0" lvl="0" marL="0" marR="0" rtl="0" algn="ctr">
                <a:spcBef>
                  <a:spcPts val="0"/>
                </a:spcBef>
                <a:spcAft>
                  <a:spcPts val="0"/>
                </a:spcAft>
                <a:buNone/>
              </a:pPr>
              <a:r>
                <a:rPr b="1" i="0" lang="fr-FR" sz="1867" u="none" cap="none" strike="noStrike">
                  <a:solidFill>
                    <a:srgbClr val="44546A"/>
                  </a:solidFill>
                  <a:latin typeface="Poppins ExtraBold"/>
                  <a:ea typeface="Poppins ExtraBold"/>
                  <a:cs typeface="Poppins ExtraBold"/>
                  <a:sym typeface="Poppins ExtraBold"/>
                </a:rPr>
                <a:t>10 min</a:t>
              </a:r>
              <a:endParaRPr b="1" sz="1467">
                <a:solidFill>
                  <a:srgbClr val="000000"/>
                </a:solidFill>
                <a:latin typeface="Arial"/>
                <a:ea typeface="Arial"/>
                <a:cs typeface="Arial"/>
                <a:sym typeface="Arial"/>
              </a:endParaRPr>
            </a:p>
          </p:txBody>
        </p:sp>
        <p:sp>
          <p:nvSpPr>
            <p:cNvPr id="352" name="Google Shape;352;p7"/>
            <p:cNvSpPr/>
            <p:nvPr/>
          </p:nvSpPr>
          <p:spPr>
            <a:xfrm>
              <a:off x="6987777" y="1071289"/>
              <a:ext cx="389698" cy="389698"/>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4">
                <a:alphaModFix/>
              </a:blip>
              <a:stretch>
                <a:fillRect b="0" l="0" r="0" t="0"/>
              </a:stretch>
            </a:blipFill>
            <a:ln cap="flat" cmpd="sng" w="9525">
              <a:solidFill>
                <a:srgbClr val="FFFFFF"/>
              </a:solidFill>
              <a:prstDash val="solid"/>
              <a:miter lim="8000"/>
              <a:headEnd len="sm" w="sm" type="none"/>
              <a:tailEnd len="sm" w="sm" type="none"/>
            </a:ln>
          </p:spPr>
          <p:txBody>
            <a:bodyPr anchorCtr="0" anchor="t" bIns="45675" lIns="91425" spcFirstLastPara="1" rIns="91425" wrap="square" tIns="45675">
              <a:noAutofit/>
            </a:bodyPr>
            <a:lstStyle/>
            <a:p>
              <a:pPr indent="0" lvl="0" marL="0" marR="0" rtl="0" algn="l">
                <a:spcBef>
                  <a:spcPts val="0"/>
                </a:spcBef>
                <a:spcAft>
                  <a:spcPts val="0"/>
                </a:spcAft>
                <a:buNone/>
              </a:pPr>
              <a:r>
                <a:t/>
              </a:r>
              <a:endParaRPr sz="1200">
                <a:solidFill>
                  <a:srgbClr val="44546A"/>
                </a:solidFill>
                <a:latin typeface="Calibri"/>
                <a:ea typeface="Calibri"/>
                <a:cs typeface="Calibri"/>
                <a:sym typeface="Calibri"/>
              </a:endParaRPr>
            </a:p>
          </p:txBody>
        </p:sp>
        <p:sp>
          <p:nvSpPr>
            <p:cNvPr id="353" name="Google Shape;353;p7"/>
            <p:cNvSpPr txBox="1"/>
            <p:nvPr/>
          </p:nvSpPr>
          <p:spPr>
            <a:xfrm>
              <a:off x="2209285" y="1123811"/>
              <a:ext cx="3972429" cy="284704"/>
            </a:xfrm>
            <a:prstGeom prst="rect">
              <a:avLst/>
            </a:prstGeom>
            <a:noFill/>
            <a:ln>
              <a:noFill/>
            </a:ln>
          </p:spPr>
          <p:txBody>
            <a:bodyPr anchorCtr="0" anchor="t" bIns="45675" lIns="91425" spcFirstLastPara="1" rIns="91425" wrap="square" tIns="45675">
              <a:spAutoFit/>
            </a:bodyPr>
            <a:lstStyle/>
            <a:p>
              <a:pPr indent="0" lvl="0" marL="0" marR="0" rtl="0" algn="l">
                <a:spcBef>
                  <a:spcPts val="0"/>
                </a:spcBef>
                <a:spcAft>
                  <a:spcPts val="0"/>
                </a:spcAft>
                <a:buNone/>
              </a:pPr>
              <a:r>
                <a:rPr b="1" i="0" lang="fr-FR" sz="1867" u="none" cap="none" strike="noStrike">
                  <a:solidFill>
                    <a:srgbClr val="44546A"/>
                  </a:solidFill>
                  <a:latin typeface="Poppins ExtraBold"/>
                  <a:ea typeface="Poppins ExtraBold"/>
                  <a:cs typeface="Poppins ExtraBold"/>
                  <a:sym typeface="Poppins ExtraBold"/>
                </a:rPr>
                <a:t>Pratique collective</a:t>
              </a:r>
              <a:endParaRPr/>
            </a:p>
          </p:txBody>
        </p:sp>
      </p:grpSp>
      <p:grpSp>
        <p:nvGrpSpPr>
          <p:cNvPr id="354" name="Google Shape;354;p7"/>
          <p:cNvGrpSpPr/>
          <p:nvPr/>
        </p:nvGrpSpPr>
        <p:grpSpPr>
          <a:xfrm>
            <a:off x="2336945" y="3767193"/>
            <a:ext cx="7518111" cy="548005"/>
            <a:chOff x="1764463" y="1060636"/>
            <a:chExt cx="5638583" cy="411004"/>
          </a:xfrm>
        </p:grpSpPr>
        <p:sp>
          <p:nvSpPr>
            <p:cNvPr id="355" name="Google Shape;355;p7"/>
            <p:cNvSpPr/>
            <p:nvPr/>
          </p:nvSpPr>
          <p:spPr>
            <a:xfrm>
              <a:off x="1764463" y="1117937"/>
              <a:ext cx="296402" cy="296402"/>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BEB07D"/>
            </a:solidFill>
            <a:ln>
              <a:noFill/>
            </a:ln>
          </p:spPr>
          <p:txBody>
            <a:bodyPr anchorCtr="1" anchor="ctr" bIns="34250" lIns="68550" spcFirstLastPara="1" rIns="68550" wrap="square" tIns="34250">
              <a:noAutofit/>
            </a:bodyPr>
            <a:lstStyle/>
            <a:p>
              <a:pPr indent="0" lvl="0" marL="0" marR="0" rtl="0" algn="ctr">
                <a:spcBef>
                  <a:spcPts val="0"/>
                </a:spcBef>
                <a:spcAft>
                  <a:spcPts val="0"/>
                </a:spcAft>
                <a:buNone/>
              </a:pPr>
              <a:r>
                <a:rPr b="1" i="0" lang="fr-FR" sz="2133" u="none" cap="none" strike="noStrike">
                  <a:solidFill>
                    <a:srgbClr val="FFFFFF"/>
                  </a:solidFill>
                  <a:latin typeface="Calibri"/>
                  <a:ea typeface="Calibri"/>
                  <a:cs typeface="Calibri"/>
                  <a:sym typeface="Calibri"/>
                </a:rPr>
                <a:t>4</a:t>
              </a:r>
              <a:endParaRPr sz="1467">
                <a:solidFill>
                  <a:srgbClr val="000000"/>
                </a:solidFill>
                <a:latin typeface="Arial"/>
                <a:ea typeface="Arial"/>
                <a:cs typeface="Arial"/>
                <a:sym typeface="Arial"/>
              </a:endParaRPr>
            </a:p>
          </p:txBody>
        </p:sp>
        <p:sp>
          <p:nvSpPr>
            <p:cNvPr id="356" name="Google Shape;356;p7"/>
            <p:cNvSpPr/>
            <p:nvPr/>
          </p:nvSpPr>
          <p:spPr>
            <a:xfrm>
              <a:off x="2156845" y="1060636"/>
              <a:ext cx="5246201" cy="411004"/>
            </a:xfrm>
            <a:custGeom>
              <a:rect b="b" l="l" r="r" t="t"/>
              <a:pathLst>
                <a:path extrusionOk="0" h="120000" w="120000">
                  <a:moveTo>
                    <a:pt x="0" y="20000"/>
                  </a:moveTo>
                  <a:lnTo>
                    <a:pt x="0" y="20000"/>
                  </a:lnTo>
                  <a:cubicBezTo>
                    <a:pt x="0" y="8954"/>
                    <a:pt x="702" y="0"/>
                    <a:pt x="1567" y="0"/>
                  </a:cubicBezTo>
                  <a:lnTo>
                    <a:pt x="118433" y="0"/>
                  </a:lnTo>
                  <a:cubicBezTo>
                    <a:pt x="118849" y="0"/>
                    <a:pt x="119247" y="2107"/>
                    <a:pt x="119541" y="5858"/>
                  </a:cubicBezTo>
                  <a:cubicBezTo>
                    <a:pt x="119835" y="9609"/>
                    <a:pt x="120000" y="14696"/>
                    <a:pt x="120000" y="20000"/>
                  </a:cubicBezTo>
                  <a:lnTo>
                    <a:pt x="120000" y="100000"/>
                  </a:lnTo>
                  <a:cubicBezTo>
                    <a:pt x="120000" y="111046"/>
                    <a:pt x="119298" y="120000"/>
                    <a:pt x="118433" y="120000"/>
                  </a:cubicBezTo>
                  <a:lnTo>
                    <a:pt x="1567" y="120000"/>
                  </a:lnTo>
                  <a:lnTo>
                    <a:pt x="1567" y="120000"/>
                  </a:lnTo>
                  <a:cubicBezTo>
                    <a:pt x="1151" y="120000"/>
                    <a:pt x="753" y="117893"/>
                    <a:pt x="459" y="114142"/>
                  </a:cubicBezTo>
                  <a:cubicBezTo>
                    <a:pt x="165" y="110391"/>
                    <a:pt x="0" y="105304"/>
                    <a:pt x="0" y="100000"/>
                  </a:cubicBezTo>
                  <a:close/>
                </a:path>
              </a:pathLst>
            </a:custGeom>
            <a:solidFill>
              <a:srgbClr val="F2F2F2"/>
            </a:solidFill>
            <a:ln cap="flat" cmpd="sng" w="28575">
              <a:solidFill>
                <a:srgbClr val="BEB07D"/>
              </a:solidFill>
              <a:prstDash val="solid"/>
              <a:round/>
              <a:headEnd len="sm" w="sm" type="none"/>
              <a:tailEnd len="sm" w="sm" type="none"/>
            </a:ln>
          </p:spPr>
          <p:txBody>
            <a:bodyPr anchorCtr="0" anchor="ctr" bIns="45675" lIns="91425" spcFirstLastPara="1" rIns="91425" wrap="square" tIns="45675">
              <a:noAutofit/>
            </a:bodyPr>
            <a:lstStyle/>
            <a:p>
              <a:pPr indent="0" lvl="0" marL="0" marR="0" rtl="0" algn="l">
                <a:spcBef>
                  <a:spcPts val="0"/>
                </a:spcBef>
                <a:spcAft>
                  <a:spcPts val="0"/>
                </a:spcAft>
                <a:buNone/>
              </a:pPr>
              <a:r>
                <a:t/>
              </a:r>
              <a:endParaRPr b="1" sz="2000">
                <a:solidFill>
                  <a:srgbClr val="44546A"/>
                </a:solidFill>
                <a:latin typeface="Calibri"/>
                <a:ea typeface="Calibri"/>
                <a:cs typeface="Calibri"/>
                <a:sym typeface="Calibri"/>
              </a:endParaRPr>
            </a:p>
          </p:txBody>
        </p:sp>
        <p:sp>
          <p:nvSpPr>
            <p:cNvPr id="357" name="Google Shape;357;p7"/>
            <p:cNvSpPr txBox="1"/>
            <p:nvPr/>
          </p:nvSpPr>
          <p:spPr>
            <a:xfrm>
              <a:off x="6181715" y="1123811"/>
              <a:ext cx="777898" cy="284704"/>
            </a:xfrm>
            <a:prstGeom prst="rect">
              <a:avLst/>
            </a:prstGeom>
            <a:noFill/>
            <a:ln>
              <a:noFill/>
            </a:ln>
          </p:spPr>
          <p:txBody>
            <a:bodyPr anchorCtr="0" anchor="t" bIns="45675" lIns="91425" spcFirstLastPara="1" rIns="91425" wrap="square" tIns="45675">
              <a:spAutoFit/>
            </a:bodyPr>
            <a:lstStyle/>
            <a:p>
              <a:pPr indent="0" lvl="0" marL="0" marR="0" rtl="0" algn="ctr">
                <a:spcBef>
                  <a:spcPts val="0"/>
                </a:spcBef>
                <a:spcAft>
                  <a:spcPts val="0"/>
                </a:spcAft>
                <a:buNone/>
              </a:pPr>
              <a:r>
                <a:rPr b="1" i="0" lang="fr-FR" sz="1867" u="none" cap="none" strike="noStrike">
                  <a:solidFill>
                    <a:srgbClr val="44546A"/>
                  </a:solidFill>
                  <a:latin typeface="Poppins ExtraBold"/>
                  <a:ea typeface="Poppins ExtraBold"/>
                  <a:cs typeface="Poppins ExtraBold"/>
                  <a:sym typeface="Poppins ExtraBold"/>
                </a:rPr>
                <a:t>12 min</a:t>
              </a:r>
              <a:endParaRPr b="1" sz="1467">
                <a:solidFill>
                  <a:srgbClr val="000000"/>
                </a:solidFill>
                <a:latin typeface="Arial"/>
                <a:ea typeface="Arial"/>
                <a:cs typeface="Arial"/>
                <a:sym typeface="Arial"/>
              </a:endParaRPr>
            </a:p>
          </p:txBody>
        </p:sp>
        <p:sp>
          <p:nvSpPr>
            <p:cNvPr id="358" name="Google Shape;358;p7"/>
            <p:cNvSpPr/>
            <p:nvPr/>
          </p:nvSpPr>
          <p:spPr>
            <a:xfrm>
              <a:off x="6987777" y="1071289"/>
              <a:ext cx="389698" cy="389698"/>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4">
                <a:alphaModFix/>
              </a:blip>
              <a:stretch>
                <a:fillRect b="0" l="0" r="0" t="0"/>
              </a:stretch>
            </a:blipFill>
            <a:ln cap="flat" cmpd="sng" w="9525">
              <a:solidFill>
                <a:srgbClr val="FFFFFF"/>
              </a:solidFill>
              <a:prstDash val="solid"/>
              <a:miter lim="8000"/>
              <a:headEnd len="sm" w="sm" type="none"/>
              <a:tailEnd len="sm" w="sm" type="none"/>
            </a:ln>
          </p:spPr>
          <p:txBody>
            <a:bodyPr anchorCtr="0" anchor="t" bIns="45675" lIns="91425" spcFirstLastPara="1" rIns="91425" wrap="square" tIns="45675">
              <a:noAutofit/>
            </a:bodyPr>
            <a:lstStyle/>
            <a:p>
              <a:pPr indent="0" lvl="0" marL="0" marR="0" rtl="0" algn="l">
                <a:spcBef>
                  <a:spcPts val="0"/>
                </a:spcBef>
                <a:spcAft>
                  <a:spcPts val="0"/>
                </a:spcAft>
                <a:buNone/>
              </a:pPr>
              <a:r>
                <a:t/>
              </a:r>
              <a:endParaRPr sz="1200">
                <a:solidFill>
                  <a:srgbClr val="44546A"/>
                </a:solidFill>
                <a:latin typeface="Calibri"/>
                <a:ea typeface="Calibri"/>
                <a:cs typeface="Calibri"/>
                <a:sym typeface="Calibri"/>
              </a:endParaRPr>
            </a:p>
          </p:txBody>
        </p:sp>
        <p:sp>
          <p:nvSpPr>
            <p:cNvPr id="359" name="Google Shape;359;p7"/>
            <p:cNvSpPr txBox="1"/>
            <p:nvPr/>
          </p:nvSpPr>
          <p:spPr>
            <a:xfrm>
              <a:off x="2209285" y="1123811"/>
              <a:ext cx="3972429" cy="284704"/>
            </a:xfrm>
            <a:prstGeom prst="rect">
              <a:avLst/>
            </a:prstGeom>
            <a:noFill/>
            <a:ln>
              <a:noFill/>
            </a:ln>
          </p:spPr>
          <p:txBody>
            <a:bodyPr anchorCtr="0" anchor="t" bIns="45675" lIns="91425" spcFirstLastPara="1" rIns="91425" wrap="square" tIns="45675">
              <a:spAutoFit/>
            </a:bodyPr>
            <a:lstStyle/>
            <a:p>
              <a:pPr indent="0" lvl="0" marL="0" marR="0" rtl="0" algn="l">
                <a:spcBef>
                  <a:spcPts val="0"/>
                </a:spcBef>
                <a:spcAft>
                  <a:spcPts val="0"/>
                </a:spcAft>
                <a:buNone/>
              </a:pPr>
              <a:r>
                <a:rPr b="1" i="0" lang="fr-FR" sz="1867" u="none" cap="none" strike="noStrike">
                  <a:solidFill>
                    <a:srgbClr val="44546A"/>
                  </a:solidFill>
                  <a:latin typeface="Poppins ExtraBold"/>
                  <a:ea typeface="Poppins ExtraBold"/>
                  <a:cs typeface="Poppins ExtraBold"/>
                  <a:sym typeface="Poppins ExtraBold"/>
                </a:rPr>
                <a:t>Pratique en binôme</a:t>
              </a:r>
              <a:endParaRPr/>
            </a:p>
          </p:txBody>
        </p:sp>
      </p:grpSp>
      <p:grpSp>
        <p:nvGrpSpPr>
          <p:cNvPr id="360" name="Google Shape;360;p7"/>
          <p:cNvGrpSpPr/>
          <p:nvPr/>
        </p:nvGrpSpPr>
        <p:grpSpPr>
          <a:xfrm>
            <a:off x="2336945" y="4593572"/>
            <a:ext cx="7518111" cy="548005"/>
            <a:chOff x="1764463" y="1060636"/>
            <a:chExt cx="5638583" cy="411004"/>
          </a:xfrm>
        </p:grpSpPr>
        <p:sp>
          <p:nvSpPr>
            <p:cNvPr id="361" name="Google Shape;361;p7"/>
            <p:cNvSpPr/>
            <p:nvPr/>
          </p:nvSpPr>
          <p:spPr>
            <a:xfrm>
              <a:off x="1764463" y="1117937"/>
              <a:ext cx="296402" cy="296402"/>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C00000"/>
            </a:solidFill>
            <a:ln>
              <a:noFill/>
            </a:ln>
          </p:spPr>
          <p:txBody>
            <a:bodyPr anchorCtr="1" anchor="ctr" bIns="34250" lIns="68550" spcFirstLastPara="1" rIns="68550" wrap="square" tIns="34250">
              <a:noAutofit/>
            </a:bodyPr>
            <a:lstStyle/>
            <a:p>
              <a:pPr indent="0" lvl="0" marL="0" marR="0" rtl="0" algn="ctr">
                <a:spcBef>
                  <a:spcPts val="0"/>
                </a:spcBef>
                <a:spcAft>
                  <a:spcPts val="0"/>
                </a:spcAft>
                <a:buNone/>
              </a:pPr>
              <a:r>
                <a:rPr b="1" i="0" lang="fr-FR" sz="2133" u="none" cap="none" strike="noStrike">
                  <a:solidFill>
                    <a:srgbClr val="FFFFFF"/>
                  </a:solidFill>
                  <a:latin typeface="Calibri"/>
                  <a:ea typeface="Calibri"/>
                  <a:cs typeface="Calibri"/>
                  <a:sym typeface="Calibri"/>
                </a:rPr>
                <a:t>5</a:t>
              </a:r>
              <a:endParaRPr sz="1467">
                <a:solidFill>
                  <a:srgbClr val="000000"/>
                </a:solidFill>
                <a:latin typeface="Arial"/>
                <a:ea typeface="Arial"/>
                <a:cs typeface="Arial"/>
                <a:sym typeface="Arial"/>
              </a:endParaRPr>
            </a:p>
          </p:txBody>
        </p:sp>
        <p:sp>
          <p:nvSpPr>
            <p:cNvPr id="362" name="Google Shape;362;p7"/>
            <p:cNvSpPr/>
            <p:nvPr/>
          </p:nvSpPr>
          <p:spPr>
            <a:xfrm>
              <a:off x="2156845" y="1060636"/>
              <a:ext cx="5246201" cy="411004"/>
            </a:xfrm>
            <a:custGeom>
              <a:rect b="b" l="l" r="r" t="t"/>
              <a:pathLst>
                <a:path extrusionOk="0" h="120000" w="120000">
                  <a:moveTo>
                    <a:pt x="0" y="20000"/>
                  </a:moveTo>
                  <a:lnTo>
                    <a:pt x="0" y="20000"/>
                  </a:lnTo>
                  <a:cubicBezTo>
                    <a:pt x="0" y="8954"/>
                    <a:pt x="702" y="0"/>
                    <a:pt x="1567" y="0"/>
                  </a:cubicBezTo>
                  <a:lnTo>
                    <a:pt x="118433" y="0"/>
                  </a:lnTo>
                  <a:cubicBezTo>
                    <a:pt x="118849" y="0"/>
                    <a:pt x="119247" y="2107"/>
                    <a:pt x="119541" y="5858"/>
                  </a:cubicBezTo>
                  <a:cubicBezTo>
                    <a:pt x="119835" y="9609"/>
                    <a:pt x="120000" y="14696"/>
                    <a:pt x="120000" y="20000"/>
                  </a:cubicBezTo>
                  <a:lnTo>
                    <a:pt x="120000" y="100000"/>
                  </a:lnTo>
                  <a:cubicBezTo>
                    <a:pt x="120000" y="111046"/>
                    <a:pt x="119298" y="120000"/>
                    <a:pt x="118433" y="120000"/>
                  </a:cubicBezTo>
                  <a:lnTo>
                    <a:pt x="1567" y="120000"/>
                  </a:lnTo>
                  <a:lnTo>
                    <a:pt x="1567" y="120000"/>
                  </a:lnTo>
                  <a:cubicBezTo>
                    <a:pt x="1151" y="120000"/>
                    <a:pt x="753" y="117893"/>
                    <a:pt x="459" y="114142"/>
                  </a:cubicBezTo>
                  <a:cubicBezTo>
                    <a:pt x="165" y="110391"/>
                    <a:pt x="0" y="105304"/>
                    <a:pt x="0" y="100000"/>
                  </a:cubicBezTo>
                  <a:close/>
                </a:path>
              </a:pathLst>
            </a:custGeom>
            <a:solidFill>
              <a:srgbClr val="F2F2F2"/>
            </a:solidFill>
            <a:ln cap="flat" cmpd="sng" w="28575">
              <a:solidFill>
                <a:srgbClr val="C00000"/>
              </a:solidFill>
              <a:prstDash val="solid"/>
              <a:round/>
              <a:headEnd len="sm" w="sm" type="none"/>
              <a:tailEnd len="sm" w="sm" type="none"/>
            </a:ln>
          </p:spPr>
          <p:txBody>
            <a:bodyPr anchorCtr="0" anchor="ctr" bIns="45675" lIns="91425" spcFirstLastPara="1" rIns="91425" wrap="square" tIns="45675">
              <a:noAutofit/>
            </a:bodyPr>
            <a:lstStyle/>
            <a:p>
              <a:pPr indent="0" lvl="0" marL="0" marR="0" rtl="0" algn="l">
                <a:spcBef>
                  <a:spcPts val="0"/>
                </a:spcBef>
                <a:spcAft>
                  <a:spcPts val="0"/>
                </a:spcAft>
                <a:buNone/>
              </a:pPr>
              <a:r>
                <a:t/>
              </a:r>
              <a:endParaRPr b="1" sz="2000">
                <a:solidFill>
                  <a:srgbClr val="44546A"/>
                </a:solidFill>
                <a:latin typeface="Calibri"/>
                <a:ea typeface="Calibri"/>
                <a:cs typeface="Calibri"/>
                <a:sym typeface="Calibri"/>
              </a:endParaRPr>
            </a:p>
          </p:txBody>
        </p:sp>
        <p:sp>
          <p:nvSpPr>
            <p:cNvPr id="363" name="Google Shape;363;p7"/>
            <p:cNvSpPr txBox="1"/>
            <p:nvPr/>
          </p:nvSpPr>
          <p:spPr>
            <a:xfrm>
              <a:off x="6181715" y="1123811"/>
              <a:ext cx="777898" cy="284704"/>
            </a:xfrm>
            <a:prstGeom prst="rect">
              <a:avLst/>
            </a:prstGeom>
            <a:noFill/>
            <a:ln>
              <a:noFill/>
            </a:ln>
          </p:spPr>
          <p:txBody>
            <a:bodyPr anchorCtr="0" anchor="t" bIns="45675" lIns="91425" spcFirstLastPara="1" rIns="91425" wrap="square" tIns="45675">
              <a:spAutoFit/>
            </a:bodyPr>
            <a:lstStyle/>
            <a:p>
              <a:pPr indent="0" lvl="0" marL="0" marR="0" rtl="0" algn="ctr">
                <a:spcBef>
                  <a:spcPts val="0"/>
                </a:spcBef>
                <a:spcAft>
                  <a:spcPts val="0"/>
                </a:spcAft>
                <a:buNone/>
              </a:pPr>
              <a:r>
                <a:rPr b="1" i="0" lang="fr-FR" sz="1867" u="none" cap="none" strike="noStrike">
                  <a:solidFill>
                    <a:srgbClr val="44546A"/>
                  </a:solidFill>
                  <a:latin typeface="Poppins ExtraBold"/>
                  <a:ea typeface="Poppins ExtraBold"/>
                  <a:cs typeface="Poppins ExtraBold"/>
                  <a:sym typeface="Poppins ExtraBold"/>
                </a:rPr>
                <a:t>10 min</a:t>
              </a:r>
              <a:endParaRPr b="1" sz="1467">
                <a:solidFill>
                  <a:srgbClr val="000000"/>
                </a:solidFill>
                <a:latin typeface="Arial"/>
                <a:ea typeface="Arial"/>
                <a:cs typeface="Arial"/>
                <a:sym typeface="Arial"/>
              </a:endParaRPr>
            </a:p>
          </p:txBody>
        </p:sp>
        <p:sp>
          <p:nvSpPr>
            <p:cNvPr id="364" name="Google Shape;364;p7"/>
            <p:cNvSpPr/>
            <p:nvPr/>
          </p:nvSpPr>
          <p:spPr>
            <a:xfrm>
              <a:off x="6987777" y="1071289"/>
              <a:ext cx="389698" cy="389698"/>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4">
                <a:alphaModFix/>
              </a:blip>
              <a:stretch>
                <a:fillRect b="0" l="0" r="0" t="0"/>
              </a:stretch>
            </a:blipFill>
            <a:ln cap="flat" cmpd="sng" w="9525">
              <a:solidFill>
                <a:srgbClr val="FFFFFF"/>
              </a:solidFill>
              <a:prstDash val="solid"/>
              <a:miter lim="8000"/>
              <a:headEnd len="sm" w="sm" type="none"/>
              <a:tailEnd len="sm" w="sm" type="none"/>
            </a:ln>
          </p:spPr>
          <p:txBody>
            <a:bodyPr anchorCtr="0" anchor="t" bIns="45675" lIns="91425" spcFirstLastPara="1" rIns="91425" wrap="square" tIns="45675">
              <a:noAutofit/>
            </a:bodyPr>
            <a:lstStyle/>
            <a:p>
              <a:pPr indent="0" lvl="0" marL="0" marR="0" rtl="0" algn="l">
                <a:spcBef>
                  <a:spcPts val="0"/>
                </a:spcBef>
                <a:spcAft>
                  <a:spcPts val="0"/>
                </a:spcAft>
                <a:buNone/>
              </a:pPr>
              <a:r>
                <a:t/>
              </a:r>
              <a:endParaRPr sz="1200">
                <a:solidFill>
                  <a:srgbClr val="44546A"/>
                </a:solidFill>
                <a:latin typeface="Calibri"/>
                <a:ea typeface="Calibri"/>
                <a:cs typeface="Calibri"/>
                <a:sym typeface="Calibri"/>
              </a:endParaRPr>
            </a:p>
          </p:txBody>
        </p:sp>
        <p:sp>
          <p:nvSpPr>
            <p:cNvPr id="365" name="Google Shape;365;p7"/>
            <p:cNvSpPr txBox="1"/>
            <p:nvPr/>
          </p:nvSpPr>
          <p:spPr>
            <a:xfrm>
              <a:off x="2209285" y="1123811"/>
              <a:ext cx="3972429" cy="284704"/>
            </a:xfrm>
            <a:prstGeom prst="rect">
              <a:avLst/>
            </a:prstGeom>
            <a:noFill/>
            <a:ln>
              <a:noFill/>
            </a:ln>
          </p:spPr>
          <p:txBody>
            <a:bodyPr anchorCtr="0" anchor="t" bIns="45675" lIns="91425" spcFirstLastPara="1" rIns="91425" wrap="square" tIns="45675">
              <a:spAutoFit/>
            </a:bodyPr>
            <a:lstStyle/>
            <a:p>
              <a:pPr indent="0" lvl="0" marL="0" marR="0" rtl="0" algn="l">
                <a:spcBef>
                  <a:spcPts val="0"/>
                </a:spcBef>
                <a:spcAft>
                  <a:spcPts val="0"/>
                </a:spcAft>
                <a:buNone/>
              </a:pPr>
              <a:r>
                <a:rPr b="1" i="0" lang="fr-FR" sz="1867" u="none" cap="none" strike="noStrike">
                  <a:solidFill>
                    <a:srgbClr val="44546A"/>
                  </a:solidFill>
                  <a:latin typeface="Poppins ExtraBold"/>
                  <a:ea typeface="Poppins ExtraBold"/>
                  <a:cs typeface="Poppins ExtraBold"/>
                  <a:sym typeface="Poppins ExtraBold"/>
                </a:rPr>
                <a:t>Pratique autonome</a:t>
              </a:r>
              <a:endParaRPr/>
            </a:p>
          </p:txBody>
        </p:sp>
      </p:grpSp>
      <p:grpSp>
        <p:nvGrpSpPr>
          <p:cNvPr id="366" name="Google Shape;366;p7"/>
          <p:cNvGrpSpPr/>
          <p:nvPr/>
        </p:nvGrpSpPr>
        <p:grpSpPr>
          <a:xfrm>
            <a:off x="2336945" y="5419952"/>
            <a:ext cx="7518111" cy="548005"/>
            <a:chOff x="1764463" y="1060636"/>
            <a:chExt cx="5638583" cy="411004"/>
          </a:xfrm>
        </p:grpSpPr>
        <p:sp>
          <p:nvSpPr>
            <p:cNvPr id="367" name="Google Shape;367;p7"/>
            <p:cNvSpPr/>
            <p:nvPr/>
          </p:nvSpPr>
          <p:spPr>
            <a:xfrm>
              <a:off x="1764463" y="1117937"/>
              <a:ext cx="296402" cy="296402"/>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6CA6A2"/>
            </a:solidFill>
            <a:ln>
              <a:noFill/>
            </a:ln>
          </p:spPr>
          <p:txBody>
            <a:bodyPr anchorCtr="1" anchor="ctr" bIns="34250" lIns="68550" spcFirstLastPara="1" rIns="68550" wrap="square" tIns="34250">
              <a:noAutofit/>
            </a:bodyPr>
            <a:lstStyle/>
            <a:p>
              <a:pPr indent="0" lvl="0" marL="0" marR="0" rtl="0" algn="ctr">
                <a:spcBef>
                  <a:spcPts val="0"/>
                </a:spcBef>
                <a:spcAft>
                  <a:spcPts val="0"/>
                </a:spcAft>
                <a:buNone/>
              </a:pPr>
              <a:r>
                <a:rPr b="1" i="0" lang="fr-FR" sz="2133" u="none" cap="none" strike="noStrike">
                  <a:solidFill>
                    <a:srgbClr val="FFFFFF"/>
                  </a:solidFill>
                  <a:latin typeface="Calibri"/>
                  <a:ea typeface="Calibri"/>
                  <a:cs typeface="Calibri"/>
                  <a:sym typeface="Calibri"/>
                </a:rPr>
                <a:t>6</a:t>
              </a:r>
              <a:endParaRPr sz="1467">
                <a:solidFill>
                  <a:srgbClr val="000000"/>
                </a:solidFill>
                <a:latin typeface="Arial"/>
                <a:ea typeface="Arial"/>
                <a:cs typeface="Arial"/>
                <a:sym typeface="Arial"/>
              </a:endParaRPr>
            </a:p>
          </p:txBody>
        </p:sp>
        <p:sp>
          <p:nvSpPr>
            <p:cNvPr id="368" name="Google Shape;368;p7"/>
            <p:cNvSpPr/>
            <p:nvPr/>
          </p:nvSpPr>
          <p:spPr>
            <a:xfrm>
              <a:off x="2156845" y="1060636"/>
              <a:ext cx="5246201" cy="411004"/>
            </a:xfrm>
            <a:custGeom>
              <a:rect b="b" l="l" r="r" t="t"/>
              <a:pathLst>
                <a:path extrusionOk="0" h="120000" w="120000">
                  <a:moveTo>
                    <a:pt x="0" y="20000"/>
                  </a:moveTo>
                  <a:lnTo>
                    <a:pt x="0" y="20000"/>
                  </a:lnTo>
                  <a:cubicBezTo>
                    <a:pt x="0" y="8954"/>
                    <a:pt x="702" y="0"/>
                    <a:pt x="1567" y="0"/>
                  </a:cubicBezTo>
                  <a:lnTo>
                    <a:pt x="118433" y="0"/>
                  </a:lnTo>
                  <a:cubicBezTo>
                    <a:pt x="118849" y="0"/>
                    <a:pt x="119247" y="2107"/>
                    <a:pt x="119541" y="5858"/>
                  </a:cubicBezTo>
                  <a:cubicBezTo>
                    <a:pt x="119835" y="9609"/>
                    <a:pt x="120000" y="14696"/>
                    <a:pt x="120000" y="20000"/>
                  </a:cubicBezTo>
                  <a:lnTo>
                    <a:pt x="120000" y="100000"/>
                  </a:lnTo>
                  <a:cubicBezTo>
                    <a:pt x="120000" y="111046"/>
                    <a:pt x="119298" y="120000"/>
                    <a:pt x="118433" y="120000"/>
                  </a:cubicBezTo>
                  <a:lnTo>
                    <a:pt x="1567" y="120000"/>
                  </a:lnTo>
                  <a:lnTo>
                    <a:pt x="1567" y="120000"/>
                  </a:lnTo>
                  <a:cubicBezTo>
                    <a:pt x="1151" y="120000"/>
                    <a:pt x="753" y="117893"/>
                    <a:pt x="459" y="114142"/>
                  </a:cubicBezTo>
                  <a:cubicBezTo>
                    <a:pt x="165" y="110391"/>
                    <a:pt x="0" y="105304"/>
                    <a:pt x="0" y="100000"/>
                  </a:cubicBezTo>
                  <a:close/>
                </a:path>
              </a:pathLst>
            </a:custGeom>
            <a:solidFill>
              <a:srgbClr val="F2F2F2"/>
            </a:solidFill>
            <a:ln cap="flat" cmpd="sng" w="28575">
              <a:solidFill>
                <a:srgbClr val="6CA6A2"/>
              </a:solidFill>
              <a:prstDash val="solid"/>
              <a:round/>
              <a:headEnd len="sm" w="sm" type="none"/>
              <a:tailEnd len="sm" w="sm" type="none"/>
            </a:ln>
          </p:spPr>
          <p:txBody>
            <a:bodyPr anchorCtr="0" anchor="ctr" bIns="45675" lIns="91425" spcFirstLastPara="1" rIns="91425" wrap="square" tIns="45675">
              <a:noAutofit/>
            </a:bodyPr>
            <a:lstStyle/>
            <a:p>
              <a:pPr indent="0" lvl="0" marL="0" marR="0" rtl="0" algn="l">
                <a:spcBef>
                  <a:spcPts val="0"/>
                </a:spcBef>
                <a:spcAft>
                  <a:spcPts val="0"/>
                </a:spcAft>
                <a:buNone/>
              </a:pPr>
              <a:r>
                <a:t/>
              </a:r>
              <a:endParaRPr b="1" sz="2000">
                <a:solidFill>
                  <a:srgbClr val="44546A"/>
                </a:solidFill>
                <a:latin typeface="Calibri"/>
                <a:ea typeface="Calibri"/>
                <a:cs typeface="Calibri"/>
                <a:sym typeface="Calibri"/>
              </a:endParaRPr>
            </a:p>
          </p:txBody>
        </p:sp>
        <p:sp>
          <p:nvSpPr>
            <p:cNvPr id="369" name="Google Shape;369;p7"/>
            <p:cNvSpPr txBox="1"/>
            <p:nvPr/>
          </p:nvSpPr>
          <p:spPr>
            <a:xfrm>
              <a:off x="6181715" y="1123811"/>
              <a:ext cx="777898" cy="284704"/>
            </a:xfrm>
            <a:prstGeom prst="rect">
              <a:avLst/>
            </a:prstGeom>
            <a:noFill/>
            <a:ln>
              <a:noFill/>
            </a:ln>
          </p:spPr>
          <p:txBody>
            <a:bodyPr anchorCtr="0" anchor="t" bIns="45675" lIns="91425" spcFirstLastPara="1" rIns="91425" wrap="square" tIns="45675">
              <a:spAutoFit/>
            </a:bodyPr>
            <a:lstStyle/>
            <a:p>
              <a:pPr indent="0" lvl="0" marL="0" marR="0" rtl="0" algn="ctr">
                <a:spcBef>
                  <a:spcPts val="0"/>
                </a:spcBef>
                <a:spcAft>
                  <a:spcPts val="0"/>
                </a:spcAft>
                <a:buNone/>
              </a:pPr>
              <a:r>
                <a:rPr b="1" i="0" lang="fr-FR" sz="1867" u="none" cap="none" strike="noStrike">
                  <a:solidFill>
                    <a:srgbClr val="44546A"/>
                  </a:solidFill>
                  <a:latin typeface="Poppins ExtraBold"/>
                  <a:ea typeface="Poppins ExtraBold"/>
                  <a:cs typeface="Poppins ExtraBold"/>
                  <a:sym typeface="Poppins ExtraBold"/>
                </a:rPr>
                <a:t>3 min</a:t>
              </a:r>
              <a:endParaRPr b="1" sz="1467">
                <a:solidFill>
                  <a:srgbClr val="000000"/>
                </a:solidFill>
                <a:latin typeface="Arial"/>
                <a:ea typeface="Arial"/>
                <a:cs typeface="Arial"/>
                <a:sym typeface="Arial"/>
              </a:endParaRPr>
            </a:p>
          </p:txBody>
        </p:sp>
        <p:sp>
          <p:nvSpPr>
            <p:cNvPr id="370" name="Google Shape;370;p7"/>
            <p:cNvSpPr/>
            <p:nvPr/>
          </p:nvSpPr>
          <p:spPr>
            <a:xfrm>
              <a:off x="6987777" y="1071289"/>
              <a:ext cx="389698" cy="389698"/>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4">
                <a:alphaModFix/>
              </a:blip>
              <a:stretch>
                <a:fillRect b="0" l="0" r="0" t="0"/>
              </a:stretch>
            </a:blipFill>
            <a:ln cap="flat" cmpd="sng" w="9525">
              <a:solidFill>
                <a:srgbClr val="FFFFFF"/>
              </a:solidFill>
              <a:prstDash val="solid"/>
              <a:miter lim="8000"/>
              <a:headEnd len="sm" w="sm" type="none"/>
              <a:tailEnd len="sm" w="sm" type="none"/>
            </a:ln>
          </p:spPr>
          <p:txBody>
            <a:bodyPr anchorCtr="0" anchor="t" bIns="45675" lIns="91425" spcFirstLastPara="1" rIns="91425" wrap="square" tIns="45675">
              <a:noAutofit/>
            </a:bodyPr>
            <a:lstStyle/>
            <a:p>
              <a:pPr indent="0" lvl="0" marL="0" marR="0" rtl="0" algn="l">
                <a:spcBef>
                  <a:spcPts val="0"/>
                </a:spcBef>
                <a:spcAft>
                  <a:spcPts val="0"/>
                </a:spcAft>
                <a:buNone/>
              </a:pPr>
              <a:r>
                <a:t/>
              </a:r>
              <a:endParaRPr sz="1200">
                <a:solidFill>
                  <a:srgbClr val="44546A"/>
                </a:solidFill>
                <a:latin typeface="Calibri"/>
                <a:ea typeface="Calibri"/>
                <a:cs typeface="Calibri"/>
                <a:sym typeface="Calibri"/>
              </a:endParaRPr>
            </a:p>
          </p:txBody>
        </p:sp>
        <p:sp>
          <p:nvSpPr>
            <p:cNvPr id="371" name="Google Shape;371;p7"/>
            <p:cNvSpPr txBox="1"/>
            <p:nvPr/>
          </p:nvSpPr>
          <p:spPr>
            <a:xfrm>
              <a:off x="2209285" y="1123811"/>
              <a:ext cx="3972429" cy="284704"/>
            </a:xfrm>
            <a:prstGeom prst="rect">
              <a:avLst/>
            </a:prstGeom>
            <a:noFill/>
            <a:ln>
              <a:noFill/>
            </a:ln>
          </p:spPr>
          <p:txBody>
            <a:bodyPr anchorCtr="0" anchor="t" bIns="45675" lIns="91425" spcFirstLastPara="1" rIns="91425" wrap="square" tIns="45675">
              <a:spAutoFit/>
            </a:bodyPr>
            <a:lstStyle/>
            <a:p>
              <a:pPr indent="0" lvl="0" marL="0" marR="0" rtl="0" algn="l">
                <a:spcBef>
                  <a:spcPts val="0"/>
                </a:spcBef>
                <a:spcAft>
                  <a:spcPts val="0"/>
                </a:spcAft>
                <a:buNone/>
              </a:pPr>
              <a:r>
                <a:rPr b="1" i="0" lang="fr-FR" sz="1867" u="none" cap="none" strike="noStrike">
                  <a:solidFill>
                    <a:srgbClr val="44546A"/>
                  </a:solidFill>
                  <a:latin typeface="Poppins ExtraBold"/>
                  <a:ea typeface="Poppins ExtraBold"/>
                  <a:cs typeface="Poppins ExtraBold"/>
                  <a:sym typeface="Poppins ExtraBold"/>
                </a:rPr>
                <a:t>Clôture</a:t>
              </a:r>
              <a:endParaRPr/>
            </a:p>
          </p:txBody>
        </p:sp>
      </p:grpSp>
      <p:sp>
        <p:nvSpPr>
          <p:cNvPr id="372" name="Google Shape;372;p7"/>
          <p:cNvSpPr txBox="1"/>
          <p:nvPr/>
        </p:nvSpPr>
        <p:spPr>
          <a:xfrm>
            <a:off x="406400" y="6339840"/>
            <a:ext cx="11226800"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1400">
                <a:solidFill>
                  <a:srgbClr val="FF0000"/>
                </a:solidFill>
                <a:latin typeface="Calibri"/>
                <a:ea typeface="Calibri"/>
                <a:cs typeface="Calibri"/>
                <a:sym typeface="Calibri"/>
              </a:rPr>
              <a:t>Les durées proposées sont à titre purement indicatif – à moduler en fonction des spécificités de chaque groupe-classe.</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 name="Shape 376"/>
        <p:cNvGrpSpPr/>
        <p:nvPr/>
      </p:nvGrpSpPr>
      <p:grpSpPr>
        <a:xfrm>
          <a:off x="0" y="0"/>
          <a:ext cx="0" cy="0"/>
          <a:chOff x="0" y="0"/>
          <a:chExt cx="0" cy="0"/>
        </a:xfrm>
      </p:grpSpPr>
      <p:pic>
        <p:nvPicPr>
          <p:cNvPr descr="Une image contenant dessin humoristique, mammifère, illustration, clipart&#10;&#10;Le contenu généré par l’IA peut être incorrect." id="377" name="Google Shape;377;p8"/>
          <p:cNvPicPr preferRelativeResize="0"/>
          <p:nvPr/>
        </p:nvPicPr>
        <p:blipFill rotWithShape="1">
          <a:blip r:embed="rId3">
            <a:alphaModFix/>
          </a:blip>
          <a:srcRect b="0" l="0" r="0" t="0"/>
          <a:stretch/>
        </p:blipFill>
        <p:spPr>
          <a:xfrm>
            <a:off x="258073" y="1549840"/>
            <a:ext cx="4550664" cy="4550664"/>
          </a:xfrm>
          <a:prstGeom prst="rect">
            <a:avLst/>
          </a:prstGeom>
          <a:noFill/>
          <a:ln>
            <a:noFill/>
          </a:ln>
        </p:spPr>
      </p:pic>
      <p:grpSp>
        <p:nvGrpSpPr>
          <p:cNvPr id="378" name="Google Shape;378;p8"/>
          <p:cNvGrpSpPr/>
          <p:nvPr/>
        </p:nvGrpSpPr>
        <p:grpSpPr>
          <a:xfrm>
            <a:off x="4932835" y="1459304"/>
            <a:ext cx="6054377" cy="3711725"/>
            <a:chOff x="1715066" y="1103461"/>
            <a:chExt cx="5717724" cy="3124203"/>
          </a:xfrm>
        </p:grpSpPr>
        <p:sp>
          <p:nvSpPr>
            <p:cNvPr id="379" name="Google Shape;379;p8"/>
            <p:cNvSpPr/>
            <p:nvPr/>
          </p:nvSpPr>
          <p:spPr>
            <a:xfrm>
              <a:off x="1715066" y="1103461"/>
              <a:ext cx="5717724" cy="3124203"/>
            </a:xfrm>
            <a:prstGeom prst="rect">
              <a:avLst/>
            </a:prstGeom>
            <a:solidFill>
              <a:srgbClr val="F9D8A3"/>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80" name="Google Shape;380;p8"/>
            <p:cNvSpPr/>
            <p:nvPr/>
          </p:nvSpPr>
          <p:spPr>
            <a:xfrm>
              <a:off x="1802501" y="1179667"/>
              <a:ext cx="5542845" cy="2971800"/>
            </a:xfrm>
            <a:prstGeom prst="rect">
              <a:avLst/>
            </a:prstGeom>
            <a:solidFill>
              <a:srgbClr val="FFFFFF"/>
            </a:solidFill>
            <a:ln cap="flat" cmpd="sng" w="9525">
              <a:solidFill>
                <a:srgbClr val="FFC000"/>
              </a:solidFill>
              <a:prstDash val="solid"/>
              <a:round/>
              <a:headEnd len="sm" w="sm" type="none"/>
              <a:tailEnd len="sm" w="sm" type="none"/>
            </a:ln>
            <a:effectLst>
              <a:outerShdw algn="tl">
                <a:srgbClr val="000000">
                  <a:alpha val="4705"/>
                </a:srgbClr>
              </a:outerShdw>
            </a:effectLst>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381" name="Google Shape;381;p8"/>
          <p:cNvSpPr/>
          <p:nvPr/>
        </p:nvSpPr>
        <p:spPr>
          <a:xfrm>
            <a:off x="5141617" y="4829489"/>
            <a:ext cx="5527345" cy="77087"/>
          </a:xfrm>
          <a:prstGeom prst="rect">
            <a:avLst/>
          </a:prstGeom>
          <a:solidFill>
            <a:srgbClr val="FFC000"/>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82" name="Google Shape;382;p8"/>
          <p:cNvSpPr/>
          <p:nvPr/>
        </p:nvSpPr>
        <p:spPr>
          <a:xfrm>
            <a:off x="4389349" y="1736952"/>
            <a:ext cx="1156184" cy="512421"/>
          </a:xfrm>
          <a:prstGeom prst="rect">
            <a:avLst/>
          </a:prstGeom>
          <a:solidFill>
            <a:srgbClr val="FFC000"/>
          </a:solidFill>
          <a:ln cap="flat" cmpd="sng" w="25400">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83" name="Google Shape;383;p8"/>
          <p:cNvSpPr/>
          <p:nvPr/>
        </p:nvSpPr>
        <p:spPr>
          <a:xfrm>
            <a:off x="4469041" y="1746942"/>
            <a:ext cx="1052999" cy="492443"/>
          </a:xfrm>
          <a:prstGeom prst="rect">
            <a:avLst/>
          </a:prstGeom>
          <a:noFill/>
          <a:ln cap="flat" cmpd="sng" w="9525">
            <a:solidFill>
              <a:srgbClr val="FFC000"/>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spcBef>
                <a:spcPts val="0"/>
              </a:spcBef>
              <a:spcAft>
                <a:spcPts val="0"/>
              </a:spcAft>
              <a:buNone/>
            </a:pPr>
            <a:r>
              <a:rPr b="1" i="0" lang="fr-FR" sz="2400" u="none" cap="none" strike="noStrike">
                <a:solidFill>
                  <a:srgbClr val="FFFFFF"/>
                </a:solidFill>
                <a:latin typeface="Arial"/>
                <a:ea typeface="Arial"/>
                <a:cs typeface="Arial"/>
                <a:sym typeface="Arial"/>
              </a:rPr>
              <a:t>O</a:t>
            </a:r>
            <a:endParaRPr b="1" sz="2400">
              <a:solidFill>
                <a:srgbClr val="FFFFFF"/>
              </a:solidFill>
              <a:latin typeface="Arial"/>
              <a:ea typeface="Arial"/>
              <a:cs typeface="Arial"/>
              <a:sym typeface="Arial"/>
            </a:endParaRPr>
          </a:p>
        </p:txBody>
      </p:sp>
      <p:sp>
        <p:nvSpPr>
          <p:cNvPr id="384" name="Google Shape;384;p8"/>
          <p:cNvSpPr txBox="1"/>
          <p:nvPr/>
        </p:nvSpPr>
        <p:spPr>
          <a:xfrm>
            <a:off x="5147892" y="2280492"/>
            <a:ext cx="5869201" cy="1632435"/>
          </a:xfrm>
          <a:prstGeom prst="rect">
            <a:avLst/>
          </a:prstGeom>
          <a:noFill/>
          <a:ln>
            <a:noFill/>
          </a:ln>
        </p:spPr>
        <p:txBody>
          <a:bodyPr anchorCtr="1" anchor="t" bIns="0" lIns="0" spcFirstLastPara="1" rIns="0" wrap="square" tIns="0">
            <a:spAutoFit/>
          </a:bodyPr>
          <a:lstStyle/>
          <a:p>
            <a:pPr indent="0" lvl="0" marL="0" marR="0" rtl="0" algn="ctr">
              <a:lnSpc>
                <a:spcPct val="131218"/>
              </a:lnSpc>
              <a:spcBef>
                <a:spcPts val="0"/>
              </a:spcBef>
              <a:spcAft>
                <a:spcPts val="0"/>
              </a:spcAft>
              <a:buNone/>
            </a:pPr>
            <a:r>
              <a:rPr b="1" i="0" lang="fr-FR" sz="4800" u="none" cap="none" strike="noStrike">
                <a:solidFill>
                  <a:srgbClr val="FFC000"/>
                </a:solidFill>
                <a:latin typeface="Arial"/>
                <a:ea typeface="Arial"/>
                <a:cs typeface="Arial"/>
                <a:sym typeface="Arial"/>
              </a:rPr>
              <a:t>Le rituel</a:t>
            </a:r>
            <a:endParaRPr/>
          </a:p>
          <a:p>
            <a:pPr indent="0" lvl="0" marL="0" marR="0" rtl="0" algn="ctr">
              <a:lnSpc>
                <a:spcPct val="90000"/>
              </a:lnSpc>
              <a:spcBef>
                <a:spcPts val="0"/>
              </a:spcBef>
              <a:spcAft>
                <a:spcPts val="0"/>
              </a:spcAft>
              <a:buNone/>
            </a:pPr>
            <a:r>
              <a:rPr b="1" i="0" lang="fr-FR" sz="4800" u="none" cap="none" strike="noStrike">
                <a:solidFill>
                  <a:srgbClr val="FFC000"/>
                </a:solidFill>
                <a:latin typeface="Arial"/>
                <a:ea typeface="Arial"/>
                <a:cs typeface="Arial"/>
                <a:sym typeface="Arial"/>
              </a:rPr>
              <a:t>(2 min)</a:t>
            </a:r>
            <a:endParaRPr b="1" sz="4800">
              <a:solidFill>
                <a:srgbClr val="FFC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8" name="Shape 388"/>
        <p:cNvGrpSpPr/>
        <p:nvPr/>
      </p:nvGrpSpPr>
      <p:grpSpPr>
        <a:xfrm>
          <a:off x="0" y="0"/>
          <a:ext cx="0" cy="0"/>
          <a:chOff x="0" y="0"/>
          <a:chExt cx="0" cy="0"/>
        </a:xfrm>
      </p:grpSpPr>
      <p:sp>
        <p:nvSpPr>
          <p:cNvPr id="389" name="Google Shape;389;p9"/>
          <p:cNvSpPr/>
          <p:nvPr/>
        </p:nvSpPr>
        <p:spPr>
          <a:xfrm>
            <a:off x="343231" y="1142796"/>
            <a:ext cx="6686834" cy="602723"/>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2133">
              <a:solidFill>
                <a:schemeClr val="dk1"/>
              </a:solidFill>
              <a:latin typeface="Calibri"/>
              <a:ea typeface="Calibri"/>
              <a:cs typeface="Calibri"/>
              <a:sym typeface="Calibri"/>
            </a:endParaRPr>
          </a:p>
        </p:txBody>
      </p:sp>
      <p:grpSp>
        <p:nvGrpSpPr>
          <p:cNvPr id="390" name="Google Shape;390;p9"/>
          <p:cNvGrpSpPr/>
          <p:nvPr/>
        </p:nvGrpSpPr>
        <p:grpSpPr>
          <a:xfrm>
            <a:off x="11700219" y="64504"/>
            <a:ext cx="309819" cy="492443"/>
            <a:chOff x="3292012" y="1262085"/>
            <a:chExt cx="867138" cy="465572"/>
          </a:xfrm>
        </p:grpSpPr>
        <p:sp>
          <p:nvSpPr>
            <p:cNvPr id="391" name="Google Shape;391;p9"/>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F7C475"/>
                </a:solidFill>
                <a:latin typeface="Arial"/>
                <a:ea typeface="Arial"/>
                <a:cs typeface="Arial"/>
                <a:sym typeface="Arial"/>
              </a:endParaRPr>
            </a:p>
          </p:txBody>
        </p:sp>
        <p:sp>
          <p:nvSpPr>
            <p:cNvPr id="392" name="Google Shape;392;p9"/>
            <p:cNvSpPr/>
            <p:nvPr/>
          </p:nvSpPr>
          <p:spPr>
            <a:xfrm>
              <a:off x="3369403" y="1262085"/>
              <a:ext cx="789747" cy="46557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spcBef>
                  <a:spcPts val="0"/>
                </a:spcBef>
                <a:spcAft>
                  <a:spcPts val="0"/>
                </a:spcAft>
                <a:buNone/>
              </a:pPr>
              <a:r>
                <a:rPr b="1" i="0" lang="fr-FR" sz="2400" u="none" cap="none" strike="noStrike">
                  <a:solidFill>
                    <a:srgbClr val="FFFFFF"/>
                  </a:solidFill>
                  <a:latin typeface="Arial"/>
                  <a:ea typeface="Arial"/>
                  <a:cs typeface="Arial"/>
                  <a:sym typeface="Arial"/>
                </a:rPr>
                <a:t>O</a:t>
              </a:r>
              <a:endParaRPr b="1" sz="2400">
                <a:solidFill>
                  <a:srgbClr val="FFFFFF"/>
                </a:solidFill>
                <a:latin typeface="Arial"/>
                <a:ea typeface="Arial"/>
                <a:cs typeface="Arial"/>
                <a:sym typeface="Arial"/>
              </a:endParaRPr>
            </a:p>
          </p:txBody>
        </p:sp>
      </p:grpSp>
      <p:sp>
        <p:nvSpPr>
          <p:cNvPr id="393" name="Google Shape;393;p9"/>
          <p:cNvSpPr/>
          <p:nvPr/>
        </p:nvSpPr>
        <p:spPr>
          <a:xfrm>
            <a:off x="983520" y="208343"/>
            <a:ext cx="10470127" cy="602723"/>
          </a:xfrm>
          <a:prstGeom prst="rect">
            <a:avLst/>
          </a:prstGeom>
          <a:noFill/>
          <a:ln>
            <a:noFill/>
          </a:ln>
        </p:spPr>
        <p:txBody>
          <a:bodyPr anchorCtr="0" anchor="t" bIns="45675" lIns="91425" spcFirstLastPara="1" rIns="91425" wrap="square" tIns="45675">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Observez ces images : à votre avis, quel comportement doit-on adopter en classe?</a:t>
            </a:r>
            <a:endParaRPr/>
          </a:p>
        </p:txBody>
      </p:sp>
      <p:sp>
        <p:nvSpPr>
          <p:cNvPr id="394" name="Google Shape;394;p9"/>
          <p:cNvSpPr txBox="1"/>
          <p:nvPr/>
        </p:nvSpPr>
        <p:spPr>
          <a:xfrm>
            <a:off x="882588" y="606618"/>
            <a:ext cx="10208768"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a:t>
            </a:r>
            <a:r>
              <a:rPr lang="fr-FR" sz="1400">
                <a:solidFill>
                  <a:schemeClr val="dk1"/>
                </a:solidFill>
                <a:latin typeface="Calibri"/>
                <a:ea typeface="Calibri"/>
                <a:cs typeface="Calibri"/>
                <a:sym typeface="Calibri"/>
              </a:rPr>
              <a:t> </a:t>
            </a:r>
            <a:r>
              <a:rPr i="1" lang="fr-FR" sz="1400">
                <a:solidFill>
                  <a:srgbClr val="A5A5A5"/>
                </a:solidFill>
                <a:latin typeface="Calibri"/>
                <a:ea typeface="Calibri"/>
                <a:cs typeface="Calibri"/>
                <a:sym typeface="Calibri"/>
              </a:rPr>
              <a:t>fait participer les élèves pour qu’ils expriment ce qu’ils comprennent de l’image.</a:t>
            </a:r>
            <a:endParaRPr/>
          </a:p>
        </p:txBody>
      </p:sp>
      <p:pic>
        <p:nvPicPr>
          <p:cNvPr descr="Filtrage créatif en classe" id="395" name="Google Shape;395;p9"/>
          <p:cNvPicPr preferRelativeResize="0"/>
          <p:nvPr/>
        </p:nvPicPr>
        <p:blipFill rotWithShape="1">
          <a:blip r:embed="rId3">
            <a:alphaModFix/>
          </a:blip>
          <a:srcRect b="0" l="0" r="0" t="0"/>
          <a:stretch/>
        </p:blipFill>
        <p:spPr>
          <a:xfrm>
            <a:off x="3426656" y="1978558"/>
            <a:ext cx="2237233" cy="2791985"/>
          </a:xfrm>
          <a:prstGeom prst="rect">
            <a:avLst/>
          </a:prstGeom>
          <a:noFill/>
          <a:ln>
            <a:noFill/>
          </a:ln>
        </p:spPr>
      </p:pic>
      <p:pic>
        <p:nvPicPr>
          <p:cNvPr descr="Tristesse en classe" id="396" name="Google Shape;396;p9"/>
          <p:cNvPicPr preferRelativeResize="0"/>
          <p:nvPr/>
        </p:nvPicPr>
        <p:blipFill rotWithShape="1">
          <a:blip r:embed="rId4">
            <a:alphaModFix/>
          </a:blip>
          <a:srcRect b="0" l="0" r="0" t="0"/>
          <a:stretch/>
        </p:blipFill>
        <p:spPr>
          <a:xfrm>
            <a:off x="7556801" y="1976897"/>
            <a:ext cx="2142995" cy="2795307"/>
          </a:xfrm>
          <a:prstGeom prst="rect">
            <a:avLst/>
          </a:prstGeom>
          <a:noFill/>
          <a:ln>
            <a:noFill/>
          </a:ln>
        </p:spPr>
      </p:pic>
      <p:sp>
        <p:nvSpPr>
          <p:cNvPr id="397" name="Google Shape;397;p9"/>
          <p:cNvSpPr/>
          <p:nvPr/>
        </p:nvSpPr>
        <p:spPr>
          <a:xfrm rot="-710376">
            <a:off x="6402609" y="1743175"/>
            <a:ext cx="1642033" cy="878501"/>
          </a:xfrm>
          <a:prstGeom prst="wedgeEllipseCallout">
            <a:avLst>
              <a:gd fmla="val 44937" name="adj1"/>
              <a:gd fmla="val 59747" name="adj2"/>
            </a:avLst>
          </a:prstGeom>
          <a:solidFill>
            <a:schemeClr val="lt1"/>
          </a:solidFill>
          <a:ln cap="flat" cmpd="sng" w="9525">
            <a:solidFill>
              <a:srgbClr val="157057"/>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Clr>
                <a:schemeClr val="dk1"/>
              </a:buClr>
              <a:buSzPts val="1400"/>
              <a:buFont typeface="Calibri"/>
              <a:buNone/>
            </a:pPr>
            <a:r>
              <a:rPr b="1" i="0" lang="fr-FR" sz="1400" u="none" cap="none" strike="noStrike">
                <a:solidFill>
                  <a:schemeClr val="dk1"/>
                </a:solidFill>
                <a:latin typeface="Calibri"/>
                <a:ea typeface="Calibri"/>
                <a:cs typeface="Calibri"/>
                <a:sym typeface="Calibri"/>
              </a:rPr>
              <a:t>Poubelle ? Trop loin.</a:t>
            </a:r>
            <a:endParaRPr sz="1100">
              <a:solidFill>
                <a:schemeClr val="dk1"/>
              </a:solidFill>
              <a:latin typeface="Calibri"/>
              <a:ea typeface="Calibri"/>
              <a:cs typeface="Calibri"/>
              <a:sym typeface="Calibri"/>
            </a:endParaRPr>
          </a:p>
        </p:txBody>
      </p:sp>
      <p:sp>
        <p:nvSpPr>
          <p:cNvPr id="398" name="Google Shape;398;p9"/>
          <p:cNvSpPr/>
          <p:nvPr/>
        </p:nvSpPr>
        <p:spPr>
          <a:xfrm rot="-710376">
            <a:off x="2272606" y="1849446"/>
            <a:ext cx="1642033" cy="878501"/>
          </a:xfrm>
          <a:prstGeom prst="wedgeEllipseCallout">
            <a:avLst>
              <a:gd fmla="val 44937" name="adj1"/>
              <a:gd fmla="val 59747" name="adj2"/>
            </a:avLst>
          </a:prstGeom>
          <a:solidFill>
            <a:schemeClr val="lt1"/>
          </a:solidFill>
          <a:ln cap="flat" cmpd="sng" w="9525">
            <a:solidFill>
              <a:srgbClr val="157057"/>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Clr>
                <a:schemeClr val="dk1"/>
              </a:buClr>
              <a:buSzPts val="1400"/>
              <a:buFont typeface="Calibri"/>
              <a:buNone/>
            </a:pPr>
            <a:r>
              <a:rPr b="1" i="0" lang="fr-FR" sz="1400" u="none" cap="none" strike="noStrike">
                <a:solidFill>
                  <a:schemeClr val="dk1"/>
                </a:solidFill>
                <a:latin typeface="Calibri"/>
                <a:ea typeface="Calibri"/>
                <a:cs typeface="Calibri"/>
                <a:sym typeface="Calibri"/>
              </a:rPr>
              <a:t>Je garde la classe propre</a:t>
            </a:r>
            <a:endParaRPr sz="1100">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2024-05-28T10:13:44Z</dcterms:created>
  <dc:creator>D_Abdellah</dc:creator>
</cp:coreProperties>
</file>