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56.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61.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62.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60.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62.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46.xml"/>
  <Override ContentType="application/vnd.openxmlformats-officedocument.presentationml.slideLayout+xml" PartName="/ppt/slideLayouts/slideLayout70.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61.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52.xml"/>
  <Override ContentType="application/vnd.openxmlformats-officedocument.presentationml.slideLayout+xml" PartName="/ppt/slideLayouts/slideLayout64.xml"/>
  <Override ContentType="application/vnd.openxmlformats-officedocument.presentationml.slideLayout+xml" PartName="/ppt/slideLayouts/slideLayout21.xml"/>
  <Override ContentType="application/vnd.openxmlformats-officedocument.presentationml.slideLayout+xml" PartName="/ppt/slideLayouts/slideLayout60.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78.xml"/>
  <Override ContentType="application/vnd.openxmlformats-officedocument.presentationml.slideLayout+xml" PartName="/ppt/slideLayouts/slideLayout65.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8.xml"/>
  <Override ContentType="application/vnd.openxmlformats-officedocument.presentationml.slideLayout+xml" PartName="/ppt/slideLayouts/slideLayout72.xml"/>
  <Override ContentType="application/vnd.openxmlformats-officedocument.presentationml.slideLayout+xml" PartName="/ppt/slideLayouts/slideLayout49.xml"/>
  <Override ContentType="application/vnd.openxmlformats-officedocument.presentationml.slideLayout+xml" PartName="/ppt/slideLayouts/slideLayout79.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66.xml"/>
  <Override ContentType="application/vnd.openxmlformats-officedocument.presentationml.slideLayout+xml" PartName="/ppt/slideLayouts/slideLayout53.xml"/>
  <Override ContentType="application/vnd.openxmlformats-officedocument.presentationml.slideLayout+xml" PartName="/ppt/slideLayouts/slideLayout10.xml"/>
  <Override ContentType="application/vnd.openxmlformats-officedocument.presentationml.slideLayout+xml" PartName="/ppt/slideLayouts/slideLayout71.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24.xml"/>
  <Override ContentType="application/vnd.openxmlformats-officedocument.presentationml.slideLayout+xml" PartName="/ppt/slideLayouts/slideLayout67.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76.xml"/>
  <Override ContentType="application/vnd.openxmlformats-officedocument.presentationml.slideLayout+xml" PartName="/ppt/slideLayouts/slideLayout59.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74.xml"/>
  <Override ContentType="application/vnd.openxmlformats-officedocument.presentationml.slideLayout+xml" PartName="/ppt/slideLayouts/slideLayout17.xml"/>
  <Override ContentType="application/vnd.openxmlformats-officedocument.presentationml.slideLayout+xml" PartName="/ppt/slideLayouts/slideLayout42.xml"/>
  <Override ContentType="application/vnd.openxmlformats-officedocument.presentationml.slideLayout+xml" PartName="/ppt/slideLayouts/slideLayout68.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77.xml"/>
  <Override ContentType="application/vnd.openxmlformats-officedocument.presentationml.slideLayout+xml" PartName="/ppt/slideLayouts/slideLayout30.xml"/>
  <Override ContentType="application/vnd.openxmlformats-officedocument.presentationml.slideLayout+xml" PartName="/ppt/slideLayouts/slideLayout73.xml"/>
  <Override ContentType="application/vnd.openxmlformats-officedocument.presentationml.slideLayout+xml" PartName="/ppt/slideLayouts/slideLayout56.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69.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57.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58.xml"/>
  <Override ContentType="application/vnd.openxmlformats-officedocument.presentationml.slideLayout+xml" PartName="/ppt/slideLayouts/slideLayout15.xml"/>
  <Override ContentType="application/vnd.openxmlformats-officedocument.presentationml.slideLayout+xml" PartName="/ppt/slideLayouts/slideLayout8.xml"/>
  <Override ContentType="application/vnd.openxmlformats-officedocument.presentationml.slideLayout+xml" PartName="/ppt/slideLayouts/slideLayout75.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64.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63.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61.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5.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 id="2147483670" r:id="rId4"/>
    <p:sldMasterId id="2147483687" r:id="rId5"/>
    <p:sldMasterId id="2147483710"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00" r:id="rId52"/>
    <p:sldId id="301" r:id="rId53"/>
    <p:sldId id="302" r:id="rId54"/>
    <p:sldId id="303" r:id="rId55"/>
    <p:sldId id="304" r:id="rId56"/>
    <p:sldId id="305" r:id="rId57"/>
    <p:sldId id="306" r:id="rId58"/>
    <p:sldId id="307" r:id="rId59"/>
    <p:sldId id="308" r:id="rId60"/>
    <p:sldId id="309" r:id="rId61"/>
    <p:sldId id="310" r:id="rId62"/>
    <p:sldId id="311" r:id="rId63"/>
    <p:sldId id="312" r:id="rId64"/>
    <p:sldId id="313" r:id="rId65"/>
    <p:sldId id="314" r:id="rId66"/>
    <p:sldId id="315" r:id="rId67"/>
    <p:sldId id="316" r:id="rId68"/>
    <p:sldId id="317" r:id="rId69"/>
    <p:sldId id="318" r:id="rId70"/>
    <p:sldId id="319" r:id="rId71"/>
    <p:sldId id="320" r:id="rId72"/>
  </p:sldIdLst>
  <p:sldSz cy="6858000" cx="12192000"/>
  <p:notesSz cx="6858000" cy="9144000"/>
  <p:embeddedFontLst>
    <p:embeddedFont>
      <p:font typeface="Dosis"/>
      <p:regular r:id="rId73"/>
      <p:bold r:id="rId74"/>
    </p:embeddedFont>
    <p:embeddedFont>
      <p:font typeface="Play"/>
      <p:regular r:id="rId75"/>
      <p:bold r:id="rId76"/>
    </p:embeddedFont>
    <p:embeddedFont>
      <p:font typeface="Bad Script"/>
      <p:regular r:id="rId77"/>
    </p:embeddedFont>
    <p:embeddedFont>
      <p:font typeface="Poppins ExtraBold"/>
      <p:bold r:id="rId78"/>
      <p:boldItalic r:id="rId79"/>
    </p:embeddedFont>
    <p:embeddedFont>
      <p:font typeface="Cambria Math"/>
      <p:regular r:id="rId8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81" roundtripDataSignature="AMtx7mgyM59NjAqEPk655t9FHuk5hMwZ6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slide" Target="slides/slide33.xml"/><Relationship Id="rId42" Type="http://schemas.openxmlformats.org/officeDocument/2006/relationships/slide" Target="slides/slide35.xml"/><Relationship Id="rId41" Type="http://schemas.openxmlformats.org/officeDocument/2006/relationships/slide" Target="slides/slide34.xml"/><Relationship Id="rId44" Type="http://schemas.openxmlformats.org/officeDocument/2006/relationships/slide" Target="slides/slide37.xml"/><Relationship Id="rId43" Type="http://schemas.openxmlformats.org/officeDocument/2006/relationships/slide" Target="slides/slide36.xml"/><Relationship Id="rId46" Type="http://schemas.openxmlformats.org/officeDocument/2006/relationships/slide" Target="slides/slide39.xml"/><Relationship Id="rId45" Type="http://schemas.openxmlformats.org/officeDocument/2006/relationships/slide" Target="slides/slide38.xml"/><Relationship Id="rId80" Type="http://schemas.openxmlformats.org/officeDocument/2006/relationships/font" Target="fonts/CambriaMath-regular.fntdata"/><Relationship Id="rId81" Type="http://customschemas.google.com/relationships/presentationmetadata" Target="meta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2.xml"/><Relationship Id="rId48" Type="http://schemas.openxmlformats.org/officeDocument/2006/relationships/slide" Target="slides/slide41.xml"/><Relationship Id="rId47" Type="http://schemas.openxmlformats.org/officeDocument/2006/relationships/slide" Target="slides/slide40.xml"/><Relationship Id="rId49" Type="http://schemas.openxmlformats.org/officeDocument/2006/relationships/slide" Target="slides/slide42.xml"/><Relationship Id="rId5" Type="http://schemas.openxmlformats.org/officeDocument/2006/relationships/slideMaster" Target="slideMasters/slideMaster3.xml"/><Relationship Id="rId6" Type="http://schemas.openxmlformats.org/officeDocument/2006/relationships/slideMaster" Target="slideMasters/slideMaster4.xml"/><Relationship Id="rId7" Type="http://schemas.openxmlformats.org/officeDocument/2006/relationships/notesMaster" Target="notesMasters/notesMaster1.xml"/><Relationship Id="rId8" Type="http://schemas.openxmlformats.org/officeDocument/2006/relationships/slide" Target="slides/slide1.xml"/><Relationship Id="rId73" Type="http://schemas.openxmlformats.org/officeDocument/2006/relationships/font" Target="fonts/Dosis-regular.fntdata"/><Relationship Id="rId72" Type="http://schemas.openxmlformats.org/officeDocument/2006/relationships/slide" Target="slides/slide65.xml"/><Relationship Id="rId31" Type="http://schemas.openxmlformats.org/officeDocument/2006/relationships/slide" Target="slides/slide24.xml"/><Relationship Id="rId75" Type="http://schemas.openxmlformats.org/officeDocument/2006/relationships/font" Target="fonts/Play-regular.fntdata"/><Relationship Id="rId30" Type="http://schemas.openxmlformats.org/officeDocument/2006/relationships/slide" Target="slides/slide23.xml"/><Relationship Id="rId74" Type="http://schemas.openxmlformats.org/officeDocument/2006/relationships/font" Target="fonts/Dosis-bold.fntdata"/><Relationship Id="rId33" Type="http://schemas.openxmlformats.org/officeDocument/2006/relationships/slide" Target="slides/slide26.xml"/><Relationship Id="rId77" Type="http://schemas.openxmlformats.org/officeDocument/2006/relationships/font" Target="fonts/BadScript-regular.fntdata"/><Relationship Id="rId32" Type="http://schemas.openxmlformats.org/officeDocument/2006/relationships/slide" Target="slides/slide25.xml"/><Relationship Id="rId76" Type="http://schemas.openxmlformats.org/officeDocument/2006/relationships/font" Target="fonts/Play-bold.fntdata"/><Relationship Id="rId35" Type="http://schemas.openxmlformats.org/officeDocument/2006/relationships/slide" Target="slides/slide28.xml"/><Relationship Id="rId79" Type="http://schemas.openxmlformats.org/officeDocument/2006/relationships/font" Target="fonts/PoppinsExtraBold-boldItalic.fntdata"/><Relationship Id="rId34" Type="http://schemas.openxmlformats.org/officeDocument/2006/relationships/slide" Target="slides/slide27.xml"/><Relationship Id="rId78" Type="http://schemas.openxmlformats.org/officeDocument/2006/relationships/font" Target="fonts/PoppinsExtraBold-bold.fntdata"/><Relationship Id="rId71" Type="http://schemas.openxmlformats.org/officeDocument/2006/relationships/slide" Target="slides/slide64.xml"/><Relationship Id="rId70" Type="http://schemas.openxmlformats.org/officeDocument/2006/relationships/slide" Target="slides/slide63.xml"/><Relationship Id="rId37" Type="http://schemas.openxmlformats.org/officeDocument/2006/relationships/slide" Target="slides/slide30.xml"/><Relationship Id="rId36" Type="http://schemas.openxmlformats.org/officeDocument/2006/relationships/slide" Target="slides/slide29.xml"/><Relationship Id="rId39" Type="http://schemas.openxmlformats.org/officeDocument/2006/relationships/slide" Target="slides/slide32.xml"/><Relationship Id="rId38" Type="http://schemas.openxmlformats.org/officeDocument/2006/relationships/slide" Target="slides/slide31.xml"/><Relationship Id="rId62" Type="http://schemas.openxmlformats.org/officeDocument/2006/relationships/slide" Target="slides/slide55.xml"/><Relationship Id="rId61" Type="http://schemas.openxmlformats.org/officeDocument/2006/relationships/slide" Target="slides/slide54.xml"/><Relationship Id="rId20" Type="http://schemas.openxmlformats.org/officeDocument/2006/relationships/slide" Target="slides/slide13.xml"/><Relationship Id="rId64" Type="http://schemas.openxmlformats.org/officeDocument/2006/relationships/slide" Target="slides/slide57.xml"/><Relationship Id="rId63" Type="http://schemas.openxmlformats.org/officeDocument/2006/relationships/slide" Target="slides/slide56.xml"/><Relationship Id="rId22" Type="http://schemas.openxmlformats.org/officeDocument/2006/relationships/slide" Target="slides/slide15.xml"/><Relationship Id="rId66" Type="http://schemas.openxmlformats.org/officeDocument/2006/relationships/slide" Target="slides/slide59.xml"/><Relationship Id="rId21" Type="http://schemas.openxmlformats.org/officeDocument/2006/relationships/slide" Target="slides/slide14.xml"/><Relationship Id="rId65" Type="http://schemas.openxmlformats.org/officeDocument/2006/relationships/slide" Target="slides/slide58.xml"/><Relationship Id="rId24" Type="http://schemas.openxmlformats.org/officeDocument/2006/relationships/slide" Target="slides/slide17.xml"/><Relationship Id="rId68" Type="http://schemas.openxmlformats.org/officeDocument/2006/relationships/slide" Target="slides/slide61.xml"/><Relationship Id="rId23" Type="http://schemas.openxmlformats.org/officeDocument/2006/relationships/slide" Target="slides/slide16.xml"/><Relationship Id="rId67" Type="http://schemas.openxmlformats.org/officeDocument/2006/relationships/slide" Target="slides/slide60.xml"/><Relationship Id="rId60" Type="http://schemas.openxmlformats.org/officeDocument/2006/relationships/slide" Target="slides/slide53.xml"/><Relationship Id="rId26" Type="http://schemas.openxmlformats.org/officeDocument/2006/relationships/slide" Target="slides/slide19.xml"/><Relationship Id="rId25" Type="http://schemas.openxmlformats.org/officeDocument/2006/relationships/slide" Target="slides/slide18.xml"/><Relationship Id="rId69" Type="http://schemas.openxmlformats.org/officeDocument/2006/relationships/slide" Target="slides/slide62.xml"/><Relationship Id="rId28" Type="http://schemas.openxmlformats.org/officeDocument/2006/relationships/slide" Target="slides/slide21.xml"/><Relationship Id="rId27" Type="http://schemas.openxmlformats.org/officeDocument/2006/relationships/slide" Target="slides/slide20.xml"/><Relationship Id="rId29" Type="http://schemas.openxmlformats.org/officeDocument/2006/relationships/slide" Target="slides/slide22.xml"/><Relationship Id="rId51" Type="http://schemas.openxmlformats.org/officeDocument/2006/relationships/slide" Target="slides/slide44.xml"/><Relationship Id="rId50" Type="http://schemas.openxmlformats.org/officeDocument/2006/relationships/slide" Target="slides/slide43.xml"/><Relationship Id="rId53" Type="http://schemas.openxmlformats.org/officeDocument/2006/relationships/slide" Target="slides/slide46.xml"/><Relationship Id="rId52" Type="http://schemas.openxmlformats.org/officeDocument/2006/relationships/slide" Target="slides/slide45.xml"/><Relationship Id="rId11" Type="http://schemas.openxmlformats.org/officeDocument/2006/relationships/slide" Target="slides/slide4.xml"/><Relationship Id="rId55" Type="http://schemas.openxmlformats.org/officeDocument/2006/relationships/slide" Target="slides/slide48.xml"/><Relationship Id="rId10" Type="http://schemas.openxmlformats.org/officeDocument/2006/relationships/slide" Target="slides/slide3.xml"/><Relationship Id="rId54" Type="http://schemas.openxmlformats.org/officeDocument/2006/relationships/slide" Target="slides/slide47.xml"/><Relationship Id="rId13" Type="http://schemas.openxmlformats.org/officeDocument/2006/relationships/slide" Target="slides/slide6.xml"/><Relationship Id="rId57" Type="http://schemas.openxmlformats.org/officeDocument/2006/relationships/slide" Target="slides/slide50.xml"/><Relationship Id="rId12" Type="http://schemas.openxmlformats.org/officeDocument/2006/relationships/slide" Target="slides/slide5.xml"/><Relationship Id="rId56" Type="http://schemas.openxmlformats.org/officeDocument/2006/relationships/slide" Target="slides/slide49.xml"/><Relationship Id="rId15" Type="http://schemas.openxmlformats.org/officeDocument/2006/relationships/slide" Target="slides/slide8.xml"/><Relationship Id="rId59" Type="http://schemas.openxmlformats.org/officeDocument/2006/relationships/slide" Target="slides/slide52.xml"/><Relationship Id="rId14" Type="http://schemas.openxmlformats.org/officeDocument/2006/relationships/slide" Target="slides/slide7.xml"/><Relationship Id="rId58" Type="http://schemas.openxmlformats.org/officeDocument/2006/relationships/slide" Target="slides/slide51.xml"/><Relationship Id="rId17" Type="http://schemas.openxmlformats.org/officeDocument/2006/relationships/slide" Target="slides/slide10.xml"/><Relationship Id="rId16" Type="http://schemas.openxmlformats.org/officeDocument/2006/relationships/slide" Target="slides/slide9.xml"/><Relationship Id="rId19" Type="http://schemas.openxmlformats.org/officeDocument/2006/relationships/slide" Target="slides/slide12.xml"/><Relationship Id="rId18"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fr-FR"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2" name="Shape 512"/>
        <p:cNvGrpSpPr/>
        <p:nvPr/>
      </p:nvGrpSpPr>
      <p:grpSpPr>
        <a:xfrm>
          <a:off x="0" y="0"/>
          <a:ext cx="0" cy="0"/>
          <a:chOff x="0" y="0"/>
          <a:chExt cx="0" cy="0"/>
        </a:xfrm>
      </p:grpSpPr>
      <p:sp>
        <p:nvSpPr>
          <p:cNvPr id="513" name="Google Shape;513;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4" name="Google Shape;514;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5" name="Google Shape;515;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3" name="Shape 683"/>
        <p:cNvGrpSpPr/>
        <p:nvPr/>
      </p:nvGrpSpPr>
      <p:grpSpPr>
        <a:xfrm>
          <a:off x="0" y="0"/>
          <a:ext cx="0" cy="0"/>
          <a:chOff x="0" y="0"/>
          <a:chExt cx="0" cy="0"/>
        </a:xfrm>
      </p:grpSpPr>
      <p:sp>
        <p:nvSpPr>
          <p:cNvPr id="684" name="Google Shape;684;p1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85" name="Google Shape;685;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4" name="Shape 694"/>
        <p:cNvGrpSpPr/>
        <p:nvPr/>
      </p:nvGrpSpPr>
      <p:grpSpPr>
        <a:xfrm>
          <a:off x="0" y="0"/>
          <a:ext cx="0" cy="0"/>
          <a:chOff x="0" y="0"/>
          <a:chExt cx="0" cy="0"/>
        </a:xfrm>
      </p:grpSpPr>
      <p:sp>
        <p:nvSpPr>
          <p:cNvPr id="695" name="Google Shape;695;p1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96" name="Google Shape;696;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5" name="Shape 705"/>
        <p:cNvGrpSpPr/>
        <p:nvPr/>
      </p:nvGrpSpPr>
      <p:grpSpPr>
        <a:xfrm>
          <a:off x="0" y="0"/>
          <a:ext cx="0" cy="0"/>
          <a:chOff x="0" y="0"/>
          <a:chExt cx="0" cy="0"/>
        </a:xfrm>
      </p:grpSpPr>
      <p:sp>
        <p:nvSpPr>
          <p:cNvPr id="706" name="Google Shape;706;p1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07" name="Google Shape;707;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7" name="Shape 717"/>
        <p:cNvGrpSpPr/>
        <p:nvPr/>
      </p:nvGrpSpPr>
      <p:grpSpPr>
        <a:xfrm>
          <a:off x="0" y="0"/>
          <a:ext cx="0" cy="0"/>
          <a:chOff x="0" y="0"/>
          <a:chExt cx="0" cy="0"/>
        </a:xfrm>
      </p:grpSpPr>
      <p:sp>
        <p:nvSpPr>
          <p:cNvPr id="718" name="Google Shape;718;p1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19" name="Google Shape;719;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6" name="Shape 736"/>
        <p:cNvGrpSpPr/>
        <p:nvPr/>
      </p:nvGrpSpPr>
      <p:grpSpPr>
        <a:xfrm>
          <a:off x="0" y="0"/>
          <a:ext cx="0" cy="0"/>
          <a:chOff x="0" y="0"/>
          <a:chExt cx="0" cy="0"/>
        </a:xfrm>
      </p:grpSpPr>
      <p:sp>
        <p:nvSpPr>
          <p:cNvPr id="737" name="Google Shape;737;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38" name="Google Shape;738;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4" name="Shape 754"/>
        <p:cNvGrpSpPr/>
        <p:nvPr/>
      </p:nvGrpSpPr>
      <p:grpSpPr>
        <a:xfrm>
          <a:off x="0" y="0"/>
          <a:ext cx="0" cy="0"/>
          <a:chOff x="0" y="0"/>
          <a:chExt cx="0" cy="0"/>
        </a:xfrm>
      </p:grpSpPr>
      <p:sp>
        <p:nvSpPr>
          <p:cNvPr id="755" name="Google Shape;755;p1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56" name="Google Shape;756;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4" name="Shape 774"/>
        <p:cNvGrpSpPr/>
        <p:nvPr/>
      </p:nvGrpSpPr>
      <p:grpSpPr>
        <a:xfrm>
          <a:off x="0" y="0"/>
          <a:ext cx="0" cy="0"/>
          <a:chOff x="0" y="0"/>
          <a:chExt cx="0" cy="0"/>
        </a:xfrm>
      </p:grpSpPr>
      <p:sp>
        <p:nvSpPr>
          <p:cNvPr id="775" name="Google Shape;775;p1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76" name="Google Shape;776;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5" name="Shape 795"/>
        <p:cNvGrpSpPr/>
        <p:nvPr/>
      </p:nvGrpSpPr>
      <p:grpSpPr>
        <a:xfrm>
          <a:off x="0" y="0"/>
          <a:ext cx="0" cy="0"/>
          <a:chOff x="0" y="0"/>
          <a:chExt cx="0" cy="0"/>
        </a:xfrm>
      </p:grpSpPr>
      <p:sp>
        <p:nvSpPr>
          <p:cNvPr id="796" name="Google Shape;796;p1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97" name="Google Shape;797;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5" name="Shape 815"/>
        <p:cNvGrpSpPr/>
        <p:nvPr/>
      </p:nvGrpSpPr>
      <p:grpSpPr>
        <a:xfrm>
          <a:off x="0" y="0"/>
          <a:ext cx="0" cy="0"/>
          <a:chOff x="0" y="0"/>
          <a:chExt cx="0" cy="0"/>
        </a:xfrm>
      </p:grpSpPr>
      <p:sp>
        <p:nvSpPr>
          <p:cNvPr id="816" name="Google Shape;816;p1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17" name="Google Shape;817;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4" name="Shape 834"/>
        <p:cNvGrpSpPr/>
        <p:nvPr/>
      </p:nvGrpSpPr>
      <p:grpSpPr>
        <a:xfrm>
          <a:off x="0" y="0"/>
          <a:ext cx="0" cy="0"/>
          <a:chOff x="0" y="0"/>
          <a:chExt cx="0" cy="0"/>
        </a:xfrm>
      </p:grpSpPr>
      <p:sp>
        <p:nvSpPr>
          <p:cNvPr id="835" name="Google Shape;835;p1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36" name="Google Shape;836;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4" name="Shape 534"/>
        <p:cNvGrpSpPr/>
        <p:nvPr/>
      </p:nvGrpSpPr>
      <p:grpSpPr>
        <a:xfrm>
          <a:off x="0" y="0"/>
          <a:ext cx="0" cy="0"/>
          <a:chOff x="0" y="0"/>
          <a:chExt cx="0" cy="0"/>
        </a:xfrm>
      </p:grpSpPr>
      <p:sp>
        <p:nvSpPr>
          <p:cNvPr id="535" name="Google Shape;535;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
        <p:nvSpPr>
          <p:cNvPr id="536" name="Google Shape;536;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4" name="Shape 854"/>
        <p:cNvGrpSpPr/>
        <p:nvPr/>
      </p:nvGrpSpPr>
      <p:grpSpPr>
        <a:xfrm>
          <a:off x="0" y="0"/>
          <a:ext cx="0" cy="0"/>
          <a:chOff x="0" y="0"/>
          <a:chExt cx="0" cy="0"/>
        </a:xfrm>
      </p:grpSpPr>
      <p:sp>
        <p:nvSpPr>
          <p:cNvPr id="855" name="Google Shape;855;p2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56" name="Google Shape;856;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3" name="Shape 873"/>
        <p:cNvGrpSpPr/>
        <p:nvPr/>
      </p:nvGrpSpPr>
      <p:grpSpPr>
        <a:xfrm>
          <a:off x="0" y="0"/>
          <a:ext cx="0" cy="0"/>
          <a:chOff x="0" y="0"/>
          <a:chExt cx="0" cy="0"/>
        </a:xfrm>
      </p:grpSpPr>
      <p:sp>
        <p:nvSpPr>
          <p:cNvPr id="874" name="Google Shape;874;p2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75" name="Google Shape;875;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7" name="Shape 887"/>
        <p:cNvGrpSpPr/>
        <p:nvPr/>
      </p:nvGrpSpPr>
      <p:grpSpPr>
        <a:xfrm>
          <a:off x="0" y="0"/>
          <a:ext cx="0" cy="0"/>
          <a:chOff x="0" y="0"/>
          <a:chExt cx="0" cy="0"/>
        </a:xfrm>
      </p:grpSpPr>
      <p:sp>
        <p:nvSpPr>
          <p:cNvPr id="888" name="Google Shape;888;p2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89" name="Google Shape;889;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4" name="Shape 904"/>
        <p:cNvGrpSpPr/>
        <p:nvPr/>
      </p:nvGrpSpPr>
      <p:grpSpPr>
        <a:xfrm>
          <a:off x="0" y="0"/>
          <a:ext cx="0" cy="0"/>
          <a:chOff x="0" y="0"/>
          <a:chExt cx="0" cy="0"/>
        </a:xfrm>
      </p:grpSpPr>
      <p:sp>
        <p:nvSpPr>
          <p:cNvPr id="905" name="Google Shape;905;p2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06" name="Google Shape;906;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6" name="Shape 916"/>
        <p:cNvGrpSpPr/>
        <p:nvPr/>
      </p:nvGrpSpPr>
      <p:grpSpPr>
        <a:xfrm>
          <a:off x="0" y="0"/>
          <a:ext cx="0" cy="0"/>
          <a:chOff x="0" y="0"/>
          <a:chExt cx="0" cy="0"/>
        </a:xfrm>
      </p:grpSpPr>
      <p:sp>
        <p:nvSpPr>
          <p:cNvPr id="917" name="Google Shape;917;p2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18" name="Google Shape;918;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9" name="Shape 929"/>
        <p:cNvGrpSpPr/>
        <p:nvPr/>
      </p:nvGrpSpPr>
      <p:grpSpPr>
        <a:xfrm>
          <a:off x="0" y="0"/>
          <a:ext cx="0" cy="0"/>
          <a:chOff x="0" y="0"/>
          <a:chExt cx="0" cy="0"/>
        </a:xfrm>
      </p:grpSpPr>
      <p:sp>
        <p:nvSpPr>
          <p:cNvPr id="930" name="Google Shape;930;p2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31" name="Google Shape;931;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1" name="Shape 941"/>
        <p:cNvGrpSpPr/>
        <p:nvPr/>
      </p:nvGrpSpPr>
      <p:grpSpPr>
        <a:xfrm>
          <a:off x="0" y="0"/>
          <a:ext cx="0" cy="0"/>
          <a:chOff x="0" y="0"/>
          <a:chExt cx="0" cy="0"/>
        </a:xfrm>
      </p:grpSpPr>
      <p:sp>
        <p:nvSpPr>
          <p:cNvPr id="942" name="Google Shape;942;p2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43" name="Google Shape;943;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3" name="Shape 953"/>
        <p:cNvGrpSpPr/>
        <p:nvPr/>
      </p:nvGrpSpPr>
      <p:grpSpPr>
        <a:xfrm>
          <a:off x="0" y="0"/>
          <a:ext cx="0" cy="0"/>
          <a:chOff x="0" y="0"/>
          <a:chExt cx="0" cy="0"/>
        </a:xfrm>
      </p:grpSpPr>
      <p:sp>
        <p:nvSpPr>
          <p:cNvPr id="954" name="Google Shape;954;p2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55" name="Google Shape;955;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3" name="Shape 963"/>
        <p:cNvGrpSpPr/>
        <p:nvPr/>
      </p:nvGrpSpPr>
      <p:grpSpPr>
        <a:xfrm>
          <a:off x="0" y="0"/>
          <a:ext cx="0" cy="0"/>
          <a:chOff x="0" y="0"/>
          <a:chExt cx="0" cy="0"/>
        </a:xfrm>
      </p:grpSpPr>
      <p:sp>
        <p:nvSpPr>
          <p:cNvPr id="964" name="Google Shape;964;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65" name="Google Shape;965;p2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66" name="Google Shape;966;p2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3" name="Shape 973"/>
        <p:cNvGrpSpPr/>
        <p:nvPr/>
      </p:nvGrpSpPr>
      <p:grpSpPr>
        <a:xfrm>
          <a:off x="0" y="0"/>
          <a:ext cx="0" cy="0"/>
          <a:chOff x="0" y="0"/>
          <a:chExt cx="0" cy="0"/>
        </a:xfrm>
      </p:grpSpPr>
      <p:sp>
        <p:nvSpPr>
          <p:cNvPr id="974" name="Google Shape;974;p2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75" name="Google Shape;975;p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5" name="Shape 565"/>
        <p:cNvGrpSpPr/>
        <p:nvPr/>
      </p:nvGrpSpPr>
      <p:grpSpPr>
        <a:xfrm>
          <a:off x="0" y="0"/>
          <a:ext cx="0" cy="0"/>
          <a:chOff x="0" y="0"/>
          <a:chExt cx="0" cy="0"/>
        </a:xfrm>
      </p:grpSpPr>
      <p:sp>
        <p:nvSpPr>
          <p:cNvPr id="566" name="Google Shape;566;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7" name="Google Shape;567;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7" name="Shape 997"/>
        <p:cNvGrpSpPr/>
        <p:nvPr/>
      </p:nvGrpSpPr>
      <p:grpSpPr>
        <a:xfrm>
          <a:off x="0" y="0"/>
          <a:ext cx="0" cy="0"/>
          <a:chOff x="0" y="0"/>
          <a:chExt cx="0" cy="0"/>
        </a:xfrm>
      </p:grpSpPr>
      <p:sp>
        <p:nvSpPr>
          <p:cNvPr id="998" name="Google Shape;998;p3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99" name="Google Shape;999;p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6" name="Shape 1016"/>
        <p:cNvGrpSpPr/>
        <p:nvPr/>
      </p:nvGrpSpPr>
      <p:grpSpPr>
        <a:xfrm>
          <a:off x="0" y="0"/>
          <a:ext cx="0" cy="0"/>
          <a:chOff x="0" y="0"/>
          <a:chExt cx="0" cy="0"/>
        </a:xfrm>
      </p:grpSpPr>
      <p:sp>
        <p:nvSpPr>
          <p:cNvPr id="1017" name="Google Shape;1017;p3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18" name="Google Shape;1018;p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3" name="Shape 1033"/>
        <p:cNvGrpSpPr/>
        <p:nvPr/>
      </p:nvGrpSpPr>
      <p:grpSpPr>
        <a:xfrm>
          <a:off x="0" y="0"/>
          <a:ext cx="0" cy="0"/>
          <a:chOff x="0" y="0"/>
          <a:chExt cx="0" cy="0"/>
        </a:xfrm>
      </p:grpSpPr>
      <p:sp>
        <p:nvSpPr>
          <p:cNvPr id="1034" name="Google Shape;1034;p3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35" name="Google Shape;1035;p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5" name="Shape 1065"/>
        <p:cNvGrpSpPr/>
        <p:nvPr/>
      </p:nvGrpSpPr>
      <p:grpSpPr>
        <a:xfrm>
          <a:off x="0" y="0"/>
          <a:ext cx="0" cy="0"/>
          <a:chOff x="0" y="0"/>
          <a:chExt cx="0" cy="0"/>
        </a:xfrm>
      </p:grpSpPr>
      <p:sp>
        <p:nvSpPr>
          <p:cNvPr id="1066" name="Google Shape;1066;p3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67" name="Google Shape;1067;p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6" name="Shape 1086"/>
        <p:cNvGrpSpPr/>
        <p:nvPr/>
      </p:nvGrpSpPr>
      <p:grpSpPr>
        <a:xfrm>
          <a:off x="0" y="0"/>
          <a:ext cx="0" cy="0"/>
          <a:chOff x="0" y="0"/>
          <a:chExt cx="0" cy="0"/>
        </a:xfrm>
      </p:grpSpPr>
      <p:sp>
        <p:nvSpPr>
          <p:cNvPr id="1087" name="Google Shape;1087;p3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88" name="Google Shape;1088;p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3" name="Shape 1113"/>
        <p:cNvGrpSpPr/>
        <p:nvPr/>
      </p:nvGrpSpPr>
      <p:grpSpPr>
        <a:xfrm>
          <a:off x="0" y="0"/>
          <a:ext cx="0" cy="0"/>
          <a:chOff x="0" y="0"/>
          <a:chExt cx="0" cy="0"/>
        </a:xfrm>
      </p:grpSpPr>
      <p:sp>
        <p:nvSpPr>
          <p:cNvPr id="1114" name="Google Shape;1114;p3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15" name="Google Shape;1115;p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2" name="Shape 1142"/>
        <p:cNvGrpSpPr/>
        <p:nvPr/>
      </p:nvGrpSpPr>
      <p:grpSpPr>
        <a:xfrm>
          <a:off x="0" y="0"/>
          <a:ext cx="0" cy="0"/>
          <a:chOff x="0" y="0"/>
          <a:chExt cx="0" cy="0"/>
        </a:xfrm>
      </p:grpSpPr>
      <p:sp>
        <p:nvSpPr>
          <p:cNvPr id="1143" name="Google Shape;1143;p3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44" name="Google Shape;1144;p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5" name="Shape 1175"/>
        <p:cNvGrpSpPr/>
        <p:nvPr/>
      </p:nvGrpSpPr>
      <p:grpSpPr>
        <a:xfrm>
          <a:off x="0" y="0"/>
          <a:ext cx="0" cy="0"/>
          <a:chOff x="0" y="0"/>
          <a:chExt cx="0" cy="0"/>
        </a:xfrm>
      </p:grpSpPr>
      <p:sp>
        <p:nvSpPr>
          <p:cNvPr id="1176" name="Google Shape;1176;p3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77" name="Google Shape;1177;p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8" name="Shape 1188"/>
        <p:cNvGrpSpPr/>
        <p:nvPr/>
      </p:nvGrpSpPr>
      <p:grpSpPr>
        <a:xfrm>
          <a:off x="0" y="0"/>
          <a:ext cx="0" cy="0"/>
          <a:chOff x="0" y="0"/>
          <a:chExt cx="0" cy="0"/>
        </a:xfrm>
      </p:grpSpPr>
      <p:sp>
        <p:nvSpPr>
          <p:cNvPr id="1189" name="Google Shape;1189;p3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90" name="Google Shape;1190;p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9" name="Shape 1199"/>
        <p:cNvGrpSpPr/>
        <p:nvPr/>
      </p:nvGrpSpPr>
      <p:grpSpPr>
        <a:xfrm>
          <a:off x="0" y="0"/>
          <a:ext cx="0" cy="0"/>
          <a:chOff x="0" y="0"/>
          <a:chExt cx="0" cy="0"/>
        </a:xfrm>
      </p:grpSpPr>
      <p:sp>
        <p:nvSpPr>
          <p:cNvPr id="1200" name="Google Shape;1200;p3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01" name="Google Shape;1201;p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1" name="Shape 581"/>
        <p:cNvGrpSpPr/>
        <p:nvPr/>
      </p:nvGrpSpPr>
      <p:grpSpPr>
        <a:xfrm>
          <a:off x="0" y="0"/>
          <a:ext cx="0" cy="0"/>
          <a:chOff x="0" y="0"/>
          <a:chExt cx="0" cy="0"/>
        </a:xfrm>
      </p:grpSpPr>
      <p:sp>
        <p:nvSpPr>
          <p:cNvPr id="582" name="Google Shape;582;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83" name="Google Shape;583;p4:notes"/>
          <p:cNvSpPr txBox="1"/>
          <p:nvPr>
            <p:ph idx="1" type="body"/>
          </p:nvPr>
        </p:nvSpPr>
        <p:spPr>
          <a:xfrm>
            <a:off x="685800" y="4400549"/>
            <a:ext cx="5486400" cy="3600596"/>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84" name="Google Shape;584;p4:notes"/>
          <p:cNvSpPr txBox="1"/>
          <p:nvPr>
            <p:ph idx="12" type="sldNum"/>
          </p:nvPr>
        </p:nvSpPr>
        <p:spPr>
          <a:xfrm>
            <a:off x="3884608" y="8685208"/>
            <a:ext cx="2971800" cy="458699"/>
          </a:xfrm>
          <a:prstGeom prst="rect">
            <a:avLst/>
          </a:prstGeom>
          <a:noFill/>
          <a:ln>
            <a:noFill/>
          </a:ln>
        </p:spPr>
        <p:txBody>
          <a:bodyPr anchorCtr="0" anchor="b" bIns="45700" lIns="91400" spcFirstLastPara="1" rIns="91400" wrap="square" tIns="45700">
            <a:noAutofit/>
          </a:bodyPr>
          <a:lstStyle/>
          <a:p>
            <a:pPr indent="0" lvl="0" marL="0" marR="0" rtl="0" algn="r">
              <a:lnSpc>
                <a:spcPct val="100000"/>
              </a:lnSpc>
              <a:spcBef>
                <a:spcPts val="0"/>
              </a:spcBef>
              <a:spcAft>
                <a:spcPts val="0"/>
              </a:spcAft>
              <a:buClr>
                <a:srgbClr val="000000"/>
              </a:buClr>
              <a:buSzPts val="1800"/>
              <a:buFont typeface="Arial"/>
              <a:buNone/>
            </a:pPr>
            <a:fld id="{00000000-1234-1234-1234-123412341234}" type="slidenum">
              <a:rPr b="0" i="0" lang="fr-FR" sz="18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5" name="Shape 1225"/>
        <p:cNvGrpSpPr/>
        <p:nvPr/>
      </p:nvGrpSpPr>
      <p:grpSpPr>
        <a:xfrm>
          <a:off x="0" y="0"/>
          <a:ext cx="0" cy="0"/>
          <a:chOff x="0" y="0"/>
          <a:chExt cx="0" cy="0"/>
        </a:xfrm>
      </p:grpSpPr>
      <p:sp>
        <p:nvSpPr>
          <p:cNvPr id="1226" name="Google Shape;1226;p4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27" name="Google Shape;1227;p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9" name="Shape 1249"/>
        <p:cNvGrpSpPr/>
        <p:nvPr/>
      </p:nvGrpSpPr>
      <p:grpSpPr>
        <a:xfrm>
          <a:off x="0" y="0"/>
          <a:ext cx="0" cy="0"/>
          <a:chOff x="0" y="0"/>
          <a:chExt cx="0" cy="0"/>
        </a:xfrm>
      </p:grpSpPr>
      <p:sp>
        <p:nvSpPr>
          <p:cNvPr id="1250" name="Google Shape;1250;p4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51" name="Google Shape;1251;p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0" name="Shape 1270"/>
        <p:cNvGrpSpPr/>
        <p:nvPr/>
      </p:nvGrpSpPr>
      <p:grpSpPr>
        <a:xfrm>
          <a:off x="0" y="0"/>
          <a:ext cx="0" cy="0"/>
          <a:chOff x="0" y="0"/>
          <a:chExt cx="0" cy="0"/>
        </a:xfrm>
      </p:grpSpPr>
      <p:sp>
        <p:nvSpPr>
          <p:cNvPr id="1271" name="Google Shape;1271;p4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72" name="Google Shape;1272;p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6" name="Shape 1286"/>
        <p:cNvGrpSpPr/>
        <p:nvPr/>
      </p:nvGrpSpPr>
      <p:grpSpPr>
        <a:xfrm>
          <a:off x="0" y="0"/>
          <a:ext cx="0" cy="0"/>
          <a:chOff x="0" y="0"/>
          <a:chExt cx="0" cy="0"/>
        </a:xfrm>
      </p:grpSpPr>
      <p:sp>
        <p:nvSpPr>
          <p:cNvPr id="1287" name="Google Shape;1287;p4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88" name="Google Shape;1288;p4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2" name="Shape 1302"/>
        <p:cNvGrpSpPr/>
        <p:nvPr/>
      </p:nvGrpSpPr>
      <p:grpSpPr>
        <a:xfrm>
          <a:off x="0" y="0"/>
          <a:ext cx="0" cy="0"/>
          <a:chOff x="0" y="0"/>
          <a:chExt cx="0" cy="0"/>
        </a:xfrm>
      </p:grpSpPr>
      <p:sp>
        <p:nvSpPr>
          <p:cNvPr id="1303" name="Google Shape;1303;p4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4" name="Google Shape;1304;p4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9" name="Shape 1339"/>
        <p:cNvGrpSpPr/>
        <p:nvPr/>
      </p:nvGrpSpPr>
      <p:grpSpPr>
        <a:xfrm>
          <a:off x="0" y="0"/>
          <a:ext cx="0" cy="0"/>
          <a:chOff x="0" y="0"/>
          <a:chExt cx="0" cy="0"/>
        </a:xfrm>
      </p:grpSpPr>
      <p:sp>
        <p:nvSpPr>
          <p:cNvPr id="1340" name="Google Shape;1340;p4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41" name="Google Shape;1341;p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4" name="Shape 1374"/>
        <p:cNvGrpSpPr/>
        <p:nvPr/>
      </p:nvGrpSpPr>
      <p:grpSpPr>
        <a:xfrm>
          <a:off x="0" y="0"/>
          <a:ext cx="0" cy="0"/>
          <a:chOff x="0" y="0"/>
          <a:chExt cx="0" cy="0"/>
        </a:xfrm>
      </p:grpSpPr>
      <p:sp>
        <p:nvSpPr>
          <p:cNvPr id="1375" name="Google Shape;1375;p4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76" name="Google Shape;1376;p4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5" name="Shape 1405"/>
        <p:cNvGrpSpPr/>
        <p:nvPr/>
      </p:nvGrpSpPr>
      <p:grpSpPr>
        <a:xfrm>
          <a:off x="0" y="0"/>
          <a:ext cx="0" cy="0"/>
          <a:chOff x="0" y="0"/>
          <a:chExt cx="0" cy="0"/>
        </a:xfrm>
      </p:grpSpPr>
      <p:sp>
        <p:nvSpPr>
          <p:cNvPr id="1406" name="Google Shape;1406;p4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07" name="Google Shape;1407;p4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3" name="Shape 1433"/>
        <p:cNvGrpSpPr/>
        <p:nvPr/>
      </p:nvGrpSpPr>
      <p:grpSpPr>
        <a:xfrm>
          <a:off x="0" y="0"/>
          <a:ext cx="0" cy="0"/>
          <a:chOff x="0" y="0"/>
          <a:chExt cx="0" cy="0"/>
        </a:xfrm>
      </p:grpSpPr>
      <p:sp>
        <p:nvSpPr>
          <p:cNvPr id="1434" name="Google Shape;1434;p4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35" name="Google Shape;1435;p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4" name="Shape 1444"/>
        <p:cNvGrpSpPr/>
        <p:nvPr/>
      </p:nvGrpSpPr>
      <p:grpSpPr>
        <a:xfrm>
          <a:off x="0" y="0"/>
          <a:ext cx="0" cy="0"/>
          <a:chOff x="0" y="0"/>
          <a:chExt cx="0" cy="0"/>
        </a:xfrm>
      </p:grpSpPr>
      <p:sp>
        <p:nvSpPr>
          <p:cNvPr id="1445" name="Google Shape;1445;p4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46" name="Google Shape;1446;p4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6" name="Shape 596"/>
        <p:cNvGrpSpPr/>
        <p:nvPr/>
      </p:nvGrpSpPr>
      <p:grpSpPr>
        <a:xfrm>
          <a:off x="0" y="0"/>
          <a:ext cx="0" cy="0"/>
          <a:chOff x="0" y="0"/>
          <a:chExt cx="0" cy="0"/>
        </a:xfrm>
      </p:grpSpPr>
      <p:sp>
        <p:nvSpPr>
          <p:cNvPr id="597" name="Google Shape;597;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8" name="Google Shape;598;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5" name="Shape 1455"/>
        <p:cNvGrpSpPr/>
        <p:nvPr/>
      </p:nvGrpSpPr>
      <p:grpSpPr>
        <a:xfrm>
          <a:off x="0" y="0"/>
          <a:ext cx="0" cy="0"/>
          <a:chOff x="0" y="0"/>
          <a:chExt cx="0" cy="0"/>
        </a:xfrm>
      </p:grpSpPr>
      <p:sp>
        <p:nvSpPr>
          <p:cNvPr id="1456" name="Google Shape;1456;p5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57" name="Google Shape;1457;p5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6" name="Shape 1476"/>
        <p:cNvGrpSpPr/>
        <p:nvPr/>
      </p:nvGrpSpPr>
      <p:grpSpPr>
        <a:xfrm>
          <a:off x="0" y="0"/>
          <a:ext cx="0" cy="0"/>
          <a:chOff x="0" y="0"/>
          <a:chExt cx="0" cy="0"/>
        </a:xfrm>
      </p:grpSpPr>
      <p:sp>
        <p:nvSpPr>
          <p:cNvPr id="1477" name="Google Shape;1477;p5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78" name="Google Shape;1478;p5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4" name="Shape 1494"/>
        <p:cNvGrpSpPr/>
        <p:nvPr/>
      </p:nvGrpSpPr>
      <p:grpSpPr>
        <a:xfrm>
          <a:off x="0" y="0"/>
          <a:ext cx="0" cy="0"/>
          <a:chOff x="0" y="0"/>
          <a:chExt cx="0" cy="0"/>
        </a:xfrm>
      </p:grpSpPr>
      <p:sp>
        <p:nvSpPr>
          <p:cNvPr id="1495" name="Google Shape;1495;p5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96" name="Google Shape;1496;p5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6" name="Shape 1526"/>
        <p:cNvGrpSpPr/>
        <p:nvPr/>
      </p:nvGrpSpPr>
      <p:grpSpPr>
        <a:xfrm>
          <a:off x="0" y="0"/>
          <a:ext cx="0" cy="0"/>
          <a:chOff x="0" y="0"/>
          <a:chExt cx="0" cy="0"/>
        </a:xfrm>
      </p:grpSpPr>
      <p:sp>
        <p:nvSpPr>
          <p:cNvPr id="1527" name="Google Shape;1527;p5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28" name="Google Shape;1528;p5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1" name="Shape 1561"/>
        <p:cNvGrpSpPr/>
        <p:nvPr/>
      </p:nvGrpSpPr>
      <p:grpSpPr>
        <a:xfrm>
          <a:off x="0" y="0"/>
          <a:ext cx="0" cy="0"/>
          <a:chOff x="0" y="0"/>
          <a:chExt cx="0" cy="0"/>
        </a:xfrm>
      </p:grpSpPr>
      <p:sp>
        <p:nvSpPr>
          <p:cNvPr id="1562" name="Google Shape;1562;p5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63" name="Google Shape;1563;p5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2" name="Shape 1572"/>
        <p:cNvGrpSpPr/>
        <p:nvPr/>
      </p:nvGrpSpPr>
      <p:grpSpPr>
        <a:xfrm>
          <a:off x="0" y="0"/>
          <a:ext cx="0" cy="0"/>
          <a:chOff x="0" y="0"/>
          <a:chExt cx="0" cy="0"/>
        </a:xfrm>
      </p:grpSpPr>
      <p:sp>
        <p:nvSpPr>
          <p:cNvPr id="1573" name="Google Shape;1573;p5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74" name="Google Shape;1574;p5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4" name="Shape 1584"/>
        <p:cNvGrpSpPr/>
        <p:nvPr/>
      </p:nvGrpSpPr>
      <p:grpSpPr>
        <a:xfrm>
          <a:off x="0" y="0"/>
          <a:ext cx="0" cy="0"/>
          <a:chOff x="0" y="0"/>
          <a:chExt cx="0" cy="0"/>
        </a:xfrm>
      </p:grpSpPr>
      <p:sp>
        <p:nvSpPr>
          <p:cNvPr id="1585" name="Google Shape;1585;p5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86" name="Google Shape;1586;p5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7" name="Shape 1597"/>
        <p:cNvGrpSpPr/>
        <p:nvPr/>
      </p:nvGrpSpPr>
      <p:grpSpPr>
        <a:xfrm>
          <a:off x="0" y="0"/>
          <a:ext cx="0" cy="0"/>
          <a:chOff x="0" y="0"/>
          <a:chExt cx="0" cy="0"/>
        </a:xfrm>
      </p:grpSpPr>
      <p:sp>
        <p:nvSpPr>
          <p:cNvPr id="1598" name="Google Shape;1598;p5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99" name="Google Shape;1599;p5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3" name="Shape 1623"/>
        <p:cNvGrpSpPr/>
        <p:nvPr/>
      </p:nvGrpSpPr>
      <p:grpSpPr>
        <a:xfrm>
          <a:off x="0" y="0"/>
          <a:ext cx="0" cy="0"/>
          <a:chOff x="0" y="0"/>
          <a:chExt cx="0" cy="0"/>
        </a:xfrm>
      </p:grpSpPr>
      <p:sp>
        <p:nvSpPr>
          <p:cNvPr id="1624" name="Google Shape;1624;p5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25" name="Google Shape;1625;p5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6" name="Shape 1636"/>
        <p:cNvGrpSpPr/>
        <p:nvPr/>
      </p:nvGrpSpPr>
      <p:grpSpPr>
        <a:xfrm>
          <a:off x="0" y="0"/>
          <a:ext cx="0" cy="0"/>
          <a:chOff x="0" y="0"/>
          <a:chExt cx="0" cy="0"/>
        </a:xfrm>
      </p:grpSpPr>
      <p:sp>
        <p:nvSpPr>
          <p:cNvPr id="1637" name="Google Shape;1637;p5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38" name="Google Shape;1638;p5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9" name="Shape 609"/>
        <p:cNvGrpSpPr/>
        <p:nvPr/>
      </p:nvGrpSpPr>
      <p:grpSpPr>
        <a:xfrm>
          <a:off x="0" y="0"/>
          <a:ext cx="0" cy="0"/>
          <a:chOff x="0" y="0"/>
          <a:chExt cx="0" cy="0"/>
        </a:xfrm>
      </p:grpSpPr>
      <p:sp>
        <p:nvSpPr>
          <p:cNvPr id="610" name="Google Shape;610;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11" name="Google Shape;611;p6:notes"/>
          <p:cNvSpPr txBox="1"/>
          <p:nvPr>
            <p:ph idx="1" type="body"/>
          </p:nvPr>
        </p:nvSpPr>
        <p:spPr>
          <a:xfrm>
            <a:off x="685800" y="4400549"/>
            <a:ext cx="5486400" cy="3600596"/>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12" name="Google Shape;612;p6:notes"/>
          <p:cNvSpPr txBox="1"/>
          <p:nvPr>
            <p:ph idx="12" type="sldNum"/>
          </p:nvPr>
        </p:nvSpPr>
        <p:spPr>
          <a:xfrm>
            <a:off x="3884608" y="8685208"/>
            <a:ext cx="2971800" cy="458699"/>
          </a:xfrm>
          <a:prstGeom prst="rect">
            <a:avLst/>
          </a:prstGeom>
          <a:noFill/>
          <a:ln>
            <a:noFill/>
          </a:ln>
        </p:spPr>
        <p:txBody>
          <a:bodyPr anchorCtr="0" anchor="b" bIns="45700" lIns="91400" spcFirstLastPara="1" rIns="91400" wrap="square" tIns="45700">
            <a:noAutofit/>
          </a:bodyPr>
          <a:lstStyle/>
          <a:p>
            <a:pPr indent="0" lvl="0" marL="0" marR="0" rtl="0" algn="r">
              <a:lnSpc>
                <a:spcPct val="100000"/>
              </a:lnSpc>
              <a:spcBef>
                <a:spcPts val="0"/>
              </a:spcBef>
              <a:spcAft>
                <a:spcPts val="0"/>
              </a:spcAft>
              <a:buClr>
                <a:srgbClr val="000000"/>
              </a:buClr>
              <a:buSzPts val="1800"/>
              <a:buFont typeface="Arial"/>
              <a:buNone/>
            </a:pPr>
            <a:fld id="{00000000-1234-1234-1234-123412341234}" type="slidenum">
              <a:rPr b="0" i="0" lang="fr-FR" sz="18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5" name="Shape 1645"/>
        <p:cNvGrpSpPr/>
        <p:nvPr/>
      </p:nvGrpSpPr>
      <p:grpSpPr>
        <a:xfrm>
          <a:off x="0" y="0"/>
          <a:ext cx="0" cy="0"/>
          <a:chOff x="0" y="0"/>
          <a:chExt cx="0" cy="0"/>
        </a:xfrm>
      </p:grpSpPr>
      <p:sp>
        <p:nvSpPr>
          <p:cNvPr id="1646" name="Google Shape;1646;p6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47" name="Google Shape;1647;p6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3" name="Shape 1653"/>
        <p:cNvGrpSpPr/>
        <p:nvPr/>
      </p:nvGrpSpPr>
      <p:grpSpPr>
        <a:xfrm>
          <a:off x="0" y="0"/>
          <a:ext cx="0" cy="0"/>
          <a:chOff x="0" y="0"/>
          <a:chExt cx="0" cy="0"/>
        </a:xfrm>
      </p:grpSpPr>
      <p:sp>
        <p:nvSpPr>
          <p:cNvPr id="1654" name="Google Shape;1654;p6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55" name="Google Shape;1655;p6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1" name="Shape 1661"/>
        <p:cNvGrpSpPr/>
        <p:nvPr/>
      </p:nvGrpSpPr>
      <p:grpSpPr>
        <a:xfrm>
          <a:off x="0" y="0"/>
          <a:ext cx="0" cy="0"/>
          <a:chOff x="0" y="0"/>
          <a:chExt cx="0" cy="0"/>
        </a:xfrm>
      </p:grpSpPr>
      <p:sp>
        <p:nvSpPr>
          <p:cNvPr id="1662" name="Google Shape;1662;p6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63" name="Google Shape;1663;p6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5" name="Shape 1675"/>
        <p:cNvGrpSpPr/>
        <p:nvPr/>
      </p:nvGrpSpPr>
      <p:grpSpPr>
        <a:xfrm>
          <a:off x="0" y="0"/>
          <a:ext cx="0" cy="0"/>
          <a:chOff x="0" y="0"/>
          <a:chExt cx="0" cy="0"/>
        </a:xfrm>
      </p:grpSpPr>
      <p:sp>
        <p:nvSpPr>
          <p:cNvPr id="1676" name="Google Shape;1676;p6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77" name="Google Shape;1677;p6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78" name="Google Shape;1678;p6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1" name="Shape 1701"/>
        <p:cNvGrpSpPr/>
        <p:nvPr/>
      </p:nvGrpSpPr>
      <p:grpSpPr>
        <a:xfrm>
          <a:off x="0" y="0"/>
          <a:ext cx="0" cy="0"/>
          <a:chOff x="0" y="0"/>
          <a:chExt cx="0" cy="0"/>
        </a:xfrm>
      </p:grpSpPr>
      <p:sp>
        <p:nvSpPr>
          <p:cNvPr id="1702" name="Google Shape;1702;p6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03" name="Google Shape;1703;p6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0" name="Shape 1710"/>
        <p:cNvGrpSpPr/>
        <p:nvPr/>
      </p:nvGrpSpPr>
      <p:grpSpPr>
        <a:xfrm>
          <a:off x="0" y="0"/>
          <a:ext cx="0" cy="0"/>
          <a:chOff x="0" y="0"/>
          <a:chExt cx="0" cy="0"/>
        </a:xfrm>
      </p:grpSpPr>
      <p:sp>
        <p:nvSpPr>
          <p:cNvPr id="1711" name="Google Shape;1711;p6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12" name="Google Shape;1712;p6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2" name="Shape 652"/>
        <p:cNvGrpSpPr/>
        <p:nvPr/>
      </p:nvGrpSpPr>
      <p:grpSpPr>
        <a:xfrm>
          <a:off x="0" y="0"/>
          <a:ext cx="0" cy="0"/>
          <a:chOff x="0" y="0"/>
          <a:chExt cx="0" cy="0"/>
        </a:xfrm>
      </p:grpSpPr>
      <p:sp>
        <p:nvSpPr>
          <p:cNvPr id="653" name="Google Shape;653;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54" name="Google Shape;654;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5" name="Shape 665"/>
        <p:cNvGrpSpPr/>
        <p:nvPr/>
      </p:nvGrpSpPr>
      <p:grpSpPr>
        <a:xfrm>
          <a:off x="0" y="0"/>
          <a:ext cx="0" cy="0"/>
          <a:chOff x="0" y="0"/>
          <a:chExt cx="0" cy="0"/>
        </a:xfrm>
      </p:grpSpPr>
      <p:sp>
        <p:nvSpPr>
          <p:cNvPr id="666" name="Google Shape;666;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67" name="Google Shape;667;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1" name="Shape 671"/>
        <p:cNvGrpSpPr/>
        <p:nvPr/>
      </p:nvGrpSpPr>
      <p:grpSpPr>
        <a:xfrm>
          <a:off x="0" y="0"/>
          <a:ext cx="0" cy="0"/>
          <a:chOff x="0" y="0"/>
          <a:chExt cx="0" cy="0"/>
        </a:xfrm>
      </p:grpSpPr>
      <p:sp>
        <p:nvSpPr>
          <p:cNvPr id="672" name="Google Shape;672;p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73" name="Google Shape;673;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pn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6.pn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pn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1.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pn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png"/></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png"/></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png"/></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png"/></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png"/></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png"/></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png"/></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png"/></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png"/></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2.png"/></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1.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44.png"/></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57.png"/></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png"/></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png"/></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png"/></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22.png"/></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9.png"/></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5" name="Shape 15"/>
        <p:cNvGrpSpPr/>
        <p:nvPr/>
      </p:nvGrpSpPr>
      <p:grpSpPr>
        <a:xfrm>
          <a:off x="0" y="0"/>
          <a:ext cx="0" cy="0"/>
          <a:chOff x="0" y="0"/>
          <a:chExt cx="0" cy="0"/>
        </a:xfrm>
      </p:grpSpPr>
      <p:sp>
        <p:nvSpPr>
          <p:cNvPr id="16" name="Google Shape;16;p6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 name="Google Shape;17;p6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 name="Google Shape;18;p6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79" name="Shape 79"/>
        <p:cNvGrpSpPr/>
        <p:nvPr/>
      </p:nvGrpSpPr>
      <p:grpSpPr>
        <a:xfrm>
          <a:off x="0" y="0"/>
          <a:ext cx="0" cy="0"/>
          <a:chOff x="0" y="0"/>
          <a:chExt cx="0" cy="0"/>
        </a:xfrm>
      </p:grpSpPr>
      <p:sp>
        <p:nvSpPr>
          <p:cNvPr id="80" name="Google Shape;80;p8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1" name="Google Shape;81;p8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8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8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84" name="Shape 84"/>
        <p:cNvGrpSpPr/>
        <p:nvPr/>
      </p:nvGrpSpPr>
      <p:grpSpPr>
        <a:xfrm>
          <a:off x="0" y="0"/>
          <a:ext cx="0" cy="0"/>
          <a:chOff x="0" y="0"/>
          <a:chExt cx="0" cy="0"/>
        </a:xfrm>
      </p:grpSpPr>
      <p:sp>
        <p:nvSpPr>
          <p:cNvPr id="85" name="Google Shape;85;p85"/>
          <p:cNvSpPr/>
          <p:nvPr/>
        </p:nvSpPr>
        <p:spPr>
          <a:xfrm>
            <a:off x="1236924" y="706094"/>
            <a:ext cx="9678395" cy="5378639"/>
          </a:xfrm>
          <a:prstGeom prst="roundRect">
            <a:avLst>
              <a:gd fmla="val 2665" name="adj"/>
            </a:avLst>
          </a:prstGeom>
          <a:solidFill>
            <a:schemeClr val="lt1"/>
          </a:solidFill>
          <a:ln cap="flat" cmpd="sng" w="12700">
            <a:solidFill>
              <a:srgbClr val="D8D8D8"/>
            </a:solidFill>
            <a:prstDash val="solid"/>
            <a:miter lim="800000"/>
            <a:headEnd len="sm" w="sm" type="none"/>
            <a:tailEnd len="sm" w="sm" type="none"/>
          </a:ln>
          <a:effectLst>
            <a:outerShdw blurRad="63500" sx="102000" rotWithShape="0" algn="ctr" sy="102000">
              <a:srgbClr val="000000">
                <a:alpha val="6666"/>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6" name="Google Shape;86;p8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7" name="Google Shape;87;p8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8" name="Google Shape;88;p8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
        <p:nvSpPr>
          <p:cNvPr id="89" name="Google Shape;89;p85"/>
          <p:cNvSpPr/>
          <p:nvPr/>
        </p:nvSpPr>
        <p:spPr>
          <a:xfrm>
            <a:off x="1360423" y="832901"/>
            <a:ext cx="9431497" cy="5153431"/>
          </a:xfrm>
          <a:prstGeom prst="rect">
            <a:avLst/>
          </a:prstGeom>
          <a:solidFill>
            <a:srgbClr val="E3EE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0" name="Google Shape;90;p85"/>
          <p:cNvSpPr/>
          <p:nvPr/>
        </p:nvSpPr>
        <p:spPr>
          <a:xfrm>
            <a:off x="1504652" y="958594"/>
            <a:ext cx="9143039" cy="4902044"/>
          </a:xfrm>
          <a:prstGeom prst="rect">
            <a:avLst/>
          </a:prstGeom>
          <a:solidFill>
            <a:schemeClr val="lt1"/>
          </a:solidFill>
          <a:ln>
            <a:noFill/>
          </a:ln>
          <a:effectLst>
            <a:outerShdw blurRad="63500" sx="102000" rotWithShape="0" algn="ctr" sy="102000">
              <a:srgbClr val="000000">
                <a:alpha val="4705"/>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1" name="Google Shape;91;p85"/>
          <p:cNvSpPr txBox="1"/>
          <p:nvPr>
            <p:ph type="title"/>
          </p:nvPr>
        </p:nvSpPr>
        <p:spPr>
          <a:xfrm>
            <a:off x="2209800" y="2311679"/>
            <a:ext cx="7772400" cy="2234643"/>
          </a:xfrm>
          <a:prstGeom prst="rect">
            <a:avLst/>
          </a:prstGeom>
          <a:noFill/>
          <a:ln>
            <a:noFill/>
          </a:ln>
        </p:spPr>
        <p:txBody>
          <a:bodyPr anchorCtr="0" anchor="ctr" bIns="45700" lIns="91425" spcFirstLastPara="1" rIns="91425" wrap="square" tIns="45700">
            <a:normAutofit/>
          </a:bodyPr>
          <a:lstStyle>
            <a:lvl1pPr lvl="0" algn="ctr">
              <a:lnSpc>
                <a:spcPct val="90000"/>
              </a:lnSpc>
              <a:spcBef>
                <a:spcPts val="0"/>
              </a:spcBef>
              <a:spcAft>
                <a:spcPts val="0"/>
              </a:spcAft>
              <a:buClr>
                <a:schemeClr val="dk2"/>
              </a:buClr>
              <a:buSzPts val="5400"/>
              <a:buFont typeface="Calibri"/>
              <a:buNone/>
              <a:defRPr b="1" sz="54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2" name="Google Shape;92;p85"/>
          <p:cNvSpPr/>
          <p:nvPr/>
        </p:nvSpPr>
        <p:spPr>
          <a:xfrm>
            <a:off x="1773169" y="5360163"/>
            <a:ext cx="8610496" cy="107033"/>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id="93" name="Google Shape;93;p85"/>
          <p:cNvPicPr preferRelativeResize="0"/>
          <p:nvPr/>
        </p:nvPicPr>
        <p:blipFill rotWithShape="1">
          <a:blip r:embed="rId2">
            <a:alphaModFix/>
          </a:blip>
          <a:srcRect b="0" l="0" r="0" t="0"/>
          <a:stretch/>
        </p:blipFill>
        <p:spPr>
          <a:xfrm>
            <a:off x="5635784" y="1391337"/>
            <a:ext cx="920432" cy="920432"/>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94" name="Shape 94"/>
        <p:cNvGrpSpPr/>
        <p:nvPr/>
      </p:nvGrpSpPr>
      <p:grpSpPr>
        <a:xfrm>
          <a:off x="0" y="0"/>
          <a:ext cx="0" cy="0"/>
          <a:chOff x="0" y="0"/>
          <a:chExt cx="0" cy="0"/>
        </a:xfrm>
      </p:grpSpPr>
      <p:sp>
        <p:nvSpPr>
          <p:cNvPr id="95" name="Google Shape;95;p86"/>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6" name="Google Shape;96;p86"/>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97" name="Google Shape;97;p86"/>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98" name="Google Shape;98;p8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8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8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p:cSld name="1_Title Slide">
    <p:bg>
      <p:bgPr>
        <a:solidFill>
          <a:srgbClr val="0070C0"/>
        </a:solidFill>
      </p:bgPr>
    </p:bg>
    <p:spTree>
      <p:nvGrpSpPr>
        <p:cNvPr id="101" name="Shape 101"/>
        <p:cNvGrpSpPr/>
        <p:nvPr/>
      </p:nvGrpSpPr>
      <p:grpSpPr>
        <a:xfrm>
          <a:off x="0" y="0"/>
          <a:ext cx="0" cy="0"/>
          <a:chOff x="0" y="0"/>
          <a:chExt cx="0" cy="0"/>
        </a:xfrm>
      </p:grpSpPr>
      <p:grpSp>
        <p:nvGrpSpPr>
          <p:cNvPr id="102" name="Google Shape;102;p87"/>
          <p:cNvGrpSpPr/>
          <p:nvPr/>
        </p:nvGrpSpPr>
        <p:grpSpPr>
          <a:xfrm>
            <a:off x="0" y="0"/>
            <a:ext cx="12192000" cy="6858001"/>
            <a:chOff x="0" y="0"/>
            <a:chExt cx="13716000" cy="10287000"/>
          </a:xfrm>
        </p:grpSpPr>
        <p:sp>
          <p:nvSpPr>
            <p:cNvPr id="103" name="Google Shape;103;p87"/>
            <p:cNvSpPr/>
            <p:nvPr/>
          </p:nvSpPr>
          <p:spPr>
            <a:xfrm>
              <a:off x="0" y="0"/>
              <a:ext cx="13716000" cy="10287000"/>
            </a:xfrm>
            <a:prstGeom prst="rect">
              <a:avLst/>
            </a:prstGeom>
            <a:solidFill>
              <a:srgbClr val="7030A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04" name="Google Shape;104;p87"/>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05" name="Google Shape;105;p87"/>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06" name="Google Shape;106;p87"/>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tle Slide">
  <p:cSld name="3_Title Slide">
    <p:bg>
      <p:bgPr>
        <a:solidFill>
          <a:srgbClr val="002060"/>
        </a:solidFill>
      </p:bgPr>
    </p:bg>
    <p:spTree>
      <p:nvGrpSpPr>
        <p:cNvPr id="107" name="Shape 107"/>
        <p:cNvGrpSpPr/>
        <p:nvPr/>
      </p:nvGrpSpPr>
      <p:grpSpPr>
        <a:xfrm>
          <a:off x="0" y="0"/>
          <a:ext cx="0" cy="0"/>
          <a:chOff x="0" y="0"/>
          <a:chExt cx="0" cy="0"/>
        </a:xfrm>
      </p:grpSpPr>
      <p:grpSp>
        <p:nvGrpSpPr>
          <p:cNvPr id="108" name="Google Shape;108;p88"/>
          <p:cNvGrpSpPr/>
          <p:nvPr/>
        </p:nvGrpSpPr>
        <p:grpSpPr>
          <a:xfrm>
            <a:off x="0" y="0"/>
            <a:ext cx="12192000" cy="6858001"/>
            <a:chOff x="0" y="0"/>
            <a:chExt cx="13716000" cy="10287000"/>
          </a:xfrm>
        </p:grpSpPr>
        <p:sp>
          <p:nvSpPr>
            <p:cNvPr id="109" name="Google Shape;109;p88"/>
            <p:cNvSpPr/>
            <p:nvPr/>
          </p:nvSpPr>
          <p:spPr>
            <a:xfrm>
              <a:off x="0" y="0"/>
              <a:ext cx="13716000" cy="10287000"/>
            </a:xfrm>
            <a:prstGeom prst="rect">
              <a:avLst/>
            </a:prstGeom>
            <a:solidFill>
              <a:srgbClr val="EA875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10" name="Google Shape;110;p88"/>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11" name="Google Shape;111;p88"/>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12" name="Google Shape;112;p88"/>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Title Slide">
  <p:cSld name="5_Title Slide">
    <p:bg>
      <p:bgPr>
        <a:solidFill>
          <a:srgbClr val="002060"/>
        </a:solidFill>
      </p:bgPr>
    </p:bg>
    <p:spTree>
      <p:nvGrpSpPr>
        <p:cNvPr id="113" name="Shape 113"/>
        <p:cNvGrpSpPr/>
        <p:nvPr/>
      </p:nvGrpSpPr>
      <p:grpSpPr>
        <a:xfrm>
          <a:off x="0" y="0"/>
          <a:ext cx="0" cy="0"/>
          <a:chOff x="0" y="0"/>
          <a:chExt cx="0" cy="0"/>
        </a:xfrm>
      </p:grpSpPr>
      <p:grpSp>
        <p:nvGrpSpPr>
          <p:cNvPr id="114" name="Google Shape;114;p89"/>
          <p:cNvGrpSpPr/>
          <p:nvPr/>
        </p:nvGrpSpPr>
        <p:grpSpPr>
          <a:xfrm>
            <a:off x="0" y="0"/>
            <a:ext cx="12192000" cy="6858001"/>
            <a:chOff x="0" y="0"/>
            <a:chExt cx="13716000" cy="10287000"/>
          </a:xfrm>
        </p:grpSpPr>
        <p:sp>
          <p:nvSpPr>
            <p:cNvPr id="115" name="Google Shape;115;p89"/>
            <p:cNvSpPr/>
            <p:nvPr/>
          </p:nvSpPr>
          <p:spPr>
            <a:xfrm>
              <a:off x="0" y="0"/>
              <a:ext cx="13716000" cy="10287000"/>
            </a:xfrm>
            <a:prstGeom prst="rect">
              <a:avLst/>
            </a:prstGeom>
            <a:solidFill>
              <a:srgbClr val="85CFE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16" name="Google Shape;116;p89"/>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17" name="Google Shape;117;p89"/>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18" name="Google Shape;118;p89"/>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Title Slide">
  <p:cSld name="6_Title Slide">
    <p:bg>
      <p:bgPr>
        <a:solidFill>
          <a:srgbClr val="002060"/>
        </a:solidFill>
      </p:bgPr>
    </p:bg>
    <p:spTree>
      <p:nvGrpSpPr>
        <p:cNvPr id="119" name="Shape 119"/>
        <p:cNvGrpSpPr/>
        <p:nvPr/>
      </p:nvGrpSpPr>
      <p:grpSpPr>
        <a:xfrm>
          <a:off x="0" y="0"/>
          <a:ext cx="0" cy="0"/>
          <a:chOff x="0" y="0"/>
          <a:chExt cx="0" cy="0"/>
        </a:xfrm>
      </p:grpSpPr>
      <p:grpSp>
        <p:nvGrpSpPr>
          <p:cNvPr id="120" name="Google Shape;120;p90"/>
          <p:cNvGrpSpPr/>
          <p:nvPr/>
        </p:nvGrpSpPr>
        <p:grpSpPr>
          <a:xfrm>
            <a:off x="0" y="0"/>
            <a:ext cx="12192000" cy="6858001"/>
            <a:chOff x="0" y="0"/>
            <a:chExt cx="13716000" cy="10287000"/>
          </a:xfrm>
        </p:grpSpPr>
        <p:sp>
          <p:nvSpPr>
            <p:cNvPr id="121" name="Google Shape;121;p90"/>
            <p:cNvSpPr/>
            <p:nvPr/>
          </p:nvSpPr>
          <p:spPr>
            <a:xfrm>
              <a:off x="0" y="0"/>
              <a:ext cx="13716000" cy="10287000"/>
            </a:xfrm>
            <a:prstGeom prst="rect">
              <a:avLst/>
            </a:prstGeom>
            <a:solidFill>
              <a:srgbClr val="B8D98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22" name="Google Shape;122;p90"/>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23" name="Google Shape;123;p90"/>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24" name="Google Shape;124;p90"/>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Title Slide">
  <p:cSld name="7_Title Slide">
    <p:bg>
      <p:bgPr>
        <a:solidFill>
          <a:srgbClr val="002060"/>
        </a:solidFill>
      </p:bgPr>
    </p:bg>
    <p:spTree>
      <p:nvGrpSpPr>
        <p:cNvPr id="125" name="Shape 125"/>
        <p:cNvGrpSpPr/>
        <p:nvPr/>
      </p:nvGrpSpPr>
      <p:grpSpPr>
        <a:xfrm>
          <a:off x="0" y="0"/>
          <a:ext cx="0" cy="0"/>
          <a:chOff x="0" y="0"/>
          <a:chExt cx="0" cy="0"/>
        </a:xfrm>
      </p:grpSpPr>
      <p:grpSp>
        <p:nvGrpSpPr>
          <p:cNvPr id="126" name="Google Shape;126;p91"/>
          <p:cNvGrpSpPr/>
          <p:nvPr/>
        </p:nvGrpSpPr>
        <p:grpSpPr>
          <a:xfrm>
            <a:off x="0" y="0"/>
            <a:ext cx="12192000" cy="6858001"/>
            <a:chOff x="0" y="0"/>
            <a:chExt cx="13716000" cy="10287000"/>
          </a:xfrm>
        </p:grpSpPr>
        <p:sp>
          <p:nvSpPr>
            <p:cNvPr id="127" name="Google Shape;127;p91"/>
            <p:cNvSpPr/>
            <p:nvPr/>
          </p:nvSpPr>
          <p:spPr>
            <a:xfrm>
              <a:off x="0" y="0"/>
              <a:ext cx="13716000" cy="10287000"/>
            </a:xfrm>
            <a:prstGeom prst="rect">
              <a:avLst/>
            </a:prstGeom>
            <a:solidFill>
              <a:srgbClr val="B2709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28" name="Google Shape;128;p91"/>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29" name="Google Shape;129;p91"/>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30" name="Google Shape;130;p91"/>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Title Slide">
  <p:cSld name="8_Title Slide">
    <p:bg>
      <p:bgPr>
        <a:solidFill>
          <a:srgbClr val="002060"/>
        </a:solidFill>
      </p:bgPr>
    </p:bg>
    <p:spTree>
      <p:nvGrpSpPr>
        <p:cNvPr id="131" name="Shape 131"/>
        <p:cNvGrpSpPr/>
        <p:nvPr/>
      </p:nvGrpSpPr>
      <p:grpSpPr>
        <a:xfrm>
          <a:off x="0" y="0"/>
          <a:ext cx="0" cy="0"/>
          <a:chOff x="0" y="0"/>
          <a:chExt cx="0" cy="0"/>
        </a:xfrm>
      </p:grpSpPr>
      <p:grpSp>
        <p:nvGrpSpPr>
          <p:cNvPr id="132" name="Google Shape;132;p92"/>
          <p:cNvGrpSpPr/>
          <p:nvPr/>
        </p:nvGrpSpPr>
        <p:grpSpPr>
          <a:xfrm>
            <a:off x="0" y="0"/>
            <a:ext cx="12192000" cy="6858001"/>
            <a:chOff x="0" y="0"/>
            <a:chExt cx="13716000" cy="10287000"/>
          </a:xfrm>
        </p:grpSpPr>
        <p:sp>
          <p:nvSpPr>
            <p:cNvPr id="133" name="Google Shape;133;p92"/>
            <p:cNvSpPr/>
            <p:nvPr/>
          </p:nvSpPr>
          <p:spPr>
            <a:xfrm>
              <a:off x="0" y="0"/>
              <a:ext cx="13716000" cy="10287000"/>
            </a:xfrm>
            <a:prstGeom prst="rect">
              <a:avLst/>
            </a:prstGeom>
            <a:solidFill>
              <a:srgbClr val="8296B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34" name="Google Shape;134;p92"/>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35" name="Google Shape;135;p92"/>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36" name="Google Shape;136;p92"/>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Title Slide">
  <p:cSld name="9_Title Slide">
    <p:bg>
      <p:bgPr>
        <a:solidFill>
          <a:srgbClr val="002060"/>
        </a:solidFill>
      </p:bgPr>
    </p:bg>
    <p:spTree>
      <p:nvGrpSpPr>
        <p:cNvPr id="137" name="Shape 137"/>
        <p:cNvGrpSpPr/>
        <p:nvPr/>
      </p:nvGrpSpPr>
      <p:grpSpPr>
        <a:xfrm>
          <a:off x="0" y="0"/>
          <a:ext cx="0" cy="0"/>
          <a:chOff x="0" y="0"/>
          <a:chExt cx="0" cy="0"/>
        </a:xfrm>
      </p:grpSpPr>
      <p:grpSp>
        <p:nvGrpSpPr>
          <p:cNvPr id="138" name="Google Shape;138;p93"/>
          <p:cNvGrpSpPr/>
          <p:nvPr/>
        </p:nvGrpSpPr>
        <p:grpSpPr>
          <a:xfrm>
            <a:off x="0" y="0"/>
            <a:ext cx="12192000" cy="6858001"/>
            <a:chOff x="0" y="0"/>
            <a:chExt cx="13716000" cy="10287000"/>
          </a:xfrm>
        </p:grpSpPr>
        <p:sp>
          <p:nvSpPr>
            <p:cNvPr id="139" name="Google Shape;139;p93"/>
            <p:cNvSpPr/>
            <p:nvPr/>
          </p:nvSpPr>
          <p:spPr>
            <a:xfrm>
              <a:off x="0" y="0"/>
              <a:ext cx="13716000" cy="10287000"/>
            </a:xfrm>
            <a:prstGeom prst="rect">
              <a:avLst/>
            </a:prstGeom>
            <a:solidFill>
              <a:srgbClr val="75707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40" name="Google Shape;140;p93"/>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41" name="Google Shape;141;p93"/>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42" name="Google Shape;142;p93"/>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of contents">
  <p:cSld name="Table of contents">
    <p:spTree>
      <p:nvGrpSpPr>
        <p:cNvPr id="19" name="Shape 19"/>
        <p:cNvGrpSpPr/>
        <p:nvPr/>
      </p:nvGrpSpPr>
      <p:grpSpPr>
        <a:xfrm>
          <a:off x="0" y="0"/>
          <a:ext cx="0" cy="0"/>
          <a:chOff x="0" y="0"/>
          <a:chExt cx="0" cy="0"/>
        </a:xfrm>
      </p:grpSpPr>
      <p:sp>
        <p:nvSpPr>
          <p:cNvPr id="20" name="Google Shape;20;p70"/>
          <p:cNvSpPr txBox="1"/>
          <p:nvPr>
            <p:ph type="title"/>
          </p:nvPr>
        </p:nvSpPr>
        <p:spPr>
          <a:xfrm>
            <a:off x="2621731" y="2174785"/>
            <a:ext cx="3074005" cy="602004"/>
          </a:xfrm>
          <a:prstGeom prst="rect">
            <a:avLst/>
          </a:prstGeom>
          <a:noFill/>
          <a:ln>
            <a:noFill/>
          </a:ln>
        </p:spPr>
        <p:txBody>
          <a:bodyPr anchorCtr="0" anchor="ctr" bIns="68550" lIns="91425" spcFirstLastPara="1" rIns="91425" wrap="square" tIns="6855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 name="Google Shape;21;p70"/>
          <p:cNvSpPr txBox="1"/>
          <p:nvPr>
            <p:ph idx="1" type="subTitle"/>
          </p:nvPr>
        </p:nvSpPr>
        <p:spPr>
          <a:xfrm>
            <a:off x="2621743" y="2838919"/>
            <a:ext cx="3074005" cy="646395"/>
          </a:xfrm>
          <a:prstGeom prst="rect">
            <a:avLst/>
          </a:prstGeom>
          <a:noFill/>
          <a:ln>
            <a:noFill/>
          </a:ln>
        </p:spPr>
        <p:txBody>
          <a:bodyPr anchorCtr="0" anchor="ctr" bIns="68550" lIns="91425" spcFirstLastPara="1" rIns="91425" wrap="square" tIns="68550">
            <a:noAutofit/>
          </a:bodyPr>
          <a:lstStyle>
            <a:lvl1pPr lvl="0" algn="l">
              <a:lnSpc>
                <a:spcPct val="100000"/>
              </a:lnSpc>
              <a:spcBef>
                <a:spcPts val="0"/>
              </a:spcBef>
              <a:spcAft>
                <a:spcPts val="0"/>
              </a:spcAft>
              <a:buClr>
                <a:schemeClr val="dk1"/>
              </a:buClr>
              <a:buSzPts val="1867"/>
              <a:buNone/>
              <a:defRPr sz="1867"/>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
        <p:nvSpPr>
          <p:cNvPr id="22" name="Google Shape;22;p70"/>
          <p:cNvSpPr txBox="1"/>
          <p:nvPr>
            <p:ph idx="2" type="subTitle"/>
          </p:nvPr>
        </p:nvSpPr>
        <p:spPr>
          <a:xfrm>
            <a:off x="8020251" y="2838919"/>
            <a:ext cx="3074005" cy="646395"/>
          </a:xfrm>
          <a:prstGeom prst="rect">
            <a:avLst/>
          </a:prstGeom>
          <a:noFill/>
          <a:ln>
            <a:noFill/>
          </a:ln>
        </p:spPr>
        <p:txBody>
          <a:bodyPr anchorCtr="0" anchor="ctr" bIns="68550" lIns="91425" spcFirstLastPara="1" rIns="91425" wrap="square" tIns="68550">
            <a:noAutofit/>
          </a:bodyPr>
          <a:lstStyle>
            <a:lvl1pPr lvl="0" algn="l">
              <a:lnSpc>
                <a:spcPct val="100000"/>
              </a:lnSpc>
              <a:spcBef>
                <a:spcPts val="0"/>
              </a:spcBef>
              <a:spcAft>
                <a:spcPts val="0"/>
              </a:spcAft>
              <a:buClr>
                <a:schemeClr val="dk1"/>
              </a:buClr>
              <a:buSzPts val="1867"/>
              <a:buNone/>
              <a:defRPr sz="1867"/>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
        <p:nvSpPr>
          <p:cNvPr id="23" name="Google Shape;23;p70"/>
          <p:cNvSpPr txBox="1"/>
          <p:nvPr>
            <p:ph idx="3" type="title"/>
          </p:nvPr>
        </p:nvSpPr>
        <p:spPr>
          <a:xfrm>
            <a:off x="2621767" y="4184037"/>
            <a:ext cx="3074005" cy="703600"/>
          </a:xfrm>
          <a:prstGeom prst="rect">
            <a:avLst/>
          </a:prstGeom>
          <a:noFill/>
          <a:ln>
            <a:noFill/>
          </a:ln>
        </p:spPr>
        <p:txBody>
          <a:bodyPr anchorCtr="0" anchor="ctr" bIns="68550" lIns="91425" spcFirstLastPara="1" rIns="91425" wrap="square" tIns="6855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 name="Google Shape;24;p70"/>
          <p:cNvSpPr txBox="1"/>
          <p:nvPr>
            <p:ph idx="4" type="subTitle"/>
          </p:nvPr>
        </p:nvSpPr>
        <p:spPr>
          <a:xfrm>
            <a:off x="2621743" y="4835432"/>
            <a:ext cx="3074005" cy="646395"/>
          </a:xfrm>
          <a:prstGeom prst="rect">
            <a:avLst/>
          </a:prstGeom>
          <a:noFill/>
          <a:ln>
            <a:noFill/>
          </a:ln>
        </p:spPr>
        <p:txBody>
          <a:bodyPr anchorCtr="0" anchor="ctr" bIns="68550" lIns="91425" spcFirstLastPara="1" rIns="91425" wrap="square" tIns="68550">
            <a:noAutofit/>
          </a:bodyPr>
          <a:lstStyle>
            <a:lvl1pPr lvl="0" algn="l">
              <a:lnSpc>
                <a:spcPct val="100000"/>
              </a:lnSpc>
              <a:spcBef>
                <a:spcPts val="0"/>
              </a:spcBef>
              <a:spcAft>
                <a:spcPts val="0"/>
              </a:spcAft>
              <a:buClr>
                <a:schemeClr val="dk1"/>
              </a:buClr>
              <a:buSzPts val="1867"/>
              <a:buNone/>
              <a:defRPr sz="1867"/>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
        <p:nvSpPr>
          <p:cNvPr id="25" name="Google Shape;25;p70"/>
          <p:cNvSpPr txBox="1"/>
          <p:nvPr>
            <p:ph idx="5" type="subTitle"/>
          </p:nvPr>
        </p:nvSpPr>
        <p:spPr>
          <a:xfrm>
            <a:off x="8020251" y="4835432"/>
            <a:ext cx="3074005" cy="646395"/>
          </a:xfrm>
          <a:prstGeom prst="rect">
            <a:avLst/>
          </a:prstGeom>
          <a:noFill/>
          <a:ln>
            <a:noFill/>
          </a:ln>
        </p:spPr>
        <p:txBody>
          <a:bodyPr anchorCtr="0" anchor="ctr" bIns="68550" lIns="91425" spcFirstLastPara="1" rIns="91425" wrap="square" tIns="68550">
            <a:noAutofit/>
          </a:bodyPr>
          <a:lstStyle>
            <a:lvl1pPr lvl="0" algn="l">
              <a:lnSpc>
                <a:spcPct val="100000"/>
              </a:lnSpc>
              <a:spcBef>
                <a:spcPts val="0"/>
              </a:spcBef>
              <a:spcAft>
                <a:spcPts val="0"/>
              </a:spcAft>
              <a:buClr>
                <a:schemeClr val="dk1"/>
              </a:buClr>
              <a:buSzPts val="1867"/>
              <a:buNone/>
              <a:defRPr sz="1867"/>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
        <p:nvSpPr>
          <p:cNvPr id="26" name="Google Shape;26;p70"/>
          <p:cNvSpPr txBox="1"/>
          <p:nvPr>
            <p:ph idx="6" type="title"/>
          </p:nvPr>
        </p:nvSpPr>
        <p:spPr>
          <a:xfrm>
            <a:off x="1097755" y="2420599"/>
            <a:ext cx="1524000" cy="763596"/>
          </a:xfrm>
          <a:prstGeom prst="rect">
            <a:avLst/>
          </a:prstGeom>
          <a:noFill/>
          <a:ln>
            <a:noFill/>
          </a:ln>
        </p:spPr>
        <p:txBody>
          <a:bodyPr anchorCtr="1" anchor="ctr" bIns="68550" lIns="91425" spcFirstLastPara="1" rIns="91425" wrap="square" tIns="68550">
            <a:noAutofit/>
          </a:bodyPr>
          <a:lstStyle>
            <a:lvl1pPr lvl="0" algn="ctr">
              <a:lnSpc>
                <a:spcPct val="90000"/>
              </a:lnSpc>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7" name="Google Shape;27;p70"/>
          <p:cNvSpPr txBox="1"/>
          <p:nvPr>
            <p:ph idx="7" type="title"/>
          </p:nvPr>
        </p:nvSpPr>
        <p:spPr>
          <a:xfrm>
            <a:off x="1097755" y="4465491"/>
            <a:ext cx="1524000" cy="763596"/>
          </a:xfrm>
          <a:prstGeom prst="rect">
            <a:avLst/>
          </a:prstGeom>
          <a:noFill/>
          <a:ln>
            <a:noFill/>
          </a:ln>
        </p:spPr>
        <p:txBody>
          <a:bodyPr anchorCtr="1" anchor="ctr" bIns="68550" lIns="91425" spcFirstLastPara="1" rIns="91425" wrap="square" tIns="68550">
            <a:noAutofit/>
          </a:bodyPr>
          <a:lstStyle>
            <a:lvl1pPr lvl="0" algn="ctr">
              <a:lnSpc>
                <a:spcPct val="90000"/>
              </a:lnSpc>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8" name="Google Shape;28;p70"/>
          <p:cNvSpPr txBox="1"/>
          <p:nvPr>
            <p:ph idx="8" type="title"/>
          </p:nvPr>
        </p:nvSpPr>
        <p:spPr>
          <a:xfrm>
            <a:off x="6496263" y="2420599"/>
            <a:ext cx="1524000" cy="763596"/>
          </a:xfrm>
          <a:prstGeom prst="rect">
            <a:avLst/>
          </a:prstGeom>
          <a:noFill/>
          <a:ln>
            <a:noFill/>
          </a:ln>
        </p:spPr>
        <p:txBody>
          <a:bodyPr anchorCtr="1" anchor="ctr" bIns="68550" lIns="91425" spcFirstLastPara="1" rIns="91425" wrap="square" tIns="68550">
            <a:noAutofit/>
          </a:bodyPr>
          <a:lstStyle>
            <a:lvl1pPr lvl="0" algn="ctr">
              <a:lnSpc>
                <a:spcPct val="90000"/>
              </a:lnSpc>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70"/>
          <p:cNvSpPr txBox="1"/>
          <p:nvPr>
            <p:ph idx="9" type="title"/>
          </p:nvPr>
        </p:nvSpPr>
        <p:spPr>
          <a:xfrm>
            <a:off x="6496263" y="4465491"/>
            <a:ext cx="1524000" cy="763596"/>
          </a:xfrm>
          <a:prstGeom prst="rect">
            <a:avLst/>
          </a:prstGeom>
          <a:noFill/>
          <a:ln>
            <a:noFill/>
          </a:ln>
        </p:spPr>
        <p:txBody>
          <a:bodyPr anchorCtr="1" anchor="ctr" bIns="68550" lIns="91425" spcFirstLastPara="1" rIns="91425" wrap="square" tIns="68550">
            <a:noAutofit/>
          </a:bodyPr>
          <a:lstStyle>
            <a:lvl1pPr lvl="0" algn="ctr">
              <a:lnSpc>
                <a:spcPct val="90000"/>
              </a:lnSpc>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0" name="Google Shape;30;p70"/>
          <p:cNvSpPr txBox="1"/>
          <p:nvPr>
            <p:ph idx="13" type="title"/>
          </p:nvPr>
        </p:nvSpPr>
        <p:spPr>
          <a:xfrm>
            <a:off x="8020263" y="2174785"/>
            <a:ext cx="3074005" cy="602004"/>
          </a:xfrm>
          <a:prstGeom prst="rect">
            <a:avLst/>
          </a:prstGeom>
          <a:noFill/>
          <a:ln>
            <a:noFill/>
          </a:ln>
        </p:spPr>
        <p:txBody>
          <a:bodyPr anchorCtr="0" anchor="ctr" bIns="68550" lIns="91425" spcFirstLastPara="1" rIns="91425" wrap="square" tIns="6855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1" name="Google Shape;31;p70"/>
          <p:cNvSpPr txBox="1"/>
          <p:nvPr>
            <p:ph idx="14" type="title"/>
          </p:nvPr>
        </p:nvSpPr>
        <p:spPr>
          <a:xfrm>
            <a:off x="8020299" y="4184037"/>
            <a:ext cx="3074005" cy="703600"/>
          </a:xfrm>
          <a:prstGeom prst="rect">
            <a:avLst/>
          </a:prstGeom>
          <a:noFill/>
          <a:ln>
            <a:noFill/>
          </a:ln>
        </p:spPr>
        <p:txBody>
          <a:bodyPr anchorCtr="0" anchor="ctr" bIns="68550" lIns="91425" spcFirstLastPara="1" rIns="91425" wrap="square" tIns="6855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2" name="Google Shape;32;p70"/>
          <p:cNvSpPr txBox="1"/>
          <p:nvPr>
            <p:ph idx="15" type="title"/>
          </p:nvPr>
        </p:nvSpPr>
        <p:spPr>
          <a:xfrm>
            <a:off x="959997" y="593373"/>
            <a:ext cx="10272003" cy="763596"/>
          </a:xfrm>
          <a:prstGeom prst="rect">
            <a:avLst/>
          </a:prstGeom>
          <a:noFill/>
          <a:ln>
            <a:noFill/>
          </a:ln>
        </p:spPr>
        <p:txBody>
          <a:bodyPr anchorCtr="0" anchor="t" bIns="68550" lIns="91425" spcFirstLastPara="1" rIns="91425" wrap="square" tIns="68550">
            <a:noAutofit/>
          </a:bodyPr>
          <a:lstStyle>
            <a:lvl1pPr lvl="0" algn="l">
              <a:lnSpc>
                <a:spcPct val="90000"/>
              </a:lnSpc>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Title Slide">
  <p:cSld name="11_Title Slide">
    <p:bg>
      <p:bgPr>
        <a:solidFill>
          <a:srgbClr val="002060"/>
        </a:solidFill>
      </p:bgPr>
    </p:bg>
    <p:spTree>
      <p:nvGrpSpPr>
        <p:cNvPr id="143" name="Shape 143"/>
        <p:cNvGrpSpPr/>
        <p:nvPr/>
      </p:nvGrpSpPr>
      <p:grpSpPr>
        <a:xfrm>
          <a:off x="0" y="0"/>
          <a:ext cx="0" cy="0"/>
          <a:chOff x="0" y="0"/>
          <a:chExt cx="0" cy="0"/>
        </a:xfrm>
      </p:grpSpPr>
      <p:grpSp>
        <p:nvGrpSpPr>
          <p:cNvPr id="144" name="Google Shape;144;p94"/>
          <p:cNvGrpSpPr/>
          <p:nvPr/>
        </p:nvGrpSpPr>
        <p:grpSpPr>
          <a:xfrm>
            <a:off x="0" y="0"/>
            <a:ext cx="12192000" cy="6858001"/>
            <a:chOff x="0" y="0"/>
            <a:chExt cx="13716000" cy="10287000"/>
          </a:xfrm>
        </p:grpSpPr>
        <p:sp>
          <p:nvSpPr>
            <p:cNvPr id="145" name="Google Shape;145;p94"/>
            <p:cNvSpPr/>
            <p:nvPr/>
          </p:nvSpPr>
          <p:spPr>
            <a:xfrm>
              <a:off x="0" y="0"/>
              <a:ext cx="13716000" cy="10287000"/>
            </a:xfrm>
            <a:prstGeom prst="rect">
              <a:avLst/>
            </a:prstGeom>
            <a:solidFill>
              <a:srgbClr val="DC94D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46" name="Google Shape;146;p94"/>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47" name="Google Shape;147;p94"/>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48" name="Google Shape;148;p94"/>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_Title Slide">
  <p:cSld name="12_Title Slide">
    <p:spTree>
      <p:nvGrpSpPr>
        <p:cNvPr id="149" name="Shape 149"/>
        <p:cNvGrpSpPr/>
        <p:nvPr/>
      </p:nvGrpSpPr>
      <p:grpSpPr>
        <a:xfrm>
          <a:off x="0" y="0"/>
          <a:ext cx="0" cy="0"/>
          <a:chOff x="0" y="0"/>
          <a:chExt cx="0" cy="0"/>
        </a:xfrm>
      </p:grpSpPr>
      <p:grpSp>
        <p:nvGrpSpPr>
          <p:cNvPr id="150" name="Google Shape;150;p95"/>
          <p:cNvGrpSpPr/>
          <p:nvPr/>
        </p:nvGrpSpPr>
        <p:grpSpPr>
          <a:xfrm>
            <a:off x="-1" y="-38042"/>
            <a:ext cx="12192000" cy="6896042"/>
            <a:chOff x="0" y="0"/>
            <a:chExt cx="13716000" cy="10287000"/>
          </a:xfrm>
        </p:grpSpPr>
        <p:sp>
          <p:nvSpPr>
            <p:cNvPr id="151" name="Google Shape;151;p95"/>
            <p:cNvSpPr/>
            <p:nvPr/>
          </p:nvSpPr>
          <p:spPr>
            <a:xfrm>
              <a:off x="0" y="0"/>
              <a:ext cx="13716000" cy="10287000"/>
            </a:xfrm>
            <a:prstGeom prst="rect">
              <a:avLst/>
            </a:prstGeom>
            <a:solidFill>
              <a:srgbClr val="10658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52" name="Google Shape;152;p95"/>
            <p:cNvSpPr/>
            <p:nvPr/>
          </p:nvSpPr>
          <p:spPr>
            <a:xfrm>
              <a:off x="304801" y="1158873"/>
              <a:ext cx="13106399"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53" name="Google Shape;153;p95"/>
            <p:cNvSpPr/>
            <p:nvPr/>
          </p:nvSpPr>
          <p:spPr>
            <a:xfrm>
              <a:off x="304801" y="281335"/>
              <a:ext cx="13106399"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54" name="Google Shape;154;p95"/>
          <p:cNvSpPr/>
          <p:nvPr/>
        </p:nvSpPr>
        <p:spPr>
          <a:xfrm flipH="1" rot="10800000">
            <a:off x="586408" y="297925"/>
            <a:ext cx="366091" cy="224705"/>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1350">
              <a:solidFill>
                <a:srgbClr val="7F7F7F"/>
              </a:solidFill>
              <a:latin typeface="Dosis"/>
              <a:ea typeface="Dosis"/>
              <a:cs typeface="Dosis"/>
              <a:sym typeface="Dosis"/>
            </a:endParaRPr>
          </a:p>
        </p:txBody>
      </p:sp>
      <p:sp>
        <p:nvSpPr>
          <p:cNvPr id="155" name="Google Shape;155;p95"/>
          <p:cNvSpPr txBox="1"/>
          <p:nvPr>
            <p:ph type="title"/>
          </p:nvPr>
        </p:nvSpPr>
        <p:spPr>
          <a:xfrm>
            <a:off x="1015448" y="195946"/>
            <a:ext cx="10161104" cy="470617"/>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757070"/>
              </a:buClr>
              <a:buSzPts val="2000"/>
              <a:buFont typeface="Calibri"/>
              <a:buNone/>
              <a:defRPr b="1" sz="2000">
                <a:solidFill>
                  <a:srgbClr val="757070"/>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6" name="Google Shape;156;p95"/>
          <p:cNvSpPr txBox="1"/>
          <p:nvPr>
            <p:ph idx="1" type="body"/>
          </p:nvPr>
        </p:nvSpPr>
        <p:spPr>
          <a:xfrm>
            <a:off x="996949" y="685688"/>
            <a:ext cx="10179603" cy="29244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AEABAB"/>
              </a:buClr>
              <a:buSzPts val="1400"/>
              <a:buNone/>
              <a:defRPr i="1" sz="1400">
                <a:solidFill>
                  <a:srgbClr val="AEABA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63" name="Shape 163"/>
        <p:cNvGrpSpPr/>
        <p:nvPr/>
      </p:nvGrpSpPr>
      <p:grpSpPr>
        <a:xfrm>
          <a:off x="0" y="0"/>
          <a:ext cx="0" cy="0"/>
          <a:chOff x="0" y="0"/>
          <a:chExt cx="0" cy="0"/>
        </a:xfrm>
      </p:grpSpPr>
      <p:sp>
        <p:nvSpPr>
          <p:cNvPr id="164" name="Google Shape;164;p69"/>
          <p:cNvSpPr txBox="1"/>
          <p:nvPr>
            <p:ph idx="10" type="dt"/>
          </p:nvPr>
        </p:nvSpPr>
        <p:spPr>
          <a:xfrm>
            <a:off x="838200" y="6356347"/>
            <a:ext cx="2743200" cy="365200"/>
          </a:xfrm>
          <a:prstGeom prst="rect">
            <a:avLst/>
          </a:prstGeom>
          <a:noFill/>
          <a:ln>
            <a:noFill/>
          </a:ln>
        </p:spPr>
        <p:txBody>
          <a:bodyPr anchorCtr="0" anchor="ctr" bIns="34250" lIns="68550" spcFirstLastPara="1" rIns="68550" wrap="square" tIns="34250">
            <a:noAutofit/>
          </a:bodyPr>
          <a:lstStyle>
            <a:lvl1pPr lvl="0" algn="l">
              <a:lnSpc>
                <a:spcPct val="100000"/>
              </a:lnSpc>
              <a:spcBef>
                <a:spcPts val="0"/>
              </a:spcBef>
              <a:spcAft>
                <a:spcPts val="0"/>
              </a:spcAft>
              <a:buClr>
                <a:srgbClr val="888888"/>
              </a:buClr>
              <a:buSzPts val="900"/>
              <a:buFont typeface="Calibri"/>
              <a:buNone/>
              <a:defRPr/>
            </a:lvl1pPr>
            <a:lvl2pPr lvl="1" algn="l">
              <a:spcBef>
                <a:spcPts val="0"/>
              </a:spcBef>
              <a:spcAft>
                <a:spcPts val="0"/>
              </a:spcAft>
              <a:buClr>
                <a:schemeClr val="dk1"/>
              </a:buClr>
              <a:buSzPts val="1400"/>
              <a:buFont typeface="Arial"/>
              <a:buNone/>
              <a:defRPr/>
            </a:lvl2pPr>
            <a:lvl3pPr lvl="2" algn="l">
              <a:spcBef>
                <a:spcPts val="0"/>
              </a:spcBef>
              <a:spcAft>
                <a:spcPts val="0"/>
              </a:spcAft>
              <a:buClr>
                <a:schemeClr val="dk1"/>
              </a:buClr>
              <a:buSzPts val="1400"/>
              <a:buFont typeface="Arial"/>
              <a:buNone/>
              <a:defRPr/>
            </a:lvl3pPr>
            <a:lvl4pPr lvl="3" algn="l">
              <a:spcBef>
                <a:spcPts val="0"/>
              </a:spcBef>
              <a:spcAft>
                <a:spcPts val="0"/>
              </a:spcAft>
              <a:buClr>
                <a:schemeClr val="dk1"/>
              </a:buClr>
              <a:buSzPts val="1400"/>
              <a:buFont typeface="Arial"/>
              <a:buNone/>
              <a:defRPr/>
            </a:lvl4pPr>
            <a:lvl5pPr lvl="4" algn="l">
              <a:spcBef>
                <a:spcPts val="0"/>
              </a:spcBef>
              <a:spcAft>
                <a:spcPts val="0"/>
              </a:spcAft>
              <a:buClr>
                <a:schemeClr val="dk1"/>
              </a:buClr>
              <a:buSzPts val="1400"/>
              <a:buFont typeface="Arial"/>
              <a:buNone/>
              <a:defRPr/>
            </a:lvl5pPr>
            <a:lvl6pPr lvl="5" algn="l">
              <a:spcBef>
                <a:spcPts val="0"/>
              </a:spcBef>
              <a:spcAft>
                <a:spcPts val="0"/>
              </a:spcAft>
              <a:buClr>
                <a:schemeClr val="dk1"/>
              </a:buClr>
              <a:buSzPts val="1400"/>
              <a:buFont typeface="Arial"/>
              <a:buNone/>
              <a:defRPr/>
            </a:lvl6pPr>
            <a:lvl7pPr lvl="6" algn="l">
              <a:spcBef>
                <a:spcPts val="0"/>
              </a:spcBef>
              <a:spcAft>
                <a:spcPts val="0"/>
              </a:spcAft>
              <a:buClr>
                <a:schemeClr val="dk1"/>
              </a:buClr>
              <a:buSzPts val="1400"/>
              <a:buFont typeface="Arial"/>
              <a:buNone/>
              <a:defRPr/>
            </a:lvl7pPr>
            <a:lvl8pPr lvl="7" algn="l">
              <a:spcBef>
                <a:spcPts val="0"/>
              </a:spcBef>
              <a:spcAft>
                <a:spcPts val="0"/>
              </a:spcAft>
              <a:buClr>
                <a:schemeClr val="dk1"/>
              </a:buClr>
              <a:buSzPts val="1400"/>
              <a:buFont typeface="Arial"/>
              <a:buNone/>
              <a:defRPr/>
            </a:lvl8pPr>
            <a:lvl9pPr lvl="8" algn="l">
              <a:spcBef>
                <a:spcPts val="0"/>
              </a:spcBef>
              <a:spcAft>
                <a:spcPts val="0"/>
              </a:spcAft>
              <a:buClr>
                <a:schemeClr val="dk1"/>
              </a:buClr>
              <a:buSzPts val="1400"/>
              <a:buFont typeface="Arial"/>
              <a:buNone/>
              <a:defRPr/>
            </a:lvl9pPr>
          </a:lstStyle>
          <a:p/>
        </p:txBody>
      </p:sp>
      <p:sp>
        <p:nvSpPr>
          <p:cNvPr id="165" name="Google Shape;165;p69"/>
          <p:cNvSpPr txBox="1"/>
          <p:nvPr>
            <p:ph idx="11" type="ftr"/>
          </p:nvPr>
        </p:nvSpPr>
        <p:spPr>
          <a:xfrm>
            <a:off x="4038599" y="6356347"/>
            <a:ext cx="4114800" cy="365200"/>
          </a:xfrm>
          <a:prstGeom prst="rect">
            <a:avLst/>
          </a:prstGeom>
          <a:noFill/>
          <a:ln>
            <a:noFill/>
          </a:ln>
        </p:spPr>
        <p:txBody>
          <a:bodyPr anchorCtr="1" anchor="ctr" bIns="34250" lIns="68550" spcFirstLastPara="1" rIns="68550" wrap="square" tIns="34250">
            <a:noAutofit/>
          </a:bodyPr>
          <a:lstStyle>
            <a:lvl1pPr lvl="0" algn="ctr">
              <a:lnSpc>
                <a:spcPct val="100000"/>
              </a:lnSpc>
              <a:spcBef>
                <a:spcPts val="0"/>
              </a:spcBef>
              <a:spcAft>
                <a:spcPts val="0"/>
              </a:spcAft>
              <a:buClr>
                <a:srgbClr val="888888"/>
              </a:buClr>
              <a:buSzPts val="900"/>
              <a:buFont typeface="Calibri"/>
              <a:buNone/>
              <a:defRPr/>
            </a:lvl1pPr>
            <a:lvl2pPr lvl="1" algn="l">
              <a:spcBef>
                <a:spcPts val="0"/>
              </a:spcBef>
              <a:spcAft>
                <a:spcPts val="0"/>
              </a:spcAft>
              <a:buClr>
                <a:schemeClr val="dk1"/>
              </a:buClr>
              <a:buSzPts val="1400"/>
              <a:buFont typeface="Arial"/>
              <a:buNone/>
              <a:defRPr/>
            </a:lvl2pPr>
            <a:lvl3pPr lvl="2" algn="l">
              <a:spcBef>
                <a:spcPts val="0"/>
              </a:spcBef>
              <a:spcAft>
                <a:spcPts val="0"/>
              </a:spcAft>
              <a:buClr>
                <a:schemeClr val="dk1"/>
              </a:buClr>
              <a:buSzPts val="1400"/>
              <a:buFont typeface="Arial"/>
              <a:buNone/>
              <a:defRPr/>
            </a:lvl3pPr>
            <a:lvl4pPr lvl="3" algn="l">
              <a:spcBef>
                <a:spcPts val="0"/>
              </a:spcBef>
              <a:spcAft>
                <a:spcPts val="0"/>
              </a:spcAft>
              <a:buClr>
                <a:schemeClr val="dk1"/>
              </a:buClr>
              <a:buSzPts val="1400"/>
              <a:buFont typeface="Arial"/>
              <a:buNone/>
              <a:defRPr/>
            </a:lvl4pPr>
            <a:lvl5pPr lvl="4" algn="l">
              <a:spcBef>
                <a:spcPts val="0"/>
              </a:spcBef>
              <a:spcAft>
                <a:spcPts val="0"/>
              </a:spcAft>
              <a:buClr>
                <a:schemeClr val="dk1"/>
              </a:buClr>
              <a:buSzPts val="1400"/>
              <a:buFont typeface="Arial"/>
              <a:buNone/>
              <a:defRPr/>
            </a:lvl5pPr>
            <a:lvl6pPr lvl="5" algn="l">
              <a:spcBef>
                <a:spcPts val="0"/>
              </a:spcBef>
              <a:spcAft>
                <a:spcPts val="0"/>
              </a:spcAft>
              <a:buClr>
                <a:schemeClr val="dk1"/>
              </a:buClr>
              <a:buSzPts val="1400"/>
              <a:buFont typeface="Arial"/>
              <a:buNone/>
              <a:defRPr/>
            </a:lvl6pPr>
            <a:lvl7pPr lvl="6" algn="l">
              <a:spcBef>
                <a:spcPts val="0"/>
              </a:spcBef>
              <a:spcAft>
                <a:spcPts val="0"/>
              </a:spcAft>
              <a:buClr>
                <a:schemeClr val="dk1"/>
              </a:buClr>
              <a:buSzPts val="1400"/>
              <a:buFont typeface="Arial"/>
              <a:buNone/>
              <a:defRPr/>
            </a:lvl7pPr>
            <a:lvl8pPr lvl="7" algn="l">
              <a:spcBef>
                <a:spcPts val="0"/>
              </a:spcBef>
              <a:spcAft>
                <a:spcPts val="0"/>
              </a:spcAft>
              <a:buClr>
                <a:schemeClr val="dk1"/>
              </a:buClr>
              <a:buSzPts val="1400"/>
              <a:buFont typeface="Arial"/>
              <a:buNone/>
              <a:defRPr/>
            </a:lvl8pPr>
            <a:lvl9pPr lvl="8" algn="l">
              <a:spcBef>
                <a:spcPts val="0"/>
              </a:spcBef>
              <a:spcAft>
                <a:spcPts val="0"/>
              </a:spcAft>
              <a:buClr>
                <a:schemeClr val="dk1"/>
              </a:buClr>
              <a:buSzPts val="1400"/>
              <a:buFont typeface="Arial"/>
              <a:buNone/>
              <a:defRPr/>
            </a:lvl9pPr>
          </a:lstStyle>
          <a:p/>
        </p:txBody>
      </p:sp>
      <p:sp>
        <p:nvSpPr>
          <p:cNvPr id="166" name="Google Shape;166;p69"/>
          <p:cNvSpPr txBox="1"/>
          <p:nvPr>
            <p:ph idx="12" type="sldNum"/>
          </p:nvPr>
        </p:nvSpPr>
        <p:spPr>
          <a:xfrm>
            <a:off x="8610599" y="6356347"/>
            <a:ext cx="2743200" cy="365200"/>
          </a:xfrm>
          <a:prstGeom prst="rect">
            <a:avLst/>
          </a:prstGeom>
          <a:noFill/>
          <a:ln>
            <a:noFill/>
          </a:ln>
        </p:spPr>
        <p:txBody>
          <a:bodyPr anchorCtr="0" anchor="ctr" bIns="34250" lIns="68550" spcFirstLastPara="1" rIns="68550" wrap="square" tIns="34250">
            <a:noAutofit/>
          </a:bodyPr>
          <a:lstStyle>
            <a:lvl1pPr indent="0" lvl="0"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tle Slide">
  <p:cSld name="3_Title Slide">
    <p:spTree>
      <p:nvGrpSpPr>
        <p:cNvPr id="167" name="Shape 167"/>
        <p:cNvGrpSpPr/>
        <p:nvPr/>
      </p:nvGrpSpPr>
      <p:grpSpPr>
        <a:xfrm>
          <a:off x="0" y="0"/>
          <a:ext cx="0" cy="0"/>
          <a:chOff x="0" y="0"/>
          <a:chExt cx="0" cy="0"/>
        </a:xfrm>
      </p:grpSpPr>
      <p:sp>
        <p:nvSpPr>
          <p:cNvPr id="168" name="Google Shape;168;p96"/>
          <p:cNvSpPr/>
          <p:nvPr/>
        </p:nvSpPr>
        <p:spPr>
          <a:xfrm>
            <a:off x="0" y="0"/>
            <a:ext cx="12192000" cy="6858000"/>
          </a:xfrm>
          <a:prstGeom prst="rect">
            <a:avLst/>
          </a:prstGeom>
          <a:solidFill>
            <a:srgbClr val="FFFFFF"/>
          </a:solidFill>
          <a:ln>
            <a:noFill/>
          </a:ln>
        </p:spPr>
        <p:txBody>
          <a:bodyPr anchorCtr="1" anchor="ctr" bIns="45650" lIns="91400" spcFirstLastPara="1" rIns="91400" wrap="square" tIns="4565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867" u="none" cap="none" strike="noStrike">
              <a:solidFill>
                <a:srgbClr val="FFFFFF"/>
              </a:solidFill>
              <a:latin typeface="Calibri"/>
              <a:ea typeface="Calibri"/>
              <a:cs typeface="Calibri"/>
              <a:sym typeface="Calibri"/>
            </a:endParaRPr>
          </a:p>
        </p:txBody>
      </p:sp>
      <p:pic>
        <p:nvPicPr>
          <p:cNvPr descr="Image générée" id="169" name="Google Shape;169;p96"/>
          <p:cNvPicPr preferRelativeResize="0"/>
          <p:nvPr/>
        </p:nvPicPr>
        <p:blipFill rotWithShape="1">
          <a:blip r:embed="rId2">
            <a:alphaModFix/>
          </a:blip>
          <a:srcRect b="61971" l="3538" r="75793" t="24327"/>
          <a:stretch/>
        </p:blipFill>
        <p:spPr>
          <a:xfrm>
            <a:off x="0" y="2370"/>
            <a:ext cx="792429" cy="791084"/>
          </a:xfrm>
          <a:prstGeom prst="rect">
            <a:avLst/>
          </a:prstGeom>
          <a:noFill/>
          <a:ln>
            <a:noFill/>
          </a:ln>
        </p:spPr>
      </p:pic>
      <p:sp>
        <p:nvSpPr>
          <p:cNvPr id="170" name="Google Shape;170;p96"/>
          <p:cNvSpPr/>
          <p:nvPr/>
        </p:nvSpPr>
        <p:spPr>
          <a:xfrm>
            <a:off x="-3857" y="0"/>
            <a:ext cx="12168000" cy="6858000"/>
          </a:xfrm>
          <a:prstGeom prst="rect">
            <a:avLst/>
          </a:prstGeom>
          <a:noFill/>
          <a:ln cap="flat" cmpd="sng" w="76200">
            <a:solidFill>
              <a:srgbClr val="0F9ED5"/>
            </a:solidFill>
            <a:prstDash val="solid"/>
            <a:miter lim="800000"/>
            <a:headEnd len="sm" w="sm" type="none"/>
            <a:tailEnd len="sm" w="sm" type="none"/>
          </a:ln>
        </p:spPr>
        <p:txBody>
          <a:bodyPr anchorCtr="0" anchor="ctr" bIns="60925" lIns="121900" spcFirstLastPara="1" rIns="121900" wrap="square" tIns="60925">
            <a:noAutofit/>
          </a:bodyPr>
          <a:lstStyle/>
          <a:p>
            <a:pPr indent="0" lvl="0" marL="0" marR="0" rtl="0" algn="ctr">
              <a:lnSpc>
                <a:spcPct val="100000"/>
              </a:lnSpc>
              <a:spcBef>
                <a:spcPts val="0"/>
              </a:spcBef>
              <a:spcAft>
                <a:spcPts val="0"/>
              </a:spcAft>
              <a:buClr>
                <a:schemeClr val="dk1"/>
              </a:buClr>
              <a:buSzPts val="1800"/>
              <a:buFont typeface="Arial"/>
              <a:buNone/>
            </a:pPr>
            <a:r>
              <a:t/>
            </a:r>
            <a:endParaRPr b="0" i="0" sz="2400" u="none" cap="none" strike="noStrike">
              <a:solidFill>
                <a:srgbClr val="FFFFFF"/>
              </a:solidFill>
              <a:latin typeface="Arial"/>
              <a:ea typeface="Arial"/>
              <a:cs typeface="Arial"/>
              <a:sym typeface="Arial"/>
            </a:endParaRPr>
          </a:p>
        </p:txBody>
      </p:sp>
    </p:spTree>
  </p:cSld>
  <p:clrMapOvr>
    <a:masterClrMapping/>
  </p:clrMapOvr>
  <p:extLst>
    <p:ext uri="{DCECCB84-F9BA-43D5-87BE-67443E8EF086}">
      <p15:sldGuideLst>
        <p15:guide id="1" orient="horz" pos="1620">
          <p15:clr>
            <a:srgbClr val="FBAE40"/>
          </p15:clr>
        </p15:guide>
        <p15:guide id="2" pos="288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of contents">
  <p:cSld name="Table of contents">
    <p:spTree>
      <p:nvGrpSpPr>
        <p:cNvPr id="171" name="Shape 171"/>
        <p:cNvGrpSpPr/>
        <p:nvPr/>
      </p:nvGrpSpPr>
      <p:grpSpPr>
        <a:xfrm>
          <a:off x="0" y="0"/>
          <a:ext cx="0" cy="0"/>
          <a:chOff x="0" y="0"/>
          <a:chExt cx="0" cy="0"/>
        </a:xfrm>
      </p:grpSpPr>
      <p:sp>
        <p:nvSpPr>
          <p:cNvPr id="172" name="Google Shape;172;p97"/>
          <p:cNvSpPr txBox="1"/>
          <p:nvPr>
            <p:ph type="title"/>
          </p:nvPr>
        </p:nvSpPr>
        <p:spPr>
          <a:xfrm>
            <a:off x="2621731" y="2174784"/>
            <a:ext cx="3074000" cy="602000"/>
          </a:xfrm>
          <a:prstGeom prst="rect">
            <a:avLst/>
          </a:prstGeom>
          <a:noFill/>
          <a:ln>
            <a:noFill/>
          </a:ln>
        </p:spPr>
        <p:txBody>
          <a:bodyPr anchorCtr="0" anchor="ctr" bIns="68550" lIns="68550" spcFirstLastPara="1" rIns="68550" wrap="square" tIns="68550">
            <a:noAutofit/>
          </a:bodyPr>
          <a:lstStyle>
            <a:lvl1pPr lvl="0" algn="l">
              <a:lnSpc>
                <a:spcPct val="90000"/>
              </a:lnSpc>
              <a:spcBef>
                <a:spcPts val="0"/>
              </a:spcBef>
              <a:spcAft>
                <a:spcPts val="0"/>
              </a:spcAft>
              <a:buClr>
                <a:srgbClr val="000000"/>
              </a:buClr>
              <a:buSzPts val="24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3" name="Google Shape;173;p97"/>
          <p:cNvSpPr txBox="1"/>
          <p:nvPr>
            <p:ph idx="1" type="subTitle"/>
          </p:nvPr>
        </p:nvSpPr>
        <p:spPr>
          <a:xfrm>
            <a:off x="2621743" y="2838919"/>
            <a:ext cx="3074000" cy="646400"/>
          </a:xfrm>
          <a:prstGeom prst="rect">
            <a:avLst/>
          </a:prstGeom>
          <a:noFill/>
          <a:ln>
            <a:noFill/>
          </a:ln>
        </p:spPr>
        <p:txBody>
          <a:bodyPr anchorCtr="0" anchor="ctr" bIns="68550" lIns="68550" spcFirstLastPara="1" rIns="68550" wrap="square" tIns="68550">
            <a:noAutofit/>
          </a:bodyPr>
          <a:lstStyle>
            <a:lvl1pPr lvl="0" algn="l">
              <a:lnSpc>
                <a:spcPct val="100000"/>
              </a:lnSpc>
              <a:spcBef>
                <a:spcPts val="0"/>
              </a:spcBef>
              <a:spcAft>
                <a:spcPts val="0"/>
              </a:spcAft>
              <a:buSzPts val="2100"/>
              <a:buNone/>
              <a:defRPr sz="1867"/>
            </a:lvl1pPr>
            <a:lvl2pPr lvl="1" algn="l">
              <a:lnSpc>
                <a:spcPct val="90000"/>
              </a:lnSpc>
              <a:spcBef>
                <a:spcPts val="667"/>
              </a:spcBef>
              <a:spcAft>
                <a:spcPts val="0"/>
              </a:spcAft>
              <a:buClr>
                <a:schemeClr val="dk1"/>
              </a:buClr>
              <a:buSzPts val="1800"/>
              <a:buChar char="•"/>
              <a:defRPr/>
            </a:lvl2pPr>
            <a:lvl3pPr lvl="2" algn="l">
              <a:lnSpc>
                <a:spcPct val="90000"/>
              </a:lnSpc>
              <a:spcBef>
                <a:spcPts val="667"/>
              </a:spcBef>
              <a:spcAft>
                <a:spcPts val="0"/>
              </a:spcAft>
              <a:buClr>
                <a:schemeClr val="dk1"/>
              </a:buClr>
              <a:buSzPts val="1800"/>
              <a:buChar char="•"/>
              <a:defRPr/>
            </a:lvl3pPr>
            <a:lvl4pPr lvl="3" algn="l">
              <a:lnSpc>
                <a:spcPct val="90000"/>
              </a:lnSpc>
              <a:spcBef>
                <a:spcPts val="667"/>
              </a:spcBef>
              <a:spcAft>
                <a:spcPts val="0"/>
              </a:spcAft>
              <a:buClr>
                <a:schemeClr val="dk1"/>
              </a:buClr>
              <a:buSzPts val="1800"/>
              <a:buChar char="•"/>
              <a:defRPr/>
            </a:lvl4pPr>
            <a:lvl5pPr lvl="4" algn="l">
              <a:lnSpc>
                <a:spcPct val="90000"/>
              </a:lnSpc>
              <a:spcBef>
                <a:spcPts val="667"/>
              </a:spcBef>
              <a:spcAft>
                <a:spcPts val="0"/>
              </a:spcAft>
              <a:buClr>
                <a:schemeClr val="dk1"/>
              </a:buClr>
              <a:buSzPts val="1800"/>
              <a:buChar char="•"/>
              <a:defRPr/>
            </a:lvl5pPr>
            <a:lvl6pPr lvl="5" algn="l">
              <a:lnSpc>
                <a:spcPct val="90000"/>
              </a:lnSpc>
              <a:spcBef>
                <a:spcPts val="667"/>
              </a:spcBef>
              <a:spcAft>
                <a:spcPts val="0"/>
              </a:spcAft>
              <a:buClr>
                <a:schemeClr val="dk1"/>
              </a:buClr>
              <a:buSzPts val="1800"/>
              <a:buChar char="•"/>
              <a:defRPr/>
            </a:lvl6pPr>
            <a:lvl7pPr lvl="6" algn="l">
              <a:lnSpc>
                <a:spcPct val="90000"/>
              </a:lnSpc>
              <a:spcBef>
                <a:spcPts val="667"/>
              </a:spcBef>
              <a:spcAft>
                <a:spcPts val="0"/>
              </a:spcAft>
              <a:buClr>
                <a:schemeClr val="dk1"/>
              </a:buClr>
              <a:buSzPts val="1800"/>
              <a:buChar char="•"/>
              <a:defRPr/>
            </a:lvl7pPr>
            <a:lvl8pPr lvl="7" algn="l">
              <a:lnSpc>
                <a:spcPct val="90000"/>
              </a:lnSpc>
              <a:spcBef>
                <a:spcPts val="667"/>
              </a:spcBef>
              <a:spcAft>
                <a:spcPts val="0"/>
              </a:spcAft>
              <a:buClr>
                <a:schemeClr val="dk1"/>
              </a:buClr>
              <a:buSzPts val="1800"/>
              <a:buChar char="•"/>
              <a:defRPr/>
            </a:lvl8pPr>
            <a:lvl9pPr lvl="8" algn="l">
              <a:lnSpc>
                <a:spcPct val="90000"/>
              </a:lnSpc>
              <a:spcBef>
                <a:spcPts val="667"/>
              </a:spcBef>
              <a:spcAft>
                <a:spcPts val="0"/>
              </a:spcAft>
              <a:buClr>
                <a:schemeClr val="dk1"/>
              </a:buClr>
              <a:buSzPts val="1800"/>
              <a:buChar char="•"/>
              <a:defRPr/>
            </a:lvl9pPr>
          </a:lstStyle>
          <a:p/>
        </p:txBody>
      </p:sp>
      <p:sp>
        <p:nvSpPr>
          <p:cNvPr id="174" name="Google Shape;174;p97"/>
          <p:cNvSpPr txBox="1"/>
          <p:nvPr>
            <p:ph idx="2" type="subTitle"/>
          </p:nvPr>
        </p:nvSpPr>
        <p:spPr>
          <a:xfrm>
            <a:off x="8020251" y="2838919"/>
            <a:ext cx="3074000" cy="646400"/>
          </a:xfrm>
          <a:prstGeom prst="rect">
            <a:avLst/>
          </a:prstGeom>
          <a:noFill/>
          <a:ln>
            <a:noFill/>
          </a:ln>
        </p:spPr>
        <p:txBody>
          <a:bodyPr anchorCtr="0" anchor="ctr" bIns="68550" lIns="68550" spcFirstLastPara="1" rIns="68550" wrap="square" tIns="68550">
            <a:noAutofit/>
          </a:bodyPr>
          <a:lstStyle>
            <a:lvl1pPr lvl="0" algn="l">
              <a:lnSpc>
                <a:spcPct val="100000"/>
              </a:lnSpc>
              <a:spcBef>
                <a:spcPts val="0"/>
              </a:spcBef>
              <a:spcAft>
                <a:spcPts val="0"/>
              </a:spcAft>
              <a:buSzPts val="2100"/>
              <a:buNone/>
              <a:defRPr sz="1867"/>
            </a:lvl1pPr>
            <a:lvl2pPr lvl="1" algn="l">
              <a:lnSpc>
                <a:spcPct val="90000"/>
              </a:lnSpc>
              <a:spcBef>
                <a:spcPts val="667"/>
              </a:spcBef>
              <a:spcAft>
                <a:spcPts val="0"/>
              </a:spcAft>
              <a:buClr>
                <a:schemeClr val="dk1"/>
              </a:buClr>
              <a:buSzPts val="1800"/>
              <a:buChar char="•"/>
              <a:defRPr/>
            </a:lvl2pPr>
            <a:lvl3pPr lvl="2" algn="l">
              <a:lnSpc>
                <a:spcPct val="90000"/>
              </a:lnSpc>
              <a:spcBef>
                <a:spcPts val="667"/>
              </a:spcBef>
              <a:spcAft>
                <a:spcPts val="0"/>
              </a:spcAft>
              <a:buClr>
                <a:schemeClr val="dk1"/>
              </a:buClr>
              <a:buSzPts val="1800"/>
              <a:buChar char="•"/>
              <a:defRPr/>
            </a:lvl3pPr>
            <a:lvl4pPr lvl="3" algn="l">
              <a:lnSpc>
                <a:spcPct val="90000"/>
              </a:lnSpc>
              <a:spcBef>
                <a:spcPts val="667"/>
              </a:spcBef>
              <a:spcAft>
                <a:spcPts val="0"/>
              </a:spcAft>
              <a:buClr>
                <a:schemeClr val="dk1"/>
              </a:buClr>
              <a:buSzPts val="1800"/>
              <a:buChar char="•"/>
              <a:defRPr/>
            </a:lvl4pPr>
            <a:lvl5pPr lvl="4" algn="l">
              <a:lnSpc>
                <a:spcPct val="90000"/>
              </a:lnSpc>
              <a:spcBef>
                <a:spcPts val="667"/>
              </a:spcBef>
              <a:spcAft>
                <a:spcPts val="0"/>
              </a:spcAft>
              <a:buClr>
                <a:schemeClr val="dk1"/>
              </a:buClr>
              <a:buSzPts val="1800"/>
              <a:buChar char="•"/>
              <a:defRPr/>
            </a:lvl5pPr>
            <a:lvl6pPr lvl="5" algn="l">
              <a:lnSpc>
                <a:spcPct val="90000"/>
              </a:lnSpc>
              <a:spcBef>
                <a:spcPts val="667"/>
              </a:spcBef>
              <a:spcAft>
                <a:spcPts val="0"/>
              </a:spcAft>
              <a:buClr>
                <a:schemeClr val="dk1"/>
              </a:buClr>
              <a:buSzPts val="1800"/>
              <a:buChar char="•"/>
              <a:defRPr/>
            </a:lvl6pPr>
            <a:lvl7pPr lvl="6" algn="l">
              <a:lnSpc>
                <a:spcPct val="90000"/>
              </a:lnSpc>
              <a:spcBef>
                <a:spcPts val="667"/>
              </a:spcBef>
              <a:spcAft>
                <a:spcPts val="0"/>
              </a:spcAft>
              <a:buClr>
                <a:schemeClr val="dk1"/>
              </a:buClr>
              <a:buSzPts val="1800"/>
              <a:buChar char="•"/>
              <a:defRPr/>
            </a:lvl7pPr>
            <a:lvl8pPr lvl="7" algn="l">
              <a:lnSpc>
                <a:spcPct val="90000"/>
              </a:lnSpc>
              <a:spcBef>
                <a:spcPts val="667"/>
              </a:spcBef>
              <a:spcAft>
                <a:spcPts val="0"/>
              </a:spcAft>
              <a:buClr>
                <a:schemeClr val="dk1"/>
              </a:buClr>
              <a:buSzPts val="1800"/>
              <a:buChar char="•"/>
              <a:defRPr/>
            </a:lvl8pPr>
            <a:lvl9pPr lvl="8" algn="l">
              <a:lnSpc>
                <a:spcPct val="90000"/>
              </a:lnSpc>
              <a:spcBef>
                <a:spcPts val="667"/>
              </a:spcBef>
              <a:spcAft>
                <a:spcPts val="0"/>
              </a:spcAft>
              <a:buClr>
                <a:schemeClr val="dk1"/>
              </a:buClr>
              <a:buSzPts val="1800"/>
              <a:buChar char="•"/>
              <a:defRPr/>
            </a:lvl9pPr>
          </a:lstStyle>
          <a:p/>
        </p:txBody>
      </p:sp>
      <p:sp>
        <p:nvSpPr>
          <p:cNvPr id="175" name="Google Shape;175;p97"/>
          <p:cNvSpPr txBox="1"/>
          <p:nvPr>
            <p:ph idx="3" type="title"/>
          </p:nvPr>
        </p:nvSpPr>
        <p:spPr>
          <a:xfrm>
            <a:off x="2621767" y="4184037"/>
            <a:ext cx="3074000" cy="703600"/>
          </a:xfrm>
          <a:prstGeom prst="rect">
            <a:avLst/>
          </a:prstGeom>
          <a:noFill/>
          <a:ln>
            <a:noFill/>
          </a:ln>
        </p:spPr>
        <p:txBody>
          <a:bodyPr anchorCtr="0" anchor="ctr" bIns="68550" lIns="68550" spcFirstLastPara="1" rIns="68550" wrap="square" tIns="68550">
            <a:noAutofit/>
          </a:bodyPr>
          <a:lstStyle>
            <a:lvl1pPr lvl="0" algn="l">
              <a:lnSpc>
                <a:spcPct val="90000"/>
              </a:lnSpc>
              <a:spcBef>
                <a:spcPts val="0"/>
              </a:spcBef>
              <a:spcAft>
                <a:spcPts val="0"/>
              </a:spcAft>
              <a:buClr>
                <a:srgbClr val="000000"/>
              </a:buClr>
              <a:buSzPts val="24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6" name="Google Shape;176;p97"/>
          <p:cNvSpPr txBox="1"/>
          <p:nvPr>
            <p:ph idx="4" type="subTitle"/>
          </p:nvPr>
        </p:nvSpPr>
        <p:spPr>
          <a:xfrm>
            <a:off x="2621743" y="4835432"/>
            <a:ext cx="3074000" cy="646400"/>
          </a:xfrm>
          <a:prstGeom prst="rect">
            <a:avLst/>
          </a:prstGeom>
          <a:noFill/>
          <a:ln>
            <a:noFill/>
          </a:ln>
        </p:spPr>
        <p:txBody>
          <a:bodyPr anchorCtr="0" anchor="ctr" bIns="68550" lIns="68550" spcFirstLastPara="1" rIns="68550" wrap="square" tIns="68550">
            <a:noAutofit/>
          </a:bodyPr>
          <a:lstStyle>
            <a:lvl1pPr lvl="0" algn="l">
              <a:lnSpc>
                <a:spcPct val="100000"/>
              </a:lnSpc>
              <a:spcBef>
                <a:spcPts val="0"/>
              </a:spcBef>
              <a:spcAft>
                <a:spcPts val="0"/>
              </a:spcAft>
              <a:buSzPts val="2100"/>
              <a:buNone/>
              <a:defRPr sz="1867"/>
            </a:lvl1pPr>
            <a:lvl2pPr lvl="1" algn="l">
              <a:lnSpc>
                <a:spcPct val="90000"/>
              </a:lnSpc>
              <a:spcBef>
                <a:spcPts val="667"/>
              </a:spcBef>
              <a:spcAft>
                <a:spcPts val="0"/>
              </a:spcAft>
              <a:buClr>
                <a:schemeClr val="dk1"/>
              </a:buClr>
              <a:buSzPts val="1800"/>
              <a:buChar char="•"/>
              <a:defRPr/>
            </a:lvl2pPr>
            <a:lvl3pPr lvl="2" algn="l">
              <a:lnSpc>
                <a:spcPct val="90000"/>
              </a:lnSpc>
              <a:spcBef>
                <a:spcPts val="667"/>
              </a:spcBef>
              <a:spcAft>
                <a:spcPts val="0"/>
              </a:spcAft>
              <a:buClr>
                <a:schemeClr val="dk1"/>
              </a:buClr>
              <a:buSzPts val="1800"/>
              <a:buChar char="•"/>
              <a:defRPr/>
            </a:lvl3pPr>
            <a:lvl4pPr lvl="3" algn="l">
              <a:lnSpc>
                <a:spcPct val="90000"/>
              </a:lnSpc>
              <a:spcBef>
                <a:spcPts val="667"/>
              </a:spcBef>
              <a:spcAft>
                <a:spcPts val="0"/>
              </a:spcAft>
              <a:buClr>
                <a:schemeClr val="dk1"/>
              </a:buClr>
              <a:buSzPts val="1800"/>
              <a:buChar char="•"/>
              <a:defRPr/>
            </a:lvl4pPr>
            <a:lvl5pPr lvl="4" algn="l">
              <a:lnSpc>
                <a:spcPct val="90000"/>
              </a:lnSpc>
              <a:spcBef>
                <a:spcPts val="667"/>
              </a:spcBef>
              <a:spcAft>
                <a:spcPts val="0"/>
              </a:spcAft>
              <a:buClr>
                <a:schemeClr val="dk1"/>
              </a:buClr>
              <a:buSzPts val="1800"/>
              <a:buChar char="•"/>
              <a:defRPr/>
            </a:lvl5pPr>
            <a:lvl6pPr lvl="5" algn="l">
              <a:lnSpc>
                <a:spcPct val="90000"/>
              </a:lnSpc>
              <a:spcBef>
                <a:spcPts val="667"/>
              </a:spcBef>
              <a:spcAft>
                <a:spcPts val="0"/>
              </a:spcAft>
              <a:buClr>
                <a:schemeClr val="dk1"/>
              </a:buClr>
              <a:buSzPts val="1800"/>
              <a:buChar char="•"/>
              <a:defRPr/>
            </a:lvl6pPr>
            <a:lvl7pPr lvl="6" algn="l">
              <a:lnSpc>
                <a:spcPct val="90000"/>
              </a:lnSpc>
              <a:spcBef>
                <a:spcPts val="667"/>
              </a:spcBef>
              <a:spcAft>
                <a:spcPts val="0"/>
              </a:spcAft>
              <a:buClr>
                <a:schemeClr val="dk1"/>
              </a:buClr>
              <a:buSzPts val="1800"/>
              <a:buChar char="•"/>
              <a:defRPr/>
            </a:lvl7pPr>
            <a:lvl8pPr lvl="7" algn="l">
              <a:lnSpc>
                <a:spcPct val="90000"/>
              </a:lnSpc>
              <a:spcBef>
                <a:spcPts val="667"/>
              </a:spcBef>
              <a:spcAft>
                <a:spcPts val="0"/>
              </a:spcAft>
              <a:buClr>
                <a:schemeClr val="dk1"/>
              </a:buClr>
              <a:buSzPts val="1800"/>
              <a:buChar char="•"/>
              <a:defRPr/>
            </a:lvl8pPr>
            <a:lvl9pPr lvl="8" algn="l">
              <a:lnSpc>
                <a:spcPct val="90000"/>
              </a:lnSpc>
              <a:spcBef>
                <a:spcPts val="667"/>
              </a:spcBef>
              <a:spcAft>
                <a:spcPts val="0"/>
              </a:spcAft>
              <a:buClr>
                <a:schemeClr val="dk1"/>
              </a:buClr>
              <a:buSzPts val="1800"/>
              <a:buChar char="•"/>
              <a:defRPr/>
            </a:lvl9pPr>
          </a:lstStyle>
          <a:p/>
        </p:txBody>
      </p:sp>
      <p:sp>
        <p:nvSpPr>
          <p:cNvPr id="177" name="Google Shape;177;p97"/>
          <p:cNvSpPr txBox="1"/>
          <p:nvPr>
            <p:ph idx="5" type="subTitle"/>
          </p:nvPr>
        </p:nvSpPr>
        <p:spPr>
          <a:xfrm>
            <a:off x="8020251" y="4835432"/>
            <a:ext cx="3074000" cy="646400"/>
          </a:xfrm>
          <a:prstGeom prst="rect">
            <a:avLst/>
          </a:prstGeom>
          <a:noFill/>
          <a:ln>
            <a:noFill/>
          </a:ln>
        </p:spPr>
        <p:txBody>
          <a:bodyPr anchorCtr="0" anchor="ctr" bIns="68550" lIns="68550" spcFirstLastPara="1" rIns="68550" wrap="square" tIns="68550">
            <a:noAutofit/>
          </a:bodyPr>
          <a:lstStyle>
            <a:lvl1pPr lvl="0" algn="l">
              <a:lnSpc>
                <a:spcPct val="100000"/>
              </a:lnSpc>
              <a:spcBef>
                <a:spcPts val="0"/>
              </a:spcBef>
              <a:spcAft>
                <a:spcPts val="0"/>
              </a:spcAft>
              <a:buSzPts val="2100"/>
              <a:buNone/>
              <a:defRPr sz="1867"/>
            </a:lvl1pPr>
            <a:lvl2pPr lvl="1" algn="l">
              <a:lnSpc>
                <a:spcPct val="90000"/>
              </a:lnSpc>
              <a:spcBef>
                <a:spcPts val="667"/>
              </a:spcBef>
              <a:spcAft>
                <a:spcPts val="0"/>
              </a:spcAft>
              <a:buClr>
                <a:schemeClr val="dk1"/>
              </a:buClr>
              <a:buSzPts val="1800"/>
              <a:buChar char="•"/>
              <a:defRPr/>
            </a:lvl2pPr>
            <a:lvl3pPr lvl="2" algn="l">
              <a:lnSpc>
                <a:spcPct val="90000"/>
              </a:lnSpc>
              <a:spcBef>
                <a:spcPts val="667"/>
              </a:spcBef>
              <a:spcAft>
                <a:spcPts val="0"/>
              </a:spcAft>
              <a:buClr>
                <a:schemeClr val="dk1"/>
              </a:buClr>
              <a:buSzPts val="1800"/>
              <a:buChar char="•"/>
              <a:defRPr/>
            </a:lvl3pPr>
            <a:lvl4pPr lvl="3" algn="l">
              <a:lnSpc>
                <a:spcPct val="90000"/>
              </a:lnSpc>
              <a:spcBef>
                <a:spcPts val="667"/>
              </a:spcBef>
              <a:spcAft>
                <a:spcPts val="0"/>
              </a:spcAft>
              <a:buClr>
                <a:schemeClr val="dk1"/>
              </a:buClr>
              <a:buSzPts val="1800"/>
              <a:buChar char="•"/>
              <a:defRPr/>
            </a:lvl4pPr>
            <a:lvl5pPr lvl="4" algn="l">
              <a:lnSpc>
                <a:spcPct val="90000"/>
              </a:lnSpc>
              <a:spcBef>
                <a:spcPts val="667"/>
              </a:spcBef>
              <a:spcAft>
                <a:spcPts val="0"/>
              </a:spcAft>
              <a:buClr>
                <a:schemeClr val="dk1"/>
              </a:buClr>
              <a:buSzPts val="1800"/>
              <a:buChar char="•"/>
              <a:defRPr/>
            </a:lvl5pPr>
            <a:lvl6pPr lvl="5" algn="l">
              <a:lnSpc>
                <a:spcPct val="90000"/>
              </a:lnSpc>
              <a:spcBef>
                <a:spcPts val="667"/>
              </a:spcBef>
              <a:spcAft>
                <a:spcPts val="0"/>
              </a:spcAft>
              <a:buClr>
                <a:schemeClr val="dk1"/>
              </a:buClr>
              <a:buSzPts val="1800"/>
              <a:buChar char="•"/>
              <a:defRPr/>
            </a:lvl6pPr>
            <a:lvl7pPr lvl="6" algn="l">
              <a:lnSpc>
                <a:spcPct val="90000"/>
              </a:lnSpc>
              <a:spcBef>
                <a:spcPts val="667"/>
              </a:spcBef>
              <a:spcAft>
                <a:spcPts val="0"/>
              </a:spcAft>
              <a:buClr>
                <a:schemeClr val="dk1"/>
              </a:buClr>
              <a:buSzPts val="1800"/>
              <a:buChar char="•"/>
              <a:defRPr/>
            </a:lvl7pPr>
            <a:lvl8pPr lvl="7" algn="l">
              <a:lnSpc>
                <a:spcPct val="90000"/>
              </a:lnSpc>
              <a:spcBef>
                <a:spcPts val="667"/>
              </a:spcBef>
              <a:spcAft>
                <a:spcPts val="0"/>
              </a:spcAft>
              <a:buClr>
                <a:schemeClr val="dk1"/>
              </a:buClr>
              <a:buSzPts val="1800"/>
              <a:buChar char="•"/>
              <a:defRPr/>
            </a:lvl8pPr>
            <a:lvl9pPr lvl="8" algn="l">
              <a:lnSpc>
                <a:spcPct val="90000"/>
              </a:lnSpc>
              <a:spcBef>
                <a:spcPts val="667"/>
              </a:spcBef>
              <a:spcAft>
                <a:spcPts val="0"/>
              </a:spcAft>
              <a:buClr>
                <a:schemeClr val="dk1"/>
              </a:buClr>
              <a:buSzPts val="1800"/>
              <a:buChar char="•"/>
              <a:defRPr/>
            </a:lvl9pPr>
          </a:lstStyle>
          <a:p/>
        </p:txBody>
      </p:sp>
      <p:sp>
        <p:nvSpPr>
          <p:cNvPr id="178" name="Google Shape;178;p97"/>
          <p:cNvSpPr txBox="1"/>
          <p:nvPr>
            <p:ph idx="6" type="title"/>
          </p:nvPr>
        </p:nvSpPr>
        <p:spPr>
          <a:xfrm>
            <a:off x="1097755" y="2420599"/>
            <a:ext cx="1524000" cy="763600"/>
          </a:xfrm>
          <a:prstGeom prst="rect">
            <a:avLst/>
          </a:prstGeom>
          <a:noFill/>
          <a:ln>
            <a:noFill/>
          </a:ln>
        </p:spPr>
        <p:txBody>
          <a:bodyPr anchorCtr="1" anchor="ctr" bIns="68550" lIns="68550" spcFirstLastPara="1" rIns="68550" wrap="square" tIns="68550">
            <a:noAutofit/>
          </a:bodyPr>
          <a:lstStyle>
            <a:lvl1pPr lvl="0" algn="ctr">
              <a:lnSpc>
                <a:spcPct val="90000"/>
              </a:lnSpc>
              <a:spcBef>
                <a:spcPts val="0"/>
              </a:spcBef>
              <a:spcAft>
                <a:spcPts val="0"/>
              </a:spcAft>
              <a:buClr>
                <a:srgbClr val="000000"/>
              </a:buClr>
              <a:buSzPts val="33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9" name="Google Shape;179;p97"/>
          <p:cNvSpPr txBox="1"/>
          <p:nvPr>
            <p:ph idx="7" type="title"/>
          </p:nvPr>
        </p:nvSpPr>
        <p:spPr>
          <a:xfrm>
            <a:off x="1097755" y="4465491"/>
            <a:ext cx="1524000" cy="763600"/>
          </a:xfrm>
          <a:prstGeom prst="rect">
            <a:avLst/>
          </a:prstGeom>
          <a:noFill/>
          <a:ln>
            <a:noFill/>
          </a:ln>
        </p:spPr>
        <p:txBody>
          <a:bodyPr anchorCtr="1" anchor="ctr" bIns="68550" lIns="68550" spcFirstLastPara="1" rIns="68550" wrap="square" tIns="68550">
            <a:noAutofit/>
          </a:bodyPr>
          <a:lstStyle>
            <a:lvl1pPr lvl="0" algn="ctr">
              <a:lnSpc>
                <a:spcPct val="90000"/>
              </a:lnSpc>
              <a:spcBef>
                <a:spcPts val="0"/>
              </a:spcBef>
              <a:spcAft>
                <a:spcPts val="0"/>
              </a:spcAft>
              <a:buClr>
                <a:srgbClr val="000000"/>
              </a:buClr>
              <a:buSzPts val="33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0" name="Google Shape;180;p97"/>
          <p:cNvSpPr txBox="1"/>
          <p:nvPr>
            <p:ph idx="8" type="title"/>
          </p:nvPr>
        </p:nvSpPr>
        <p:spPr>
          <a:xfrm>
            <a:off x="6496263" y="2420599"/>
            <a:ext cx="1524000" cy="763600"/>
          </a:xfrm>
          <a:prstGeom prst="rect">
            <a:avLst/>
          </a:prstGeom>
          <a:noFill/>
          <a:ln>
            <a:noFill/>
          </a:ln>
        </p:spPr>
        <p:txBody>
          <a:bodyPr anchorCtr="1" anchor="ctr" bIns="68550" lIns="68550" spcFirstLastPara="1" rIns="68550" wrap="square" tIns="68550">
            <a:noAutofit/>
          </a:bodyPr>
          <a:lstStyle>
            <a:lvl1pPr lvl="0" algn="ctr">
              <a:lnSpc>
                <a:spcPct val="90000"/>
              </a:lnSpc>
              <a:spcBef>
                <a:spcPts val="0"/>
              </a:spcBef>
              <a:spcAft>
                <a:spcPts val="0"/>
              </a:spcAft>
              <a:buClr>
                <a:srgbClr val="000000"/>
              </a:buClr>
              <a:buSzPts val="33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1" name="Google Shape;181;p97"/>
          <p:cNvSpPr txBox="1"/>
          <p:nvPr>
            <p:ph idx="9" type="title"/>
          </p:nvPr>
        </p:nvSpPr>
        <p:spPr>
          <a:xfrm>
            <a:off x="6496263" y="4465491"/>
            <a:ext cx="1524000" cy="763600"/>
          </a:xfrm>
          <a:prstGeom prst="rect">
            <a:avLst/>
          </a:prstGeom>
          <a:noFill/>
          <a:ln>
            <a:noFill/>
          </a:ln>
        </p:spPr>
        <p:txBody>
          <a:bodyPr anchorCtr="1" anchor="ctr" bIns="68550" lIns="68550" spcFirstLastPara="1" rIns="68550" wrap="square" tIns="68550">
            <a:noAutofit/>
          </a:bodyPr>
          <a:lstStyle>
            <a:lvl1pPr lvl="0" algn="ctr">
              <a:lnSpc>
                <a:spcPct val="90000"/>
              </a:lnSpc>
              <a:spcBef>
                <a:spcPts val="0"/>
              </a:spcBef>
              <a:spcAft>
                <a:spcPts val="0"/>
              </a:spcAft>
              <a:buClr>
                <a:srgbClr val="000000"/>
              </a:buClr>
              <a:buSzPts val="33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2" name="Google Shape;182;p97"/>
          <p:cNvSpPr txBox="1"/>
          <p:nvPr>
            <p:ph idx="13" type="title"/>
          </p:nvPr>
        </p:nvSpPr>
        <p:spPr>
          <a:xfrm>
            <a:off x="8020263" y="2174784"/>
            <a:ext cx="3074000" cy="602000"/>
          </a:xfrm>
          <a:prstGeom prst="rect">
            <a:avLst/>
          </a:prstGeom>
          <a:noFill/>
          <a:ln>
            <a:noFill/>
          </a:ln>
        </p:spPr>
        <p:txBody>
          <a:bodyPr anchorCtr="0" anchor="ctr" bIns="68550" lIns="68550" spcFirstLastPara="1" rIns="68550" wrap="square" tIns="68550">
            <a:noAutofit/>
          </a:bodyPr>
          <a:lstStyle>
            <a:lvl1pPr lvl="0" algn="l">
              <a:lnSpc>
                <a:spcPct val="90000"/>
              </a:lnSpc>
              <a:spcBef>
                <a:spcPts val="0"/>
              </a:spcBef>
              <a:spcAft>
                <a:spcPts val="0"/>
              </a:spcAft>
              <a:buClr>
                <a:srgbClr val="000000"/>
              </a:buClr>
              <a:buSzPts val="24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3" name="Google Shape;183;p97"/>
          <p:cNvSpPr txBox="1"/>
          <p:nvPr>
            <p:ph idx="14" type="title"/>
          </p:nvPr>
        </p:nvSpPr>
        <p:spPr>
          <a:xfrm>
            <a:off x="8020299" y="4184037"/>
            <a:ext cx="3074000" cy="703600"/>
          </a:xfrm>
          <a:prstGeom prst="rect">
            <a:avLst/>
          </a:prstGeom>
          <a:noFill/>
          <a:ln>
            <a:noFill/>
          </a:ln>
        </p:spPr>
        <p:txBody>
          <a:bodyPr anchorCtr="0" anchor="ctr" bIns="68550" lIns="68550" spcFirstLastPara="1" rIns="68550" wrap="square" tIns="68550">
            <a:noAutofit/>
          </a:bodyPr>
          <a:lstStyle>
            <a:lvl1pPr lvl="0" algn="l">
              <a:lnSpc>
                <a:spcPct val="90000"/>
              </a:lnSpc>
              <a:spcBef>
                <a:spcPts val="0"/>
              </a:spcBef>
              <a:spcAft>
                <a:spcPts val="0"/>
              </a:spcAft>
              <a:buClr>
                <a:srgbClr val="000000"/>
              </a:buClr>
              <a:buSzPts val="24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4" name="Google Shape;184;p97"/>
          <p:cNvSpPr txBox="1"/>
          <p:nvPr>
            <p:ph idx="15" type="title"/>
          </p:nvPr>
        </p:nvSpPr>
        <p:spPr>
          <a:xfrm>
            <a:off x="959997" y="593372"/>
            <a:ext cx="10272000" cy="763600"/>
          </a:xfrm>
          <a:prstGeom prst="rect">
            <a:avLst/>
          </a:prstGeom>
          <a:noFill/>
          <a:ln>
            <a:noFill/>
          </a:ln>
        </p:spPr>
        <p:txBody>
          <a:bodyPr anchorCtr="0" anchor="t" bIns="68550" lIns="68550" spcFirstLastPara="1" rIns="68550" wrap="square" tIns="68550">
            <a:noAutofit/>
          </a:bodyPr>
          <a:lstStyle>
            <a:lvl1pPr lvl="0" algn="l">
              <a:lnSpc>
                <a:spcPct val="90000"/>
              </a:lnSpc>
              <a:spcBef>
                <a:spcPts val="0"/>
              </a:spcBef>
              <a:spcAft>
                <a:spcPts val="0"/>
              </a:spcAft>
              <a:buClr>
                <a:srgbClr val="000000"/>
              </a:buClr>
              <a:buSzPts val="33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sposition personnalisée">
  <p:cSld name="Disposition personnalisée">
    <p:spTree>
      <p:nvGrpSpPr>
        <p:cNvPr id="185" name="Shape 185"/>
        <p:cNvGrpSpPr/>
        <p:nvPr/>
      </p:nvGrpSpPr>
      <p:grpSpPr>
        <a:xfrm>
          <a:off x="0" y="0"/>
          <a:ext cx="0" cy="0"/>
          <a:chOff x="0" y="0"/>
          <a:chExt cx="0" cy="0"/>
        </a:xfrm>
      </p:grpSpPr>
      <p:sp>
        <p:nvSpPr>
          <p:cNvPr id="186" name="Google Shape;186;p98"/>
          <p:cNvSpPr txBox="1"/>
          <p:nvPr>
            <p:ph idx="10" type="dt"/>
          </p:nvPr>
        </p:nvSpPr>
        <p:spPr>
          <a:xfrm>
            <a:off x="838200" y="6356347"/>
            <a:ext cx="2743200" cy="365200"/>
          </a:xfrm>
          <a:prstGeom prst="rect">
            <a:avLst/>
          </a:prstGeom>
          <a:noFill/>
          <a:ln>
            <a:noFill/>
          </a:ln>
        </p:spPr>
        <p:txBody>
          <a:bodyPr anchorCtr="0" anchor="ctr" bIns="34250" lIns="68550" spcFirstLastPara="1" rIns="68550" wrap="square" tIns="34250">
            <a:noAutofit/>
          </a:bodyPr>
          <a:lstStyle>
            <a:lvl1pPr lvl="0" algn="l">
              <a:lnSpc>
                <a:spcPct val="100000"/>
              </a:lnSpc>
              <a:spcBef>
                <a:spcPts val="0"/>
              </a:spcBef>
              <a:spcAft>
                <a:spcPts val="0"/>
              </a:spcAft>
              <a:buClr>
                <a:srgbClr val="888888"/>
              </a:buClr>
              <a:buSzPts val="900"/>
              <a:buFont typeface="Calibri"/>
              <a:buNone/>
              <a:defRPr/>
            </a:lvl1pPr>
            <a:lvl2pPr lvl="1" algn="l">
              <a:spcBef>
                <a:spcPts val="0"/>
              </a:spcBef>
              <a:spcAft>
                <a:spcPts val="0"/>
              </a:spcAft>
              <a:buClr>
                <a:schemeClr val="dk1"/>
              </a:buClr>
              <a:buSzPts val="1400"/>
              <a:buFont typeface="Arial"/>
              <a:buNone/>
              <a:defRPr/>
            </a:lvl2pPr>
            <a:lvl3pPr lvl="2" algn="l">
              <a:spcBef>
                <a:spcPts val="0"/>
              </a:spcBef>
              <a:spcAft>
                <a:spcPts val="0"/>
              </a:spcAft>
              <a:buClr>
                <a:schemeClr val="dk1"/>
              </a:buClr>
              <a:buSzPts val="1400"/>
              <a:buFont typeface="Arial"/>
              <a:buNone/>
              <a:defRPr/>
            </a:lvl3pPr>
            <a:lvl4pPr lvl="3" algn="l">
              <a:spcBef>
                <a:spcPts val="0"/>
              </a:spcBef>
              <a:spcAft>
                <a:spcPts val="0"/>
              </a:spcAft>
              <a:buClr>
                <a:schemeClr val="dk1"/>
              </a:buClr>
              <a:buSzPts val="1400"/>
              <a:buFont typeface="Arial"/>
              <a:buNone/>
              <a:defRPr/>
            </a:lvl4pPr>
            <a:lvl5pPr lvl="4" algn="l">
              <a:spcBef>
                <a:spcPts val="0"/>
              </a:spcBef>
              <a:spcAft>
                <a:spcPts val="0"/>
              </a:spcAft>
              <a:buClr>
                <a:schemeClr val="dk1"/>
              </a:buClr>
              <a:buSzPts val="1400"/>
              <a:buFont typeface="Arial"/>
              <a:buNone/>
              <a:defRPr/>
            </a:lvl5pPr>
            <a:lvl6pPr lvl="5" algn="l">
              <a:spcBef>
                <a:spcPts val="0"/>
              </a:spcBef>
              <a:spcAft>
                <a:spcPts val="0"/>
              </a:spcAft>
              <a:buClr>
                <a:schemeClr val="dk1"/>
              </a:buClr>
              <a:buSzPts val="1400"/>
              <a:buFont typeface="Arial"/>
              <a:buNone/>
              <a:defRPr/>
            </a:lvl6pPr>
            <a:lvl7pPr lvl="6" algn="l">
              <a:spcBef>
                <a:spcPts val="0"/>
              </a:spcBef>
              <a:spcAft>
                <a:spcPts val="0"/>
              </a:spcAft>
              <a:buClr>
                <a:schemeClr val="dk1"/>
              </a:buClr>
              <a:buSzPts val="1400"/>
              <a:buFont typeface="Arial"/>
              <a:buNone/>
              <a:defRPr/>
            </a:lvl7pPr>
            <a:lvl8pPr lvl="7" algn="l">
              <a:spcBef>
                <a:spcPts val="0"/>
              </a:spcBef>
              <a:spcAft>
                <a:spcPts val="0"/>
              </a:spcAft>
              <a:buClr>
                <a:schemeClr val="dk1"/>
              </a:buClr>
              <a:buSzPts val="1400"/>
              <a:buFont typeface="Arial"/>
              <a:buNone/>
              <a:defRPr/>
            </a:lvl8pPr>
            <a:lvl9pPr lvl="8" algn="l">
              <a:spcBef>
                <a:spcPts val="0"/>
              </a:spcBef>
              <a:spcAft>
                <a:spcPts val="0"/>
              </a:spcAft>
              <a:buClr>
                <a:schemeClr val="dk1"/>
              </a:buClr>
              <a:buSzPts val="1400"/>
              <a:buFont typeface="Arial"/>
              <a:buNone/>
              <a:defRPr/>
            </a:lvl9pPr>
          </a:lstStyle>
          <a:p/>
        </p:txBody>
      </p:sp>
      <p:sp>
        <p:nvSpPr>
          <p:cNvPr id="187" name="Google Shape;187;p98"/>
          <p:cNvSpPr txBox="1"/>
          <p:nvPr>
            <p:ph idx="11" type="ftr"/>
          </p:nvPr>
        </p:nvSpPr>
        <p:spPr>
          <a:xfrm>
            <a:off x="4038599" y="6356347"/>
            <a:ext cx="4114800" cy="365200"/>
          </a:xfrm>
          <a:prstGeom prst="rect">
            <a:avLst/>
          </a:prstGeom>
          <a:noFill/>
          <a:ln>
            <a:noFill/>
          </a:ln>
        </p:spPr>
        <p:txBody>
          <a:bodyPr anchorCtr="1" anchor="ctr" bIns="34250" lIns="68550" spcFirstLastPara="1" rIns="68550" wrap="square" tIns="34250">
            <a:noAutofit/>
          </a:bodyPr>
          <a:lstStyle>
            <a:lvl1pPr lvl="0" algn="ctr">
              <a:lnSpc>
                <a:spcPct val="100000"/>
              </a:lnSpc>
              <a:spcBef>
                <a:spcPts val="0"/>
              </a:spcBef>
              <a:spcAft>
                <a:spcPts val="0"/>
              </a:spcAft>
              <a:buClr>
                <a:srgbClr val="888888"/>
              </a:buClr>
              <a:buSzPts val="900"/>
              <a:buFont typeface="Calibri"/>
              <a:buNone/>
              <a:defRPr/>
            </a:lvl1pPr>
            <a:lvl2pPr lvl="1" algn="l">
              <a:spcBef>
                <a:spcPts val="0"/>
              </a:spcBef>
              <a:spcAft>
                <a:spcPts val="0"/>
              </a:spcAft>
              <a:buClr>
                <a:schemeClr val="dk1"/>
              </a:buClr>
              <a:buSzPts val="1400"/>
              <a:buFont typeface="Arial"/>
              <a:buNone/>
              <a:defRPr/>
            </a:lvl2pPr>
            <a:lvl3pPr lvl="2" algn="l">
              <a:spcBef>
                <a:spcPts val="0"/>
              </a:spcBef>
              <a:spcAft>
                <a:spcPts val="0"/>
              </a:spcAft>
              <a:buClr>
                <a:schemeClr val="dk1"/>
              </a:buClr>
              <a:buSzPts val="1400"/>
              <a:buFont typeface="Arial"/>
              <a:buNone/>
              <a:defRPr/>
            </a:lvl3pPr>
            <a:lvl4pPr lvl="3" algn="l">
              <a:spcBef>
                <a:spcPts val="0"/>
              </a:spcBef>
              <a:spcAft>
                <a:spcPts val="0"/>
              </a:spcAft>
              <a:buClr>
                <a:schemeClr val="dk1"/>
              </a:buClr>
              <a:buSzPts val="1400"/>
              <a:buFont typeface="Arial"/>
              <a:buNone/>
              <a:defRPr/>
            </a:lvl4pPr>
            <a:lvl5pPr lvl="4" algn="l">
              <a:spcBef>
                <a:spcPts val="0"/>
              </a:spcBef>
              <a:spcAft>
                <a:spcPts val="0"/>
              </a:spcAft>
              <a:buClr>
                <a:schemeClr val="dk1"/>
              </a:buClr>
              <a:buSzPts val="1400"/>
              <a:buFont typeface="Arial"/>
              <a:buNone/>
              <a:defRPr/>
            </a:lvl5pPr>
            <a:lvl6pPr lvl="5" algn="l">
              <a:spcBef>
                <a:spcPts val="0"/>
              </a:spcBef>
              <a:spcAft>
                <a:spcPts val="0"/>
              </a:spcAft>
              <a:buClr>
                <a:schemeClr val="dk1"/>
              </a:buClr>
              <a:buSzPts val="1400"/>
              <a:buFont typeface="Arial"/>
              <a:buNone/>
              <a:defRPr/>
            </a:lvl6pPr>
            <a:lvl7pPr lvl="6" algn="l">
              <a:spcBef>
                <a:spcPts val="0"/>
              </a:spcBef>
              <a:spcAft>
                <a:spcPts val="0"/>
              </a:spcAft>
              <a:buClr>
                <a:schemeClr val="dk1"/>
              </a:buClr>
              <a:buSzPts val="1400"/>
              <a:buFont typeface="Arial"/>
              <a:buNone/>
              <a:defRPr/>
            </a:lvl7pPr>
            <a:lvl8pPr lvl="7" algn="l">
              <a:spcBef>
                <a:spcPts val="0"/>
              </a:spcBef>
              <a:spcAft>
                <a:spcPts val="0"/>
              </a:spcAft>
              <a:buClr>
                <a:schemeClr val="dk1"/>
              </a:buClr>
              <a:buSzPts val="1400"/>
              <a:buFont typeface="Arial"/>
              <a:buNone/>
              <a:defRPr/>
            </a:lvl8pPr>
            <a:lvl9pPr lvl="8" algn="l">
              <a:spcBef>
                <a:spcPts val="0"/>
              </a:spcBef>
              <a:spcAft>
                <a:spcPts val="0"/>
              </a:spcAft>
              <a:buClr>
                <a:schemeClr val="dk1"/>
              </a:buClr>
              <a:buSzPts val="1400"/>
              <a:buFont typeface="Arial"/>
              <a:buNone/>
              <a:defRPr/>
            </a:lvl9pPr>
          </a:lstStyle>
          <a:p/>
        </p:txBody>
      </p:sp>
      <p:sp>
        <p:nvSpPr>
          <p:cNvPr id="188" name="Google Shape;188;p98"/>
          <p:cNvSpPr txBox="1"/>
          <p:nvPr>
            <p:ph idx="12" type="sldNum"/>
          </p:nvPr>
        </p:nvSpPr>
        <p:spPr>
          <a:xfrm>
            <a:off x="8610599" y="6356347"/>
            <a:ext cx="2743200" cy="365200"/>
          </a:xfrm>
          <a:prstGeom prst="rect">
            <a:avLst/>
          </a:prstGeom>
          <a:noFill/>
          <a:ln>
            <a:noFill/>
          </a:ln>
        </p:spPr>
        <p:txBody>
          <a:bodyPr anchorCtr="0" anchor="ctr" bIns="34250" lIns="68550" spcFirstLastPara="1" rIns="68550" wrap="square" tIns="34250">
            <a:noAutofit/>
          </a:bodyPr>
          <a:lstStyle>
            <a:lvl1pPr indent="0" lvl="0"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
        <p:nvSpPr>
          <p:cNvPr id="189" name="Google Shape;189;p98"/>
          <p:cNvSpPr/>
          <p:nvPr/>
        </p:nvSpPr>
        <p:spPr>
          <a:xfrm>
            <a:off x="1360419" y="832896"/>
            <a:ext cx="9431600" cy="5153200"/>
          </a:xfrm>
          <a:prstGeom prst="rect">
            <a:avLst/>
          </a:prstGeom>
          <a:solidFill>
            <a:srgbClr val="E3EEF2"/>
          </a:solidFill>
          <a:ln>
            <a:noFill/>
          </a:ln>
        </p:spPr>
        <p:txBody>
          <a:bodyPr anchorCtr="1" anchor="ctr" bIns="45650" lIns="91400" spcFirstLastPara="1" rIns="91400" wrap="square" tIns="4565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867" u="none" cap="none" strike="noStrike">
              <a:solidFill>
                <a:srgbClr val="FFFFFF"/>
              </a:solidFill>
              <a:latin typeface="Calibri"/>
              <a:ea typeface="Calibri"/>
              <a:cs typeface="Calibri"/>
              <a:sym typeface="Calibri"/>
            </a:endParaRPr>
          </a:p>
        </p:txBody>
      </p:sp>
      <p:sp>
        <p:nvSpPr>
          <p:cNvPr id="190" name="Google Shape;190;p98"/>
          <p:cNvSpPr/>
          <p:nvPr/>
        </p:nvSpPr>
        <p:spPr>
          <a:xfrm>
            <a:off x="1504651" y="958596"/>
            <a:ext cx="9143200" cy="4902000"/>
          </a:xfrm>
          <a:prstGeom prst="rect">
            <a:avLst/>
          </a:prstGeom>
          <a:solidFill>
            <a:srgbClr val="FFFFFF"/>
          </a:solidFill>
          <a:ln>
            <a:noFill/>
          </a:ln>
          <a:effectLst>
            <a:outerShdw algn="tl">
              <a:srgbClr val="000000">
                <a:alpha val="4705"/>
              </a:srgbClr>
            </a:outerShdw>
          </a:effectLst>
        </p:spPr>
        <p:txBody>
          <a:bodyPr anchorCtr="1" anchor="ctr" bIns="45650" lIns="91400" spcFirstLastPara="1" rIns="91400" wrap="square" tIns="4565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867" u="none" cap="none" strike="noStrike">
              <a:solidFill>
                <a:srgbClr val="FFFFFF"/>
              </a:solidFill>
              <a:latin typeface="Calibri"/>
              <a:ea typeface="Calibri"/>
              <a:cs typeface="Calibri"/>
              <a:sym typeface="Calibri"/>
            </a:endParaRPr>
          </a:p>
        </p:txBody>
      </p:sp>
      <p:sp>
        <p:nvSpPr>
          <p:cNvPr id="191" name="Google Shape;191;p98"/>
          <p:cNvSpPr txBox="1"/>
          <p:nvPr>
            <p:ph type="title"/>
          </p:nvPr>
        </p:nvSpPr>
        <p:spPr>
          <a:xfrm>
            <a:off x="1921568" y="2311676"/>
            <a:ext cx="7772400" cy="2234800"/>
          </a:xfrm>
          <a:prstGeom prst="rect">
            <a:avLst/>
          </a:prstGeom>
          <a:noFill/>
          <a:ln>
            <a:noFill/>
          </a:ln>
        </p:spPr>
        <p:txBody>
          <a:bodyPr anchorCtr="1" anchor="ctr" bIns="34250" lIns="68550" spcFirstLastPara="1" rIns="68550" wrap="square" tIns="34250">
            <a:normAutofit/>
          </a:bodyPr>
          <a:lstStyle>
            <a:lvl1pPr lvl="0" algn="ctr">
              <a:lnSpc>
                <a:spcPct val="90000"/>
              </a:lnSpc>
              <a:spcBef>
                <a:spcPts val="0"/>
              </a:spcBef>
              <a:spcAft>
                <a:spcPts val="0"/>
              </a:spcAft>
              <a:buClr>
                <a:srgbClr val="44546A"/>
              </a:buClr>
              <a:buSzPts val="4100"/>
              <a:buFont typeface="Calibri"/>
              <a:buNone/>
              <a:defRPr b="1" sz="5467">
                <a:solidFill>
                  <a:srgbClr val="44546A"/>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2" name="Google Shape;192;p98"/>
          <p:cNvSpPr/>
          <p:nvPr/>
        </p:nvSpPr>
        <p:spPr>
          <a:xfrm>
            <a:off x="1773167" y="5360164"/>
            <a:ext cx="8610800" cy="107200"/>
          </a:xfrm>
          <a:prstGeom prst="rect">
            <a:avLst/>
          </a:prstGeom>
          <a:solidFill>
            <a:srgbClr val="FFC000"/>
          </a:solidFill>
          <a:ln>
            <a:noFill/>
          </a:ln>
        </p:spPr>
        <p:txBody>
          <a:bodyPr anchorCtr="1" anchor="ctr" bIns="45650" lIns="91400" spcFirstLastPara="1" rIns="91400" wrap="square" tIns="4565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867" u="none" cap="none" strike="noStrike">
              <a:solidFill>
                <a:srgbClr val="FFFFFF"/>
              </a:solidFill>
              <a:latin typeface="Calibri"/>
              <a:ea typeface="Calibri"/>
              <a:cs typeface="Calibri"/>
              <a:sym typeface="Calibri"/>
            </a:endParaRPr>
          </a:p>
        </p:txBody>
      </p:sp>
      <p:pic>
        <p:nvPicPr>
          <p:cNvPr id="193" name="Google Shape;193;p98"/>
          <p:cNvPicPr preferRelativeResize="0"/>
          <p:nvPr/>
        </p:nvPicPr>
        <p:blipFill rotWithShape="1">
          <a:blip r:embed="rId2">
            <a:alphaModFix/>
          </a:blip>
          <a:srcRect b="0" l="0" r="0" t="0"/>
          <a:stretch/>
        </p:blipFill>
        <p:spPr>
          <a:xfrm>
            <a:off x="5482132" y="1391339"/>
            <a:ext cx="920435" cy="920435"/>
          </a:xfrm>
          <a:prstGeom prst="rect">
            <a:avLst/>
          </a:prstGeom>
          <a:noFill/>
          <a:ln>
            <a:noFill/>
          </a:ln>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p:cSld name="1_Title Slide">
    <p:spTree>
      <p:nvGrpSpPr>
        <p:cNvPr id="194" name="Shape 194"/>
        <p:cNvGrpSpPr/>
        <p:nvPr/>
      </p:nvGrpSpPr>
      <p:grpSpPr>
        <a:xfrm>
          <a:off x="0" y="0"/>
          <a:ext cx="0" cy="0"/>
          <a:chOff x="0" y="0"/>
          <a:chExt cx="0" cy="0"/>
        </a:xfrm>
      </p:grpSpPr>
      <p:sp>
        <p:nvSpPr>
          <p:cNvPr id="195" name="Google Shape;195;p99"/>
          <p:cNvSpPr/>
          <p:nvPr/>
        </p:nvSpPr>
        <p:spPr>
          <a:xfrm>
            <a:off x="0" y="-38039"/>
            <a:ext cx="12192800" cy="6858000"/>
          </a:xfrm>
          <a:prstGeom prst="rect">
            <a:avLst/>
          </a:prstGeom>
          <a:solidFill>
            <a:srgbClr val="106585"/>
          </a:solidFill>
          <a:ln>
            <a:noFill/>
          </a:ln>
        </p:spPr>
        <p:txBody>
          <a:bodyPr anchorCtr="1" anchor="ctr" bIns="45650" lIns="91400" spcFirstLastPara="1" rIns="91400" wrap="square" tIns="45650">
            <a:noAutofit/>
          </a:bodyPr>
          <a:lstStyle/>
          <a:p>
            <a:pPr indent="0" lvl="0" marL="0" marR="0" rtl="0" algn="ctr">
              <a:lnSpc>
                <a:spcPct val="100000"/>
              </a:lnSpc>
              <a:spcBef>
                <a:spcPts val="0"/>
              </a:spcBef>
              <a:spcAft>
                <a:spcPts val="0"/>
              </a:spcAft>
              <a:buClr>
                <a:srgbClr val="000000"/>
              </a:buClr>
              <a:buSzPts val="1000"/>
              <a:buFont typeface="Arial"/>
              <a:buNone/>
            </a:pPr>
            <a:r>
              <a:t/>
            </a:r>
            <a:endParaRPr b="0" i="0" sz="1333" u="none" cap="none" strike="noStrike">
              <a:solidFill>
                <a:srgbClr val="FFFFFF"/>
              </a:solidFill>
              <a:latin typeface="Dosis"/>
              <a:ea typeface="Dosis"/>
              <a:cs typeface="Dosis"/>
              <a:sym typeface="Dosis"/>
            </a:endParaRPr>
          </a:p>
        </p:txBody>
      </p:sp>
      <p:sp>
        <p:nvSpPr>
          <p:cNvPr id="196" name="Google Shape;196;p99"/>
          <p:cNvSpPr/>
          <p:nvPr/>
        </p:nvSpPr>
        <p:spPr>
          <a:xfrm flipH="1" rot="10800000">
            <a:off x="586410" y="298816"/>
            <a:ext cx="367884" cy="223817"/>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650" lIns="91400" spcFirstLastPara="1" rIns="91400" wrap="square" tIns="45650">
            <a:noAutofit/>
          </a:bodyPr>
          <a:lstStyle/>
          <a:p>
            <a:pPr indent="0" lvl="0" marL="0" marR="0" rtl="0" algn="l">
              <a:lnSpc>
                <a:spcPct val="100000"/>
              </a:lnSpc>
              <a:spcBef>
                <a:spcPts val="0"/>
              </a:spcBef>
              <a:spcAft>
                <a:spcPts val="0"/>
              </a:spcAft>
              <a:buClr>
                <a:srgbClr val="000000"/>
              </a:buClr>
              <a:buSzPts val="1000"/>
              <a:buFont typeface="Arial"/>
              <a:buNone/>
            </a:pPr>
            <a:r>
              <a:t/>
            </a:r>
            <a:endParaRPr b="1" i="0" sz="1333" u="none" cap="none" strike="noStrike">
              <a:solidFill>
                <a:srgbClr val="7F7F7F"/>
              </a:solidFill>
              <a:latin typeface="Dosis"/>
              <a:ea typeface="Dosis"/>
              <a:cs typeface="Dosis"/>
              <a:sym typeface="Dosis"/>
            </a:endParaRPr>
          </a:p>
        </p:txBody>
      </p:sp>
      <p:sp>
        <p:nvSpPr>
          <p:cNvPr id="197" name="Google Shape;197;p99"/>
          <p:cNvSpPr txBox="1"/>
          <p:nvPr>
            <p:ph type="title"/>
          </p:nvPr>
        </p:nvSpPr>
        <p:spPr>
          <a:xfrm>
            <a:off x="1015447" y="195949"/>
            <a:ext cx="10161200" cy="470800"/>
          </a:xfrm>
          <a:prstGeom prst="rect">
            <a:avLst/>
          </a:prstGeom>
          <a:noFill/>
          <a:ln>
            <a:noFill/>
          </a:ln>
        </p:spPr>
        <p:txBody>
          <a:bodyPr anchorCtr="0" anchor="ctr" bIns="34250" lIns="68550" spcFirstLastPara="1" rIns="68550" wrap="square" tIns="34250">
            <a:normAutofit/>
          </a:bodyPr>
          <a:lstStyle>
            <a:lvl1pPr lvl="0" algn="l">
              <a:lnSpc>
                <a:spcPct val="90000"/>
              </a:lnSpc>
              <a:spcBef>
                <a:spcPts val="0"/>
              </a:spcBef>
              <a:spcAft>
                <a:spcPts val="0"/>
              </a:spcAft>
              <a:buClr>
                <a:srgbClr val="757070"/>
              </a:buClr>
              <a:buSzPts val="1500"/>
              <a:buFont typeface="Calibri"/>
              <a:buNone/>
              <a:defRPr b="1" sz="2000">
                <a:solidFill>
                  <a:srgbClr val="757070"/>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8" name="Google Shape;198;p99"/>
          <p:cNvSpPr txBox="1"/>
          <p:nvPr>
            <p:ph idx="1" type="body"/>
          </p:nvPr>
        </p:nvSpPr>
        <p:spPr>
          <a:xfrm>
            <a:off x="996952" y="685689"/>
            <a:ext cx="10179600" cy="292400"/>
          </a:xfrm>
          <a:prstGeom prst="rect">
            <a:avLst/>
          </a:prstGeom>
          <a:noFill/>
          <a:ln>
            <a:noFill/>
          </a:ln>
        </p:spPr>
        <p:txBody>
          <a:bodyPr anchorCtr="0" anchor="t" bIns="34250" lIns="68550" spcFirstLastPara="1" rIns="68550" wrap="square" tIns="34250">
            <a:noAutofit/>
          </a:bodyPr>
          <a:lstStyle>
            <a:lvl1pPr indent="-228600" lvl="0" marL="457200" algn="l">
              <a:lnSpc>
                <a:spcPct val="90000"/>
              </a:lnSpc>
              <a:spcBef>
                <a:spcPts val="1067"/>
              </a:spcBef>
              <a:spcAft>
                <a:spcPts val="0"/>
              </a:spcAft>
              <a:buSzPts val="2100"/>
              <a:buNone/>
              <a:defRPr i="1" sz="1467">
                <a:solidFill>
                  <a:srgbClr val="AEABAB"/>
                </a:solidFill>
              </a:defRPr>
            </a:lvl1pPr>
            <a:lvl2pPr indent="-342900" lvl="1" marL="914400" algn="l">
              <a:lnSpc>
                <a:spcPct val="90000"/>
              </a:lnSpc>
              <a:spcBef>
                <a:spcPts val="667"/>
              </a:spcBef>
              <a:spcAft>
                <a:spcPts val="0"/>
              </a:spcAft>
              <a:buClr>
                <a:schemeClr val="dk1"/>
              </a:buClr>
              <a:buSzPts val="1800"/>
              <a:buChar char="•"/>
              <a:defRPr/>
            </a:lvl2pPr>
            <a:lvl3pPr indent="-342900" lvl="2" marL="1371600" algn="l">
              <a:lnSpc>
                <a:spcPct val="90000"/>
              </a:lnSpc>
              <a:spcBef>
                <a:spcPts val="667"/>
              </a:spcBef>
              <a:spcAft>
                <a:spcPts val="0"/>
              </a:spcAft>
              <a:buClr>
                <a:schemeClr val="dk1"/>
              </a:buClr>
              <a:buSzPts val="1800"/>
              <a:buChar char="•"/>
              <a:defRPr/>
            </a:lvl3pPr>
            <a:lvl4pPr indent="-342900" lvl="3" marL="1828800" algn="l">
              <a:lnSpc>
                <a:spcPct val="90000"/>
              </a:lnSpc>
              <a:spcBef>
                <a:spcPts val="667"/>
              </a:spcBef>
              <a:spcAft>
                <a:spcPts val="0"/>
              </a:spcAft>
              <a:buClr>
                <a:schemeClr val="dk1"/>
              </a:buClr>
              <a:buSzPts val="1800"/>
              <a:buChar char="•"/>
              <a:defRPr/>
            </a:lvl4pPr>
            <a:lvl5pPr indent="-342900" lvl="4" marL="2286000" algn="l">
              <a:lnSpc>
                <a:spcPct val="90000"/>
              </a:lnSpc>
              <a:spcBef>
                <a:spcPts val="667"/>
              </a:spcBef>
              <a:spcAft>
                <a:spcPts val="0"/>
              </a:spcAft>
              <a:buClr>
                <a:schemeClr val="dk1"/>
              </a:buClr>
              <a:buSzPts val="1800"/>
              <a:buChar char="•"/>
              <a:defRPr/>
            </a:lvl5pPr>
            <a:lvl6pPr indent="-342900" lvl="5" marL="2743200" algn="l">
              <a:lnSpc>
                <a:spcPct val="90000"/>
              </a:lnSpc>
              <a:spcBef>
                <a:spcPts val="667"/>
              </a:spcBef>
              <a:spcAft>
                <a:spcPts val="0"/>
              </a:spcAft>
              <a:buClr>
                <a:schemeClr val="dk1"/>
              </a:buClr>
              <a:buSzPts val="1800"/>
              <a:buChar char="•"/>
              <a:defRPr/>
            </a:lvl6pPr>
            <a:lvl7pPr indent="-342900" lvl="6" marL="3200400" algn="l">
              <a:lnSpc>
                <a:spcPct val="90000"/>
              </a:lnSpc>
              <a:spcBef>
                <a:spcPts val="667"/>
              </a:spcBef>
              <a:spcAft>
                <a:spcPts val="0"/>
              </a:spcAft>
              <a:buClr>
                <a:schemeClr val="dk1"/>
              </a:buClr>
              <a:buSzPts val="1800"/>
              <a:buChar char="•"/>
              <a:defRPr/>
            </a:lvl7pPr>
            <a:lvl8pPr indent="-342900" lvl="7" marL="3657600" algn="l">
              <a:lnSpc>
                <a:spcPct val="90000"/>
              </a:lnSpc>
              <a:spcBef>
                <a:spcPts val="667"/>
              </a:spcBef>
              <a:spcAft>
                <a:spcPts val="0"/>
              </a:spcAft>
              <a:buClr>
                <a:schemeClr val="dk1"/>
              </a:buClr>
              <a:buSzPts val="1800"/>
              <a:buChar char="•"/>
              <a:defRPr/>
            </a:lvl8pPr>
            <a:lvl9pPr indent="-342900" lvl="8" marL="4114800" algn="l">
              <a:lnSpc>
                <a:spcPct val="90000"/>
              </a:lnSpc>
              <a:spcBef>
                <a:spcPts val="667"/>
              </a:spcBef>
              <a:spcAft>
                <a:spcPts val="0"/>
              </a:spcAft>
              <a:buClr>
                <a:schemeClr val="dk1"/>
              </a:buClr>
              <a:buSzPts val="1800"/>
              <a:buChar char="•"/>
              <a:defRPr/>
            </a:lvl9pPr>
          </a:lstStyle>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Slide">
  <p:cSld name="2_Title Slide">
    <p:spTree>
      <p:nvGrpSpPr>
        <p:cNvPr id="199" name="Shape 199"/>
        <p:cNvGrpSpPr/>
        <p:nvPr/>
      </p:nvGrpSpPr>
      <p:grpSpPr>
        <a:xfrm>
          <a:off x="0" y="0"/>
          <a:ext cx="0" cy="0"/>
          <a:chOff x="0" y="0"/>
          <a:chExt cx="0" cy="0"/>
        </a:xfrm>
      </p:grpSpPr>
      <p:sp>
        <p:nvSpPr>
          <p:cNvPr id="200" name="Google Shape;200;p100"/>
          <p:cNvSpPr/>
          <p:nvPr/>
        </p:nvSpPr>
        <p:spPr>
          <a:xfrm>
            <a:off x="0" y="-38039"/>
            <a:ext cx="12192800" cy="6858000"/>
          </a:xfrm>
          <a:prstGeom prst="rect">
            <a:avLst/>
          </a:prstGeom>
          <a:solidFill>
            <a:srgbClr val="106585"/>
          </a:solidFill>
          <a:ln>
            <a:noFill/>
          </a:ln>
        </p:spPr>
        <p:txBody>
          <a:bodyPr anchorCtr="1" anchor="ctr" bIns="45650" lIns="91400" spcFirstLastPara="1" rIns="91400" wrap="square" tIns="45650">
            <a:noAutofit/>
          </a:bodyPr>
          <a:lstStyle/>
          <a:p>
            <a:pPr indent="0" lvl="0" marL="0" marR="0" rtl="0" algn="ctr">
              <a:lnSpc>
                <a:spcPct val="100000"/>
              </a:lnSpc>
              <a:spcBef>
                <a:spcPts val="0"/>
              </a:spcBef>
              <a:spcAft>
                <a:spcPts val="0"/>
              </a:spcAft>
              <a:buClr>
                <a:srgbClr val="000000"/>
              </a:buClr>
              <a:buSzPts val="1000"/>
              <a:buFont typeface="Arial"/>
              <a:buNone/>
            </a:pPr>
            <a:r>
              <a:t/>
            </a:r>
            <a:endParaRPr b="0" i="0" sz="1333" u="none" cap="none" strike="noStrike">
              <a:solidFill>
                <a:srgbClr val="FFFFFF"/>
              </a:solidFill>
              <a:latin typeface="Dosis"/>
              <a:ea typeface="Dosis"/>
              <a:cs typeface="Dosis"/>
              <a:sym typeface="Dosis"/>
            </a:endParaRPr>
          </a:p>
        </p:txBody>
      </p:sp>
      <p:sp>
        <p:nvSpPr>
          <p:cNvPr id="201" name="Google Shape;201;p100"/>
          <p:cNvSpPr/>
          <p:nvPr/>
        </p:nvSpPr>
        <p:spPr>
          <a:xfrm flipH="1" rot="10800000">
            <a:off x="586410" y="298816"/>
            <a:ext cx="367884" cy="223817"/>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650" lIns="91400" spcFirstLastPara="1" rIns="91400" wrap="square" tIns="45650">
            <a:noAutofit/>
          </a:bodyPr>
          <a:lstStyle/>
          <a:p>
            <a:pPr indent="0" lvl="0" marL="0" marR="0" rtl="0" algn="l">
              <a:lnSpc>
                <a:spcPct val="100000"/>
              </a:lnSpc>
              <a:spcBef>
                <a:spcPts val="0"/>
              </a:spcBef>
              <a:spcAft>
                <a:spcPts val="0"/>
              </a:spcAft>
              <a:buClr>
                <a:srgbClr val="000000"/>
              </a:buClr>
              <a:buSzPts val="1000"/>
              <a:buFont typeface="Arial"/>
              <a:buNone/>
            </a:pPr>
            <a:r>
              <a:t/>
            </a:r>
            <a:endParaRPr b="1" i="0" sz="1333" u="none" cap="none" strike="noStrike">
              <a:solidFill>
                <a:srgbClr val="7F7F7F"/>
              </a:solidFill>
              <a:latin typeface="Dosis"/>
              <a:ea typeface="Dosis"/>
              <a:cs typeface="Dosis"/>
              <a:sym typeface="Dosis"/>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itle Slide">
  <p:cSld name="4_Title Slide">
    <p:spTree>
      <p:nvGrpSpPr>
        <p:cNvPr id="202" name="Shape 202"/>
        <p:cNvGrpSpPr/>
        <p:nvPr/>
      </p:nvGrpSpPr>
      <p:grpSpPr>
        <a:xfrm>
          <a:off x="0" y="0"/>
          <a:ext cx="0" cy="0"/>
          <a:chOff x="0" y="0"/>
          <a:chExt cx="0" cy="0"/>
        </a:xfrm>
      </p:grpSpPr>
      <p:sp>
        <p:nvSpPr>
          <p:cNvPr id="203" name="Google Shape;203;p101"/>
          <p:cNvSpPr/>
          <p:nvPr/>
        </p:nvSpPr>
        <p:spPr>
          <a:xfrm>
            <a:off x="0" y="0"/>
            <a:ext cx="12192000" cy="6858000"/>
          </a:xfrm>
          <a:prstGeom prst="rect">
            <a:avLst/>
          </a:prstGeom>
          <a:solidFill>
            <a:srgbClr val="FFFFFF"/>
          </a:solidFill>
          <a:ln>
            <a:noFill/>
          </a:ln>
        </p:spPr>
        <p:txBody>
          <a:bodyPr anchorCtr="1" anchor="ctr" bIns="45650" lIns="91400" spcFirstLastPara="1" rIns="91400" wrap="square" tIns="4565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867" u="none" cap="none" strike="noStrike">
              <a:solidFill>
                <a:srgbClr val="FFFFFF"/>
              </a:solidFill>
              <a:latin typeface="Calibri"/>
              <a:ea typeface="Calibri"/>
              <a:cs typeface="Calibri"/>
              <a:sym typeface="Calibri"/>
            </a:endParaRPr>
          </a:p>
        </p:txBody>
      </p:sp>
      <p:sp>
        <p:nvSpPr>
          <p:cNvPr id="204" name="Google Shape;204;p101"/>
          <p:cNvSpPr txBox="1"/>
          <p:nvPr/>
        </p:nvSpPr>
        <p:spPr>
          <a:xfrm>
            <a:off x="0" y="0"/>
            <a:ext cx="12192000" cy="6858000"/>
          </a:xfrm>
          <a:prstGeom prst="rect">
            <a:avLst/>
          </a:prstGeom>
          <a:solidFill>
            <a:srgbClr val="FFF2CC"/>
          </a:solidFill>
          <a:ln cap="flat" cmpd="sng" w="9525">
            <a:solidFill>
              <a:srgbClr val="70AD47"/>
            </a:solidFill>
            <a:prstDash val="solid"/>
            <a:miter lim="8000"/>
            <a:headEnd len="sm" w="sm" type="none"/>
            <a:tailEnd len="sm" w="sm" type="none"/>
          </a:ln>
        </p:spPr>
        <p:txBody>
          <a:bodyPr anchorCtr="0" anchor="ctr" bIns="360000" lIns="719950" spcFirstLastPara="1" rIns="719950" wrap="square" tIns="3600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867" u="none" cap="none" strike="noStrike">
              <a:solidFill>
                <a:srgbClr val="000000"/>
              </a:solidFill>
              <a:latin typeface="Calibri"/>
              <a:ea typeface="Calibri"/>
              <a:cs typeface="Calibri"/>
              <a:sym typeface="Calibri"/>
            </a:endParaRPr>
          </a:p>
        </p:txBody>
      </p:sp>
      <p:sp>
        <p:nvSpPr>
          <p:cNvPr id="205" name="Google Shape;205;p101"/>
          <p:cNvSpPr txBox="1"/>
          <p:nvPr/>
        </p:nvSpPr>
        <p:spPr>
          <a:xfrm>
            <a:off x="0" y="0"/>
            <a:ext cx="12192000" cy="1016000"/>
          </a:xfrm>
          <a:prstGeom prst="rect">
            <a:avLst/>
          </a:prstGeom>
          <a:solidFill>
            <a:srgbClr val="FFC000"/>
          </a:solidFill>
          <a:ln>
            <a:noFill/>
          </a:ln>
        </p:spPr>
        <p:txBody>
          <a:bodyPr anchorCtr="0" anchor="ctr" bIns="45650" lIns="91400" spcFirstLastPara="1" rIns="91400" wrap="square" tIns="4565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867" u="none" cap="none" strike="noStrike">
              <a:solidFill>
                <a:srgbClr val="000000"/>
              </a:solidFill>
              <a:latin typeface="Calibri"/>
              <a:ea typeface="Calibri"/>
              <a:cs typeface="Calibri"/>
              <a:sym typeface="Calibri"/>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Title Slide">
  <p:cSld name="6_Title Slide">
    <p:spTree>
      <p:nvGrpSpPr>
        <p:cNvPr id="206" name="Shape 206"/>
        <p:cNvGrpSpPr/>
        <p:nvPr/>
      </p:nvGrpSpPr>
      <p:grpSpPr>
        <a:xfrm>
          <a:off x="0" y="0"/>
          <a:ext cx="0" cy="0"/>
          <a:chOff x="0" y="0"/>
          <a:chExt cx="0" cy="0"/>
        </a:xfrm>
      </p:grpSpPr>
      <p:sp>
        <p:nvSpPr>
          <p:cNvPr id="207" name="Google Shape;207;p102"/>
          <p:cNvSpPr/>
          <p:nvPr/>
        </p:nvSpPr>
        <p:spPr>
          <a:xfrm>
            <a:off x="0" y="0"/>
            <a:ext cx="12192000" cy="6858000"/>
          </a:xfrm>
          <a:prstGeom prst="rect">
            <a:avLst/>
          </a:prstGeom>
          <a:solidFill>
            <a:srgbClr val="FFFFFF"/>
          </a:solidFill>
          <a:ln>
            <a:noFill/>
          </a:ln>
        </p:spPr>
        <p:txBody>
          <a:bodyPr anchorCtr="1" anchor="ctr" bIns="45650" lIns="91400" spcFirstLastPara="1" rIns="91400" wrap="square" tIns="4565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867" u="none" cap="none" strike="noStrike">
              <a:solidFill>
                <a:srgbClr val="FFFFFF"/>
              </a:solidFill>
              <a:latin typeface="Calibri"/>
              <a:ea typeface="Calibri"/>
              <a:cs typeface="Calibri"/>
              <a:sym typeface="Calibri"/>
            </a:endParaRPr>
          </a:p>
        </p:txBody>
      </p:sp>
      <p:sp>
        <p:nvSpPr>
          <p:cNvPr id="208" name="Google Shape;208;p102"/>
          <p:cNvSpPr txBox="1"/>
          <p:nvPr/>
        </p:nvSpPr>
        <p:spPr>
          <a:xfrm>
            <a:off x="0" y="0"/>
            <a:ext cx="12192000" cy="6858000"/>
          </a:xfrm>
          <a:prstGeom prst="rect">
            <a:avLst/>
          </a:prstGeom>
          <a:solidFill>
            <a:srgbClr val="FFF2CC"/>
          </a:solidFill>
          <a:ln cap="flat" cmpd="sng" w="9525">
            <a:solidFill>
              <a:srgbClr val="70AD47"/>
            </a:solidFill>
            <a:prstDash val="solid"/>
            <a:miter lim="8000"/>
            <a:headEnd len="sm" w="sm" type="none"/>
            <a:tailEnd len="sm" w="sm" type="none"/>
          </a:ln>
        </p:spPr>
        <p:txBody>
          <a:bodyPr anchorCtr="0" anchor="ctr" bIns="360000" lIns="719950" spcFirstLastPara="1" rIns="719950" wrap="square" tIns="3600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867" u="none" cap="none" strike="noStrike">
              <a:solidFill>
                <a:srgbClr val="000000"/>
              </a:solidFill>
              <a:latin typeface="Calibri"/>
              <a:ea typeface="Calibri"/>
              <a:cs typeface="Calibri"/>
              <a:sym typeface="Calibri"/>
            </a:endParaRPr>
          </a:p>
        </p:txBody>
      </p:sp>
      <p:sp>
        <p:nvSpPr>
          <p:cNvPr id="209" name="Google Shape;209;p102"/>
          <p:cNvSpPr txBox="1"/>
          <p:nvPr/>
        </p:nvSpPr>
        <p:spPr>
          <a:xfrm>
            <a:off x="0" y="0"/>
            <a:ext cx="12192000" cy="1016000"/>
          </a:xfrm>
          <a:prstGeom prst="rect">
            <a:avLst/>
          </a:prstGeom>
          <a:solidFill>
            <a:srgbClr val="FFC000"/>
          </a:solidFill>
          <a:ln>
            <a:noFill/>
          </a:ln>
        </p:spPr>
        <p:txBody>
          <a:bodyPr anchorCtr="0" anchor="ctr" bIns="45650" lIns="91400" spcFirstLastPara="1" rIns="91400" wrap="square" tIns="4565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867" u="none" cap="none" strike="noStrike">
              <a:solidFill>
                <a:srgbClr val="000000"/>
              </a:solidFill>
              <a:latin typeface="Calibri"/>
              <a:ea typeface="Calibri"/>
              <a:cs typeface="Calibri"/>
              <a:sym typeface="Calibri"/>
            </a:endParaRPr>
          </a:p>
        </p:txBody>
      </p:sp>
      <p:sp>
        <p:nvSpPr>
          <p:cNvPr id="210" name="Google Shape;210;p102"/>
          <p:cNvSpPr txBox="1"/>
          <p:nvPr>
            <p:ph idx="1" type="body"/>
          </p:nvPr>
        </p:nvSpPr>
        <p:spPr>
          <a:xfrm>
            <a:off x="3715207" y="81028"/>
            <a:ext cx="4757600" cy="707600"/>
          </a:xfrm>
          <a:prstGeom prst="rect">
            <a:avLst/>
          </a:prstGeom>
          <a:noFill/>
          <a:ln>
            <a:noFill/>
          </a:ln>
        </p:spPr>
        <p:txBody>
          <a:bodyPr anchorCtr="1" anchor="t" bIns="34250" lIns="68550" spcFirstLastPara="1" rIns="68550" wrap="square" tIns="34250">
            <a:spAutoFit/>
          </a:bodyPr>
          <a:lstStyle>
            <a:lvl1pPr indent="-228600" lvl="0" marL="457200" algn="ctr">
              <a:lnSpc>
                <a:spcPct val="100000"/>
              </a:lnSpc>
              <a:spcBef>
                <a:spcPts val="0"/>
              </a:spcBef>
              <a:spcAft>
                <a:spcPts val="0"/>
              </a:spcAft>
              <a:buSzPts val="2100"/>
              <a:buNone/>
              <a:defRPr sz="4000"/>
            </a:lvl1pPr>
            <a:lvl2pPr indent="-342900" lvl="1" marL="914400" algn="l">
              <a:lnSpc>
                <a:spcPct val="90000"/>
              </a:lnSpc>
              <a:spcBef>
                <a:spcPts val="667"/>
              </a:spcBef>
              <a:spcAft>
                <a:spcPts val="0"/>
              </a:spcAft>
              <a:buClr>
                <a:schemeClr val="dk1"/>
              </a:buClr>
              <a:buSzPts val="1800"/>
              <a:buChar char="•"/>
              <a:defRPr/>
            </a:lvl2pPr>
            <a:lvl3pPr indent="-342900" lvl="2" marL="1371600" algn="l">
              <a:lnSpc>
                <a:spcPct val="90000"/>
              </a:lnSpc>
              <a:spcBef>
                <a:spcPts val="667"/>
              </a:spcBef>
              <a:spcAft>
                <a:spcPts val="0"/>
              </a:spcAft>
              <a:buClr>
                <a:schemeClr val="dk1"/>
              </a:buClr>
              <a:buSzPts val="1800"/>
              <a:buChar char="•"/>
              <a:defRPr/>
            </a:lvl3pPr>
            <a:lvl4pPr indent="-342900" lvl="3" marL="1828800" algn="l">
              <a:lnSpc>
                <a:spcPct val="90000"/>
              </a:lnSpc>
              <a:spcBef>
                <a:spcPts val="667"/>
              </a:spcBef>
              <a:spcAft>
                <a:spcPts val="0"/>
              </a:spcAft>
              <a:buClr>
                <a:schemeClr val="dk1"/>
              </a:buClr>
              <a:buSzPts val="1800"/>
              <a:buChar char="•"/>
              <a:defRPr/>
            </a:lvl4pPr>
            <a:lvl5pPr indent="-342900" lvl="4" marL="2286000" algn="l">
              <a:lnSpc>
                <a:spcPct val="90000"/>
              </a:lnSpc>
              <a:spcBef>
                <a:spcPts val="667"/>
              </a:spcBef>
              <a:spcAft>
                <a:spcPts val="0"/>
              </a:spcAft>
              <a:buClr>
                <a:schemeClr val="dk1"/>
              </a:buClr>
              <a:buSzPts val="1800"/>
              <a:buChar char="•"/>
              <a:defRPr/>
            </a:lvl5pPr>
            <a:lvl6pPr indent="-342900" lvl="5" marL="2743200" algn="l">
              <a:lnSpc>
                <a:spcPct val="90000"/>
              </a:lnSpc>
              <a:spcBef>
                <a:spcPts val="667"/>
              </a:spcBef>
              <a:spcAft>
                <a:spcPts val="0"/>
              </a:spcAft>
              <a:buClr>
                <a:schemeClr val="dk1"/>
              </a:buClr>
              <a:buSzPts val="1800"/>
              <a:buChar char="•"/>
              <a:defRPr/>
            </a:lvl6pPr>
            <a:lvl7pPr indent="-342900" lvl="6" marL="3200400" algn="l">
              <a:lnSpc>
                <a:spcPct val="90000"/>
              </a:lnSpc>
              <a:spcBef>
                <a:spcPts val="667"/>
              </a:spcBef>
              <a:spcAft>
                <a:spcPts val="0"/>
              </a:spcAft>
              <a:buClr>
                <a:schemeClr val="dk1"/>
              </a:buClr>
              <a:buSzPts val="1800"/>
              <a:buChar char="•"/>
              <a:defRPr/>
            </a:lvl7pPr>
            <a:lvl8pPr indent="-342900" lvl="7" marL="3657600" algn="l">
              <a:lnSpc>
                <a:spcPct val="90000"/>
              </a:lnSpc>
              <a:spcBef>
                <a:spcPts val="667"/>
              </a:spcBef>
              <a:spcAft>
                <a:spcPts val="0"/>
              </a:spcAft>
              <a:buClr>
                <a:schemeClr val="dk1"/>
              </a:buClr>
              <a:buSzPts val="1800"/>
              <a:buChar char="•"/>
              <a:defRPr/>
            </a:lvl8pPr>
            <a:lvl9pPr indent="-342900" lvl="8" marL="4114800" algn="l">
              <a:lnSpc>
                <a:spcPct val="90000"/>
              </a:lnSpc>
              <a:spcBef>
                <a:spcPts val="667"/>
              </a:spcBef>
              <a:spcAft>
                <a:spcPts val="0"/>
              </a:spcAft>
              <a:buClr>
                <a:schemeClr val="dk1"/>
              </a:buClr>
              <a:buSzPts val="1800"/>
              <a:buChar char="•"/>
              <a:defRPr/>
            </a:lvl9pPr>
          </a:lstStyle>
          <a:p/>
        </p:txBody>
      </p:sp>
      <p:sp>
        <p:nvSpPr>
          <p:cNvPr id="211" name="Google Shape;211;p102"/>
          <p:cNvSpPr txBox="1"/>
          <p:nvPr>
            <p:ph idx="2" type="body"/>
          </p:nvPr>
        </p:nvSpPr>
        <p:spPr>
          <a:xfrm>
            <a:off x="671328" y="1678667"/>
            <a:ext cx="10845600" cy="501082"/>
          </a:xfrm>
          <a:prstGeom prst="rect">
            <a:avLst/>
          </a:prstGeom>
          <a:noFill/>
          <a:ln>
            <a:noFill/>
          </a:ln>
        </p:spPr>
        <p:txBody>
          <a:bodyPr anchorCtr="0" anchor="t" bIns="34250" lIns="68550" spcFirstLastPara="1" rIns="68550" wrap="square" tIns="34250">
            <a:spAutoFit/>
          </a:bodyPr>
          <a:lstStyle>
            <a:lvl1pPr indent="-361950" lvl="0" marL="457200" algn="l">
              <a:lnSpc>
                <a:spcPct val="90000"/>
              </a:lnSpc>
              <a:spcBef>
                <a:spcPts val="1067"/>
              </a:spcBef>
              <a:spcAft>
                <a:spcPts val="0"/>
              </a:spcAft>
              <a:buSzPts val="2100"/>
              <a:buChar char="•"/>
              <a:defRPr/>
            </a:lvl1pPr>
            <a:lvl2pPr indent="-342900" lvl="1" marL="914400" algn="l">
              <a:lnSpc>
                <a:spcPct val="90000"/>
              </a:lnSpc>
              <a:spcBef>
                <a:spcPts val="667"/>
              </a:spcBef>
              <a:spcAft>
                <a:spcPts val="0"/>
              </a:spcAft>
              <a:buClr>
                <a:schemeClr val="dk1"/>
              </a:buClr>
              <a:buSzPts val="1800"/>
              <a:buChar char="•"/>
              <a:defRPr/>
            </a:lvl2pPr>
            <a:lvl3pPr indent="-342900" lvl="2" marL="1371600" algn="l">
              <a:lnSpc>
                <a:spcPct val="90000"/>
              </a:lnSpc>
              <a:spcBef>
                <a:spcPts val="667"/>
              </a:spcBef>
              <a:spcAft>
                <a:spcPts val="0"/>
              </a:spcAft>
              <a:buClr>
                <a:schemeClr val="dk1"/>
              </a:buClr>
              <a:buSzPts val="1800"/>
              <a:buChar char="•"/>
              <a:defRPr/>
            </a:lvl3pPr>
            <a:lvl4pPr indent="-342900" lvl="3" marL="1828800" algn="l">
              <a:lnSpc>
                <a:spcPct val="90000"/>
              </a:lnSpc>
              <a:spcBef>
                <a:spcPts val="667"/>
              </a:spcBef>
              <a:spcAft>
                <a:spcPts val="0"/>
              </a:spcAft>
              <a:buClr>
                <a:schemeClr val="dk1"/>
              </a:buClr>
              <a:buSzPts val="1800"/>
              <a:buChar char="•"/>
              <a:defRPr/>
            </a:lvl4pPr>
            <a:lvl5pPr indent="-342900" lvl="4" marL="2286000" algn="l">
              <a:lnSpc>
                <a:spcPct val="90000"/>
              </a:lnSpc>
              <a:spcBef>
                <a:spcPts val="667"/>
              </a:spcBef>
              <a:spcAft>
                <a:spcPts val="0"/>
              </a:spcAft>
              <a:buClr>
                <a:schemeClr val="dk1"/>
              </a:buClr>
              <a:buSzPts val="1800"/>
              <a:buChar char="•"/>
              <a:defRPr/>
            </a:lvl5pPr>
            <a:lvl6pPr indent="-342900" lvl="5" marL="2743200" algn="l">
              <a:lnSpc>
                <a:spcPct val="90000"/>
              </a:lnSpc>
              <a:spcBef>
                <a:spcPts val="667"/>
              </a:spcBef>
              <a:spcAft>
                <a:spcPts val="0"/>
              </a:spcAft>
              <a:buClr>
                <a:schemeClr val="dk1"/>
              </a:buClr>
              <a:buSzPts val="1800"/>
              <a:buChar char="•"/>
              <a:defRPr/>
            </a:lvl6pPr>
            <a:lvl7pPr indent="-342900" lvl="6" marL="3200400" algn="l">
              <a:lnSpc>
                <a:spcPct val="90000"/>
              </a:lnSpc>
              <a:spcBef>
                <a:spcPts val="667"/>
              </a:spcBef>
              <a:spcAft>
                <a:spcPts val="0"/>
              </a:spcAft>
              <a:buClr>
                <a:schemeClr val="dk1"/>
              </a:buClr>
              <a:buSzPts val="1800"/>
              <a:buChar char="•"/>
              <a:defRPr/>
            </a:lvl7pPr>
            <a:lvl8pPr indent="-342900" lvl="7" marL="3657600" algn="l">
              <a:lnSpc>
                <a:spcPct val="90000"/>
              </a:lnSpc>
              <a:spcBef>
                <a:spcPts val="667"/>
              </a:spcBef>
              <a:spcAft>
                <a:spcPts val="0"/>
              </a:spcAft>
              <a:buClr>
                <a:schemeClr val="dk1"/>
              </a:buClr>
              <a:buSzPts val="1800"/>
              <a:buChar char="•"/>
              <a:defRPr/>
            </a:lvl8pPr>
            <a:lvl9pPr indent="-342900" lvl="8" marL="4114800" algn="l">
              <a:lnSpc>
                <a:spcPct val="90000"/>
              </a:lnSpc>
              <a:spcBef>
                <a:spcPts val="667"/>
              </a:spcBef>
              <a:spcAft>
                <a:spcPts val="0"/>
              </a:spcAft>
              <a:buClr>
                <a:schemeClr val="dk1"/>
              </a:buClr>
              <a:buSzPts val="1800"/>
              <a:buChar char="•"/>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Slide">
  <p:cSld name="2_Title Slide">
    <p:bg>
      <p:bgPr>
        <a:solidFill>
          <a:srgbClr val="002060"/>
        </a:solidFill>
      </p:bgPr>
    </p:bg>
    <p:spTree>
      <p:nvGrpSpPr>
        <p:cNvPr id="33" name="Shape 33"/>
        <p:cNvGrpSpPr/>
        <p:nvPr/>
      </p:nvGrpSpPr>
      <p:grpSpPr>
        <a:xfrm>
          <a:off x="0" y="0"/>
          <a:ext cx="0" cy="0"/>
          <a:chOff x="0" y="0"/>
          <a:chExt cx="0" cy="0"/>
        </a:xfrm>
      </p:grpSpPr>
      <p:grpSp>
        <p:nvGrpSpPr>
          <p:cNvPr id="34" name="Google Shape;34;p75"/>
          <p:cNvGrpSpPr/>
          <p:nvPr/>
        </p:nvGrpSpPr>
        <p:grpSpPr>
          <a:xfrm>
            <a:off x="0" y="0"/>
            <a:ext cx="12192000" cy="6858001"/>
            <a:chOff x="0" y="0"/>
            <a:chExt cx="13716000" cy="10287000"/>
          </a:xfrm>
        </p:grpSpPr>
        <p:sp>
          <p:nvSpPr>
            <p:cNvPr id="35" name="Google Shape;35;p75"/>
            <p:cNvSpPr/>
            <p:nvPr/>
          </p:nvSpPr>
          <p:spPr>
            <a:xfrm>
              <a:off x="0" y="0"/>
              <a:ext cx="13716000" cy="10287000"/>
            </a:xfrm>
            <a:prstGeom prst="rect">
              <a:avLst/>
            </a:prstGeom>
            <a:solidFill>
              <a:srgbClr val="F6C37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36" name="Google Shape;36;p75"/>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37" name="Google Shape;37;p75"/>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38" name="Google Shape;38;p75"/>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Disposition personnalisée">
  <p:cSld name="1_Disposition personnalisée">
    <p:spTree>
      <p:nvGrpSpPr>
        <p:cNvPr id="212" name="Shape 212"/>
        <p:cNvGrpSpPr/>
        <p:nvPr/>
      </p:nvGrpSpPr>
      <p:grpSpPr>
        <a:xfrm>
          <a:off x="0" y="0"/>
          <a:ext cx="0" cy="0"/>
          <a:chOff x="0" y="0"/>
          <a:chExt cx="0" cy="0"/>
        </a:xfrm>
      </p:grpSpPr>
      <p:sp>
        <p:nvSpPr>
          <p:cNvPr id="213" name="Google Shape;213;p103"/>
          <p:cNvSpPr txBox="1"/>
          <p:nvPr>
            <p:ph type="title"/>
          </p:nvPr>
        </p:nvSpPr>
        <p:spPr>
          <a:xfrm>
            <a:off x="838200" y="365125"/>
            <a:ext cx="10515600" cy="1325600"/>
          </a:xfrm>
          <a:prstGeom prst="rect">
            <a:avLst/>
          </a:prstGeom>
          <a:noFill/>
          <a:ln>
            <a:noFill/>
          </a:ln>
        </p:spPr>
        <p:txBody>
          <a:bodyPr anchorCtr="0" anchor="ctr" bIns="34250" lIns="68550" spcFirstLastPara="1" rIns="68550" wrap="square" tIns="34250">
            <a:normAutofit/>
          </a:bodyPr>
          <a:lstStyle>
            <a:lvl1pPr lvl="0" algn="l">
              <a:lnSpc>
                <a:spcPct val="90000"/>
              </a:lnSpc>
              <a:spcBef>
                <a:spcPts val="0"/>
              </a:spcBef>
              <a:spcAft>
                <a:spcPts val="0"/>
              </a:spcAft>
              <a:buClr>
                <a:srgbClr val="000000"/>
              </a:buClr>
              <a:buSzPts val="33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4" name="Google Shape;214;p103"/>
          <p:cNvSpPr txBox="1"/>
          <p:nvPr>
            <p:ph idx="10" type="dt"/>
          </p:nvPr>
        </p:nvSpPr>
        <p:spPr>
          <a:xfrm>
            <a:off x="838200" y="6356347"/>
            <a:ext cx="2743200" cy="365200"/>
          </a:xfrm>
          <a:prstGeom prst="rect">
            <a:avLst/>
          </a:prstGeom>
          <a:noFill/>
          <a:ln>
            <a:noFill/>
          </a:ln>
        </p:spPr>
        <p:txBody>
          <a:bodyPr anchorCtr="0" anchor="ctr" bIns="34250" lIns="68550" spcFirstLastPara="1" rIns="68550" wrap="square" tIns="34250">
            <a:noAutofit/>
          </a:bodyPr>
          <a:lstStyle>
            <a:lvl1pPr lvl="0" algn="l">
              <a:lnSpc>
                <a:spcPct val="100000"/>
              </a:lnSpc>
              <a:spcBef>
                <a:spcPts val="0"/>
              </a:spcBef>
              <a:spcAft>
                <a:spcPts val="0"/>
              </a:spcAft>
              <a:buClr>
                <a:srgbClr val="888888"/>
              </a:buClr>
              <a:buSzPts val="900"/>
              <a:buFont typeface="Calibri"/>
              <a:buNone/>
              <a:defRPr/>
            </a:lvl1pPr>
            <a:lvl2pPr lvl="1" algn="l">
              <a:spcBef>
                <a:spcPts val="0"/>
              </a:spcBef>
              <a:spcAft>
                <a:spcPts val="0"/>
              </a:spcAft>
              <a:buClr>
                <a:schemeClr val="dk1"/>
              </a:buClr>
              <a:buSzPts val="1400"/>
              <a:buFont typeface="Arial"/>
              <a:buNone/>
              <a:defRPr/>
            </a:lvl2pPr>
            <a:lvl3pPr lvl="2" algn="l">
              <a:spcBef>
                <a:spcPts val="0"/>
              </a:spcBef>
              <a:spcAft>
                <a:spcPts val="0"/>
              </a:spcAft>
              <a:buClr>
                <a:schemeClr val="dk1"/>
              </a:buClr>
              <a:buSzPts val="1400"/>
              <a:buFont typeface="Arial"/>
              <a:buNone/>
              <a:defRPr/>
            </a:lvl3pPr>
            <a:lvl4pPr lvl="3" algn="l">
              <a:spcBef>
                <a:spcPts val="0"/>
              </a:spcBef>
              <a:spcAft>
                <a:spcPts val="0"/>
              </a:spcAft>
              <a:buClr>
                <a:schemeClr val="dk1"/>
              </a:buClr>
              <a:buSzPts val="1400"/>
              <a:buFont typeface="Arial"/>
              <a:buNone/>
              <a:defRPr/>
            </a:lvl4pPr>
            <a:lvl5pPr lvl="4" algn="l">
              <a:spcBef>
                <a:spcPts val="0"/>
              </a:spcBef>
              <a:spcAft>
                <a:spcPts val="0"/>
              </a:spcAft>
              <a:buClr>
                <a:schemeClr val="dk1"/>
              </a:buClr>
              <a:buSzPts val="1400"/>
              <a:buFont typeface="Arial"/>
              <a:buNone/>
              <a:defRPr/>
            </a:lvl5pPr>
            <a:lvl6pPr lvl="5" algn="l">
              <a:spcBef>
                <a:spcPts val="0"/>
              </a:spcBef>
              <a:spcAft>
                <a:spcPts val="0"/>
              </a:spcAft>
              <a:buClr>
                <a:schemeClr val="dk1"/>
              </a:buClr>
              <a:buSzPts val="1400"/>
              <a:buFont typeface="Arial"/>
              <a:buNone/>
              <a:defRPr/>
            </a:lvl6pPr>
            <a:lvl7pPr lvl="6" algn="l">
              <a:spcBef>
                <a:spcPts val="0"/>
              </a:spcBef>
              <a:spcAft>
                <a:spcPts val="0"/>
              </a:spcAft>
              <a:buClr>
                <a:schemeClr val="dk1"/>
              </a:buClr>
              <a:buSzPts val="1400"/>
              <a:buFont typeface="Arial"/>
              <a:buNone/>
              <a:defRPr/>
            </a:lvl7pPr>
            <a:lvl8pPr lvl="7" algn="l">
              <a:spcBef>
                <a:spcPts val="0"/>
              </a:spcBef>
              <a:spcAft>
                <a:spcPts val="0"/>
              </a:spcAft>
              <a:buClr>
                <a:schemeClr val="dk1"/>
              </a:buClr>
              <a:buSzPts val="1400"/>
              <a:buFont typeface="Arial"/>
              <a:buNone/>
              <a:defRPr/>
            </a:lvl8pPr>
            <a:lvl9pPr lvl="8" algn="l">
              <a:spcBef>
                <a:spcPts val="0"/>
              </a:spcBef>
              <a:spcAft>
                <a:spcPts val="0"/>
              </a:spcAft>
              <a:buClr>
                <a:schemeClr val="dk1"/>
              </a:buClr>
              <a:buSzPts val="1400"/>
              <a:buFont typeface="Arial"/>
              <a:buNone/>
              <a:defRPr/>
            </a:lvl9pPr>
          </a:lstStyle>
          <a:p/>
        </p:txBody>
      </p:sp>
      <p:sp>
        <p:nvSpPr>
          <p:cNvPr id="215" name="Google Shape;215;p103"/>
          <p:cNvSpPr txBox="1"/>
          <p:nvPr>
            <p:ph idx="11" type="ftr"/>
          </p:nvPr>
        </p:nvSpPr>
        <p:spPr>
          <a:xfrm>
            <a:off x="4038599" y="6356347"/>
            <a:ext cx="4114800" cy="365200"/>
          </a:xfrm>
          <a:prstGeom prst="rect">
            <a:avLst/>
          </a:prstGeom>
          <a:noFill/>
          <a:ln>
            <a:noFill/>
          </a:ln>
        </p:spPr>
        <p:txBody>
          <a:bodyPr anchorCtr="1" anchor="ctr" bIns="34250" lIns="68550" spcFirstLastPara="1" rIns="68550" wrap="square" tIns="34250">
            <a:noAutofit/>
          </a:bodyPr>
          <a:lstStyle>
            <a:lvl1pPr lvl="0" algn="ctr">
              <a:lnSpc>
                <a:spcPct val="100000"/>
              </a:lnSpc>
              <a:spcBef>
                <a:spcPts val="0"/>
              </a:spcBef>
              <a:spcAft>
                <a:spcPts val="0"/>
              </a:spcAft>
              <a:buClr>
                <a:srgbClr val="888888"/>
              </a:buClr>
              <a:buSzPts val="900"/>
              <a:buFont typeface="Calibri"/>
              <a:buNone/>
              <a:defRPr/>
            </a:lvl1pPr>
            <a:lvl2pPr lvl="1" algn="l">
              <a:spcBef>
                <a:spcPts val="0"/>
              </a:spcBef>
              <a:spcAft>
                <a:spcPts val="0"/>
              </a:spcAft>
              <a:buClr>
                <a:schemeClr val="dk1"/>
              </a:buClr>
              <a:buSzPts val="1400"/>
              <a:buFont typeface="Arial"/>
              <a:buNone/>
              <a:defRPr/>
            </a:lvl2pPr>
            <a:lvl3pPr lvl="2" algn="l">
              <a:spcBef>
                <a:spcPts val="0"/>
              </a:spcBef>
              <a:spcAft>
                <a:spcPts val="0"/>
              </a:spcAft>
              <a:buClr>
                <a:schemeClr val="dk1"/>
              </a:buClr>
              <a:buSzPts val="1400"/>
              <a:buFont typeface="Arial"/>
              <a:buNone/>
              <a:defRPr/>
            </a:lvl3pPr>
            <a:lvl4pPr lvl="3" algn="l">
              <a:spcBef>
                <a:spcPts val="0"/>
              </a:spcBef>
              <a:spcAft>
                <a:spcPts val="0"/>
              </a:spcAft>
              <a:buClr>
                <a:schemeClr val="dk1"/>
              </a:buClr>
              <a:buSzPts val="1400"/>
              <a:buFont typeface="Arial"/>
              <a:buNone/>
              <a:defRPr/>
            </a:lvl4pPr>
            <a:lvl5pPr lvl="4" algn="l">
              <a:spcBef>
                <a:spcPts val="0"/>
              </a:spcBef>
              <a:spcAft>
                <a:spcPts val="0"/>
              </a:spcAft>
              <a:buClr>
                <a:schemeClr val="dk1"/>
              </a:buClr>
              <a:buSzPts val="1400"/>
              <a:buFont typeface="Arial"/>
              <a:buNone/>
              <a:defRPr/>
            </a:lvl5pPr>
            <a:lvl6pPr lvl="5" algn="l">
              <a:spcBef>
                <a:spcPts val="0"/>
              </a:spcBef>
              <a:spcAft>
                <a:spcPts val="0"/>
              </a:spcAft>
              <a:buClr>
                <a:schemeClr val="dk1"/>
              </a:buClr>
              <a:buSzPts val="1400"/>
              <a:buFont typeface="Arial"/>
              <a:buNone/>
              <a:defRPr/>
            </a:lvl6pPr>
            <a:lvl7pPr lvl="6" algn="l">
              <a:spcBef>
                <a:spcPts val="0"/>
              </a:spcBef>
              <a:spcAft>
                <a:spcPts val="0"/>
              </a:spcAft>
              <a:buClr>
                <a:schemeClr val="dk1"/>
              </a:buClr>
              <a:buSzPts val="1400"/>
              <a:buFont typeface="Arial"/>
              <a:buNone/>
              <a:defRPr/>
            </a:lvl7pPr>
            <a:lvl8pPr lvl="7" algn="l">
              <a:spcBef>
                <a:spcPts val="0"/>
              </a:spcBef>
              <a:spcAft>
                <a:spcPts val="0"/>
              </a:spcAft>
              <a:buClr>
                <a:schemeClr val="dk1"/>
              </a:buClr>
              <a:buSzPts val="1400"/>
              <a:buFont typeface="Arial"/>
              <a:buNone/>
              <a:defRPr/>
            </a:lvl8pPr>
            <a:lvl9pPr lvl="8" algn="l">
              <a:spcBef>
                <a:spcPts val="0"/>
              </a:spcBef>
              <a:spcAft>
                <a:spcPts val="0"/>
              </a:spcAft>
              <a:buClr>
                <a:schemeClr val="dk1"/>
              </a:buClr>
              <a:buSzPts val="1400"/>
              <a:buFont typeface="Arial"/>
              <a:buNone/>
              <a:defRPr/>
            </a:lvl9pPr>
          </a:lstStyle>
          <a:p/>
        </p:txBody>
      </p:sp>
      <p:sp>
        <p:nvSpPr>
          <p:cNvPr id="216" name="Google Shape;216;p103"/>
          <p:cNvSpPr txBox="1"/>
          <p:nvPr>
            <p:ph idx="12" type="sldNum"/>
          </p:nvPr>
        </p:nvSpPr>
        <p:spPr>
          <a:xfrm>
            <a:off x="8610599" y="6356347"/>
            <a:ext cx="2743200" cy="365200"/>
          </a:xfrm>
          <a:prstGeom prst="rect">
            <a:avLst/>
          </a:prstGeom>
          <a:noFill/>
          <a:ln>
            <a:noFill/>
          </a:ln>
        </p:spPr>
        <p:txBody>
          <a:bodyPr anchorCtr="0" anchor="ctr" bIns="34250" lIns="68550" spcFirstLastPara="1" rIns="68550" wrap="square" tIns="34250">
            <a:noAutofit/>
          </a:bodyPr>
          <a:lstStyle>
            <a:lvl1pPr indent="0" lvl="0"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Title Slide">
  <p:cSld name="5_Title Slide">
    <p:spTree>
      <p:nvGrpSpPr>
        <p:cNvPr id="217" name="Shape 217"/>
        <p:cNvGrpSpPr/>
        <p:nvPr/>
      </p:nvGrpSpPr>
      <p:grpSpPr>
        <a:xfrm>
          <a:off x="0" y="0"/>
          <a:ext cx="0" cy="0"/>
          <a:chOff x="0" y="0"/>
          <a:chExt cx="0" cy="0"/>
        </a:xfrm>
      </p:grpSpPr>
      <p:sp>
        <p:nvSpPr>
          <p:cNvPr id="218" name="Google Shape;218;p104"/>
          <p:cNvSpPr/>
          <p:nvPr/>
        </p:nvSpPr>
        <p:spPr>
          <a:xfrm>
            <a:off x="0" y="0"/>
            <a:ext cx="12192800" cy="6858000"/>
          </a:xfrm>
          <a:prstGeom prst="rect">
            <a:avLst/>
          </a:prstGeom>
          <a:solidFill>
            <a:srgbClr val="106585"/>
          </a:solidFill>
          <a:ln>
            <a:noFill/>
          </a:ln>
        </p:spPr>
        <p:txBody>
          <a:bodyPr anchorCtr="1" anchor="ctr" bIns="45650" lIns="91400" spcFirstLastPara="1" rIns="91400" wrap="square" tIns="45650">
            <a:noAutofit/>
          </a:bodyPr>
          <a:lstStyle/>
          <a:p>
            <a:pPr indent="0" lvl="0" marL="0" marR="0" rtl="0" algn="ctr">
              <a:lnSpc>
                <a:spcPct val="100000"/>
              </a:lnSpc>
              <a:spcBef>
                <a:spcPts val="0"/>
              </a:spcBef>
              <a:spcAft>
                <a:spcPts val="0"/>
              </a:spcAft>
              <a:buClr>
                <a:srgbClr val="000000"/>
              </a:buClr>
              <a:buSzPts val="1000"/>
              <a:buFont typeface="Arial"/>
              <a:buNone/>
            </a:pPr>
            <a:r>
              <a:t/>
            </a:r>
            <a:endParaRPr b="0" i="0" sz="1333" u="none" cap="none" strike="noStrike">
              <a:solidFill>
                <a:srgbClr val="FFFFFF"/>
              </a:solidFill>
              <a:latin typeface="Dosis"/>
              <a:ea typeface="Dosis"/>
              <a:cs typeface="Dosis"/>
              <a:sym typeface="Dosis"/>
            </a:endParaRPr>
          </a:p>
        </p:txBody>
      </p:sp>
      <p:sp>
        <p:nvSpPr>
          <p:cNvPr id="219" name="Google Shape;219;p104"/>
          <p:cNvSpPr/>
          <p:nvPr/>
        </p:nvSpPr>
        <p:spPr>
          <a:xfrm flipH="1" rot="10800000">
            <a:off x="495312" y="299031"/>
            <a:ext cx="457925" cy="317821"/>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650" lIns="91400" spcFirstLastPara="1" rIns="91400" wrap="square" tIns="45650">
            <a:noAutofit/>
          </a:bodyPr>
          <a:lstStyle/>
          <a:p>
            <a:pPr indent="0" lvl="0" marL="0" marR="0" rtl="0" algn="l">
              <a:lnSpc>
                <a:spcPct val="100000"/>
              </a:lnSpc>
              <a:spcBef>
                <a:spcPts val="0"/>
              </a:spcBef>
              <a:spcAft>
                <a:spcPts val="0"/>
              </a:spcAft>
              <a:buClr>
                <a:srgbClr val="000000"/>
              </a:buClr>
              <a:buSzPts val="1000"/>
              <a:buFont typeface="Arial"/>
              <a:buNone/>
            </a:pPr>
            <a:r>
              <a:t/>
            </a:r>
            <a:endParaRPr b="1" i="0" sz="1333" u="none" cap="none" strike="noStrike">
              <a:solidFill>
                <a:srgbClr val="7F7F7F"/>
              </a:solidFill>
              <a:latin typeface="Dosis"/>
              <a:ea typeface="Dosis"/>
              <a:cs typeface="Dosis"/>
              <a:sym typeface="Dosis"/>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cript">
  <p:cSld name="script">
    <p:spTree>
      <p:nvGrpSpPr>
        <p:cNvPr id="220" name="Shape 220"/>
        <p:cNvGrpSpPr/>
        <p:nvPr/>
      </p:nvGrpSpPr>
      <p:grpSpPr>
        <a:xfrm>
          <a:off x="0" y="0"/>
          <a:ext cx="0" cy="0"/>
          <a:chOff x="0" y="0"/>
          <a:chExt cx="0" cy="0"/>
        </a:xfrm>
      </p:grpSpPr>
      <p:sp>
        <p:nvSpPr>
          <p:cNvPr id="221" name="Google Shape;221;p105"/>
          <p:cNvSpPr/>
          <p:nvPr/>
        </p:nvSpPr>
        <p:spPr>
          <a:xfrm>
            <a:off x="0" y="-38039"/>
            <a:ext cx="12192800" cy="6896400"/>
          </a:xfrm>
          <a:prstGeom prst="rect">
            <a:avLst/>
          </a:prstGeom>
          <a:solidFill>
            <a:srgbClr val="106585"/>
          </a:solidFill>
          <a:ln>
            <a:noFill/>
          </a:ln>
        </p:spPr>
        <p:txBody>
          <a:bodyPr anchorCtr="1" anchor="ctr" bIns="45650" lIns="91400" spcFirstLastPara="1" rIns="91400" wrap="square" tIns="45650">
            <a:noAutofit/>
          </a:bodyPr>
          <a:lstStyle/>
          <a:p>
            <a:pPr indent="0" lvl="0" marL="0" marR="0" rtl="0" algn="ctr">
              <a:lnSpc>
                <a:spcPct val="100000"/>
              </a:lnSpc>
              <a:spcBef>
                <a:spcPts val="0"/>
              </a:spcBef>
              <a:spcAft>
                <a:spcPts val="0"/>
              </a:spcAft>
              <a:buClr>
                <a:srgbClr val="000000"/>
              </a:buClr>
              <a:buSzPts val="1000"/>
              <a:buFont typeface="Arial"/>
              <a:buNone/>
            </a:pPr>
            <a:r>
              <a:t/>
            </a:r>
            <a:endParaRPr b="0" i="0" sz="1333" u="none" cap="none" strike="noStrike">
              <a:solidFill>
                <a:srgbClr val="FFFFFF"/>
              </a:solidFill>
              <a:latin typeface="Dosis"/>
              <a:ea typeface="Dosis"/>
              <a:cs typeface="Dosis"/>
              <a:sym typeface="Dosis"/>
            </a:endParaRPr>
          </a:p>
        </p:txBody>
      </p:sp>
      <p:sp>
        <p:nvSpPr>
          <p:cNvPr id="222" name="Google Shape;222;p105"/>
          <p:cNvSpPr/>
          <p:nvPr/>
        </p:nvSpPr>
        <p:spPr>
          <a:xfrm flipH="1" rot="10800000">
            <a:off x="586410" y="298816"/>
            <a:ext cx="367884" cy="223817"/>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650" lIns="91400" spcFirstLastPara="1" rIns="91400" wrap="square" tIns="45650">
            <a:noAutofit/>
          </a:bodyPr>
          <a:lstStyle/>
          <a:p>
            <a:pPr indent="0" lvl="0" marL="0" marR="0" rtl="0" algn="l">
              <a:lnSpc>
                <a:spcPct val="100000"/>
              </a:lnSpc>
              <a:spcBef>
                <a:spcPts val="0"/>
              </a:spcBef>
              <a:spcAft>
                <a:spcPts val="0"/>
              </a:spcAft>
              <a:buClr>
                <a:srgbClr val="000000"/>
              </a:buClr>
              <a:buSzPts val="1000"/>
              <a:buFont typeface="Arial"/>
              <a:buNone/>
            </a:pPr>
            <a:r>
              <a:t/>
            </a:r>
            <a:endParaRPr b="1" i="0" sz="1333" u="none" cap="none" strike="noStrike">
              <a:solidFill>
                <a:srgbClr val="7F7F7F"/>
              </a:solidFill>
              <a:latin typeface="Dosis"/>
              <a:ea typeface="Dosis"/>
              <a:cs typeface="Dosis"/>
              <a:sym typeface="Dosis"/>
            </a:endParaRPr>
          </a:p>
        </p:txBody>
      </p:sp>
      <p:sp>
        <p:nvSpPr>
          <p:cNvPr id="223" name="Google Shape;223;p105"/>
          <p:cNvSpPr txBox="1"/>
          <p:nvPr>
            <p:ph type="title"/>
          </p:nvPr>
        </p:nvSpPr>
        <p:spPr>
          <a:xfrm>
            <a:off x="1015447" y="195949"/>
            <a:ext cx="10161200" cy="470800"/>
          </a:xfrm>
          <a:prstGeom prst="rect">
            <a:avLst/>
          </a:prstGeom>
          <a:noFill/>
          <a:ln>
            <a:noFill/>
          </a:ln>
        </p:spPr>
        <p:txBody>
          <a:bodyPr anchorCtr="0" anchor="ctr" bIns="34250" lIns="68550" spcFirstLastPara="1" rIns="68550" wrap="square" tIns="34250">
            <a:normAutofit/>
          </a:bodyPr>
          <a:lstStyle>
            <a:lvl1pPr lvl="0" algn="l">
              <a:lnSpc>
                <a:spcPct val="90000"/>
              </a:lnSpc>
              <a:spcBef>
                <a:spcPts val="0"/>
              </a:spcBef>
              <a:spcAft>
                <a:spcPts val="0"/>
              </a:spcAft>
              <a:buClr>
                <a:srgbClr val="757070"/>
              </a:buClr>
              <a:buSzPts val="1500"/>
              <a:buFont typeface="Calibri"/>
              <a:buNone/>
              <a:defRPr b="1" sz="2000">
                <a:solidFill>
                  <a:srgbClr val="757070"/>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24" name="Google Shape;224;p105"/>
          <p:cNvSpPr txBox="1"/>
          <p:nvPr>
            <p:ph idx="1" type="body"/>
          </p:nvPr>
        </p:nvSpPr>
        <p:spPr>
          <a:xfrm>
            <a:off x="996952" y="685689"/>
            <a:ext cx="10179600" cy="292400"/>
          </a:xfrm>
          <a:prstGeom prst="rect">
            <a:avLst/>
          </a:prstGeom>
          <a:noFill/>
          <a:ln>
            <a:noFill/>
          </a:ln>
        </p:spPr>
        <p:txBody>
          <a:bodyPr anchorCtr="0" anchor="t" bIns="34250" lIns="68550" spcFirstLastPara="1" rIns="68550" wrap="square" tIns="34250">
            <a:noAutofit/>
          </a:bodyPr>
          <a:lstStyle>
            <a:lvl1pPr indent="-228600" lvl="0" marL="457200" algn="l">
              <a:lnSpc>
                <a:spcPct val="90000"/>
              </a:lnSpc>
              <a:spcBef>
                <a:spcPts val="1067"/>
              </a:spcBef>
              <a:spcAft>
                <a:spcPts val="0"/>
              </a:spcAft>
              <a:buSzPts val="2100"/>
              <a:buNone/>
              <a:defRPr i="1" sz="1467">
                <a:solidFill>
                  <a:srgbClr val="AEABAB"/>
                </a:solidFill>
              </a:defRPr>
            </a:lvl1pPr>
            <a:lvl2pPr indent="-342900" lvl="1" marL="914400" algn="l">
              <a:lnSpc>
                <a:spcPct val="90000"/>
              </a:lnSpc>
              <a:spcBef>
                <a:spcPts val="667"/>
              </a:spcBef>
              <a:spcAft>
                <a:spcPts val="0"/>
              </a:spcAft>
              <a:buClr>
                <a:schemeClr val="dk1"/>
              </a:buClr>
              <a:buSzPts val="1800"/>
              <a:buChar char="•"/>
              <a:defRPr/>
            </a:lvl2pPr>
            <a:lvl3pPr indent="-342900" lvl="2" marL="1371600" algn="l">
              <a:lnSpc>
                <a:spcPct val="90000"/>
              </a:lnSpc>
              <a:spcBef>
                <a:spcPts val="667"/>
              </a:spcBef>
              <a:spcAft>
                <a:spcPts val="0"/>
              </a:spcAft>
              <a:buClr>
                <a:schemeClr val="dk1"/>
              </a:buClr>
              <a:buSzPts val="1800"/>
              <a:buChar char="•"/>
              <a:defRPr/>
            </a:lvl3pPr>
            <a:lvl4pPr indent="-342900" lvl="3" marL="1828800" algn="l">
              <a:lnSpc>
                <a:spcPct val="90000"/>
              </a:lnSpc>
              <a:spcBef>
                <a:spcPts val="667"/>
              </a:spcBef>
              <a:spcAft>
                <a:spcPts val="0"/>
              </a:spcAft>
              <a:buClr>
                <a:schemeClr val="dk1"/>
              </a:buClr>
              <a:buSzPts val="1800"/>
              <a:buChar char="•"/>
              <a:defRPr/>
            </a:lvl4pPr>
            <a:lvl5pPr indent="-342900" lvl="4" marL="2286000" algn="l">
              <a:lnSpc>
                <a:spcPct val="90000"/>
              </a:lnSpc>
              <a:spcBef>
                <a:spcPts val="667"/>
              </a:spcBef>
              <a:spcAft>
                <a:spcPts val="0"/>
              </a:spcAft>
              <a:buClr>
                <a:schemeClr val="dk1"/>
              </a:buClr>
              <a:buSzPts val="1800"/>
              <a:buChar char="•"/>
              <a:defRPr/>
            </a:lvl5pPr>
            <a:lvl6pPr indent="-342900" lvl="5" marL="2743200" algn="l">
              <a:lnSpc>
                <a:spcPct val="90000"/>
              </a:lnSpc>
              <a:spcBef>
                <a:spcPts val="667"/>
              </a:spcBef>
              <a:spcAft>
                <a:spcPts val="0"/>
              </a:spcAft>
              <a:buClr>
                <a:schemeClr val="dk1"/>
              </a:buClr>
              <a:buSzPts val="1800"/>
              <a:buChar char="•"/>
              <a:defRPr/>
            </a:lvl6pPr>
            <a:lvl7pPr indent="-342900" lvl="6" marL="3200400" algn="l">
              <a:lnSpc>
                <a:spcPct val="90000"/>
              </a:lnSpc>
              <a:spcBef>
                <a:spcPts val="667"/>
              </a:spcBef>
              <a:spcAft>
                <a:spcPts val="0"/>
              </a:spcAft>
              <a:buClr>
                <a:schemeClr val="dk1"/>
              </a:buClr>
              <a:buSzPts val="1800"/>
              <a:buChar char="•"/>
              <a:defRPr/>
            </a:lvl7pPr>
            <a:lvl8pPr indent="-342900" lvl="7" marL="3657600" algn="l">
              <a:lnSpc>
                <a:spcPct val="90000"/>
              </a:lnSpc>
              <a:spcBef>
                <a:spcPts val="667"/>
              </a:spcBef>
              <a:spcAft>
                <a:spcPts val="0"/>
              </a:spcAft>
              <a:buClr>
                <a:schemeClr val="dk1"/>
              </a:buClr>
              <a:buSzPts val="1800"/>
              <a:buChar char="•"/>
              <a:defRPr/>
            </a:lvl8pPr>
            <a:lvl9pPr indent="-342900" lvl="8" marL="4114800" algn="l">
              <a:lnSpc>
                <a:spcPct val="90000"/>
              </a:lnSpc>
              <a:spcBef>
                <a:spcPts val="667"/>
              </a:spcBef>
              <a:spcAft>
                <a:spcPts val="0"/>
              </a:spcAft>
              <a:buClr>
                <a:schemeClr val="dk1"/>
              </a:buClr>
              <a:buSzPts val="1800"/>
              <a:buChar char="•"/>
              <a:defRPr/>
            </a:lvl9pPr>
          </a:lstStyle>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Title Slide">
  <p:cSld name="7_Title Slide">
    <p:spTree>
      <p:nvGrpSpPr>
        <p:cNvPr id="225" name="Shape 225"/>
        <p:cNvGrpSpPr/>
        <p:nvPr/>
      </p:nvGrpSpPr>
      <p:grpSpPr>
        <a:xfrm>
          <a:off x="0" y="0"/>
          <a:ext cx="0" cy="0"/>
          <a:chOff x="0" y="0"/>
          <a:chExt cx="0" cy="0"/>
        </a:xfrm>
      </p:grpSpPr>
      <p:sp>
        <p:nvSpPr>
          <p:cNvPr id="226" name="Google Shape;226;p106"/>
          <p:cNvSpPr/>
          <p:nvPr/>
        </p:nvSpPr>
        <p:spPr>
          <a:xfrm>
            <a:off x="0" y="-38039"/>
            <a:ext cx="12192000" cy="6896000"/>
          </a:xfrm>
          <a:prstGeom prst="rect">
            <a:avLst/>
          </a:prstGeom>
          <a:solidFill>
            <a:srgbClr val="106585"/>
          </a:solidFill>
          <a:ln>
            <a:noFill/>
          </a:ln>
        </p:spPr>
        <p:txBody>
          <a:bodyPr anchorCtr="1" anchor="ctr" bIns="60925" lIns="121900" spcFirstLastPara="1" rIns="121900" wrap="square" tIns="60925">
            <a:noAutofit/>
          </a:bodyPr>
          <a:lstStyle/>
          <a:p>
            <a:pPr indent="0" lvl="0" marL="0" marR="0" rtl="0" algn="ctr">
              <a:lnSpc>
                <a:spcPct val="100000"/>
              </a:lnSpc>
              <a:spcBef>
                <a:spcPts val="0"/>
              </a:spcBef>
              <a:spcAft>
                <a:spcPts val="0"/>
              </a:spcAft>
              <a:buClr>
                <a:srgbClr val="000000"/>
              </a:buClr>
              <a:buSzPts val="1013"/>
              <a:buFont typeface="Arial"/>
              <a:buNone/>
            </a:pPr>
            <a:r>
              <a:t/>
            </a:r>
            <a:endParaRPr b="0" i="0" sz="1351" u="none" cap="none" strike="noStrike">
              <a:solidFill>
                <a:srgbClr val="FFFFFF"/>
              </a:solidFill>
              <a:latin typeface="Dosis"/>
              <a:ea typeface="Dosis"/>
              <a:cs typeface="Dosis"/>
              <a:sym typeface="Dosis"/>
            </a:endParaRPr>
          </a:p>
        </p:txBody>
      </p:sp>
      <p:sp>
        <p:nvSpPr>
          <p:cNvPr id="227" name="Google Shape;227;p106"/>
          <p:cNvSpPr/>
          <p:nvPr/>
        </p:nvSpPr>
        <p:spPr>
          <a:xfrm flipH="1" rot="10800000">
            <a:off x="586411" y="298802"/>
            <a:ext cx="365312" cy="223817"/>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60925" lIns="121900" spcFirstLastPara="1" rIns="121900" wrap="square" tIns="60925">
            <a:noAutofit/>
          </a:bodyPr>
          <a:lstStyle/>
          <a:p>
            <a:pPr indent="0" lvl="0" marL="0" marR="0" rtl="0" algn="l">
              <a:lnSpc>
                <a:spcPct val="100000"/>
              </a:lnSpc>
              <a:spcBef>
                <a:spcPts val="0"/>
              </a:spcBef>
              <a:spcAft>
                <a:spcPts val="0"/>
              </a:spcAft>
              <a:buClr>
                <a:srgbClr val="000000"/>
              </a:buClr>
              <a:buSzPts val="1013"/>
              <a:buFont typeface="Arial"/>
              <a:buNone/>
            </a:pPr>
            <a:r>
              <a:t/>
            </a:r>
            <a:endParaRPr b="1" i="0" sz="1351" u="none" cap="none" strike="noStrike">
              <a:solidFill>
                <a:srgbClr val="7F7F7F"/>
              </a:solidFill>
              <a:latin typeface="Dosis"/>
              <a:ea typeface="Dosis"/>
              <a:cs typeface="Dosis"/>
              <a:sym typeface="Dosis"/>
            </a:endParaRPr>
          </a:p>
        </p:txBody>
      </p:sp>
      <p:sp>
        <p:nvSpPr>
          <p:cNvPr id="228" name="Google Shape;228;p106"/>
          <p:cNvSpPr txBox="1"/>
          <p:nvPr>
            <p:ph type="title"/>
          </p:nvPr>
        </p:nvSpPr>
        <p:spPr>
          <a:xfrm>
            <a:off x="1015447" y="195949"/>
            <a:ext cx="10161200" cy="470800"/>
          </a:xfrm>
          <a:prstGeom prst="rect">
            <a:avLst/>
          </a:prstGeom>
          <a:noFill/>
          <a:ln>
            <a:noFill/>
          </a:ln>
        </p:spPr>
        <p:txBody>
          <a:bodyPr anchorCtr="0" anchor="ctr" bIns="34250" lIns="68550" spcFirstLastPara="1" rIns="68550" wrap="square" tIns="34250">
            <a:normAutofit/>
          </a:bodyPr>
          <a:lstStyle>
            <a:lvl1pPr lvl="0" algn="l">
              <a:lnSpc>
                <a:spcPct val="90000"/>
              </a:lnSpc>
              <a:spcBef>
                <a:spcPts val="0"/>
              </a:spcBef>
              <a:spcAft>
                <a:spcPts val="0"/>
              </a:spcAft>
              <a:buClr>
                <a:srgbClr val="222A35"/>
              </a:buClr>
              <a:buSzPts val="1500"/>
              <a:buFont typeface="Arial"/>
              <a:buNone/>
              <a:defRPr b="1" sz="2000">
                <a:solidFill>
                  <a:srgbClr val="222A35"/>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29" name="Google Shape;229;p106"/>
          <p:cNvSpPr txBox="1"/>
          <p:nvPr>
            <p:ph idx="1" type="body"/>
          </p:nvPr>
        </p:nvSpPr>
        <p:spPr>
          <a:xfrm>
            <a:off x="996952" y="685689"/>
            <a:ext cx="10179600" cy="292400"/>
          </a:xfrm>
          <a:prstGeom prst="rect">
            <a:avLst/>
          </a:prstGeom>
          <a:noFill/>
          <a:ln>
            <a:noFill/>
          </a:ln>
        </p:spPr>
        <p:txBody>
          <a:bodyPr anchorCtr="0" anchor="t" bIns="34250" lIns="68550" spcFirstLastPara="1" rIns="68550" wrap="square" tIns="34250">
            <a:noAutofit/>
          </a:bodyPr>
          <a:lstStyle>
            <a:lvl1pPr indent="-228600" lvl="0" marL="457200" algn="l">
              <a:lnSpc>
                <a:spcPct val="90000"/>
              </a:lnSpc>
              <a:spcBef>
                <a:spcPts val="1067"/>
              </a:spcBef>
              <a:spcAft>
                <a:spcPts val="0"/>
              </a:spcAft>
              <a:buSzPts val="2100"/>
              <a:buNone/>
              <a:defRPr i="1" sz="1400">
                <a:solidFill>
                  <a:srgbClr val="333F50"/>
                </a:solidFill>
              </a:defRPr>
            </a:lvl1pPr>
            <a:lvl2pPr indent="-342900" lvl="1" marL="914400" algn="l">
              <a:lnSpc>
                <a:spcPct val="90000"/>
              </a:lnSpc>
              <a:spcBef>
                <a:spcPts val="667"/>
              </a:spcBef>
              <a:spcAft>
                <a:spcPts val="0"/>
              </a:spcAft>
              <a:buClr>
                <a:schemeClr val="dk1"/>
              </a:buClr>
              <a:buSzPts val="1800"/>
              <a:buChar char="•"/>
              <a:defRPr/>
            </a:lvl2pPr>
            <a:lvl3pPr indent="-342900" lvl="2" marL="1371600" algn="l">
              <a:lnSpc>
                <a:spcPct val="90000"/>
              </a:lnSpc>
              <a:spcBef>
                <a:spcPts val="667"/>
              </a:spcBef>
              <a:spcAft>
                <a:spcPts val="0"/>
              </a:spcAft>
              <a:buClr>
                <a:schemeClr val="dk1"/>
              </a:buClr>
              <a:buSzPts val="1800"/>
              <a:buChar char="•"/>
              <a:defRPr/>
            </a:lvl3pPr>
            <a:lvl4pPr indent="-342900" lvl="3" marL="1828800" algn="l">
              <a:lnSpc>
                <a:spcPct val="90000"/>
              </a:lnSpc>
              <a:spcBef>
                <a:spcPts val="667"/>
              </a:spcBef>
              <a:spcAft>
                <a:spcPts val="0"/>
              </a:spcAft>
              <a:buClr>
                <a:schemeClr val="dk1"/>
              </a:buClr>
              <a:buSzPts val="1800"/>
              <a:buChar char="•"/>
              <a:defRPr/>
            </a:lvl4pPr>
            <a:lvl5pPr indent="-342900" lvl="4" marL="2286000" algn="l">
              <a:lnSpc>
                <a:spcPct val="90000"/>
              </a:lnSpc>
              <a:spcBef>
                <a:spcPts val="667"/>
              </a:spcBef>
              <a:spcAft>
                <a:spcPts val="0"/>
              </a:spcAft>
              <a:buClr>
                <a:schemeClr val="dk1"/>
              </a:buClr>
              <a:buSzPts val="1800"/>
              <a:buChar char="•"/>
              <a:defRPr/>
            </a:lvl5pPr>
            <a:lvl6pPr indent="-342900" lvl="5" marL="2743200" algn="l">
              <a:lnSpc>
                <a:spcPct val="90000"/>
              </a:lnSpc>
              <a:spcBef>
                <a:spcPts val="667"/>
              </a:spcBef>
              <a:spcAft>
                <a:spcPts val="0"/>
              </a:spcAft>
              <a:buClr>
                <a:schemeClr val="dk1"/>
              </a:buClr>
              <a:buSzPts val="1800"/>
              <a:buChar char="•"/>
              <a:defRPr/>
            </a:lvl6pPr>
            <a:lvl7pPr indent="-342900" lvl="6" marL="3200400" algn="l">
              <a:lnSpc>
                <a:spcPct val="90000"/>
              </a:lnSpc>
              <a:spcBef>
                <a:spcPts val="667"/>
              </a:spcBef>
              <a:spcAft>
                <a:spcPts val="0"/>
              </a:spcAft>
              <a:buClr>
                <a:schemeClr val="dk1"/>
              </a:buClr>
              <a:buSzPts val="1800"/>
              <a:buChar char="•"/>
              <a:defRPr/>
            </a:lvl7pPr>
            <a:lvl8pPr indent="-342900" lvl="7" marL="3657600" algn="l">
              <a:lnSpc>
                <a:spcPct val="90000"/>
              </a:lnSpc>
              <a:spcBef>
                <a:spcPts val="667"/>
              </a:spcBef>
              <a:spcAft>
                <a:spcPts val="0"/>
              </a:spcAft>
              <a:buClr>
                <a:schemeClr val="dk1"/>
              </a:buClr>
              <a:buSzPts val="1800"/>
              <a:buChar char="•"/>
              <a:defRPr/>
            </a:lvl8pPr>
            <a:lvl9pPr indent="-342900" lvl="8" marL="4114800" algn="l">
              <a:lnSpc>
                <a:spcPct val="90000"/>
              </a:lnSpc>
              <a:spcBef>
                <a:spcPts val="667"/>
              </a:spcBef>
              <a:spcAft>
                <a:spcPts val="0"/>
              </a:spcAft>
              <a:buClr>
                <a:schemeClr val="dk1"/>
              </a:buClr>
              <a:buSzPts val="1800"/>
              <a:buChar char="•"/>
              <a:defRPr/>
            </a:lvl9pPr>
          </a:lstStyle>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Title Slide">
  <p:cSld name="8_Title Slide">
    <p:spTree>
      <p:nvGrpSpPr>
        <p:cNvPr id="230" name="Shape 230"/>
        <p:cNvGrpSpPr/>
        <p:nvPr/>
      </p:nvGrpSpPr>
      <p:grpSpPr>
        <a:xfrm>
          <a:off x="0" y="0"/>
          <a:ext cx="0" cy="0"/>
          <a:chOff x="0" y="0"/>
          <a:chExt cx="0" cy="0"/>
        </a:xfrm>
      </p:grpSpPr>
      <p:sp>
        <p:nvSpPr>
          <p:cNvPr id="231" name="Google Shape;231;p107"/>
          <p:cNvSpPr/>
          <p:nvPr/>
        </p:nvSpPr>
        <p:spPr>
          <a:xfrm>
            <a:off x="0" y="-38039"/>
            <a:ext cx="12192800" cy="6858000"/>
          </a:xfrm>
          <a:prstGeom prst="rect">
            <a:avLst/>
          </a:prstGeom>
          <a:solidFill>
            <a:srgbClr val="106585"/>
          </a:solidFill>
          <a:ln>
            <a:noFill/>
          </a:ln>
        </p:spPr>
        <p:txBody>
          <a:bodyPr anchorCtr="1" anchor="ctr" bIns="45650" lIns="91400" spcFirstLastPara="1" rIns="91400" wrap="square" tIns="45650">
            <a:noAutofit/>
          </a:bodyPr>
          <a:lstStyle/>
          <a:p>
            <a:pPr indent="0" lvl="0" marL="0" marR="0" rtl="0" algn="ctr">
              <a:lnSpc>
                <a:spcPct val="100000"/>
              </a:lnSpc>
              <a:spcBef>
                <a:spcPts val="0"/>
              </a:spcBef>
              <a:spcAft>
                <a:spcPts val="0"/>
              </a:spcAft>
              <a:buClr>
                <a:srgbClr val="000000"/>
              </a:buClr>
              <a:buSzPts val="1000"/>
              <a:buFont typeface="Arial"/>
              <a:buNone/>
            </a:pPr>
            <a:r>
              <a:t/>
            </a:r>
            <a:endParaRPr b="0" i="0" sz="1333" u="none" cap="none" strike="noStrike">
              <a:solidFill>
                <a:srgbClr val="FFFFFF"/>
              </a:solidFill>
              <a:latin typeface="Dosis"/>
              <a:ea typeface="Dosis"/>
              <a:cs typeface="Dosis"/>
              <a:sym typeface="Dosis"/>
            </a:endParaRPr>
          </a:p>
        </p:txBody>
      </p:sp>
      <p:sp>
        <p:nvSpPr>
          <p:cNvPr id="232" name="Google Shape;232;p107"/>
          <p:cNvSpPr/>
          <p:nvPr/>
        </p:nvSpPr>
        <p:spPr>
          <a:xfrm rot="10800000">
            <a:off x="11449384" y="272435"/>
            <a:ext cx="288133" cy="219341"/>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650" lIns="91400" spcFirstLastPara="1" rIns="91400" wrap="square" tIns="45650">
            <a:noAutofit/>
          </a:bodyPr>
          <a:lstStyle/>
          <a:p>
            <a:pPr indent="0" lvl="0" marL="0" marR="0" rtl="0" algn="l">
              <a:lnSpc>
                <a:spcPct val="100000"/>
              </a:lnSpc>
              <a:spcBef>
                <a:spcPts val="0"/>
              </a:spcBef>
              <a:spcAft>
                <a:spcPts val="0"/>
              </a:spcAft>
              <a:buClr>
                <a:srgbClr val="000000"/>
              </a:buClr>
              <a:buSzPts val="1000"/>
              <a:buFont typeface="Arial"/>
              <a:buNone/>
            </a:pPr>
            <a:r>
              <a:t/>
            </a:r>
            <a:endParaRPr b="1" i="0" sz="1333" u="none" cap="none" strike="noStrike">
              <a:solidFill>
                <a:srgbClr val="7F7F7F"/>
              </a:solidFill>
              <a:latin typeface="Dosis"/>
              <a:ea typeface="Dosis"/>
              <a:cs typeface="Dosis"/>
              <a:sym typeface="Dosis"/>
            </a:endParaRPr>
          </a:p>
        </p:txBody>
      </p:sp>
      <p:sp>
        <p:nvSpPr>
          <p:cNvPr id="233" name="Google Shape;233;p107"/>
          <p:cNvSpPr txBox="1"/>
          <p:nvPr>
            <p:ph type="title"/>
          </p:nvPr>
        </p:nvSpPr>
        <p:spPr>
          <a:xfrm>
            <a:off x="1015447" y="195949"/>
            <a:ext cx="10161200" cy="470800"/>
          </a:xfrm>
          <a:prstGeom prst="rect">
            <a:avLst/>
          </a:prstGeom>
          <a:noFill/>
          <a:ln>
            <a:noFill/>
          </a:ln>
        </p:spPr>
        <p:txBody>
          <a:bodyPr anchorCtr="0" anchor="ctr" bIns="34250" lIns="68550" spcFirstLastPara="1" rIns="68550" wrap="square" tIns="34250">
            <a:normAutofit/>
          </a:bodyPr>
          <a:lstStyle>
            <a:lvl1pPr lvl="0" algn="r">
              <a:lnSpc>
                <a:spcPct val="90000"/>
              </a:lnSpc>
              <a:spcBef>
                <a:spcPts val="0"/>
              </a:spcBef>
              <a:spcAft>
                <a:spcPts val="0"/>
              </a:spcAft>
              <a:buClr>
                <a:srgbClr val="757070"/>
              </a:buClr>
              <a:buSzPts val="1500"/>
              <a:buFont typeface="Calibri"/>
              <a:buNone/>
              <a:defRPr b="1" sz="2000">
                <a:solidFill>
                  <a:srgbClr val="757070"/>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4" name="Google Shape;234;p107"/>
          <p:cNvSpPr txBox="1"/>
          <p:nvPr>
            <p:ph idx="1" type="body"/>
          </p:nvPr>
        </p:nvSpPr>
        <p:spPr>
          <a:xfrm>
            <a:off x="996952" y="685689"/>
            <a:ext cx="10179600" cy="292400"/>
          </a:xfrm>
          <a:prstGeom prst="rect">
            <a:avLst/>
          </a:prstGeom>
          <a:noFill/>
          <a:ln>
            <a:noFill/>
          </a:ln>
        </p:spPr>
        <p:txBody>
          <a:bodyPr anchorCtr="0" anchor="t" bIns="34250" lIns="68550" spcFirstLastPara="1" rIns="68550" wrap="square" tIns="34250">
            <a:noAutofit/>
          </a:bodyPr>
          <a:lstStyle>
            <a:lvl1pPr indent="-228600" lvl="0" marL="457200" algn="r">
              <a:lnSpc>
                <a:spcPct val="90000"/>
              </a:lnSpc>
              <a:spcBef>
                <a:spcPts val="1067"/>
              </a:spcBef>
              <a:spcAft>
                <a:spcPts val="0"/>
              </a:spcAft>
              <a:buSzPts val="2100"/>
              <a:buNone/>
              <a:defRPr i="1" sz="1467">
                <a:solidFill>
                  <a:srgbClr val="AEABAB"/>
                </a:solidFill>
              </a:defRPr>
            </a:lvl1pPr>
            <a:lvl2pPr indent="-342900" lvl="1" marL="914400" algn="l">
              <a:lnSpc>
                <a:spcPct val="90000"/>
              </a:lnSpc>
              <a:spcBef>
                <a:spcPts val="667"/>
              </a:spcBef>
              <a:spcAft>
                <a:spcPts val="0"/>
              </a:spcAft>
              <a:buClr>
                <a:schemeClr val="dk1"/>
              </a:buClr>
              <a:buSzPts val="1800"/>
              <a:buChar char="•"/>
              <a:defRPr/>
            </a:lvl2pPr>
            <a:lvl3pPr indent="-342900" lvl="2" marL="1371600" algn="l">
              <a:lnSpc>
                <a:spcPct val="90000"/>
              </a:lnSpc>
              <a:spcBef>
                <a:spcPts val="667"/>
              </a:spcBef>
              <a:spcAft>
                <a:spcPts val="0"/>
              </a:spcAft>
              <a:buClr>
                <a:schemeClr val="dk1"/>
              </a:buClr>
              <a:buSzPts val="1800"/>
              <a:buChar char="•"/>
              <a:defRPr/>
            </a:lvl3pPr>
            <a:lvl4pPr indent="-342900" lvl="3" marL="1828800" algn="l">
              <a:lnSpc>
                <a:spcPct val="90000"/>
              </a:lnSpc>
              <a:spcBef>
                <a:spcPts val="667"/>
              </a:spcBef>
              <a:spcAft>
                <a:spcPts val="0"/>
              </a:spcAft>
              <a:buClr>
                <a:schemeClr val="dk1"/>
              </a:buClr>
              <a:buSzPts val="1800"/>
              <a:buChar char="•"/>
              <a:defRPr/>
            </a:lvl4pPr>
            <a:lvl5pPr indent="-342900" lvl="4" marL="2286000" algn="l">
              <a:lnSpc>
                <a:spcPct val="90000"/>
              </a:lnSpc>
              <a:spcBef>
                <a:spcPts val="667"/>
              </a:spcBef>
              <a:spcAft>
                <a:spcPts val="0"/>
              </a:spcAft>
              <a:buClr>
                <a:schemeClr val="dk1"/>
              </a:buClr>
              <a:buSzPts val="1800"/>
              <a:buChar char="•"/>
              <a:defRPr/>
            </a:lvl5pPr>
            <a:lvl6pPr indent="-342900" lvl="5" marL="2743200" algn="l">
              <a:lnSpc>
                <a:spcPct val="90000"/>
              </a:lnSpc>
              <a:spcBef>
                <a:spcPts val="667"/>
              </a:spcBef>
              <a:spcAft>
                <a:spcPts val="0"/>
              </a:spcAft>
              <a:buClr>
                <a:schemeClr val="dk1"/>
              </a:buClr>
              <a:buSzPts val="1800"/>
              <a:buChar char="•"/>
              <a:defRPr/>
            </a:lvl6pPr>
            <a:lvl7pPr indent="-342900" lvl="6" marL="3200400" algn="l">
              <a:lnSpc>
                <a:spcPct val="90000"/>
              </a:lnSpc>
              <a:spcBef>
                <a:spcPts val="667"/>
              </a:spcBef>
              <a:spcAft>
                <a:spcPts val="0"/>
              </a:spcAft>
              <a:buClr>
                <a:schemeClr val="dk1"/>
              </a:buClr>
              <a:buSzPts val="1800"/>
              <a:buChar char="•"/>
              <a:defRPr/>
            </a:lvl7pPr>
            <a:lvl8pPr indent="-342900" lvl="7" marL="3657600" algn="l">
              <a:lnSpc>
                <a:spcPct val="90000"/>
              </a:lnSpc>
              <a:spcBef>
                <a:spcPts val="667"/>
              </a:spcBef>
              <a:spcAft>
                <a:spcPts val="0"/>
              </a:spcAft>
              <a:buClr>
                <a:schemeClr val="dk1"/>
              </a:buClr>
              <a:buSzPts val="1800"/>
              <a:buChar char="•"/>
              <a:defRPr/>
            </a:lvl8pPr>
            <a:lvl9pPr indent="-342900" lvl="8" marL="4114800" algn="l">
              <a:lnSpc>
                <a:spcPct val="90000"/>
              </a:lnSpc>
              <a:spcBef>
                <a:spcPts val="667"/>
              </a:spcBef>
              <a:spcAft>
                <a:spcPts val="0"/>
              </a:spcAft>
              <a:buClr>
                <a:schemeClr val="dk1"/>
              </a:buClr>
              <a:buSzPts val="1800"/>
              <a:buChar char="•"/>
              <a:defRPr/>
            </a:lvl9pPr>
          </a:lstStyle>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AND_BODY" type="tx">
  <p:cSld name="TITLE_AND_BODY">
    <p:bg>
      <p:bgPr>
        <a:solidFill>
          <a:srgbClr val="44546A"/>
        </a:solidFill>
      </p:bgPr>
    </p:bg>
    <p:spTree>
      <p:nvGrpSpPr>
        <p:cNvPr id="235" name="Shape 235"/>
        <p:cNvGrpSpPr/>
        <p:nvPr/>
      </p:nvGrpSpPr>
      <p:grpSpPr>
        <a:xfrm>
          <a:off x="0" y="0"/>
          <a:ext cx="0" cy="0"/>
          <a:chOff x="0" y="0"/>
          <a:chExt cx="0" cy="0"/>
        </a:xfrm>
      </p:grpSpPr>
      <p:sp>
        <p:nvSpPr>
          <p:cNvPr id="236" name="Google Shape;236;p108"/>
          <p:cNvSpPr/>
          <p:nvPr/>
        </p:nvSpPr>
        <p:spPr>
          <a:xfrm flipH="1">
            <a:off x="4776799" y="2067604"/>
            <a:ext cx="7415200" cy="4790400"/>
          </a:xfrm>
          <a:custGeom>
            <a:rect b="b" l="l" r="r" t="t"/>
            <a:pathLst>
              <a:path extrusionOk="0" h="120000" w="120000">
                <a:moveTo>
                  <a:pt x="0" y="120000"/>
                </a:moveTo>
                <a:lnTo>
                  <a:pt x="0" y="0"/>
                </a:lnTo>
                <a:lnTo>
                  <a:pt x="120000" y="120000"/>
                </a:lnTo>
                <a:close/>
              </a:path>
            </a:pathLst>
          </a:custGeom>
          <a:solidFill>
            <a:srgbClr val="E7E6E6"/>
          </a:solidFill>
          <a:ln>
            <a:noFill/>
          </a:ln>
        </p:spPr>
        <p:txBody>
          <a:bodyPr anchorCtr="0" anchor="ctr" bIns="121850" lIns="121850" spcFirstLastPara="1" rIns="121850" wrap="square" tIns="12185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867" u="none" cap="none" strike="noStrike">
              <a:solidFill>
                <a:srgbClr val="000000"/>
              </a:solidFill>
              <a:latin typeface="Arial"/>
              <a:ea typeface="Arial"/>
              <a:cs typeface="Arial"/>
              <a:sym typeface="Arial"/>
            </a:endParaRPr>
          </a:p>
        </p:txBody>
      </p:sp>
      <p:sp>
        <p:nvSpPr>
          <p:cNvPr id="237" name="Google Shape;237;p108"/>
          <p:cNvSpPr/>
          <p:nvPr/>
        </p:nvSpPr>
        <p:spPr>
          <a:xfrm>
            <a:off x="36" y="3765999"/>
            <a:ext cx="9827200" cy="3092000"/>
          </a:xfrm>
          <a:custGeom>
            <a:rect b="b" l="l" r="r" t="t"/>
            <a:pathLst>
              <a:path extrusionOk="0" h="120000" w="120000">
                <a:moveTo>
                  <a:pt x="0" y="120000"/>
                </a:moveTo>
                <a:lnTo>
                  <a:pt x="0" y="0"/>
                </a:lnTo>
                <a:lnTo>
                  <a:pt x="120000" y="120000"/>
                </a:lnTo>
                <a:close/>
              </a:path>
            </a:pathLst>
          </a:custGeom>
          <a:solidFill>
            <a:srgbClr val="36AFCE"/>
          </a:solidFill>
          <a:ln>
            <a:noFill/>
          </a:ln>
        </p:spPr>
        <p:txBody>
          <a:bodyPr anchorCtr="0" anchor="ctr" bIns="121850" lIns="121850" spcFirstLastPara="1" rIns="121850" wrap="square" tIns="12185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867" u="none" cap="none" strike="noStrike">
              <a:solidFill>
                <a:srgbClr val="000000"/>
              </a:solidFill>
              <a:latin typeface="Arial"/>
              <a:ea typeface="Arial"/>
              <a:cs typeface="Arial"/>
              <a:sym typeface="Arial"/>
            </a:endParaRPr>
          </a:p>
        </p:txBody>
      </p:sp>
      <p:sp>
        <p:nvSpPr>
          <p:cNvPr id="238" name="Google Shape;238;p108"/>
          <p:cNvSpPr/>
          <p:nvPr/>
        </p:nvSpPr>
        <p:spPr>
          <a:xfrm>
            <a:off x="270967" y="275003"/>
            <a:ext cx="11650000" cy="6308000"/>
          </a:xfrm>
          <a:prstGeom prst="rect">
            <a:avLst/>
          </a:prstGeom>
          <a:solidFill>
            <a:srgbClr val="000000"/>
          </a:solidFill>
          <a:ln>
            <a:noFill/>
          </a:ln>
          <a:effectLst>
            <a:outerShdw algn="tl">
              <a:srgbClr val="000000">
                <a:alpha val="40000"/>
              </a:srgbClr>
            </a:outerShdw>
          </a:effectLst>
        </p:spPr>
        <p:txBody>
          <a:bodyPr anchorCtr="0" anchor="ctr" bIns="121850" lIns="121850" spcFirstLastPara="1" rIns="121850" wrap="square" tIns="12185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867" u="none" cap="none" strike="noStrike">
              <a:solidFill>
                <a:srgbClr val="000000"/>
              </a:solidFill>
              <a:latin typeface="Arial"/>
              <a:ea typeface="Arial"/>
              <a:cs typeface="Arial"/>
              <a:sym typeface="Arial"/>
            </a:endParaRPr>
          </a:p>
        </p:txBody>
      </p:sp>
      <p:sp>
        <p:nvSpPr>
          <p:cNvPr id="239" name="Google Shape;239;p108"/>
          <p:cNvSpPr txBox="1"/>
          <p:nvPr>
            <p:ph type="title"/>
          </p:nvPr>
        </p:nvSpPr>
        <p:spPr>
          <a:xfrm>
            <a:off x="1092195" y="1127467"/>
            <a:ext cx="10007600" cy="1272800"/>
          </a:xfrm>
          <a:prstGeom prst="rect">
            <a:avLst/>
          </a:prstGeom>
          <a:noFill/>
          <a:ln>
            <a:noFill/>
          </a:ln>
        </p:spPr>
        <p:txBody>
          <a:bodyPr anchorCtr="0" anchor="t" bIns="91400" lIns="91400" spcFirstLastPara="1" rIns="91400" wrap="square" tIns="91400">
            <a:normAutofit/>
          </a:bodyPr>
          <a:lstStyle>
            <a:lvl1pPr lvl="0" algn="l">
              <a:lnSpc>
                <a:spcPct val="90000"/>
              </a:lnSpc>
              <a:spcBef>
                <a:spcPts val="0"/>
              </a:spcBef>
              <a:spcAft>
                <a:spcPts val="0"/>
              </a:spcAft>
              <a:buClr>
                <a:srgbClr val="000000"/>
              </a:buClr>
              <a:buSzPts val="3000"/>
              <a:buFont typeface="Calibri"/>
              <a:buNone/>
              <a:defRPr sz="4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40" name="Google Shape;240;p108"/>
          <p:cNvSpPr txBox="1"/>
          <p:nvPr>
            <p:ph idx="1" type="body"/>
          </p:nvPr>
        </p:nvSpPr>
        <p:spPr>
          <a:xfrm>
            <a:off x="1092195" y="2654295"/>
            <a:ext cx="10007600" cy="3264000"/>
          </a:xfrm>
          <a:prstGeom prst="rect">
            <a:avLst/>
          </a:prstGeom>
          <a:noFill/>
          <a:ln>
            <a:noFill/>
          </a:ln>
        </p:spPr>
        <p:txBody>
          <a:bodyPr anchorCtr="0" anchor="t" bIns="91400" lIns="91400" spcFirstLastPara="1" rIns="91400" wrap="square" tIns="91400">
            <a:normAutofit/>
          </a:bodyPr>
          <a:lstStyle>
            <a:lvl1pPr indent="-311150" lvl="0" marL="457200" algn="l">
              <a:lnSpc>
                <a:spcPct val="90000"/>
              </a:lnSpc>
              <a:spcBef>
                <a:spcPts val="0"/>
              </a:spcBef>
              <a:spcAft>
                <a:spcPts val="0"/>
              </a:spcAft>
              <a:buSzPts val="1300"/>
              <a:buChar char="●"/>
              <a:defRPr/>
            </a:lvl1pPr>
            <a:lvl2pPr indent="-342900" lvl="1" marL="914400" algn="l">
              <a:lnSpc>
                <a:spcPct val="90000"/>
              </a:lnSpc>
              <a:spcBef>
                <a:spcPts val="667"/>
              </a:spcBef>
              <a:spcAft>
                <a:spcPts val="0"/>
              </a:spcAft>
              <a:buClr>
                <a:schemeClr val="dk1"/>
              </a:buClr>
              <a:buSzPts val="1800"/>
              <a:buChar char="•"/>
              <a:defRPr/>
            </a:lvl2pPr>
            <a:lvl3pPr indent="-342900" lvl="2" marL="1371600" algn="l">
              <a:lnSpc>
                <a:spcPct val="90000"/>
              </a:lnSpc>
              <a:spcBef>
                <a:spcPts val="667"/>
              </a:spcBef>
              <a:spcAft>
                <a:spcPts val="0"/>
              </a:spcAft>
              <a:buClr>
                <a:schemeClr val="dk1"/>
              </a:buClr>
              <a:buSzPts val="1800"/>
              <a:buChar char="•"/>
              <a:defRPr/>
            </a:lvl3pPr>
            <a:lvl4pPr indent="-342900" lvl="3" marL="1828800" algn="l">
              <a:lnSpc>
                <a:spcPct val="90000"/>
              </a:lnSpc>
              <a:spcBef>
                <a:spcPts val="667"/>
              </a:spcBef>
              <a:spcAft>
                <a:spcPts val="0"/>
              </a:spcAft>
              <a:buClr>
                <a:schemeClr val="dk1"/>
              </a:buClr>
              <a:buSzPts val="1800"/>
              <a:buChar char="•"/>
              <a:defRPr/>
            </a:lvl4pPr>
            <a:lvl5pPr indent="-342900" lvl="4" marL="2286000" algn="l">
              <a:lnSpc>
                <a:spcPct val="90000"/>
              </a:lnSpc>
              <a:spcBef>
                <a:spcPts val="667"/>
              </a:spcBef>
              <a:spcAft>
                <a:spcPts val="0"/>
              </a:spcAft>
              <a:buClr>
                <a:schemeClr val="dk1"/>
              </a:buClr>
              <a:buSzPts val="1800"/>
              <a:buChar char="•"/>
              <a:defRPr/>
            </a:lvl5pPr>
            <a:lvl6pPr indent="-342900" lvl="5" marL="2743200" algn="l">
              <a:lnSpc>
                <a:spcPct val="90000"/>
              </a:lnSpc>
              <a:spcBef>
                <a:spcPts val="667"/>
              </a:spcBef>
              <a:spcAft>
                <a:spcPts val="0"/>
              </a:spcAft>
              <a:buClr>
                <a:schemeClr val="dk1"/>
              </a:buClr>
              <a:buSzPts val="1800"/>
              <a:buChar char="•"/>
              <a:defRPr/>
            </a:lvl6pPr>
            <a:lvl7pPr indent="-342900" lvl="6" marL="3200400" algn="l">
              <a:lnSpc>
                <a:spcPct val="90000"/>
              </a:lnSpc>
              <a:spcBef>
                <a:spcPts val="667"/>
              </a:spcBef>
              <a:spcAft>
                <a:spcPts val="0"/>
              </a:spcAft>
              <a:buClr>
                <a:schemeClr val="dk1"/>
              </a:buClr>
              <a:buSzPts val="1800"/>
              <a:buChar char="•"/>
              <a:defRPr/>
            </a:lvl7pPr>
            <a:lvl8pPr indent="-342900" lvl="7" marL="3657600" algn="l">
              <a:lnSpc>
                <a:spcPct val="90000"/>
              </a:lnSpc>
              <a:spcBef>
                <a:spcPts val="667"/>
              </a:spcBef>
              <a:spcAft>
                <a:spcPts val="0"/>
              </a:spcAft>
              <a:buClr>
                <a:schemeClr val="dk1"/>
              </a:buClr>
              <a:buSzPts val="1800"/>
              <a:buChar char="•"/>
              <a:defRPr/>
            </a:lvl8pPr>
            <a:lvl9pPr indent="-342900" lvl="8" marL="4114800" algn="l">
              <a:lnSpc>
                <a:spcPct val="90000"/>
              </a:lnSpc>
              <a:spcBef>
                <a:spcPts val="667"/>
              </a:spcBef>
              <a:spcAft>
                <a:spcPts val="0"/>
              </a:spcAft>
              <a:buClr>
                <a:schemeClr val="dk1"/>
              </a:buClr>
              <a:buSzPts val="1800"/>
              <a:buChar char="•"/>
              <a:defRPr/>
            </a:lvl9pPr>
          </a:lstStyle>
          <a:p/>
        </p:txBody>
      </p:sp>
      <p:sp>
        <p:nvSpPr>
          <p:cNvPr id="241" name="Google Shape;241;p108"/>
          <p:cNvSpPr txBox="1"/>
          <p:nvPr>
            <p:ph idx="12" type="sldNum"/>
          </p:nvPr>
        </p:nvSpPr>
        <p:spPr>
          <a:xfrm>
            <a:off x="11187647" y="6058228"/>
            <a:ext cx="731600" cy="524800"/>
          </a:xfrm>
          <a:prstGeom prst="rect">
            <a:avLst/>
          </a:prstGeom>
          <a:noFill/>
          <a:ln>
            <a:noFill/>
          </a:ln>
        </p:spPr>
        <p:txBody>
          <a:bodyPr anchorCtr="0" anchor="ctr" bIns="91400" lIns="91400" spcFirstLastPara="1" rIns="91400" wrap="square" tIns="91400">
            <a:normAutofit/>
          </a:bodyPr>
          <a:lstStyle>
            <a:lvl1pPr indent="0" lvl="0"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Diapositive de titre">
  <p:cSld name="1_Diapositive de titre">
    <p:spTree>
      <p:nvGrpSpPr>
        <p:cNvPr id="242" name="Shape 242"/>
        <p:cNvGrpSpPr/>
        <p:nvPr/>
      </p:nvGrpSpPr>
      <p:grpSpPr>
        <a:xfrm>
          <a:off x="0" y="0"/>
          <a:ext cx="0" cy="0"/>
          <a:chOff x="0" y="0"/>
          <a:chExt cx="0" cy="0"/>
        </a:xfrm>
      </p:grpSpPr>
      <p:sp>
        <p:nvSpPr>
          <p:cNvPr id="243" name="Google Shape;243;p109"/>
          <p:cNvSpPr txBox="1"/>
          <p:nvPr>
            <p:ph idx="1" type="subTitle"/>
          </p:nvPr>
        </p:nvSpPr>
        <p:spPr>
          <a:xfrm>
            <a:off x="1524000" y="3602040"/>
            <a:ext cx="9144000" cy="1655600"/>
          </a:xfrm>
          <a:prstGeom prst="rect">
            <a:avLst/>
          </a:prstGeom>
          <a:noFill/>
          <a:ln>
            <a:noFill/>
          </a:ln>
        </p:spPr>
        <p:txBody>
          <a:bodyPr anchorCtr="1" anchor="t" bIns="45700" lIns="91400" spcFirstLastPara="1" rIns="91400" wrap="square" tIns="45700">
            <a:normAutofit/>
          </a:bodyPr>
          <a:lstStyle>
            <a:lvl1pPr lvl="0" algn="ctr">
              <a:lnSpc>
                <a:spcPct val="90000"/>
              </a:lnSpc>
              <a:spcBef>
                <a:spcPts val="1000"/>
              </a:spcBef>
              <a:spcAft>
                <a:spcPts val="0"/>
              </a:spcAft>
              <a:buSzPts val="2100"/>
              <a:buNone/>
              <a:defRPr sz="2400"/>
            </a:lvl1pPr>
            <a:lvl2pPr lvl="1" algn="l">
              <a:lnSpc>
                <a:spcPct val="90000"/>
              </a:lnSpc>
              <a:spcBef>
                <a:spcPts val="667"/>
              </a:spcBef>
              <a:spcAft>
                <a:spcPts val="0"/>
              </a:spcAft>
              <a:buClr>
                <a:schemeClr val="dk1"/>
              </a:buClr>
              <a:buSzPts val="1800"/>
              <a:buChar char="•"/>
              <a:defRPr/>
            </a:lvl2pPr>
            <a:lvl3pPr lvl="2" algn="l">
              <a:lnSpc>
                <a:spcPct val="90000"/>
              </a:lnSpc>
              <a:spcBef>
                <a:spcPts val="667"/>
              </a:spcBef>
              <a:spcAft>
                <a:spcPts val="0"/>
              </a:spcAft>
              <a:buClr>
                <a:schemeClr val="dk1"/>
              </a:buClr>
              <a:buSzPts val="1800"/>
              <a:buChar char="•"/>
              <a:defRPr/>
            </a:lvl3pPr>
            <a:lvl4pPr lvl="3" algn="l">
              <a:lnSpc>
                <a:spcPct val="90000"/>
              </a:lnSpc>
              <a:spcBef>
                <a:spcPts val="667"/>
              </a:spcBef>
              <a:spcAft>
                <a:spcPts val="0"/>
              </a:spcAft>
              <a:buClr>
                <a:schemeClr val="dk1"/>
              </a:buClr>
              <a:buSzPts val="1800"/>
              <a:buChar char="•"/>
              <a:defRPr/>
            </a:lvl4pPr>
            <a:lvl5pPr lvl="4" algn="l">
              <a:lnSpc>
                <a:spcPct val="90000"/>
              </a:lnSpc>
              <a:spcBef>
                <a:spcPts val="667"/>
              </a:spcBef>
              <a:spcAft>
                <a:spcPts val="0"/>
              </a:spcAft>
              <a:buClr>
                <a:schemeClr val="dk1"/>
              </a:buClr>
              <a:buSzPts val="1800"/>
              <a:buChar char="•"/>
              <a:defRPr/>
            </a:lvl5pPr>
            <a:lvl6pPr lvl="5" algn="l">
              <a:lnSpc>
                <a:spcPct val="90000"/>
              </a:lnSpc>
              <a:spcBef>
                <a:spcPts val="667"/>
              </a:spcBef>
              <a:spcAft>
                <a:spcPts val="0"/>
              </a:spcAft>
              <a:buClr>
                <a:schemeClr val="dk1"/>
              </a:buClr>
              <a:buSzPts val="1800"/>
              <a:buChar char="•"/>
              <a:defRPr/>
            </a:lvl6pPr>
            <a:lvl7pPr lvl="6" algn="l">
              <a:lnSpc>
                <a:spcPct val="90000"/>
              </a:lnSpc>
              <a:spcBef>
                <a:spcPts val="667"/>
              </a:spcBef>
              <a:spcAft>
                <a:spcPts val="0"/>
              </a:spcAft>
              <a:buClr>
                <a:schemeClr val="dk1"/>
              </a:buClr>
              <a:buSzPts val="1800"/>
              <a:buChar char="•"/>
              <a:defRPr/>
            </a:lvl7pPr>
            <a:lvl8pPr lvl="7" algn="l">
              <a:lnSpc>
                <a:spcPct val="90000"/>
              </a:lnSpc>
              <a:spcBef>
                <a:spcPts val="667"/>
              </a:spcBef>
              <a:spcAft>
                <a:spcPts val="0"/>
              </a:spcAft>
              <a:buClr>
                <a:schemeClr val="dk1"/>
              </a:buClr>
              <a:buSzPts val="1800"/>
              <a:buChar char="•"/>
              <a:defRPr/>
            </a:lvl8pPr>
            <a:lvl9pPr lvl="8" algn="l">
              <a:lnSpc>
                <a:spcPct val="90000"/>
              </a:lnSpc>
              <a:spcBef>
                <a:spcPts val="667"/>
              </a:spcBef>
              <a:spcAft>
                <a:spcPts val="0"/>
              </a:spcAft>
              <a:buClr>
                <a:schemeClr val="dk1"/>
              </a:buClr>
              <a:buSzPts val="1800"/>
              <a:buChar char="•"/>
              <a:defRPr/>
            </a:lvl9pPr>
          </a:lstStyle>
          <a:p/>
        </p:txBody>
      </p:sp>
      <p:sp>
        <p:nvSpPr>
          <p:cNvPr id="244" name="Google Shape;244;p109"/>
          <p:cNvSpPr txBox="1"/>
          <p:nvPr>
            <p:ph idx="10" type="dt"/>
          </p:nvPr>
        </p:nvSpPr>
        <p:spPr>
          <a:xfrm>
            <a:off x="838200" y="6356347"/>
            <a:ext cx="2743200" cy="365200"/>
          </a:xfrm>
          <a:prstGeom prst="rect">
            <a:avLst/>
          </a:prstGeom>
          <a:noFill/>
          <a:ln>
            <a:noFill/>
          </a:ln>
        </p:spPr>
        <p:txBody>
          <a:bodyPr anchorCtr="0" anchor="ctr" bIns="45700" lIns="91400" spcFirstLastPara="1" rIns="91400" wrap="square" tIns="45700">
            <a:noAutofit/>
          </a:bodyPr>
          <a:lstStyle>
            <a:lvl1pPr lvl="0" algn="l">
              <a:lnSpc>
                <a:spcPct val="100000"/>
              </a:lnSpc>
              <a:spcBef>
                <a:spcPts val="0"/>
              </a:spcBef>
              <a:spcAft>
                <a:spcPts val="0"/>
              </a:spcAft>
              <a:buClr>
                <a:srgbClr val="888888"/>
              </a:buClr>
              <a:buSzPts val="900"/>
              <a:buFont typeface="Calibri"/>
              <a:buNone/>
              <a:defRPr/>
            </a:lvl1pPr>
            <a:lvl2pPr lvl="1" algn="l">
              <a:spcBef>
                <a:spcPts val="0"/>
              </a:spcBef>
              <a:spcAft>
                <a:spcPts val="0"/>
              </a:spcAft>
              <a:buClr>
                <a:schemeClr val="dk1"/>
              </a:buClr>
              <a:buSzPts val="1400"/>
              <a:buFont typeface="Arial"/>
              <a:buNone/>
              <a:defRPr/>
            </a:lvl2pPr>
            <a:lvl3pPr lvl="2" algn="l">
              <a:spcBef>
                <a:spcPts val="0"/>
              </a:spcBef>
              <a:spcAft>
                <a:spcPts val="0"/>
              </a:spcAft>
              <a:buClr>
                <a:schemeClr val="dk1"/>
              </a:buClr>
              <a:buSzPts val="1400"/>
              <a:buFont typeface="Arial"/>
              <a:buNone/>
              <a:defRPr/>
            </a:lvl3pPr>
            <a:lvl4pPr lvl="3" algn="l">
              <a:spcBef>
                <a:spcPts val="0"/>
              </a:spcBef>
              <a:spcAft>
                <a:spcPts val="0"/>
              </a:spcAft>
              <a:buClr>
                <a:schemeClr val="dk1"/>
              </a:buClr>
              <a:buSzPts val="1400"/>
              <a:buFont typeface="Arial"/>
              <a:buNone/>
              <a:defRPr/>
            </a:lvl4pPr>
            <a:lvl5pPr lvl="4" algn="l">
              <a:spcBef>
                <a:spcPts val="0"/>
              </a:spcBef>
              <a:spcAft>
                <a:spcPts val="0"/>
              </a:spcAft>
              <a:buClr>
                <a:schemeClr val="dk1"/>
              </a:buClr>
              <a:buSzPts val="1400"/>
              <a:buFont typeface="Arial"/>
              <a:buNone/>
              <a:defRPr/>
            </a:lvl5pPr>
            <a:lvl6pPr lvl="5" algn="l">
              <a:spcBef>
                <a:spcPts val="0"/>
              </a:spcBef>
              <a:spcAft>
                <a:spcPts val="0"/>
              </a:spcAft>
              <a:buClr>
                <a:schemeClr val="dk1"/>
              </a:buClr>
              <a:buSzPts val="1400"/>
              <a:buFont typeface="Arial"/>
              <a:buNone/>
              <a:defRPr/>
            </a:lvl6pPr>
            <a:lvl7pPr lvl="6" algn="l">
              <a:spcBef>
                <a:spcPts val="0"/>
              </a:spcBef>
              <a:spcAft>
                <a:spcPts val="0"/>
              </a:spcAft>
              <a:buClr>
                <a:schemeClr val="dk1"/>
              </a:buClr>
              <a:buSzPts val="1400"/>
              <a:buFont typeface="Arial"/>
              <a:buNone/>
              <a:defRPr/>
            </a:lvl7pPr>
            <a:lvl8pPr lvl="7" algn="l">
              <a:spcBef>
                <a:spcPts val="0"/>
              </a:spcBef>
              <a:spcAft>
                <a:spcPts val="0"/>
              </a:spcAft>
              <a:buClr>
                <a:schemeClr val="dk1"/>
              </a:buClr>
              <a:buSzPts val="1400"/>
              <a:buFont typeface="Arial"/>
              <a:buNone/>
              <a:defRPr/>
            </a:lvl8pPr>
            <a:lvl9pPr lvl="8" algn="l">
              <a:spcBef>
                <a:spcPts val="0"/>
              </a:spcBef>
              <a:spcAft>
                <a:spcPts val="0"/>
              </a:spcAft>
              <a:buClr>
                <a:schemeClr val="dk1"/>
              </a:buClr>
              <a:buSzPts val="1400"/>
              <a:buFont typeface="Arial"/>
              <a:buNone/>
              <a:defRPr/>
            </a:lvl9pPr>
          </a:lstStyle>
          <a:p/>
        </p:txBody>
      </p:sp>
      <p:sp>
        <p:nvSpPr>
          <p:cNvPr id="245" name="Google Shape;245;p109"/>
          <p:cNvSpPr txBox="1"/>
          <p:nvPr>
            <p:ph idx="11" type="ftr"/>
          </p:nvPr>
        </p:nvSpPr>
        <p:spPr>
          <a:xfrm>
            <a:off x="4038599" y="6356347"/>
            <a:ext cx="4114800" cy="365200"/>
          </a:xfrm>
          <a:prstGeom prst="rect">
            <a:avLst/>
          </a:prstGeom>
          <a:noFill/>
          <a:ln>
            <a:noFill/>
          </a:ln>
        </p:spPr>
        <p:txBody>
          <a:bodyPr anchorCtr="1" anchor="ctr" bIns="45700" lIns="91400" spcFirstLastPara="1" rIns="91400" wrap="square" tIns="45700">
            <a:noAutofit/>
          </a:bodyPr>
          <a:lstStyle>
            <a:lvl1pPr lvl="0" algn="ctr">
              <a:lnSpc>
                <a:spcPct val="100000"/>
              </a:lnSpc>
              <a:spcBef>
                <a:spcPts val="0"/>
              </a:spcBef>
              <a:spcAft>
                <a:spcPts val="0"/>
              </a:spcAft>
              <a:buClr>
                <a:srgbClr val="888888"/>
              </a:buClr>
              <a:buSzPts val="900"/>
              <a:buFont typeface="Calibri"/>
              <a:buNone/>
              <a:defRPr/>
            </a:lvl1pPr>
            <a:lvl2pPr lvl="1" algn="l">
              <a:spcBef>
                <a:spcPts val="0"/>
              </a:spcBef>
              <a:spcAft>
                <a:spcPts val="0"/>
              </a:spcAft>
              <a:buClr>
                <a:schemeClr val="dk1"/>
              </a:buClr>
              <a:buSzPts val="1400"/>
              <a:buFont typeface="Arial"/>
              <a:buNone/>
              <a:defRPr/>
            </a:lvl2pPr>
            <a:lvl3pPr lvl="2" algn="l">
              <a:spcBef>
                <a:spcPts val="0"/>
              </a:spcBef>
              <a:spcAft>
                <a:spcPts val="0"/>
              </a:spcAft>
              <a:buClr>
                <a:schemeClr val="dk1"/>
              </a:buClr>
              <a:buSzPts val="1400"/>
              <a:buFont typeface="Arial"/>
              <a:buNone/>
              <a:defRPr/>
            </a:lvl3pPr>
            <a:lvl4pPr lvl="3" algn="l">
              <a:spcBef>
                <a:spcPts val="0"/>
              </a:spcBef>
              <a:spcAft>
                <a:spcPts val="0"/>
              </a:spcAft>
              <a:buClr>
                <a:schemeClr val="dk1"/>
              </a:buClr>
              <a:buSzPts val="1400"/>
              <a:buFont typeface="Arial"/>
              <a:buNone/>
              <a:defRPr/>
            </a:lvl4pPr>
            <a:lvl5pPr lvl="4" algn="l">
              <a:spcBef>
                <a:spcPts val="0"/>
              </a:spcBef>
              <a:spcAft>
                <a:spcPts val="0"/>
              </a:spcAft>
              <a:buClr>
                <a:schemeClr val="dk1"/>
              </a:buClr>
              <a:buSzPts val="1400"/>
              <a:buFont typeface="Arial"/>
              <a:buNone/>
              <a:defRPr/>
            </a:lvl5pPr>
            <a:lvl6pPr lvl="5" algn="l">
              <a:spcBef>
                <a:spcPts val="0"/>
              </a:spcBef>
              <a:spcAft>
                <a:spcPts val="0"/>
              </a:spcAft>
              <a:buClr>
                <a:schemeClr val="dk1"/>
              </a:buClr>
              <a:buSzPts val="1400"/>
              <a:buFont typeface="Arial"/>
              <a:buNone/>
              <a:defRPr/>
            </a:lvl6pPr>
            <a:lvl7pPr lvl="6" algn="l">
              <a:spcBef>
                <a:spcPts val="0"/>
              </a:spcBef>
              <a:spcAft>
                <a:spcPts val="0"/>
              </a:spcAft>
              <a:buClr>
                <a:schemeClr val="dk1"/>
              </a:buClr>
              <a:buSzPts val="1400"/>
              <a:buFont typeface="Arial"/>
              <a:buNone/>
              <a:defRPr/>
            </a:lvl7pPr>
            <a:lvl8pPr lvl="7" algn="l">
              <a:spcBef>
                <a:spcPts val="0"/>
              </a:spcBef>
              <a:spcAft>
                <a:spcPts val="0"/>
              </a:spcAft>
              <a:buClr>
                <a:schemeClr val="dk1"/>
              </a:buClr>
              <a:buSzPts val="1400"/>
              <a:buFont typeface="Arial"/>
              <a:buNone/>
              <a:defRPr/>
            </a:lvl8pPr>
            <a:lvl9pPr lvl="8" algn="l">
              <a:spcBef>
                <a:spcPts val="0"/>
              </a:spcBef>
              <a:spcAft>
                <a:spcPts val="0"/>
              </a:spcAft>
              <a:buClr>
                <a:schemeClr val="dk1"/>
              </a:buClr>
              <a:buSzPts val="1400"/>
              <a:buFont typeface="Arial"/>
              <a:buNone/>
              <a:defRPr/>
            </a:lvl9pPr>
          </a:lstStyle>
          <a:p/>
        </p:txBody>
      </p:sp>
      <p:sp>
        <p:nvSpPr>
          <p:cNvPr id="246" name="Google Shape;246;p109"/>
          <p:cNvSpPr txBox="1"/>
          <p:nvPr>
            <p:ph idx="12" type="sldNum"/>
          </p:nvPr>
        </p:nvSpPr>
        <p:spPr>
          <a:xfrm>
            <a:off x="8610599" y="6356347"/>
            <a:ext cx="2743200" cy="365200"/>
          </a:xfrm>
          <a:prstGeom prst="rect">
            <a:avLst/>
          </a:prstGeom>
          <a:noFill/>
          <a:ln>
            <a:noFill/>
          </a:ln>
        </p:spPr>
        <p:txBody>
          <a:bodyPr anchorCtr="0" anchor="ctr" bIns="45700" lIns="91400" spcFirstLastPara="1" rIns="91400" wrap="square" tIns="45700">
            <a:noAutofit/>
          </a:bodyPr>
          <a:lstStyle>
            <a:lvl1pPr indent="0" lvl="0"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
        <p:nvSpPr>
          <p:cNvPr id="247" name="Google Shape;247;p109"/>
          <p:cNvSpPr/>
          <p:nvPr/>
        </p:nvSpPr>
        <p:spPr>
          <a:xfrm>
            <a:off x="0" y="-26505"/>
            <a:ext cx="12192000" cy="6858000"/>
          </a:xfrm>
          <a:prstGeom prst="rect">
            <a:avLst/>
          </a:prstGeom>
          <a:solidFill>
            <a:srgbClr val="106585"/>
          </a:solidFill>
          <a:ln>
            <a:noFill/>
          </a:ln>
        </p:spPr>
        <p:txBody>
          <a:bodyPr anchorCtr="1" anchor="ctr" bIns="60925" lIns="121850" spcFirstLastPara="1" rIns="121850" wrap="square" tIns="60925">
            <a:noAutofit/>
          </a:bodyPr>
          <a:lstStyle/>
          <a:p>
            <a:pPr indent="0" lvl="0" marL="0" marR="0" rtl="0" algn="ctr">
              <a:lnSpc>
                <a:spcPct val="100000"/>
              </a:lnSpc>
              <a:spcBef>
                <a:spcPts val="0"/>
              </a:spcBef>
              <a:spcAft>
                <a:spcPts val="0"/>
              </a:spcAft>
              <a:buClr>
                <a:srgbClr val="000000"/>
              </a:buClr>
              <a:buSzPts val="1013"/>
              <a:buFont typeface="Arial"/>
              <a:buNone/>
            </a:pPr>
            <a:r>
              <a:t/>
            </a:r>
            <a:endParaRPr b="0" i="0" sz="1351" u="none" cap="none" strike="noStrike">
              <a:solidFill>
                <a:srgbClr val="FFFFFF"/>
              </a:solidFill>
              <a:latin typeface="Dosis"/>
              <a:ea typeface="Dosis"/>
              <a:cs typeface="Dosis"/>
              <a:sym typeface="Dosis"/>
            </a:endParaRPr>
          </a:p>
        </p:txBody>
      </p:sp>
      <p:sp>
        <p:nvSpPr>
          <p:cNvPr id="248" name="Google Shape;248;p109"/>
          <p:cNvSpPr/>
          <p:nvPr/>
        </p:nvSpPr>
        <p:spPr>
          <a:xfrm flipH="1">
            <a:off x="11354576" y="363225"/>
            <a:ext cx="365312" cy="223817"/>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650" lIns="91400" spcFirstLastPara="1" rIns="91400" wrap="square" tIns="45650">
            <a:noAutofit/>
          </a:bodyPr>
          <a:lstStyle/>
          <a:p>
            <a:pPr indent="0" lvl="0" marL="0" marR="0" rtl="0" algn="l">
              <a:lnSpc>
                <a:spcPct val="100000"/>
              </a:lnSpc>
              <a:spcBef>
                <a:spcPts val="0"/>
              </a:spcBef>
              <a:spcAft>
                <a:spcPts val="0"/>
              </a:spcAft>
              <a:buClr>
                <a:srgbClr val="000000"/>
              </a:buClr>
              <a:buSzPts val="1013"/>
              <a:buFont typeface="Arial"/>
              <a:buNone/>
            </a:pPr>
            <a:r>
              <a:t/>
            </a:r>
            <a:endParaRPr b="1" i="0" sz="1351" u="none" cap="none" strike="noStrike">
              <a:solidFill>
                <a:srgbClr val="7F7F7F"/>
              </a:solidFill>
              <a:latin typeface="Dosis"/>
              <a:ea typeface="Dosis"/>
              <a:cs typeface="Dosis"/>
              <a:sym typeface="Dosis"/>
            </a:endParaRPr>
          </a:p>
        </p:txBody>
      </p:sp>
      <p:sp>
        <p:nvSpPr>
          <p:cNvPr id="249" name="Google Shape;249;p109"/>
          <p:cNvSpPr txBox="1"/>
          <p:nvPr>
            <p:ph type="title"/>
          </p:nvPr>
        </p:nvSpPr>
        <p:spPr>
          <a:xfrm>
            <a:off x="1192693" y="523889"/>
            <a:ext cx="10161200" cy="470800"/>
          </a:xfrm>
          <a:prstGeom prst="rect">
            <a:avLst/>
          </a:prstGeom>
          <a:noFill/>
          <a:ln>
            <a:noFill/>
          </a:ln>
        </p:spPr>
        <p:txBody>
          <a:bodyPr anchorCtr="0" anchor="ctr" bIns="45700" lIns="91400" spcFirstLastPara="1" rIns="91400" wrap="square" tIns="45700">
            <a:normAutofit/>
          </a:bodyPr>
          <a:lstStyle>
            <a:lvl1pPr lvl="0" algn="r">
              <a:lnSpc>
                <a:spcPct val="90000"/>
              </a:lnSpc>
              <a:spcBef>
                <a:spcPts val="0"/>
              </a:spcBef>
              <a:spcAft>
                <a:spcPts val="0"/>
              </a:spcAft>
              <a:buClr>
                <a:srgbClr val="757070"/>
              </a:buClr>
              <a:buSzPts val="1350"/>
              <a:buFont typeface="Calibri"/>
              <a:buNone/>
              <a:defRPr i="1" sz="1800">
                <a:solidFill>
                  <a:srgbClr val="757070"/>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Title Slide">
  <p:cSld name="9_Title Slide">
    <p:spTree>
      <p:nvGrpSpPr>
        <p:cNvPr id="250" name="Shape 250"/>
        <p:cNvGrpSpPr/>
        <p:nvPr/>
      </p:nvGrpSpPr>
      <p:grpSpPr>
        <a:xfrm>
          <a:off x="0" y="0"/>
          <a:ext cx="0" cy="0"/>
          <a:chOff x="0" y="0"/>
          <a:chExt cx="0" cy="0"/>
        </a:xfrm>
      </p:grpSpPr>
      <p:sp>
        <p:nvSpPr>
          <p:cNvPr id="251" name="Google Shape;251;p110"/>
          <p:cNvSpPr/>
          <p:nvPr/>
        </p:nvSpPr>
        <p:spPr>
          <a:xfrm>
            <a:off x="0" y="0"/>
            <a:ext cx="12192000" cy="6858000"/>
          </a:xfrm>
          <a:prstGeom prst="rect">
            <a:avLst/>
          </a:prstGeom>
          <a:solidFill>
            <a:srgbClr val="FFFFFF"/>
          </a:solidFill>
          <a:ln>
            <a:noFill/>
          </a:ln>
        </p:spPr>
        <p:txBody>
          <a:bodyPr anchorCtr="1" anchor="ctr" bIns="45650" lIns="91400" spcFirstLastPara="1" rIns="91400" wrap="square" tIns="45650">
            <a:noAutofit/>
          </a:bodyPr>
          <a:lstStyle/>
          <a:p>
            <a:pPr indent="0" lvl="0" marL="0" marR="0" rtl="0" algn="ctr">
              <a:lnSpc>
                <a:spcPct val="100000"/>
              </a:lnSpc>
              <a:spcBef>
                <a:spcPts val="0"/>
              </a:spcBef>
              <a:spcAft>
                <a:spcPts val="0"/>
              </a:spcAft>
              <a:buClr>
                <a:srgbClr val="000000"/>
              </a:buClr>
              <a:buSzPts val="1050"/>
              <a:buFont typeface="Arial"/>
              <a:buNone/>
            </a:pPr>
            <a:r>
              <a:t/>
            </a:r>
            <a:endParaRPr b="0" i="0" sz="1400" u="none" cap="none" strike="noStrike">
              <a:solidFill>
                <a:srgbClr val="FFFFFF"/>
              </a:solidFill>
              <a:latin typeface="Arial"/>
              <a:ea typeface="Arial"/>
              <a:cs typeface="Arial"/>
              <a:sym typeface="Arial"/>
            </a:endParaRPr>
          </a:p>
        </p:txBody>
      </p:sp>
      <p:sp>
        <p:nvSpPr>
          <p:cNvPr id="252" name="Google Shape;252;p110"/>
          <p:cNvSpPr txBox="1"/>
          <p:nvPr/>
        </p:nvSpPr>
        <p:spPr>
          <a:xfrm>
            <a:off x="0" y="0"/>
            <a:ext cx="12192000" cy="6858000"/>
          </a:xfrm>
          <a:prstGeom prst="rect">
            <a:avLst/>
          </a:prstGeom>
          <a:solidFill>
            <a:srgbClr val="FFF2CC"/>
          </a:solidFill>
          <a:ln cap="flat" cmpd="sng" w="12700">
            <a:solidFill>
              <a:srgbClr val="70AD47"/>
            </a:solidFill>
            <a:prstDash val="solid"/>
            <a:miter lim="8000"/>
            <a:headEnd len="sm" w="sm" type="none"/>
            <a:tailEnd len="sm" w="sm" type="none"/>
          </a:ln>
        </p:spPr>
        <p:txBody>
          <a:bodyPr anchorCtr="0" anchor="ctr" bIns="360000" lIns="719950" spcFirstLastPara="1" rIns="719950" wrap="square" tIns="360000">
            <a:noAutofit/>
          </a:bodyPr>
          <a:lstStyle/>
          <a:p>
            <a:pPr indent="0" lvl="0" marL="0" marR="0" rtl="0" algn="l">
              <a:lnSpc>
                <a:spcPct val="100000"/>
              </a:lnSpc>
              <a:spcBef>
                <a:spcPts val="0"/>
              </a:spcBef>
              <a:spcAft>
                <a:spcPts val="0"/>
              </a:spcAft>
              <a:buClr>
                <a:srgbClr val="000000"/>
              </a:buClr>
              <a:buSzPts val="1350"/>
              <a:buFont typeface="Arial"/>
              <a:buNone/>
            </a:pPr>
            <a:r>
              <a:t/>
            </a:r>
            <a:endParaRPr b="0" i="0" sz="1800" u="none" cap="none" strike="noStrike">
              <a:solidFill>
                <a:srgbClr val="000000"/>
              </a:solidFill>
              <a:latin typeface="Calibri"/>
              <a:ea typeface="Calibri"/>
              <a:cs typeface="Calibri"/>
              <a:sym typeface="Calibri"/>
            </a:endParaRPr>
          </a:p>
        </p:txBody>
      </p:sp>
      <p:sp>
        <p:nvSpPr>
          <p:cNvPr id="253" name="Google Shape;253;p110"/>
          <p:cNvSpPr txBox="1"/>
          <p:nvPr/>
        </p:nvSpPr>
        <p:spPr>
          <a:xfrm>
            <a:off x="0" y="0"/>
            <a:ext cx="12192000" cy="1016000"/>
          </a:xfrm>
          <a:prstGeom prst="rect">
            <a:avLst/>
          </a:prstGeom>
          <a:solidFill>
            <a:srgbClr val="FFC000"/>
          </a:solidFill>
          <a:ln>
            <a:noFill/>
          </a:ln>
        </p:spPr>
        <p:txBody>
          <a:bodyPr anchorCtr="0" anchor="ctr" bIns="45650" lIns="91400" spcFirstLastPara="1" rIns="91400" wrap="square" tIns="45650">
            <a:noAutofit/>
          </a:bodyPr>
          <a:lstStyle/>
          <a:p>
            <a:pPr indent="0" lvl="0" marL="0" marR="0" rtl="0" algn="l">
              <a:lnSpc>
                <a:spcPct val="100000"/>
              </a:lnSpc>
              <a:spcBef>
                <a:spcPts val="0"/>
              </a:spcBef>
              <a:spcAft>
                <a:spcPts val="0"/>
              </a:spcAft>
              <a:buClr>
                <a:srgbClr val="000000"/>
              </a:buClr>
              <a:buSzPts val="1350"/>
              <a:buFont typeface="Arial"/>
              <a:buNone/>
            </a:pPr>
            <a:r>
              <a:t/>
            </a:r>
            <a:endParaRPr b="0" i="0" sz="1800" u="none" cap="none" strike="noStrike">
              <a:solidFill>
                <a:srgbClr val="000000"/>
              </a:solidFill>
              <a:latin typeface="Calibri"/>
              <a:ea typeface="Calibri"/>
              <a:cs typeface="Calibri"/>
              <a:sym typeface="Calibri"/>
            </a:endParaRPr>
          </a:p>
        </p:txBody>
      </p:sp>
      <p:sp>
        <p:nvSpPr>
          <p:cNvPr id="254" name="Google Shape;254;p110"/>
          <p:cNvSpPr txBox="1"/>
          <p:nvPr>
            <p:ph idx="1" type="body"/>
          </p:nvPr>
        </p:nvSpPr>
        <p:spPr>
          <a:xfrm>
            <a:off x="3715207" y="81028"/>
            <a:ext cx="4757600" cy="885330"/>
          </a:xfrm>
          <a:prstGeom prst="rect">
            <a:avLst/>
          </a:prstGeom>
          <a:noFill/>
          <a:ln>
            <a:noFill/>
          </a:ln>
        </p:spPr>
        <p:txBody>
          <a:bodyPr anchorCtr="0" anchor="t" bIns="45700" lIns="91400" spcFirstLastPara="1" rIns="91400" wrap="square" tIns="45700">
            <a:spAutoFit/>
          </a:bodyPr>
          <a:lstStyle>
            <a:lvl1pPr indent="-533400" lvl="0" marL="457200" algn="r">
              <a:lnSpc>
                <a:spcPct val="90000"/>
              </a:lnSpc>
              <a:spcBef>
                <a:spcPts val="1000"/>
              </a:spcBef>
              <a:spcAft>
                <a:spcPts val="0"/>
              </a:spcAft>
              <a:buSzPts val="4800"/>
              <a:buChar char="•"/>
              <a:defRPr b="1" sz="4800">
                <a:latin typeface="Simplified Arabic"/>
                <a:ea typeface="Simplified Arabic"/>
                <a:cs typeface="Simplified Arabic"/>
                <a:sym typeface="Simplified Arabic"/>
              </a:defRPr>
            </a:lvl1pPr>
            <a:lvl2pPr indent="-342900" lvl="1" marL="914400" algn="l">
              <a:lnSpc>
                <a:spcPct val="90000"/>
              </a:lnSpc>
              <a:spcBef>
                <a:spcPts val="667"/>
              </a:spcBef>
              <a:spcAft>
                <a:spcPts val="0"/>
              </a:spcAft>
              <a:buClr>
                <a:schemeClr val="dk1"/>
              </a:buClr>
              <a:buSzPts val="1800"/>
              <a:buChar char="•"/>
              <a:defRPr/>
            </a:lvl2pPr>
            <a:lvl3pPr indent="-342900" lvl="2" marL="1371600" algn="l">
              <a:lnSpc>
                <a:spcPct val="90000"/>
              </a:lnSpc>
              <a:spcBef>
                <a:spcPts val="667"/>
              </a:spcBef>
              <a:spcAft>
                <a:spcPts val="0"/>
              </a:spcAft>
              <a:buClr>
                <a:schemeClr val="dk1"/>
              </a:buClr>
              <a:buSzPts val="1800"/>
              <a:buChar char="•"/>
              <a:defRPr/>
            </a:lvl3pPr>
            <a:lvl4pPr indent="-342900" lvl="3" marL="1828800" algn="l">
              <a:lnSpc>
                <a:spcPct val="90000"/>
              </a:lnSpc>
              <a:spcBef>
                <a:spcPts val="667"/>
              </a:spcBef>
              <a:spcAft>
                <a:spcPts val="0"/>
              </a:spcAft>
              <a:buClr>
                <a:schemeClr val="dk1"/>
              </a:buClr>
              <a:buSzPts val="1800"/>
              <a:buChar char="•"/>
              <a:defRPr/>
            </a:lvl4pPr>
            <a:lvl5pPr indent="-342900" lvl="4" marL="2286000" algn="l">
              <a:lnSpc>
                <a:spcPct val="90000"/>
              </a:lnSpc>
              <a:spcBef>
                <a:spcPts val="667"/>
              </a:spcBef>
              <a:spcAft>
                <a:spcPts val="0"/>
              </a:spcAft>
              <a:buClr>
                <a:schemeClr val="dk1"/>
              </a:buClr>
              <a:buSzPts val="1800"/>
              <a:buChar char="•"/>
              <a:defRPr/>
            </a:lvl5pPr>
            <a:lvl6pPr indent="-342900" lvl="5" marL="2743200" algn="l">
              <a:lnSpc>
                <a:spcPct val="90000"/>
              </a:lnSpc>
              <a:spcBef>
                <a:spcPts val="667"/>
              </a:spcBef>
              <a:spcAft>
                <a:spcPts val="0"/>
              </a:spcAft>
              <a:buClr>
                <a:schemeClr val="dk1"/>
              </a:buClr>
              <a:buSzPts val="1800"/>
              <a:buChar char="•"/>
              <a:defRPr/>
            </a:lvl6pPr>
            <a:lvl7pPr indent="-342900" lvl="6" marL="3200400" algn="l">
              <a:lnSpc>
                <a:spcPct val="90000"/>
              </a:lnSpc>
              <a:spcBef>
                <a:spcPts val="667"/>
              </a:spcBef>
              <a:spcAft>
                <a:spcPts val="0"/>
              </a:spcAft>
              <a:buClr>
                <a:schemeClr val="dk1"/>
              </a:buClr>
              <a:buSzPts val="1800"/>
              <a:buChar char="•"/>
              <a:defRPr/>
            </a:lvl7pPr>
            <a:lvl8pPr indent="-342900" lvl="7" marL="3657600" algn="l">
              <a:lnSpc>
                <a:spcPct val="90000"/>
              </a:lnSpc>
              <a:spcBef>
                <a:spcPts val="667"/>
              </a:spcBef>
              <a:spcAft>
                <a:spcPts val="0"/>
              </a:spcAft>
              <a:buClr>
                <a:schemeClr val="dk1"/>
              </a:buClr>
              <a:buSzPts val="1800"/>
              <a:buChar char="•"/>
              <a:defRPr/>
            </a:lvl8pPr>
            <a:lvl9pPr indent="-342900" lvl="8" marL="4114800" algn="l">
              <a:lnSpc>
                <a:spcPct val="90000"/>
              </a:lnSpc>
              <a:spcBef>
                <a:spcPts val="667"/>
              </a:spcBef>
              <a:spcAft>
                <a:spcPts val="0"/>
              </a:spcAft>
              <a:buClr>
                <a:schemeClr val="dk1"/>
              </a:buClr>
              <a:buSzPts val="1800"/>
              <a:buChar char="•"/>
              <a:defRPr/>
            </a:lvl9pPr>
          </a:lstStyle>
          <a:p/>
        </p:txBody>
      </p:sp>
      <p:sp>
        <p:nvSpPr>
          <p:cNvPr id="255" name="Google Shape;255;p110"/>
          <p:cNvSpPr txBox="1"/>
          <p:nvPr>
            <p:ph idx="2" type="body"/>
          </p:nvPr>
        </p:nvSpPr>
        <p:spPr>
          <a:xfrm>
            <a:off x="671328" y="1678667"/>
            <a:ext cx="10845600" cy="636031"/>
          </a:xfrm>
          <a:prstGeom prst="rect">
            <a:avLst/>
          </a:prstGeom>
          <a:noFill/>
          <a:ln>
            <a:noFill/>
          </a:ln>
        </p:spPr>
        <p:txBody>
          <a:bodyPr anchorCtr="0" anchor="t" bIns="45700" lIns="91400" spcFirstLastPara="1" rIns="91400" wrap="square" tIns="45700">
            <a:spAutoFit/>
          </a:bodyPr>
          <a:lstStyle>
            <a:lvl1pPr indent="-419100" lvl="0" marL="457200" algn="r">
              <a:lnSpc>
                <a:spcPct val="90000"/>
              </a:lnSpc>
              <a:spcBef>
                <a:spcPts val="1000"/>
              </a:spcBef>
              <a:spcAft>
                <a:spcPts val="0"/>
              </a:spcAft>
              <a:buSzPts val="3000"/>
              <a:buChar char="•"/>
              <a:defRPr sz="3000">
                <a:latin typeface="Simplified Arabic"/>
                <a:ea typeface="Simplified Arabic"/>
                <a:cs typeface="Simplified Arabic"/>
                <a:sym typeface="Simplified Arabic"/>
              </a:defRPr>
            </a:lvl1pPr>
            <a:lvl2pPr indent="-342900" lvl="1" marL="914400" algn="l">
              <a:lnSpc>
                <a:spcPct val="90000"/>
              </a:lnSpc>
              <a:spcBef>
                <a:spcPts val="667"/>
              </a:spcBef>
              <a:spcAft>
                <a:spcPts val="0"/>
              </a:spcAft>
              <a:buClr>
                <a:schemeClr val="dk1"/>
              </a:buClr>
              <a:buSzPts val="1800"/>
              <a:buChar char="•"/>
              <a:defRPr/>
            </a:lvl2pPr>
            <a:lvl3pPr indent="-342900" lvl="2" marL="1371600" algn="l">
              <a:lnSpc>
                <a:spcPct val="90000"/>
              </a:lnSpc>
              <a:spcBef>
                <a:spcPts val="667"/>
              </a:spcBef>
              <a:spcAft>
                <a:spcPts val="0"/>
              </a:spcAft>
              <a:buClr>
                <a:schemeClr val="dk1"/>
              </a:buClr>
              <a:buSzPts val="1800"/>
              <a:buChar char="•"/>
              <a:defRPr/>
            </a:lvl3pPr>
            <a:lvl4pPr indent="-342900" lvl="3" marL="1828800" algn="l">
              <a:lnSpc>
                <a:spcPct val="90000"/>
              </a:lnSpc>
              <a:spcBef>
                <a:spcPts val="667"/>
              </a:spcBef>
              <a:spcAft>
                <a:spcPts val="0"/>
              </a:spcAft>
              <a:buClr>
                <a:schemeClr val="dk1"/>
              </a:buClr>
              <a:buSzPts val="1800"/>
              <a:buChar char="•"/>
              <a:defRPr/>
            </a:lvl4pPr>
            <a:lvl5pPr indent="-342900" lvl="4" marL="2286000" algn="l">
              <a:lnSpc>
                <a:spcPct val="90000"/>
              </a:lnSpc>
              <a:spcBef>
                <a:spcPts val="667"/>
              </a:spcBef>
              <a:spcAft>
                <a:spcPts val="0"/>
              </a:spcAft>
              <a:buClr>
                <a:schemeClr val="dk1"/>
              </a:buClr>
              <a:buSzPts val="1800"/>
              <a:buChar char="•"/>
              <a:defRPr/>
            </a:lvl5pPr>
            <a:lvl6pPr indent="-342900" lvl="5" marL="2743200" algn="l">
              <a:lnSpc>
                <a:spcPct val="90000"/>
              </a:lnSpc>
              <a:spcBef>
                <a:spcPts val="667"/>
              </a:spcBef>
              <a:spcAft>
                <a:spcPts val="0"/>
              </a:spcAft>
              <a:buClr>
                <a:schemeClr val="dk1"/>
              </a:buClr>
              <a:buSzPts val="1800"/>
              <a:buChar char="•"/>
              <a:defRPr/>
            </a:lvl6pPr>
            <a:lvl7pPr indent="-342900" lvl="6" marL="3200400" algn="l">
              <a:lnSpc>
                <a:spcPct val="90000"/>
              </a:lnSpc>
              <a:spcBef>
                <a:spcPts val="667"/>
              </a:spcBef>
              <a:spcAft>
                <a:spcPts val="0"/>
              </a:spcAft>
              <a:buClr>
                <a:schemeClr val="dk1"/>
              </a:buClr>
              <a:buSzPts val="1800"/>
              <a:buChar char="•"/>
              <a:defRPr/>
            </a:lvl7pPr>
            <a:lvl8pPr indent="-342900" lvl="7" marL="3657600" algn="l">
              <a:lnSpc>
                <a:spcPct val="90000"/>
              </a:lnSpc>
              <a:spcBef>
                <a:spcPts val="667"/>
              </a:spcBef>
              <a:spcAft>
                <a:spcPts val="0"/>
              </a:spcAft>
              <a:buClr>
                <a:schemeClr val="dk1"/>
              </a:buClr>
              <a:buSzPts val="1800"/>
              <a:buChar char="•"/>
              <a:defRPr/>
            </a:lvl8pPr>
            <a:lvl9pPr indent="-342900" lvl="8" marL="4114800" algn="l">
              <a:lnSpc>
                <a:spcPct val="90000"/>
              </a:lnSpc>
              <a:spcBef>
                <a:spcPts val="667"/>
              </a:spcBef>
              <a:spcAft>
                <a:spcPts val="0"/>
              </a:spcAft>
              <a:buClr>
                <a:schemeClr val="dk1"/>
              </a:buClr>
              <a:buSzPts val="1800"/>
              <a:buChar char="•"/>
              <a:defRPr/>
            </a:lvl9pPr>
          </a:lstStyle>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Slide">
  <p:cSld name="2_Title Slide">
    <p:bg>
      <p:bgPr>
        <a:solidFill>
          <a:srgbClr val="002060"/>
        </a:solidFill>
      </p:bgPr>
    </p:bg>
    <p:spTree>
      <p:nvGrpSpPr>
        <p:cNvPr id="262" name="Shape 262"/>
        <p:cNvGrpSpPr/>
        <p:nvPr/>
      </p:nvGrpSpPr>
      <p:grpSpPr>
        <a:xfrm>
          <a:off x="0" y="0"/>
          <a:ext cx="0" cy="0"/>
          <a:chOff x="0" y="0"/>
          <a:chExt cx="0" cy="0"/>
        </a:xfrm>
      </p:grpSpPr>
      <p:grpSp>
        <p:nvGrpSpPr>
          <p:cNvPr id="263" name="Google Shape;263;p72"/>
          <p:cNvGrpSpPr/>
          <p:nvPr/>
        </p:nvGrpSpPr>
        <p:grpSpPr>
          <a:xfrm>
            <a:off x="0" y="1"/>
            <a:ext cx="12192000" cy="6858001"/>
            <a:chOff x="0" y="0"/>
            <a:chExt cx="13716000" cy="10287000"/>
          </a:xfrm>
        </p:grpSpPr>
        <p:sp>
          <p:nvSpPr>
            <p:cNvPr id="264" name="Google Shape;264;p72"/>
            <p:cNvSpPr/>
            <p:nvPr/>
          </p:nvSpPr>
          <p:spPr>
            <a:xfrm>
              <a:off x="0" y="0"/>
              <a:ext cx="13716000" cy="10287000"/>
            </a:xfrm>
            <a:prstGeom prst="rect">
              <a:avLst/>
            </a:prstGeom>
            <a:solidFill>
              <a:srgbClr val="F6C37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265" name="Google Shape;265;p72"/>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266" name="Google Shape;266;p72"/>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grpSp>
      <p:sp>
        <p:nvSpPr>
          <p:cNvPr id="267" name="Google Shape;267;p72"/>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G en binôme ">
  <p:cSld name="PG en binôme ">
    <p:bg>
      <p:bgPr>
        <a:solidFill>
          <a:srgbClr val="002060"/>
        </a:solidFill>
      </p:bgPr>
    </p:bg>
    <p:spTree>
      <p:nvGrpSpPr>
        <p:cNvPr id="268" name="Shape 268"/>
        <p:cNvGrpSpPr/>
        <p:nvPr/>
      </p:nvGrpSpPr>
      <p:grpSpPr>
        <a:xfrm>
          <a:off x="0" y="0"/>
          <a:ext cx="0" cy="0"/>
          <a:chOff x="0" y="0"/>
          <a:chExt cx="0" cy="0"/>
        </a:xfrm>
      </p:grpSpPr>
      <p:grpSp>
        <p:nvGrpSpPr>
          <p:cNvPr id="269" name="Google Shape;269;p78"/>
          <p:cNvGrpSpPr/>
          <p:nvPr/>
        </p:nvGrpSpPr>
        <p:grpSpPr>
          <a:xfrm>
            <a:off x="0" y="1"/>
            <a:ext cx="12192000" cy="6858001"/>
            <a:chOff x="0" y="0"/>
            <a:chExt cx="13716000" cy="10287000"/>
          </a:xfrm>
        </p:grpSpPr>
        <p:sp>
          <p:nvSpPr>
            <p:cNvPr id="270" name="Google Shape;270;p78"/>
            <p:cNvSpPr/>
            <p:nvPr/>
          </p:nvSpPr>
          <p:spPr>
            <a:xfrm>
              <a:off x="0" y="0"/>
              <a:ext cx="13716000" cy="10287000"/>
            </a:xfrm>
            <a:prstGeom prst="rect">
              <a:avLst/>
            </a:prstGeom>
            <a:solidFill>
              <a:srgbClr val="0070C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271" name="Google Shape;271;p78"/>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272" name="Google Shape;272;p78"/>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grpSp>
      <p:pic>
        <p:nvPicPr>
          <p:cNvPr descr="Image générée" id="273" name="Google Shape;273;p78"/>
          <p:cNvPicPr preferRelativeResize="0"/>
          <p:nvPr/>
        </p:nvPicPr>
        <p:blipFill rotWithShape="1">
          <a:blip r:embed="rId2">
            <a:alphaModFix/>
          </a:blip>
          <a:srcRect b="62431" l="6026" r="75345" t="25226"/>
          <a:stretch/>
        </p:blipFill>
        <p:spPr>
          <a:xfrm>
            <a:off x="195309" y="168984"/>
            <a:ext cx="570003" cy="566512"/>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Title Slide">
  <p:cSld name="10_Title Slide">
    <p:bg>
      <p:bgPr>
        <a:solidFill>
          <a:srgbClr val="002060"/>
        </a:solidFill>
      </p:bgPr>
    </p:bg>
    <p:spTree>
      <p:nvGrpSpPr>
        <p:cNvPr id="39" name="Shape 39"/>
        <p:cNvGrpSpPr/>
        <p:nvPr/>
      </p:nvGrpSpPr>
      <p:grpSpPr>
        <a:xfrm>
          <a:off x="0" y="0"/>
          <a:ext cx="0" cy="0"/>
          <a:chOff x="0" y="0"/>
          <a:chExt cx="0" cy="0"/>
        </a:xfrm>
      </p:grpSpPr>
      <p:grpSp>
        <p:nvGrpSpPr>
          <p:cNvPr id="40" name="Google Shape;40;p76"/>
          <p:cNvGrpSpPr/>
          <p:nvPr/>
        </p:nvGrpSpPr>
        <p:grpSpPr>
          <a:xfrm>
            <a:off x="0" y="0"/>
            <a:ext cx="12192000" cy="6858001"/>
            <a:chOff x="0" y="0"/>
            <a:chExt cx="13716000" cy="10287000"/>
          </a:xfrm>
        </p:grpSpPr>
        <p:sp>
          <p:nvSpPr>
            <p:cNvPr id="41" name="Google Shape;41;p76"/>
            <p:cNvSpPr/>
            <p:nvPr/>
          </p:nvSpPr>
          <p:spPr>
            <a:xfrm>
              <a:off x="0" y="0"/>
              <a:ext cx="13716000" cy="10287000"/>
            </a:xfrm>
            <a:prstGeom prst="rect">
              <a:avLst/>
            </a:prstGeom>
            <a:solidFill>
              <a:srgbClr val="FF656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42" name="Google Shape;42;p76"/>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43" name="Google Shape;43;p76"/>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44" name="Google Shape;44;p76"/>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Title Slide">
  <p:cSld name="6_Title Slide">
    <p:bg>
      <p:bgPr>
        <a:solidFill>
          <a:srgbClr val="002060"/>
        </a:solidFill>
      </p:bgPr>
    </p:bg>
    <p:spTree>
      <p:nvGrpSpPr>
        <p:cNvPr id="274" name="Shape 274"/>
        <p:cNvGrpSpPr/>
        <p:nvPr/>
      </p:nvGrpSpPr>
      <p:grpSpPr>
        <a:xfrm>
          <a:off x="0" y="0"/>
          <a:ext cx="0" cy="0"/>
          <a:chOff x="0" y="0"/>
          <a:chExt cx="0" cy="0"/>
        </a:xfrm>
      </p:grpSpPr>
      <p:grpSp>
        <p:nvGrpSpPr>
          <p:cNvPr id="275" name="Google Shape;275;p79"/>
          <p:cNvGrpSpPr/>
          <p:nvPr/>
        </p:nvGrpSpPr>
        <p:grpSpPr>
          <a:xfrm>
            <a:off x="0" y="1"/>
            <a:ext cx="12192000" cy="6858001"/>
            <a:chOff x="0" y="0"/>
            <a:chExt cx="13716000" cy="10287000"/>
          </a:xfrm>
        </p:grpSpPr>
        <p:sp>
          <p:nvSpPr>
            <p:cNvPr id="276" name="Google Shape;276;p79"/>
            <p:cNvSpPr/>
            <p:nvPr/>
          </p:nvSpPr>
          <p:spPr>
            <a:xfrm>
              <a:off x="0" y="0"/>
              <a:ext cx="13716000" cy="10287000"/>
            </a:xfrm>
            <a:prstGeom prst="rect">
              <a:avLst/>
            </a:prstGeom>
            <a:solidFill>
              <a:srgbClr val="B8D98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277" name="Google Shape;277;p79"/>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278" name="Google Shape;278;p79"/>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grpSp>
      <p:sp>
        <p:nvSpPr>
          <p:cNvPr id="279" name="Google Shape;279;p79"/>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80" name="Shape 280"/>
        <p:cNvGrpSpPr/>
        <p:nvPr/>
      </p:nvGrpSpPr>
      <p:grpSpPr>
        <a:xfrm>
          <a:off x="0" y="0"/>
          <a:ext cx="0" cy="0"/>
          <a:chOff x="0" y="0"/>
          <a:chExt cx="0" cy="0"/>
        </a:xfrm>
      </p:grpSpPr>
      <p:sp>
        <p:nvSpPr>
          <p:cNvPr id="281" name="Google Shape;281;p130"/>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82" name="Google Shape;282;p130"/>
          <p:cNvSpPr txBox="1"/>
          <p:nvPr>
            <p:ph idx="1" type="subTitle"/>
          </p:nvPr>
        </p:nvSpPr>
        <p:spPr>
          <a:xfrm>
            <a:off x="1524000" y="3602037"/>
            <a:ext cx="9144000" cy="1655763"/>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83" name="Google Shape;283;p130"/>
          <p:cNvSpPr txBox="1"/>
          <p:nvPr>
            <p:ph idx="10" type="dt"/>
          </p:nvPr>
        </p:nvSpPr>
        <p:spPr>
          <a:xfrm>
            <a:off x="838200" y="6356351"/>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4" name="Google Shape;284;p130"/>
          <p:cNvSpPr txBox="1"/>
          <p:nvPr>
            <p:ph idx="11" type="ftr"/>
          </p:nvPr>
        </p:nvSpPr>
        <p:spPr>
          <a:xfrm>
            <a:off x="4038600" y="6356351"/>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5" name="Google Shape;285;p130"/>
          <p:cNvSpPr txBox="1"/>
          <p:nvPr>
            <p:ph idx="12" type="sldNum"/>
          </p:nvPr>
        </p:nvSpPr>
        <p:spPr>
          <a:xfrm>
            <a:off x="8610600" y="6356351"/>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86" name="Shape 286"/>
        <p:cNvGrpSpPr/>
        <p:nvPr/>
      </p:nvGrpSpPr>
      <p:grpSpPr>
        <a:xfrm>
          <a:off x="0" y="0"/>
          <a:ext cx="0" cy="0"/>
          <a:chOff x="0" y="0"/>
          <a:chExt cx="0" cy="0"/>
        </a:xfrm>
      </p:grpSpPr>
      <p:sp>
        <p:nvSpPr>
          <p:cNvPr id="287" name="Google Shape;287;p13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88" name="Google Shape;288;p131"/>
          <p:cNvSpPr txBox="1"/>
          <p:nvPr>
            <p:ph idx="1" type="body"/>
          </p:nvPr>
        </p:nvSpPr>
        <p:spPr>
          <a:xfrm>
            <a:off x="838200" y="1825625"/>
            <a:ext cx="10515600" cy="4351339"/>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9" name="Google Shape;289;p131"/>
          <p:cNvSpPr txBox="1"/>
          <p:nvPr>
            <p:ph idx="10" type="dt"/>
          </p:nvPr>
        </p:nvSpPr>
        <p:spPr>
          <a:xfrm>
            <a:off x="838200" y="6356351"/>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0" name="Google Shape;290;p131"/>
          <p:cNvSpPr txBox="1"/>
          <p:nvPr>
            <p:ph idx="11" type="ftr"/>
          </p:nvPr>
        </p:nvSpPr>
        <p:spPr>
          <a:xfrm>
            <a:off x="4038600" y="6356351"/>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1" name="Google Shape;291;p131"/>
          <p:cNvSpPr txBox="1"/>
          <p:nvPr>
            <p:ph idx="12" type="sldNum"/>
          </p:nvPr>
        </p:nvSpPr>
        <p:spPr>
          <a:xfrm>
            <a:off x="8610600" y="6356351"/>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292" name="Shape 292"/>
        <p:cNvGrpSpPr/>
        <p:nvPr/>
      </p:nvGrpSpPr>
      <p:grpSpPr>
        <a:xfrm>
          <a:off x="0" y="0"/>
          <a:ext cx="0" cy="0"/>
          <a:chOff x="0" y="0"/>
          <a:chExt cx="0" cy="0"/>
        </a:xfrm>
      </p:grpSpPr>
      <p:sp>
        <p:nvSpPr>
          <p:cNvPr id="293" name="Google Shape;293;p13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4" name="Google Shape;294;p132"/>
          <p:cNvSpPr txBox="1"/>
          <p:nvPr>
            <p:ph idx="1" type="body"/>
          </p:nvPr>
        </p:nvSpPr>
        <p:spPr>
          <a:xfrm>
            <a:off x="838200" y="1825625"/>
            <a:ext cx="5181600" cy="4351339"/>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5" name="Google Shape;295;p132"/>
          <p:cNvSpPr txBox="1"/>
          <p:nvPr>
            <p:ph idx="2" type="body"/>
          </p:nvPr>
        </p:nvSpPr>
        <p:spPr>
          <a:xfrm>
            <a:off x="6172200" y="1825625"/>
            <a:ext cx="5181600" cy="4351339"/>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6" name="Google Shape;296;p132"/>
          <p:cNvSpPr txBox="1"/>
          <p:nvPr>
            <p:ph idx="10" type="dt"/>
          </p:nvPr>
        </p:nvSpPr>
        <p:spPr>
          <a:xfrm>
            <a:off x="838200" y="6356351"/>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7" name="Google Shape;297;p132"/>
          <p:cNvSpPr txBox="1"/>
          <p:nvPr>
            <p:ph idx="11" type="ftr"/>
          </p:nvPr>
        </p:nvSpPr>
        <p:spPr>
          <a:xfrm>
            <a:off x="4038600" y="6356351"/>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8" name="Google Shape;298;p132"/>
          <p:cNvSpPr txBox="1"/>
          <p:nvPr>
            <p:ph idx="12" type="sldNum"/>
          </p:nvPr>
        </p:nvSpPr>
        <p:spPr>
          <a:xfrm>
            <a:off x="8610600" y="6356351"/>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299" name="Shape 299"/>
        <p:cNvGrpSpPr/>
        <p:nvPr/>
      </p:nvGrpSpPr>
      <p:grpSpPr>
        <a:xfrm>
          <a:off x="0" y="0"/>
          <a:ext cx="0" cy="0"/>
          <a:chOff x="0" y="0"/>
          <a:chExt cx="0" cy="0"/>
        </a:xfrm>
      </p:grpSpPr>
      <p:sp>
        <p:nvSpPr>
          <p:cNvPr id="300" name="Google Shape;300;p133"/>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01" name="Google Shape;301;p133"/>
          <p:cNvSpPr txBox="1"/>
          <p:nvPr>
            <p:ph idx="1" type="body"/>
          </p:nvPr>
        </p:nvSpPr>
        <p:spPr>
          <a:xfrm>
            <a:off x="839789"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02" name="Google Shape;302;p133"/>
          <p:cNvSpPr txBox="1"/>
          <p:nvPr>
            <p:ph idx="2" type="body"/>
          </p:nvPr>
        </p:nvSpPr>
        <p:spPr>
          <a:xfrm>
            <a:off x="839789"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3" name="Google Shape;303;p133"/>
          <p:cNvSpPr txBox="1"/>
          <p:nvPr>
            <p:ph idx="3" type="body"/>
          </p:nvPr>
        </p:nvSpPr>
        <p:spPr>
          <a:xfrm>
            <a:off x="6172201"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04" name="Google Shape;304;p133"/>
          <p:cNvSpPr txBox="1"/>
          <p:nvPr>
            <p:ph idx="4" type="body"/>
          </p:nvPr>
        </p:nvSpPr>
        <p:spPr>
          <a:xfrm>
            <a:off x="6172201"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5" name="Google Shape;305;p133"/>
          <p:cNvSpPr txBox="1"/>
          <p:nvPr>
            <p:ph idx="10" type="dt"/>
          </p:nvPr>
        </p:nvSpPr>
        <p:spPr>
          <a:xfrm>
            <a:off x="838200" y="6356351"/>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06" name="Google Shape;306;p133"/>
          <p:cNvSpPr txBox="1"/>
          <p:nvPr>
            <p:ph idx="11" type="ftr"/>
          </p:nvPr>
        </p:nvSpPr>
        <p:spPr>
          <a:xfrm>
            <a:off x="4038600" y="6356351"/>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07" name="Google Shape;307;p133"/>
          <p:cNvSpPr txBox="1"/>
          <p:nvPr>
            <p:ph idx="12" type="sldNum"/>
          </p:nvPr>
        </p:nvSpPr>
        <p:spPr>
          <a:xfrm>
            <a:off x="8610600" y="6356351"/>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08" name="Shape 308"/>
        <p:cNvGrpSpPr/>
        <p:nvPr/>
      </p:nvGrpSpPr>
      <p:grpSpPr>
        <a:xfrm>
          <a:off x="0" y="0"/>
          <a:ext cx="0" cy="0"/>
          <a:chOff x="0" y="0"/>
          <a:chExt cx="0" cy="0"/>
        </a:xfrm>
      </p:grpSpPr>
      <p:sp>
        <p:nvSpPr>
          <p:cNvPr id="309" name="Google Shape;309;p13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10" name="Google Shape;310;p134"/>
          <p:cNvSpPr txBox="1"/>
          <p:nvPr>
            <p:ph idx="10" type="dt"/>
          </p:nvPr>
        </p:nvSpPr>
        <p:spPr>
          <a:xfrm>
            <a:off x="838200" y="6356351"/>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1" name="Google Shape;311;p134"/>
          <p:cNvSpPr txBox="1"/>
          <p:nvPr>
            <p:ph idx="11" type="ftr"/>
          </p:nvPr>
        </p:nvSpPr>
        <p:spPr>
          <a:xfrm>
            <a:off x="4038600" y="6356351"/>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2" name="Google Shape;312;p134"/>
          <p:cNvSpPr txBox="1"/>
          <p:nvPr>
            <p:ph idx="12" type="sldNum"/>
          </p:nvPr>
        </p:nvSpPr>
        <p:spPr>
          <a:xfrm>
            <a:off x="8610600" y="6356351"/>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313" name="Shape 313"/>
        <p:cNvGrpSpPr/>
        <p:nvPr/>
      </p:nvGrpSpPr>
      <p:grpSpPr>
        <a:xfrm>
          <a:off x="0" y="0"/>
          <a:ext cx="0" cy="0"/>
          <a:chOff x="0" y="0"/>
          <a:chExt cx="0" cy="0"/>
        </a:xfrm>
      </p:grpSpPr>
      <p:sp>
        <p:nvSpPr>
          <p:cNvPr id="314" name="Google Shape;314;p135"/>
          <p:cNvSpPr txBox="1"/>
          <p:nvPr>
            <p:ph idx="10" type="dt"/>
          </p:nvPr>
        </p:nvSpPr>
        <p:spPr>
          <a:xfrm>
            <a:off x="838200" y="6356351"/>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5" name="Google Shape;315;p135"/>
          <p:cNvSpPr txBox="1"/>
          <p:nvPr>
            <p:ph idx="11" type="ftr"/>
          </p:nvPr>
        </p:nvSpPr>
        <p:spPr>
          <a:xfrm>
            <a:off x="4038600" y="6356351"/>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6" name="Google Shape;316;p135"/>
          <p:cNvSpPr txBox="1"/>
          <p:nvPr>
            <p:ph idx="12" type="sldNum"/>
          </p:nvPr>
        </p:nvSpPr>
        <p:spPr>
          <a:xfrm>
            <a:off x="8610600" y="6356351"/>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317" name="Shape 317"/>
        <p:cNvGrpSpPr/>
        <p:nvPr/>
      </p:nvGrpSpPr>
      <p:grpSpPr>
        <a:xfrm>
          <a:off x="0" y="0"/>
          <a:ext cx="0" cy="0"/>
          <a:chOff x="0" y="0"/>
          <a:chExt cx="0" cy="0"/>
        </a:xfrm>
      </p:grpSpPr>
      <p:sp>
        <p:nvSpPr>
          <p:cNvPr id="318" name="Google Shape;318;p136"/>
          <p:cNvSpPr/>
          <p:nvPr/>
        </p:nvSpPr>
        <p:spPr>
          <a:xfrm>
            <a:off x="1236925" y="706095"/>
            <a:ext cx="9678395" cy="5378639"/>
          </a:xfrm>
          <a:prstGeom prst="roundRect">
            <a:avLst>
              <a:gd fmla="val 2665" name="adj"/>
            </a:avLst>
          </a:prstGeom>
          <a:solidFill>
            <a:schemeClr val="lt1"/>
          </a:solidFill>
          <a:ln cap="flat" cmpd="sng" w="12700">
            <a:solidFill>
              <a:srgbClr val="D8D8D8"/>
            </a:solidFill>
            <a:prstDash val="solid"/>
            <a:miter lim="800000"/>
            <a:headEnd len="sm" w="sm" type="none"/>
            <a:tailEnd len="sm" w="sm" type="none"/>
          </a:ln>
          <a:effectLst>
            <a:outerShdw blurRad="63500" sx="102000" rotWithShape="0" algn="ctr" sy="102000">
              <a:srgbClr val="000000">
                <a:alpha val="6666"/>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319" name="Google Shape;319;p136"/>
          <p:cNvSpPr txBox="1"/>
          <p:nvPr>
            <p:ph idx="10" type="dt"/>
          </p:nvPr>
        </p:nvSpPr>
        <p:spPr>
          <a:xfrm>
            <a:off x="838200" y="6356351"/>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0" name="Google Shape;320;p136"/>
          <p:cNvSpPr txBox="1"/>
          <p:nvPr>
            <p:ph idx="11" type="ftr"/>
          </p:nvPr>
        </p:nvSpPr>
        <p:spPr>
          <a:xfrm>
            <a:off x="4038600" y="6356351"/>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1" name="Google Shape;321;p136"/>
          <p:cNvSpPr txBox="1"/>
          <p:nvPr>
            <p:ph idx="12" type="sldNum"/>
          </p:nvPr>
        </p:nvSpPr>
        <p:spPr>
          <a:xfrm>
            <a:off x="8610600" y="6356351"/>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
        <p:nvSpPr>
          <p:cNvPr id="322" name="Google Shape;322;p136"/>
          <p:cNvSpPr/>
          <p:nvPr/>
        </p:nvSpPr>
        <p:spPr>
          <a:xfrm>
            <a:off x="1360425" y="832902"/>
            <a:ext cx="9431497" cy="5153431"/>
          </a:xfrm>
          <a:prstGeom prst="rect">
            <a:avLst/>
          </a:prstGeom>
          <a:solidFill>
            <a:srgbClr val="E3EE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323" name="Google Shape;323;p136"/>
          <p:cNvSpPr/>
          <p:nvPr/>
        </p:nvSpPr>
        <p:spPr>
          <a:xfrm>
            <a:off x="1504654" y="958595"/>
            <a:ext cx="9143039" cy="4902044"/>
          </a:xfrm>
          <a:prstGeom prst="rect">
            <a:avLst/>
          </a:prstGeom>
          <a:solidFill>
            <a:schemeClr val="lt1"/>
          </a:solidFill>
          <a:ln>
            <a:noFill/>
          </a:ln>
          <a:effectLst>
            <a:outerShdw blurRad="63500" sx="102000" rotWithShape="0" algn="ctr" sy="102000">
              <a:srgbClr val="000000">
                <a:alpha val="4705"/>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324" name="Google Shape;324;p136"/>
          <p:cNvSpPr txBox="1"/>
          <p:nvPr>
            <p:ph type="title"/>
          </p:nvPr>
        </p:nvSpPr>
        <p:spPr>
          <a:xfrm>
            <a:off x="2209800" y="2311680"/>
            <a:ext cx="7772400" cy="2234643"/>
          </a:xfrm>
          <a:prstGeom prst="rect">
            <a:avLst/>
          </a:prstGeom>
          <a:noFill/>
          <a:ln>
            <a:noFill/>
          </a:ln>
        </p:spPr>
        <p:txBody>
          <a:bodyPr anchorCtr="0" anchor="ctr" bIns="45700" lIns="91425" spcFirstLastPara="1" rIns="91425" wrap="square" tIns="45700">
            <a:normAutofit/>
          </a:bodyPr>
          <a:lstStyle>
            <a:lvl1pPr lvl="0" algn="ctr">
              <a:lnSpc>
                <a:spcPct val="90000"/>
              </a:lnSpc>
              <a:spcBef>
                <a:spcPts val="0"/>
              </a:spcBef>
              <a:spcAft>
                <a:spcPts val="0"/>
              </a:spcAft>
              <a:buClr>
                <a:schemeClr val="dk2"/>
              </a:buClr>
              <a:buSzPts val="5400"/>
              <a:buFont typeface="Calibri"/>
              <a:buNone/>
              <a:defRPr b="1" sz="54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25" name="Google Shape;325;p136"/>
          <p:cNvSpPr/>
          <p:nvPr/>
        </p:nvSpPr>
        <p:spPr>
          <a:xfrm>
            <a:off x="1773169" y="5360165"/>
            <a:ext cx="8610496" cy="107033"/>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pic>
        <p:nvPicPr>
          <p:cNvPr id="326" name="Google Shape;326;p136"/>
          <p:cNvPicPr preferRelativeResize="0"/>
          <p:nvPr/>
        </p:nvPicPr>
        <p:blipFill rotWithShape="1">
          <a:blip r:embed="rId2">
            <a:alphaModFix/>
          </a:blip>
          <a:srcRect b="0" l="0" r="0" t="0"/>
          <a:stretch/>
        </p:blipFill>
        <p:spPr>
          <a:xfrm>
            <a:off x="5635784" y="1391337"/>
            <a:ext cx="920432" cy="920432"/>
          </a:xfrm>
          <a:prstGeom prst="rect">
            <a:avLst/>
          </a:prstGeom>
          <a:noFill/>
          <a:ln>
            <a:noFill/>
          </a:ln>
        </p:spPr>
      </p:pic>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327" name="Shape 327"/>
        <p:cNvGrpSpPr/>
        <p:nvPr/>
      </p:nvGrpSpPr>
      <p:grpSpPr>
        <a:xfrm>
          <a:off x="0" y="0"/>
          <a:ext cx="0" cy="0"/>
          <a:chOff x="0" y="0"/>
          <a:chExt cx="0" cy="0"/>
        </a:xfrm>
      </p:grpSpPr>
      <p:sp>
        <p:nvSpPr>
          <p:cNvPr id="328" name="Google Shape;328;p137"/>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29" name="Google Shape;329;p137"/>
          <p:cNvSpPr txBox="1"/>
          <p:nvPr>
            <p:ph idx="1" type="body"/>
          </p:nvPr>
        </p:nvSpPr>
        <p:spPr>
          <a:xfrm>
            <a:off x="5183188" y="987426"/>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330" name="Google Shape;330;p137"/>
          <p:cNvSpPr txBox="1"/>
          <p:nvPr>
            <p:ph idx="2" type="body"/>
          </p:nvPr>
        </p:nvSpPr>
        <p:spPr>
          <a:xfrm>
            <a:off x="839788" y="2057401"/>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331" name="Google Shape;331;p137"/>
          <p:cNvSpPr txBox="1"/>
          <p:nvPr>
            <p:ph idx="10" type="dt"/>
          </p:nvPr>
        </p:nvSpPr>
        <p:spPr>
          <a:xfrm>
            <a:off x="838200" y="6356351"/>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32" name="Google Shape;332;p137"/>
          <p:cNvSpPr txBox="1"/>
          <p:nvPr>
            <p:ph idx="11" type="ftr"/>
          </p:nvPr>
        </p:nvSpPr>
        <p:spPr>
          <a:xfrm>
            <a:off x="4038600" y="6356351"/>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33" name="Google Shape;333;p137"/>
          <p:cNvSpPr txBox="1"/>
          <p:nvPr>
            <p:ph idx="12" type="sldNum"/>
          </p:nvPr>
        </p:nvSpPr>
        <p:spPr>
          <a:xfrm>
            <a:off x="8610600" y="6356351"/>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p:cSld name="1_Title Slide">
    <p:bg>
      <p:bgPr>
        <a:solidFill>
          <a:srgbClr val="0070C0"/>
        </a:solidFill>
      </p:bgPr>
    </p:bg>
    <p:spTree>
      <p:nvGrpSpPr>
        <p:cNvPr id="334" name="Shape 334"/>
        <p:cNvGrpSpPr/>
        <p:nvPr/>
      </p:nvGrpSpPr>
      <p:grpSpPr>
        <a:xfrm>
          <a:off x="0" y="0"/>
          <a:ext cx="0" cy="0"/>
          <a:chOff x="0" y="0"/>
          <a:chExt cx="0" cy="0"/>
        </a:xfrm>
      </p:grpSpPr>
      <p:grpSp>
        <p:nvGrpSpPr>
          <p:cNvPr id="335" name="Google Shape;335;p138"/>
          <p:cNvGrpSpPr/>
          <p:nvPr/>
        </p:nvGrpSpPr>
        <p:grpSpPr>
          <a:xfrm>
            <a:off x="0" y="1"/>
            <a:ext cx="12192000" cy="6858001"/>
            <a:chOff x="0" y="0"/>
            <a:chExt cx="13716000" cy="10287000"/>
          </a:xfrm>
        </p:grpSpPr>
        <p:sp>
          <p:nvSpPr>
            <p:cNvPr id="336" name="Google Shape;336;p138"/>
            <p:cNvSpPr/>
            <p:nvPr/>
          </p:nvSpPr>
          <p:spPr>
            <a:xfrm>
              <a:off x="0" y="0"/>
              <a:ext cx="13716000" cy="10287000"/>
            </a:xfrm>
            <a:prstGeom prst="rect">
              <a:avLst/>
            </a:prstGeom>
            <a:solidFill>
              <a:srgbClr val="7030A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337" name="Google Shape;337;p138"/>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338" name="Google Shape;338;p138"/>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grpSp>
      <p:sp>
        <p:nvSpPr>
          <p:cNvPr id="339" name="Google Shape;339;p138"/>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itle Slide">
  <p:cSld name="4_Title Slide">
    <p:bg>
      <p:bgPr>
        <a:solidFill>
          <a:srgbClr val="002060"/>
        </a:solidFill>
      </p:bgPr>
    </p:bg>
    <p:spTree>
      <p:nvGrpSpPr>
        <p:cNvPr id="45" name="Shape 45"/>
        <p:cNvGrpSpPr/>
        <p:nvPr/>
      </p:nvGrpSpPr>
      <p:grpSpPr>
        <a:xfrm>
          <a:off x="0" y="0"/>
          <a:ext cx="0" cy="0"/>
          <a:chOff x="0" y="0"/>
          <a:chExt cx="0" cy="0"/>
        </a:xfrm>
      </p:grpSpPr>
      <p:grpSp>
        <p:nvGrpSpPr>
          <p:cNvPr id="46" name="Google Shape;46;p77"/>
          <p:cNvGrpSpPr/>
          <p:nvPr/>
        </p:nvGrpSpPr>
        <p:grpSpPr>
          <a:xfrm>
            <a:off x="0" y="0"/>
            <a:ext cx="12192000" cy="6858001"/>
            <a:chOff x="0" y="0"/>
            <a:chExt cx="13716000" cy="10287000"/>
          </a:xfrm>
        </p:grpSpPr>
        <p:sp>
          <p:nvSpPr>
            <p:cNvPr id="47" name="Google Shape;47;p77"/>
            <p:cNvSpPr/>
            <p:nvPr/>
          </p:nvSpPr>
          <p:spPr>
            <a:xfrm>
              <a:off x="0" y="0"/>
              <a:ext cx="13716000" cy="10287000"/>
            </a:xfrm>
            <a:prstGeom prst="rect">
              <a:avLst/>
            </a:prstGeom>
            <a:solidFill>
              <a:srgbClr val="5EACE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48" name="Google Shape;48;p77"/>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49" name="Google Shape;49;p77"/>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50" name="Google Shape;50;p77"/>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tle Slide">
  <p:cSld name="3_Title Slide">
    <p:bg>
      <p:bgPr>
        <a:solidFill>
          <a:srgbClr val="002060"/>
        </a:solidFill>
      </p:bgPr>
    </p:bg>
    <p:spTree>
      <p:nvGrpSpPr>
        <p:cNvPr id="340" name="Shape 340"/>
        <p:cNvGrpSpPr/>
        <p:nvPr/>
      </p:nvGrpSpPr>
      <p:grpSpPr>
        <a:xfrm>
          <a:off x="0" y="0"/>
          <a:ext cx="0" cy="0"/>
          <a:chOff x="0" y="0"/>
          <a:chExt cx="0" cy="0"/>
        </a:xfrm>
      </p:grpSpPr>
      <p:grpSp>
        <p:nvGrpSpPr>
          <p:cNvPr id="341" name="Google Shape;341;p139"/>
          <p:cNvGrpSpPr/>
          <p:nvPr/>
        </p:nvGrpSpPr>
        <p:grpSpPr>
          <a:xfrm>
            <a:off x="0" y="1"/>
            <a:ext cx="12192000" cy="6858001"/>
            <a:chOff x="0" y="0"/>
            <a:chExt cx="13716000" cy="10287000"/>
          </a:xfrm>
        </p:grpSpPr>
        <p:sp>
          <p:nvSpPr>
            <p:cNvPr id="342" name="Google Shape;342;p139"/>
            <p:cNvSpPr/>
            <p:nvPr/>
          </p:nvSpPr>
          <p:spPr>
            <a:xfrm>
              <a:off x="0" y="0"/>
              <a:ext cx="13716000" cy="10287000"/>
            </a:xfrm>
            <a:prstGeom prst="rect">
              <a:avLst/>
            </a:prstGeom>
            <a:solidFill>
              <a:srgbClr val="EA875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343" name="Google Shape;343;p139"/>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344" name="Google Shape;344;p139"/>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grpSp>
      <p:sp>
        <p:nvSpPr>
          <p:cNvPr id="345" name="Google Shape;345;p139"/>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itle Slide">
  <p:cSld name="4_Title Slide">
    <p:bg>
      <p:bgPr>
        <a:solidFill>
          <a:srgbClr val="002060"/>
        </a:solidFill>
      </p:bgPr>
    </p:bg>
    <p:spTree>
      <p:nvGrpSpPr>
        <p:cNvPr id="346" name="Shape 346"/>
        <p:cNvGrpSpPr/>
        <p:nvPr/>
      </p:nvGrpSpPr>
      <p:grpSpPr>
        <a:xfrm>
          <a:off x="0" y="0"/>
          <a:ext cx="0" cy="0"/>
          <a:chOff x="0" y="0"/>
          <a:chExt cx="0" cy="0"/>
        </a:xfrm>
      </p:grpSpPr>
      <p:grpSp>
        <p:nvGrpSpPr>
          <p:cNvPr id="347" name="Google Shape;347;p140"/>
          <p:cNvGrpSpPr/>
          <p:nvPr/>
        </p:nvGrpSpPr>
        <p:grpSpPr>
          <a:xfrm>
            <a:off x="0" y="1"/>
            <a:ext cx="12192000" cy="6858001"/>
            <a:chOff x="0" y="0"/>
            <a:chExt cx="13716000" cy="10287000"/>
          </a:xfrm>
        </p:grpSpPr>
        <p:sp>
          <p:nvSpPr>
            <p:cNvPr id="348" name="Google Shape;348;p140"/>
            <p:cNvSpPr/>
            <p:nvPr/>
          </p:nvSpPr>
          <p:spPr>
            <a:xfrm>
              <a:off x="0" y="0"/>
              <a:ext cx="13716000" cy="10287000"/>
            </a:xfrm>
            <a:prstGeom prst="rect">
              <a:avLst/>
            </a:prstGeom>
            <a:solidFill>
              <a:srgbClr val="5EACE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349" name="Google Shape;349;p140"/>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350" name="Google Shape;350;p140"/>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grpSp>
      <p:sp>
        <p:nvSpPr>
          <p:cNvPr id="351" name="Google Shape;351;p140"/>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Title Slide">
  <p:cSld name="5_Title Slide">
    <p:bg>
      <p:bgPr>
        <a:solidFill>
          <a:srgbClr val="002060"/>
        </a:solidFill>
      </p:bgPr>
    </p:bg>
    <p:spTree>
      <p:nvGrpSpPr>
        <p:cNvPr id="352" name="Shape 352"/>
        <p:cNvGrpSpPr/>
        <p:nvPr/>
      </p:nvGrpSpPr>
      <p:grpSpPr>
        <a:xfrm>
          <a:off x="0" y="0"/>
          <a:ext cx="0" cy="0"/>
          <a:chOff x="0" y="0"/>
          <a:chExt cx="0" cy="0"/>
        </a:xfrm>
      </p:grpSpPr>
      <p:grpSp>
        <p:nvGrpSpPr>
          <p:cNvPr id="353" name="Google Shape;353;p141"/>
          <p:cNvGrpSpPr/>
          <p:nvPr/>
        </p:nvGrpSpPr>
        <p:grpSpPr>
          <a:xfrm>
            <a:off x="0" y="1"/>
            <a:ext cx="12192000" cy="6858001"/>
            <a:chOff x="0" y="0"/>
            <a:chExt cx="13716000" cy="10287000"/>
          </a:xfrm>
        </p:grpSpPr>
        <p:sp>
          <p:nvSpPr>
            <p:cNvPr id="354" name="Google Shape;354;p141"/>
            <p:cNvSpPr/>
            <p:nvPr/>
          </p:nvSpPr>
          <p:spPr>
            <a:xfrm>
              <a:off x="0" y="0"/>
              <a:ext cx="13716000" cy="10287000"/>
            </a:xfrm>
            <a:prstGeom prst="rect">
              <a:avLst/>
            </a:prstGeom>
            <a:solidFill>
              <a:srgbClr val="85CFE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355" name="Google Shape;355;p141"/>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356" name="Google Shape;356;p141"/>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grpSp>
      <p:sp>
        <p:nvSpPr>
          <p:cNvPr id="357" name="Google Shape;357;p141"/>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Title Slide">
  <p:cSld name="7_Title Slide">
    <p:bg>
      <p:bgPr>
        <a:solidFill>
          <a:srgbClr val="002060"/>
        </a:solidFill>
      </p:bgPr>
    </p:bg>
    <p:spTree>
      <p:nvGrpSpPr>
        <p:cNvPr id="358" name="Shape 358"/>
        <p:cNvGrpSpPr/>
        <p:nvPr/>
      </p:nvGrpSpPr>
      <p:grpSpPr>
        <a:xfrm>
          <a:off x="0" y="0"/>
          <a:ext cx="0" cy="0"/>
          <a:chOff x="0" y="0"/>
          <a:chExt cx="0" cy="0"/>
        </a:xfrm>
      </p:grpSpPr>
      <p:grpSp>
        <p:nvGrpSpPr>
          <p:cNvPr id="359" name="Google Shape;359;p142"/>
          <p:cNvGrpSpPr/>
          <p:nvPr/>
        </p:nvGrpSpPr>
        <p:grpSpPr>
          <a:xfrm>
            <a:off x="0" y="1"/>
            <a:ext cx="12192000" cy="6858001"/>
            <a:chOff x="0" y="0"/>
            <a:chExt cx="13716000" cy="10287000"/>
          </a:xfrm>
        </p:grpSpPr>
        <p:sp>
          <p:nvSpPr>
            <p:cNvPr id="360" name="Google Shape;360;p142"/>
            <p:cNvSpPr/>
            <p:nvPr/>
          </p:nvSpPr>
          <p:spPr>
            <a:xfrm>
              <a:off x="0" y="0"/>
              <a:ext cx="13716000" cy="10287000"/>
            </a:xfrm>
            <a:prstGeom prst="rect">
              <a:avLst/>
            </a:prstGeom>
            <a:solidFill>
              <a:srgbClr val="B2709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361" name="Google Shape;361;p142"/>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362" name="Google Shape;362;p142"/>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grpSp>
      <p:sp>
        <p:nvSpPr>
          <p:cNvPr id="363" name="Google Shape;363;p142"/>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Title Slide">
  <p:cSld name="8_Title Slide">
    <p:bg>
      <p:bgPr>
        <a:solidFill>
          <a:srgbClr val="002060"/>
        </a:solidFill>
      </p:bgPr>
    </p:bg>
    <p:spTree>
      <p:nvGrpSpPr>
        <p:cNvPr id="364" name="Shape 364"/>
        <p:cNvGrpSpPr/>
        <p:nvPr/>
      </p:nvGrpSpPr>
      <p:grpSpPr>
        <a:xfrm>
          <a:off x="0" y="0"/>
          <a:ext cx="0" cy="0"/>
          <a:chOff x="0" y="0"/>
          <a:chExt cx="0" cy="0"/>
        </a:xfrm>
      </p:grpSpPr>
      <p:grpSp>
        <p:nvGrpSpPr>
          <p:cNvPr id="365" name="Google Shape;365;p143"/>
          <p:cNvGrpSpPr/>
          <p:nvPr/>
        </p:nvGrpSpPr>
        <p:grpSpPr>
          <a:xfrm>
            <a:off x="0" y="1"/>
            <a:ext cx="12192000" cy="6858001"/>
            <a:chOff x="0" y="0"/>
            <a:chExt cx="13716000" cy="10287000"/>
          </a:xfrm>
        </p:grpSpPr>
        <p:sp>
          <p:nvSpPr>
            <p:cNvPr id="366" name="Google Shape;366;p143"/>
            <p:cNvSpPr/>
            <p:nvPr/>
          </p:nvSpPr>
          <p:spPr>
            <a:xfrm>
              <a:off x="0" y="0"/>
              <a:ext cx="13716000" cy="10287000"/>
            </a:xfrm>
            <a:prstGeom prst="rect">
              <a:avLst/>
            </a:prstGeom>
            <a:solidFill>
              <a:srgbClr val="8296B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367" name="Google Shape;367;p143"/>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368" name="Google Shape;368;p143"/>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grpSp>
      <p:sp>
        <p:nvSpPr>
          <p:cNvPr id="369" name="Google Shape;369;p143"/>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Title Slide">
  <p:cSld name="9_Title Slide">
    <p:bg>
      <p:bgPr>
        <a:solidFill>
          <a:srgbClr val="002060"/>
        </a:solidFill>
      </p:bgPr>
    </p:bg>
    <p:spTree>
      <p:nvGrpSpPr>
        <p:cNvPr id="370" name="Shape 370"/>
        <p:cNvGrpSpPr/>
        <p:nvPr/>
      </p:nvGrpSpPr>
      <p:grpSpPr>
        <a:xfrm>
          <a:off x="0" y="0"/>
          <a:ext cx="0" cy="0"/>
          <a:chOff x="0" y="0"/>
          <a:chExt cx="0" cy="0"/>
        </a:xfrm>
      </p:grpSpPr>
      <p:grpSp>
        <p:nvGrpSpPr>
          <p:cNvPr id="371" name="Google Shape;371;p144"/>
          <p:cNvGrpSpPr/>
          <p:nvPr/>
        </p:nvGrpSpPr>
        <p:grpSpPr>
          <a:xfrm>
            <a:off x="0" y="1"/>
            <a:ext cx="12192000" cy="6858001"/>
            <a:chOff x="0" y="0"/>
            <a:chExt cx="13716000" cy="10287000"/>
          </a:xfrm>
        </p:grpSpPr>
        <p:sp>
          <p:nvSpPr>
            <p:cNvPr id="372" name="Google Shape;372;p144"/>
            <p:cNvSpPr/>
            <p:nvPr/>
          </p:nvSpPr>
          <p:spPr>
            <a:xfrm>
              <a:off x="0" y="0"/>
              <a:ext cx="13716000" cy="10287000"/>
            </a:xfrm>
            <a:prstGeom prst="rect">
              <a:avLst/>
            </a:prstGeom>
            <a:solidFill>
              <a:srgbClr val="75707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373" name="Google Shape;373;p144"/>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374" name="Google Shape;374;p144"/>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grpSp>
      <p:sp>
        <p:nvSpPr>
          <p:cNvPr id="375" name="Google Shape;375;p144"/>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Title Slide">
  <p:cSld name="10_Title Slide">
    <p:bg>
      <p:bgPr>
        <a:solidFill>
          <a:srgbClr val="002060"/>
        </a:solidFill>
      </p:bgPr>
    </p:bg>
    <p:spTree>
      <p:nvGrpSpPr>
        <p:cNvPr id="376" name="Shape 376"/>
        <p:cNvGrpSpPr/>
        <p:nvPr/>
      </p:nvGrpSpPr>
      <p:grpSpPr>
        <a:xfrm>
          <a:off x="0" y="0"/>
          <a:ext cx="0" cy="0"/>
          <a:chOff x="0" y="0"/>
          <a:chExt cx="0" cy="0"/>
        </a:xfrm>
      </p:grpSpPr>
      <p:grpSp>
        <p:nvGrpSpPr>
          <p:cNvPr id="377" name="Google Shape;377;p145"/>
          <p:cNvGrpSpPr/>
          <p:nvPr/>
        </p:nvGrpSpPr>
        <p:grpSpPr>
          <a:xfrm>
            <a:off x="0" y="1"/>
            <a:ext cx="12192000" cy="6858001"/>
            <a:chOff x="0" y="0"/>
            <a:chExt cx="13716000" cy="10287000"/>
          </a:xfrm>
        </p:grpSpPr>
        <p:sp>
          <p:nvSpPr>
            <p:cNvPr id="378" name="Google Shape;378;p145"/>
            <p:cNvSpPr/>
            <p:nvPr/>
          </p:nvSpPr>
          <p:spPr>
            <a:xfrm>
              <a:off x="0" y="0"/>
              <a:ext cx="13716000" cy="10287000"/>
            </a:xfrm>
            <a:prstGeom prst="rect">
              <a:avLst/>
            </a:prstGeom>
            <a:solidFill>
              <a:srgbClr val="FF656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379" name="Google Shape;379;p145"/>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380" name="Google Shape;380;p145"/>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grpSp>
      <p:sp>
        <p:nvSpPr>
          <p:cNvPr id="381" name="Google Shape;381;p145"/>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Title Slide">
  <p:cSld name="11_Title Slide">
    <p:bg>
      <p:bgPr>
        <a:solidFill>
          <a:srgbClr val="002060"/>
        </a:solidFill>
      </p:bgPr>
    </p:bg>
    <p:spTree>
      <p:nvGrpSpPr>
        <p:cNvPr id="382" name="Shape 382"/>
        <p:cNvGrpSpPr/>
        <p:nvPr/>
      </p:nvGrpSpPr>
      <p:grpSpPr>
        <a:xfrm>
          <a:off x="0" y="0"/>
          <a:ext cx="0" cy="0"/>
          <a:chOff x="0" y="0"/>
          <a:chExt cx="0" cy="0"/>
        </a:xfrm>
      </p:grpSpPr>
      <p:grpSp>
        <p:nvGrpSpPr>
          <p:cNvPr id="383" name="Google Shape;383;p146"/>
          <p:cNvGrpSpPr/>
          <p:nvPr/>
        </p:nvGrpSpPr>
        <p:grpSpPr>
          <a:xfrm>
            <a:off x="0" y="1"/>
            <a:ext cx="12192000" cy="6858001"/>
            <a:chOff x="0" y="0"/>
            <a:chExt cx="13716000" cy="10287000"/>
          </a:xfrm>
        </p:grpSpPr>
        <p:sp>
          <p:nvSpPr>
            <p:cNvPr id="384" name="Google Shape;384;p146"/>
            <p:cNvSpPr/>
            <p:nvPr/>
          </p:nvSpPr>
          <p:spPr>
            <a:xfrm>
              <a:off x="0" y="0"/>
              <a:ext cx="13716000" cy="10287000"/>
            </a:xfrm>
            <a:prstGeom prst="rect">
              <a:avLst/>
            </a:prstGeom>
            <a:solidFill>
              <a:srgbClr val="DC94D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385" name="Google Shape;385;p146"/>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386" name="Google Shape;386;p146"/>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grpSp>
      <p:sp>
        <p:nvSpPr>
          <p:cNvPr id="387" name="Google Shape;387;p146"/>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able of contents">
  <p:cSld name="1_Table of contents">
    <p:spTree>
      <p:nvGrpSpPr>
        <p:cNvPr id="388" name="Shape 388"/>
        <p:cNvGrpSpPr/>
        <p:nvPr/>
      </p:nvGrpSpPr>
      <p:grpSpPr>
        <a:xfrm>
          <a:off x="0" y="0"/>
          <a:ext cx="0" cy="0"/>
          <a:chOff x="0" y="0"/>
          <a:chExt cx="0" cy="0"/>
        </a:xfrm>
      </p:grpSpPr>
      <p:pic>
        <p:nvPicPr>
          <p:cNvPr descr="Image générée" id="389" name="Google Shape;389;p147"/>
          <p:cNvPicPr preferRelativeResize="0"/>
          <p:nvPr/>
        </p:nvPicPr>
        <p:blipFill rotWithShape="1">
          <a:blip r:embed="rId2">
            <a:alphaModFix/>
          </a:blip>
          <a:srcRect b="61971" l="3539" r="75793" t="24327"/>
          <a:stretch/>
        </p:blipFill>
        <p:spPr>
          <a:xfrm>
            <a:off x="2" y="2369"/>
            <a:ext cx="792431" cy="791083"/>
          </a:xfrm>
          <a:prstGeom prst="rect">
            <a:avLst/>
          </a:prstGeom>
          <a:noFill/>
          <a:ln>
            <a:noFill/>
          </a:ln>
        </p:spPr>
      </p:pic>
    </p:spTree>
  </p:cSld>
  <p:clrMapOvr>
    <a:masterClrMapping/>
  </p:clrMapOvr>
  <p:extLst>
    <p:ext uri="{DCECCB84-F9BA-43D5-87BE-67443E8EF086}">
      <p15:sldGuideLst>
        <p15:guide id="1" orient="horz" pos="1620">
          <p15:clr>
            <a:srgbClr val="FBAE40"/>
          </p15:clr>
        </p15:guide>
        <p15:guide id="2" pos="2880">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uverture/PGC">
  <p:cSld name="ouverture/PGC">
    <p:bg>
      <p:bgPr>
        <a:solidFill>
          <a:srgbClr val="002060"/>
        </a:solidFill>
      </p:bgPr>
    </p:bg>
    <p:spTree>
      <p:nvGrpSpPr>
        <p:cNvPr id="390" name="Shape 390"/>
        <p:cNvGrpSpPr/>
        <p:nvPr/>
      </p:nvGrpSpPr>
      <p:grpSpPr>
        <a:xfrm>
          <a:off x="0" y="0"/>
          <a:ext cx="0" cy="0"/>
          <a:chOff x="0" y="0"/>
          <a:chExt cx="0" cy="0"/>
        </a:xfrm>
      </p:grpSpPr>
      <p:grpSp>
        <p:nvGrpSpPr>
          <p:cNvPr id="391" name="Google Shape;391;p148"/>
          <p:cNvGrpSpPr/>
          <p:nvPr/>
        </p:nvGrpSpPr>
        <p:grpSpPr>
          <a:xfrm>
            <a:off x="0" y="1"/>
            <a:ext cx="12192000" cy="6858001"/>
            <a:chOff x="0" y="0"/>
            <a:chExt cx="13716000" cy="10287000"/>
          </a:xfrm>
        </p:grpSpPr>
        <p:sp>
          <p:nvSpPr>
            <p:cNvPr id="392" name="Google Shape;392;p148"/>
            <p:cNvSpPr/>
            <p:nvPr/>
          </p:nvSpPr>
          <p:spPr>
            <a:xfrm>
              <a:off x="0" y="0"/>
              <a:ext cx="13716000" cy="10287000"/>
            </a:xfrm>
            <a:prstGeom prst="rect">
              <a:avLst/>
            </a:prstGeom>
            <a:solidFill>
              <a:srgbClr val="0F9ED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393" name="Google Shape;393;p148"/>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394" name="Google Shape;394;p148"/>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grpSp>
      <p:pic>
        <p:nvPicPr>
          <p:cNvPr descr="Image générée" id="395" name="Google Shape;395;p148"/>
          <p:cNvPicPr preferRelativeResize="0"/>
          <p:nvPr/>
        </p:nvPicPr>
        <p:blipFill rotWithShape="1">
          <a:blip r:embed="rId2">
            <a:alphaModFix/>
          </a:blip>
          <a:srcRect b="62431" l="6026" r="75345" t="25226"/>
          <a:stretch/>
        </p:blipFill>
        <p:spPr>
          <a:xfrm>
            <a:off x="195309" y="168984"/>
            <a:ext cx="570003" cy="566512"/>
          </a:xfrm>
          <a:prstGeom prst="rect">
            <a:avLst/>
          </a:prstGeom>
          <a:noFill/>
          <a:ln>
            <a:noFill/>
          </a:ln>
        </p:spPr>
      </p:pic>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51" name="Shape 51"/>
        <p:cNvGrpSpPr/>
        <p:nvPr/>
      </p:nvGrpSpPr>
      <p:grpSpPr>
        <a:xfrm>
          <a:off x="0" y="0"/>
          <a:ext cx="0" cy="0"/>
          <a:chOff x="0" y="0"/>
          <a:chExt cx="0" cy="0"/>
        </a:xfrm>
      </p:grpSpPr>
      <p:sp>
        <p:nvSpPr>
          <p:cNvPr id="52" name="Google Shape;52;p80"/>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3" name="Google Shape;53;p80"/>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54" name="Google Shape;54;p8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5" name="Google Shape;55;p8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 name="Google Shape;56;p8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397" name="Shape 397"/>
        <p:cNvGrpSpPr/>
        <p:nvPr/>
      </p:nvGrpSpPr>
      <p:grpSpPr>
        <a:xfrm>
          <a:off x="0" y="0"/>
          <a:ext cx="0" cy="0"/>
          <a:chOff x="0" y="0"/>
          <a:chExt cx="0" cy="0"/>
        </a:xfrm>
      </p:grpSpPr>
      <p:sp>
        <p:nvSpPr>
          <p:cNvPr id="398" name="Google Shape;398;p74"/>
          <p:cNvSpPr txBox="1"/>
          <p:nvPr>
            <p:ph idx="10" type="dt"/>
          </p:nvPr>
        </p:nvSpPr>
        <p:spPr>
          <a:xfrm>
            <a:off x="838200" y="6356347"/>
            <a:ext cx="2743200" cy="365199"/>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399" name="Google Shape;399;p74"/>
          <p:cNvSpPr txBox="1"/>
          <p:nvPr>
            <p:ph idx="11" type="ftr"/>
          </p:nvPr>
        </p:nvSpPr>
        <p:spPr>
          <a:xfrm>
            <a:off x="4038599" y="6356347"/>
            <a:ext cx="4114799" cy="365199"/>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00" name="Google Shape;400;p74"/>
          <p:cNvSpPr txBox="1"/>
          <p:nvPr>
            <p:ph idx="12" type="sldNum"/>
          </p:nvPr>
        </p:nvSpPr>
        <p:spPr>
          <a:xfrm>
            <a:off x="8610599" y="6356347"/>
            <a:ext cx="2743200" cy="365199"/>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Arial"/>
                <a:ea typeface="Arial"/>
                <a:cs typeface="Arial"/>
                <a:sym typeface="Arial"/>
              </a:defRPr>
            </a:lvl1pPr>
            <a:lvl2pPr indent="0" lvl="1" marL="0" marR="0" rtl="0" algn="l">
              <a:spcBef>
                <a:spcPts val="0"/>
              </a:spcBef>
              <a:buNone/>
              <a:defRPr sz="1800">
                <a:solidFill>
                  <a:schemeClr val="dk1"/>
                </a:solidFill>
                <a:latin typeface="Arial"/>
                <a:ea typeface="Arial"/>
                <a:cs typeface="Arial"/>
                <a:sym typeface="Arial"/>
              </a:defRPr>
            </a:lvl2pPr>
            <a:lvl3pPr indent="0" lvl="2" marL="0" marR="0" rtl="0" algn="l">
              <a:spcBef>
                <a:spcPts val="0"/>
              </a:spcBef>
              <a:buNone/>
              <a:defRPr sz="1800">
                <a:solidFill>
                  <a:schemeClr val="dk1"/>
                </a:solidFill>
                <a:latin typeface="Arial"/>
                <a:ea typeface="Arial"/>
                <a:cs typeface="Arial"/>
                <a:sym typeface="Arial"/>
              </a:defRPr>
            </a:lvl3pPr>
            <a:lvl4pPr indent="0" lvl="3" marL="0" marR="0" rtl="0" algn="l">
              <a:spcBef>
                <a:spcPts val="0"/>
              </a:spcBef>
              <a:buNone/>
              <a:defRPr sz="1800">
                <a:solidFill>
                  <a:schemeClr val="dk1"/>
                </a:solidFill>
                <a:latin typeface="Arial"/>
                <a:ea typeface="Arial"/>
                <a:cs typeface="Arial"/>
                <a:sym typeface="Arial"/>
              </a:defRPr>
            </a:lvl4pPr>
            <a:lvl5pPr indent="0" lvl="4" marL="0" marR="0" rtl="0" algn="l">
              <a:spcBef>
                <a:spcPts val="0"/>
              </a:spcBef>
              <a:buNone/>
              <a:defRPr sz="1800">
                <a:solidFill>
                  <a:schemeClr val="dk1"/>
                </a:solidFill>
                <a:latin typeface="Arial"/>
                <a:ea typeface="Arial"/>
                <a:cs typeface="Arial"/>
                <a:sym typeface="Arial"/>
              </a:defRPr>
            </a:lvl5pPr>
            <a:lvl6pPr indent="0" lvl="5" marL="0" marR="0" rtl="0" algn="l">
              <a:spcBef>
                <a:spcPts val="0"/>
              </a:spcBef>
              <a:buNone/>
              <a:defRPr sz="1800">
                <a:solidFill>
                  <a:schemeClr val="dk1"/>
                </a:solidFill>
                <a:latin typeface="Arial"/>
                <a:ea typeface="Arial"/>
                <a:cs typeface="Arial"/>
                <a:sym typeface="Arial"/>
              </a:defRPr>
            </a:lvl6pPr>
            <a:lvl7pPr indent="0" lvl="6" marL="0" marR="0" rtl="0" algn="l">
              <a:spcBef>
                <a:spcPts val="0"/>
              </a:spcBef>
              <a:buNone/>
              <a:defRPr sz="1800">
                <a:solidFill>
                  <a:schemeClr val="dk1"/>
                </a:solidFill>
                <a:latin typeface="Arial"/>
                <a:ea typeface="Arial"/>
                <a:cs typeface="Arial"/>
                <a:sym typeface="Arial"/>
              </a:defRPr>
            </a:lvl7pPr>
            <a:lvl8pPr indent="0" lvl="7" marL="0" marR="0" rtl="0" algn="l">
              <a:spcBef>
                <a:spcPts val="0"/>
              </a:spcBef>
              <a:buNone/>
              <a:defRPr sz="1800">
                <a:solidFill>
                  <a:schemeClr val="dk1"/>
                </a:solidFill>
                <a:latin typeface="Arial"/>
                <a:ea typeface="Arial"/>
                <a:cs typeface="Arial"/>
                <a:sym typeface="Arial"/>
              </a:defRPr>
            </a:lvl8pPr>
            <a:lvl9pPr indent="0" lvl="8" marL="0" marR="0" rtl="0" algn="l">
              <a:spcBef>
                <a:spcPts val="0"/>
              </a:spcBef>
              <a:buNone/>
              <a:defRPr sz="18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script">
  <p:cSld name="1_script">
    <p:spTree>
      <p:nvGrpSpPr>
        <p:cNvPr id="401" name="Shape 401"/>
        <p:cNvGrpSpPr/>
        <p:nvPr/>
      </p:nvGrpSpPr>
      <p:grpSpPr>
        <a:xfrm>
          <a:off x="0" y="0"/>
          <a:ext cx="0" cy="0"/>
          <a:chOff x="0" y="0"/>
          <a:chExt cx="0" cy="0"/>
        </a:xfrm>
      </p:grpSpPr>
      <p:sp>
        <p:nvSpPr>
          <p:cNvPr id="402" name="Google Shape;402;p111"/>
          <p:cNvSpPr/>
          <p:nvPr/>
        </p:nvSpPr>
        <p:spPr>
          <a:xfrm>
            <a:off x="83184" y="57571"/>
            <a:ext cx="12039799" cy="856831"/>
          </a:xfrm>
          <a:prstGeom prst="roundRect">
            <a:avLst>
              <a:gd fmla="val 14434" name="adj"/>
            </a:avLst>
          </a:prstGeom>
          <a:solidFill>
            <a:srgbClr val="F2F2F2"/>
          </a:solidFill>
          <a:ln>
            <a:noFill/>
          </a:ln>
        </p:spPr>
        <p:txBody>
          <a:bodyPr anchorCtr="0" anchor="ctr" bIns="60925" lIns="121900" spcFirstLastPara="1" rIns="121900" wrap="square" tIns="60925">
            <a:noAutofit/>
          </a:bodyPr>
          <a:lstStyle/>
          <a:p>
            <a:pPr indent="0" lvl="0" marL="0" marR="0" rtl="0" algn="ctr">
              <a:spcBef>
                <a:spcPts val="0"/>
              </a:spcBef>
              <a:spcAft>
                <a:spcPts val="0"/>
              </a:spcAft>
              <a:buClr>
                <a:schemeClr val="dk1"/>
              </a:buClr>
              <a:buSzPts val="1800"/>
              <a:buFont typeface="Arial"/>
              <a:buNone/>
            </a:pPr>
            <a:r>
              <a:t/>
            </a:r>
            <a:endParaRPr sz="1800">
              <a:solidFill>
                <a:srgbClr val="FFFFFF"/>
              </a:solidFill>
              <a:latin typeface="Dosis"/>
              <a:ea typeface="Dosis"/>
              <a:cs typeface="Dosis"/>
              <a:sym typeface="Dosis"/>
            </a:endParaRPr>
          </a:p>
        </p:txBody>
      </p:sp>
      <p:sp>
        <p:nvSpPr>
          <p:cNvPr id="403" name="Google Shape;403;p111"/>
          <p:cNvSpPr/>
          <p:nvPr/>
        </p:nvSpPr>
        <p:spPr>
          <a:xfrm>
            <a:off x="1" y="0"/>
            <a:ext cx="12122983" cy="6858000"/>
          </a:xfrm>
          <a:prstGeom prst="rect">
            <a:avLst/>
          </a:prstGeom>
          <a:noFill/>
          <a:ln cap="flat" cmpd="sng" w="76200">
            <a:solidFill>
              <a:srgbClr val="8BC14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2400"/>
              <a:buFont typeface="Arial"/>
              <a:buNone/>
            </a:pPr>
            <a:r>
              <a:t/>
            </a:r>
            <a:endParaRPr b="0" i="0" sz="2400" u="none" cap="none" strike="noStrike">
              <a:solidFill>
                <a:srgbClr val="FFFFFF"/>
              </a:solidFill>
              <a:latin typeface="Arial"/>
              <a:ea typeface="Arial"/>
              <a:cs typeface="Arial"/>
              <a:sym typeface="Arial"/>
            </a:endParaRPr>
          </a:p>
        </p:txBody>
      </p:sp>
      <p:pic>
        <p:nvPicPr>
          <p:cNvPr descr="Image générée" id="404" name="Google Shape;404;p111"/>
          <p:cNvPicPr preferRelativeResize="0"/>
          <p:nvPr/>
        </p:nvPicPr>
        <p:blipFill rotWithShape="1">
          <a:blip r:embed="rId2">
            <a:alphaModFix/>
          </a:blip>
          <a:srcRect b="61971" l="3539" r="75793" t="24327"/>
          <a:stretch/>
        </p:blipFill>
        <p:spPr>
          <a:xfrm>
            <a:off x="83185" y="76095"/>
            <a:ext cx="838193" cy="838307"/>
          </a:xfrm>
          <a:prstGeom prst="rect">
            <a:avLst/>
          </a:prstGeom>
          <a:noFill/>
          <a:ln>
            <a:noFill/>
          </a:ln>
        </p:spPr>
      </p:pic>
    </p:spTree>
  </p:cSld>
  <p:clrMapOvr>
    <a:masterClrMapping/>
  </p:clrMapOvr>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apositive de titre" type="title">
  <p:cSld name="TITLE">
    <p:spTree>
      <p:nvGrpSpPr>
        <p:cNvPr id="405" name="Shape 405"/>
        <p:cNvGrpSpPr/>
        <p:nvPr/>
      </p:nvGrpSpPr>
      <p:grpSpPr>
        <a:xfrm>
          <a:off x="0" y="0"/>
          <a:ext cx="0" cy="0"/>
          <a:chOff x="0" y="0"/>
          <a:chExt cx="0" cy="0"/>
        </a:xfrm>
      </p:grpSpPr>
      <p:sp>
        <p:nvSpPr>
          <p:cNvPr id="406" name="Google Shape;406;p112"/>
          <p:cNvSpPr txBox="1"/>
          <p:nvPr>
            <p:ph type="ctrTitle"/>
          </p:nvPr>
        </p:nvSpPr>
        <p:spPr>
          <a:xfrm>
            <a:off x="1524000" y="1122359"/>
            <a:ext cx="9144000" cy="2387595"/>
          </a:xfrm>
          <a:prstGeom prst="rect">
            <a:avLst/>
          </a:prstGeom>
          <a:noFill/>
          <a:ln>
            <a:noFill/>
          </a:ln>
        </p:spPr>
        <p:txBody>
          <a:bodyPr anchorCtr="1" anchor="b" bIns="45700" lIns="91425" spcFirstLastPara="1" rIns="91425" wrap="square" tIns="45700">
            <a:noAutofit/>
          </a:bodyPr>
          <a:lstStyle>
            <a:lvl1pPr lvl="0" marR="0" rtl="0" algn="ctr">
              <a:lnSpc>
                <a:spcPct val="90000"/>
              </a:lnSpc>
              <a:spcBef>
                <a:spcPts val="0"/>
              </a:spcBef>
              <a:spcAft>
                <a:spcPts val="0"/>
              </a:spcAft>
              <a:buClr>
                <a:srgbClr val="000000"/>
              </a:buClr>
              <a:buSzPts val="6000"/>
              <a:buFont typeface="Calibri"/>
              <a:buNone/>
              <a:defRPr b="0" i="0" sz="6000" u="none" cap="none" strike="noStrik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407" name="Google Shape;407;p112"/>
          <p:cNvSpPr txBox="1"/>
          <p:nvPr>
            <p:ph idx="1" type="subTitle"/>
          </p:nvPr>
        </p:nvSpPr>
        <p:spPr>
          <a:xfrm>
            <a:off x="1524000" y="3602041"/>
            <a:ext cx="9144000" cy="1655759"/>
          </a:xfrm>
          <a:prstGeom prst="rect">
            <a:avLst/>
          </a:prstGeom>
          <a:noFill/>
          <a:ln>
            <a:noFill/>
          </a:ln>
        </p:spPr>
        <p:txBody>
          <a:bodyPr anchorCtr="1" anchor="t" bIns="45700" lIns="91425" spcFirstLastPara="1" rIns="91425" wrap="square" tIns="45700">
            <a:noAutofit/>
          </a:bodyPr>
          <a:lstStyle>
            <a:lvl1pPr lvl="0" marR="0" rtl="0" algn="ctr">
              <a:lnSpc>
                <a:spcPct val="90000"/>
              </a:lnSpc>
              <a:spcBef>
                <a:spcPts val="1333"/>
              </a:spcBef>
              <a:spcAft>
                <a:spcPts val="0"/>
              </a:spcAft>
              <a:buClr>
                <a:srgbClr val="000000"/>
              </a:buClr>
              <a:buSzPts val="2400"/>
              <a:buFont typeface="Arial"/>
              <a:buNone/>
              <a:defRPr b="0" i="0" sz="2400" u="none" cap="none" strike="noStrike">
                <a:solidFill>
                  <a:srgbClr val="000000"/>
                </a:solidFill>
                <a:latin typeface="Calibri"/>
                <a:ea typeface="Calibri"/>
                <a:cs typeface="Calibri"/>
                <a:sym typeface="Calibri"/>
              </a:defRPr>
            </a:lvl1pPr>
            <a:lvl2pPr lvl="1" marR="0" rtl="0" algn="l">
              <a:lnSpc>
                <a:spcPct val="90000"/>
              </a:lnSpc>
              <a:spcBef>
                <a:spcPts val="667"/>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2pPr>
            <a:lvl3pPr lvl="2" marR="0" rtl="0" algn="l">
              <a:lnSpc>
                <a:spcPct val="90000"/>
              </a:lnSpc>
              <a:spcBef>
                <a:spcPts val="667"/>
              </a:spcBef>
              <a:spcAft>
                <a:spcPts val="0"/>
              </a:spcAft>
              <a:buClr>
                <a:srgbClr val="000000"/>
              </a:buClr>
              <a:buSzPts val="2667"/>
              <a:buFont typeface="Arial"/>
              <a:buChar char="•"/>
              <a:defRPr b="0" i="0" sz="2667" u="none" cap="none" strike="noStrike">
                <a:solidFill>
                  <a:srgbClr val="000000"/>
                </a:solidFill>
                <a:latin typeface="Calibri"/>
                <a:ea typeface="Calibri"/>
                <a:cs typeface="Calibri"/>
                <a:sym typeface="Calibri"/>
              </a:defRPr>
            </a:lvl3pPr>
            <a:lvl4pPr lvl="3"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4pPr>
            <a:lvl5pPr lvl="4"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5pPr>
            <a:lvl6pPr lvl="5"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6pPr>
            <a:lvl7pPr lvl="6"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7pPr>
            <a:lvl8pPr lvl="7"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8pPr>
            <a:lvl9pPr lvl="8"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9pPr>
          </a:lstStyle>
          <a:p/>
        </p:txBody>
      </p:sp>
      <p:sp>
        <p:nvSpPr>
          <p:cNvPr id="408" name="Google Shape;408;p112"/>
          <p:cNvSpPr txBox="1"/>
          <p:nvPr>
            <p:ph idx="10" type="dt"/>
          </p:nvPr>
        </p:nvSpPr>
        <p:spPr>
          <a:xfrm>
            <a:off x="838200" y="6356347"/>
            <a:ext cx="27432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09" name="Google Shape;409;p112"/>
          <p:cNvSpPr txBox="1"/>
          <p:nvPr>
            <p:ph idx="11" type="ftr"/>
          </p:nvPr>
        </p:nvSpPr>
        <p:spPr>
          <a:xfrm>
            <a:off x="4038599" y="6356347"/>
            <a:ext cx="4114799"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10" name="Google Shape;410;p112"/>
          <p:cNvSpPr txBox="1"/>
          <p:nvPr>
            <p:ph idx="12" type="sldNum"/>
          </p:nvPr>
        </p:nvSpPr>
        <p:spPr>
          <a:xfrm>
            <a:off x="8610599" y="6356347"/>
            <a:ext cx="2743200" cy="365125"/>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Arial"/>
                <a:ea typeface="Arial"/>
                <a:cs typeface="Arial"/>
                <a:sym typeface="Arial"/>
              </a:defRPr>
            </a:lvl1pPr>
            <a:lvl2pPr indent="0" lvl="1" marL="0" marR="0" rtl="0" algn="l">
              <a:spcBef>
                <a:spcPts val="0"/>
              </a:spcBef>
              <a:buNone/>
              <a:defRPr sz="1800">
                <a:solidFill>
                  <a:schemeClr val="dk1"/>
                </a:solidFill>
                <a:latin typeface="Arial"/>
                <a:ea typeface="Arial"/>
                <a:cs typeface="Arial"/>
                <a:sym typeface="Arial"/>
              </a:defRPr>
            </a:lvl2pPr>
            <a:lvl3pPr indent="0" lvl="2" marL="0" marR="0" rtl="0" algn="l">
              <a:spcBef>
                <a:spcPts val="0"/>
              </a:spcBef>
              <a:buNone/>
              <a:defRPr sz="1800">
                <a:solidFill>
                  <a:schemeClr val="dk1"/>
                </a:solidFill>
                <a:latin typeface="Arial"/>
                <a:ea typeface="Arial"/>
                <a:cs typeface="Arial"/>
                <a:sym typeface="Arial"/>
              </a:defRPr>
            </a:lvl3pPr>
            <a:lvl4pPr indent="0" lvl="3" marL="0" marR="0" rtl="0" algn="l">
              <a:spcBef>
                <a:spcPts val="0"/>
              </a:spcBef>
              <a:buNone/>
              <a:defRPr sz="1800">
                <a:solidFill>
                  <a:schemeClr val="dk1"/>
                </a:solidFill>
                <a:latin typeface="Arial"/>
                <a:ea typeface="Arial"/>
                <a:cs typeface="Arial"/>
                <a:sym typeface="Arial"/>
              </a:defRPr>
            </a:lvl4pPr>
            <a:lvl5pPr indent="0" lvl="4" marL="0" marR="0" rtl="0" algn="l">
              <a:spcBef>
                <a:spcPts val="0"/>
              </a:spcBef>
              <a:buNone/>
              <a:defRPr sz="1800">
                <a:solidFill>
                  <a:schemeClr val="dk1"/>
                </a:solidFill>
                <a:latin typeface="Arial"/>
                <a:ea typeface="Arial"/>
                <a:cs typeface="Arial"/>
                <a:sym typeface="Arial"/>
              </a:defRPr>
            </a:lvl5pPr>
            <a:lvl6pPr indent="0" lvl="5" marL="0" marR="0" rtl="0" algn="l">
              <a:spcBef>
                <a:spcPts val="0"/>
              </a:spcBef>
              <a:buNone/>
              <a:defRPr sz="1800">
                <a:solidFill>
                  <a:schemeClr val="dk1"/>
                </a:solidFill>
                <a:latin typeface="Arial"/>
                <a:ea typeface="Arial"/>
                <a:cs typeface="Arial"/>
                <a:sym typeface="Arial"/>
              </a:defRPr>
            </a:lvl6pPr>
            <a:lvl7pPr indent="0" lvl="6" marL="0" marR="0" rtl="0" algn="l">
              <a:spcBef>
                <a:spcPts val="0"/>
              </a:spcBef>
              <a:buNone/>
              <a:defRPr sz="1800">
                <a:solidFill>
                  <a:schemeClr val="dk1"/>
                </a:solidFill>
                <a:latin typeface="Arial"/>
                <a:ea typeface="Arial"/>
                <a:cs typeface="Arial"/>
                <a:sym typeface="Arial"/>
              </a:defRPr>
            </a:lvl7pPr>
            <a:lvl8pPr indent="0" lvl="7" marL="0" marR="0" rtl="0" algn="l">
              <a:spcBef>
                <a:spcPts val="0"/>
              </a:spcBef>
              <a:buNone/>
              <a:defRPr sz="1800">
                <a:solidFill>
                  <a:schemeClr val="dk1"/>
                </a:solidFill>
                <a:latin typeface="Arial"/>
                <a:ea typeface="Arial"/>
                <a:cs typeface="Arial"/>
                <a:sym typeface="Arial"/>
              </a:defRPr>
            </a:lvl8pPr>
            <a:lvl9pPr indent="0" lvl="8" marL="0" marR="0" rtl="0" algn="l">
              <a:spcBef>
                <a:spcPts val="0"/>
              </a:spcBef>
              <a:buNone/>
              <a:defRPr sz="18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et contenu" type="obj">
  <p:cSld name="OBJECT">
    <p:spTree>
      <p:nvGrpSpPr>
        <p:cNvPr id="411" name="Shape 411"/>
        <p:cNvGrpSpPr/>
        <p:nvPr/>
      </p:nvGrpSpPr>
      <p:grpSpPr>
        <a:xfrm>
          <a:off x="0" y="0"/>
          <a:ext cx="0" cy="0"/>
          <a:chOff x="0" y="0"/>
          <a:chExt cx="0" cy="0"/>
        </a:xfrm>
      </p:grpSpPr>
      <p:sp>
        <p:nvSpPr>
          <p:cNvPr id="412" name="Google Shape;412;p113"/>
          <p:cNvSpPr txBox="1"/>
          <p:nvPr>
            <p:ph type="title"/>
          </p:nvPr>
        </p:nvSpPr>
        <p:spPr>
          <a:xfrm>
            <a:off x="838200" y="365125"/>
            <a:ext cx="10515600" cy="132556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rgbClr val="000000"/>
              </a:buClr>
              <a:buSzPts val="5867"/>
              <a:buFont typeface="Calibri"/>
              <a:buNone/>
              <a:defRPr b="0" i="0" sz="5867" u="none" cap="none" strike="noStrik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413" name="Google Shape;413;p113"/>
          <p:cNvSpPr txBox="1"/>
          <p:nvPr>
            <p:ph idx="1" type="body"/>
          </p:nvPr>
        </p:nvSpPr>
        <p:spPr>
          <a:xfrm>
            <a:off x="838200" y="1825629"/>
            <a:ext cx="10515600" cy="4351336"/>
          </a:xfrm>
          <a:prstGeom prst="rect">
            <a:avLst/>
          </a:prstGeom>
          <a:noFill/>
          <a:ln>
            <a:noFill/>
          </a:ln>
        </p:spPr>
        <p:txBody>
          <a:bodyPr anchorCtr="0" anchor="t" bIns="45700" lIns="91425" spcFirstLastPara="1" rIns="91425" wrap="square" tIns="45700">
            <a:noAutofit/>
          </a:bodyPr>
          <a:lstStyle>
            <a:lvl1pPr indent="-465645" lvl="0" marL="457200" marR="0" rtl="0" algn="l">
              <a:lnSpc>
                <a:spcPct val="90000"/>
              </a:lnSpc>
              <a:spcBef>
                <a:spcPts val="1333"/>
              </a:spcBef>
              <a:spcAft>
                <a:spcPts val="0"/>
              </a:spcAft>
              <a:buClr>
                <a:srgbClr val="000000"/>
              </a:buClr>
              <a:buSzPts val="3733"/>
              <a:buFont typeface="Arial"/>
              <a:buChar char="•"/>
              <a:defRPr b="0" i="0" sz="3733" u="none" cap="none" strike="noStrike">
                <a:solidFill>
                  <a:srgbClr val="000000"/>
                </a:solidFill>
                <a:latin typeface="Calibri"/>
                <a:ea typeface="Calibri"/>
                <a:cs typeface="Calibri"/>
                <a:sym typeface="Calibri"/>
              </a:defRPr>
            </a:lvl1pPr>
            <a:lvl2pPr indent="-431800" lvl="1" marL="914400" marR="0" rtl="0" algn="l">
              <a:lnSpc>
                <a:spcPct val="90000"/>
              </a:lnSpc>
              <a:spcBef>
                <a:spcPts val="667"/>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2pPr>
            <a:lvl3pPr indent="-397954" lvl="2" marL="1371600" marR="0" rtl="0" algn="l">
              <a:lnSpc>
                <a:spcPct val="90000"/>
              </a:lnSpc>
              <a:spcBef>
                <a:spcPts val="667"/>
              </a:spcBef>
              <a:spcAft>
                <a:spcPts val="0"/>
              </a:spcAft>
              <a:buClr>
                <a:srgbClr val="000000"/>
              </a:buClr>
              <a:buSzPts val="2667"/>
              <a:buFont typeface="Arial"/>
              <a:buChar char="•"/>
              <a:defRPr b="0" i="0" sz="2667" u="none" cap="none" strike="noStrike">
                <a:solidFill>
                  <a:srgbClr val="000000"/>
                </a:solidFill>
                <a:latin typeface="Calibri"/>
                <a:ea typeface="Calibri"/>
                <a:cs typeface="Calibri"/>
                <a:sym typeface="Calibri"/>
              </a:defRPr>
            </a:lvl3pPr>
            <a:lvl4pPr indent="-381000" lvl="3" marL="18288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4pPr>
            <a:lvl5pPr indent="-381000" lvl="4" marL="22860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5pPr>
            <a:lvl6pPr indent="-381000" lvl="5" marL="27432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6pPr>
            <a:lvl7pPr indent="-381000" lvl="6" marL="32004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7pPr>
            <a:lvl8pPr indent="-381000" lvl="7" marL="36576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8pPr>
            <a:lvl9pPr indent="-381000" lvl="8" marL="41148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9pPr>
          </a:lstStyle>
          <a:p/>
        </p:txBody>
      </p:sp>
      <p:sp>
        <p:nvSpPr>
          <p:cNvPr id="414" name="Google Shape;414;p113"/>
          <p:cNvSpPr txBox="1"/>
          <p:nvPr>
            <p:ph idx="10" type="dt"/>
          </p:nvPr>
        </p:nvSpPr>
        <p:spPr>
          <a:xfrm>
            <a:off x="838200" y="6356347"/>
            <a:ext cx="27432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15" name="Google Shape;415;p113"/>
          <p:cNvSpPr txBox="1"/>
          <p:nvPr>
            <p:ph idx="11" type="ftr"/>
          </p:nvPr>
        </p:nvSpPr>
        <p:spPr>
          <a:xfrm>
            <a:off x="4038599" y="6356347"/>
            <a:ext cx="4114799"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16" name="Google Shape;416;p113"/>
          <p:cNvSpPr txBox="1"/>
          <p:nvPr>
            <p:ph idx="12" type="sldNum"/>
          </p:nvPr>
        </p:nvSpPr>
        <p:spPr>
          <a:xfrm>
            <a:off x="8610599" y="6356347"/>
            <a:ext cx="2743200" cy="365125"/>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Arial"/>
                <a:ea typeface="Arial"/>
                <a:cs typeface="Arial"/>
                <a:sym typeface="Arial"/>
              </a:defRPr>
            </a:lvl1pPr>
            <a:lvl2pPr indent="0" lvl="1" marL="0" marR="0" rtl="0" algn="l">
              <a:spcBef>
                <a:spcPts val="0"/>
              </a:spcBef>
              <a:buNone/>
              <a:defRPr sz="1800">
                <a:solidFill>
                  <a:schemeClr val="dk1"/>
                </a:solidFill>
                <a:latin typeface="Arial"/>
                <a:ea typeface="Arial"/>
                <a:cs typeface="Arial"/>
                <a:sym typeface="Arial"/>
              </a:defRPr>
            </a:lvl2pPr>
            <a:lvl3pPr indent="0" lvl="2" marL="0" marR="0" rtl="0" algn="l">
              <a:spcBef>
                <a:spcPts val="0"/>
              </a:spcBef>
              <a:buNone/>
              <a:defRPr sz="1800">
                <a:solidFill>
                  <a:schemeClr val="dk1"/>
                </a:solidFill>
                <a:latin typeface="Arial"/>
                <a:ea typeface="Arial"/>
                <a:cs typeface="Arial"/>
                <a:sym typeface="Arial"/>
              </a:defRPr>
            </a:lvl3pPr>
            <a:lvl4pPr indent="0" lvl="3" marL="0" marR="0" rtl="0" algn="l">
              <a:spcBef>
                <a:spcPts val="0"/>
              </a:spcBef>
              <a:buNone/>
              <a:defRPr sz="1800">
                <a:solidFill>
                  <a:schemeClr val="dk1"/>
                </a:solidFill>
                <a:latin typeface="Arial"/>
                <a:ea typeface="Arial"/>
                <a:cs typeface="Arial"/>
                <a:sym typeface="Arial"/>
              </a:defRPr>
            </a:lvl4pPr>
            <a:lvl5pPr indent="0" lvl="4" marL="0" marR="0" rtl="0" algn="l">
              <a:spcBef>
                <a:spcPts val="0"/>
              </a:spcBef>
              <a:buNone/>
              <a:defRPr sz="1800">
                <a:solidFill>
                  <a:schemeClr val="dk1"/>
                </a:solidFill>
                <a:latin typeface="Arial"/>
                <a:ea typeface="Arial"/>
                <a:cs typeface="Arial"/>
                <a:sym typeface="Arial"/>
              </a:defRPr>
            </a:lvl5pPr>
            <a:lvl6pPr indent="0" lvl="5" marL="0" marR="0" rtl="0" algn="l">
              <a:spcBef>
                <a:spcPts val="0"/>
              </a:spcBef>
              <a:buNone/>
              <a:defRPr sz="1800">
                <a:solidFill>
                  <a:schemeClr val="dk1"/>
                </a:solidFill>
                <a:latin typeface="Arial"/>
                <a:ea typeface="Arial"/>
                <a:cs typeface="Arial"/>
                <a:sym typeface="Arial"/>
              </a:defRPr>
            </a:lvl6pPr>
            <a:lvl7pPr indent="0" lvl="6" marL="0" marR="0" rtl="0" algn="l">
              <a:spcBef>
                <a:spcPts val="0"/>
              </a:spcBef>
              <a:buNone/>
              <a:defRPr sz="1800">
                <a:solidFill>
                  <a:schemeClr val="dk1"/>
                </a:solidFill>
                <a:latin typeface="Arial"/>
                <a:ea typeface="Arial"/>
                <a:cs typeface="Arial"/>
                <a:sym typeface="Arial"/>
              </a:defRPr>
            </a:lvl7pPr>
            <a:lvl8pPr indent="0" lvl="7" marL="0" marR="0" rtl="0" algn="l">
              <a:spcBef>
                <a:spcPts val="0"/>
              </a:spcBef>
              <a:buNone/>
              <a:defRPr sz="1800">
                <a:solidFill>
                  <a:schemeClr val="dk1"/>
                </a:solidFill>
                <a:latin typeface="Arial"/>
                <a:ea typeface="Arial"/>
                <a:cs typeface="Arial"/>
                <a:sym typeface="Arial"/>
              </a:defRPr>
            </a:lvl8pPr>
            <a:lvl9pPr indent="0" lvl="8" marL="0" marR="0" rtl="0" algn="l">
              <a:spcBef>
                <a:spcPts val="0"/>
              </a:spcBef>
              <a:buNone/>
              <a:defRPr sz="18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de section" type="secHead">
  <p:cSld name="SECTION_HEADER">
    <p:spTree>
      <p:nvGrpSpPr>
        <p:cNvPr id="417" name="Shape 417"/>
        <p:cNvGrpSpPr/>
        <p:nvPr/>
      </p:nvGrpSpPr>
      <p:grpSpPr>
        <a:xfrm>
          <a:off x="0" y="0"/>
          <a:ext cx="0" cy="0"/>
          <a:chOff x="0" y="0"/>
          <a:chExt cx="0" cy="0"/>
        </a:xfrm>
      </p:grpSpPr>
      <p:sp>
        <p:nvSpPr>
          <p:cNvPr id="418" name="Google Shape;418;p114"/>
          <p:cNvSpPr txBox="1"/>
          <p:nvPr>
            <p:ph type="title"/>
          </p:nvPr>
        </p:nvSpPr>
        <p:spPr>
          <a:xfrm>
            <a:off x="831847" y="1709733"/>
            <a:ext cx="10515600" cy="2852732"/>
          </a:xfrm>
          <a:prstGeom prst="rect">
            <a:avLst/>
          </a:prstGeom>
          <a:noFill/>
          <a:ln>
            <a:noFill/>
          </a:ln>
        </p:spPr>
        <p:txBody>
          <a:bodyPr anchorCtr="0" anchor="b" bIns="45700" lIns="91425" spcFirstLastPara="1" rIns="91425" wrap="square" tIns="45700">
            <a:noAutofit/>
          </a:bodyPr>
          <a:lstStyle>
            <a:lvl1pPr lvl="0" marR="0" rtl="0" algn="l">
              <a:lnSpc>
                <a:spcPct val="90000"/>
              </a:lnSpc>
              <a:spcBef>
                <a:spcPts val="0"/>
              </a:spcBef>
              <a:spcAft>
                <a:spcPts val="0"/>
              </a:spcAft>
              <a:buClr>
                <a:srgbClr val="000000"/>
              </a:buClr>
              <a:buSzPts val="6000"/>
              <a:buFont typeface="Calibri"/>
              <a:buNone/>
              <a:defRPr b="0" i="0" sz="6000" u="none" cap="none" strike="noStrik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419" name="Google Shape;419;p114"/>
          <p:cNvSpPr txBox="1"/>
          <p:nvPr>
            <p:ph idx="1" type="body"/>
          </p:nvPr>
        </p:nvSpPr>
        <p:spPr>
          <a:xfrm>
            <a:off x="831847" y="4589459"/>
            <a:ext cx="10515600" cy="150018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333"/>
              </a:spcBef>
              <a:spcAft>
                <a:spcPts val="0"/>
              </a:spcAft>
              <a:buClr>
                <a:srgbClr val="898989"/>
              </a:buClr>
              <a:buSzPts val="2400"/>
              <a:buFont typeface="Arial"/>
              <a:buNone/>
              <a:defRPr b="0" i="0" sz="2400" u="none" cap="none" strike="noStrike">
                <a:solidFill>
                  <a:srgbClr val="898989"/>
                </a:solidFill>
                <a:latin typeface="Calibri"/>
                <a:ea typeface="Calibri"/>
                <a:cs typeface="Calibri"/>
                <a:sym typeface="Calibri"/>
              </a:defRPr>
            </a:lvl1pPr>
            <a:lvl2pPr indent="-431800" lvl="1" marL="914400" marR="0" rtl="0" algn="l">
              <a:lnSpc>
                <a:spcPct val="90000"/>
              </a:lnSpc>
              <a:spcBef>
                <a:spcPts val="667"/>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2pPr>
            <a:lvl3pPr indent="-397954" lvl="2" marL="1371600" marR="0" rtl="0" algn="l">
              <a:lnSpc>
                <a:spcPct val="90000"/>
              </a:lnSpc>
              <a:spcBef>
                <a:spcPts val="667"/>
              </a:spcBef>
              <a:spcAft>
                <a:spcPts val="0"/>
              </a:spcAft>
              <a:buClr>
                <a:srgbClr val="000000"/>
              </a:buClr>
              <a:buSzPts val="2667"/>
              <a:buFont typeface="Arial"/>
              <a:buChar char="•"/>
              <a:defRPr b="0" i="0" sz="2667" u="none" cap="none" strike="noStrike">
                <a:solidFill>
                  <a:srgbClr val="000000"/>
                </a:solidFill>
                <a:latin typeface="Calibri"/>
                <a:ea typeface="Calibri"/>
                <a:cs typeface="Calibri"/>
                <a:sym typeface="Calibri"/>
              </a:defRPr>
            </a:lvl3pPr>
            <a:lvl4pPr indent="-381000" lvl="3" marL="18288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4pPr>
            <a:lvl5pPr indent="-381000" lvl="4" marL="22860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5pPr>
            <a:lvl6pPr indent="-381000" lvl="5" marL="27432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6pPr>
            <a:lvl7pPr indent="-381000" lvl="6" marL="32004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7pPr>
            <a:lvl8pPr indent="-381000" lvl="7" marL="36576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8pPr>
            <a:lvl9pPr indent="-381000" lvl="8" marL="41148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9pPr>
          </a:lstStyle>
          <a:p/>
        </p:txBody>
      </p:sp>
      <p:sp>
        <p:nvSpPr>
          <p:cNvPr id="420" name="Google Shape;420;p114"/>
          <p:cNvSpPr txBox="1"/>
          <p:nvPr>
            <p:ph idx="10" type="dt"/>
          </p:nvPr>
        </p:nvSpPr>
        <p:spPr>
          <a:xfrm>
            <a:off x="838200" y="6356347"/>
            <a:ext cx="27432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21" name="Google Shape;421;p114"/>
          <p:cNvSpPr txBox="1"/>
          <p:nvPr>
            <p:ph idx="11" type="ftr"/>
          </p:nvPr>
        </p:nvSpPr>
        <p:spPr>
          <a:xfrm>
            <a:off x="4038599" y="6356347"/>
            <a:ext cx="4114799"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22" name="Google Shape;422;p114"/>
          <p:cNvSpPr txBox="1"/>
          <p:nvPr>
            <p:ph idx="12" type="sldNum"/>
          </p:nvPr>
        </p:nvSpPr>
        <p:spPr>
          <a:xfrm>
            <a:off x="8610599" y="6356347"/>
            <a:ext cx="2743200" cy="365125"/>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Arial"/>
                <a:ea typeface="Arial"/>
                <a:cs typeface="Arial"/>
                <a:sym typeface="Arial"/>
              </a:defRPr>
            </a:lvl1pPr>
            <a:lvl2pPr indent="0" lvl="1" marL="0" marR="0" rtl="0" algn="l">
              <a:spcBef>
                <a:spcPts val="0"/>
              </a:spcBef>
              <a:buNone/>
              <a:defRPr sz="1800">
                <a:solidFill>
                  <a:schemeClr val="dk1"/>
                </a:solidFill>
                <a:latin typeface="Arial"/>
                <a:ea typeface="Arial"/>
                <a:cs typeface="Arial"/>
                <a:sym typeface="Arial"/>
              </a:defRPr>
            </a:lvl2pPr>
            <a:lvl3pPr indent="0" lvl="2" marL="0" marR="0" rtl="0" algn="l">
              <a:spcBef>
                <a:spcPts val="0"/>
              </a:spcBef>
              <a:buNone/>
              <a:defRPr sz="1800">
                <a:solidFill>
                  <a:schemeClr val="dk1"/>
                </a:solidFill>
                <a:latin typeface="Arial"/>
                <a:ea typeface="Arial"/>
                <a:cs typeface="Arial"/>
                <a:sym typeface="Arial"/>
              </a:defRPr>
            </a:lvl3pPr>
            <a:lvl4pPr indent="0" lvl="3" marL="0" marR="0" rtl="0" algn="l">
              <a:spcBef>
                <a:spcPts val="0"/>
              </a:spcBef>
              <a:buNone/>
              <a:defRPr sz="1800">
                <a:solidFill>
                  <a:schemeClr val="dk1"/>
                </a:solidFill>
                <a:latin typeface="Arial"/>
                <a:ea typeface="Arial"/>
                <a:cs typeface="Arial"/>
                <a:sym typeface="Arial"/>
              </a:defRPr>
            </a:lvl4pPr>
            <a:lvl5pPr indent="0" lvl="4" marL="0" marR="0" rtl="0" algn="l">
              <a:spcBef>
                <a:spcPts val="0"/>
              </a:spcBef>
              <a:buNone/>
              <a:defRPr sz="1800">
                <a:solidFill>
                  <a:schemeClr val="dk1"/>
                </a:solidFill>
                <a:latin typeface="Arial"/>
                <a:ea typeface="Arial"/>
                <a:cs typeface="Arial"/>
                <a:sym typeface="Arial"/>
              </a:defRPr>
            </a:lvl5pPr>
            <a:lvl6pPr indent="0" lvl="5" marL="0" marR="0" rtl="0" algn="l">
              <a:spcBef>
                <a:spcPts val="0"/>
              </a:spcBef>
              <a:buNone/>
              <a:defRPr sz="1800">
                <a:solidFill>
                  <a:schemeClr val="dk1"/>
                </a:solidFill>
                <a:latin typeface="Arial"/>
                <a:ea typeface="Arial"/>
                <a:cs typeface="Arial"/>
                <a:sym typeface="Arial"/>
              </a:defRPr>
            </a:lvl6pPr>
            <a:lvl7pPr indent="0" lvl="6" marL="0" marR="0" rtl="0" algn="l">
              <a:spcBef>
                <a:spcPts val="0"/>
              </a:spcBef>
              <a:buNone/>
              <a:defRPr sz="1800">
                <a:solidFill>
                  <a:schemeClr val="dk1"/>
                </a:solidFill>
                <a:latin typeface="Arial"/>
                <a:ea typeface="Arial"/>
                <a:cs typeface="Arial"/>
                <a:sym typeface="Arial"/>
              </a:defRPr>
            </a:lvl7pPr>
            <a:lvl8pPr indent="0" lvl="7" marL="0" marR="0" rtl="0" algn="l">
              <a:spcBef>
                <a:spcPts val="0"/>
              </a:spcBef>
              <a:buNone/>
              <a:defRPr sz="1800">
                <a:solidFill>
                  <a:schemeClr val="dk1"/>
                </a:solidFill>
                <a:latin typeface="Arial"/>
                <a:ea typeface="Arial"/>
                <a:cs typeface="Arial"/>
                <a:sym typeface="Arial"/>
              </a:defRPr>
            </a:lvl8pPr>
            <a:lvl9pPr indent="0" lvl="8" marL="0" marR="0" rtl="0" algn="l">
              <a:spcBef>
                <a:spcPts val="0"/>
              </a:spcBef>
              <a:buNone/>
              <a:defRPr sz="18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ux contenus" type="twoObj">
  <p:cSld name="TWO_OBJECTS">
    <p:spTree>
      <p:nvGrpSpPr>
        <p:cNvPr id="423" name="Shape 423"/>
        <p:cNvGrpSpPr/>
        <p:nvPr/>
      </p:nvGrpSpPr>
      <p:grpSpPr>
        <a:xfrm>
          <a:off x="0" y="0"/>
          <a:ext cx="0" cy="0"/>
          <a:chOff x="0" y="0"/>
          <a:chExt cx="0" cy="0"/>
        </a:xfrm>
      </p:grpSpPr>
      <p:sp>
        <p:nvSpPr>
          <p:cNvPr id="424" name="Google Shape;424;p115"/>
          <p:cNvSpPr txBox="1"/>
          <p:nvPr>
            <p:ph type="title"/>
          </p:nvPr>
        </p:nvSpPr>
        <p:spPr>
          <a:xfrm>
            <a:off x="838200" y="365125"/>
            <a:ext cx="10515600" cy="132556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rgbClr val="000000"/>
              </a:buClr>
              <a:buSzPts val="5867"/>
              <a:buFont typeface="Calibri"/>
              <a:buNone/>
              <a:defRPr b="0" i="0" sz="5867" u="none" cap="none" strike="noStrik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425" name="Google Shape;425;p115"/>
          <p:cNvSpPr txBox="1"/>
          <p:nvPr>
            <p:ph idx="1" type="body"/>
          </p:nvPr>
        </p:nvSpPr>
        <p:spPr>
          <a:xfrm>
            <a:off x="838200" y="1825629"/>
            <a:ext cx="5181600" cy="4351336"/>
          </a:xfrm>
          <a:prstGeom prst="rect">
            <a:avLst/>
          </a:prstGeom>
          <a:noFill/>
          <a:ln>
            <a:noFill/>
          </a:ln>
        </p:spPr>
        <p:txBody>
          <a:bodyPr anchorCtr="0" anchor="t" bIns="45700" lIns="91425" spcFirstLastPara="1" rIns="91425" wrap="square" tIns="45700">
            <a:noAutofit/>
          </a:bodyPr>
          <a:lstStyle>
            <a:lvl1pPr indent="-465645" lvl="0" marL="457200" marR="0" rtl="0" algn="l">
              <a:lnSpc>
                <a:spcPct val="90000"/>
              </a:lnSpc>
              <a:spcBef>
                <a:spcPts val="1333"/>
              </a:spcBef>
              <a:spcAft>
                <a:spcPts val="0"/>
              </a:spcAft>
              <a:buClr>
                <a:srgbClr val="000000"/>
              </a:buClr>
              <a:buSzPts val="3733"/>
              <a:buFont typeface="Arial"/>
              <a:buChar char="•"/>
              <a:defRPr b="0" i="0" sz="3733" u="none" cap="none" strike="noStrike">
                <a:solidFill>
                  <a:srgbClr val="000000"/>
                </a:solidFill>
                <a:latin typeface="Calibri"/>
                <a:ea typeface="Calibri"/>
                <a:cs typeface="Calibri"/>
                <a:sym typeface="Calibri"/>
              </a:defRPr>
            </a:lvl1pPr>
            <a:lvl2pPr indent="-431800" lvl="1" marL="914400" marR="0" rtl="0" algn="l">
              <a:lnSpc>
                <a:spcPct val="90000"/>
              </a:lnSpc>
              <a:spcBef>
                <a:spcPts val="667"/>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2pPr>
            <a:lvl3pPr indent="-397954" lvl="2" marL="1371600" marR="0" rtl="0" algn="l">
              <a:lnSpc>
                <a:spcPct val="90000"/>
              </a:lnSpc>
              <a:spcBef>
                <a:spcPts val="667"/>
              </a:spcBef>
              <a:spcAft>
                <a:spcPts val="0"/>
              </a:spcAft>
              <a:buClr>
                <a:srgbClr val="000000"/>
              </a:buClr>
              <a:buSzPts val="2667"/>
              <a:buFont typeface="Arial"/>
              <a:buChar char="•"/>
              <a:defRPr b="0" i="0" sz="2667" u="none" cap="none" strike="noStrike">
                <a:solidFill>
                  <a:srgbClr val="000000"/>
                </a:solidFill>
                <a:latin typeface="Calibri"/>
                <a:ea typeface="Calibri"/>
                <a:cs typeface="Calibri"/>
                <a:sym typeface="Calibri"/>
              </a:defRPr>
            </a:lvl3pPr>
            <a:lvl4pPr indent="-381000" lvl="3" marL="18288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4pPr>
            <a:lvl5pPr indent="-381000" lvl="4" marL="22860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5pPr>
            <a:lvl6pPr indent="-381000" lvl="5" marL="27432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6pPr>
            <a:lvl7pPr indent="-381000" lvl="6" marL="32004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7pPr>
            <a:lvl8pPr indent="-381000" lvl="7" marL="36576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8pPr>
            <a:lvl9pPr indent="-381000" lvl="8" marL="41148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9pPr>
          </a:lstStyle>
          <a:p/>
        </p:txBody>
      </p:sp>
      <p:sp>
        <p:nvSpPr>
          <p:cNvPr id="426" name="Google Shape;426;p115"/>
          <p:cNvSpPr txBox="1"/>
          <p:nvPr>
            <p:ph idx="2" type="body"/>
          </p:nvPr>
        </p:nvSpPr>
        <p:spPr>
          <a:xfrm>
            <a:off x="6172199" y="1825629"/>
            <a:ext cx="5181600" cy="4351336"/>
          </a:xfrm>
          <a:prstGeom prst="rect">
            <a:avLst/>
          </a:prstGeom>
          <a:noFill/>
          <a:ln>
            <a:noFill/>
          </a:ln>
        </p:spPr>
        <p:txBody>
          <a:bodyPr anchorCtr="0" anchor="t" bIns="45700" lIns="91425" spcFirstLastPara="1" rIns="91425" wrap="square" tIns="45700">
            <a:noAutofit/>
          </a:bodyPr>
          <a:lstStyle>
            <a:lvl1pPr indent="-465645" lvl="0" marL="457200" marR="0" rtl="0" algn="l">
              <a:lnSpc>
                <a:spcPct val="90000"/>
              </a:lnSpc>
              <a:spcBef>
                <a:spcPts val="1333"/>
              </a:spcBef>
              <a:spcAft>
                <a:spcPts val="0"/>
              </a:spcAft>
              <a:buClr>
                <a:srgbClr val="000000"/>
              </a:buClr>
              <a:buSzPts val="3733"/>
              <a:buFont typeface="Arial"/>
              <a:buChar char="•"/>
              <a:defRPr b="0" i="0" sz="3733" u="none" cap="none" strike="noStrike">
                <a:solidFill>
                  <a:srgbClr val="000000"/>
                </a:solidFill>
                <a:latin typeface="Calibri"/>
                <a:ea typeface="Calibri"/>
                <a:cs typeface="Calibri"/>
                <a:sym typeface="Calibri"/>
              </a:defRPr>
            </a:lvl1pPr>
            <a:lvl2pPr indent="-431800" lvl="1" marL="914400" marR="0" rtl="0" algn="l">
              <a:lnSpc>
                <a:spcPct val="90000"/>
              </a:lnSpc>
              <a:spcBef>
                <a:spcPts val="667"/>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2pPr>
            <a:lvl3pPr indent="-397954" lvl="2" marL="1371600" marR="0" rtl="0" algn="l">
              <a:lnSpc>
                <a:spcPct val="90000"/>
              </a:lnSpc>
              <a:spcBef>
                <a:spcPts val="667"/>
              </a:spcBef>
              <a:spcAft>
                <a:spcPts val="0"/>
              </a:spcAft>
              <a:buClr>
                <a:srgbClr val="000000"/>
              </a:buClr>
              <a:buSzPts val="2667"/>
              <a:buFont typeface="Arial"/>
              <a:buChar char="•"/>
              <a:defRPr b="0" i="0" sz="2667" u="none" cap="none" strike="noStrike">
                <a:solidFill>
                  <a:srgbClr val="000000"/>
                </a:solidFill>
                <a:latin typeface="Calibri"/>
                <a:ea typeface="Calibri"/>
                <a:cs typeface="Calibri"/>
                <a:sym typeface="Calibri"/>
              </a:defRPr>
            </a:lvl3pPr>
            <a:lvl4pPr indent="-381000" lvl="3" marL="18288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4pPr>
            <a:lvl5pPr indent="-381000" lvl="4" marL="22860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5pPr>
            <a:lvl6pPr indent="-381000" lvl="5" marL="27432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6pPr>
            <a:lvl7pPr indent="-381000" lvl="6" marL="32004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7pPr>
            <a:lvl8pPr indent="-381000" lvl="7" marL="36576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8pPr>
            <a:lvl9pPr indent="-381000" lvl="8" marL="41148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9pPr>
          </a:lstStyle>
          <a:p/>
        </p:txBody>
      </p:sp>
      <p:sp>
        <p:nvSpPr>
          <p:cNvPr id="427" name="Google Shape;427;p115"/>
          <p:cNvSpPr txBox="1"/>
          <p:nvPr>
            <p:ph idx="10" type="dt"/>
          </p:nvPr>
        </p:nvSpPr>
        <p:spPr>
          <a:xfrm>
            <a:off x="838200" y="6356347"/>
            <a:ext cx="27432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28" name="Google Shape;428;p115"/>
          <p:cNvSpPr txBox="1"/>
          <p:nvPr>
            <p:ph idx="11" type="ftr"/>
          </p:nvPr>
        </p:nvSpPr>
        <p:spPr>
          <a:xfrm>
            <a:off x="4038599" y="6356347"/>
            <a:ext cx="4114799"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29" name="Google Shape;429;p115"/>
          <p:cNvSpPr txBox="1"/>
          <p:nvPr>
            <p:ph idx="12" type="sldNum"/>
          </p:nvPr>
        </p:nvSpPr>
        <p:spPr>
          <a:xfrm>
            <a:off x="8610599" y="6356347"/>
            <a:ext cx="2743200" cy="365125"/>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Arial"/>
                <a:ea typeface="Arial"/>
                <a:cs typeface="Arial"/>
                <a:sym typeface="Arial"/>
              </a:defRPr>
            </a:lvl1pPr>
            <a:lvl2pPr indent="0" lvl="1" marL="0" marR="0" rtl="0" algn="l">
              <a:spcBef>
                <a:spcPts val="0"/>
              </a:spcBef>
              <a:buNone/>
              <a:defRPr sz="1800">
                <a:solidFill>
                  <a:schemeClr val="dk1"/>
                </a:solidFill>
                <a:latin typeface="Arial"/>
                <a:ea typeface="Arial"/>
                <a:cs typeface="Arial"/>
                <a:sym typeface="Arial"/>
              </a:defRPr>
            </a:lvl2pPr>
            <a:lvl3pPr indent="0" lvl="2" marL="0" marR="0" rtl="0" algn="l">
              <a:spcBef>
                <a:spcPts val="0"/>
              </a:spcBef>
              <a:buNone/>
              <a:defRPr sz="1800">
                <a:solidFill>
                  <a:schemeClr val="dk1"/>
                </a:solidFill>
                <a:latin typeface="Arial"/>
                <a:ea typeface="Arial"/>
                <a:cs typeface="Arial"/>
                <a:sym typeface="Arial"/>
              </a:defRPr>
            </a:lvl3pPr>
            <a:lvl4pPr indent="0" lvl="3" marL="0" marR="0" rtl="0" algn="l">
              <a:spcBef>
                <a:spcPts val="0"/>
              </a:spcBef>
              <a:buNone/>
              <a:defRPr sz="1800">
                <a:solidFill>
                  <a:schemeClr val="dk1"/>
                </a:solidFill>
                <a:latin typeface="Arial"/>
                <a:ea typeface="Arial"/>
                <a:cs typeface="Arial"/>
                <a:sym typeface="Arial"/>
              </a:defRPr>
            </a:lvl4pPr>
            <a:lvl5pPr indent="0" lvl="4" marL="0" marR="0" rtl="0" algn="l">
              <a:spcBef>
                <a:spcPts val="0"/>
              </a:spcBef>
              <a:buNone/>
              <a:defRPr sz="1800">
                <a:solidFill>
                  <a:schemeClr val="dk1"/>
                </a:solidFill>
                <a:latin typeface="Arial"/>
                <a:ea typeface="Arial"/>
                <a:cs typeface="Arial"/>
                <a:sym typeface="Arial"/>
              </a:defRPr>
            </a:lvl5pPr>
            <a:lvl6pPr indent="0" lvl="5" marL="0" marR="0" rtl="0" algn="l">
              <a:spcBef>
                <a:spcPts val="0"/>
              </a:spcBef>
              <a:buNone/>
              <a:defRPr sz="1800">
                <a:solidFill>
                  <a:schemeClr val="dk1"/>
                </a:solidFill>
                <a:latin typeface="Arial"/>
                <a:ea typeface="Arial"/>
                <a:cs typeface="Arial"/>
                <a:sym typeface="Arial"/>
              </a:defRPr>
            </a:lvl6pPr>
            <a:lvl7pPr indent="0" lvl="6" marL="0" marR="0" rtl="0" algn="l">
              <a:spcBef>
                <a:spcPts val="0"/>
              </a:spcBef>
              <a:buNone/>
              <a:defRPr sz="1800">
                <a:solidFill>
                  <a:schemeClr val="dk1"/>
                </a:solidFill>
                <a:latin typeface="Arial"/>
                <a:ea typeface="Arial"/>
                <a:cs typeface="Arial"/>
                <a:sym typeface="Arial"/>
              </a:defRPr>
            </a:lvl7pPr>
            <a:lvl8pPr indent="0" lvl="7" marL="0" marR="0" rtl="0" algn="l">
              <a:spcBef>
                <a:spcPts val="0"/>
              </a:spcBef>
              <a:buNone/>
              <a:defRPr sz="1800">
                <a:solidFill>
                  <a:schemeClr val="dk1"/>
                </a:solidFill>
                <a:latin typeface="Arial"/>
                <a:ea typeface="Arial"/>
                <a:cs typeface="Arial"/>
                <a:sym typeface="Arial"/>
              </a:defRPr>
            </a:lvl8pPr>
            <a:lvl9pPr indent="0" lvl="8" marL="0" marR="0" rtl="0" algn="l">
              <a:spcBef>
                <a:spcPts val="0"/>
              </a:spcBef>
              <a:buNone/>
              <a:defRPr sz="18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aison" type="twoTxTwoObj">
  <p:cSld name="TWO_OBJECTS_WITH_TEXT">
    <p:spTree>
      <p:nvGrpSpPr>
        <p:cNvPr id="430" name="Shape 430"/>
        <p:cNvGrpSpPr/>
        <p:nvPr/>
      </p:nvGrpSpPr>
      <p:grpSpPr>
        <a:xfrm>
          <a:off x="0" y="0"/>
          <a:ext cx="0" cy="0"/>
          <a:chOff x="0" y="0"/>
          <a:chExt cx="0" cy="0"/>
        </a:xfrm>
      </p:grpSpPr>
      <p:sp>
        <p:nvSpPr>
          <p:cNvPr id="431" name="Google Shape;431;p116"/>
          <p:cNvSpPr txBox="1"/>
          <p:nvPr>
            <p:ph type="title"/>
          </p:nvPr>
        </p:nvSpPr>
        <p:spPr>
          <a:xfrm>
            <a:off x="839784" y="365125"/>
            <a:ext cx="10515600" cy="132556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rgbClr val="000000"/>
              </a:buClr>
              <a:buSzPts val="5867"/>
              <a:buFont typeface="Calibri"/>
              <a:buNone/>
              <a:defRPr b="0" i="0" sz="5867" u="none" cap="none" strike="noStrik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432" name="Google Shape;432;p116"/>
          <p:cNvSpPr txBox="1"/>
          <p:nvPr>
            <p:ph idx="1" type="body"/>
          </p:nvPr>
        </p:nvSpPr>
        <p:spPr>
          <a:xfrm>
            <a:off x="839785" y="1681167"/>
            <a:ext cx="5157788" cy="823911"/>
          </a:xfrm>
          <a:prstGeom prst="rect">
            <a:avLst/>
          </a:prstGeom>
          <a:noFill/>
          <a:ln>
            <a:noFill/>
          </a:ln>
        </p:spPr>
        <p:txBody>
          <a:bodyPr anchorCtr="0" anchor="b" bIns="45700" lIns="91425" spcFirstLastPara="1" rIns="91425" wrap="square" tIns="45700">
            <a:noAutofit/>
          </a:bodyPr>
          <a:lstStyle>
            <a:lvl1pPr indent="-228600" lvl="0" marL="457200" marR="0" rtl="0" algn="l">
              <a:lnSpc>
                <a:spcPct val="90000"/>
              </a:lnSpc>
              <a:spcBef>
                <a:spcPts val="1333"/>
              </a:spcBef>
              <a:spcAft>
                <a:spcPts val="0"/>
              </a:spcAft>
              <a:buClr>
                <a:srgbClr val="000000"/>
              </a:buClr>
              <a:buSzPts val="2400"/>
              <a:buFont typeface="Arial"/>
              <a:buNone/>
              <a:defRPr b="1" i="0" sz="2400" u="none" cap="none" strike="noStrike">
                <a:solidFill>
                  <a:srgbClr val="000000"/>
                </a:solidFill>
                <a:latin typeface="Calibri"/>
                <a:ea typeface="Calibri"/>
                <a:cs typeface="Calibri"/>
                <a:sym typeface="Calibri"/>
              </a:defRPr>
            </a:lvl1pPr>
            <a:lvl2pPr indent="-431800" lvl="1" marL="914400" marR="0" rtl="0" algn="l">
              <a:lnSpc>
                <a:spcPct val="90000"/>
              </a:lnSpc>
              <a:spcBef>
                <a:spcPts val="667"/>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2pPr>
            <a:lvl3pPr indent="-397954" lvl="2" marL="1371600" marR="0" rtl="0" algn="l">
              <a:lnSpc>
                <a:spcPct val="90000"/>
              </a:lnSpc>
              <a:spcBef>
                <a:spcPts val="667"/>
              </a:spcBef>
              <a:spcAft>
                <a:spcPts val="0"/>
              </a:spcAft>
              <a:buClr>
                <a:srgbClr val="000000"/>
              </a:buClr>
              <a:buSzPts val="2667"/>
              <a:buFont typeface="Arial"/>
              <a:buChar char="•"/>
              <a:defRPr b="0" i="0" sz="2667" u="none" cap="none" strike="noStrike">
                <a:solidFill>
                  <a:srgbClr val="000000"/>
                </a:solidFill>
                <a:latin typeface="Calibri"/>
                <a:ea typeface="Calibri"/>
                <a:cs typeface="Calibri"/>
                <a:sym typeface="Calibri"/>
              </a:defRPr>
            </a:lvl3pPr>
            <a:lvl4pPr indent="-381000" lvl="3" marL="18288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4pPr>
            <a:lvl5pPr indent="-381000" lvl="4" marL="22860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5pPr>
            <a:lvl6pPr indent="-381000" lvl="5" marL="27432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6pPr>
            <a:lvl7pPr indent="-381000" lvl="6" marL="32004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7pPr>
            <a:lvl8pPr indent="-381000" lvl="7" marL="36576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8pPr>
            <a:lvl9pPr indent="-381000" lvl="8" marL="41148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9pPr>
          </a:lstStyle>
          <a:p/>
        </p:txBody>
      </p:sp>
      <p:sp>
        <p:nvSpPr>
          <p:cNvPr id="433" name="Google Shape;433;p116"/>
          <p:cNvSpPr txBox="1"/>
          <p:nvPr>
            <p:ph idx="2" type="body"/>
          </p:nvPr>
        </p:nvSpPr>
        <p:spPr>
          <a:xfrm>
            <a:off x="839785" y="2505077"/>
            <a:ext cx="5157788" cy="3684592"/>
          </a:xfrm>
          <a:prstGeom prst="rect">
            <a:avLst/>
          </a:prstGeom>
          <a:noFill/>
          <a:ln>
            <a:noFill/>
          </a:ln>
        </p:spPr>
        <p:txBody>
          <a:bodyPr anchorCtr="0" anchor="t" bIns="45700" lIns="91425" spcFirstLastPara="1" rIns="91425" wrap="square" tIns="45700">
            <a:noAutofit/>
          </a:bodyPr>
          <a:lstStyle>
            <a:lvl1pPr indent="-465645" lvl="0" marL="457200" marR="0" rtl="0" algn="l">
              <a:lnSpc>
                <a:spcPct val="90000"/>
              </a:lnSpc>
              <a:spcBef>
                <a:spcPts val="1333"/>
              </a:spcBef>
              <a:spcAft>
                <a:spcPts val="0"/>
              </a:spcAft>
              <a:buClr>
                <a:srgbClr val="000000"/>
              </a:buClr>
              <a:buSzPts val="3733"/>
              <a:buFont typeface="Arial"/>
              <a:buChar char="•"/>
              <a:defRPr b="0" i="0" sz="3733" u="none" cap="none" strike="noStrike">
                <a:solidFill>
                  <a:srgbClr val="000000"/>
                </a:solidFill>
                <a:latin typeface="Calibri"/>
                <a:ea typeface="Calibri"/>
                <a:cs typeface="Calibri"/>
                <a:sym typeface="Calibri"/>
              </a:defRPr>
            </a:lvl1pPr>
            <a:lvl2pPr indent="-431800" lvl="1" marL="914400" marR="0" rtl="0" algn="l">
              <a:lnSpc>
                <a:spcPct val="90000"/>
              </a:lnSpc>
              <a:spcBef>
                <a:spcPts val="667"/>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2pPr>
            <a:lvl3pPr indent="-397954" lvl="2" marL="1371600" marR="0" rtl="0" algn="l">
              <a:lnSpc>
                <a:spcPct val="90000"/>
              </a:lnSpc>
              <a:spcBef>
                <a:spcPts val="667"/>
              </a:spcBef>
              <a:spcAft>
                <a:spcPts val="0"/>
              </a:spcAft>
              <a:buClr>
                <a:srgbClr val="000000"/>
              </a:buClr>
              <a:buSzPts val="2667"/>
              <a:buFont typeface="Arial"/>
              <a:buChar char="•"/>
              <a:defRPr b="0" i="0" sz="2667" u="none" cap="none" strike="noStrike">
                <a:solidFill>
                  <a:srgbClr val="000000"/>
                </a:solidFill>
                <a:latin typeface="Calibri"/>
                <a:ea typeface="Calibri"/>
                <a:cs typeface="Calibri"/>
                <a:sym typeface="Calibri"/>
              </a:defRPr>
            </a:lvl3pPr>
            <a:lvl4pPr indent="-381000" lvl="3" marL="18288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4pPr>
            <a:lvl5pPr indent="-381000" lvl="4" marL="22860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5pPr>
            <a:lvl6pPr indent="-381000" lvl="5" marL="27432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6pPr>
            <a:lvl7pPr indent="-381000" lvl="6" marL="32004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7pPr>
            <a:lvl8pPr indent="-381000" lvl="7" marL="36576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8pPr>
            <a:lvl9pPr indent="-381000" lvl="8" marL="41148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9pPr>
          </a:lstStyle>
          <a:p/>
        </p:txBody>
      </p:sp>
      <p:sp>
        <p:nvSpPr>
          <p:cNvPr id="434" name="Google Shape;434;p116"/>
          <p:cNvSpPr txBox="1"/>
          <p:nvPr>
            <p:ph idx="3" type="body"/>
          </p:nvPr>
        </p:nvSpPr>
        <p:spPr>
          <a:xfrm>
            <a:off x="6172199" y="1681167"/>
            <a:ext cx="5183184" cy="823911"/>
          </a:xfrm>
          <a:prstGeom prst="rect">
            <a:avLst/>
          </a:prstGeom>
          <a:noFill/>
          <a:ln>
            <a:noFill/>
          </a:ln>
        </p:spPr>
        <p:txBody>
          <a:bodyPr anchorCtr="0" anchor="b" bIns="45700" lIns="91425" spcFirstLastPara="1" rIns="91425" wrap="square" tIns="45700">
            <a:noAutofit/>
          </a:bodyPr>
          <a:lstStyle>
            <a:lvl1pPr indent="-228600" lvl="0" marL="457200" marR="0" rtl="0" algn="l">
              <a:lnSpc>
                <a:spcPct val="90000"/>
              </a:lnSpc>
              <a:spcBef>
                <a:spcPts val="1333"/>
              </a:spcBef>
              <a:spcAft>
                <a:spcPts val="0"/>
              </a:spcAft>
              <a:buClr>
                <a:srgbClr val="000000"/>
              </a:buClr>
              <a:buSzPts val="2400"/>
              <a:buFont typeface="Arial"/>
              <a:buNone/>
              <a:defRPr b="1" i="0" sz="2400" u="none" cap="none" strike="noStrike">
                <a:solidFill>
                  <a:srgbClr val="000000"/>
                </a:solidFill>
                <a:latin typeface="Calibri"/>
                <a:ea typeface="Calibri"/>
                <a:cs typeface="Calibri"/>
                <a:sym typeface="Calibri"/>
              </a:defRPr>
            </a:lvl1pPr>
            <a:lvl2pPr indent="-431800" lvl="1" marL="914400" marR="0" rtl="0" algn="l">
              <a:lnSpc>
                <a:spcPct val="90000"/>
              </a:lnSpc>
              <a:spcBef>
                <a:spcPts val="667"/>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2pPr>
            <a:lvl3pPr indent="-397954" lvl="2" marL="1371600" marR="0" rtl="0" algn="l">
              <a:lnSpc>
                <a:spcPct val="90000"/>
              </a:lnSpc>
              <a:spcBef>
                <a:spcPts val="667"/>
              </a:spcBef>
              <a:spcAft>
                <a:spcPts val="0"/>
              </a:spcAft>
              <a:buClr>
                <a:srgbClr val="000000"/>
              </a:buClr>
              <a:buSzPts val="2667"/>
              <a:buFont typeface="Arial"/>
              <a:buChar char="•"/>
              <a:defRPr b="0" i="0" sz="2667" u="none" cap="none" strike="noStrike">
                <a:solidFill>
                  <a:srgbClr val="000000"/>
                </a:solidFill>
                <a:latin typeface="Calibri"/>
                <a:ea typeface="Calibri"/>
                <a:cs typeface="Calibri"/>
                <a:sym typeface="Calibri"/>
              </a:defRPr>
            </a:lvl3pPr>
            <a:lvl4pPr indent="-381000" lvl="3" marL="18288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4pPr>
            <a:lvl5pPr indent="-381000" lvl="4" marL="22860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5pPr>
            <a:lvl6pPr indent="-381000" lvl="5" marL="27432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6pPr>
            <a:lvl7pPr indent="-381000" lvl="6" marL="32004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7pPr>
            <a:lvl8pPr indent="-381000" lvl="7" marL="36576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8pPr>
            <a:lvl9pPr indent="-381000" lvl="8" marL="41148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9pPr>
          </a:lstStyle>
          <a:p/>
        </p:txBody>
      </p:sp>
      <p:sp>
        <p:nvSpPr>
          <p:cNvPr id="435" name="Google Shape;435;p116"/>
          <p:cNvSpPr txBox="1"/>
          <p:nvPr>
            <p:ph idx="4" type="body"/>
          </p:nvPr>
        </p:nvSpPr>
        <p:spPr>
          <a:xfrm>
            <a:off x="6172199" y="2505077"/>
            <a:ext cx="5183184" cy="3684592"/>
          </a:xfrm>
          <a:prstGeom prst="rect">
            <a:avLst/>
          </a:prstGeom>
          <a:noFill/>
          <a:ln>
            <a:noFill/>
          </a:ln>
        </p:spPr>
        <p:txBody>
          <a:bodyPr anchorCtr="0" anchor="t" bIns="45700" lIns="91425" spcFirstLastPara="1" rIns="91425" wrap="square" tIns="45700">
            <a:noAutofit/>
          </a:bodyPr>
          <a:lstStyle>
            <a:lvl1pPr indent="-465645" lvl="0" marL="457200" marR="0" rtl="0" algn="l">
              <a:lnSpc>
                <a:spcPct val="90000"/>
              </a:lnSpc>
              <a:spcBef>
                <a:spcPts val="1333"/>
              </a:spcBef>
              <a:spcAft>
                <a:spcPts val="0"/>
              </a:spcAft>
              <a:buClr>
                <a:srgbClr val="000000"/>
              </a:buClr>
              <a:buSzPts val="3733"/>
              <a:buFont typeface="Arial"/>
              <a:buChar char="•"/>
              <a:defRPr b="0" i="0" sz="3733" u="none" cap="none" strike="noStrike">
                <a:solidFill>
                  <a:srgbClr val="000000"/>
                </a:solidFill>
                <a:latin typeface="Calibri"/>
                <a:ea typeface="Calibri"/>
                <a:cs typeface="Calibri"/>
                <a:sym typeface="Calibri"/>
              </a:defRPr>
            </a:lvl1pPr>
            <a:lvl2pPr indent="-431800" lvl="1" marL="914400" marR="0" rtl="0" algn="l">
              <a:lnSpc>
                <a:spcPct val="90000"/>
              </a:lnSpc>
              <a:spcBef>
                <a:spcPts val="667"/>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2pPr>
            <a:lvl3pPr indent="-397954" lvl="2" marL="1371600" marR="0" rtl="0" algn="l">
              <a:lnSpc>
                <a:spcPct val="90000"/>
              </a:lnSpc>
              <a:spcBef>
                <a:spcPts val="667"/>
              </a:spcBef>
              <a:spcAft>
                <a:spcPts val="0"/>
              </a:spcAft>
              <a:buClr>
                <a:srgbClr val="000000"/>
              </a:buClr>
              <a:buSzPts val="2667"/>
              <a:buFont typeface="Arial"/>
              <a:buChar char="•"/>
              <a:defRPr b="0" i="0" sz="2667" u="none" cap="none" strike="noStrike">
                <a:solidFill>
                  <a:srgbClr val="000000"/>
                </a:solidFill>
                <a:latin typeface="Calibri"/>
                <a:ea typeface="Calibri"/>
                <a:cs typeface="Calibri"/>
                <a:sym typeface="Calibri"/>
              </a:defRPr>
            </a:lvl3pPr>
            <a:lvl4pPr indent="-381000" lvl="3" marL="18288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4pPr>
            <a:lvl5pPr indent="-381000" lvl="4" marL="22860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5pPr>
            <a:lvl6pPr indent="-381000" lvl="5" marL="27432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6pPr>
            <a:lvl7pPr indent="-381000" lvl="6" marL="32004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7pPr>
            <a:lvl8pPr indent="-381000" lvl="7" marL="36576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8pPr>
            <a:lvl9pPr indent="-381000" lvl="8" marL="41148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9pPr>
          </a:lstStyle>
          <a:p/>
        </p:txBody>
      </p:sp>
      <p:sp>
        <p:nvSpPr>
          <p:cNvPr id="436" name="Google Shape;436;p116"/>
          <p:cNvSpPr txBox="1"/>
          <p:nvPr>
            <p:ph idx="10" type="dt"/>
          </p:nvPr>
        </p:nvSpPr>
        <p:spPr>
          <a:xfrm>
            <a:off x="838200" y="6356347"/>
            <a:ext cx="27432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37" name="Google Shape;437;p116"/>
          <p:cNvSpPr txBox="1"/>
          <p:nvPr>
            <p:ph idx="11" type="ftr"/>
          </p:nvPr>
        </p:nvSpPr>
        <p:spPr>
          <a:xfrm>
            <a:off x="4038599" y="6356347"/>
            <a:ext cx="4114799"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38" name="Google Shape;438;p116"/>
          <p:cNvSpPr txBox="1"/>
          <p:nvPr>
            <p:ph idx="12" type="sldNum"/>
          </p:nvPr>
        </p:nvSpPr>
        <p:spPr>
          <a:xfrm>
            <a:off x="8610599" y="6356347"/>
            <a:ext cx="2743200" cy="365125"/>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Arial"/>
                <a:ea typeface="Arial"/>
                <a:cs typeface="Arial"/>
                <a:sym typeface="Arial"/>
              </a:defRPr>
            </a:lvl1pPr>
            <a:lvl2pPr indent="0" lvl="1" marL="0" marR="0" rtl="0" algn="l">
              <a:spcBef>
                <a:spcPts val="0"/>
              </a:spcBef>
              <a:buNone/>
              <a:defRPr sz="1800">
                <a:solidFill>
                  <a:schemeClr val="dk1"/>
                </a:solidFill>
                <a:latin typeface="Arial"/>
                <a:ea typeface="Arial"/>
                <a:cs typeface="Arial"/>
                <a:sym typeface="Arial"/>
              </a:defRPr>
            </a:lvl2pPr>
            <a:lvl3pPr indent="0" lvl="2" marL="0" marR="0" rtl="0" algn="l">
              <a:spcBef>
                <a:spcPts val="0"/>
              </a:spcBef>
              <a:buNone/>
              <a:defRPr sz="1800">
                <a:solidFill>
                  <a:schemeClr val="dk1"/>
                </a:solidFill>
                <a:latin typeface="Arial"/>
                <a:ea typeface="Arial"/>
                <a:cs typeface="Arial"/>
                <a:sym typeface="Arial"/>
              </a:defRPr>
            </a:lvl3pPr>
            <a:lvl4pPr indent="0" lvl="3" marL="0" marR="0" rtl="0" algn="l">
              <a:spcBef>
                <a:spcPts val="0"/>
              </a:spcBef>
              <a:buNone/>
              <a:defRPr sz="1800">
                <a:solidFill>
                  <a:schemeClr val="dk1"/>
                </a:solidFill>
                <a:latin typeface="Arial"/>
                <a:ea typeface="Arial"/>
                <a:cs typeface="Arial"/>
                <a:sym typeface="Arial"/>
              </a:defRPr>
            </a:lvl4pPr>
            <a:lvl5pPr indent="0" lvl="4" marL="0" marR="0" rtl="0" algn="l">
              <a:spcBef>
                <a:spcPts val="0"/>
              </a:spcBef>
              <a:buNone/>
              <a:defRPr sz="1800">
                <a:solidFill>
                  <a:schemeClr val="dk1"/>
                </a:solidFill>
                <a:latin typeface="Arial"/>
                <a:ea typeface="Arial"/>
                <a:cs typeface="Arial"/>
                <a:sym typeface="Arial"/>
              </a:defRPr>
            </a:lvl5pPr>
            <a:lvl6pPr indent="0" lvl="5" marL="0" marR="0" rtl="0" algn="l">
              <a:spcBef>
                <a:spcPts val="0"/>
              </a:spcBef>
              <a:buNone/>
              <a:defRPr sz="1800">
                <a:solidFill>
                  <a:schemeClr val="dk1"/>
                </a:solidFill>
                <a:latin typeface="Arial"/>
                <a:ea typeface="Arial"/>
                <a:cs typeface="Arial"/>
                <a:sym typeface="Arial"/>
              </a:defRPr>
            </a:lvl6pPr>
            <a:lvl7pPr indent="0" lvl="6" marL="0" marR="0" rtl="0" algn="l">
              <a:spcBef>
                <a:spcPts val="0"/>
              </a:spcBef>
              <a:buNone/>
              <a:defRPr sz="1800">
                <a:solidFill>
                  <a:schemeClr val="dk1"/>
                </a:solidFill>
                <a:latin typeface="Arial"/>
                <a:ea typeface="Arial"/>
                <a:cs typeface="Arial"/>
                <a:sym typeface="Arial"/>
              </a:defRPr>
            </a:lvl7pPr>
            <a:lvl8pPr indent="0" lvl="7" marL="0" marR="0" rtl="0" algn="l">
              <a:spcBef>
                <a:spcPts val="0"/>
              </a:spcBef>
              <a:buNone/>
              <a:defRPr sz="1800">
                <a:solidFill>
                  <a:schemeClr val="dk1"/>
                </a:solidFill>
                <a:latin typeface="Arial"/>
                <a:ea typeface="Arial"/>
                <a:cs typeface="Arial"/>
                <a:sym typeface="Arial"/>
              </a:defRPr>
            </a:lvl8pPr>
            <a:lvl9pPr indent="0" lvl="8" marL="0" marR="0" rtl="0" algn="l">
              <a:spcBef>
                <a:spcPts val="0"/>
              </a:spcBef>
              <a:buNone/>
              <a:defRPr sz="18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seul" type="titleOnly">
  <p:cSld name="TITLE_ONLY">
    <p:spTree>
      <p:nvGrpSpPr>
        <p:cNvPr id="439" name="Shape 439"/>
        <p:cNvGrpSpPr/>
        <p:nvPr/>
      </p:nvGrpSpPr>
      <p:grpSpPr>
        <a:xfrm>
          <a:off x="0" y="0"/>
          <a:ext cx="0" cy="0"/>
          <a:chOff x="0" y="0"/>
          <a:chExt cx="0" cy="0"/>
        </a:xfrm>
      </p:grpSpPr>
      <p:sp>
        <p:nvSpPr>
          <p:cNvPr id="440" name="Google Shape;440;p117"/>
          <p:cNvSpPr txBox="1"/>
          <p:nvPr>
            <p:ph type="title"/>
          </p:nvPr>
        </p:nvSpPr>
        <p:spPr>
          <a:xfrm>
            <a:off x="838200" y="365125"/>
            <a:ext cx="10515600" cy="132556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rgbClr val="000000"/>
              </a:buClr>
              <a:buSzPts val="5867"/>
              <a:buFont typeface="Calibri"/>
              <a:buNone/>
              <a:defRPr b="0" i="0" sz="5867" u="none" cap="none" strike="noStrik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441" name="Google Shape;441;p117"/>
          <p:cNvSpPr txBox="1"/>
          <p:nvPr>
            <p:ph idx="10" type="dt"/>
          </p:nvPr>
        </p:nvSpPr>
        <p:spPr>
          <a:xfrm>
            <a:off x="838200" y="6356347"/>
            <a:ext cx="27432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42" name="Google Shape;442;p117"/>
          <p:cNvSpPr txBox="1"/>
          <p:nvPr>
            <p:ph idx="11" type="ftr"/>
          </p:nvPr>
        </p:nvSpPr>
        <p:spPr>
          <a:xfrm>
            <a:off x="4038599" y="6356347"/>
            <a:ext cx="4114799"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43" name="Google Shape;443;p117"/>
          <p:cNvSpPr txBox="1"/>
          <p:nvPr>
            <p:ph idx="12" type="sldNum"/>
          </p:nvPr>
        </p:nvSpPr>
        <p:spPr>
          <a:xfrm>
            <a:off x="8610599" y="6356347"/>
            <a:ext cx="2743200" cy="365125"/>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Arial"/>
                <a:ea typeface="Arial"/>
                <a:cs typeface="Arial"/>
                <a:sym typeface="Arial"/>
              </a:defRPr>
            </a:lvl1pPr>
            <a:lvl2pPr indent="0" lvl="1" marL="0" marR="0" rtl="0" algn="l">
              <a:spcBef>
                <a:spcPts val="0"/>
              </a:spcBef>
              <a:buNone/>
              <a:defRPr sz="1800">
                <a:solidFill>
                  <a:schemeClr val="dk1"/>
                </a:solidFill>
                <a:latin typeface="Arial"/>
                <a:ea typeface="Arial"/>
                <a:cs typeface="Arial"/>
                <a:sym typeface="Arial"/>
              </a:defRPr>
            </a:lvl2pPr>
            <a:lvl3pPr indent="0" lvl="2" marL="0" marR="0" rtl="0" algn="l">
              <a:spcBef>
                <a:spcPts val="0"/>
              </a:spcBef>
              <a:buNone/>
              <a:defRPr sz="1800">
                <a:solidFill>
                  <a:schemeClr val="dk1"/>
                </a:solidFill>
                <a:latin typeface="Arial"/>
                <a:ea typeface="Arial"/>
                <a:cs typeface="Arial"/>
                <a:sym typeface="Arial"/>
              </a:defRPr>
            </a:lvl3pPr>
            <a:lvl4pPr indent="0" lvl="3" marL="0" marR="0" rtl="0" algn="l">
              <a:spcBef>
                <a:spcPts val="0"/>
              </a:spcBef>
              <a:buNone/>
              <a:defRPr sz="1800">
                <a:solidFill>
                  <a:schemeClr val="dk1"/>
                </a:solidFill>
                <a:latin typeface="Arial"/>
                <a:ea typeface="Arial"/>
                <a:cs typeface="Arial"/>
                <a:sym typeface="Arial"/>
              </a:defRPr>
            </a:lvl4pPr>
            <a:lvl5pPr indent="0" lvl="4" marL="0" marR="0" rtl="0" algn="l">
              <a:spcBef>
                <a:spcPts val="0"/>
              </a:spcBef>
              <a:buNone/>
              <a:defRPr sz="1800">
                <a:solidFill>
                  <a:schemeClr val="dk1"/>
                </a:solidFill>
                <a:latin typeface="Arial"/>
                <a:ea typeface="Arial"/>
                <a:cs typeface="Arial"/>
                <a:sym typeface="Arial"/>
              </a:defRPr>
            </a:lvl5pPr>
            <a:lvl6pPr indent="0" lvl="5" marL="0" marR="0" rtl="0" algn="l">
              <a:spcBef>
                <a:spcPts val="0"/>
              </a:spcBef>
              <a:buNone/>
              <a:defRPr sz="1800">
                <a:solidFill>
                  <a:schemeClr val="dk1"/>
                </a:solidFill>
                <a:latin typeface="Arial"/>
                <a:ea typeface="Arial"/>
                <a:cs typeface="Arial"/>
                <a:sym typeface="Arial"/>
              </a:defRPr>
            </a:lvl6pPr>
            <a:lvl7pPr indent="0" lvl="6" marL="0" marR="0" rtl="0" algn="l">
              <a:spcBef>
                <a:spcPts val="0"/>
              </a:spcBef>
              <a:buNone/>
              <a:defRPr sz="1800">
                <a:solidFill>
                  <a:schemeClr val="dk1"/>
                </a:solidFill>
                <a:latin typeface="Arial"/>
                <a:ea typeface="Arial"/>
                <a:cs typeface="Arial"/>
                <a:sym typeface="Arial"/>
              </a:defRPr>
            </a:lvl7pPr>
            <a:lvl8pPr indent="0" lvl="7" marL="0" marR="0" rtl="0" algn="l">
              <a:spcBef>
                <a:spcPts val="0"/>
              </a:spcBef>
              <a:buNone/>
              <a:defRPr sz="1800">
                <a:solidFill>
                  <a:schemeClr val="dk1"/>
                </a:solidFill>
                <a:latin typeface="Arial"/>
                <a:ea typeface="Arial"/>
                <a:cs typeface="Arial"/>
                <a:sym typeface="Arial"/>
              </a:defRPr>
            </a:lvl8pPr>
            <a:lvl9pPr indent="0" lvl="8" marL="0" marR="0" rtl="0" algn="l">
              <a:spcBef>
                <a:spcPts val="0"/>
              </a:spcBef>
              <a:buNone/>
              <a:defRPr sz="18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ide">
  <p:cSld name="Vide">
    <p:spTree>
      <p:nvGrpSpPr>
        <p:cNvPr id="444" name="Shape 444"/>
        <p:cNvGrpSpPr/>
        <p:nvPr/>
      </p:nvGrpSpPr>
      <p:grpSpPr>
        <a:xfrm>
          <a:off x="0" y="0"/>
          <a:ext cx="0" cy="0"/>
          <a:chOff x="0" y="0"/>
          <a:chExt cx="0" cy="0"/>
        </a:xfrm>
      </p:grpSpPr>
      <p:sp>
        <p:nvSpPr>
          <p:cNvPr id="445" name="Google Shape;445;p118"/>
          <p:cNvSpPr txBox="1"/>
          <p:nvPr>
            <p:ph idx="10" type="dt"/>
          </p:nvPr>
        </p:nvSpPr>
        <p:spPr>
          <a:xfrm>
            <a:off x="838200" y="6356347"/>
            <a:ext cx="27432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46" name="Google Shape;446;p118"/>
          <p:cNvSpPr txBox="1"/>
          <p:nvPr>
            <p:ph idx="11" type="ftr"/>
          </p:nvPr>
        </p:nvSpPr>
        <p:spPr>
          <a:xfrm>
            <a:off x="4038599" y="6356347"/>
            <a:ext cx="4114799"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47" name="Google Shape;447;p118"/>
          <p:cNvSpPr txBox="1"/>
          <p:nvPr>
            <p:ph idx="12" type="sldNum"/>
          </p:nvPr>
        </p:nvSpPr>
        <p:spPr>
          <a:xfrm>
            <a:off x="8610599" y="6356347"/>
            <a:ext cx="2743200" cy="365125"/>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Arial"/>
                <a:ea typeface="Arial"/>
                <a:cs typeface="Arial"/>
                <a:sym typeface="Arial"/>
              </a:defRPr>
            </a:lvl1pPr>
            <a:lvl2pPr indent="0" lvl="1" marL="0" marR="0" rtl="0" algn="l">
              <a:spcBef>
                <a:spcPts val="0"/>
              </a:spcBef>
              <a:buNone/>
              <a:defRPr sz="1800">
                <a:solidFill>
                  <a:schemeClr val="dk1"/>
                </a:solidFill>
                <a:latin typeface="Arial"/>
                <a:ea typeface="Arial"/>
                <a:cs typeface="Arial"/>
                <a:sym typeface="Arial"/>
              </a:defRPr>
            </a:lvl2pPr>
            <a:lvl3pPr indent="0" lvl="2" marL="0" marR="0" rtl="0" algn="l">
              <a:spcBef>
                <a:spcPts val="0"/>
              </a:spcBef>
              <a:buNone/>
              <a:defRPr sz="1800">
                <a:solidFill>
                  <a:schemeClr val="dk1"/>
                </a:solidFill>
                <a:latin typeface="Arial"/>
                <a:ea typeface="Arial"/>
                <a:cs typeface="Arial"/>
                <a:sym typeface="Arial"/>
              </a:defRPr>
            </a:lvl3pPr>
            <a:lvl4pPr indent="0" lvl="3" marL="0" marR="0" rtl="0" algn="l">
              <a:spcBef>
                <a:spcPts val="0"/>
              </a:spcBef>
              <a:buNone/>
              <a:defRPr sz="1800">
                <a:solidFill>
                  <a:schemeClr val="dk1"/>
                </a:solidFill>
                <a:latin typeface="Arial"/>
                <a:ea typeface="Arial"/>
                <a:cs typeface="Arial"/>
                <a:sym typeface="Arial"/>
              </a:defRPr>
            </a:lvl4pPr>
            <a:lvl5pPr indent="0" lvl="4" marL="0" marR="0" rtl="0" algn="l">
              <a:spcBef>
                <a:spcPts val="0"/>
              </a:spcBef>
              <a:buNone/>
              <a:defRPr sz="1800">
                <a:solidFill>
                  <a:schemeClr val="dk1"/>
                </a:solidFill>
                <a:latin typeface="Arial"/>
                <a:ea typeface="Arial"/>
                <a:cs typeface="Arial"/>
                <a:sym typeface="Arial"/>
              </a:defRPr>
            </a:lvl5pPr>
            <a:lvl6pPr indent="0" lvl="5" marL="0" marR="0" rtl="0" algn="l">
              <a:spcBef>
                <a:spcPts val="0"/>
              </a:spcBef>
              <a:buNone/>
              <a:defRPr sz="1800">
                <a:solidFill>
                  <a:schemeClr val="dk1"/>
                </a:solidFill>
                <a:latin typeface="Arial"/>
                <a:ea typeface="Arial"/>
                <a:cs typeface="Arial"/>
                <a:sym typeface="Arial"/>
              </a:defRPr>
            </a:lvl6pPr>
            <a:lvl7pPr indent="0" lvl="6" marL="0" marR="0" rtl="0" algn="l">
              <a:spcBef>
                <a:spcPts val="0"/>
              </a:spcBef>
              <a:buNone/>
              <a:defRPr sz="1800">
                <a:solidFill>
                  <a:schemeClr val="dk1"/>
                </a:solidFill>
                <a:latin typeface="Arial"/>
                <a:ea typeface="Arial"/>
                <a:cs typeface="Arial"/>
                <a:sym typeface="Arial"/>
              </a:defRPr>
            </a:lvl7pPr>
            <a:lvl8pPr indent="0" lvl="7" marL="0" marR="0" rtl="0" algn="l">
              <a:spcBef>
                <a:spcPts val="0"/>
              </a:spcBef>
              <a:buNone/>
              <a:defRPr sz="1800">
                <a:solidFill>
                  <a:schemeClr val="dk1"/>
                </a:solidFill>
                <a:latin typeface="Arial"/>
                <a:ea typeface="Arial"/>
                <a:cs typeface="Arial"/>
                <a:sym typeface="Arial"/>
              </a:defRPr>
            </a:lvl8pPr>
            <a:lvl9pPr indent="0" lvl="8" marL="0" marR="0" rtl="0" algn="l">
              <a:spcBef>
                <a:spcPts val="0"/>
              </a:spcBef>
              <a:buNone/>
              <a:defRPr sz="18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u avec légende" type="objTx">
  <p:cSld name="OBJECT_WITH_CAPTION_TEXT">
    <p:spTree>
      <p:nvGrpSpPr>
        <p:cNvPr id="448" name="Shape 448"/>
        <p:cNvGrpSpPr/>
        <p:nvPr/>
      </p:nvGrpSpPr>
      <p:grpSpPr>
        <a:xfrm>
          <a:off x="0" y="0"/>
          <a:ext cx="0" cy="0"/>
          <a:chOff x="0" y="0"/>
          <a:chExt cx="0" cy="0"/>
        </a:xfrm>
      </p:grpSpPr>
      <p:sp>
        <p:nvSpPr>
          <p:cNvPr id="449" name="Google Shape;449;p119"/>
          <p:cNvSpPr txBox="1"/>
          <p:nvPr>
            <p:ph type="title"/>
          </p:nvPr>
        </p:nvSpPr>
        <p:spPr>
          <a:xfrm>
            <a:off x="839785" y="457200"/>
            <a:ext cx="3932236" cy="1600200"/>
          </a:xfrm>
          <a:prstGeom prst="rect">
            <a:avLst/>
          </a:prstGeom>
          <a:noFill/>
          <a:ln>
            <a:noFill/>
          </a:ln>
        </p:spPr>
        <p:txBody>
          <a:bodyPr anchorCtr="0" anchor="b" bIns="45700" lIns="91425" spcFirstLastPara="1" rIns="91425" wrap="square" tIns="45700">
            <a:noAutofit/>
          </a:bodyPr>
          <a:lstStyle>
            <a:lvl1pPr lvl="0" marR="0" rtl="0" algn="l">
              <a:lnSpc>
                <a:spcPct val="90000"/>
              </a:lnSpc>
              <a:spcBef>
                <a:spcPts val="0"/>
              </a:spcBef>
              <a:spcAft>
                <a:spcPts val="0"/>
              </a:spcAft>
              <a:buClr>
                <a:srgbClr val="000000"/>
              </a:buClr>
              <a:buSzPts val="3200"/>
              <a:buFont typeface="Calibri"/>
              <a:buNone/>
              <a:defRPr b="0" i="0" sz="3200" u="none" cap="none" strike="noStrik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450" name="Google Shape;450;p119"/>
          <p:cNvSpPr txBox="1"/>
          <p:nvPr>
            <p:ph idx="1" type="body"/>
          </p:nvPr>
        </p:nvSpPr>
        <p:spPr>
          <a:xfrm>
            <a:off x="5183185" y="987430"/>
            <a:ext cx="6172199" cy="4873629"/>
          </a:xfrm>
          <a:prstGeom prst="rect">
            <a:avLst/>
          </a:prstGeom>
          <a:noFill/>
          <a:ln>
            <a:noFill/>
          </a:ln>
        </p:spPr>
        <p:txBody>
          <a:bodyPr anchorCtr="0" anchor="t" bIns="45700" lIns="91425" spcFirstLastPara="1" rIns="91425" wrap="square" tIns="45700">
            <a:noAutofit/>
          </a:bodyPr>
          <a:lstStyle>
            <a:lvl1pPr indent="-431800" lvl="0" marL="457200" marR="0" rtl="0" algn="l">
              <a:lnSpc>
                <a:spcPct val="90000"/>
              </a:lnSpc>
              <a:spcBef>
                <a:spcPts val="1333"/>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1pPr>
            <a:lvl2pPr indent="-406400" lvl="1" marL="914400" marR="0" rtl="0" algn="l">
              <a:lnSpc>
                <a:spcPct val="90000"/>
              </a:lnSpc>
              <a:spcBef>
                <a:spcPts val="667"/>
              </a:spcBef>
              <a:spcAft>
                <a:spcPts val="0"/>
              </a:spcAft>
              <a:buClr>
                <a:srgbClr val="000000"/>
              </a:buClr>
              <a:buSzPts val="2800"/>
              <a:buFont typeface="Arial"/>
              <a:buChar char="•"/>
              <a:defRPr b="0" i="0" sz="2800" u="none" cap="none" strike="noStrike">
                <a:solidFill>
                  <a:srgbClr val="000000"/>
                </a:solidFill>
                <a:latin typeface="Calibri"/>
                <a:ea typeface="Calibri"/>
                <a:cs typeface="Calibri"/>
                <a:sym typeface="Calibri"/>
              </a:defRPr>
            </a:lvl2pPr>
            <a:lvl3pPr indent="-381000" lvl="2" marL="13716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3pPr>
            <a:lvl4pPr indent="-355600" lvl="3" marL="1828800" marR="0" rtl="0" algn="l">
              <a:lnSpc>
                <a:spcPct val="90000"/>
              </a:lnSpc>
              <a:spcBef>
                <a:spcPts val="667"/>
              </a:spcBef>
              <a:spcAft>
                <a:spcPts val="0"/>
              </a:spcAft>
              <a:buClr>
                <a:srgbClr val="000000"/>
              </a:buClr>
              <a:buSzPts val="2000"/>
              <a:buFont typeface="Arial"/>
              <a:buChar char="•"/>
              <a:defRPr b="0" i="0" sz="2000" u="none" cap="none" strike="noStrike">
                <a:solidFill>
                  <a:srgbClr val="000000"/>
                </a:solidFill>
                <a:latin typeface="Calibri"/>
                <a:ea typeface="Calibri"/>
                <a:cs typeface="Calibri"/>
                <a:sym typeface="Calibri"/>
              </a:defRPr>
            </a:lvl4pPr>
            <a:lvl5pPr indent="-355600" lvl="4" marL="2286000" marR="0" rtl="0" algn="l">
              <a:lnSpc>
                <a:spcPct val="90000"/>
              </a:lnSpc>
              <a:spcBef>
                <a:spcPts val="667"/>
              </a:spcBef>
              <a:spcAft>
                <a:spcPts val="0"/>
              </a:spcAft>
              <a:buClr>
                <a:srgbClr val="000000"/>
              </a:buClr>
              <a:buSzPts val="2000"/>
              <a:buFont typeface="Arial"/>
              <a:buChar char="•"/>
              <a:defRPr b="0" i="0" sz="2000" u="none" cap="none" strike="noStrike">
                <a:solidFill>
                  <a:srgbClr val="000000"/>
                </a:solidFill>
                <a:latin typeface="Calibri"/>
                <a:ea typeface="Calibri"/>
                <a:cs typeface="Calibri"/>
                <a:sym typeface="Calibri"/>
              </a:defRPr>
            </a:lvl5pPr>
            <a:lvl6pPr indent="-381000" lvl="5" marL="27432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6pPr>
            <a:lvl7pPr indent="-381000" lvl="6" marL="32004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7pPr>
            <a:lvl8pPr indent="-381000" lvl="7" marL="36576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8pPr>
            <a:lvl9pPr indent="-381000" lvl="8" marL="41148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9pPr>
          </a:lstStyle>
          <a:p/>
        </p:txBody>
      </p:sp>
      <p:sp>
        <p:nvSpPr>
          <p:cNvPr id="451" name="Google Shape;451;p119"/>
          <p:cNvSpPr txBox="1"/>
          <p:nvPr>
            <p:ph idx="2" type="body"/>
          </p:nvPr>
        </p:nvSpPr>
        <p:spPr>
          <a:xfrm>
            <a:off x="839785" y="2057400"/>
            <a:ext cx="3932236" cy="381158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333"/>
              </a:spcBef>
              <a:spcAft>
                <a:spcPts val="0"/>
              </a:spcAft>
              <a:buClr>
                <a:srgbClr val="000000"/>
              </a:buClr>
              <a:buSzPts val="1600"/>
              <a:buFont typeface="Arial"/>
              <a:buNone/>
              <a:defRPr b="0" i="0" sz="1600" u="none" cap="none" strike="noStrike">
                <a:solidFill>
                  <a:srgbClr val="000000"/>
                </a:solidFill>
                <a:latin typeface="Calibri"/>
                <a:ea typeface="Calibri"/>
                <a:cs typeface="Calibri"/>
                <a:sym typeface="Calibri"/>
              </a:defRPr>
            </a:lvl1pPr>
            <a:lvl2pPr indent="-431800" lvl="1" marL="914400" marR="0" rtl="0" algn="l">
              <a:lnSpc>
                <a:spcPct val="90000"/>
              </a:lnSpc>
              <a:spcBef>
                <a:spcPts val="667"/>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2pPr>
            <a:lvl3pPr indent="-397954" lvl="2" marL="1371600" marR="0" rtl="0" algn="l">
              <a:lnSpc>
                <a:spcPct val="90000"/>
              </a:lnSpc>
              <a:spcBef>
                <a:spcPts val="667"/>
              </a:spcBef>
              <a:spcAft>
                <a:spcPts val="0"/>
              </a:spcAft>
              <a:buClr>
                <a:srgbClr val="000000"/>
              </a:buClr>
              <a:buSzPts val="2667"/>
              <a:buFont typeface="Arial"/>
              <a:buChar char="•"/>
              <a:defRPr b="0" i="0" sz="2667" u="none" cap="none" strike="noStrike">
                <a:solidFill>
                  <a:srgbClr val="000000"/>
                </a:solidFill>
                <a:latin typeface="Calibri"/>
                <a:ea typeface="Calibri"/>
                <a:cs typeface="Calibri"/>
                <a:sym typeface="Calibri"/>
              </a:defRPr>
            </a:lvl3pPr>
            <a:lvl4pPr indent="-381000" lvl="3" marL="18288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4pPr>
            <a:lvl5pPr indent="-381000" lvl="4" marL="22860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5pPr>
            <a:lvl6pPr indent="-381000" lvl="5" marL="27432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6pPr>
            <a:lvl7pPr indent="-381000" lvl="6" marL="32004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7pPr>
            <a:lvl8pPr indent="-381000" lvl="7" marL="36576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8pPr>
            <a:lvl9pPr indent="-381000" lvl="8" marL="41148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9pPr>
          </a:lstStyle>
          <a:p/>
        </p:txBody>
      </p:sp>
      <p:sp>
        <p:nvSpPr>
          <p:cNvPr id="452" name="Google Shape;452;p119"/>
          <p:cNvSpPr txBox="1"/>
          <p:nvPr>
            <p:ph idx="10" type="dt"/>
          </p:nvPr>
        </p:nvSpPr>
        <p:spPr>
          <a:xfrm>
            <a:off x="838200" y="6356347"/>
            <a:ext cx="27432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53" name="Google Shape;453;p119"/>
          <p:cNvSpPr txBox="1"/>
          <p:nvPr>
            <p:ph idx="11" type="ftr"/>
          </p:nvPr>
        </p:nvSpPr>
        <p:spPr>
          <a:xfrm>
            <a:off x="4038599" y="6356347"/>
            <a:ext cx="4114799"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54" name="Google Shape;454;p119"/>
          <p:cNvSpPr txBox="1"/>
          <p:nvPr>
            <p:ph idx="12" type="sldNum"/>
          </p:nvPr>
        </p:nvSpPr>
        <p:spPr>
          <a:xfrm>
            <a:off x="8610599" y="6356347"/>
            <a:ext cx="2743200" cy="365125"/>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Arial"/>
                <a:ea typeface="Arial"/>
                <a:cs typeface="Arial"/>
                <a:sym typeface="Arial"/>
              </a:defRPr>
            </a:lvl1pPr>
            <a:lvl2pPr indent="0" lvl="1" marL="0" marR="0" rtl="0" algn="l">
              <a:spcBef>
                <a:spcPts val="0"/>
              </a:spcBef>
              <a:buNone/>
              <a:defRPr sz="1800">
                <a:solidFill>
                  <a:schemeClr val="dk1"/>
                </a:solidFill>
                <a:latin typeface="Arial"/>
                <a:ea typeface="Arial"/>
                <a:cs typeface="Arial"/>
                <a:sym typeface="Arial"/>
              </a:defRPr>
            </a:lvl2pPr>
            <a:lvl3pPr indent="0" lvl="2" marL="0" marR="0" rtl="0" algn="l">
              <a:spcBef>
                <a:spcPts val="0"/>
              </a:spcBef>
              <a:buNone/>
              <a:defRPr sz="1800">
                <a:solidFill>
                  <a:schemeClr val="dk1"/>
                </a:solidFill>
                <a:latin typeface="Arial"/>
                <a:ea typeface="Arial"/>
                <a:cs typeface="Arial"/>
                <a:sym typeface="Arial"/>
              </a:defRPr>
            </a:lvl3pPr>
            <a:lvl4pPr indent="0" lvl="3" marL="0" marR="0" rtl="0" algn="l">
              <a:spcBef>
                <a:spcPts val="0"/>
              </a:spcBef>
              <a:buNone/>
              <a:defRPr sz="1800">
                <a:solidFill>
                  <a:schemeClr val="dk1"/>
                </a:solidFill>
                <a:latin typeface="Arial"/>
                <a:ea typeface="Arial"/>
                <a:cs typeface="Arial"/>
                <a:sym typeface="Arial"/>
              </a:defRPr>
            </a:lvl4pPr>
            <a:lvl5pPr indent="0" lvl="4" marL="0" marR="0" rtl="0" algn="l">
              <a:spcBef>
                <a:spcPts val="0"/>
              </a:spcBef>
              <a:buNone/>
              <a:defRPr sz="1800">
                <a:solidFill>
                  <a:schemeClr val="dk1"/>
                </a:solidFill>
                <a:latin typeface="Arial"/>
                <a:ea typeface="Arial"/>
                <a:cs typeface="Arial"/>
                <a:sym typeface="Arial"/>
              </a:defRPr>
            </a:lvl5pPr>
            <a:lvl6pPr indent="0" lvl="5" marL="0" marR="0" rtl="0" algn="l">
              <a:spcBef>
                <a:spcPts val="0"/>
              </a:spcBef>
              <a:buNone/>
              <a:defRPr sz="1800">
                <a:solidFill>
                  <a:schemeClr val="dk1"/>
                </a:solidFill>
                <a:latin typeface="Arial"/>
                <a:ea typeface="Arial"/>
                <a:cs typeface="Arial"/>
                <a:sym typeface="Arial"/>
              </a:defRPr>
            </a:lvl6pPr>
            <a:lvl7pPr indent="0" lvl="6" marL="0" marR="0" rtl="0" algn="l">
              <a:spcBef>
                <a:spcPts val="0"/>
              </a:spcBef>
              <a:buNone/>
              <a:defRPr sz="1800">
                <a:solidFill>
                  <a:schemeClr val="dk1"/>
                </a:solidFill>
                <a:latin typeface="Arial"/>
                <a:ea typeface="Arial"/>
                <a:cs typeface="Arial"/>
                <a:sym typeface="Arial"/>
              </a:defRPr>
            </a:lvl7pPr>
            <a:lvl8pPr indent="0" lvl="7" marL="0" marR="0" rtl="0" algn="l">
              <a:spcBef>
                <a:spcPts val="0"/>
              </a:spcBef>
              <a:buNone/>
              <a:defRPr sz="1800">
                <a:solidFill>
                  <a:schemeClr val="dk1"/>
                </a:solidFill>
                <a:latin typeface="Arial"/>
                <a:ea typeface="Arial"/>
                <a:cs typeface="Arial"/>
                <a:sym typeface="Arial"/>
              </a:defRPr>
            </a:lvl8pPr>
            <a:lvl9pPr indent="0" lvl="8" marL="0" marR="0" rtl="0" algn="l">
              <a:spcBef>
                <a:spcPts val="0"/>
              </a:spcBef>
              <a:buNone/>
              <a:defRPr sz="18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57" name="Shape 57"/>
        <p:cNvGrpSpPr/>
        <p:nvPr/>
      </p:nvGrpSpPr>
      <p:grpSpPr>
        <a:xfrm>
          <a:off x="0" y="0"/>
          <a:ext cx="0" cy="0"/>
          <a:chOff x="0" y="0"/>
          <a:chExt cx="0" cy="0"/>
        </a:xfrm>
      </p:grpSpPr>
      <p:sp>
        <p:nvSpPr>
          <p:cNvPr id="58" name="Google Shape;58;p8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9" name="Google Shape;59;p8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0" name="Google Shape;60;p8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8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2" name="Google Shape;62;p8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avec légende" type="picTx">
  <p:cSld name="PICTURE_WITH_CAPTION_TEXT">
    <p:spTree>
      <p:nvGrpSpPr>
        <p:cNvPr id="455" name="Shape 455"/>
        <p:cNvGrpSpPr/>
        <p:nvPr/>
      </p:nvGrpSpPr>
      <p:grpSpPr>
        <a:xfrm>
          <a:off x="0" y="0"/>
          <a:ext cx="0" cy="0"/>
          <a:chOff x="0" y="0"/>
          <a:chExt cx="0" cy="0"/>
        </a:xfrm>
      </p:grpSpPr>
      <p:sp>
        <p:nvSpPr>
          <p:cNvPr id="456" name="Google Shape;456;p120"/>
          <p:cNvSpPr txBox="1"/>
          <p:nvPr>
            <p:ph type="title"/>
          </p:nvPr>
        </p:nvSpPr>
        <p:spPr>
          <a:xfrm>
            <a:off x="839785" y="457200"/>
            <a:ext cx="3932236" cy="1600200"/>
          </a:xfrm>
          <a:prstGeom prst="rect">
            <a:avLst/>
          </a:prstGeom>
          <a:noFill/>
          <a:ln>
            <a:noFill/>
          </a:ln>
        </p:spPr>
        <p:txBody>
          <a:bodyPr anchorCtr="0" anchor="b" bIns="45700" lIns="91425" spcFirstLastPara="1" rIns="91425" wrap="square" tIns="45700">
            <a:noAutofit/>
          </a:bodyPr>
          <a:lstStyle>
            <a:lvl1pPr lvl="0" marR="0" rtl="0" algn="l">
              <a:lnSpc>
                <a:spcPct val="90000"/>
              </a:lnSpc>
              <a:spcBef>
                <a:spcPts val="0"/>
              </a:spcBef>
              <a:spcAft>
                <a:spcPts val="0"/>
              </a:spcAft>
              <a:buClr>
                <a:srgbClr val="000000"/>
              </a:buClr>
              <a:buSzPts val="3200"/>
              <a:buFont typeface="Calibri"/>
              <a:buNone/>
              <a:defRPr b="0" i="0" sz="3200" u="none" cap="none" strike="noStrik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457" name="Google Shape;457;p120"/>
          <p:cNvSpPr/>
          <p:nvPr>
            <p:ph idx="2" type="pic"/>
          </p:nvPr>
        </p:nvSpPr>
        <p:spPr>
          <a:xfrm>
            <a:off x="5183185" y="987430"/>
            <a:ext cx="6172199" cy="4873629"/>
          </a:xfrm>
          <a:prstGeom prst="rect">
            <a:avLst/>
          </a:prstGeom>
          <a:noFill/>
          <a:ln>
            <a:noFill/>
          </a:ln>
        </p:spPr>
      </p:sp>
      <p:sp>
        <p:nvSpPr>
          <p:cNvPr id="458" name="Google Shape;458;p120"/>
          <p:cNvSpPr txBox="1"/>
          <p:nvPr>
            <p:ph idx="1" type="body"/>
          </p:nvPr>
        </p:nvSpPr>
        <p:spPr>
          <a:xfrm>
            <a:off x="839785" y="2057400"/>
            <a:ext cx="3932236" cy="381158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333"/>
              </a:spcBef>
              <a:spcAft>
                <a:spcPts val="0"/>
              </a:spcAft>
              <a:buClr>
                <a:srgbClr val="000000"/>
              </a:buClr>
              <a:buSzPts val="1600"/>
              <a:buFont typeface="Arial"/>
              <a:buNone/>
              <a:defRPr b="0" i="0" sz="1600" u="none" cap="none" strike="noStrike">
                <a:solidFill>
                  <a:srgbClr val="000000"/>
                </a:solidFill>
                <a:latin typeface="Calibri"/>
                <a:ea typeface="Calibri"/>
                <a:cs typeface="Calibri"/>
                <a:sym typeface="Calibri"/>
              </a:defRPr>
            </a:lvl1pPr>
            <a:lvl2pPr indent="-431800" lvl="1" marL="914400" marR="0" rtl="0" algn="l">
              <a:lnSpc>
                <a:spcPct val="90000"/>
              </a:lnSpc>
              <a:spcBef>
                <a:spcPts val="667"/>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2pPr>
            <a:lvl3pPr indent="-397954" lvl="2" marL="1371600" marR="0" rtl="0" algn="l">
              <a:lnSpc>
                <a:spcPct val="90000"/>
              </a:lnSpc>
              <a:spcBef>
                <a:spcPts val="667"/>
              </a:spcBef>
              <a:spcAft>
                <a:spcPts val="0"/>
              </a:spcAft>
              <a:buClr>
                <a:srgbClr val="000000"/>
              </a:buClr>
              <a:buSzPts val="2667"/>
              <a:buFont typeface="Arial"/>
              <a:buChar char="•"/>
              <a:defRPr b="0" i="0" sz="2667" u="none" cap="none" strike="noStrike">
                <a:solidFill>
                  <a:srgbClr val="000000"/>
                </a:solidFill>
                <a:latin typeface="Calibri"/>
                <a:ea typeface="Calibri"/>
                <a:cs typeface="Calibri"/>
                <a:sym typeface="Calibri"/>
              </a:defRPr>
            </a:lvl3pPr>
            <a:lvl4pPr indent="-381000" lvl="3" marL="18288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4pPr>
            <a:lvl5pPr indent="-381000" lvl="4" marL="22860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5pPr>
            <a:lvl6pPr indent="-381000" lvl="5" marL="27432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6pPr>
            <a:lvl7pPr indent="-381000" lvl="6" marL="32004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7pPr>
            <a:lvl8pPr indent="-381000" lvl="7" marL="36576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8pPr>
            <a:lvl9pPr indent="-381000" lvl="8" marL="41148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9pPr>
          </a:lstStyle>
          <a:p/>
        </p:txBody>
      </p:sp>
      <p:sp>
        <p:nvSpPr>
          <p:cNvPr id="459" name="Google Shape;459;p120"/>
          <p:cNvSpPr txBox="1"/>
          <p:nvPr>
            <p:ph idx="10" type="dt"/>
          </p:nvPr>
        </p:nvSpPr>
        <p:spPr>
          <a:xfrm>
            <a:off x="838200" y="6356347"/>
            <a:ext cx="27432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60" name="Google Shape;460;p120"/>
          <p:cNvSpPr txBox="1"/>
          <p:nvPr>
            <p:ph idx="11" type="ftr"/>
          </p:nvPr>
        </p:nvSpPr>
        <p:spPr>
          <a:xfrm>
            <a:off x="4038599" y="6356347"/>
            <a:ext cx="4114799"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61" name="Google Shape;461;p120"/>
          <p:cNvSpPr txBox="1"/>
          <p:nvPr>
            <p:ph idx="12" type="sldNum"/>
          </p:nvPr>
        </p:nvSpPr>
        <p:spPr>
          <a:xfrm>
            <a:off x="8610599" y="6356347"/>
            <a:ext cx="2743200" cy="365125"/>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Arial"/>
                <a:ea typeface="Arial"/>
                <a:cs typeface="Arial"/>
                <a:sym typeface="Arial"/>
              </a:defRPr>
            </a:lvl1pPr>
            <a:lvl2pPr indent="0" lvl="1" marL="0" marR="0" rtl="0" algn="l">
              <a:spcBef>
                <a:spcPts val="0"/>
              </a:spcBef>
              <a:buNone/>
              <a:defRPr sz="1800">
                <a:solidFill>
                  <a:schemeClr val="dk1"/>
                </a:solidFill>
                <a:latin typeface="Arial"/>
                <a:ea typeface="Arial"/>
                <a:cs typeface="Arial"/>
                <a:sym typeface="Arial"/>
              </a:defRPr>
            </a:lvl2pPr>
            <a:lvl3pPr indent="0" lvl="2" marL="0" marR="0" rtl="0" algn="l">
              <a:spcBef>
                <a:spcPts val="0"/>
              </a:spcBef>
              <a:buNone/>
              <a:defRPr sz="1800">
                <a:solidFill>
                  <a:schemeClr val="dk1"/>
                </a:solidFill>
                <a:latin typeface="Arial"/>
                <a:ea typeface="Arial"/>
                <a:cs typeface="Arial"/>
                <a:sym typeface="Arial"/>
              </a:defRPr>
            </a:lvl3pPr>
            <a:lvl4pPr indent="0" lvl="3" marL="0" marR="0" rtl="0" algn="l">
              <a:spcBef>
                <a:spcPts val="0"/>
              </a:spcBef>
              <a:buNone/>
              <a:defRPr sz="1800">
                <a:solidFill>
                  <a:schemeClr val="dk1"/>
                </a:solidFill>
                <a:latin typeface="Arial"/>
                <a:ea typeface="Arial"/>
                <a:cs typeface="Arial"/>
                <a:sym typeface="Arial"/>
              </a:defRPr>
            </a:lvl4pPr>
            <a:lvl5pPr indent="0" lvl="4" marL="0" marR="0" rtl="0" algn="l">
              <a:spcBef>
                <a:spcPts val="0"/>
              </a:spcBef>
              <a:buNone/>
              <a:defRPr sz="1800">
                <a:solidFill>
                  <a:schemeClr val="dk1"/>
                </a:solidFill>
                <a:latin typeface="Arial"/>
                <a:ea typeface="Arial"/>
                <a:cs typeface="Arial"/>
                <a:sym typeface="Arial"/>
              </a:defRPr>
            </a:lvl5pPr>
            <a:lvl6pPr indent="0" lvl="5" marL="0" marR="0" rtl="0" algn="l">
              <a:spcBef>
                <a:spcPts val="0"/>
              </a:spcBef>
              <a:buNone/>
              <a:defRPr sz="1800">
                <a:solidFill>
                  <a:schemeClr val="dk1"/>
                </a:solidFill>
                <a:latin typeface="Arial"/>
                <a:ea typeface="Arial"/>
                <a:cs typeface="Arial"/>
                <a:sym typeface="Arial"/>
              </a:defRPr>
            </a:lvl6pPr>
            <a:lvl7pPr indent="0" lvl="6" marL="0" marR="0" rtl="0" algn="l">
              <a:spcBef>
                <a:spcPts val="0"/>
              </a:spcBef>
              <a:buNone/>
              <a:defRPr sz="1800">
                <a:solidFill>
                  <a:schemeClr val="dk1"/>
                </a:solidFill>
                <a:latin typeface="Arial"/>
                <a:ea typeface="Arial"/>
                <a:cs typeface="Arial"/>
                <a:sym typeface="Arial"/>
              </a:defRPr>
            </a:lvl7pPr>
            <a:lvl8pPr indent="0" lvl="7" marL="0" marR="0" rtl="0" algn="l">
              <a:spcBef>
                <a:spcPts val="0"/>
              </a:spcBef>
              <a:buNone/>
              <a:defRPr sz="1800">
                <a:solidFill>
                  <a:schemeClr val="dk1"/>
                </a:solidFill>
                <a:latin typeface="Arial"/>
                <a:ea typeface="Arial"/>
                <a:cs typeface="Arial"/>
                <a:sym typeface="Arial"/>
              </a:defRPr>
            </a:lvl8pPr>
            <a:lvl9pPr indent="0" lvl="8" marL="0" marR="0" rtl="0" algn="l">
              <a:spcBef>
                <a:spcPts val="0"/>
              </a:spcBef>
              <a:buNone/>
              <a:defRPr sz="18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et texte vertical" type="vertTx">
  <p:cSld name="VERTICAL_TEXT">
    <p:spTree>
      <p:nvGrpSpPr>
        <p:cNvPr id="462" name="Shape 462"/>
        <p:cNvGrpSpPr/>
        <p:nvPr/>
      </p:nvGrpSpPr>
      <p:grpSpPr>
        <a:xfrm>
          <a:off x="0" y="0"/>
          <a:ext cx="0" cy="0"/>
          <a:chOff x="0" y="0"/>
          <a:chExt cx="0" cy="0"/>
        </a:xfrm>
      </p:grpSpPr>
      <p:sp>
        <p:nvSpPr>
          <p:cNvPr id="463" name="Google Shape;463;p121"/>
          <p:cNvSpPr txBox="1"/>
          <p:nvPr>
            <p:ph type="title"/>
          </p:nvPr>
        </p:nvSpPr>
        <p:spPr>
          <a:xfrm>
            <a:off x="838200" y="365125"/>
            <a:ext cx="10515600" cy="132556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rgbClr val="000000"/>
              </a:buClr>
              <a:buSzPts val="5867"/>
              <a:buFont typeface="Calibri"/>
              <a:buNone/>
              <a:defRPr b="0" i="0" sz="5867" u="none" cap="none" strike="noStrik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464" name="Google Shape;464;p121"/>
          <p:cNvSpPr txBox="1"/>
          <p:nvPr>
            <p:ph idx="1" type="body"/>
          </p:nvPr>
        </p:nvSpPr>
        <p:spPr>
          <a:xfrm rot="5400000">
            <a:off x="3920332" y="-1256503"/>
            <a:ext cx="4351336" cy="10515600"/>
          </a:xfrm>
          <a:prstGeom prst="rect">
            <a:avLst/>
          </a:prstGeom>
          <a:noFill/>
          <a:ln>
            <a:noFill/>
          </a:ln>
        </p:spPr>
        <p:txBody>
          <a:bodyPr anchorCtr="0" anchor="t" bIns="45700" lIns="91425" spcFirstLastPara="1" rIns="91425" wrap="square" tIns="45700">
            <a:noAutofit/>
          </a:bodyPr>
          <a:lstStyle>
            <a:lvl1pPr indent="-465645" lvl="0" marL="457200" marR="0" rtl="0" algn="l">
              <a:lnSpc>
                <a:spcPct val="90000"/>
              </a:lnSpc>
              <a:spcBef>
                <a:spcPts val="1333"/>
              </a:spcBef>
              <a:spcAft>
                <a:spcPts val="0"/>
              </a:spcAft>
              <a:buClr>
                <a:srgbClr val="000000"/>
              </a:buClr>
              <a:buSzPts val="3733"/>
              <a:buFont typeface="Arial"/>
              <a:buChar char="•"/>
              <a:defRPr b="0" i="0" sz="3733" u="none" cap="none" strike="noStrike">
                <a:solidFill>
                  <a:srgbClr val="000000"/>
                </a:solidFill>
                <a:latin typeface="Calibri"/>
                <a:ea typeface="Calibri"/>
                <a:cs typeface="Calibri"/>
                <a:sym typeface="Calibri"/>
              </a:defRPr>
            </a:lvl1pPr>
            <a:lvl2pPr indent="-431800" lvl="1" marL="914400" marR="0" rtl="0" algn="l">
              <a:lnSpc>
                <a:spcPct val="90000"/>
              </a:lnSpc>
              <a:spcBef>
                <a:spcPts val="667"/>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2pPr>
            <a:lvl3pPr indent="-397954" lvl="2" marL="1371600" marR="0" rtl="0" algn="l">
              <a:lnSpc>
                <a:spcPct val="90000"/>
              </a:lnSpc>
              <a:spcBef>
                <a:spcPts val="667"/>
              </a:spcBef>
              <a:spcAft>
                <a:spcPts val="0"/>
              </a:spcAft>
              <a:buClr>
                <a:srgbClr val="000000"/>
              </a:buClr>
              <a:buSzPts val="2667"/>
              <a:buFont typeface="Arial"/>
              <a:buChar char="•"/>
              <a:defRPr b="0" i="0" sz="2667" u="none" cap="none" strike="noStrike">
                <a:solidFill>
                  <a:srgbClr val="000000"/>
                </a:solidFill>
                <a:latin typeface="Calibri"/>
                <a:ea typeface="Calibri"/>
                <a:cs typeface="Calibri"/>
                <a:sym typeface="Calibri"/>
              </a:defRPr>
            </a:lvl3pPr>
            <a:lvl4pPr indent="-381000" lvl="3" marL="18288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4pPr>
            <a:lvl5pPr indent="-381000" lvl="4" marL="22860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5pPr>
            <a:lvl6pPr indent="-381000" lvl="5" marL="27432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6pPr>
            <a:lvl7pPr indent="-381000" lvl="6" marL="32004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7pPr>
            <a:lvl8pPr indent="-381000" lvl="7" marL="36576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8pPr>
            <a:lvl9pPr indent="-381000" lvl="8" marL="41148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9pPr>
          </a:lstStyle>
          <a:p/>
        </p:txBody>
      </p:sp>
      <p:sp>
        <p:nvSpPr>
          <p:cNvPr id="465" name="Google Shape;465;p121"/>
          <p:cNvSpPr txBox="1"/>
          <p:nvPr>
            <p:ph idx="10" type="dt"/>
          </p:nvPr>
        </p:nvSpPr>
        <p:spPr>
          <a:xfrm>
            <a:off x="838200" y="6356347"/>
            <a:ext cx="27432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66" name="Google Shape;466;p121"/>
          <p:cNvSpPr txBox="1"/>
          <p:nvPr>
            <p:ph idx="11" type="ftr"/>
          </p:nvPr>
        </p:nvSpPr>
        <p:spPr>
          <a:xfrm>
            <a:off x="4038599" y="6356347"/>
            <a:ext cx="4114799"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67" name="Google Shape;467;p121"/>
          <p:cNvSpPr txBox="1"/>
          <p:nvPr>
            <p:ph idx="12" type="sldNum"/>
          </p:nvPr>
        </p:nvSpPr>
        <p:spPr>
          <a:xfrm>
            <a:off x="8610599" y="6356347"/>
            <a:ext cx="2743200" cy="365125"/>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Arial"/>
                <a:ea typeface="Arial"/>
                <a:cs typeface="Arial"/>
                <a:sym typeface="Arial"/>
              </a:defRPr>
            </a:lvl1pPr>
            <a:lvl2pPr indent="0" lvl="1" marL="0" marR="0" rtl="0" algn="l">
              <a:spcBef>
                <a:spcPts val="0"/>
              </a:spcBef>
              <a:buNone/>
              <a:defRPr sz="1800">
                <a:solidFill>
                  <a:schemeClr val="dk1"/>
                </a:solidFill>
                <a:latin typeface="Arial"/>
                <a:ea typeface="Arial"/>
                <a:cs typeface="Arial"/>
                <a:sym typeface="Arial"/>
              </a:defRPr>
            </a:lvl2pPr>
            <a:lvl3pPr indent="0" lvl="2" marL="0" marR="0" rtl="0" algn="l">
              <a:spcBef>
                <a:spcPts val="0"/>
              </a:spcBef>
              <a:buNone/>
              <a:defRPr sz="1800">
                <a:solidFill>
                  <a:schemeClr val="dk1"/>
                </a:solidFill>
                <a:latin typeface="Arial"/>
                <a:ea typeface="Arial"/>
                <a:cs typeface="Arial"/>
                <a:sym typeface="Arial"/>
              </a:defRPr>
            </a:lvl3pPr>
            <a:lvl4pPr indent="0" lvl="3" marL="0" marR="0" rtl="0" algn="l">
              <a:spcBef>
                <a:spcPts val="0"/>
              </a:spcBef>
              <a:buNone/>
              <a:defRPr sz="1800">
                <a:solidFill>
                  <a:schemeClr val="dk1"/>
                </a:solidFill>
                <a:latin typeface="Arial"/>
                <a:ea typeface="Arial"/>
                <a:cs typeface="Arial"/>
                <a:sym typeface="Arial"/>
              </a:defRPr>
            </a:lvl4pPr>
            <a:lvl5pPr indent="0" lvl="4" marL="0" marR="0" rtl="0" algn="l">
              <a:spcBef>
                <a:spcPts val="0"/>
              </a:spcBef>
              <a:buNone/>
              <a:defRPr sz="1800">
                <a:solidFill>
                  <a:schemeClr val="dk1"/>
                </a:solidFill>
                <a:latin typeface="Arial"/>
                <a:ea typeface="Arial"/>
                <a:cs typeface="Arial"/>
                <a:sym typeface="Arial"/>
              </a:defRPr>
            </a:lvl5pPr>
            <a:lvl6pPr indent="0" lvl="5" marL="0" marR="0" rtl="0" algn="l">
              <a:spcBef>
                <a:spcPts val="0"/>
              </a:spcBef>
              <a:buNone/>
              <a:defRPr sz="1800">
                <a:solidFill>
                  <a:schemeClr val="dk1"/>
                </a:solidFill>
                <a:latin typeface="Arial"/>
                <a:ea typeface="Arial"/>
                <a:cs typeface="Arial"/>
                <a:sym typeface="Arial"/>
              </a:defRPr>
            </a:lvl6pPr>
            <a:lvl7pPr indent="0" lvl="6" marL="0" marR="0" rtl="0" algn="l">
              <a:spcBef>
                <a:spcPts val="0"/>
              </a:spcBef>
              <a:buNone/>
              <a:defRPr sz="1800">
                <a:solidFill>
                  <a:schemeClr val="dk1"/>
                </a:solidFill>
                <a:latin typeface="Arial"/>
                <a:ea typeface="Arial"/>
                <a:cs typeface="Arial"/>
                <a:sym typeface="Arial"/>
              </a:defRPr>
            </a:lvl7pPr>
            <a:lvl8pPr indent="0" lvl="7" marL="0" marR="0" rtl="0" algn="l">
              <a:spcBef>
                <a:spcPts val="0"/>
              </a:spcBef>
              <a:buNone/>
              <a:defRPr sz="1800">
                <a:solidFill>
                  <a:schemeClr val="dk1"/>
                </a:solidFill>
                <a:latin typeface="Arial"/>
                <a:ea typeface="Arial"/>
                <a:cs typeface="Arial"/>
                <a:sym typeface="Arial"/>
              </a:defRPr>
            </a:lvl8pPr>
            <a:lvl9pPr indent="0" lvl="8" marL="0" marR="0" rtl="0" algn="l">
              <a:spcBef>
                <a:spcPts val="0"/>
              </a:spcBef>
              <a:buNone/>
              <a:defRPr sz="18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vertical et texte" type="vertTitleAndTx">
  <p:cSld name="VERTICAL_TITLE_AND_VERTICAL_TEXT">
    <p:spTree>
      <p:nvGrpSpPr>
        <p:cNvPr id="468" name="Shape 468"/>
        <p:cNvGrpSpPr/>
        <p:nvPr/>
      </p:nvGrpSpPr>
      <p:grpSpPr>
        <a:xfrm>
          <a:off x="0" y="0"/>
          <a:ext cx="0" cy="0"/>
          <a:chOff x="0" y="0"/>
          <a:chExt cx="0" cy="0"/>
        </a:xfrm>
      </p:grpSpPr>
      <p:sp>
        <p:nvSpPr>
          <p:cNvPr id="469" name="Google Shape;469;p122"/>
          <p:cNvSpPr txBox="1"/>
          <p:nvPr>
            <p:ph type="title"/>
          </p:nvPr>
        </p:nvSpPr>
        <p:spPr>
          <a:xfrm rot="5400000">
            <a:off x="7133430" y="1956596"/>
            <a:ext cx="5811840" cy="2628899"/>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rgbClr val="000000"/>
              </a:buClr>
              <a:buSzPts val="5867"/>
              <a:buFont typeface="Calibri"/>
              <a:buNone/>
              <a:defRPr b="0" i="0" sz="5867" u="none" cap="none" strike="noStrik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470" name="Google Shape;470;p122"/>
          <p:cNvSpPr txBox="1"/>
          <p:nvPr>
            <p:ph idx="1" type="body"/>
          </p:nvPr>
        </p:nvSpPr>
        <p:spPr>
          <a:xfrm rot="5400000">
            <a:off x="1799431" y="-596105"/>
            <a:ext cx="5811840" cy="7734300"/>
          </a:xfrm>
          <a:prstGeom prst="rect">
            <a:avLst/>
          </a:prstGeom>
          <a:noFill/>
          <a:ln>
            <a:noFill/>
          </a:ln>
        </p:spPr>
        <p:txBody>
          <a:bodyPr anchorCtr="0" anchor="t" bIns="45700" lIns="91425" spcFirstLastPara="1" rIns="91425" wrap="square" tIns="45700">
            <a:noAutofit/>
          </a:bodyPr>
          <a:lstStyle>
            <a:lvl1pPr indent="-465645" lvl="0" marL="457200" marR="0" rtl="0" algn="l">
              <a:lnSpc>
                <a:spcPct val="90000"/>
              </a:lnSpc>
              <a:spcBef>
                <a:spcPts val="1333"/>
              </a:spcBef>
              <a:spcAft>
                <a:spcPts val="0"/>
              </a:spcAft>
              <a:buClr>
                <a:srgbClr val="000000"/>
              </a:buClr>
              <a:buSzPts val="3733"/>
              <a:buFont typeface="Arial"/>
              <a:buChar char="•"/>
              <a:defRPr b="0" i="0" sz="3733" u="none" cap="none" strike="noStrike">
                <a:solidFill>
                  <a:srgbClr val="000000"/>
                </a:solidFill>
                <a:latin typeface="Calibri"/>
                <a:ea typeface="Calibri"/>
                <a:cs typeface="Calibri"/>
                <a:sym typeface="Calibri"/>
              </a:defRPr>
            </a:lvl1pPr>
            <a:lvl2pPr indent="-431800" lvl="1" marL="914400" marR="0" rtl="0" algn="l">
              <a:lnSpc>
                <a:spcPct val="90000"/>
              </a:lnSpc>
              <a:spcBef>
                <a:spcPts val="667"/>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2pPr>
            <a:lvl3pPr indent="-397954" lvl="2" marL="1371600" marR="0" rtl="0" algn="l">
              <a:lnSpc>
                <a:spcPct val="90000"/>
              </a:lnSpc>
              <a:spcBef>
                <a:spcPts val="667"/>
              </a:spcBef>
              <a:spcAft>
                <a:spcPts val="0"/>
              </a:spcAft>
              <a:buClr>
                <a:srgbClr val="000000"/>
              </a:buClr>
              <a:buSzPts val="2667"/>
              <a:buFont typeface="Arial"/>
              <a:buChar char="•"/>
              <a:defRPr b="0" i="0" sz="2667" u="none" cap="none" strike="noStrike">
                <a:solidFill>
                  <a:srgbClr val="000000"/>
                </a:solidFill>
                <a:latin typeface="Calibri"/>
                <a:ea typeface="Calibri"/>
                <a:cs typeface="Calibri"/>
                <a:sym typeface="Calibri"/>
              </a:defRPr>
            </a:lvl3pPr>
            <a:lvl4pPr indent="-381000" lvl="3" marL="18288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4pPr>
            <a:lvl5pPr indent="-381000" lvl="4" marL="22860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5pPr>
            <a:lvl6pPr indent="-381000" lvl="5" marL="27432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6pPr>
            <a:lvl7pPr indent="-381000" lvl="6" marL="32004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7pPr>
            <a:lvl8pPr indent="-381000" lvl="7" marL="36576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8pPr>
            <a:lvl9pPr indent="-381000" lvl="8" marL="41148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9pPr>
          </a:lstStyle>
          <a:p/>
        </p:txBody>
      </p:sp>
      <p:sp>
        <p:nvSpPr>
          <p:cNvPr id="471" name="Google Shape;471;p122"/>
          <p:cNvSpPr txBox="1"/>
          <p:nvPr>
            <p:ph idx="10" type="dt"/>
          </p:nvPr>
        </p:nvSpPr>
        <p:spPr>
          <a:xfrm>
            <a:off x="838200" y="6356347"/>
            <a:ext cx="27432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72" name="Google Shape;472;p122"/>
          <p:cNvSpPr txBox="1"/>
          <p:nvPr>
            <p:ph idx="11" type="ftr"/>
          </p:nvPr>
        </p:nvSpPr>
        <p:spPr>
          <a:xfrm>
            <a:off x="4038599" y="6356347"/>
            <a:ext cx="4114799"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73" name="Google Shape;473;p122"/>
          <p:cNvSpPr txBox="1"/>
          <p:nvPr>
            <p:ph idx="12" type="sldNum"/>
          </p:nvPr>
        </p:nvSpPr>
        <p:spPr>
          <a:xfrm>
            <a:off x="8610599" y="6356347"/>
            <a:ext cx="2743200" cy="365125"/>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Arial"/>
                <a:ea typeface="Arial"/>
                <a:cs typeface="Arial"/>
                <a:sym typeface="Arial"/>
              </a:defRPr>
            </a:lvl1pPr>
            <a:lvl2pPr indent="0" lvl="1" marL="0" marR="0" rtl="0" algn="l">
              <a:spcBef>
                <a:spcPts val="0"/>
              </a:spcBef>
              <a:buNone/>
              <a:defRPr sz="1800">
                <a:solidFill>
                  <a:schemeClr val="dk1"/>
                </a:solidFill>
                <a:latin typeface="Arial"/>
                <a:ea typeface="Arial"/>
                <a:cs typeface="Arial"/>
                <a:sym typeface="Arial"/>
              </a:defRPr>
            </a:lvl2pPr>
            <a:lvl3pPr indent="0" lvl="2" marL="0" marR="0" rtl="0" algn="l">
              <a:spcBef>
                <a:spcPts val="0"/>
              </a:spcBef>
              <a:buNone/>
              <a:defRPr sz="1800">
                <a:solidFill>
                  <a:schemeClr val="dk1"/>
                </a:solidFill>
                <a:latin typeface="Arial"/>
                <a:ea typeface="Arial"/>
                <a:cs typeface="Arial"/>
                <a:sym typeface="Arial"/>
              </a:defRPr>
            </a:lvl3pPr>
            <a:lvl4pPr indent="0" lvl="3" marL="0" marR="0" rtl="0" algn="l">
              <a:spcBef>
                <a:spcPts val="0"/>
              </a:spcBef>
              <a:buNone/>
              <a:defRPr sz="1800">
                <a:solidFill>
                  <a:schemeClr val="dk1"/>
                </a:solidFill>
                <a:latin typeface="Arial"/>
                <a:ea typeface="Arial"/>
                <a:cs typeface="Arial"/>
                <a:sym typeface="Arial"/>
              </a:defRPr>
            </a:lvl4pPr>
            <a:lvl5pPr indent="0" lvl="4" marL="0" marR="0" rtl="0" algn="l">
              <a:spcBef>
                <a:spcPts val="0"/>
              </a:spcBef>
              <a:buNone/>
              <a:defRPr sz="1800">
                <a:solidFill>
                  <a:schemeClr val="dk1"/>
                </a:solidFill>
                <a:latin typeface="Arial"/>
                <a:ea typeface="Arial"/>
                <a:cs typeface="Arial"/>
                <a:sym typeface="Arial"/>
              </a:defRPr>
            </a:lvl5pPr>
            <a:lvl6pPr indent="0" lvl="5" marL="0" marR="0" rtl="0" algn="l">
              <a:spcBef>
                <a:spcPts val="0"/>
              </a:spcBef>
              <a:buNone/>
              <a:defRPr sz="1800">
                <a:solidFill>
                  <a:schemeClr val="dk1"/>
                </a:solidFill>
                <a:latin typeface="Arial"/>
                <a:ea typeface="Arial"/>
                <a:cs typeface="Arial"/>
                <a:sym typeface="Arial"/>
              </a:defRPr>
            </a:lvl6pPr>
            <a:lvl7pPr indent="0" lvl="6" marL="0" marR="0" rtl="0" algn="l">
              <a:spcBef>
                <a:spcPts val="0"/>
              </a:spcBef>
              <a:buNone/>
              <a:defRPr sz="1800">
                <a:solidFill>
                  <a:schemeClr val="dk1"/>
                </a:solidFill>
                <a:latin typeface="Arial"/>
                <a:ea typeface="Arial"/>
                <a:cs typeface="Arial"/>
                <a:sym typeface="Arial"/>
              </a:defRPr>
            </a:lvl7pPr>
            <a:lvl8pPr indent="0" lvl="7" marL="0" marR="0" rtl="0" algn="l">
              <a:spcBef>
                <a:spcPts val="0"/>
              </a:spcBef>
              <a:buNone/>
              <a:defRPr sz="1800">
                <a:solidFill>
                  <a:schemeClr val="dk1"/>
                </a:solidFill>
                <a:latin typeface="Arial"/>
                <a:ea typeface="Arial"/>
                <a:cs typeface="Arial"/>
                <a:sym typeface="Arial"/>
              </a:defRPr>
            </a:lvl8pPr>
            <a:lvl9pPr indent="0" lvl="8" marL="0" marR="0" rtl="0" algn="l">
              <a:spcBef>
                <a:spcPts val="0"/>
              </a:spcBef>
              <a:buNone/>
              <a:defRPr sz="18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p:cSld name="1_Title Slide">
    <p:spTree>
      <p:nvGrpSpPr>
        <p:cNvPr id="474" name="Shape 474"/>
        <p:cNvGrpSpPr/>
        <p:nvPr/>
      </p:nvGrpSpPr>
      <p:grpSpPr>
        <a:xfrm>
          <a:off x="0" y="0"/>
          <a:ext cx="0" cy="0"/>
          <a:chOff x="0" y="0"/>
          <a:chExt cx="0" cy="0"/>
        </a:xfrm>
      </p:grpSpPr>
      <p:sp>
        <p:nvSpPr>
          <p:cNvPr id="475" name="Google Shape;475;p123"/>
          <p:cNvSpPr/>
          <p:nvPr/>
        </p:nvSpPr>
        <p:spPr>
          <a:xfrm>
            <a:off x="61795" y="57572"/>
            <a:ext cx="12108816" cy="901080"/>
          </a:xfrm>
          <a:prstGeom prst="roundRect">
            <a:avLst>
              <a:gd fmla="val 14434" name="adj"/>
            </a:avLst>
          </a:prstGeom>
          <a:solidFill>
            <a:srgbClr val="F2F2F2"/>
          </a:solidFill>
          <a:ln>
            <a:noFill/>
          </a:ln>
        </p:spPr>
        <p:txBody>
          <a:bodyPr anchorCtr="0" anchor="ctr" bIns="60925" lIns="121900" spcFirstLastPara="1" rIns="121900" wrap="square" tIns="60925">
            <a:noAutofit/>
          </a:bodyPr>
          <a:lstStyle/>
          <a:p>
            <a:pPr indent="0" lvl="0" marL="0" marR="0" rtl="0" algn="ctr">
              <a:spcBef>
                <a:spcPts val="0"/>
              </a:spcBef>
              <a:spcAft>
                <a:spcPts val="0"/>
              </a:spcAft>
              <a:buClr>
                <a:schemeClr val="dk1"/>
              </a:buClr>
              <a:buSzPts val="1800"/>
              <a:buFont typeface="Arial"/>
              <a:buNone/>
            </a:pPr>
            <a:r>
              <a:t/>
            </a:r>
            <a:endParaRPr sz="1800">
              <a:solidFill>
                <a:srgbClr val="FFFFFF"/>
              </a:solidFill>
              <a:latin typeface="Dosis"/>
              <a:ea typeface="Dosis"/>
              <a:cs typeface="Dosis"/>
              <a:sym typeface="Dosis"/>
            </a:endParaRPr>
          </a:p>
        </p:txBody>
      </p:sp>
      <p:sp>
        <p:nvSpPr>
          <p:cNvPr id="476" name="Google Shape;476;p123"/>
          <p:cNvSpPr/>
          <p:nvPr/>
        </p:nvSpPr>
        <p:spPr>
          <a:xfrm>
            <a:off x="0" y="0"/>
            <a:ext cx="12192000" cy="6858000"/>
          </a:xfrm>
          <a:prstGeom prst="rect">
            <a:avLst/>
          </a:prstGeom>
          <a:noFill/>
          <a:ln cap="flat" cmpd="sng" w="76200">
            <a:solidFill>
              <a:srgbClr val="A98FC3"/>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2400"/>
              <a:buFont typeface="Arial"/>
              <a:buNone/>
            </a:pPr>
            <a:r>
              <a:t/>
            </a:r>
            <a:endParaRPr b="0" i="0" sz="2400" u="none" cap="none" strike="noStrike">
              <a:solidFill>
                <a:srgbClr val="FFFFFF"/>
              </a:solidFill>
              <a:latin typeface="Arial"/>
              <a:ea typeface="Arial"/>
              <a:cs typeface="Arial"/>
              <a:sym typeface="Arial"/>
            </a:endParaRPr>
          </a:p>
        </p:txBody>
      </p:sp>
      <p:pic>
        <p:nvPicPr>
          <p:cNvPr descr="Image générée" id="477" name="Google Shape;477;p123"/>
          <p:cNvPicPr preferRelativeResize="0"/>
          <p:nvPr/>
        </p:nvPicPr>
        <p:blipFill rotWithShape="1">
          <a:blip r:embed="rId2">
            <a:alphaModFix/>
          </a:blip>
          <a:srcRect b="61971" l="3539" r="75793" t="24327"/>
          <a:stretch/>
        </p:blipFill>
        <p:spPr>
          <a:xfrm>
            <a:off x="83185" y="64202"/>
            <a:ext cx="814283" cy="809783"/>
          </a:xfrm>
          <a:prstGeom prst="rect">
            <a:avLst/>
          </a:prstGeom>
          <a:noFill/>
          <a:ln>
            <a:noFill/>
          </a:ln>
        </p:spPr>
      </p:pic>
    </p:spTree>
  </p:cSld>
  <p:clrMapOvr>
    <a:masterClrMapping/>
  </p:clrMapOvr>
</p:sldLayout>
</file>

<file path=ppt/slideLayouts/slideLayout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Slide">
  <p:cSld name="2_Title Slide">
    <p:spTree>
      <p:nvGrpSpPr>
        <p:cNvPr id="478" name="Shape 478"/>
        <p:cNvGrpSpPr/>
        <p:nvPr/>
      </p:nvGrpSpPr>
      <p:grpSpPr>
        <a:xfrm>
          <a:off x="0" y="0"/>
          <a:ext cx="0" cy="0"/>
          <a:chOff x="0" y="0"/>
          <a:chExt cx="0" cy="0"/>
        </a:xfrm>
      </p:grpSpPr>
      <p:sp>
        <p:nvSpPr>
          <p:cNvPr id="479" name="Google Shape;479;p124"/>
          <p:cNvSpPr/>
          <p:nvPr/>
        </p:nvSpPr>
        <p:spPr>
          <a:xfrm>
            <a:off x="0" y="1"/>
            <a:ext cx="12192000" cy="6857999"/>
          </a:xfrm>
          <a:prstGeom prst="rect">
            <a:avLst/>
          </a:prstGeom>
          <a:solidFill>
            <a:srgbClr val="106585"/>
          </a:solid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1"/>
              <a:buFont typeface="Arial"/>
              <a:buNone/>
            </a:pPr>
            <a:r>
              <a:t/>
            </a:r>
            <a:endParaRPr b="0" i="0" sz="1351" u="none" cap="none" strike="noStrike">
              <a:solidFill>
                <a:srgbClr val="FFFFFF"/>
              </a:solidFill>
              <a:latin typeface="Dosis"/>
              <a:ea typeface="Dosis"/>
              <a:cs typeface="Dosis"/>
              <a:sym typeface="Dosis"/>
            </a:endParaRPr>
          </a:p>
        </p:txBody>
      </p:sp>
      <p:sp>
        <p:nvSpPr>
          <p:cNvPr id="480" name="Google Shape;480;p124"/>
          <p:cNvSpPr/>
          <p:nvPr/>
        </p:nvSpPr>
        <p:spPr>
          <a:xfrm flipH="1" rot="-10799991">
            <a:off x="495300" y="297925"/>
            <a:ext cx="457200" cy="31892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60950" lIns="121900" spcFirstLastPara="1" rIns="121900" wrap="square" tIns="60950">
            <a:noAutofit/>
          </a:bodyPr>
          <a:lstStyle/>
          <a:p>
            <a:pPr indent="0" lvl="0" marL="0" marR="0" rtl="0" algn="l">
              <a:lnSpc>
                <a:spcPct val="100000"/>
              </a:lnSpc>
              <a:spcBef>
                <a:spcPts val="0"/>
              </a:spcBef>
              <a:spcAft>
                <a:spcPts val="0"/>
              </a:spcAft>
              <a:buClr>
                <a:srgbClr val="000000"/>
              </a:buClr>
              <a:buSzPts val="1351"/>
              <a:buFont typeface="Arial"/>
              <a:buNone/>
            </a:pPr>
            <a:r>
              <a:t/>
            </a:r>
            <a:endParaRPr b="1" i="0" sz="1351" u="none" cap="none" strike="noStrike">
              <a:solidFill>
                <a:srgbClr val="7F7F7F"/>
              </a:solidFill>
              <a:latin typeface="Dosis"/>
              <a:ea typeface="Dosis"/>
              <a:cs typeface="Dosis"/>
              <a:sym typeface="Dosis"/>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tle Slide">
  <p:cSld name="3_Title Slide">
    <p:spTree>
      <p:nvGrpSpPr>
        <p:cNvPr id="481" name="Shape 481"/>
        <p:cNvGrpSpPr/>
        <p:nvPr/>
      </p:nvGrpSpPr>
      <p:grpSpPr>
        <a:xfrm>
          <a:off x="0" y="0"/>
          <a:ext cx="0" cy="0"/>
          <a:chOff x="0" y="0"/>
          <a:chExt cx="0" cy="0"/>
        </a:xfrm>
      </p:grpSpPr>
      <p:sp>
        <p:nvSpPr>
          <p:cNvPr id="482" name="Google Shape;482;p125"/>
          <p:cNvSpPr/>
          <p:nvPr/>
        </p:nvSpPr>
        <p:spPr>
          <a:xfrm>
            <a:off x="0" y="-38038"/>
            <a:ext cx="12192000" cy="6857999"/>
          </a:xfrm>
          <a:prstGeom prst="rect">
            <a:avLst/>
          </a:prstGeom>
          <a:solidFill>
            <a:srgbClr val="106585"/>
          </a:solid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1"/>
              <a:buFont typeface="Arial"/>
              <a:buNone/>
            </a:pPr>
            <a:r>
              <a:t/>
            </a:r>
            <a:endParaRPr b="0" i="0" sz="1351" u="none" cap="none" strike="noStrike">
              <a:solidFill>
                <a:srgbClr val="FFFFFF"/>
              </a:solidFill>
              <a:latin typeface="Dosis"/>
              <a:ea typeface="Dosis"/>
              <a:cs typeface="Dosis"/>
              <a:sym typeface="Dosis"/>
            </a:endParaRPr>
          </a:p>
        </p:txBody>
      </p:sp>
      <p:sp>
        <p:nvSpPr>
          <p:cNvPr id="483" name="Google Shape;483;p125"/>
          <p:cNvSpPr/>
          <p:nvPr/>
        </p:nvSpPr>
        <p:spPr>
          <a:xfrm flipH="1" rot="-10799991">
            <a:off x="586411" y="297910"/>
            <a:ext cx="366088" cy="224711"/>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60950" lIns="121900" spcFirstLastPara="1" rIns="121900" wrap="square" tIns="60950">
            <a:noAutofit/>
          </a:bodyPr>
          <a:lstStyle/>
          <a:p>
            <a:pPr indent="0" lvl="0" marL="0" marR="0" rtl="0" algn="l">
              <a:lnSpc>
                <a:spcPct val="100000"/>
              </a:lnSpc>
              <a:spcBef>
                <a:spcPts val="0"/>
              </a:spcBef>
              <a:spcAft>
                <a:spcPts val="0"/>
              </a:spcAft>
              <a:buClr>
                <a:srgbClr val="000000"/>
              </a:buClr>
              <a:buSzPts val="1351"/>
              <a:buFont typeface="Arial"/>
              <a:buNone/>
            </a:pPr>
            <a:r>
              <a:t/>
            </a:r>
            <a:endParaRPr b="1" i="0" sz="1351" u="none" cap="none" strike="noStrike">
              <a:solidFill>
                <a:srgbClr val="7F7F7F"/>
              </a:solidFill>
              <a:latin typeface="Dosis"/>
              <a:ea typeface="Dosis"/>
              <a:cs typeface="Dosis"/>
              <a:sym typeface="Dosis"/>
            </a:endParaRPr>
          </a:p>
        </p:txBody>
      </p:sp>
      <p:sp>
        <p:nvSpPr>
          <p:cNvPr id="484" name="Google Shape;484;p125"/>
          <p:cNvSpPr txBox="1"/>
          <p:nvPr>
            <p:ph type="title"/>
          </p:nvPr>
        </p:nvSpPr>
        <p:spPr>
          <a:xfrm>
            <a:off x="1015448" y="195950"/>
            <a:ext cx="10161105" cy="47062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rgbClr val="767171"/>
              </a:buClr>
              <a:buSzPts val="2000"/>
              <a:buFont typeface="Calibri"/>
              <a:buNone/>
              <a:defRPr b="1" i="0" sz="2000" u="none" cap="none" strike="noStrike">
                <a:solidFill>
                  <a:srgbClr val="76717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485" name="Google Shape;485;p125"/>
          <p:cNvSpPr txBox="1"/>
          <p:nvPr>
            <p:ph idx="1" type="body"/>
          </p:nvPr>
        </p:nvSpPr>
        <p:spPr>
          <a:xfrm>
            <a:off x="996952" y="685690"/>
            <a:ext cx="10179600" cy="29243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333"/>
              </a:spcBef>
              <a:spcAft>
                <a:spcPts val="0"/>
              </a:spcAft>
              <a:buClr>
                <a:srgbClr val="AFABAB"/>
              </a:buClr>
              <a:buSzPts val="1400"/>
              <a:buFont typeface="Arial"/>
              <a:buNone/>
              <a:defRPr b="0" i="1" sz="1400" u="none" cap="none" strike="noStrike">
                <a:solidFill>
                  <a:srgbClr val="AFABAB"/>
                </a:solidFill>
                <a:latin typeface="Calibri"/>
                <a:ea typeface="Calibri"/>
                <a:cs typeface="Calibri"/>
                <a:sym typeface="Calibri"/>
              </a:defRPr>
            </a:lvl1pPr>
            <a:lvl2pPr indent="-431800" lvl="1" marL="914400" marR="0" rtl="0" algn="l">
              <a:lnSpc>
                <a:spcPct val="90000"/>
              </a:lnSpc>
              <a:spcBef>
                <a:spcPts val="667"/>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2pPr>
            <a:lvl3pPr indent="-397954" lvl="2" marL="1371600" marR="0" rtl="0" algn="l">
              <a:lnSpc>
                <a:spcPct val="90000"/>
              </a:lnSpc>
              <a:spcBef>
                <a:spcPts val="667"/>
              </a:spcBef>
              <a:spcAft>
                <a:spcPts val="0"/>
              </a:spcAft>
              <a:buClr>
                <a:srgbClr val="000000"/>
              </a:buClr>
              <a:buSzPts val="2667"/>
              <a:buFont typeface="Arial"/>
              <a:buChar char="•"/>
              <a:defRPr b="0" i="0" sz="2667" u="none" cap="none" strike="noStrike">
                <a:solidFill>
                  <a:srgbClr val="000000"/>
                </a:solidFill>
                <a:latin typeface="Calibri"/>
                <a:ea typeface="Calibri"/>
                <a:cs typeface="Calibri"/>
                <a:sym typeface="Calibri"/>
              </a:defRPr>
            </a:lvl3pPr>
            <a:lvl4pPr indent="-381000" lvl="3" marL="18288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4pPr>
            <a:lvl5pPr indent="-381000" lvl="4" marL="22860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5pPr>
            <a:lvl6pPr indent="-381000" lvl="5" marL="27432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6pPr>
            <a:lvl7pPr indent="-381000" lvl="6" marL="32004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7pPr>
            <a:lvl8pPr indent="-381000" lvl="7" marL="36576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8pPr>
            <a:lvl9pPr indent="-381000" lvl="8" marL="41148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itle Slide">
  <p:cSld name="4_Title Slide">
    <p:spTree>
      <p:nvGrpSpPr>
        <p:cNvPr id="486" name="Shape 486"/>
        <p:cNvGrpSpPr/>
        <p:nvPr/>
      </p:nvGrpSpPr>
      <p:grpSpPr>
        <a:xfrm>
          <a:off x="0" y="0"/>
          <a:ext cx="0" cy="0"/>
          <a:chOff x="0" y="0"/>
          <a:chExt cx="0" cy="0"/>
        </a:xfrm>
      </p:grpSpPr>
      <p:sp>
        <p:nvSpPr>
          <p:cNvPr id="487" name="Google Shape;487;p126"/>
          <p:cNvSpPr/>
          <p:nvPr/>
        </p:nvSpPr>
        <p:spPr>
          <a:xfrm>
            <a:off x="0" y="-38038"/>
            <a:ext cx="12192000" cy="6857999"/>
          </a:xfrm>
          <a:prstGeom prst="rect">
            <a:avLst/>
          </a:prstGeom>
          <a:solidFill>
            <a:srgbClr val="106585"/>
          </a:solid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1"/>
              <a:buFont typeface="Arial"/>
              <a:buNone/>
            </a:pPr>
            <a:r>
              <a:t/>
            </a:r>
            <a:endParaRPr b="0" i="0" sz="1351" u="none" cap="none" strike="noStrike">
              <a:solidFill>
                <a:srgbClr val="FFFFFF"/>
              </a:solidFill>
              <a:latin typeface="Dosis"/>
              <a:ea typeface="Dosis"/>
              <a:cs typeface="Dosis"/>
              <a:sym typeface="Dosis"/>
            </a:endParaRPr>
          </a:p>
        </p:txBody>
      </p:sp>
      <p:sp>
        <p:nvSpPr>
          <p:cNvPr id="488" name="Google Shape;488;p126"/>
          <p:cNvSpPr/>
          <p:nvPr/>
        </p:nvSpPr>
        <p:spPr>
          <a:xfrm flipH="1" rot="-10799991">
            <a:off x="586411" y="297910"/>
            <a:ext cx="366088" cy="224711"/>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60950" lIns="121900" spcFirstLastPara="1" rIns="121900" wrap="square" tIns="60950">
            <a:noAutofit/>
          </a:bodyPr>
          <a:lstStyle/>
          <a:p>
            <a:pPr indent="0" lvl="0" marL="0" marR="0" rtl="0" algn="l">
              <a:lnSpc>
                <a:spcPct val="100000"/>
              </a:lnSpc>
              <a:spcBef>
                <a:spcPts val="0"/>
              </a:spcBef>
              <a:spcAft>
                <a:spcPts val="0"/>
              </a:spcAft>
              <a:buClr>
                <a:srgbClr val="000000"/>
              </a:buClr>
              <a:buSzPts val="1351"/>
              <a:buFont typeface="Arial"/>
              <a:buNone/>
            </a:pPr>
            <a:r>
              <a:t/>
            </a:r>
            <a:endParaRPr b="1" i="0" sz="1351" u="none" cap="none" strike="noStrike">
              <a:solidFill>
                <a:srgbClr val="7F7F7F"/>
              </a:solidFill>
              <a:latin typeface="Dosis"/>
              <a:ea typeface="Dosis"/>
              <a:cs typeface="Dosis"/>
              <a:sym typeface="Dosis"/>
            </a:endParaRPr>
          </a:p>
        </p:txBody>
      </p:sp>
      <p:sp>
        <p:nvSpPr>
          <p:cNvPr id="489" name="Google Shape;489;p126"/>
          <p:cNvSpPr txBox="1"/>
          <p:nvPr>
            <p:ph type="title"/>
          </p:nvPr>
        </p:nvSpPr>
        <p:spPr>
          <a:xfrm>
            <a:off x="1015448" y="195950"/>
            <a:ext cx="10161105" cy="47062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rgbClr val="767171"/>
              </a:buClr>
              <a:buSzPts val="2000"/>
              <a:buFont typeface="Calibri"/>
              <a:buNone/>
              <a:defRPr b="1" i="0" sz="2000" u="none" cap="none" strike="noStrike">
                <a:solidFill>
                  <a:srgbClr val="76717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490" name="Google Shape;490;p126"/>
          <p:cNvSpPr txBox="1"/>
          <p:nvPr>
            <p:ph idx="1" type="body"/>
          </p:nvPr>
        </p:nvSpPr>
        <p:spPr>
          <a:xfrm>
            <a:off x="996952" y="685690"/>
            <a:ext cx="10179600" cy="29243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333"/>
              </a:spcBef>
              <a:spcAft>
                <a:spcPts val="0"/>
              </a:spcAft>
              <a:buClr>
                <a:srgbClr val="AFABAB"/>
              </a:buClr>
              <a:buSzPts val="1400"/>
              <a:buFont typeface="Arial"/>
              <a:buNone/>
              <a:defRPr b="0" i="1" sz="1400" u="none" cap="none" strike="noStrike">
                <a:solidFill>
                  <a:srgbClr val="AFABAB"/>
                </a:solidFill>
                <a:latin typeface="Calibri"/>
                <a:ea typeface="Calibri"/>
                <a:cs typeface="Calibri"/>
                <a:sym typeface="Calibri"/>
              </a:defRPr>
            </a:lvl1pPr>
            <a:lvl2pPr indent="-431800" lvl="1" marL="914400" marR="0" rtl="0" algn="l">
              <a:lnSpc>
                <a:spcPct val="90000"/>
              </a:lnSpc>
              <a:spcBef>
                <a:spcPts val="667"/>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2pPr>
            <a:lvl3pPr indent="-397954" lvl="2" marL="1371600" marR="0" rtl="0" algn="l">
              <a:lnSpc>
                <a:spcPct val="90000"/>
              </a:lnSpc>
              <a:spcBef>
                <a:spcPts val="667"/>
              </a:spcBef>
              <a:spcAft>
                <a:spcPts val="0"/>
              </a:spcAft>
              <a:buClr>
                <a:srgbClr val="000000"/>
              </a:buClr>
              <a:buSzPts val="2667"/>
              <a:buFont typeface="Arial"/>
              <a:buChar char="•"/>
              <a:defRPr b="0" i="0" sz="2667" u="none" cap="none" strike="noStrike">
                <a:solidFill>
                  <a:srgbClr val="000000"/>
                </a:solidFill>
                <a:latin typeface="Calibri"/>
                <a:ea typeface="Calibri"/>
                <a:cs typeface="Calibri"/>
                <a:sym typeface="Calibri"/>
              </a:defRPr>
            </a:lvl3pPr>
            <a:lvl4pPr indent="-381000" lvl="3" marL="18288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4pPr>
            <a:lvl5pPr indent="-381000" lvl="4" marL="22860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5pPr>
            <a:lvl6pPr indent="-381000" lvl="5" marL="27432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6pPr>
            <a:lvl7pPr indent="-381000" lvl="6" marL="32004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7pPr>
            <a:lvl8pPr indent="-381000" lvl="7" marL="36576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8pPr>
            <a:lvl9pPr indent="-381000" lvl="8" marL="41148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Title Slide">
  <p:cSld name="5_Title Slide">
    <p:spTree>
      <p:nvGrpSpPr>
        <p:cNvPr id="491" name="Shape 491"/>
        <p:cNvGrpSpPr/>
        <p:nvPr/>
      </p:nvGrpSpPr>
      <p:grpSpPr>
        <a:xfrm>
          <a:off x="0" y="0"/>
          <a:ext cx="0" cy="0"/>
          <a:chOff x="0" y="0"/>
          <a:chExt cx="0" cy="0"/>
        </a:xfrm>
      </p:grpSpPr>
      <p:sp>
        <p:nvSpPr>
          <p:cNvPr id="492" name="Google Shape;492;p127"/>
          <p:cNvSpPr/>
          <p:nvPr/>
        </p:nvSpPr>
        <p:spPr>
          <a:xfrm>
            <a:off x="0" y="-38038"/>
            <a:ext cx="12192000" cy="6857999"/>
          </a:xfrm>
          <a:prstGeom prst="rect">
            <a:avLst/>
          </a:prstGeom>
          <a:solidFill>
            <a:srgbClr val="106585"/>
          </a:solidFill>
          <a:ln>
            <a:noFill/>
          </a:ln>
        </p:spPr>
        <p:txBody>
          <a:bodyPr anchorCtr="1" anchor="ctr" bIns="45700" lIns="91400" spcFirstLastPara="1" rIns="91400" wrap="square" tIns="45700">
            <a:noAutofit/>
          </a:bodyPr>
          <a:lstStyle/>
          <a:p>
            <a:pPr indent="0" lvl="0" marL="0" marR="0" rtl="0" algn="ctr">
              <a:lnSpc>
                <a:spcPct val="100000"/>
              </a:lnSpc>
              <a:spcBef>
                <a:spcPts val="0"/>
              </a:spcBef>
              <a:spcAft>
                <a:spcPts val="0"/>
              </a:spcAft>
              <a:buClr>
                <a:srgbClr val="000000"/>
              </a:buClr>
              <a:buSzPts val="1351"/>
              <a:buFont typeface="Arial"/>
              <a:buNone/>
            </a:pPr>
            <a:r>
              <a:t/>
            </a:r>
            <a:endParaRPr b="0" i="0" sz="1351" u="none" cap="none" strike="noStrike">
              <a:solidFill>
                <a:srgbClr val="FFFFFF"/>
              </a:solidFill>
              <a:latin typeface="Dosis"/>
              <a:ea typeface="Dosis"/>
              <a:cs typeface="Dosis"/>
              <a:sym typeface="Dosis"/>
            </a:endParaRPr>
          </a:p>
        </p:txBody>
      </p:sp>
      <p:sp>
        <p:nvSpPr>
          <p:cNvPr id="493" name="Google Shape;493;p127"/>
          <p:cNvSpPr/>
          <p:nvPr/>
        </p:nvSpPr>
        <p:spPr>
          <a:xfrm flipH="1" rot="-10799991">
            <a:off x="586411" y="297910"/>
            <a:ext cx="366088" cy="224711"/>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675" lIns="91425" spcFirstLastPara="1" rIns="91425" wrap="square" tIns="45675">
            <a:noAutofit/>
          </a:bodyPr>
          <a:lstStyle/>
          <a:p>
            <a:pPr indent="0" lvl="0" marL="0" marR="0" rtl="0" algn="l">
              <a:lnSpc>
                <a:spcPct val="100000"/>
              </a:lnSpc>
              <a:spcBef>
                <a:spcPts val="0"/>
              </a:spcBef>
              <a:spcAft>
                <a:spcPts val="0"/>
              </a:spcAft>
              <a:buClr>
                <a:srgbClr val="000000"/>
              </a:buClr>
              <a:buSzPts val="1351"/>
              <a:buFont typeface="Arial"/>
              <a:buNone/>
            </a:pPr>
            <a:r>
              <a:t/>
            </a:r>
            <a:endParaRPr b="1" i="0" sz="1351" u="none" cap="none" strike="noStrike">
              <a:solidFill>
                <a:srgbClr val="7F7F7F"/>
              </a:solidFill>
              <a:latin typeface="Dosis"/>
              <a:ea typeface="Dosis"/>
              <a:cs typeface="Dosis"/>
              <a:sym typeface="Dosis"/>
            </a:endParaRPr>
          </a:p>
        </p:txBody>
      </p:sp>
      <p:sp>
        <p:nvSpPr>
          <p:cNvPr id="494" name="Google Shape;494;p127"/>
          <p:cNvSpPr txBox="1"/>
          <p:nvPr>
            <p:ph type="title"/>
          </p:nvPr>
        </p:nvSpPr>
        <p:spPr>
          <a:xfrm>
            <a:off x="1015448" y="195950"/>
            <a:ext cx="10161105" cy="470623"/>
          </a:xfrm>
          <a:prstGeom prst="rect">
            <a:avLst/>
          </a:prstGeom>
          <a:noFill/>
          <a:ln>
            <a:noFill/>
          </a:ln>
        </p:spPr>
        <p:txBody>
          <a:bodyPr anchorCtr="0" anchor="t" bIns="45700" lIns="91400" spcFirstLastPara="1" rIns="91400" wrap="square" tIns="45700">
            <a:noAutofit/>
          </a:bodyPr>
          <a:lstStyle>
            <a:lvl1pPr lvl="0" marR="0" rtl="0" algn="l">
              <a:lnSpc>
                <a:spcPct val="90000"/>
              </a:lnSpc>
              <a:spcBef>
                <a:spcPts val="0"/>
              </a:spcBef>
              <a:spcAft>
                <a:spcPts val="0"/>
              </a:spcAft>
              <a:buClr>
                <a:srgbClr val="757070"/>
              </a:buClr>
              <a:buSzPts val="2000"/>
              <a:buFont typeface="Calibri"/>
              <a:buNone/>
              <a:defRPr b="1" i="0" sz="2000" u="none" cap="none" strike="noStrike">
                <a:solidFill>
                  <a:srgbClr val="75707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495" name="Google Shape;495;p127"/>
          <p:cNvSpPr txBox="1"/>
          <p:nvPr>
            <p:ph idx="1" type="body"/>
          </p:nvPr>
        </p:nvSpPr>
        <p:spPr>
          <a:xfrm>
            <a:off x="996952" y="685690"/>
            <a:ext cx="10179600" cy="292436"/>
          </a:xfrm>
          <a:prstGeom prst="rect">
            <a:avLst/>
          </a:prstGeom>
          <a:noFill/>
          <a:ln>
            <a:noFill/>
          </a:ln>
        </p:spPr>
        <p:txBody>
          <a:bodyPr anchorCtr="0" anchor="t" bIns="45700" lIns="91400" spcFirstLastPara="1" rIns="91400" wrap="square" tIns="45700">
            <a:noAutofit/>
          </a:bodyPr>
          <a:lstStyle>
            <a:lvl1pPr indent="-228600" lvl="0" marL="457200" marR="0" rtl="0" algn="l">
              <a:lnSpc>
                <a:spcPct val="90000"/>
              </a:lnSpc>
              <a:spcBef>
                <a:spcPts val="1000"/>
              </a:spcBef>
              <a:spcAft>
                <a:spcPts val="0"/>
              </a:spcAft>
              <a:buClr>
                <a:srgbClr val="AEABAB"/>
              </a:buClr>
              <a:buSzPts val="1400"/>
              <a:buFont typeface="Arial"/>
              <a:buNone/>
              <a:defRPr b="0" i="1" sz="1400" u="none" cap="none" strike="noStrike">
                <a:solidFill>
                  <a:srgbClr val="AEABAB"/>
                </a:solidFill>
                <a:latin typeface="Calibri"/>
                <a:ea typeface="Calibri"/>
                <a:cs typeface="Calibri"/>
                <a:sym typeface="Calibri"/>
              </a:defRPr>
            </a:lvl1pPr>
            <a:lvl2pPr indent="-431800" lvl="1" marL="914400" marR="0" rtl="0" algn="l">
              <a:lnSpc>
                <a:spcPct val="90000"/>
              </a:lnSpc>
              <a:spcBef>
                <a:spcPts val="667"/>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2pPr>
            <a:lvl3pPr indent="-397954" lvl="2" marL="1371600" marR="0" rtl="0" algn="l">
              <a:lnSpc>
                <a:spcPct val="90000"/>
              </a:lnSpc>
              <a:spcBef>
                <a:spcPts val="667"/>
              </a:spcBef>
              <a:spcAft>
                <a:spcPts val="0"/>
              </a:spcAft>
              <a:buClr>
                <a:srgbClr val="000000"/>
              </a:buClr>
              <a:buSzPts val="2667"/>
              <a:buFont typeface="Arial"/>
              <a:buChar char="•"/>
              <a:defRPr b="0" i="0" sz="2667" u="none" cap="none" strike="noStrike">
                <a:solidFill>
                  <a:srgbClr val="000000"/>
                </a:solidFill>
                <a:latin typeface="Calibri"/>
                <a:ea typeface="Calibri"/>
                <a:cs typeface="Calibri"/>
                <a:sym typeface="Calibri"/>
              </a:defRPr>
            </a:lvl3pPr>
            <a:lvl4pPr indent="-381000" lvl="3" marL="18288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4pPr>
            <a:lvl5pPr indent="-381000" lvl="4" marL="22860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5pPr>
            <a:lvl6pPr indent="-381000" lvl="5" marL="27432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6pPr>
            <a:lvl7pPr indent="-381000" lvl="6" marL="32004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7pPr>
            <a:lvl8pPr indent="-381000" lvl="7" marL="36576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8pPr>
            <a:lvl9pPr indent="-381000" lvl="8" marL="41148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Diapositive de titre">
  <p:cSld name="1_Diapositive de titre">
    <p:spTree>
      <p:nvGrpSpPr>
        <p:cNvPr id="496" name="Shape 496"/>
        <p:cNvGrpSpPr/>
        <p:nvPr/>
      </p:nvGrpSpPr>
      <p:grpSpPr>
        <a:xfrm>
          <a:off x="0" y="0"/>
          <a:ext cx="0" cy="0"/>
          <a:chOff x="0" y="0"/>
          <a:chExt cx="0" cy="0"/>
        </a:xfrm>
      </p:grpSpPr>
      <p:sp>
        <p:nvSpPr>
          <p:cNvPr id="497" name="Google Shape;497;p128"/>
          <p:cNvSpPr txBox="1"/>
          <p:nvPr>
            <p:ph idx="1" type="subTitle"/>
          </p:nvPr>
        </p:nvSpPr>
        <p:spPr>
          <a:xfrm>
            <a:off x="1524000" y="3602041"/>
            <a:ext cx="9144000" cy="1655759"/>
          </a:xfrm>
          <a:prstGeom prst="rect">
            <a:avLst/>
          </a:prstGeom>
          <a:noFill/>
          <a:ln>
            <a:noFill/>
          </a:ln>
        </p:spPr>
        <p:txBody>
          <a:bodyPr anchorCtr="1" anchor="t" bIns="45700" lIns="91400" spcFirstLastPara="1" rIns="91400" wrap="square" tIns="45700">
            <a:noAutofit/>
          </a:bodyPr>
          <a:lstStyle>
            <a:lvl1pPr lvl="0" marR="0" rtl="0" algn="ctr">
              <a:lnSpc>
                <a:spcPct val="90000"/>
              </a:lnSpc>
              <a:spcBef>
                <a:spcPts val="1000"/>
              </a:spcBef>
              <a:spcAft>
                <a:spcPts val="0"/>
              </a:spcAft>
              <a:buClr>
                <a:srgbClr val="000000"/>
              </a:buClr>
              <a:buSzPts val="2400"/>
              <a:buFont typeface="Arial"/>
              <a:buNone/>
              <a:defRPr b="0" i="0" sz="2400" u="none" cap="none" strike="noStrike">
                <a:solidFill>
                  <a:srgbClr val="000000"/>
                </a:solidFill>
                <a:latin typeface="Calibri"/>
                <a:ea typeface="Calibri"/>
                <a:cs typeface="Calibri"/>
                <a:sym typeface="Calibri"/>
              </a:defRPr>
            </a:lvl1pPr>
            <a:lvl2pPr lvl="1" marR="0" rtl="0" algn="l">
              <a:lnSpc>
                <a:spcPct val="90000"/>
              </a:lnSpc>
              <a:spcBef>
                <a:spcPts val="667"/>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2pPr>
            <a:lvl3pPr lvl="2" marR="0" rtl="0" algn="l">
              <a:lnSpc>
                <a:spcPct val="90000"/>
              </a:lnSpc>
              <a:spcBef>
                <a:spcPts val="667"/>
              </a:spcBef>
              <a:spcAft>
                <a:spcPts val="0"/>
              </a:spcAft>
              <a:buClr>
                <a:srgbClr val="000000"/>
              </a:buClr>
              <a:buSzPts val="2667"/>
              <a:buFont typeface="Arial"/>
              <a:buChar char="•"/>
              <a:defRPr b="0" i="0" sz="2667" u="none" cap="none" strike="noStrike">
                <a:solidFill>
                  <a:srgbClr val="000000"/>
                </a:solidFill>
                <a:latin typeface="Calibri"/>
                <a:ea typeface="Calibri"/>
                <a:cs typeface="Calibri"/>
                <a:sym typeface="Calibri"/>
              </a:defRPr>
            </a:lvl3pPr>
            <a:lvl4pPr lvl="3"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4pPr>
            <a:lvl5pPr lvl="4"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5pPr>
            <a:lvl6pPr lvl="5"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6pPr>
            <a:lvl7pPr lvl="6"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7pPr>
            <a:lvl8pPr lvl="7"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8pPr>
            <a:lvl9pPr lvl="8"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9pPr>
          </a:lstStyle>
          <a:p/>
        </p:txBody>
      </p:sp>
      <p:sp>
        <p:nvSpPr>
          <p:cNvPr id="498" name="Google Shape;498;p128"/>
          <p:cNvSpPr txBox="1"/>
          <p:nvPr>
            <p:ph idx="10" type="dt"/>
          </p:nvPr>
        </p:nvSpPr>
        <p:spPr>
          <a:xfrm>
            <a:off x="838200" y="6356347"/>
            <a:ext cx="2743200" cy="365125"/>
          </a:xfrm>
          <a:prstGeom prst="rect">
            <a:avLst/>
          </a:prstGeom>
          <a:noFill/>
          <a:ln>
            <a:noFill/>
          </a:ln>
        </p:spPr>
        <p:txBody>
          <a:bodyPr anchorCtr="0" anchor="t" bIns="45700" lIns="91400" spcFirstLastPara="1" rIns="91400"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99" name="Google Shape;499;p128"/>
          <p:cNvSpPr txBox="1"/>
          <p:nvPr>
            <p:ph idx="11" type="ftr"/>
          </p:nvPr>
        </p:nvSpPr>
        <p:spPr>
          <a:xfrm>
            <a:off x="4038599" y="6356347"/>
            <a:ext cx="4114799" cy="365125"/>
          </a:xfrm>
          <a:prstGeom prst="rect">
            <a:avLst/>
          </a:prstGeom>
          <a:noFill/>
          <a:ln>
            <a:noFill/>
          </a:ln>
        </p:spPr>
        <p:txBody>
          <a:bodyPr anchorCtr="0" anchor="t" bIns="45700" lIns="91400" spcFirstLastPara="1" rIns="91400"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500" name="Google Shape;500;p128"/>
          <p:cNvSpPr txBox="1"/>
          <p:nvPr>
            <p:ph idx="12" type="sldNum"/>
          </p:nvPr>
        </p:nvSpPr>
        <p:spPr>
          <a:xfrm>
            <a:off x="8610599" y="6356347"/>
            <a:ext cx="2743200" cy="365125"/>
          </a:xfrm>
          <a:prstGeom prst="rect">
            <a:avLst/>
          </a:prstGeom>
          <a:noFill/>
          <a:ln>
            <a:noFill/>
          </a:ln>
        </p:spPr>
        <p:txBody>
          <a:bodyPr anchorCtr="0" anchor="t" bIns="45700" lIns="91400" spcFirstLastPara="1" rIns="91400" wrap="square" tIns="45700">
            <a:noAutofit/>
          </a:bodyPr>
          <a:lstStyle>
            <a:lvl1pPr indent="0" lvl="0" marL="0" marR="0" rtl="0" algn="l">
              <a:spcBef>
                <a:spcPts val="0"/>
              </a:spcBef>
              <a:buNone/>
              <a:defRPr sz="1800">
                <a:solidFill>
                  <a:schemeClr val="dk1"/>
                </a:solidFill>
                <a:latin typeface="Arial"/>
                <a:ea typeface="Arial"/>
                <a:cs typeface="Arial"/>
                <a:sym typeface="Arial"/>
              </a:defRPr>
            </a:lvl1pPr>
            <a:lvl2pPr indent="0" lvl="1" marL="0" marR="0" rtl="0" algn="l">
              <a:spcBef>
                <a:spcPts val="0"/>
              </a:spcBef>
              <a:buNone/>
              <a:defRPr sz="1800">
                <a:solidFill>
                  <a:schemeClr val="dk1"/>
                </a:solidFill>
                <a:latin typeface="Arial"/>
                <a:ea typeface="Arial"/>
                <a:cs typeface="Arial"/>
                <a:sym typeface="Arial"/>
              </a:defRPr>
            </a:lvl2pPr>
            <a:lvl3pPr indent="0" lvl="2" marL="0" marR="0" rtl="0" algn="l">
              <a:spcBef>
                <a:spcPts val="0"/>
              </a:spcBef>
              <a:buNone/>
              <a:defRPr sz="1800">
                <a:solidFill>
                  <a:schemeClr val="dk1"/>
                </a:solidFill>
                <a:latin typeface="Arial"/>
                <a:ea typeface="Arial"/>
                <a:cs typeface="Arial"/>
                <a:sym typeface="Arial"/>
              </a:defRPr>
            </a:lvl3pPr>
            <a:lvl4pPr indent="0" lvl="3" marL="0" marR="0" rtl="0" algn="l">
              <a:spcBef>
                <a:spcPts val="0"/>
              </a:spcBef>
              <a:buNone/>
              <a:defRPr sz="1800">
                <a:solidFill>
                  <a:schemeClr val="dk1"/>
                </a:solidFill>
                <a:latin typeface="Arial"/>
                <a:ea typeface="Arial"/>
                <a:cs typeface="Arial"/>
                <a:sym typeface="Arial"/>
              </a:defRPr>
            </a:lvl4pPr>
            <a:lvl5pPr indent="0" lvl="4" marL="0" marR="0" rtl="0" algn="l">
              <a:spcBef>
                <a:spcPts val="0"/>
              </a:spcBef>
              <a:buNone/>
              <a:defRPr sz="1800">
                <a:solidFill>
                  <a:schemeClr val="dk1"/>
                </a:solidFill>
                <a:latin typeface="Arial"/>
                <a:ea typeface="Arial"/>
                <a:cs typeface="Arial"/>
                <a:sym typeface="Arial"/>
              </a:defRPr>
            </a:lvl5pPr>
            <a:lvl6pPr indent="0" lvl="5" marL="0" marR="0" rtl="0" algn="l">
              <a:spcBef>
                <a:spcPts val="0"/>
              </a:spcBef>
              <a:buNone/>
              <a:defRPr sz="1800">
                <a:solidFill>
                  <a:schemeClr val="dk1"/>
                </a:solidFill>
                <a:latin typeface="Arial"/>
                <a:ea typeface="Arial"/>
                <a:cs typeface="Arial"/>
                <a:sym typeface="Arial"/>
              </a:defRPr>
            </a:lvl6pPr>
            <a:lvl7pPr indent="0" lvl="6" marL="0" marR="0" rtl="0" algn="l">
              <a:spcBef>
                <a:spcPts val="0"/>
              </a:spcBef>
              <a:buNone/>
              <a:defRPr sz="1800">
                <a:solidFill>
                  <a:schemeClr val="dk1"/>
                </a:solidFill>
                <a:latin typeface="Arial"/>
                <a:ea typeface="Arial"/>
                <a:cs typeface="Arial"/>
                <a:sym typeface="Arial"/>
              </a:defRPr>
            </a:lvl7pPr>
            <a:lvl8pPr indent="0" lvl="7" marL="0" marR="0" rtl="0" algn="l">
              <a:spcBef>
                <a:spcPts val="0"/>
              </a:spcBef>
              <a:buNone/>
              <a:defRPr sz="1800">
                <a:solidFill>
                  <a:schemeClr val="dk1"/>
                </a:solidFill>
                <a:latin typeface="Arial"/>
                <a:ea typeface="Arial"/>
                <a:cs typeface="Arial"/>
                <a:sym typeface="Arial"/>
              </a:defRPr>
            </a:lvl8pPr>
            <a:lvl9pPr indent="0" lvl="8" marL="0" marR="0" rtl="0" algn="l">
              <a:spcBef>
                <a:spcPts val="0"/>
              </a:spcBef>
              <a:buNone/>
              <a:defRPr sz="18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fr-FR"/>
              <a:t>‹#›</a:t>
            </a:fld>
            <a:endParaRPr/>
          </a:p>
        </p:txBody>
      </p:sp>
      <p:sp>
        <p:nvSpPr>
          <p:cNvPr id="501" name="Google Shape;501;p128"/>
          <p:cNvSpPr/>
          <p:nvPr/>
        </p:nvSpPr>
        <p:spPr>
          <a:xfrm>
            <a:off x="0" y="-26505"/>
            <a:ext cx="12192000" cy="6857999"/>
          </a:xfrm>
          <a:prstGeom prst="rect">
            <a:avLst/>
          </a:prstGeom>
          <a:solidFill>
            <a:srgbClr val="106585"/>
          </a:solidFill>
          <a:ln>
            <a:noFill/>
          </a:ln>
        </p:spPr>
        <p:txBody>
          <a:bodyPr anchorCtr="1" anchor="ctr" bIns="45700" lIns="91400" spcFirstLastPara="1" rIns="91400" wrap="square" tIns="45700">
            <a:noAutofit/>
          </a:bodyPr>
          <a:lstStyle/>
          <a:p>
            <a:pPr indent="0" lvl="0" marL="0" marR="0" rtl="0" algn="ctr">
              <a:lnSpc>
                <a:spcPct val="100000"/>
              </a:lnSpc>
              <a:spcBef>
                <a:spcPts val="0"/>
              </a:spcBef>
              <a:spcAft>
                <a:spcPts val="0"/>
              </a:spcAft>
              <a:buClr>
                <a:srgbClr val="000000"/>
              </a:buClr>
              <a:buSzPts val="1351"/>
              <a:buFont typeface="Arial"/>
              <a:buNone/>
            </a:pPr>
            <a:r>
              <a:t/>
            </a:r>
            <a:endParaRPr b="0" i="0" sz="1351" u="none" cap="none" strike="noStrike">
              <a:solidFill>
                <a:srgbClr val="FFFFFF"/>
              </a:solidFill>
              <a:latin typeface="Dosis"/>
              <a:ea typeface="Dosis"/>
              <a:cs typeface="Dosis"/>
              <a:sym typeface="Dosis"/>
            </a:endParaRPr>
          </a:p>
        </p:txBody>
      </p:sp>
      <p:sp>
        <p:nvSpPr>
          <p:cNvPr id="502" name="Google Shape;502;p128"/>
          <p:cNvSpPr/>
          <p:nvPr/>
        </p:nvSpPr>
        <p:spPr>
          <a:xfrm flipH="1">
            <a:off x="11353800" y="363225"/>
            <a:ext cx="366088" cy="224711"/>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675" lIns="91425" spcFirstLastPara="1" rIns="91425" wrap="square" tIns="45675">
            <a:noAutofit/>
          </a:bodyPr>
          <a:lstStyle/>
          <a:p>
            <a:pPr indent="0" lvl="0" marL="0" marR="0" rtl="0" algn="l">
              <a:lnSpc>
                <a:spcPct val="100000"/>
              </a:lnSpc>
              <a:spcBef>
                <a:spcPts val="0"/>
              </a:spcBef>
              <a:spcAft>
                <a:spcPts val="0"/>
              </a:spcAft>
              <a:buClr>
                <a:srgbClr val="000000"/>
              </a:buClr>
              <a:buSzPts val="1351"/>
              <a:buFont typeface="Arial"/>
              <a:buNone/>
            </a:pPr>
            <a:r>
              <a:t/>
            </a:r>
            <a:endParaRPr b="1" i="0" sz="1351" u="none" cap="none" strike="noStrike">
              <a:solidFill>
                <a:srgbClr val="7F7F7F"/>
              </a:solidFill>
              <a:latin typeface="Dosis"/>
              <a:ea typeface="Dosis"/>
              <a:cs typeface="Dosis"/>
              <a:sym typeface="Dosis"/>
            </a:endParaRPr>
          </a:p>
        </p:txBody>
      </p:sp>
      <p:sp>
        <p:nvSpPr>
          <p:cNvPr id="503" name="Google Shape;503;p128"/>
          <p:cNvSpPr txBox="1"/>
          <p:nvPr>
            <p:ph type="title"/>
          </p:nvPr>
        </p:nvSpPr>
        <p:spPr>
          <a:xfrm>
            <a:off x="1192694" y="523890"/>
            <a:ext cx="10161105" cy="470623"/>
          </a:xfrm>
          <a:prstGeom prst="rect">
            <a:avLst/>
          </a:prstGeom>
          <a:noFill/>
          <a:ln>
            <a:noFill/>
          </a:ln>
        </p:spPr>
        <p:txBody>
          <a:bodyPr anchorCtr="0" anchor="t" bIns="45700" lIns="91400" spcFirstLastPara="1" rIns="91400" wrap="square" tIns="45700">
            <a:noAutofit/>
          </a:bodyPr>
          <a:lstStyle>
            <a:lvl1pPr lvl="0" marR="0" rtl="0" algn="r">
              <a:lnSpc>
                <a:spcPct val="90000"/>
              </a:lnSpc>
              <a:spcBef>
                <a:spcPts val="0"/>
              </a:spcBef>
              <a:spcAft>
                <a:spcPts val="0"/>
              </a:spcAft>
              <a:buClr>
                <a:srgbClr val="757070"/>
              </a:buClr>
              <a:buSzPts val="1800"/>
              <a:buFont typeface="Calibri"/>
              <a:buNone/>
              <a:defRPr b="0" i="1" sz="1800" u="none" cap="none" strike="noStrike">
                <a:solidFill>
                  <a:srgbClr val="75707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7_Title Slide">
  <p:cSld name="17_Title Slide">
    <p:spTree>
      <p:nvGrpSpPr>
        <p:cNvPr id="504" name="Shape 504"/>
        <p:cNvGrpSpPr/>
        <p:nvPr/>
      </p:nvGrpSpPr>
      <p:grpSpPr>
        <a:xfrm>
          <a:off x="0" y="0"/>
          <a:ext cx="0" cy="0"/>
          <a:chOff x="0" y="0"/>
          <a:chExt cx="0" cy="0"/>
        </a:xfrm>
      </p:grpSpPr>
      <p:grpSp>
        <p:nvGrpSpPr>
          <p:cNvPr id="505" name="Google Shape;505;p129"/>
          <p:cNvGrpSpPr/>
          <p:nvPr/>
        </p:nvGrpSpPr>
        <p:grpSpPr>
          <a:xfrm>
            <a:off x="-1" y="-38041"/>
            <a:ext cx="12192000" cy="6858001"/>
            <a:chOff x="0" y="0"/>
            <a:chExt cx="13716000" cy="10287000"/>
          </a:xfrm>
        </p:grpSpPr>
        <p:sp>
          <p:nvSpPr>
            <p:cNvPr id="506" name="Google Shape;506;p129"/>
            <p:cNvSpPr/>
            <p:nvPr/>
          </p:nvSpPr>
          <p:spPr>
            <a:xfrm>
              <a:off x="0" y="0"/>
              <a:ext cx="13716000" cy="10287000"/>
            </a:xfrm>
            <a:prstGeom prst="rect">
              <a:avLst/>
            </a:prstGeom>
            <a:solidFill>
              <a:srgbClr val="10658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507" name="Google Shape;507;p129"/>
            <p:cNvSpPr/>
            <p:nvPr/>
          </p:nvSpPr>
          <p:spPr>
            <a:xfrm>
              <a:off x="304801" y="1158873"/>
              <a:ext cx="13106399"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508" name="Google Shape;508;p129"/>
            <p:cNvSpPr/>
            <p:nvPr/>
          </p:nvSpPr>
          <p:spPr>
            <a:xfrm>
              <a:off x="304801" y="281335"/>
              <a:ext cx="13106399"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grpSp>
      <p:sp>
        <p:nvSpPr>
          <p:cNvPr id="509" name="Google Shape;509;p129"/>
          <p:cNvSpPr/>
          <p:nvPr/>
        </p:nvSpPr>
        <p:spPr>
          <a:xfrm flipH="1" rot="10800000">
            <a:off x="586409" y="297926"/>
            <a:ext cx="366091" cy="224705"/>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1351">
              <a:solidFill>
                <a:srgbClr val="7F7F7F"/>
              </a:solidFill>
              <a:latin typeface="Dosis"/>
              <a:ea typeface="Dosis"/>
              <a:cs typeface="Dosis"/>
              <a:sym typeface="Dosis"/>
            </a:endParaRPr>
          </a:p>
        </p:txBody>
      </p:sp>
      <p:sp>
        <p:nvSpPr>
          <p:cNvPr id="510" name="Google Shape;510;p129"/>
          <p:cNvSpPr txBox="1"/>
          <p:nvPr>
            <p:ph type="title"/>
          </p:nvPr>
        </p:nvSpPr>
        <p:spPr>
          <a:xfrm>
            <a:off x="1015448" y="195948"/>
            <a:ext cx="10161104" cy="470617"/>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0"/>
              </a:spcBef>
              <a:spcAft>
                <a:spcPts val="0"/>
              </a:spcAft>
              <a:buClr>
                <a:srgbClr val="747474"/>
              </a:buClr>
              <a:buSzPts val="2000"/>
              <a:buFont typeface="Play"/>
              <a:buNone/>
              <a:defRPr b="1" i="0" sz="2000" u="none" cap="none" strike="noStrike">
                <a:solidFill>
                  <a:srgbClr val="747474"/>
                </a:solidFill>
                <a:latin typeface="Play"/>
                <a:ea typeface="Play"/>
                <a:cs typeface="Play"/>
                <a:sym typeface="Play"/>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11" name="Google Shape;511;p129"/>
          <p:cNvSpPr txBox="1"/>
          <p:nvPr>
            <p:ph idx="1" type="body"/>
          </p:nvPr>
        </p:nvSpPr>
        <p:spPr>
          <a:xfrm>
            <a:off x="996949" y="685689"/>
            <a:ext cx="10179603" cy="292443"/>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333"/>
              </a:spcBef>
              <a:spcAft>
                <a:spcPts val="0"/>
              </a:spcAft>
              <a:buClr>
                <a:srgbClr val="AEAEAE"/>
              </a:buClr>
              <a:buSzPts val="1400"/>
              <a:buFont typeface="Arial"/>
              <a:buNone/>
              <a:defRPr b="0" i="1" sz="1400" u="none" cap="none" strike="noStrike">
                <a:solidFill>
                  <a:srgbClr val="AEAEAE"/>
                </a:solidFill>
                <a:latin typeface="Calibri"/>
                <a:ea typeface="Calibri"/>
                <a:cs typeface="Calibri"/>
                <a:sym typeface="Calibri"/>
              </a:defRPr>
            </a:lvl1pPr>
            <a:lvl2pPr indent="-431800" lvl="1" marL="914400" marR="0" rtl="0" algn="l">
              <a:lnSpc>
                <a:spcPct val="90000"/>
              </a:lnSpc>
              <a:spcBef>
                <a:spcPts val="667"/>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2pPr>
            <a:lvl3pPr indent="-397954" lvl="2" marL="1371600" marR="0" rtl="0" algn="l">
              <a:lnSpc>
                <a:spcPct val="90000"/>
              </a:lnSpc>
              <a:spcBef>
                <a:spcPts val="667"/>
              </a:spcBef>
              <a:spcAft>
                <a:spcPts val="0"/>
              </a:spcAft>
              <a:buClr>
                <a:srgbClr val="000000"/>
              </a:buClr>
              <a:buSzPts val="2667"/>
              <a:buFont typeface="Arial"/>
              <a:buChar char="•"/>
              <a:defRPr b="0" i="0" sz="2667" u="none" cap="none" strike="noStrike">
                <a:solidFill>
                  <a:srgbClr val="000000"/>
                </a:solidFill>
                <a:latin typeface="Calibri"/>
                <a:ea typeface="Calibri"/>
                <a:cs typeface="Calibri"/>
                <a:sym typeface="Calibri"/>
              </a:defRPr>
            </a:lvl3pPr>
            <a:lvl4pPr indent="-381000" lvl="3" marL="18288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4pPr>
            <a:lvl5pPr indent="-381000" lvl="4" marL="22860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5pPr>
            <a:lvl6pPr indent="-381000" lvl="5" marL="27432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6pPr>
            <a:lvl7pPr indent="-381000" lvl="6" marL="32004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7pPr>
            <a:lvl8pPr indent="-381000" lvl="7" marL="36576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8pPr>
            <a:lvl9pPr indent="-381000" lvl="8" marL="41148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63" name="Shape 63"/>
        <p:cNvGrpSpPr/>
        <p:nvPr/>
      </p:nvGrpSpPr>
      <p:grpSpPr>
        <a:xfrm>
          <a:off x="0" y="0"/>
          <a:ext cx="0" cy="0"/>
          <a:chOff x="0" y="0"/>
          <a:chExt cx="0" cy="0"/>
        </a:xfrm>
      </p:grpSpPr>
      <p:sp>
        <p:nvSpPr>
          <p:cNvPr id="64" name="Google Shape;64;p8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5" name="Google Shape;65;p82"/>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6" name="Google Shape;66;p82"/>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 name="Google Shape;67;p8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8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 name="Google Shape;69;p8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70" name="Shape 70"/>
        <p:cNvGrpSpPr/>
        <p:nvPr/>
      </p:nvGrpSpPr>
      <p:grpSpPr>
        <a:xfrm>
          <a:off x="0" y="0"/>
          <a:ext cx="0" cy="0"/>
          <a:chOff x="0" y="0"/>
          <a:chExt cx="0" cy="0"/>
        </a:xfrm>
      </p:grpSpPr>
      <p:sp>
        <p:nvSpPr>
          <p:cNvPr id="71" name="Google Shape;71;p83"/>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 name="Google Shape;72;p83"/>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73" name="Google Shape;73;p83"/>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4" name="Google Shape;74;p83"/>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75" name="Google Shape;75;p83"/>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 name="Google Shape;76;p8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8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8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11" Type="http://schemas.openxmlformats.org/officeDocument/2006/relationships/slideLayout" Target="../slideLayouts/slideLayout11.xml"/><Relationship Id="rId22" Type="http://schemas.openxmlformats.org/officeDocument/2006/relationships/theme" Target="../theme/theme2.xml"/><Relationship Id="rId10" Type="http://schemas.openxmlformats.org/officeDocument/2006/relationships/slideLayout" Target="../slideLayouts/slideLayout10.xml"/><Relationship Id="rId21" Type="http://schemas.openxmlformats.org/officeDocument/2006/relationships/slideLayout" Target="../slideLayouts/slideLayout21.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5" Type="http://schemas.openxmlformats.org/officeDocument/2006/relationships/slideLayout" Target="../slideLayouts/slideLayout5.xml"/><Relationship Id="rId19" Type="http://schemas.openxmlformats.org/officeDocument/2006/relationships/slideLayout" Target="../slideLayouts/slideLayout19.xml"/><Relationship Id="rId6" Type="http://schemas.openxmlformats.org/officeDocument/2006/relationships/slideLayout" Target="../slideLayouts/slideLayout6.xml"/><Relationship Id="rId18" Type="http://schemas.openxmlformats.org/officeDocument/2006/relationships/slideLayout" Target="../slideLayouts/slideLayout18.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32.xml"/><Relationship Id="rId10" Type="http://schemas.openxmlformats.org/officeDocument/2006/relationships/slideLayout" Target="../slideLayouts/slideLayout31.xml"/><Relationship Id="rId13" Type="http://schemas.openxmlformats.org/officeDocument/2006/relationships/slideLayout" Target="../slideLayouts/slideLayout34.xml"/><Relationship Id="rId12" Type="http://schemas.openxmlformats.org/officeDocument/2006/relationships/slideLayout" Target="../slideLayouts/slideLayout33.xml"/><Relationship Id="rId1" Type="http://schemas.openxmlformats.org/officeDocument/2006/relationships/slideLayout" Target="../slideLayouts/slideLayout22.xml"/><Relationship Id="rId2" Type="http://schemas.openxmlformats.org/officeDocument/2006/relationships/slideLayout" Target="../slideLayouts/slideLayout23.xml"/><Relationship Id="rId3" Type="http://schemas.openxmlformats.org/officeDocument/2006/relationships/slideLayout" Target="../slideLayouts/slideLayout24.xml"/><Relationship Id="rId4" Type="http://schemas.openxmlformats.org/officeDocument/2006/relationships/slideLayout" Target="../slideLayouts/slideLayout25.xml"/><Relationship Id="rId9" Type="http://schemas.openxmlformats.org/officeDocument/2006/relationships/slideLayout" Target="../slideLayouts/slideLayout30.xml"/><Relationship Id="rId15" Type="http://schemas.openxmlformats.org/officeDocument/2006/relationships/slideLayout" Target="../slideLayouts/slideLayout36.xml"/><Relationship Id="rId14" Type="http://schemas.openxmlformats.org/officeDocument/2006/relationships/slideLayout" Target="../slideLayouts/slideLayout35.xml"/><Relationship Id="rId17" Type="http://schemas.openxmlformats.org/officeDocument/2006/relationships/theme" Target="../theme/theme1.xml"/><Relationship Id="rId16" Type="http://schemas.openxmlformats.org/officeDocument/2006/relationships/slideLayout" Target="../slideLayouts/slideLayout37.xml"/><Relationship Id="rId5" Type="http://schemas.openxmlformats.org/officeDocument/2006/relationships/slideLayout" Target="../slideLayouts/slideLayout26.xml"/><Relationship Id="rId6" Type="http://schemas.openxmlformats.org/officeDocument/2006/relationships/slideLayout" Target="../slideLayouts/slideLayout27.xml"/><Relationship Id="rId7" Type="http://schemas.openxmlformats.org/officeDocument/2006/relationships/slideLayout" Target="../slideLayouts/slideLayout28.xml"/><Relationship Id="rId8" Type="http://schemas.openxmlformats.org/officeDocument/2006/relationships/slideLayout" Target="../slideLayouts/slideLayout29.xml"/></Relationships>
</file>

<file path=ppt/slideMasters/_rels/slideMaster3.xml.rels><?xml version="1.0" encoding="UTF-8" standalone="yes"?><Relationships xmlns="http://schemas.openxmlformats.org/package/2006/relationships"><Relationship Id="rId20" Type="http://schemas.openxmlformats.org/officeDocument/2006/relationships/slideLayout" Target="../slideLayouts/slideLayout57.xml"/><Relationship Id="rId11" Type="http://schemas.openxmlformats.org/officeDocument/2006/relationships/slideLayout" Target="../slideLayouts/slideLayout48.xml"/><Relationship Id="rId22" Type="http://schemas.openxmlformats.org/officeDocument/2006/relationships/slideLayout" Target="../slideLayouts/slideLayout59.xml"/><Relationship Id="rId10" Type="http://schemas.openxmlformats.org/officeDocument/2006/relationships/slideLayout" Target="../slideLayouts/slideLayout47.xml"/><Relationship Id="rId21" Type="http://schemas.openxmlformats.org/officeDocument/2006/relationships/slideLayout" Target="../slideLayouts/slideLayout58.xml"/><Relationship Id="rId13" Type="http://schemas.openxmlformats.org/officeDocument/2006/relationships/slideLayout" Target="../slideLayouts/slideLayout50.xml"/><Relationship Id="rId12" Type="http://schemas.openxmlformats.org/officeDocument/2006/relationships/slideLayout" Target="../slideLayouts/slideLayout49.xml"/><Relationship Id="rId23" Type="http://schemas.openxmlformats.org/officeDocument/2006/relationships/theme" Target="../theme/theme5.xml"/><Relationship Id="rId1" Type="http://schemas.openxmlformats.org/officeDocument/2006/relationships/slideLayout" Target="../slideLayouts/slideLayout38.xml"/><Relationship Id="rId2" Type="http://schemas.openxmlformats.org/officeDocument/2006/relationships/slideLayout" Target="../slideLayouts/slideLayout39.xml"/><Relationship Id="rId3" Type="http://schemas.openxmlformats.org/officeDocument/2006/relationships/slideLayout" Target="../slideLayouts/slideLayout40.xml"/><Relationship Id="rId4" Type="http://schemas.openxmlformats.org/officeDocument/2006/relationships/slideLayout" Target="../slideLayouts/slideLayout41.xml"/><Relationship Id="rId9" Type="http://schemas.openxmlformats.org/officeDocument/2006/relationships/slideLayout" Target="../slideLayouts/slideLayout46.xml"/><Relationship Id="rId15" Type="http://schemas.openxmlformats.org/officeDocument/2006/relationships/slideLayout" Target="../slideLayouts/slideLayout52.xml"/><Relationship Id="rId14" Type="http://schemas.openxmlformats.org/officeDocument/2006/relationships/slideLayout" Target="../slideLayouts/slideLayout51.xml"/><Relationship Id="rId17" Type="http://schemas.openxmlformats.org/officeDocument/2006/relationships/slideLayout" Target="../slideLayouts/slideLayout54.xml"/><Relationship Id="rId16" Type="http://schemas.openxmlformats.org/officeDocument/2006/relationships/slideLayout" Target="../slideLayouts/slideLayout53.xml"/><Relationship Id="rId5" Type="http://schemas.openxmlformats.org/officeDocument/2006/relationships/slideLayout" Target="../slideLayouts/slideLayout42.xml"/><Relationship Id="rId19" Type="http://schemas.openxmlformats.org/officeDocument/2006/relationships/slideLayout" Target="../slideLayouts/slideLayout56.xml"/><Relationship Id="rId6" Type="http://schemas.openxmlformats.org/officeDocument/2006/relationships/slideLayout" Target="../slideLayouts/slideLayout43.xml"/><Relationship Id="rId18" Type="http://schemas.openxmlformats.org/officeDocument/2006/relationships/slideLayout" Target="../slideLayouts/slideLayout55.xml"/><Relationship Id="rId7" Type="http://schemas.openxmlformats.org/officeDocument/2006/relationships/slideLayout" Target="../slideLayouts/slideLayout44.xml"/><Relationship Id="rId8" Type="http://schemas.openxmlformats.org/officeDocument/2006/relationships/slideLayout" Target="../slideLayouts/slideLayout45.xml"/></Relationships>
</file>

<file path=ppt/slideMasters/_rels/slideMaster4.xml.rels><?xml version="1.0" encoding="UTF-8" standalone="yes"?><Relationships xmlns="http://schemas.openxmlformats.org/package/2006/relationships"><Relationship Id="rId20" Type="http://schemas.openxmlformats.org/officeDocument/2006/relationships/slideLayout" Target="../slideLayouts/slideLayout79.xml"/><Relationship Id="rId11" Type="http://schemas.openxmlformats.org/officeDocument/2006/relationships/slideLayout" Target="../slideLayouts/slideLayout70.xml"/><Relationship Id="rId10" Type="http://schemas.openxmlformats.org/officeDocument/2006/relationships/slideLayout" Target="../slideLayouts/slideLayout69.xml"/><Relationship Id="rId21" Type="http://schemas.openxmlformats.org/officeDocument/2006/relationships/theme" Target="../theme/theme4.xml"/><Relationship Id="rId13" Type="http://schemas.openxmlformats.org/officeDocument/2006/relationships/slideLayout" Target="../slideLayouts/slideLayout72.xml"/><Relationship Id="rId12" Type="http://schemas.openxmlformats.org/officeDocument/2006/relationships/slideLayout" Target="../slideLayouts/slideLayout71.xml"/><Relationship Id="rId1" Type="http://schemas.openxmlformats.org/officeDocument/2006/relationships/slideLayout" Target="../slideLayouts/slideLayout60.xml"/><Relationship Id="rId2" Type="http://schemas.openxmlformats.org/officeDocument/2006/relationships/slideLayout" Target="../slideLayouts/slideLayout61.xml"/><Relationship Id="rId3" Type="http://schemas.openxmlformats.org/officeDocument/2006/relationships/slideLayout" Target="../slideLayouts/slideLayout62.xml"/><Relationship Id="rId4" Type="http://schemas.openxmlformats.org/officeDocument/2006/relationships/slideLayout" Target="../slideLayouts/slideLayout63.xml"/><Relationship Id="rId9" Type="http://schemas.openxmlformats.org/officeDocument/2006/relationships/slideLayout" Target="../slideLayouts/slideLayout68.xml"/><Relationship Id="rId15" Type="http://schemas.openxmlformats.org/officeDocument/2006/relationships/slideLayout" Target="../slideLayouts/slideLayout74.xml"/><Relationship Id="rId14" Type="http://schemas.openxmlformats.org/officeDocument/2006/relationships/slideLayout" Target="../slideLayouts/slideLayout73.xml"/><Relationship Id="rId17" Type="http://schemas.openxmlformats.org/officeDocument/2006/relationships/slideLayout" Target="../slideLayouts/slideLayout76.xml"/><Relationship Id="rId16" Type="http://schemas.openxmlformats.org/officeDocument/2006/relationships/slideLayout" Target="../slideLayouts/slideLayout75.xml"/><Relationship Id="rId5" Type="http://schemas.openxmlformats.org/officeDocument/2006/relationships/slideLayout" Target="../slideLayouts/slideLayout64.xml"/><Relationship Id="rId19" Type="http://schemas.openxmlformats.org/officeDocument/2006/relationships/slideLayout" Target="../slideLayouts/slideLayout78.xml"/><Relationship Id="rId6" Type="http://schemas.openxmlformats.org/officeDocument/2006/relationships/slideLayout" Target="../slideLayouts/slideLayout65.xml"/><Relationship Id="rId18" Type="http://schemas.openxmlformats.org/officeDocument/2006/relationships/slideLayout" Target="../slideLayouts/slideLayout77.xml"/><Relationship Id="rId7" Type="http://schemas.openxmlformats.org/officeDocument/2006/relationships/slideLayout" Target="../slideLayouts/slideLayout66.xml"/><Relationship Id="rId8" Type="http://schemas.openxmlformats.org/officeDocument/2006/relationships/slideLayout" Target="../slideLayouts/slideLayout6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CE6F2"/>
        </a:solidFill>
      </p:bgPr>
    </p:bg>
    <p:spTree>
      <p:nvGrpSpPr>
        <p:cNvPr id="9" name="Shape 9"/>
        <p:cNvGrpSpPr/>
        <p:nvPr/>
      </p:nvGrpSpPr>
      <p:grpSpPr>
        <a:xfrm>
          <a:off x="0" y="0"/>
          <a:ext cx="0" cy="0"/>
          <a:chOff x="0" y="0"/>
          <a:chExt cx="0" cy="0"/>
        </a:xfrm>
      </p:grpSpPr>
      <p:sp>
        <p:nvSpPr>
          <p:cNvPr id="10" name="Google Shape;10;p6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6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6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6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6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CE6F2"/>
        </a:solidFill>
      </p:bgPr>
    </p:bg>
    <p:spTree>
      <p:nvGrpSpPr>
        <p:cNvPr id="157" name="Shape 157"/>
        <p:cNvGrpSpPr/>
        <p:nvPr/>
      </p:nvGrpSpPr>
      <p:grpSpPr>
        <a:xfrm>
          <a:off x="0" y="0"/>
          <a:ext cx="0" cy="0"/>
          <a:chOff x="0" y="0"/>
          <a:chExt cx="0" cy="0"/>
        </a:xfrm>
      </p:grpSpPr>
      <p:sp>
        <p:nvSpPr>
          <p:cNvPr id="158" name="Google Shape;158;p68"/>
          <p:cNvSpPr txBox="1"/>
          <p:nvPr>
            <p:ph type="title"/>
          </p:nvPr>
        </p:nvSpPr>
        <p:spPr>
          <a:xfrm>
            <a:off x="838200" y="365125"/>
            <a:ext cx="10515600" cy="1325600"/>
          </a:xfrm>
          <a:prstGeom prst="rect">
            <a:avLst/>
          </a:prstGeom>
          <a:noFill/>
          <a:ln>
            <a:noFill/>
          </a:ln>
        </p:spPr>
        <p:txBody>
          <a:bodyPr anchorCtr="0" anchor="ctr" bIns="34250" lIns="68550" spcFirstLastPara="1" rIns="68550" wrap="square" tIns="34250">
            <a:normAutofit/>
          </a:bodyPr>
          <a:lstStyle>
            <a:lvl1pPr lvl="0" marR="0" rtl="0" algn="l">
              <a:lnSpc>
                <a:spcPct val="90000"/>
              </a:lnSpc>
              <a:spcBef>
                <a:spcPts val="0"/>
              </a:spcBef>
              <a:spcAft>
                <a:spcPts val="0"/>
              </a:spcAft>
              <a:buClr>
                <a:srgbClr val="000000"/>
              </a:buClr>
              <a:buSzPts val="3300"/>
              <a:buFont typeface="Calibri"/>
              <a:buNone/>
              <a:defRPr b="0" i="0" sz="3300" u="none" cap="none" strike="noStrike">
                <a:solidFill>
                  <a:srgbClr val="000000"/>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59" name="Google Shape;159;p68"/>
          <p:cNvSpPr txBox="1"/>
          <p:nvPr>
            <p:ph idx="1" type="body"/>
          </p:nvPr>
        </p:nvSpPr>
        <p:spPr>
          <a:xfrm>
            <a:off x="838200" y="1825629"/>
            <a:ext cx="10515600" cy="4351200"/>
          </a:xfrm>
          <a:prstGeom prst="rect">
            <a:avLst/>
          </a:prstGeom>
          <a:noFill/>
          <a:ln>
            <a:noFill/>
          </a:ln>
        </p:spPr>
        <p:txBody>
          <a:bodyPr anchorCtr="0" anchor="t" bIns="34250" lIns="68550" spcFirstLastPara="1" rIns="68550" wrap="square" tIns="34250">
            <a:normAutofit/>
          </a:bodyPr>
          <a:lstStyle>
            <a:lvl1pPr indent="-361950" lvl="0" marL="457200" marR="0" rtl="0" algn="l">
              <a:lnSpc>
                <a:spcPct val="90000"/>
              </a:lnSpc>
              <a:spcBef>
                <a:spcPts val="800"/>
              </a:spcBef>
              <a:spcAft>
                <a:spcPts val="0"/>
              </a:spcAft>
              <a:buClr>
                <a:srgbClr val="000000"/>
              </a:buClr>
              <a:buSzPts val="2100"/>
              <a:buFont typeface="Arial"/>
              <a:buChar char="•"/>
              <a:defRPr b="0" i="0" sz="2100" u="none" cap="none" strike="noStrike">
                <a:solidFill>
                  <a:srgbClr val="000000"/>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60" name="Google Shape;160;p68"/>
          <p:cNvSpPr txBox="1"/>
          <p:nvPr>
            <p:ph idx="10" type="dt"/>
          </p:nvPr>
        </p:nvSpPr>
        <p:spPr>
          <a:xfrm>
            <a:off x="838200" y="6356347"/>
            <a:ext cx="2743200" cy="365200"/>
          </a:xfrm>
          <a:prstGeom prst="rect">
            <a:avLst/>
          </a:prstGeom>
          <a:noFill/>
          <a:ln>
            <a:noFill/>
          </a:ln>
        </p:spPr>
        <p:txBody>
          <a:bodyPr anchorCtr="0" anchor="ctr" bIns="34250" lIns="68550" spcFirstLastPara="1" rIns="68550" wrap="square" tIns="34250">
            <a:noAutofit/>
          </a:bodyPr>
          <a:lstStyle>
            <a:lvl1pPr lvl="0" marR="0" rtl="0" algn="l">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2pPr>
            <a:lvl3pPr lvl="2" marR="0" rtl="0" algn="l">
              <a:spcBef>
                <a:spcPts val="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3pPr>
            <a:lvl4pPr lvl="3" marR="0" rtl="0" algn="l">
              <a:spcBef>
                <a:spcPts val="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4pPr>
            <a:lvl5pPr lvl="4" marR="0" rtl="0" algn="l">
              <a:spcBef>
                <a:spcPts val="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5pPr>
            <a:lvl6pPr lvl="5" marR="0" rtl="0" algn="l">
              <a:spcBef>
                <a:spcPts val="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6pPr>
            <a:lvl7pPr lvl="6" marR="0" rtl="0" algn="l">
              <a:spcBef>
                <a:spcPts val="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7pPr>
            <a:lvl8pPr lvl="7" marR="0" rtl="0" algn="l">
              <a:spcBef>
                <a:spcPts val="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8pPr>
            <a:lvl9pPr lvl="8" marR="0" rtl="0" algn="l">
              <a:spcBef>
                <a:spcPts val="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9pPr>
          </a:lstStyle>
          <a:p/>
        </p:txBody>
      </p:sp>
      <p:sp>
        <p:nvSpPr>
          <p:cNvPr id="161" name="Google Shape;161;p68"/>
          <p:cNvSpPr txBox="1"/>
          <p:nvPr>
            <p:ph idx="11" type="ftr"/>
          </p:nvPr>
        </p:nvSpPr>
        <p:spPr>
          <a:xfrm>
            <a:off x="4038599" y="6356347"/>
            <a:ext cx="4114800" cy="365200"/>
          </a:xfrm>
          <a:prstGeom prst="rect">
            <a:avLst/>
          </a:prstGeom>
          <a:noFill/>
          <a:ln>
            <a:noFill/>
          </a:ln>
        </p:spPr>
        <p:txBody>
          <a:bodyPr anchorCtr="1" anchor="ctr" bIns="34250" lIns="68550" spcFirstLastPara="1" rIns="68550" wrap="square" tIns="34250">
            <a:noAutofit/>
          </a:bodyPr>
          <a:lstStyle>
            <a:lvl1pPr lvl="0" marR="0" rtl="0" algn="ct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2pPr>
            <a:lvl3pPr lvl="2" marR="0" rtl="0" algn="l">
              <a:spcBef>
                <a:spcPts val="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3pPr>
            <a:lvl4pPr lvl="3" marR="0" rtl="0" algn="l">
              <a:spcBef>
                <a:spcPts val="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4pPr>
            <a:lvl5pPr lvl="4" marR="0" rtl="0" algn="l">
              <a:spcBef>
                <a:spcPts val="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5pPr>
            <a:lvl6pPr lvl="5" marR="0" rtl="0" algn="l">
              <a:spcBef>
                <a:spcPts val="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6pPr>
            <a:lvl7pPr lvl="6" marR="0" rtl="0" algn="l">
              <a:spcBef>
                <a:spcPts val="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7pPr>
            <a:lvl8pPr lvl="7" marR="0" rtl="0" algn="l">
              <a:spcBef>
                <a:spcPts val="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8pPr>
            <a:lvl9pPr lvl="8" marR="0" rtl="0" algn="l">
              <a:spcBef>
                <a:spcPts val="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9pPr>
          </a:lstStyle>
          <a:p/>
        </p:txBody>
      </p:sp>
      <p:sp>
        <p:nvSpPr>
          <p:cNvPr id="162" name="Google Shape;162;p68"/>
          <p:cNvSpPr txBox="1"/>
          <p:nvPr>
            <p:ph idx="12" type="sldNum"/>
          </p:nvPr>
        </p:nvSpPr>
        <p:spPr>
          <a:xfrm>
            <a:off x="8610599" y="6356347"/>
            <a:ext cx="2743200" cy="365200"/>
          </a:xfrm>
          <a:prstGeom prst="rect">
            <a:avLst/>
          </a:prstGeom>
          <a:noFill/>
          <a:ln>
            <a:noFill/>
          </a:ln>
        </p:spPr>
        <p:txBody>
          <a:bodyPr anchorCtr="0" anchor="ctr" bIns="34250" lIns="68550" spcFirstLastPara="1" rIns="68550" wrap="square" tIns="34250">
            <a:noAutofit/>
          </a:bodyPr>
          <a:lstStyle>
            <a:lvl1pPr indent="0" lvl="0" marL="0" marR="0" rtl="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 accent1="accent1" accent2="accent2" accent3="accent3" accent4="accent4" accent5="accent5" accent6="accent6" bg1="lt1" bg2="dk2" tx1="dk1" tx2="lt2" folHlink="folHlink" hlink="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 id="2147483682" r:id="rId12"/>
    <p:sldLayoutId id="2147483683" r:id="rId13"/>
    <p:sldLayoutId id="2147483684" r:id="rId14"/>
    <p:sldLayoutId id="2147483685" r:id="rId15"/>
    <p:sldLayoutId id="2147483686" r:id="rId1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CE6F2"/>
        </a:solidFill>
      </p:bgPr>
    </p:bg>
    <p:spTree>
      <p:nvGrpSpPr>
        <p:cNvPr id="256" name="Shape 256"/>
        <p:cNvGrpSpPr/>
        <p:nvPr/>
      </p:nvGrpSpPr>
      <p:grpSpPr>
        <a:xfrm>
          <a:off x="0" y="0"/>
          <a:ext cx="0" cy="0"/>
          <a:chOff x="0" y="0"/>
          <a:chExt cx="0" cy="0"/>
        </a:xfrm>
      </p:grpSpPr>
      <p:sp>
        <p:nvSpPr>
          <p:cNvPr id="257" name="Google Shape;257;p7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58" name="Google Shape;258;p71"/>
          <p:cNvSpPr txBox="1"/>
          <p:nvPr>
            <p:ph idx="1" type="body"/>
          </p:nvPr>
        </p:nvSpPr>
        <p:spPr>
          <a:xfrm>
            <a:off x="838200" y="1825625"/>
            <a:ext cx="10515600" cy="4351339"/>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59" name="Google Shape;259;p71"/>
          <p:cNvSpPr txBox="1"/>
          <p:nvPr>
            <p:ph idx="10" type="dt"/>
          </p:nvPr>
        </p:nvSpPr>
        <p:spPr>
          <a:xfrm>
            <a:off x="838200" y="6356351"/>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60" name="Google Shape;260;p71"/>
          <p:cNvSpPr txBox="1"/>
          <p:nvPr>
            <p:ph idx="11" type="ftr"/>
          </p:nvPr>
        </p:nvSpPr>
        <p:spPr>
          <a:xfrm>
            <a:off x="4038600" y="6356351"/>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61" name="Google Shape;261;p71"/>
          <p:cNvSpPr txBox="1"/>
          <p:nvPr>
            <p:ph idx="12" type="sldNum"/>
          </p:nvPr>
        </p:nvSpPr>
        <p:spPr>
          <a:xfrm>
            <a:off x="8610600" y="6356351"/>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 accent1="accent1" accent2="accent2" accent3="accent3" accent4="accent4" accent5="accent5" accent6="accent6" bg1="lt1" bg2="dk2" tx1="dk1" tx2="lt2" folHlink="folHlink" hlink="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 id="2147483700" r:id="rId13"/>
    <p:sldLayoutId id="2147483701" r:id="rId14"/>
    <p:sldLayoutId id="2147483702" r:id="rId15"/>
    <p:sldLayoutId id="2147483703" r:id="rId16"/>
    <p:sldLayoutId id="2147483704" r:id="rId17"/>
    <p:sldLayoutId id="2147483705" r:id="rId18"/>
    <p:sldLayoutId id="2147483706" r:id="rId19"/>
    <p:sldLayoutId id="2147483707" r:id="rId20"/>
    <p:sldLayoutId id="2147483708" r:id="rId21"/>
    <p:sldLayoutId id="2147483709" r:id="rId2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96" name="Shape 396"/>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 id="2147483722" r:id="rId12"/>
    <p:sldLayoutId id="2147483723" r:id="rId13"/>
    <p:sldLayoutId id="2147483724" r:id="rId14"/>
    <p:sldLayoutId id="2147483725" r:id="rId15"/>
    <p:sldLayoutId id="2147483726" r:id="rId16"/>
    <p:sldLayoutId id="2147483727" r:id="rId17"/>
    <p:sldLayoutId id="2147483728" r:id="rId18"/>
    <p:sldLayoutId id="2147483729" r:id="rId19"/>
    <p:sldLayoutId id="2147483730" r:id="rId2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1620">
          <p15:clr>
            <a:srgbClr val="F26B43"/>
          </p15:clr>
        </p15:guide>
        <p15:guide id="2" pos="288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3.png"/><Relationship Id="rId4" Type="http://schemas.openxmlformats.org/officeDocument/2006/relationships/image" Target="../media/image11.png"/><Relationship Id="rId5" Type="http://schemas.openxmlformats.org/officeDocument/2006/relationships/image" Target="../media/image1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8.xml"/><Relationship Id="rId2" Type="http://schemas.openxmlformats.org/officeDocument/2006/relationships/notesSlide" Target="../notesSlides/notesSlide10.xml"/><Relationship Id="rId3" Type="http://schemas.openxmlformats.org/officeDocument/2006/relationships/image" Target="../media/image5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8.xml"/><Relationship Id="rId2" Type="http://schemas.openxmlformats.org/officeDocument/2006/relationships/notesSlide" Target="../notesSlides/notesSlide11.xml"/><Relationship Id="rId3" Type="http://schemas.openxmlformats.org/officeDocument/2006/relationships/image" Target="../media/image5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0.xml"/><Relationship Id="rId2" Type="http://schemas.openxmlformats.org/officeDocument/2006/relationships/notesSlide" Target="../notesSlides/notesSlide12.xml"/><Relationship Id="rId3" Type="http://schemas.openxmlformats.org/officeDocument/2006/relationships/image" Target="../media/image4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1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15.png"/><Relationship Id="rId4" Type="http://schemas.openxmlformats.org/officeDocument/2006/relationships/image" Target="../media/image5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14.png"/><Relationship Id="rId4" Type="http://schemas.openxmlformats.org/officeDocument/2006/relationships/image" Target="../media/image50.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14.png"/><Relationship Id="rId4" Type="http://schemas.openxmlformats.org/officeDocument/2006/relationships/image" Target="../media/image50.png"/><Relationship Id="rId5" Type="http://schemas.openxmlformats.org/officeDocument/2006/relationships/image" Target="../media/image5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14.png"/><Relationship Id="rId4" Type="http://schemas.openxmlformats.org/officeDocument/2006/relationships/image" Target="../media/image6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15.png"/><Relationship Id="rId4" Type="http://schemas.openxmlformats.org/officeDocument/2006/relationships/image" Target="../media/image60.png"/><Relationship Id="rId5" Type="http://schemas.openxmlformats.org/officeDocument/2006/relationships/image" Target="../media/image55.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14.png"/><Relationship Id="rId4" Type="http://schemas.openxmlformats.org/officeDocument/2006/relationships/image" Target="../media/image58.png"/></Relationships>
</file>

<file path=ppt/slides/_rels/slide2.xml.rels><?xml version="1.0" encoding="UTF-8" standalone="yes"?><Relationships xmlns="http://schemas.openxmlformats.org/package/2006/relationships"><Relationship Id="rId11" Type="http://schemas.openxmlformats.org/officeDocument/2006/relationships/image" Target="../media/image27.png"/><Relationship Id="rId10" Type="http://schemas.openxmlformats.org/officeDocument/2006/relationships/image" Target="../media/image14.png"/><Relationship Id="rId13" Type="http://schemas.openxmlformats.org/officeDocument/2006/relationships/image" Target="../media/image36.jpg"/><Relationship Id="rId12" Type="http://schemas.openxmlformats.org/officeDocument/2006/relationships/image" Target="../media/image25.jpg"/><Relationship Id="rId1" Type="http://schemas.openxmlformats.org/officeDocument/2006/relationships/slideLayout" Target="../slideLayouts/slideLayout22.xml"/><Relationship Id="rId2" Type="http://schemas.openxmlformats.org/officeDocument/2006/relationships/notesSlide" Target="../notesSlides/notesSlide2.xml"/><Relationship Id="rId3" Type="http://schemas.openxmlformats.org/officeDocument/2006/relationships/image" Target="../media/image29.png"/><Relationship Id="rId4" Type="http://schemas.openxmlformats.org/officeDocument/2006/relationships/image" Target="../media/image18.png"/><Relationship Id="rId9" Type="http://schemas.openxmlformats.org/officeDocument/2006/relationships/image" Target="../media/image10.png"/><Relationship Id="rId5" Type="http://schemas.openxmlformats.org/officeDocument/2006/relationships/image" Target="../media/image9.png"/><Relationship Id="rId6" Type="http://schemas.openxmlformats.org/officeDocument/2006/relationships/image" Target="../media/image21.png"/><Relationship Id="rId7" Type="http://schemas.openxmlformats.org/officeDocument/2006/relationships/image" Target="../media/image13.png"/><Relationship Id="rId8" Type="http://schemas.openxmlformats.org/officeDocument/2006/relationships/image" Target="../media/image15.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15.png"/><Relationship Id="rId4" Type="http://schemas.openxmlformats.org/officeDocument/2006/relationships/image" Target="../media/image55.png"/><Relationship Id="rId5" Type="http://schemas.openxmlformats.org/officeDocument/2006/relationships/image" Target="../media/image58.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0.xml"/><Relationship Id="rId2" Type="http://schemas.openxmlformats.org/officeDocument/2006/relationships/notesSlide" Target="../notesSlides/notesSlide21.xml"/><Relationship Id="rId3" Type="http://schemas.openxmlformats.org/officeDocument/2006/relationships/image" Target="../media/image49.png"/><Relationship Id="rId4" Type="http://schemas.openxmlformats.org/officeDocument/2006/relationships/image" Target="../media/image45.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68.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69.png"/><Relationship Id="rId4" Type="http://schemas.openxmlformats.org/officeDocument/2006/relationships/image" Target="../media/image48.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image" Target="../media/image45.png"/><Relationship Id="rId4" Type="http://schemas.openxmlformats.org/officeDocument/2006/relationships/image" Target="../media/image15.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26.gif"/><Relationship Id="rId4" Type="http://schemas.openxmlformats.org/officeDocument/2006/relationships/image" Target="../media/image65.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0.xml"/><Relationship Id="rId2" Type="http://schemas.openxmlformats.org/officeDocument/2006/relationships/notesSlide" Target="../notesSlides/notesSlide26.xml"/><Relationship Id="rId3" Type="http://schemas.openxmlformats.org/officeDocument/2006/relationships/image" Target="../media/image65.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7.xml"/><Relationship Id="rId3" Type="http://schemas.openxmlformats.org/officeDocument/2006/relationships/image" Target="../media/image15.png"/><Relationship Id="rId4" Type="http://schemas.openxmlformats.org/officeDocument/2006/relationships/image" Target="../media/image79.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8.xml"/><Relationship Id="rId3" Type="http://schemas.openxmlformats.org/officeDocument/2006/relationships/image" Target="../media/image15.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9.xml"/><Relationship Id="rId3" Type="http://schemas.openxmlformats.org/officeDocument/2006/relationships/image" Target="../media/image15.png"/><Relationship Id="rId4" Type="http://schemas.openxmlformats.org/officeDocument/2006/relationships/image" Target="../media/image7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7.png"/><Relationship Id="rId4" Type="http://schemas.openxmlformats.org/officeDocument/2006/relationships/image" Target="../media/image46.png"/><Relationship Id="rId9" Type="http://schemas.openxmlformats.org/officeDocument/2006/relationships/image" Target="../media/image37.png"/><Relationship Id="rId5" Type="http://schemas.openxmlformats.org/officeDocument/2006/relationships/image" Target="../media/image30.jpg"/><Relationship Id="rId6" Type="http://schemas.openxmlformats.org/officeDocument/2006/relationships/image" Target="../media/image24.png"/><Relationship Id="rId7" Type="http://schemas.openxmlformats.org/officeDocument/2006/relationships/image" Target="../media/image42.png"/><Relationship Id="rId8" Type="http://schemas.openxmlformats.org/officeDocument/2006/relationships/image" Target="../media/image41.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0.xml"/><Relationship Id="rId3" Type="http://schemas.openxmlformats.org/officeDocument/2006/relationships/image" Target="../media/image15.png"/><Relationship Id="rId4" Type="http://schemas.openxmlformats.org/officeDocument/2006/relationships/image" Target="../media/image73.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1.xml"/><Relationship Id="rId3" Type="http://schemas.openxmlformats.org/officeDocument/2006/relationships/image" Target="../media/image15.png"/><Relationship Id="rId4" Type="http://schemas.openxmlformats.org/officeDocument/2006/relationships/image" Target="../media/image71.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2.xml"/><Relationship Id="rId3" Type="http://schemas.openxmlformats.org/officeDocument/2006/relationships/image" Target="../media/image15.png"/><Relationship Id="rId4" Type="http://schemas.openxmlformats.org/officeDocument/2006/relationships/image" Target="../media/image60.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3.xml"/><Relationship Id="rId3" Type="http://schemas.openxmlformats.org/officeDocument/2006/relationships/image" Target="../media/image15.png"/><Relationship Id="rId4" Type="http://schemas.openxmlformats.org/officeDocument/2006/relationships/image" Target="../media/image60.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4.xml"/><Relationship Id="rId3" Type="http://schemas.openxmlformats.org/officeDocument/2006/relationships/image" Target="../media/image15.png"/><Relationship Id="rId4" Type="http://schemas.openxmlformats.org/officeDocument/2006/relationships/image" Target="../media/image60.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5.xml"/><Relationship Id="rId3" Type="http://schemas.openxmlformats.org/officeDocument/2006/relationships/image" Target="../media/image15.png"/><Relationship Id="rId4" Type="http://schemas.openxmlformats.org/officeDocument/2006/relationships/image" Target="../media/image60.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6.xml"/><Relationship Id="rId3" Type="http://schemas.openxmlformats.org/officeDocument/2006/relationships/image" Target="../media/image15.png"/><Relationship Id="rId4" Type="http://schemas.openxmlformats.org/officeDocument/2006/relationships/image" Target="../media/image60.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7.xml"/><Relationship Id="rId3" Type="http://schemas.openxmlformats.org/officeDocument/2006/relationships/image" Target="../media/image15.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 Id="rId3" Type="http://schemas.openxmlformats.org/officeDocument/2006/relationships/image" Target="../media/image26.gif"/><Relationship Id="rId4" Type="http://schemas.openxmlformats.org/officeDocument/2006/relationships/image" Target="../media/image67.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9.xml"/><Relationship Id="rId3" Type="http://schemas.openxmlformats.org/officeDocument/2006/relationships/image" Target="../media/image14.png"/><Relationship Id="rId4" Type="http://schemas.openxmlformats.org/officeDocument/2006/relationships/image" Target="../media/image87.png"/><Relationship Id="rId5" Type="http://schemas.openxmlformats.org/officeDocument/2006/relationships/image" Target="../media/image7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7.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0.xml"/><Relationship Id="rId3" Type="http://schemas.openxmlformats.org/officeDocument/2006/relationships/image" Target="../media/image15.png"/><Relationship Id="rId4" Type="http://schemas.openxmlformats.org/officeDocument/2006/relationships/image" Target="../media/image87.png"/><Relationship Id="rId5" Type="http://schemas.openxmlformats.org/officeDocument/2006/relationships/image" Target="../media/image70.png"/><Relationship Id="rId6" Type="http://schemas.openxmlformats.org/officeDocument/2006/relationships/image" Target="../media/image55.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1.xml"/><Relationship Id="rId3" Type="http://schemas.openxmlformats.org/officeDocument/2006/relationships/image" Target="../media/image14.png"/><Relationship Id="rId4" Type="http://schemas.openxmlformats.org/officeDocument/2006/relationships/image" Target="../media/image92.png"/><Relationship Id="rId5" Type="http://schemas.openxmlformats.org/officeDocument/2006/relationships/image" Target="../media/image76.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2.xml"/><Relationship Id="rId3" Type="http://schemas.openxmlformats.org/officeDocument/2006/relationships/image" Target="../media/image14.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3.xml"/><Relationship Id="rId3" Type="http://schemas.openxmlformats.org/officeDocument/2006/relationships/image" Target="../media/image55.png"/><Relationship Id="rId4" Type="http://schemas.openxmlformats.org/officeDocument/2006/relationships/image" Target="../media/image15.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4.xml"/><Relationship Id="rId3" Type="http://schemas.openxmlformats.org/officeDocument/2006/relationships/image" Target="../media/image14.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5.xml"/><Relationship Id="rId3" Type="http://schemas.openxmlformats.org/officeDocument/2006/relationships/image" Target="../media/image15.png"/><Relationship Id="rId4" Type="http://schemas.openxmlformats.org/officeDocument/2006/relationships/image" Target="../media/image55.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6.xml"/><Relationship Id="rId3" Type="http://schemas.openxmlformats.org/officeDocument/2006/relationships/image" Target="../media/image14.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7.xml"/><Relationship Id="rId3" Type="http://schemas.openxmlformats.org/officeDocument/2006/relationships/image" Target="../media/image15.png"/><Relationship Id="rId4" Type="http://schemas.openxmlformats.org/officeDocument/2006/relationships/image" Target="../media/image55.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8.xml"/><Relationship Id="rId3" Type="http://schemas.openxmlformats.org/officeDocument/2006/relationships/image" Target="../media/image26.gif"/><Relationship Id="rId4" Type="http://schemas.openxmlformats.org/officeDocument/2006/relationships/image" Target="../media/image74.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9.xml"/><Relationship Id="rId2" Type="http://schemas.openxmlformats.org/officeDocument/2006/relationships/notesSlide" Target="../notesSlides/notesSlide49.xml"/><Relationship Id="rId3" Type="http://schemas.openxmlformats.org/officeDocument/2006/relationships/image" Target="../media/image63.png"/><Relationship Id="rId4" Type="http://schemas.openxmlformats.org/officeDocument/2006/relationships/image" Target="../media/image8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7.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9.xml"/><Relationship Id="rId2" Type="http://schemas.openxmlformats.org/officeDocument/2006/relationships/notesSlide" Target="../notesSlides/notesSlide50.xml"/><Relationship Id="rId3" Type="http://schemas.openxmlformats.org/officeDocument/2006/relationships/image" Target="../media/image63.png"/><Relationship Id="rId4" Type="http://schemas.openxmlformats.org/officeDocument/2006/relationships/image" Target="../media/image84.png"/><Relationship Id="rId5" Type="http://schemas.openxmlformats.org/officeDocument/2006/relationships/image" Target="../media/image72.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9.xml"/><Relationship Id="rId2" Type="http://schemas.openxmlformats.org/officeDocument/2006/relationships/notesSlide" Target="../notesSlides/notesSlide51.xml"/><Relationship Id="rId3" Type="http://schemas.openxmlformats.org/officeDocument/2006/relationships/image" Target="../media/image63.png"/><Relationship Id="rId4" Type="http://schemas.openxmlformats.org/officeDocument/2006/relationships/image" Target="../media/image90.png"/><Relationship Id="rId5" Type="http://schemas.openxmlformats.org/officeDocument/2006/relationships/image" Target="../media/image91.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9.xml"/><Relationship Id="rId2" Type="http://schemas.openxmlformats.org/officeDocument/2006/relationships/notesSlide" Target="../notesSlides/notesSlide52.xml"/><Relationship Id="rId3" Type="http://schemas.openxmlformats.org/officeDocument/2006/relationships/image" Target="../media/image63.png"/><Relationship Id="rId4" Type="http://schemas.openxmlformats.org/officeDocument/2006/relationships/image" Target="../media/image90.png"/><Relationship Id="rId5" Type="http://schemas.openxmlformats.org/officeDocument/2006/relationships/image" Target="../media/image91.png"/><Relationship Id="rId6" Type="http://schemas.openxmlformats.org/officeDocument/2006/relationships/image" Target="../media/image80.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9.xml"/><Relationship Id="rId2" Type="http://schemas.openxmlformats.org/officeDocument/2006/relationships/notesSlide" Target="../notesSlides/notesSlide53.xml"/><Relationship Id="rId3" Type="http://schemas.openxmlformats.org/officeDocument/2006/relationships/image" Target="../media/image63.png"/><Relationship Id="rId4" Type="http://schemas.openxmlformats.org/officeDocument/2006/relationships/image" Target="../media/image80.png"/><Relationship Id="rId5" Type="http://schemas.openxmlformats.org/officeDocument/2006/relationships/image" Target="../media/image83.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4.xml"/><Relationship Id="rId3" Type="http://schemas.openxmlformats.org/officeDocument/2006/relationships/image" Target="../media/image26.gif"/><Relationship Id="rId4" Type="http://schemas.openxmlformats.org/officeDocument/2006/relationships/image" Target="../media/image78.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40.xml"/><Relationship Id="rId2" Type="http://schemas.openxmlformats.org/officeDocument/2006/relationships/notesSlide" Target="../notesSlides/notesSlide55.xml"/><Relationship Id="rId3" Type="http://schemas.openxmlformats.org/officeDocument/2006/relationships/image" Target="../media/image25.jpg"/><Relationship Id="rId4" Type="http://schemas.openxmlformats.org/officeDocument/2006/relationships/image" Target="../media/image36.jpg"/><Relationship Id="rId5" Type="http://schemas.openxmlformats.org/officeDocument/2006/relationships/image" Target="../media/image21.png"/><Relationship Id="rId6" Type="http://schemas.openxmlformats.org/officeDocument/2006/relationships/image" Target="../media/image99.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40.xml"/><Relationship Id="rId2" Type="http://schemas.openxmlformats.org/officeDocument/2006/relationships/notesSlide" Target="../notesSlides/notesSlide56.xml"/><Relationship Id="rId3" Type="http://schemas.openxmlformats.org/officeDocument/2006/relationships/image" Target="../media/image86.png"/><Relationship Id="rId4" Type="http://schemas.openxmlformats.org/officeDocument/2006/relationships/image" Target="../media/image25.jpg"/><Relationship Id="rId5" Type="http://schemas.openxmlformats.org/officeDocument/2006/relationships/image" Target="../media/image36.jpg"/><Relationship Id="rId6" Type="http://schemas.openxmlformats.org/officeDocument/2006/relationships/image" Target="../media/image21.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40.xml"/><Relationship Id="rId2" Type="http://schemas.openxmlformats.org/officeDocument/2006/relationships/notesSlide" Target="../notesSlides/notesSlide57.xml"/><Relationship Id="rId3" Type="http://schemas.openxmlformats.org/officeDocument/2006/relationships/image" Target="../media/image25.jpg"/><Relationship Id="rId4" Type="http://schemas.openxmlformats.org/officeDocument/2006/relationships/image" Target="../media/image36.jpg"/><Relationship Id="rId5" Type="http://schemas.openxmlformats.org/officeDocument/2006/relationships/image" Target="../media/image21.png"/><Relationship Id="rId6" Type="http://schemas.openxmlformats.org/officeDocument/2006/relationships/image" Target="../media/image99.png"/><Relationship Id="rId7" Type="http://schemas.openxmlformats.org/officeDocument/2006/relationships/image" Target="../media/image50.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8.xml"/><Relationship Id="rId3" Type="http://schemas.openxmlformats.org/officeDocument/2006/relationships/image" Target="../media/image26.gif"/><Relationship Id="rId4" Type="http://schemas.openxmlformats.org/officeDocument/2006/relationships/image" Target="../media/image95.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9.xml"/><Relationship Id="rId3" Type="http://schemas.openxmlformats.org/officeDocument/2006/relationships/image" Target="../media/image1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47.png"/><Relationship Id="rId4" Type="http://schemas.openxmlformats.org/officeDocument/2006/relationships/image" Target="../media/image26.gif"/></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0.xml"/><Relationship Id="rId3" Type="http://schemas.openxmlformats.org/officeDocument/2006/relationships/image" Target="../media/image15.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1.xml"/><Relationship Id="rId3" Type="http://schemas.openxmlformats.org/officeDocument/2006/relationships/image" Target="../media/image15.png"/><Relationship Id="rId4" Type="http://schemas.openxmlformats.org/officeDocument/2006/relationships/image" Target="../media/image98.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2.xml"/><Relationship Id="rId3" Type="http://schemas.openxmlformats.org/officeDocument/2006/relationships/image" Target="../media/image15.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3.xml"/><Relationship Id="rId3" Type="http://schemas.openxmlformats.org/officeDocument/2006/relationships/image" Target="../media/image15.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4.xml"/><Relationship Id="rId3" Type="http://schemas.openxmlformats.org/officeDocument/2006/relationships/image" Target="../media/image15.pn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5.xml"/><Relationship Id="rId3" Type="http://schemas.openxmlformats.org/officeDocument/2006/relationships/image" Target="../media/image8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26.gif"/><Relationship Id="rId4" Type="http://schemas.openxmlformats.org/officeDocument/2006/relationships/image" Target="../media/image38.png"/><Relationship Id="rId5" Type="http://schemas.openxmlformats.org/officeDocument/2006/relationships/image" Target="../media/image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8.xml"/><Relationship Id="rId2" Type="http://schemas.openxmlformats.org/officeDocument/2006/relationships/notesSlide" Target="../notesSlides/notesSlide8.xml"/><Relationship Id="rId3" Type="http://schemas.openxmlformats.org/officeDocument/2006/relationships/image" Target="../media/image35.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0.xml"/><Relationship Id="rId2" Type="http://schemas.openxmlformats.org/officeDocument/2006/relationships/notesSlide" Target="../notesSlides/notesSlide9.xml"/><Relationship Id="rId3" Type="http://schemas.openxmlformats.org/officeDocument/2006/relationships/image" Target="../media/image4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16" name="Shape 516"/>
        <p:cNvGrpSpPr/>
        <p:nvPr/>
      </p:nvGrpSpPr>
      <p:grpSpPr>
        <a:xfrm>
          <a:off x="0" y="0"/>
          <a:ext cx="0" cy="0"/>
          <a:chOff x="0" y="0"/>
          <a:chExt cx="0" cy="0"/>
        </a:xfrm>
      </p:grpSpPr>
      <p:sp>
        <p:nvSpPr>
          <p:cNvPr id="517" name="Google Shape;517;p1"/>
          <p:cNvSpPr txBox="1"/>
          <p:nvPr/>
        </p:nvSpPr>
        <p:spPr>
          <a:xfrm>
            <a:off x="-414144" y="1490803"/>
            <a:ext cx="7747991" cy="1107996"/>
          </a:xfrm>
          <a:prstGeom prst="rect">
            <a:avLst/>
          </a:prstGeom>
          <a:noFill/>
          <a:ln>
            <a:noFill/>
          </a:ln>
        </p:spPr>
        <p:txBody>
          <a:bodyPr anchorCtr="1" anchor="t" bIns="0" lIns="0" spcFirstLastPara="1" rIns="0" wrap="square" tIns="0">
            <a:spAutoFit/>
          </a:bodyPr>
          <a:lstStyle/>
          <a:p>
            <a:pPr indent="0" lvl="0" marL="0" marR="0" rtl="0" algn="l">
              <a:spcBef>
                <a:spcPts val="0"/>
              </a:spcBef>
              <a:spcAft>
                <a:spcPts val="0"/>
              </a:spcAft>
              <a:buNone/>
            </a:pPr>
            <a:r>
              <a:rPr b="1" i="0" lang="fr-FR" sz="7200" u="none" cap="none" strike="noStrike">
                <a:solidFill>
                  <a:srgbClr val="002060"/>
                </a:solidFill>
                <a:latin typeface="Calibri"/>
                <a:ea typeface="Calibri"/>
                <a:cs typeface="Calibri"/>
                <a:sym typeface="Calibri"/>
              </a:rPr>
              <a:t>Physique chimie</a:t>
            </a:r>
            <a:endParaRPr b="0" i="0" sz="1867" u="none" cap="none" strike="noStrike">
              <a:solidFill>
                <a:srgbClr val="000000"/>
              </a:solidFill>
              <a:latin typeface="Arial"/>
              <a:ea typeface="Arial"/>
              <a:cs typeface="Arial"/>
              <a:sym typeface="Arial"/>
            </a:endParaRPr>
          </a:p>
        </p:txBody>
      </p:sp>
      <p:sp>
        <p:nvSpPr>
          <p:cNvPr id="518" name="Google Shape;518;p1"/>
          <p:cNvSpPr txBox="1"/>
          <p:nvPr/>
        </p:nvSpPr>
        <p:spPr>
          <a:xfrm>
            <a:off x="9945099" y="1685373"/>
            <a:ext cx="1704404" cy="459741"/>
          </a:xfrm>
          <a:prstGeom prst="rect">
            <a:avLst/>
          </a:prstGeom>
          <a:noFill/>
          <a:ln>
            <a:noFill/>
          </a:ln>
        </p:spPr>
        <p:txBody>
          <a:bodyPr anchorCtr="1" anchor="t" bIns="0" lIns="0" spcFirstLastPara="1" rIns="0" wrap="square" tIns="0">
            <a:spAutoFit/>
          </a:bodyPr>
          <a:lstStyle/>
          <a:p>
            <a:pPr indent="0" lvl="0" marL="0" marR="0" rtl="0" algn="ctr">
              <a:lnSpc>
                <a:spcPct val="183502"/>
              </a:lnSpc>
              <a:spcBef>
                <a:spcPts val="0"/>
              </a:spcBef>
              <a:spcAft>
                <a:spcPts val="0"/>
              </a:spcAft>
              <a:buNone/>
            </a:pPr>
            <a:r>
              <a:rPr b="1" i="0" lang="fr-FR" sz="1867" u="none" cap="none" strike="noStrike">
                <a:solidFill>
                  <a:srgbClr val="FFFFFF"/>
                </a:solidFill>
                <a:latin typeface="Calibri"/>
                <a:ea typeface="Calibri"/>
                <a:cs typeface="Calibri"/>
                <a:sym typeface="Calibri"/>
              </a:rPr>
              <a:t>Niveau</a:t>
            </a:r>
            <a:r>
              <a:rPr b="1" i="0" lang="fr-FR" sz="1600" u="none" cap="none" strike="noStrike">
                <a:solidFill>
                  <a:srgbClr val="FFFFFF"/>
                </a:solidFill>
                <a:latin typeface="Dosis"/>
                <a:ea typeface="Dosis"/>
                <a:cs typeface="Dosis"/>
                <a:sym typeface="Dosis"/>
              </a:rPr>
              <a:t>    </a:t>
            </a:r>
            <a:r>
              <a:rPr b="1" i="0" lang="fr-FR" sz="1333" u="none" cap="none" strike="noStrike">
                <a:solidFill>
                  <a:srgbClr val="FFFFFF"/>
                </a:solidFill>
                <a:latin typeface="Dosis"/>
                <a:ea typeface="Dosis"/>
                <a:cs typeface="Dosis"/>
                <a:sym typeface="Dosis"/>
              </a:rPr>
              <a:t>            </a:t>
            </a:r>
            <a:r>
              <a:rPr b="1" i="0" lang="fr-FR" sz="1600" u="none" cap="none" strike="noStrike">
                <a:solidFill>
                  <a:srgbClr val="FFFFFF"/>
                </a:solidFill>
                <a:latin typeface="Dosis"/>
                <a:ea typeface="Dosis"/>
                <a:cs typeface="Dosis"/>
                <a:sym typeface="Dosis"/>
              </a:rPr>
              <a:t>             </a:t>
            </a:r>
            <a:endParaRPr b="0" i="0" sz="1467" u="none" cap="none" strike="noStrike">
              <a:solidFill>
                <a:srgbClr val="000000"/>
              </a:solidFill>
              <a:latin typeface="Arial"/>
              <a:ea typeface="Arial"/>
              <a:cs typeface="Arial"/>
              <a:sym typeface="Arial"/>
            </a:endParaRPr>
          </a:p>
        </p:txBody>
      </p:sp>
      <p:pic>
        <p:nvPicPr>
          <p:cNvPr id="519" name="Google Shape;519;p1"/>
          <p:cNvPicPr preferRelativeResize="0"/>
          <p:nvPr/>
        </p:nvPicPr>
        <p:blipFill rotWithShape="1">
          <a:blip r:embed="rId3">
            <a:alphaModFix/>
          </a:blip>
          <a:srcRect b="0" l="0" r="0" t="0"/>
          <a:stretch/>
        </p:blipFill>
        <p:spPr>
          <a:xfrm>
            <a:off x="9852013" y="1564952"/>
            <a:ext cx="2026479" cy="1623728"/>
          </a:xfrm>
          <a:prstGeom prst="rect">
            <a:avLst/>
          </a:prstGeom>
          <a:noFill/>
          <a:ln>
            <a:noFill/>
          </a:ln>
        </p:spPr>
      </p:pic>
      <p:sp>
        <p:nvSpPr>
          <p:cNvPr id="520" name="Google Shape;520;p1"/>
          <p:cNvSpPr txBox="1"/>
          <p:nvPr/>
        </p:nvSpPr>
        <p:spPr>
          <a:xfrm>
            <a:off x="10013049" y="1751881"/>
            <a:ext cx="1704404" cy="590931"/>
          </a:xfrm>
          <a:prstGeom prst="rect">
            <a:avLst/>
          </a:prstGeom>
          <a:noFill/>
          <a:ln>
            <a:noFill/>
          </a:ln>
        </p:spPr>
        <p:txBody>
          <a:bodyPr anchorCtr="1" anchor="t" bIns="0" lIns="0" spcFirstLastPara="1" rIns="0" wrap="square" tIns="0">
            <a:spAutoFit/>
          </a:bodyPr>
          <a:lstStyle/>
          <a:p>
            <a:pPr indent="0" lvl="0" marL="0" marR="0" rtl="0" algn="ctr">
              <a:lnSpc>
                <a:spcPct val="183502"/>
              </a:lnSpc>
              <a:spcBef>
                <a:spcPts val="0"/>
              </a:spcBef>
              <a:spcAft>
                <a:spcPts val="0"/>
              </a:spcAft>
              <a:buNone/>
            </a:pPr>
            <a:r>
              <a:rPr b="1" i="0" lang="fr-FR" sz="2400" u="none" cap="none" strike="noStrike">
                <a:solidFill>
                  <a:srgbClr val="FFFFFF"/>
                </a:solidFill>
                <a:latin typeface="Calibri"/>
                <a:ea typeface="Calibri"/>
                <a:cs typeface="Calibri"/>
                <a:sym typeface="Calibri"/>
              </a:rPr>
              <a:t>Niveau</a:t>
            </a:r>
            <a:r>
              <a:rPr b="1" i="0" lang="fr-FR" sz="2133" u="none" cap="none" strike="noStrike">
                <a:solidFill>
                  <a:srgbClr val="FFFFFF"/>
                </a:solidFill>
                <a:latin typeface="Calibri"/>
                <a:ea typeface="Calibri"/>
                <a:cs typeface="Calibri"/>
                <a:sym typeface="Calibri"/>
              </a:rPr>
              <a:t>         </a:t>
            </a:r>
            <a:endParaRPr b="0" i="0" sz="1867" u="none" cap="none" strike="noStrike">
              <a:solidFill>
                <a:srgbClr val="000000"/>
              </a:solidFill>
              <a:latin typeface="Calibri"/>
              <a:ea typeface="Calibri"/>
              <a:cs typeface="Calibri"/>
              <a:sym typeface="Calibri"/>
            </a:endParaRPr>
          </a:p>
        </p:txBody>
      </p:sp>
      <p:sp>
        <p:nvSpPr>
          <p:cNvPr id="521" name="Google Shape;521;p1"/>
          <p:cNvSpPr txBox="1"/>
          <p:nvPr/>
        </p:nvSpPr>
        <p:spPr>
          <a:xfrm>
            <a:off x="10116447" y="2376817"/>
            <a:ext cx="1497604" cy="461614"/>
          </a:xfrm>
          <a:prstGeom prst="rect">
            <a:avLst/>
          </a:prstGeom>
          <a:noFill/>
          <a:ln>
            <a:noFill/>
          </a:ln>
        </p:spPr>
        <p:txBody>
          <a:bodyPr anchorCtr="1" anchor="t" bIns="45675" lIns="91425" spcFirstLastPara="1" rIns="91425" wrap="square" tIns="45675">
            <a:spAutoFit/>
          </a:bodyPr>
          <a:lstStyle/>
          <a:p>
            <a:pPr indent="0" lvl="0" marL="0" marR="0" rtl="0" algn="ctr">
              <a:spcBef>
                <a:spcPts val="0"/>
              </a:spcBef>
              <a:spcAft>
                <a:spcPts val="0"/>
              </a:spcAft>
              <a:buNone/>
            </a:pPr>
            <a:r>
              <a:rPr b="1" i="0" lang="fr-FR" sz="2400" u="none" cap="none" strike="noStrike">
                <a:solidFill>
                  <a:srgbClr val="FCBF18"/>
                </a:solidFill>
                <a:latin typeface="Calibri"/>
                <a:ea typeface="Calibri"/>
                <a:cs typeface="Calibri"/>
                <a:sym typeface="Calibri"/>
              </a:rPr>
              <a:t>2AC</a:t>
            </a:r>
            <a:endParaRPr/>
          </a:p>
        </p:txBody>
      </p:sp>
      <p:sp>
        <p:nvSpPr>
          <p:cNvPr id="522" name="Google Shape;522;p1"/>
          <p:cNvSpPr/>
          <p:nvPr/>
        </p:nvSpPr>
        <p:spPr>
          <a:xfrm>
            <a:off x="390058" y="2764640"/>
            <a:ext cx="4226283" cy="509623"/>
          </a:xfrm>
          <a:prstGeom prst="rect">
            <a:avLst/>
          </a:prstGeom>
          <a:noFill/>
          <a:ln>
            <a:noFill/>
          </a:ln>
        </p:spPr>
        <p:txBody>
          <a:bodyPr anchorCtr="0" anchor="ctr" bIns="45675" lIns="91425" spcFirstLastPara="1" rIns="91425" wrap="square" tIns="45675">
            <a:noAutofit/>
          </a:bodyPr>
          <a:lstStyle/>
          <a:p>
            <a:pPr indent="0" lvl="0" marL="0" marR="0" rtl="0" algn="l">
              <a:spcBef>
                <a:spcPts val="0"/>
              </a:spcBef>
              <a:spcAft>
                <a:spcPts val="0"/>
              </a:spcAft>
              <a:buNone/>
            </a:pPr>
            <a:r>
              <a:rPr b="1" i="1" lang="fr-FR" sz="3200" u="none" cap="none" strike="noStrike">
                <a:solidFill>
                  <a:srgbClr val="0070C0"/>
                </a:solidFill>
                <a:latin typeface="Calibri"/>
                <a:ea typeface="Calibri"/>
                <a:cs typeface="Calibri"/>
                <a:sym typeface="Calibri"/>
              </a:rPr>
              <a:t>Période 1</a:t>
            </a:r>
            <a:endParaRPr b="1" i="1" sz="3200" u="none" cap="none" strike="noStrike">
              <a:solidFill>
                <a:srgbClr val="0070C0"/>
              </a:solidFill>
              <a:latin typeface="Calibri"/>
              <a:ea typeface="Calibri"/>
              <a:cs typeface="Calibri"/>
              <a:sym typeface="Calibri"/>
            </a:endParaRPr>
          </a:p>
        </p:txBody>
      </p:sp>
      <p:sp>
        <p:nvSpPr>
          <p:cNvPr id="523" name="Google Shape;523;p1"/>
          <p:cNvSpPr/>
          <p:nvPr/>
        </p:nvSpPr>
        <p:spPr>
          <a:xfrm>
            <a:off x="390058" y="4549619"/>
            <a:ext cx="6631726" cy="696796"/>
          </a:xfrm>
          <a:prstGeom prst="rect">
            <a:avLst/>
          </a:prstGeom>
          <a:solidFill>
            <a:srgbClr val="54AFE9"/>
          </a:solidFill>
          <a:ln>
            <a:noFill/>
          </a:ln>
        </p:spPr>
        <p:txBody>
          <a:bodyPr anchorCtr="0" anchor="ctr" bIns="45675" lIns="91425" spcFirstLastPara="1" rIns="91425" wrap="square" tIns="45675">
            <a:noAutofit/>
          </a:bodyPr>
          <a:lstStyle/>
          <a:p>
            <a:pPr indent="0" lvl="0" marL="0" marR="0" rtl="0" algn="l">
              <a:spcBef>
                <a:spcPts val="0"/>
              </a:spcBef>
              <a:spcAft>
                <a:spcPts val="0"/>
              </a:spcAft>
              <a:buNone/>
            </a:pPr>
            <a:r>
              <a:rPr b="1" i="0" lang="fr-FR" sz="2400" u="none" cap="none" strike="noStrike">
                <a:solidFill>
                  <a:srgbClr val="FFFFFF"/>
                </a:solidFill>
                <a:latin typeface="Calibri"/>
                <a:ea typeface="Calibri"/>
                <a:cs typeface="Calibri"/>
                <a:sym typeface="Calibri"/>
              </a:rPr>
              <a:t>Chapitre 3</a:t>
            </a:r>
            <a:endParaRPr/>
          </a:p>
        </p:txBody>
      </p:sp>
      <p:sp>
        <p:nvSpPr>
          <p:cNvPr id="524" name="Google Shape;524;p1"/>
          <p:cNvSpPr/>
          <p:nvPr/>
        </p:nvSpPr>
        <p:spPr>
          <a:xfrm>
            <a:off x="2074098" y="4610015"/>
            <a:ext cx="4286785" cy="576000"/>
          </a:xfrm>
          <a:prstGeom prst="rect">
            <a:avLst/>
          </a:prstGeom>
          <a:noFill/>
          <a:ln>
            <a:noFill/>
          </a:ln>
        </p:spPr>
        <p:txBody>
          <a:bodyPr anchorCtr="0" anchor="ctr" bIns="45675" lIns="91425" spcFirstLastPara="1" rIns="91425" wrap="square" tIns="45675">
            <a:noAutofit/>
          </a:bodyPr>
          <a:lstStyle/>
          <a:p>
            <a:pPr indent="0" lvl="0" marL="0" marR="0" rtl="0" algn="l">
              <a:spcBef>
                <a:spcPts val="0"/>
              </a:spcBef>
              <a:spcAft>
                <a:spcPts val="0"/>
              </a:spcAft>
              <a:buNone/>
            </a:pPr>
            <a:r>
              <a:t/>
            </a:r>
            <a:endParaRPr b="1" i="0" sz="2400" u="none" cap="none" strike="noStrike">
              <a:solidFill>
                <a:srgbClr val="FFFFFF"/>
              </a:solidFill>
              <a:latin typeface="Calibri"/>
              <a:ea typeface="Calibri"/>
              <a:cs typeface="Calibri"/>
              <a:sym typeface="Calibri"/>
            </a:endParaRPr>
          </a:p>
        </p:txBody>
      </p:sp>
      <p:sp>
        <p:nvSpPr>
          <p:cNvPr id="525" name="Google Shape;525;p1"/>
          <p:cNvSpPr/>
          <p:nvPr/>
        </p:nvSpPr>
        <p:spPr>
          <a:xfrm>
            <a:off x="440858" y="5528394"/>
            <a:ext cx="6631726" cy="696796"/>
          </a:xfrm>
          <a:prstGeom prst="rect">
            <a:avLst/>
          </a:prstGeom>
          <a:solidFill>
            <a:srgbClr val="336FB6"/>
          </a:solidFill>
          <a:ln>
            <a:noFill/>
          </a:ln>
        </p:spPr>
        <p:txBody>
          <a:bodyPr anchorCtr="0" anchor="ctr" bIns="45675" lIns="91425" spcFirstLastPara="1" rIns="91425" wrap="square" tIns="45675">
            <a:noAutofit/>
          </a:bodyPr>
          <a:lstStyle/>
          <a:p>
            <a:pPr indent="0" lvl="0" marL="0" marR="0" rtl="0" algn="l">
              <a:spcBef>
                <a:spcPts val="0"/>
              </a:spcBef>
              <a:spcAft>
                <a:spcPts val="0"/>
              </a:spcAft>
              <a:buNone/>
            </a:pPr>
            <a:r>
              <a:t/>
            </a:r>
            <a:endParaRPr b="1" i="0" sz="2400" u="none" cap="none" strike="noStrike">
              <a:solidFill>
                <a:srgbClr val="FFFFFF"/>
              </a:solidFill>
              <a:latin typeface="Calibri"/>
              <a:ea typeface="Calibri"/>
              <a:cs typeface="Calibri"/>
              <a:sym typeface="Calibri"/>
            </a:endParaRPr>
          </a:p>
        </p:txBody>
      </p:sp>
      <p:pic>
        <p:nvPicPr>
          <p:cNvPr descr="الصفحة الرئيسية" id="526" name="Google Shape;526;p1"/>
          <p:cNvPicPr preferRelativeResize="0"/>
          <p:nvPr/>
        </p:nvPicPr>
        <p:blipFill rotWithShape="1">
          <a:blip r:embed="rId4">
            <a:alphaModFix/>
          </a:blip>
          <a:srcRect b="0" l="0" r="0" t="0"/>
          <a:stretch/>
        </p:blipFill>
        <p:spPr>
          <a:xfrm>
            <a:off x="3909512" y="183880"/>
            <a:ext cx="4372977" cy="663097"/>
          </a:xfrm>
          <a:prstGeom prst="rect">
            <a:avLst/>
          </a:prstGeom>
          <a:noFill/>
          <a:ln>
            <a:noFill/>
          </a:ln>
        </p:spPr>
      </p:pic>
      <p:sp>
        <p:nvSpPr>
          <p:cNvPr id="527" name="Google Shape;527;p1"/>
          <p:cNvSpPr txBox="1"/>
          <p:nvPr/>
        </p:nvSpPr>
        <p:spPr>
          <a:xfrm>
            <a:off x="2238397" y="4730107"/>
            <a:ext cx="4742747" cy="307777"/>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1" lang="fr-FR" sz="2000" u="none" cap="none" strike="noStrike">
                <a:solidFill>
                  <a:srgbClr val="FFFFFF"/>
                </a:solidFill>
                <a:latin typeface="Calibri"/>
                <a:ea typeface="Calibri"/>
                <a:cs typeface="Calibri"/>
                <a:sym typeface="Calibri"/>
              </a:rPr>
              <a:t>La transformation chimique</a:t>
            </a:r>
            <a:endParaRPr b="0" i="0" sz="2000" u="none" cap="none" strike="noStrike">
              <a:solidFill>
                <a:srgbClr val="000000"/>
              </a:solidFill>
              <a:latin typeface="Calibri"/>
              <a:ea typeface="Calibri"/>
              <a:cs typeface="Calibri"/>
              <a:sym typeface="Calibri"/>
            </a:endParaRPr>
          </a:p>
        </p:txBody>
      </p:sp>
      <p:sp>
        <p:nvSpPr>
          <p:cNvPr id="528" name="Google Shape;528;p1"/>
          <p:cNvSpPr txBox="1"/>
          <p:nvPr/>
        </p:nvSpPr>
        <p:spPr>
          <a:xfrm>
            <a:off x="2177058" y="5544230"/>
            <a:ext cx="4906157" cy="615553"/>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1" lang="fr-FR" sz="2000" u="none" cap="none" strike="noStrike">
                <a:solidFill>
                  <a:srgbClr val="FFFFFF"/>
                </a:solidFill>
                <a:latin typeface="Calibri"/>
                <a:ea typeface="Calibri"/>
                <a:cs typeface="Calibri"/>
                <a:sym typeface="Calibri"/>
              </a:rPr>
              <a:t>Expliquer la conservation de la masse lors d’une réaction chimique.</a:t>
            </a:r>
            <a:endParaRPr b="1" i="1" sz="2000">
              <a:solidFill>
                <a:srgbClr val="FFFFFF"/>
              </a:solidFill>
              <a:latin typeface="Calibri"/>
              <a:ea typeface="Calibri"/>
              <a:cs typeface="Calibri"/>
              <a:sym typeface="Calibri"/>
            </a:endParaRPr>
          </a:p>
        </p:txBody>
      </p:sp>
      <p:sp>
        <p:nvSpPr>
          <p:cNvPr id="529" name="Google Shape;529;p1"/>
          <p:cNvSpPr txBox="1"/>
          <p:nvPr/>
        </p:nvSpPr>
        <p:spPr>
          <a:xfrm>
            <a:off x="524087" y="5679205"/>
            <a:ext cx="2115731" cy="395173"/>
          </a:xfrm>
          <a:prstGeom prst="rect">
            <a:avLst/>
          </a:prstGeom>
          <a:noFill/>
          <a:ln>
            <a:noFill/>
          </a:ln>
        </p:spPr>
        <p:txBody>
          <a:bodyPr anchorCtr="0" anchor="t" bIns="0" lIns="0" spcFirstLastPara="1" rIns="0" wrap="square" tIns="0">
            <a:spAutoFit/>
          </a:bodyPr>
          <a:lstStyle/>
          <a:p>
            <a:pPr indent="0" lvl="0" marL="0" marR="0" rtl="0" algn="l">
              <a:lnSpc>
                <a:spcPct val="107041"/>
              </a:lnSpc>
              <a:spcBef>
                <a:spcPts val="0"/>
              </a:spcBef>
              <a:spcAft>
                <a:spcPts val="0"/>
              </a:spcAft>
              <a:buClr>
                <a:srgbClr val="000000"/>
              </a:buClr>
              <a:buSzPts val="2400"/>
              <a:buFont typeface="Arial"/>
              <a:buNone/>
            </a:pPr>
            <a:r>
              <a:rPr b="1" lang="fr-FR" sz="2400">
                <a:solidFill>
                  <a:srgbClr val="FFFFFF"/>
                </a:solidFill>
                <a:latin typeface="Calibri"/>
                <a:ea typeface="Calibri"/>
                <a:cs typeface="Calibri"/>
                <a:sym typeface="Calibri"/>
              </a:rPr>
              <a:t>Tâche 3</a:t>
            </a:r>
            <a:endParaRPr b="0" i="0" sz="2400" u="none" cap="none" strike="noStrike">
              <a:solidFill>
                <a:srgbClr val="FFFFFF"/>
              </a:solidFill>
              <a:latin typeface="Calibri"/>
              <a:ea typeface="Calibri"/>
              <a:cs typeface="Calibri"/>
              <a:sym typeface="Calibri"/>
            </a:endParaRPr>
          </a:p>
        </p:txBody>
      </p:sp>
      <p:pic>
        <p:nvPicPr>
          <p:cNvPr id="530" name="Google Shape;530;p1"/>
          <p:cNvPicPr preferRelativeResize="0"/>
          <p:nvPr/>
        </p:nvPicPr>
        <p:blipFill rotWithShape="1">
          <a:blip r:embed="rId5">
            <a:alphaModFix/>
          </a:blip>
          <a:srcRect b="0" l="0" r="0" t="0"/>
          <a:stretch/>
        </p:blipFill>
        <p:spPr>
          <a:xfrm>
            <a:off x="8492326" y="3453664"/>
            <a:ext cx="3524244" cy="2609033"/>
          </a:xfrm>
          <a:prstGeom prst="rect">
            <a:avLst/>
          </a:prstGeom>
          <a:noFill/>
          <a:ln>
            <a:noFill/>
          </a:ln>
        </p:spPr>
      </p:pic>
      <p:sp>
        <p:nvSpPr>
          <p:cNvPr id="531" name="Google Shape;531;p1"/>
          <p:cNvSpPr/>
          <p:nvPr/>
        </p:nvSpPr>
        <p:spPr>
          <a:xfrm>
            <a:off x="390058" y="3609249"/>
            <a:ext cx="6631726" cy="696796"/>
          </a:xfrm>
          <a:prstGeom prst="rect">
            <a:avLst/>
          </a:prstGeom>
          <a:solidFill>
            <a:srgbClr val="336FB6"/>
          </a:solidFill>
          <a:ln>
            <a:noFill/>
          </a:ln>
        </p:spPr>
        <p:txBody>
          <a:bodyPr anchorCtr="0" anchor="ctr" bIns="45675" lIns="91425" spcFirstLastPara="1" rIns="91425" wrap="square" tIns="45675">
            <a:noAutofit/>
          </a:bodyPr>
          <a:lstStyle/>
          <a:p>
            <a:pPr indent="0" lvl="0" marL="0" marR="0" rtl="0" algn="l">
              <a:spcBef>
                <a:spcPts val="0"/>
              </a:spcBef>
              <a:spcAft>
                <a:spcPts val="0"/>
              </a:spcAft>
              <a:buNone/>
            </a:pPr>
            <a:r>
              <a:rPr b="1" i="0" lang="fr-FR" sz="2400" u="none" cap="none" strike="noStrike">
                <a:solidFill>
                  <a:srgbClr val="FFFFFF"/>
                </a:solidFill>
                <a:latin typeface="Calibri"/>
                <a:ea typeface="Calibri"/>
                <a:cs typeface="Calibri"/>
                <a:sym typeface="Calibri"/>
              </a:rPr>
              <a:t>Thème 1</a:t>
            </a:r>
            <a:endParaRPr/>
          </a:p>
        </p:txBody>
      </p:sp>
      <p:sp>
        <p:nvSpPr>
          <p:cNvPr id="532" name="Google Shape;532;p1"/>
          <p:cNvSpPr/>
          <p:nvPr/>
        </p:nvSpPr>
        <p:spPr>
          <a:xfrm>
            <a:off x="2074098" y="3669645"/>
            <a:ext cx="4286785" cy="576000"/>
          </a:xfrm>
          <a:prstGeom prst="rect">
            <a:avLst/>
          </a:prstGeom>
          <a:solidFill>
            <a:srgbClr val="336FB6"/>
          </a:solidFill>
          <a:ln>
            <a:noFill/>
          </a:ln>
        </p:spPr>
        <p:txBody>
          <a:bodyPr anchorCtr="0" anchor="ctr" bIns="45675" lIns="91425" spcFirstLastPara="1" rIns="91425" wrap="square" tIns="45675">
            <a:noAutofit/>
          </a:bodyPr>
          <a:lstStyle/>
          <a:p>
            <a:pPr indent="0" lvl="0" marL="0" marR="0" rtl="0" algn="l">
              <a:spcBef>
                <a:spcPts val="0"/>
              </a:spcBef>
              <a:spcAft>
                <a:spcPts val="0"/>
              </a:spcAft>
              <a:buNone/>
            </a:pPr>
            <a:r>
              <a:t/>
            </a:r>
            <a:endParaRPr b="1" sz="2400">
              <a:solidFill>
                <a:srgbClr val="FFFFFF"/>
              </a:solidFill>
              <a:latin typeface="Calibri"/>
              <a:ea typeface="Calibri"/>
              <a:cs typeface="Calibri"/>
              <a:sym typeface="Calibri"/>
            </a:endParaRPr>
          </a:p>
        </p:txBody>
      </p:sp>
      <p:sp>
        <p:nvSpPr>
          <p:cNvPr id="533" name="Google Shape;533;p1"/>
          <p:cNvSpPr txBox="1"/>
          <p:nvPr/>
        </p:nvSpPr>
        <p:spPr>
          <a:xfrm>
            <a:off x="2228237" y="3789737"/>
            <a:ext cx="4742747" cy="307777"/>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1" lang="fr-FR" sz="2000">
                <a:solidFill>
                  <a:srgbClr val="FFFFFF"/>
                </a:solidFill>
                <a:latin typeface="Calibri"/>
                <a:ea typeface="Calibri"/>
                <a:cs typeface="Calibri"/>
                <a:sym typeface="Calibri"/>
              </a:rPr>
              <a:t>Matière: structure et transformations</a:t>
            </a:r>
            <a:endParaRPr b="0" i="0" sz="2000" u="none" cap="none" strike="noStrike">
              <a:solidFill>
                <a:srgbClr val="000000"/>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686" name="Shape 686"/>
        <p:cNvGrpSpPr/>
        <p:nvPr/>
      </p:nvGrpSpPr>
      <p:grpSpPr>
        <a:xfrm>
          <a:off x="0" y="0"/>
          <a:ext cx="0" cy="0"/>
          <a:chOff x="0" y="0"/>
          <a:chExt cx="0" cy="0"/>
        </a:xfrm>
      </p:grpSpPr>
      <p:sp>
        <p:nvSpPr>
          <p:cNvPr id="687" name="Google Shape;687;p10"/>
          <p:cNvSpPr/>
          <p:nvPr/>
        </p:nvSpPr>
        <p:spPr>
          <a:xfrm>
            <a:off x="343231" y="1142796"/>
            <a:ext cx="6686834" cy="602723"/>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1" sz="2133">
              <a:solidFill>
                <a:schemeClr val="dk1"/>
              </a:solidFill>
              <a:latin typeface="Calibri"/>
              <a:ea typeface="Calibri"/>
              <a:cs typeface="Calibri"/>
              <a:sym typeface="Calibri"/>
            </a:endParaRPr>
          </a:p>
        </p:txBody>
      </p:sp>
      <p:grpSp>
        <p:nvGrpSpPr>
          <p:cNvPr id="688" name="Google Shape;688;p10"/>
          <p:cNvGrpSpPr/>
          <p:nvPr/>
        </p:nvGrpSpPr>
        <p:grpSpPr>
          <a:xfrm>
            <a:off x="11700219" y="64504"/>
            <a:ext cx="309819" cy="492443"/>
            <a:chOff x="3292012" y="1262085"/>
            <a:chExt cx="867138" cy="465572"/>
          </a:xfrm>
        </p:grpSpPr>
        <p:sp>
          <p:nvSpPr>
            <p:cNvPr id="689" name="Google Shape;689;p10"/>
            <p:cNvSpPr/>
            <p:nvPr/>
          </p:nvSpPr>
          <p:spPr>
            <a:xfrm>
              <a:off x="3292012" y="1302714"/>
              <a:ext cx="867138" cy="384316"/>
            </a:xfrm>
            <a:prstGeom prst="rect">
              <a:avLst/>
            </a:prstGeom>
            <a:solidFill>
              <a:srgbClr val="F7C475"/>
            </a:solidFill>
            <a:ln cap="flat" cmpd="sng" w="25400">
              <a:solidFill>
                <a:srgbClr val="F7C475"/>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F7C475"/>
                </a:solidFill>
                <a:latin typeface="Arial"/>
                <a:ea typeface="Arial"/>
                <a:cs typeface="Arial"/>
                <a:sym typeface="Arial"/>
              </a:endParaRPr>
            </a:p>
          </p:txBody>
        </p:sp>
        <p:sp>
          <p:nvSpPr>
            <p:cNvPr id="690" name="Google Shape;690;p10"/>
            <p:cNvSpPr/>
            <p:nvPr/>
          </p:nvSpPr>
          <p:spPr>
            <a:xfrm>
              <a:off x="3369403" y="1262085"/>
              <a:ext cx="789747" cy="465572"/>
            </a:xfrm>
            <a:prstGeom prst="rect">
              <a:avLst/>
            </a:prstGeom>
            <a:solidFill>
              <a:srgbClr val="F7C475"/>
            </a:solidFill>
            <a:ln cap="flat" cmpd="sng" w="9525">
              <a:solidFill>
                <a:srgbClr val="F7C475"/>
              </a:solidFill>
              <a:prstDash val="solid"/>
              <a:round/>
              <a:headEnd len="sm" w="sm" type="none"/>
              <a:tailEnd len="sm" w="sm" type="none"/>
            </a:ln>
          </p:spPr>
          <p:txBody>
            <a:bodyPr anchorCtr="0" anchor="t" bIns="60950" lIns="121900" spcFirstLastPara="1" rIns="121900" wrap="square" tIns="60950">
              <a:spAutoFit/>
            </a:bodyPr>
            <a:lstStyle/>
            <a:p>
              <a:pPr indent="0" lvl="0" marL="0" marR="0" rtl="0" algn="ctr">
                <a:spcBef>
                  <a:spcPts val="0"/>
                </a:spcBef>
                <a:spcAft>
                  <a:spcPts val="0"/>
                </a:spcAft>
                <a:buNone/>
              </a:pPr>
              <a:r>
                <a:rPr b="1" i="0" lang="fr-FR" sz="2400" u="none" cap="none" strike="noStrike">
                  <a:solidFill>
                    <a:srgbClr val="FFFFFF"/>
                  </a:solidFill>
                  <a:latin typeface="Arial"/>
                  <a:ea typeface="Arial"/>
                  <a:cs typeface="Arial"/>
                  <a:sym typeface="Arial"/>
                </a:rPr>
                <a:t>O</a:t>
              </a:r>
              <a:endParaRPr b="1" sz="2400">
                <a:solidFill>
                  <a:srgbClr val="FFFFFF"/>
                </a:solidFill>
                <a:latin typeface="Arial"/>
                <a:ea typeface="Arial"/>
                <a:cs typeface="Arial"/>
                <a:sym typeface="Arial"/>
              </a:endParaRPr>
            </a:p>
          </p:txBody>
        </p:sp>
      </p:grpSp>
      <p:sp>
        <p:nvSpPr>
          <p:cNvPr id="691" name="Google Shape;691;p10"/>
          <p:cNvSpPr/>
          <p:nvPr/>
        </p:nvSpPr>
        <p:spPr>
          <a:xfrm>
            <a:off x="983520" y="208343"/>
            <a:ext cx="10470127" cy="602723"/>
          </a:xfrm>
          <a:prstGeom prst="rect">
            <a:avLst/>
          </a:prstGeom>
          <a:noFill/>
          <a:ln>
            <a:noFill/>
          </a:ln>
        </p:spPr>
        <p:txBody>
          <a:bodyPr anchorCtr="0" anchor="t" bIns="45675" lIns="91425" spcFirstLastPara="1" rIns="91425" wrap="square" tIns="45675">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Observez cette image : à votre avis, quel comportement positif met-elle en évidence ?</a:t>
            </a:r>
            <a:endParaRPr/>
          </a:p>
        </p:txBody>
      </p:sp>
      <p:sp>
        <p:nvSpPr>
          <p:cNvPr id="692" name="Google Shape;692;p10"/>
          <p:cNvSpPr txBox="1"/>
          <p:nvPr/>
        </p:nvSpPr>
        <p:spPr>
          <a:xfrm>
            <a:off x="882588" y="606618"/>
            <a:ext cx="10208768"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L’enseignant.e </a:t>
            </a:r>
            <a:r>
              <a:rPr lang="fr-FR" sz="1400">
                <a:solidFill>
                  <a:schemeClr val="dk1"/>
                </a:solidFill>
                <a:latin typeface="Calibri"/>
                <a:ea typeface="Calibri"/>
                <a:cs typeface="Calibri"/>
                <a:sym typeface="Calibri"/>
              </a:rPr>
              <a:t> </a:t>
            </a:r>
            <a:r>
              <a:rPr i="1" lang="fr-FR" sz="1400">
                <a:solidFill>
                  <a:srgbClr val="A5A5A5"/>
                </a:solidFill>
                <a:latin typeface="Calibri"/>
                <a:ea typeface="Calibri"/>
                <a:cs typeface="Calibri"/>
                <a:sym typeface="Calibri"/>
              </a:rPr>
              <a:t>fait participer les élèves pour qu’ils expriment ce qu’ils comprennent de l’image.</a:t>
            </a:r>
            <a:endParaRPr/>
          </a:p>
        </p:txBody>
      </p:sp>
      <p:pic>
        <p:nvPicPr>
          <p:cNvPr descr="Une image contenant clipart, conception, illustration&#10;&#10;Le contenu généré par l’IA peut être incorrect." id="693" name="Google Shape;693;p10"/>
          <p:cNvPicPr preferRelativeResize="0"/>
          <p:nvPr/>
        </p:nvPicPr>
        <p:blipFill rotWithShape="1">
          <a:blip r:embed="rId3">
            <a:alphaModFix/>
          </a:blip>
          <a:srcRect b="0" l="0" r="0" t="0"/>
          <a:stretch/>
        </p:blipFill>
        <p:spPr>
          <a:xfrm>
            <a:off x="3909998" y="2010847"/>
            <a:ext cx="3433167" cy="300302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697" name="Shape 697"/>
        <p:cNvGrpSpPr/>
        <p:nvPr/>
      </p:nvGrpSpPr>
      <p:grpSpPr>
        <a:xfrm>
          <a:off x="0" y="0"/>
          <a:ext cx="0" cy="0"/>
          <a:chOff x="0" y="0"/>
          <a:chExt cx="0" cy="0"/>
        </a:xfrm>
      </p:grpSpPr>
      <p:grpSp>
        <p:nvGrpSpPr>
          <p:cNvPr id="698" name="Google Shape;698;p11"/>
          <p:cNvGrpSpPr/>
          <p:nvPr/>
        </p:nvGrpSpPr>
        <p:grpSpPr>
          <a:xfrm>
            <a:off x="11700219" y="64504"/>
            <a:ext cx="309819" cy="492443"/>
            <a:chOff x="3292012" y="1262085"/>
            <a:chExt cx="867138" cy="465572"/>
          </a:xfrm>
        </p:grpSpPr>
        <p:sp>
          <p:nvSpPr>
            <p:cNvPr id="699" name="Google Shape;699;p11"/>
            <p:cNvSpPr/>
            <p:nvPr/>
          </p:nvSpPr>
          <p:spPr>
            <a:xfrm>
              <a:off x="3292012" y="1302714"/>
              <a:ext cx="867138" cy="384316"/>
            </a:xfrm>
            <a:prstGeom prst="rect">
              <a:avLst/>
            </a:prstGeom>
            <a:solidFill>
              <a:srgbClr val="F7C475"/>
            </a:solidFill>
            <a:ln cap="flat" cmpd="sng" w="25400">
              <a:solidFill>
                <a:srgbClr val="F7C475"/>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F7C475"/>
                </a:solidFill>
                <a:latin typeface="Arial"/>
                <a:ea typeface="Arial"/>
                <a:cs typeface="Arial"/>
                <a:sym typeface="Arial"/>
              </a:endParaRPr>
            </a:p>
          </p:txBody>
        </p:sp>
        <p:sp>
          <p:nvSpPr>
            <p:cNvPr id="700" name="Google Shape;700;p11"/>
            <p:cNvSpPr/>
            <p:nvPr/>
          </p:nvSpPr>
          <p:spPr>
            <a:xfrm>
              <a:off x="3369403" y="1262085"/>
              <a:ext cx="789747" cy="465572"/>
            </a:xfrm>
            <a:prstGeom prst="rect">
              <a:avLst/>
            </a:prstGeom>
            <a:solidFill>
              <a:srgbClr val="F7C475"/>
            </a:solidFill>
            <a:ln cap="flat" cmpd="sng" w="9525">
              <a:solidFill>
                <a:srgbClr val="F7C475"/>
              </a:solidFill>
              <a:prstDash val="solid"/>
              <a:round/>
              <a:headEnd len="sm" w="sm" type="none"/>
              <a:tailEnd len="sm" w="sm" type="none"/>
            </a:ln>
          </p:spPr>
          <p:txBody>
            <a:bodyPr anchorCtr="0" anchor="t" bIns="60950" lIns="121900" spcFirstLastPara="1" rIns="121900" wrap="square" tIns="60950">
              <a:spAutoFit/>
            </a:bodyPr>
            <a:lstStyle/>
            <a:p>
              <a:pPr indent="0" lvl="0" marL="0" marR="0" rtl="0" algn="ctr">
                <a:spcBef>
                  <a:spcPts val="0"/>
                </a:spcBef>
                <a:spcAft>
                  <a:spcPts val="0"/>
                </a:spcAft>
                <a:buNone/>
              </a:pPr>
              <a:r>
                <a:rPr b="1" i="0" lang="fr-FR" sz="2400" u="none" cap="none" strike="noStrike">
                  <a:solidFill>
                    <a:srgbClr val="FFFFFF"/>
                  </a:solidFill>
                  <a:latin typeface="Arial"/>
                  <a:ea typeface="Arial"/>
                  <a:cs typeface="Arial"/>
                  <a:sym typeface="Arial"/>
                </a:rPr>
                <a:t>O</a:t>
              </a:r>
              <a:endParaRPr b="1" sz="2400">
                <a:solidFill>
                  <a:srgbClr val="FFFFFF"/>
                </a:solidFill>
                <a:latin typeface="Arial"/>
                <a:ea typeface="Arial"/>
                <a:cs typeface="Arial"/>
                <a:sym typeface="Arial"/>
              </a:endParaRPr>
            </a:p>
          </p:txBody>
        </p:sp>
      </p:grpSp>
      <p:sp>
        <p:nvSpPr>
          <p:cNvPr id="701" name="Google Shape;701;p11"/>
          <p:cNvSpPr/>
          <p:nvPr/>
        </p:nvSpPr>
        <p:spPr>
          <a:xfrm>
            <a:off x="860079" y="285438"/>
            <a:ext cx="10840140" cy="406497"/>
          </a:xfrm>
          <a:prstGeom prst="rect">
            <a:avLst/>
          </a:prstGeom>
          <a:noFill/>
          <a:ln>
            <a:noFill/>
          </a:ln>
        </p:spPr>
        <p:txBody>
          <a:bodyPr anchorCtr="0" anchor="t" bIns="45675" lIns="91425" spcFirstLastPara="1" rIns="91425" wrap="square" tIns="45675">
            <a:noAutofit/>
          </a:bodyPr>
          <a:lstStyle/>
          <a:p>
            <a:pPr indent="0" lvl="0" marL="0" marR="0" rtl="0" algn="l">
              <a:lnSpc>
                <a:spcPct val="90000"/>
              </a:lnSpc>
              <a:spcBef>
                <a:spcPts val="0"/>
              </a:spcBef>
              <a:spcAft>
                <a:spcPts val="0"/>
              </a:spcAft>
              <a:buNone/>
            </a:pPr>
            <a:r>
              <a:rPr b="1" lang="fr-FR" sz="1600">
                <a:solidFill>
                  <a:srgbClr val="A5A5A5"/>
                </a:solidFill>
                <a:latin typeface="Calibri"/>
                <a:ea typeface="Calibri"/>
                <a:cs typeface="Calibri"/>
                <a:sym typeface="Calibri"/>
              </a:rPr>
              <a:t>Parmi les comportements positifs à adopter, figure celui de ne pas manger en classe. </a:t>
            </a:r>
            <a:endParaRPr/>
          </a:p>
        </p:txBody>
      </p:sp>
      <p:sp>
        <p:nvSpPr>
          <p:cNvPr id="702" name="Google Shape;702;p11"/>
          <p:cNvSpPr txBox="1"/>
          <p:nvPr/>
        </p:nvSpPr>
        <p:spPr>
          <a:xfrm>
            <a:off x="480568" y="667504"/>
            <a:ext cx="10208768"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L’enseignant.e </a:t>
            </a:r>
            <a:r>
              <a:rPr lang="fr-FR" sz="1400">
                <a:solidFill>
                  <a:schemeClr val="dk1"/>
                </a:solidFill>
                <a:latin typeface="Calibri"/>
                <a:ea typeface="Calibri"/>
                <a:cs typeface="Calibri"/>
                <a:sym typeface="Calibri"/>
              </a:rPr>
              <a:t> </a:t>
            </a:r>
            <a:r>
              <a:rPr i="1" lang="fr-FR" sz="1400">
                <a:solidFill>
                  <a:srgbClr val="A5A5A5"/>
                </a:solidFill>
                <a:latin typeface="Calibri"/>
                <a:ea typeface="Calibri"/>
                <a:cs typeface="Calibri"/>
                <a:sym typeface="Calibri"/>
              </a:rPr>
              <a:t>recourt à l’alternance linguistique pour expliciter le comportement attendu.</a:t>
            </a:r>
            <a:endParaRPr/>
          </a:p>
        </p:txBody>
      </p:sp>
      <p:sp>
        <p:nvSpPr>
          <p:cNvPr id="703" name="Google Shape;703;p11"/>
          <p:cNvSpPr txBox="1"/>
          <p:nvPr/>
        </p:nvSpPr>
        <p:spPr>
          <a:xfrm>
            <a:off x="2496120" y="4670547"/>
            <a:ext cx="7199760" cy="1354217"/>
          </a:xfrm>
          <a:prstGeom prst="rect">
            <a:avLst/>
          </a:prstGeom>
          <a:noFill/>
          <a:ln>
            <a:noFill/>
          </a:ln>
        </p:spPr>
        <p:txBody>
          <a:bodyPr anchorCtr="0" anchor="t" bIns="45700" lIns="91425" spcFirstLastPara="1" rIns="91425" wrap="square" tIns="45700">
            <a:spAutoFit/>
          </a:bodyPr>
          <a:lstStyle/>
          <a:p>
            <a:pPr indent="-171450" lvl="0" marL="285750" marR="0" rtl="0" algn="ctr">
              <a:spcBef>
                <a:spcPts val="0"/>
              </a:spcBef>
              <a:spcAft>
                <a:spcPts val="0"/>
              </a:spcAft>
              <a:buClr>
                <a:schemeClr val="dk1"/>
              </a:buClr>
              <a:buSzPts val="1800"/>
              <a:buFont typeface="Arial"/>
              <a:buNone/>
            </a:pPr>
            <a:r>
              <a:t/>
            </a:r>
            <a:endParaRPr sz="1800">
              <a:solidFill>
                <a:schemeClr val="dk1"/>
              </a:solidFill>
              <a:latin typeface="Calibri"/>
              <a:ea typeface="Calibri"/>
              <a:cs typeface="Calibri"/>
              <a:sym typeface="Calibri"/>
            </a:endParaRPr>
          </a:p>
          <a:p>
            <a:pPr indent="0" lvl="0" marL="0" marR="0" rtl="0" algn="ctr">
              <a:spcBef>
                <a:spcPts val="0"/>
              </a:spcBef>
              <a:spcAft>
                <a:spcPts val="0"/>
              </a:spcAft>
              <a:buNone/>
            </a:pPr>
            <a:r>
              <a:rPr b="1" i="1" lang="fr-FR" sz="3200">
                <a:solidFill>
                  <a:srgbClr val="0070C0"/>
                </a:solidFill>
                <a:latin typeface="Calibri"/>
                <a:ea typeface="Calibri"/>
                <a:cs typeface="Calibri"/>
                <a:sym typeface="Calibri"/>
              </a:rPr>
              <a:t>«</a:t>
            </a:r>
            <a:r>
              <a:rPr b="1" lang="fr-FR" sz="3200">
                <a:solidFill>
                  <a:srgbClr val="0070C0"/>
                </a:solidFill>
                <a:latin typeface="Calibri"/>
                <a:ea typeface="Calibri"/>
                <a:cs typeface="Calibri"/>
                <a:sym typeface="Calibri"/>
              </a:rPr>
              <a:t>Il est interdit de manger en classe</a:t>
            </a:r>
            <a:r>
              <a:rPr b="1" i="1" lang="fr-FR" sz="3200">
                <a:solidFill>
                  <a:srgbClr val="0070C0"/>
                </a:solidFill>
                <a:latin typeface="Calibri"/>
                <a:ea typeface="Calibri"/>
                <a:cs typeface="Calibri"/>
                <a:sym typeface="Calibri"/>
              </a:rPr>
              <a:t>»</a:t>
            </a:r>
            <a:endParaRPr b="1" i="1" sz="3200">
              <a:solidFill>
                <a:srgbClr val="0070C0"/>
              </a:solidFill>
              <a:latin typeface="Calibri"/>
              <a:ea typeface="Calibri"/>
              <a:cs typeface="Calibri"/>
              <a:sym typeface="Calibri"/>
            </a:endParaRPr>
          </a:p>
          <a:p>
            <a:pPr indent="0" lvl="0" marL="0" marR="0" rtl="0" algn="ctr">
              <a:spcBef>
                <a:spcPts val="0"/>
              </a:spcBef>
              <a:spcAft>
                <a:spcPts val="0"/>
              </a:spcAft>
              <a:buNone/>
            </a:pPr>
            <a:r>
              <a:rPr b="1" i="1" lang="fr-FR" sz="3200">
                <a:solidFill>
                  <a:srgbClr val="0070C0"/>
                </a:solidFill>
                <a:latin typeface="Calibri"/>
                <a:ea typeface="Calibri"/>
                <a:cs typeface="Calibri"/>
                <a:sym typeface="Calibri"/>
              </a:rPr>
              <a:t>يمنع الاكل في القسم</a:t>
            </a:r>
            <a:endParaRPr b="1" i="1" sz="3200">
              <a:solidFill>
                <a:srgbClr val="0070C0"/>
              </a:solidFill>
              <a:latin typeface="Calibri"/>
              <a:ea typeface="Calibri"/>
              <a:cs typeface="Calibri"/>
              <a:sym typeface="Calibri"/>
            </a:endParaRPr>
          </a:p>
        </p:txBody>
      </p:sp>
      <p:pic>
        <p:nvPicPr>
          <p:cNvPr descr="Une image contenant clipart, conception, illustration&#10;&#10;Le contenu généré par l’IA peut être incorrect." id="704" name="Google Shape;704;p11"/>
          <p:cNvPicPr preferRelativeResize="0"/>
          <p:nvPr/>
        </p:nvPicPr>
        <p:blipFill rotWithShape="1">
          <a:blip r:embed="rId3">
            <a:alphaModFix/>
          </a:blip>
          <a:srcRect b="0" l="0" r="0" t="0"/>
          <a:stretch/>
        </p:blipFill>
        <p:spPr>
          <a:xfrm>
            <a:off x="4065006" y="1755596"/>
            <a:ext cx="3332478" cy="2914951"/>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8" name="Shape 708"/>
        <p:cNvGrpSpPr/>
        <p:nvPr/>
      </p:nvGrpSpPr>
      <p:grpSpPr>
        <a:xfrm>
          <a:off x="0" y="0"/>
          <a:ext cx="0" cy="0"/>
          <a:chOff x="0" y="0"/>
          <a:chExt cx="0" cy="0"/>
        </a:xfrm>
      </p:grpSpPr>
      <p:pic>
        <p:nvPicPr>
          <p:cNvPr descr="Une image contenant dessin humoristique, mammifère, illustration, clipart&#10;&#10;Le contenu généré par l’IA peut être incorrect." id="709" name="Google Shape;709;p12"/>
          <p:cNvPicPr preferRelativeResize="0"/>
          <p:nvPr/>
        </p:nvPicPr>
        <p:blipFill rotWithShape="1">
          <a:blip r:embed="rId3">
            <a:alphaModFix/>
          </a:blip>
          <a:srcRect b="0" l="0" r="0" t="0"/>
          <a:stretch/>
        </p:blipFill>
        <p:spPr>
          <a:xfrm>
            <a:off x="258072" y="1056200"/>
            <a:ext cx="4550664" cy="4550664"/>
          </a:xfrm>
          <a:prstGeom prst="rect">
            <a:avLst/>
          </a:prstGeom>
          <a:noFill/>
          <a:ln>
            <a:noFill/>
          </a:ln>
        </p:spPr>
      </p:pic>
      <p:grpSp>
        <p:nvGrpSpPr>
          <p:cNvPr id="710" name="Google Shape;710;p12"/>
          <p:cNvGrpSpPr/>
          <p:nvPr/>
        </p:nvGrpSpPr>
        <p:grpSpPr>
          <a:xfrm>
            <a:off x="4932835" y="1459304"/>
            <a:ext cx="6054377" cy="3711725"/>
            <a:chOff x="1715066" y="1103461"/>
            <a:chExt cx="5717724" cy="3124203"/>
          </a:xfrm>
        </p:grpSpPr>
        <p:sp>
          <p:nvSpPr>
            <p:cNvPr id="711" name="Google Shape;711;p12"/>
            <p:cNvSpPr/>
            <p:nvPr/>
          </p:nvSpPr>
          <p:spPr>
            <a:xfrm>
              <a:off x="1715066" y="1103461"/>
              <a:ext cx="5717724" cy="3124203"/>
            </a:xfrm>
            <a:prstGeom prst="rect">
              <a:avLst/>
            </a:prstGeom>
            <a:solidFill>
              <a:srgbClr val="F9D8A3"/>
            </a:solidFill>
            <a:ln cap="flat" cmpd="sng" w="9525">
              <a:solidFill>
                <a:srgbClr val="FFC000"/>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712" name="Google Shape;712;p12"/>
            <p:cNvSpPr/>
            <p:nvPr/>
          </p:nvSpPr>
          <p:spPr>
            <a:xfrm>
              <a:off x="1802501" y="1179667"/>
              <a:ext cx="5542845" cy="2971800"/>
            </a:xfrm>
            <a:prstGeom prst="rect">
              <a:avLst/>
            </a:prstGeom>
            <a:solidFill>
              <a:srgbClr val="FFFFFF"/>
            </a:solidFill>
            <a:ln cap="flat" cmpd="sng" w="9525">
              <a:solidFill>
                <a:srgbClr val="FFC000"/>
              </a:solidFill>
              <a:prstDash val="solid"/>
              <a:round/>
              <a:headEnd len="sm" w="sm" type="none"/>
              <a:tailEnd len="sm" w="sm" type="none"/>
            </a:ln>
            <a:effectLst>
              <a:outerShdw algn="tl">
                <a:srgbClr val="000000">
                  <a:alpha val="4705"/>
                </a:srgbClr>
              </a:outerShdw>
            </a:effectLst>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grpSp>
      <p:sp>
        <p:nvSpPr>
          <p:cNvPr id="713" name="Google Shape;713;p12"/>
          <p:cNvSpPr/>
          <p:nvPr/>
        </p:nvSpPr>
        <p:spPr>
          <a:xfrm>
            <a:off x="5141617" y="4829489"/>
            <a:ext cx="5527345" cy="77087"/>
          </a:xfrm>
          <a:prstGeom prst="rect">
            <a:avLst/>
          </a:prstGeom>
          <a:solidFill>
            <a:srgbClr val="FFC000"/>
          </a:solidFill>
          <a:ln cap="flat" cmpd="sng" w="9525">
            <a:solidFill>
              <a:srgbClr val="FFC000"/>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714" name="Google Shape;714;p12"/>
          <p:cNvSpPr/>
          <p:nvPr/>
        </p:nvSpPr>
        <p:spPr>
          <a:xfrm>
            <a:off x="4389349" y="1736952"/>
            <a:ext cx="1156184" cy="512421"/>
          </a:xfrm>
          <a:prstGeom prst="rect">
            <a:avLst/>
          </a:prstGeom>
          <a:solidFill>
            <a:srgbClr val="FFC000"/>
          </a:solidFill>
          <a:ln cap="flat" cmpd="sng" w="25400">
            <a:solidFill>
              <a:srgbClr val="FFC000"/>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715" name="Google Shape;715;p12"/>
          <p:cNvSpPr/>
          <p:nvPr/>
        </p:nvSpPr>
        <p:spPr>
          <a:xfrm>
            <a:off x="4469041" y="1746942"/>
            <a:ext cx="1052999" cy="492443"/>
          </a:xfrm>
          <a:prstGeom prst="rect">
            <a:avLst/>
          </a:prstGeom>
          <a:noFill/>
          <a:ln cap="flat" cmpd="sng" w="9525">
            <a:solidFill>
              <a:srgbClr val="FFC000"/>
            </a:solidFill>
            <a:prstDash val="solid"/>
            <a:round/>
            <a:headEnd len="sm" w="sm" type="none"/>
            <a:tailEnd len="sm" w="sm" type="none"/>
          </a:ln>
        </p:spPr>
        <p:txBody>
          <a:bodyPr anchorCtr="0" anchor="t" bIns="60950" lIns="121900" spcFirstLastPara="1" rIns="121900" wrap="square" tIns="60950">
            <a:spAutoFit/>
          </a:bodyPr>
          <a:lstStyle/>
          <a:p>
            <a:pPr indent="0" lvl="0" marL="0" marR="0" rtl="0" algn="ctr">
              <a:spcBef>
                <a:spcPts val="0"/>
              </a:spcBef>
              <a:spcAft>
                <a:spcPts val="0"/>
              </a:spcAft>
              <a:buNone/>
            </a:pPr>
            <a:r>
              <a:rPr b="1" i="0" lang="fr-FR" sz="2400" u="none" cap="none" strike="noStrike">
                <a:solidFill>
                  <a:srgbClr val="FFFFFF"/>
                </a:solidFill>
                <a:latin typeface="Arial"/>
                <a:ea typeface="Arial"/>
                <a:cs typeface="Arial"/>
                <a:sym typeface="Arial"/>
              </a:rPr>
              <a:t>O</a:t>
            </a:r>
            <a:endParaRPr b="1" sz="2400">
              <a:solidFill>
                <a:srgbClr val="FFFFFF"/>
              </a:solidFill>
              <a:latin typeface="Arial"/>
              <a:ea typeface="Arial"/>
              <a:cs typeface="Arial"/>
              <a:sym typeface="Arial"/>
            </a:endParaRPr>
          </a:p>
        </p:txBody>
      </p:sp>
      <p:sp>
        <p:nvSpPr>
          <p:cNvPr id="716" name="Google Shape;716;p12"/>
          <p:cNvSpPr txBox="1"/>
          <p:nvPr/>
        </p:nvSpPr>
        <p:spPr>
          <a:xfrm>
            <a:off x="5147892" y="2280492"/>
            <a:ext cx="5869201" cy="1833515"/>
          </a:xfrm>
          <a:prstGeom prst="rect">
            <a:avLst/>
          </a:prstGeom>
          <a:noFill/>
          <a:ln>
            <a:noFill/>
          </a:ln>
        </p:spPr>
        <p:txBody>
          <a:bodyPr anchorCtr="1" anchor="t" bIns="0" lIns="0" spcFirstLastPara="1" rIns="0" wrap="square" tIns="0">
            <a:spAutoFit/>
          </a:bodyPr>
          <a:lstStyle/>
          <a:p>
            <a:pPr indent="0" lvl="0" marL="0" marR="0" rtl="0" algn="ctr">
              <a:lnSpc>
                <a:spcPct val="131218"/>
              </a:lnSpc>
              <a:spcBef>
                <a:spcPts val="0"/>
              </a:spcBef>
              <a:spcAft>
                <a:spcPts val="0"/>
              </a:spcAft>
              <a:buNone/>
            </a:pPr>
            <a:r>
              <a:rPr b="1" i="0" lang="fr-FR" sz="4800" u="none" cap="none" strike="noStrike">
                <a:solidFill>
                  <a:srgbClr val="FFC000"/>
                </a:solidFill>
                <a:latin typeface="Arial"/>
                <a:ea typeface="Arial"/>
                <a:cs typeface="Arial"/>
                <a:sym typeface="Arial"/>
              </a:rPr>
              <a:t>Réactivation des prérequis</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0" name="Shape 720"/>
        <p:cNvGrpSpPr/>
        <p:nvPr/>
      </p:nvGrpSpPr>
      <p:grpSpPr>
        <a:xfrm>
          <a:off x="0" y="0"/>
          <a:ext cx="0" cy="0"/>
          <a:chOff x="0" y="0"/>
          <a:chExt cx="0" cy="0"/>
        </a:xfrm>
      </p:grpSpPr>
      <p:sp>
        <p:nvSpPr>
          <p:cNvPr id="721" name="Google Shape;721;p13"/>
          <p:cNvSpPr txBox="1"/>
          <p:nvPr/>
        </p:nvSpPr>
        <p:spPr>
          <a:xfrm>
            <a:off x="380409" y="575046"/>
            <a:ext cx="11177182"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Les élèves répondent sur leurs ardoises. Ils doivent verbaliser leur raisonnement.</a:t>
            </a:r>
            <a:endParaRPr/>
          </a:p>
        </p:txBody>
      </p:sp>
      <p:sp>
        <p:nvSpPr>
          <p:cNvPr id="722" name="Google Shape;722;p13"/>
          <p:cNvSpPr txBox="1"/>
          <p:nvPr/>
        </p:nvSpPr>
        <p:spPr>
          <a:xfrm>
            <a:off x="761260" y="186940"/>
            <a:ext cx="10553700" cy="5080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Choisissez la bonne proposition.</a:t>
            </a:r>
            <a:endParaRPr/>
          </a:p>
        </p:txBody>
      </p:sp>
      <p:grpSp>
        <p:nvGrpSpPr>
          <p:cNvPr id="723" name="Google Shape;723;p13"/>
          <p:cNvGrpSpPr/>
          <p:nvPr/>
        </p:nvGrpSpPr>
        <p:grpSpPr>
          <a:xfrm>
            <a:off x="11803806" y="34503"/>
            <a:ext cx="232364" cy="304873"/>
            <a:chOff x="3292012" y="1302714"/>
            <a:chExt cx="867138" cy="384316"/>
          </a:xfrm>
        </p:grpSpPr>
        <p:sp>
          <p:nvSpPr>
            <p:cNvPr id="724" name="Google Shape;724;p13"/>
            <p:cNvSpPr/>
            <p:nvPr/>
          </p:nvSpPr>
          <p:spPr>
            <a:xfrm>
              <a:off x="3292012" y="1302714"/>
              <a:ext cx="867138" cy="384316"/>
            </a:xfrm>
            <a:prstGeom prst="rect">
              <a:avLst/>
            </a:prstGeom>
            <a:solidFill>
              <a:srgbClr val="F7C475"/>
            </a:solidFill>
            <a:ln cap="flat" cmpd="sng" w="25400">
              <a:solidFill>
                <a:srgbClr val="F7C475"/>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Calibri"/>
                <a:buNone/>
              </a:pPr>
              <a:r>
                <a:t/>
              </a:r>
              <a:endParaRPr b="0" i="0" sz="900" u="none" cap="none" strike="noStrike">
                <a:solidFill>
                  <a:srgbClr val="F7C475"/>
                </a:solidFill>
                <a:latin typeface="Arial"/>
                <a:ea typeface="Arial"/>
                <a:cs typeface="Arial"/>
                <a:sym typeface="Arial"/>
              </a:endParaRPr>
            </a:p>
          </p:txBody>
        </p:sp>
        <p:sp>
          <p:nvSpPr>
            <p:cNvPr id="725" name="Google Shape;725;p13"/>
            <p:cNvSpPr/>
            <p:nvPr/>
          </p:nvSpPr>
          <p:spPr>
            <a:xfrm>
              <a:off x="3351780" y="1310206"/>
              <a:ext cx="789749" cy="369332"/>
            </a:xfrm>
            <a:prstGeom prst="rect">
              <a:avLst/>
            </a:prstGeom>
            <a:solidFill>
              <a:srgbClr val="F7C475"/>
            </a:solidFill>
            <a:ln cap="flat" cmpd="sng" w="9525">
              <a:solidFill>
                <a:srgbClr val="F7C475"/>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FFFFFF"/>
                </a:buClr>
                <a:buSzPts val="1800"/>
                <a:buFont typeface="Arial"/>
                <a:buNone/>
              </a:pPr>
              <a:r>
                <a:rPr b="1" i="0" lang="fr-FR" sz="1800" u="none" cap="none" strike="noStrike">
                  <a:solidFill>
                    <a:srgbClr val="FFFFFF"/>
                  </a:solidFill>
                  <a:latin typeface="Arial"/>
                  <a:ea typeface="Arial"/>
                  <a:cs typeface="Arial"/>
                  <a:sym typeface="Arial"/>
                </a:rPr>
                <a:t>O</a:t>
              </a:r>
              <a:endParaRPr b="1" i="0" sz="1800" u="none" cap="none" strike="noStrike">
                <a:solidFill>
                  <a:srgbClr val="FFFFFF"/>
                </a:solidFill>
                <a:latin typeface="Arial"/>
                <a:ea typeface="Arial"/>
                <a:cs typeface="Arial"/>
                <a:sym typeface="Arial"/>
              </a:endParaRPr>
            </a:p>
          </p:txBody>
        </p:sp>
      </p:grpSp>
      <p:grpSp>
        <p:nvGrpSpPr>
          <p:cNvPr id="726" name="Google Shape;726;p13"/>
          <p:cNvGrpSpPr/>
          <p:nvPr/>
        </p:nvGrpSpPr>
        <p:grpSpPr>
          <a:xfrm>
            <a:off x="11068320" y="186939"/>
            <a:ext cx="724840" cy="625508"/>
            <a:chOff x="779844" y="4335989"/>
            <a:chExt cx="563238" cy="575842"/>
          </a:xfrm>
        </p:grpSpPr>
        <p:pic>
          <p:nvPicPr>
            <p:cNvPr descr="Une image contenant Dessin animé, clipart, Animation, illustration&#10;&#10;Description générée automatiquement" id="727" name="Google Shape;727;p13"/>
            <p:cNvPicPr preferRelativeResize="0"/>
            <p:nvPr/>
          </p:nvPicPr>
          <p:blipFill rotWithShape="1">
            <a:blip r:embed="rId3">
              <a:alphaModFix/>
            </a:blip>
            <a:srcRect b="23864" l="18242" r="18458" t="9344"/>
            <a:stretch/>
          </p:blipFill>
          <p:spPr>
            <a:xfrm>
              <a:off x="779844" y="4335989"/>
              <a:ext cx="563238" cy="575842"/>
            </a:xfrm>
            <a:prstGeom prst="rect">
              <a:avLst/>
            </a:prstGeom>
            <a:noFill/>
            <a:ln>
              <a:noFill/>
            </a:ln>
          </p:spPr>
        </p:pic>
        <p:sp>
          <p:nvSpPr>
            <p:cNvPr id="728" name="Google Shape;728;p13"/>
            <p:cNvSpPr/>
            <p:nvPr/>
          </p:nvSpPr>
          <p:spPr>
            <a:xfrm>
              <a:off x="1146883" y="4430870"/>
              <a:ext cx="160172" cy="106680"/>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67">
                <a:solidFill>
                  <a:srgbClr val="FFFFFF"/>
                </a:solidFill>
                <a:latin typeface="Arial"/>
                <a:ea typeface="Arial"/>
                <a:cs typeface="Arial"/>
                <a:sym typeface="Arial"/>
              </a:endParaRPr>
            </a:p>
          </p:txBody>
        </p:sp>
      </p:grpSp>
      <p:sp>
        <p:nvSpPr>
          <p:cNvPr id="729" name="Google Shape;729;p13"/>
          <p:cNvSpPr/>
          <p:nvPr/>
        </p:nvSpPr>
        <p:spPr>
          <a:xfrm>
            <a:off x="1861571" y="3183194"/>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A</a:t>
            </a:r>
            <a:endParaRPr/>
          </a:p>
        </p:txBody>
      </p:sp>
      <p:sp>
        <p:nvSpPr>
          <p:cNvPr id="730" name="Google Shape;730;p13"/>
          <p:cNvSpPr/>
          <p:nvPr/>
        </p:nvSpPr>
        <p:spPr>
          <a:xfrm>
            <a:off x="1861571" y="4963553"/>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C</a:t>
            </a:r>
            <a:endParaRPr/>
          </a:p>
        </p:txBody>
      </p:sp>
      <p:sp>
        <p:nvSpPr>
          <p:cNvPr id="731" name="Google Shape;731;p13"/>
          <p:cNvSpPr/>
          <p:nvPr/>
        </p:nvSpPr>
        <p:spPr>
          <a:xfrm>
            <a:off x="1861571" y="4041800"/>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B</a:t>
            </a:r>
            <a:endParaRPr/>
          </a:p>
        </p:txBody>
      </p:sp>
      <p:sp>
        <p:nvSpPr>
          <p:cNvPr id="732" name="Google Shape;732;p13"/>
          <p:cNvSpPr/>
          <p:nvPr/>
        </p:nvSpPr>
        <p:spPr>
          <a:xfrm>
            <a:off x="3159626" y="3899162"/>
            <a:ext cx="697149" cy="716200"/>
          </a:xfrm>
          <a:prstGeom prst="ellipse">
            <a:avLst/>
          </a:prstGeom>
          <a:solidFill>
            <a:srgbClr val="FF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33" name="Google Shape;733;p13"/>
          <p:cNvSpPr/>
          <p:nvPr/>
        </p:nvSpPr>
        <p:spPr>
          <a:xfrm>
            <a:off x="3185275" y="4936705"/>
            <a:ext cx="697149" cy="716200"/>
          </a:xfrm>
          <a:prstGeom prst="ellipse">
            <a:avLst/>
          </a:prstGeom>
          <a:solidFill>
            <a:srgbClr val="FFFF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34" name="Google Shape;734;p13"/>
          <p:cNvSpPr/>
          <p:nvPr/>
        </p:nvSpPr>
        <p:spPr>
          <a:xfrm>
            <a:off x="3185276" y="3006359"/>
            <a:ext cx="697149" cy="716200"/>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35" name="Google Shape;735;p13"/>
          <p:cNvSpPr txBox="1"/>
          <p:nvPr/>
        </p:nvSpPr>
        <p:spPr>
          <a:xfrm>
            <a:off x="1503424" y="1983624"/>
            <a:ext cx="8292426" cy="461665"/>
          </a:xfrm>
          <a:prstGeom prst="rect">
            <a:avLst/>
          </a:prstGeom>
          <a:solidFill>
            <a:srgbClr val="C7E4F6"/>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fr-FR" sz="2400">
                <a:solidFill>
                  <a:schemeClr val="dk1"/>
                </a:solidFill>
                <a:latin typeface="Calibri"/>
                <a:ea typeface="Calibri"/>
                <a:cs typeface="Calibri"/>
                <a:sym typeface="Calibri"/>
              </a:rPr>
              <a:t>Le modèle moléculaire qui représente un atome d’oxygène est :</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9" name="Shape 739"/>
        <p:cNvGrpSpPr/>
        <p:nvPr/>
      </p:nvGrpSpPr>
      <p:grpSpPr>
        <a:xfrm>
          <a:off x="0" y="0"/>
          <a:ext cx="0" cy="0"/>
          <a:chOff x="0" y="0"/>
          <a:chExt cx="0" cy="0"/>
        </a:xfrm>
      </p:grpSpPr>
      <p:sp>
        <p:nvSpPr>
          <p:cNvPr id="740" name="Google Shape;740;p14"/>
          <p:cNvSpPr txBox="1"/>
          <p:nvPr/>
        </p:nvSpPr>
        <p:spPr>
          <a:xfrm>
            <a:off x="819150" y="194446"/>
            <a:ext cx="10553700" cy="5080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400">
                <a:solidFill>
                  <a:srgbClr val="A5A5A5"/>
                </a:solidFill>
                <a:latin typeface="Calibri"/>
                <a:ea typeface="Calibri"/>
                <a:cs typeface="Calibri"/>
                <a:sym typeface="Calibri"/>
              </a:rPr>
              <a:t>Dans la modélisation que nous avons adoptée, un atome d’oxygène est représenté par une boule de couleur rouge, l’atome de carbone par une boule noire et l’atome de soufre par une boule jaune.</a:t>
            </a:r>
            <a:endParaRPr b="1" sz="1400">
              <a:solidFill>
                <a:srgbClr val="A5A5A5"/>
              </a:solidFill>
              <a:latin typeface="Calibri"/>
              <a:ea typeface="Calibri"/>
              <a:cs typeface="Calibri"/>
              <a:sym typeface="Calibri"/>
            </a:endParaRPr>
          </a:p>
        </p:txBody>
      </p:sp>
      <p:grpSp>
        <p:nvGrpSpPr>
          <p:cNvPr id="741" name="Google Shape;741;p14"/>
          <p:cNvGrpSpPr/>
          <p:nvPr/>
        </p:nvGrpSpPr>
        <p:grpSpPr>
          <a:xfrm>
            <a:off x="11803806" y="34503"/>
            <a:ext cx="232364" cy="304873"/>
            <a:chOff x="3292012" y="1302714"/>
            <a:chExt cx="867138" cy="384316"/>
          </a:xfrm>
        </p:grpSpPr>
        <p:sp>
          <p:nvSpPr>
            <p:cNvPr id="742" name="Google Shape;742;p14"/>
            <p:cNvSpPr/>
            <p:nvPr/>
          </p:nvSpPr>
          <p:spPr>
            <a:xfrm>
              <a:off x="3292012" y="1302714"/>
              <a:ext cx="867138" cy="384316"/>
            </a:xfrm>
            <a:prstGeom prst="rect">
              <a:avLst/>
            </a:prstGeom>
            <a:solidFill>
              <a:srgbClr val="F7C475"/>
            </a:solidFill>
            <a:ln cap="flat" cmpd="sng" w="25400">
              <a:solidFill>
                <a:srgbClr val="F7C475"/>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Calibri"/>
                <a:buNone/>
              </a:pPr>
              <a:r>
                <a:t/>
              </a:r>
              <a:endParaRPr b="0" i="0" sz="900" u="none" cap="none" strike="noStrike">
                <a:solidFill>
                  <a:srgbClr val="F7C475"/>
                </a:solidFill>
                <a:latin typeface="Arial"/>
                <a:ea typeface="Arial"/>
                <a:cs typeface="Arial"/>
                <a:sym typeface="Arial"/>
              </a:endParaRPr>
            </a:p>
          </p:txBody>
        </p:sp>
        <p:sp>
          <p:nvSpPr>
            <p:cNvPr id="743" name="Google Shape;743;p14"/>
            <p:cNvSpPr/>
            <p:nvPr/>
          </p:nvSpPr>
          <p:spPr>
            <a:xfrm>
              <a:off x="3351780" y="1310206"/>
              <a:ext cx="789749" cy="369332"/>
            </a:xfrm>
            <a:prstGeom prst="rect">
              <a:avLst/>
            </a:prstGeom>
            <a:solidFill>
              <a:srgbClr val="F7C475"/>
            </a:solidFill>
            <a:ln cap="flat" cmpd="sng" w="9525">
              <a:solidFill>
                <a:srgbClr val="F7C475"/>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FFFFFF"/>
                </a:buClr>
                <a:buSzPts val="1800"/>
                <a:buFont typeface="Arial"/>
                <a:buNone/>
              </a:pPr>
              <a:r>
                <a:rPr b="1" i="0" lang="fr-FR" sz="1800" u="none" cap="none" strike="noStrike">
                  <a:solidFill>
                    <a:srgbClr val="FFFFFF"/>
                  </a:solidFill>
                  <a:latin typeface="Arial"/>
                  <a:ea typeface="Arial"/>
                  <a:cs typeface="Arial"/>
                  <a:sym typeface="Arial"/>
                </a:rPr>
                <a:t>O</a:t>
              </a:r>
              <a:endParaRPr b="1" i="0" sz="1800" u="none" cap="none" strike="noStrike">
                <a:solidFill>
                  <a:srgbClr val="FFFFFF"/>
                </a:solidFill>
                <a:latin typeface="Arial"/>
                <a:ea typeface="Arial"/>
                <a:cs typeface="Arial"/>
                <a:sym typeface="Arial"/>
              </a:endParaRPr>
            </a:p>
          </p:txBody>
        </p:sp>
      </p:grpSp>
      <p:pic>
        <p:nvPicPr>
          <p:cNvPr id="744" name="Google Shape;744;p14"/>
          <p:cNvPicPr preferRelativeResize="0"/>
          <p:nvPr/>
        </p:nvPicPr>
        <p:blipFill rotWithShape="1">
          <a:blip r:embed="rId3">
            <a:alphaModFix/>
          </a:blip>
          <a:srcRect b="0" l="0" r="0" t="0"/>
          <a:stretch/>
        </p:blipFill>
        <p:spPr>
          <a:xfrm>
            <a:off x="11231930" y="186939"/>
            <a:ext cx="583170" cy="583170"/>
          </a:xfrm>
          <a:prstGeom prst="rect">
            <a:avLst/>
          </a:prstGeom>
          <a:noFill/>
          <a:ln>
            <a:noFill/>
          </a:ln>
        </p:spPr>
      </p:pic>
      <p:sp>
        <p:nvSpPr>
          <p:cNvPr id="745" name="Google Shape;745;p14"/>
          <p:cNvSpPr txBox="1"/>
          <p:nvPr/>
        </p:nvSpPr>
        <p:spPr>
          <a:xfrm>
            <a:off x="380409" y="575046"/>
            <a:ext cx="11177182"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L’enseignant·e  rappelle qu’il ne s’agit que d’une modélisation. Les couleurs utilisées sont un choix conventionnel et pourraient être différentes.</a:t>
            </a:r>
            <a:endParaRPr/>
          </a:p>
        </p:txBody>
      </p:sp>
      <p:pic>
        <p:nvPicPr>
          <p:cNvPr descr="Coche avec un remplissage uni" id="746" name="Google Shape;746;p14"/>
          <p:cNvPicPr preferRelativeResize="0"/>
          <p:nvPr/>
        </p:nvPicPr>
        <p:blipFill rotWithShape="1">
          <a:blip r:embed="rId4">
            <a:alphaModFix/>
          </a:blip>
          <a:srcRect b="0" l="0" r="0" t="0"/>
          <a:stretch/>
        </p:blipFill>
        <p:spPr>
          <a:xfrm>
            <a:off x="995516" y="3914847"/>
            <a:ext cx="684830" cy="684830"/>
          </a:xfrm>
          <a:prstGeom prst="rect">
            <a:avLst/>
          </a:prstGeom>
          <a:noFill/>
          <a:ln>
            <a:noFill/>
          </a:ln>
        </p:spPr>
      </p:pic>
      <p:sp>
        <p:nvSpPr>
          <p:cNvPr id="747" name="Google Shape;747;p14"/>
          <p:cNvSpPr txBox="1"/>
          <p:nvPr/>
        </p:nvSpPr>
        <p:spPr>
          <a:xfrm>
            <a:off x="1503424" y="1983624"/>
            <a:ext cx="8292426" cy="461665"/>
          </a:xfrm>
          <a:prstGeom prst="rect">
            <a:avLst/>
          </a:prstGeom>
          <a:solidFill>
            <a:srgbClr val="C7E4F6"/>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fr-FR" sz="2400">
                <a:solidFill>
                  <a:schemeClr val="dk1"/>
                </a:solidFill>
                <a:latin typeface="Calibri"/>
                <a:ea typeface="Calibri"/>
                <a:cs typeface="Calibri"/>
                <a:sym typeface="Calibri"/>
              </a:rPr>
              <a:t>Le modèle moléculaire qui représente un atome d’oxygène est :</a:t>
            </a:r>
            <a:endParaRPr/>
          </a:p>
        </p:txBody>
      </p:sp>
      <p:sp>
        <p:nvSpPr>
          <p:cNvPr id="748" name="Google Shape;748;p14"/>
          <p:cNvSpPr/>
          <p:nvPr/>
        </p:nvSpPr>
        <p:spPr>
          <a:xfrm>
            <a:off x="1861571" y="3183194"/>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A</a:t>
            </a:r>
            <a:endParaRPr/>
          </a:p>
        </p:txBody>
      </p:sp>
      <p:sp>
        <p:nvSpPr>
          <p:cNvPr id="749" name="Google Shape;749;p14"/>
          <p:cNvSpPr/>
          <p:nvPr/>
        </p:nvSpPr>
        <p:spPr>
          <a:xfrm>
            <a:off x="1861571" y="4963553"/>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C</a:t>
            </a:r>
            <a:endParaRPr/>
          </a:p>
        </p:txBody>
      </p:sp>
      <p:sp>
        <p:nvSpPr>
          <p:cNvPr id="750" name="Google Shape;750;p14"/>
          <p:cNvSpPr/>
          <p:nvPr/>
        </p:nvSpPr>
        <p:spPr>
          <a:xfrm>
            <a:off x="1861571" y="4041800"/>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B</a:t>
            </a:r>
            <a:endParaRPr/>
          </a:p>
        </p:txBody>
      </p:sp>
      <p:sp>
        <p:nvSpPr>
          <p:cNvPr id="751" name="Google Shape;751;p14"/>
          <p:cNvSpPr/>
          <p:nvPr/>
        </p:nvSpPr>
        <p:spPr>
          <a:xfrm>
            <a:off x="3159626" y="3899162"/>
            <a:ext cx="697149" cy="716200"/>
          </a:xfrm>
          <a:prstGeom prst="ellipse">
            <a:avLst/>
          </a:prstGeom>
          <a:solidFill>
            <a:srgbClr val="FF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52" name="Google Shape;752;p14"/>
          <p:cNvSpPr/>
          <p:nvPr/>
        </p:nvSpPr>
        <p:spPr>
          <a:xfrm>
            <a:off x="3185275" y="4936705"/>
            <a:ext cx="697149" cy="716200"/>
          </a:xfrm>
          <a:prstGeom prst="ellipse">
            <a:avLst/>
          </a:prstGeom>
          <a:solidFill>
            <a:srgbClr val="FFFF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53" name="Google Shape;753;p14"/>
          <p:cNvSpPr/>
          <p:nvPr/>
        </p:nvSpPr>
        <p:spPr>
          <a:xfrm>
            <a:off x="3185276" y="3006359"/>
            <a:ext cx="697149" cy="716200"/>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7" name="Shape 757"/>
        <p:cNvGrpSpPr/>
        <p:nvPr/>
      </p:nvGrpSpPr>
      <p:grpSpPr>
        <a:xfrm>
          <a:off x="0" y="0"/>
          <a:ext cx="0" cy="0"/>
          <a:chOff x="0" y="0"/>
          <a:chExt cx="0" cy="0"/>
        </a:xfrm>
      </p:grpSpPr>
      <p:sp>
        <p:nvSpPr>
          <p:cNvPr id="758" name="Google Shape;758;p15"/>
          <p:cNvSpPr txBox="1"/>
          <p:nvPr/>
        </p:nvSpPr>
        <p:spPr>
          <a:xfrm>
            <a:off x="380409" y="575046"/>
            <a:ext cx="11177182"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Les élèves répondent sur leurs ardoises. Ils doivent verbaliser leur raisonnement.</a:t>
            </a:r>
            <a:endParaRPr/>
          </a:p>
        </p:txBody>
      </p:sp>
      <p:sp>
        <p:nvSpPr>
          <p:cNvPr id="759" name="Google Shape;759;p15"/>
          <p:cNvSpPr txBox="1"/>
          <p:nvPr/>
        </p:nvSpPr>
        <p:spPr>
          <a:xfrm>
            <a:off x="761260" y="186940"/>
            <a:ext cx="10553700" cy="5080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Passons maintenant à la question suivante. Choisissez la bonne proposition.</a:t>
            </a:r>
            <a:endParaRPr/>
          </a:p>
        </p:txBody>
      </p:sp>
      <p:grpSp>
        <p:nvGrpSpPr>
          <p:cNvPr id="760" name="Google Shape;760;p15"/>
          <p:cNvGrpSpPr/>
          <p:nvPr/>
        </p:nvGrpSpPr>
        <p:grpSpPr>
          <a:xfrm>
            <a:off x="11803806" y="34503"/>
            <a:ext cx="232364" cy="304873"/>
            <a:chOff x="3292012" y="1302714"/>
            <a:chExt cx="867138" cy="384316"/>
          </a:xfrm>
        </p:grpSpPr>
        <p:sp>
          <p:nvSpPr>
            <p:cNvPr id="761" name="Google Shape;761;p15"/>
            <p:cNvSpPr/>
            <p:nvPr/>
          </p:nvSpPr>
          <p:spPr>
            <a:xfrm>
              <a:off x="3292012" y="1302714"/>
              <a:ext cx="867138" cy="384316"/>
            </a:xfrm>
            <a:prstGeom prst="rect">
              <a:avLst/>
            </a:prstGeom>
            <a:solidFill>
              <a:srgbClr val="F7C475"/>
            </a:solidFill>
            <a:ln cap="flat" cmpd="sng" w="25400">
              <a:solidFill>
                <a:srgbClr val="F7C475"/>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Calibri"/>
                <a:buNone/>
              </a:pPr>
              <a:r>
                <a:t/>
              </a:r>
              <a:endParaRPr b="0" i="0" sz="900" u="none" cap="none" strike="noStrike">
                <a:solidFill>
                  <a:srgbClr val="F7C475"/>
                </a:solidFill>
                <a:latin typeface="Arial"/>
                <a:ea typeface="Arial"/>
                <a:cs typeface="Arial"/>
                <a:sym typeface="Arial"/>
              </a:endParaRPr>
            </a:p>
          </p:txBody>
        </p:sp>
        <p:sp>
          <p:nvSpPr>
            <p:cNvPr id="762" name="Google Shape;762;p15"/>
            <p:cNvSpPr/>
            <p:nvPr/>
          </p:nvSpPr>
          <p:spPr>
            <a:xfrm>
              <a:off x="3351780" y="1310206"/>
              <a:ext cx="789749" cy="369332"/>
            </a:xfrm>
            <a:prstGeom prst="rect">
              <a:avLst/>
            </a:prstGeom>
            <a:solidFill>
              <a:srgbClr val="F7C475"/>
            </a:solidFill>
            <a:ln cap="flat" cmpd="sng" w="9525">
              <a:solidFill>
                <a:srgbClr val="F7C475"/>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FFFFFF"/>
                </a:buClr>
                <a:buSzPts val="1800"/>
                <a:buFont typeface="Arial"/>
                <a:buNone/>
              </a:pPr>
              <a:r>
                <a:rPr b="1" i="0" lang="fr-FR" sz="1800" u="none" cap="none" strike="noStrike">
                  <a:solidFill>
                    <a:srgbClr val="FFFFFF"/>
                  </a:solidFill>
                  <a:latin typeface="Arial"/>
                  <a:ea typeface="Arial"/>
                  <a:cs typeface="Arial"/>
                  <a:sym typeface="Arial"/>
                </a:rPr>
                <a:t>O</a:t>
              </a:r>
              <a:endParaRPr b="1" i="0" sz="1800" u="none" cap="none" strike="noStrike">
                <a:solidFill>
                  <a:srgbClr val="FFFFFF"/>
                </a:solidFill>
                <a:latin typeface="Arial"/>
                <a:ea typeface="Arial"/>
                <a:cs typeface="Arial"/>
                <a:sym typeface="Arial"/>
              </a:endParaRPr>
            </a:p>
          </p:txBody>
        </p:sp>
      </p:grpSp>
      <p:grpSp>
        <p:nvGrpSpPr>
          <p:cNvPr id="763" name="Google Shape;763;p15"/>
          <p:cNvGrpSpPr/>
          <p:nvPr/>
        </p:nvGrpSpPr>
        <p:grpSpPr>
          <a:xfrm>
            <a:off x="11068320" y="186939"/>
            <a:ext cx="724840" cy="625508"/>
            <a:chOff x="779844" y="4335989"/>
            <a:chExt cx="563238" cy="575842"/>
          </a:xfrm>
        </p:grpSpPr>
        <p:pic>
          <p:nvPicPr>
            <p:cNvPr descr="Une image contenant Dessin animé, clipart, Animation, illustration&#10;&#10;Description générée automatiquement" id="764" name="Google Shape;764;p15"/>
            <p:cNvPicPr preferRelativeResize="0"/>
            <p:nvPr/>
          </p:nvPicPr>
          <p:blipFill rotWithShape="1">
            <a:blip r:embed="rId3">
              <a:alphaModFix/>
            </a:blip>
            <a:srcRect b="23864" l="18242" r="18458" t="9344"/>
            <a:stretch/>
          </p:blipFill>
          <p:spPr>
            <a:xfrm>
              <a:off x="779844" y="4335989"/>
              <a:ext cx="563238" cy="575842"/>
            </a:xfrm>
            <a:prstGeom prst="rect">
              <a:avLst/>
            </a:prstGeom>
            <a:noFill/>
            <a:ln>
              <a:noFill/>
            </a:ln>
          </p:spPr>
        </p:pic>
        <p:sp>
          <p:nvSpPr>
            <p:cNvPr id="765" name="Google Shape;765;p15"/>
            <p:cNvSpPr/>
            <p:nvPr/>
          </p:nvSpPr>
          <p:spPr>
            <a:xfrm>
              <a:off x="1146883" y="4430870"/>
              <a:ext cx="160172" cy="106680"/>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67">
                <a:solidFill>
                  <a:srgbClr val="FFFFFF"/>
                </a:solidFill>
                <a:latin typeface="Arial"/>
                <a:ea typeface="Arial"/>
                <a:cs typeface="Arial"/>
                <a:sym typeface="Arial"/>
              </a:endParaRPr>
            </a:p>
          </p:txBody>
        </p:sp>
      </p:grpSp>
      <p:sp>
        <p:nvSpPr>
          <p:cNvPr id="766" name="Google Shape;766;p15"/>
          <p:cNvSpPr txBox="1"/>
          <p:nvPr/>
        </p:nvSpPr>
        <p:spPr>
          <a:xfrm>
            <a:off x="1503424" y="1983624"/>
            <a:ext cx="7658683" cy="461665"/>
          </a:xfrm>
          <a:prstGeom prst="rect">
            <a:avLst/>
          </a:prstGeom>
          <a:solidFill>
            <a:srgbClr val="C7E4F6"/>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fr-FR" sz="2400">
                <a:solidFill>
                  <a:schemeClr val="dk1"/>
                </a:solidFill>
                <a:latin typeface="Calibri"/>
                <a:ea typeface="Calibri"/>
                <a:cs typeface="Calibri"/>
                <a:sym typeface="Calibri"/>
              </a:rPr>
              <a:t>Le modèle moléculaire ci-contre représente :</a:t>
            </a:r>
            <a:endParaRPr/>
          </a:p>
        </p:txBody>
      </p:sp>
      <p:pic>
        <p:nvPicPr>
          <p:cNvPr descr="Une image contenant cœur, rouge&#10;&#10;Le contenu généré par l’IA peut être incorrect." id="767" name="Google Shape;767;p15"/>
          <p:cNvPicPr preferRelativeResize="0"/>
          <p:nvPr/>
        </p:nvPicPr>
        <p:blipFill rotWithShape="1">
          <a:blip r:embed="rId4">
            <a:alphaModFix/>
          </a:blip>
          <a:srcRect b="0" l="0" r="0" t="0"/>
          <a:stretch/>
        </p:blipFill>
        <p:spPr>
          <a:xfrm>
            <a:off x="9550681" y="1673341"/>
            <a:ext cx="1517639" cy="901098"/>
          </a:xfrm>
          <a:prstGeom prst="rect">
            <a:avLst/>
          </a:prstGeom>
          <a:noFill/>
          <a:ln>
            <a:noFill/>
          </a:ln>
        </p:spPr>
      </p:pic>
      <p:sp>
        <p:nvSpPr>
          <p:cNvPr id="768" name="Google Shape;768;p15"/>
          <p:cNvSpPr/>
          <p:nvPr/>
        </p:nvSpPr>
        <p:spPr>
          <a:xfrm>
            <a:off x="2293570" y="3183194"/>
            <a:ext cx="4306406"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Un atome d’oxygène </a:t>
            </a:r>
            <a:r>
              <a:rPr b="1" lang="fr-FR" sz="2400">
                <a:solidFill>
                  <a:schemeClr val="dk1"/>
                </a:solidFill>
                <a:latin typeface="Calibri"/>
                <a:ea typeface="Calibri"/>
                <a:cs typeface="Calibri"/>
                <a:sym typeface="Calibri"/>
              </a:rPr>
              <a:t>O</a:t>
            </a:r>
            <a:r>
              <a:rPr lang="fr-FR" sz="2400">
                <a:solidFill>
                  <a:schemeClr val="dk1"/>
                </a:solidFill>
                <a:latin typeface="Calibri"/>
                <a:ea typeface="Calibri"/>
                <a:cs typeface="Calibri"/>
                <a:sym typeface="Calibri"/>
              </a:rPr>
              <a:t>.</a:t>
            </a:r>
            <a:endParaRPr sz="2400">
              <a:solidFill>
                <a:schemeClr val="dk1"/>
              </a:solidFill>
              <a:latin typeface="Calibri"/>
              <a:ea typeface="Calibri"/>
              <a:cs typeface="Calibri"/>
              <a:sym typeface="Calibri"/>
            </a:endParaRPr>
          </a:p>
        </p:txBody>
      </p:sp>
      <p:sp>
        <p:nvSpPr>
          <p:cNvPr id="769" name="Google Shape;769;p15"/>
          <p:cNvSpPr/>
          <p:nvPr/>
        </p:nvSpPr>
        <p:spPr>
          <a:xfrm>
            <a:off x="1861571" y="3183194"/>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A</a:t>
            </a:r>
            <a:endParaRPr/>
          </a:p>
        </p:txBody>
      </p:sp>
      <p:sp>
        <p:nvSpPr>
          <p:cNvPr id="770" name="Google Shape;770;p15"/>
          <p:cNvSpPr/>
          <p:nvPr/>
        </p:nvSpPr>
        <p:spPr>
          <a:xfrm>
            <a:off x="2293570" y="4963553"/>
            <a:ext cx="3889947"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Une molécule de </a:t>
            </a:r>
            <a:r>
              <a:rPr lang="fr-FR" sz="2400">
                <a:solidFill>
                  <a:srgbClr val="FF0000"/>
                </a:solidFill>
                <a:latin typeface="Calibri"/>
                <a:ea typeface="Calibri"/>
                <a:cs typeface="Calibri"/>
                <a:sym typeface="Calibri"/>
              </a:rPr>
              <a:t>di</a:t>
            </a:r>
            <a:r>
              <a:rPr lang="fr-FR" sz="2400">
                <a:solidFill>
                  <a:schemeClr val="dk1"/>
                </a:solidFill>
                <a:latin typeface="Calibri"/>
                <a:ea typeface="Calibri"/>
                <a:cs typeface="Calibri"/>
                <a:sym typeface="Calibri"/>
              </a:rPr>
              <a:t>azote </a:t>
            </a:r>
            <a:r>
              <a:rPr b="1" lang="fr-FR" sz="2400">
                <a:solidFill>
                  <a:schemeClr val="dk1"/>
                </a:solidFill>
                <a:latin typeface="Calibri"/>
                <a:ea typeface="Calibri"/>
                <a:cs typeface="Calibri"/>
                <a:sym typeface="Calibri"/>
              </a:rPr>
              <a:t>N</a:t>
            </a:r>
            <a:r>
              <a:rPr b="1" baseline="-25000" lang="fr-FR" sz="2400">
                <a:solidFill>
                  <a:schemeClr val="dk1"/>
                </a:solidFill>
                <a:latin typeface="Calibri"/>
                <a:ea typeface="Calibri"/>
                <a:cs typeface="Calibri"/>
                <a:sym typeface="Calibri"/>
              </a:rPr>
              <a:t>2</a:t>
            </a:r>
            <a:r>
              <a:rPr lang="fr-FR" sz="2400">
                <a:solidFill>
                  <a:schemeClr val="dk1"/>
                </a:solidFill>
                <a:latin typeface="Calibri"/>
                <a:ea typeface="Calibri"/>
                <a:cs typeface="Calibri"/>
                <a:sym typeface="Calibri"/>
              </a:rPr>
              <a:t>.</a:t>
            </a:r>
            <a:endParaRPr/>
          </a:p>
        </p:txBody>
      </p:sp>
      <p:sp>
        <p:nvSpPr>
          <p:cNvPr id="771" name="Google Shape;771;p15"/>
          <p:cNvSpPr/>
          <p:nvPr/>
        </p:nvSpPr>
        <p:spPr>
          <a:xfrm>
            <a:off x="1861571" y="4963553"/>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C</a:t>
            </a:r>
            <a:endParaRPr/>
          </a:p>
        </p:txBody>
      </p:sp>
      <p:sp>
        <p:nvSpPr>
          <p:cNvPr id="772" name="Google Shape;772;p15"/>
          <p:cNvSpPr/>
          <p:nvPr/>
        </p:nvSpPr>
        <p:spPr>
          <a:xfrm>
            <a:off x="2254242" y="4072867"/>
            <a:ext cx="4345734"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Une molécule de </a:t>
            </a:r>
            <a:r>
              <a:rPr lang="fr-FR" sz="2400">
                <a:solidFill>
                  <a:srgbClr val="FF0000"/>
                </a:solidFill>
                <a:latin typeface="Calibri"/>
                <a:ea typeface="Calibri"/>
                <a:cs typeface="Calibri"/>
                <a:sym typeface="Calibri"/>
              </a:rPr>
              <a:t>di</a:t>
            </a:r>
            <a:r>
              <a:rPr lang="fr-FR" sz="2400">
                <a:solidFill>
                  <a:schemeClr val="dk1"/>
                </a:solidFill>
                <a:latin typeface="Calibri"/>
                <a:ea typeface="Calibri"/>
                <a:cs typeface="Calibri"/>
                <a:sym typeface="Calibri"/>
              </a:rPr>
              <a:t>oxygène </a:t>
            </a:r>
            <a:r>
              <a:rPr b="1" lang="fr-FR" sz="2400">
                <a:solidFill>
                  <a:schemeClr val="dk1"/>
                </a:solidFill>
                <a:latin typeface="Calibri"/>
                <a:ea typeface="Calibri"/>
                <a:cs typeface="Calibri"/>
                <a:sym typeface="Calibri"/>
              </a:rPr>
              <a:t>O</a:t>
            </a:r>
            <a:r>
              <a:rPr b="1" baseline="-25000" lang="fr-FR" sz="2400">
                <a:solidFill>
                  <a:schemeClr val="dk1"/>
                </a:solidFill>
                <a:latin typeface="Calibri"/>
                <a:ea typeface="Calibri"/>
                <a:cs typeface="Calibri"/>
                <a:sym typeface="Calibri"/>
              </a:rPr>
              <a:t>2</a:t>
            </a:r>
            <a:endParaRPr/>
          </a:p>
        </p:txBody>
      </p:sp>
      <p:sp>
        <p:nvSpPr>
          <p:cNvPr id="773" name="Google Shape;773;p15"/>
          <p:cNvSpPr/>
          <p:nvPr/>
        </p:nvSpPr>
        <p:spPr>
          <a:xfrm>
            <a:off x="1861571" y="4041800"/>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B</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7" name="Shape 777"/>
        <p:cNvGrpSpPr/>
        <p:nvPr/>
      </p:nvGrpSpPr>
      <p:grpSpPr>
        <a:xfrm>
          <a:off x="0" y="0"/>
          <a:ext cx="0" cy="0"/>
          <a:chOff x="0" y="0"/>
          <a:chExt cx="0" cy="0"/>
        </a:xfrm>
      </p:grpSpPr>
      <p:sp>
        <p:nvSpPr>
          <p:cNvPr id="778" name="Google Shape;778;p16"/>
          <p:cNvSpPr txBox="1"/>
          <p:nvPr/>
        </p:nvSpPr>
        <p:spPr>
          <a:xfrm>
            <a:off x="449519" y="630636"/>
            <a:ext cx="11177182"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L’enseignant·e fournit un feedback adéquat et rappelle l’utilité des préfixes “di-”, “mono-”, etc.</a:t>
            </a:r>
            <a:endParaRPr/>
          </a:p>
        </p:txBody>
      </p:sp>
      <p:sp>
        <p:nvSpPr>
          <p:cNvPr id="779" name="Google Shape;779;p16"/>
          <p:cNvSpPr txBox="1"/>
          <p:nvPr/>
        </p:nvSpPr>
        <p:spPr>
          <a:xfrm>
            <a:off x="761260" y="186940"/>
            <a:ext cx="10553700" cy="5080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Nous avons une molécule constituée de deux atomes identiques. Chacun de ces atomes représente un atome d’oxygène : c’est le modèle moléculaire d’une molécule de dioxygène.</a:t>
            </a:r>
            <a:endParaRPr/>
          </a:p>
        </p:txBody>
      </p:sp>
      <p:grpSp>
        <p:nvGrpSpPr>
          <p:cNvPr id="780" name="Google Shape;780;p16"/>
          <p:cNvGrpSpPr/>
          <p:nvPr/>
        </p:nvGrpSpPr>
        <p:grpSpPr>
          <a:xfrm>
            <a:off x="11803806" y="34503"/>
            <a:ext cx="232364" cy="304873"/>
            <a:chOff x="3292012" y="1302714"/>
            <a:chExt cx="867138" cy="384316"/>
          </a:xfrm>
        </p:grpSpPr>
        <p:sp>
          <p:nvSpPr>
            <p:cNvPr id="781" name="Google Shape;781;p16"/>
            <p:cNvSpPr/>
            <p:nvPr/>
          </p:nvSpPr>
          <p:spPr>
            <a:xfrm>
              <a:off x="3292012" y="1302714"/>
              <a:ext cx="867138" cy="384316"/>
            </a:xfrm>
            <a:prstGeom prst="rect">
              <a:avLst/>
            </a:prstGeom>
            <a:solidFill>
              <a:srgbClr val="F7C475"/>
            </a:solidFill>
            <a:ln cap="flat" cmpd="sng" w="25400">
              <a:solidFill>
                <a:srgbClr val="F7C475"/>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Calibri"/>
                <a:buNone/>
              </a:pPr>
              <a:r>
                <a:t/>
              </a:r>
              <a:endParaRPr b="0" i="0" sz="900" u="none" cap="none" strike="noStrike">
                <a:solidFill>
                  <a:srgbClr val="F7C475"/>
                </a:solidFill>
                <a:latin typeface="Arial"/>
                <a:ea typeface="Arial"/>
                <a:cs typeface="Arial"/>
                <a:sym typeface="Arial"/>
              </a:endParaRPr>
            </a:p>
          </p:txBody>
        </p:sp>
        <p:sp>
          <p:nvSpPr>
            <p:cNvPr id="782" name="Google Shape;782;p16"/>
            <p:cNvSpPr/>
            <p:nvPr/>
          </p:nvSpPr>
          <p:spPr>
            <a:xfrm>
              <a:off x="3351780" y="1310206"/>
              <a:ext cx="789749" cy="369332"/>
            </a:xfrm>
            <a:prstGeom prst="rect">
              <a:avLst/>
            </a:prstGeom>
            <a:solidFill>
              <a:srgbClr val="F7C475"/>
            </a:solidFill>
            <a:ln cap="flat" cmpd="sng" w="9525">
              <a:solidFill>
                <a:srgbClr val="F7C475"/>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FFFFFF"/>
                </a:buClr>
                <a:buSzPts val="1800"/>
                <a:buFont typeface="Arial"/>
                <a:buNone/>
              </a:pPr>
              <a:r>
                <a:rPr b="1" i="0" lang="fr-FR" sz="1800" u="none" cap="none" strike="noStrike">
                  <a:solidFill>
                    <a:srgbClr val="FFFFFF"/>
                  </a:solidFill>
                  <a:latin typeface="Arial"/>
                  <a:ea typeface="Arial"/>
                  <a:cs typeface="Arial"/>
                  <a:sym typeface="Arial"/>
                </a:rPr>
                <a:t>O</a:t>
              </a:r>
              <a:endParaRPr b="1" i="0" sz="1800" u="none" cap="none" strike="noStrike">
                <a:solidFill>
                  <a:srgbClr val="FFFFFF"/>
                </a:solidFill>
                <a:latin typeface="Arial"/>
                <a:ea typeface="Arial"/>
                <a:cs typeface="Arial"/>
                <a:sym typeface="Arial"/>
              </a:endParaRPr>
            </a:p>
          </p:txBody>
        </p:sp>
      </p:grpSp>
      <p:grpSp>
        <p:nvGrpSpPr>
          <p:cNvPr id="783" name="Google Shape;783;p16"/>
          <p:cNvGrpSpPr/>
          <p:nvPr/>
        </p:nvGrpSpPr>
        <p:grpSpPr>
          <a:xfrm>
            <a:off x="11068320" y="186939"/>
            <a:ext cx="724840" cy="625508"/>
            <a:chOff x="779844" y="4335989"/>
            <a:chExt cx="563238" cy="575842"/>
          </a:xfrm>
        </p:grpSpPr>
        <p:pic>
          <p:nvPicPr>
            <p:cNvPr descr="Une image contenant Dessin animé, clipart, Animation, illustration&#10;&#10;Description générée automatiquement" id="784" name="Google Shape;784;p16"/>
            <p:cNvPicPr preferRelativeResize="0"/>
            <p:nvPr/>
          </p:nvPicPr>
          <p:blipFill rotWithShape="1">
            <a:blip r:embed="rId3">
              <a:alphaModFix/>
            </a:blip>
            <a:srcRect b="23864" l="18242" r="18458" t="9344"/>
            <a:stretch/>
          </p:blipFill>
          <p:spPr>
            <a:xfrm>
              <a:off x="779844" y="4335989"/>
              <a:ext cx="563238" cy="575842"/>
            </a:xfrm>
            <a:prstGeom prst="rect">
              <a:avLst/>
            </a:prstGeom>
            <a:noFill/>
            <a:ln>
              <a:noFill/>
            </a:ln>
          </p:spPr>
        </p:pic>
        <p:sp>
          <p:nvSpPr>
            <p:cNvPr id="785" name="Google Shape;785;p16"/>
            <p:cNvSpPr/>
            <p:nvPr/>
          </p:nvSpPr>
          <p:spPr>
            <a:xfrm>
              <a:off x="1146883" y="4430870"/>
              <a:ext cx="160172" cy="106680"/>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67">
                <a:solidFill>
                  <a:srgbClr val="FFFFFF"/>
                </a:solidFill>
                <a:latin typeface="Arial"/>
                <a:ea typeface="Arial"/>
                <a:cs typeface="Arial"/>
                <a:sym typeface="Arial"/>
              </a:endParaRPr>
            </a:p>
          </p:txBody>
        </p:sp>
      </p:grpSp>
      <p:sp>
        <p:nvSpPr>
          <p:cNvPr id="786" name="Google Shape;786;p16"/>
          <p:cNvSpPr txBox="1"/>
          <p:nvPr/>
        </p:nvSpPr>
        <p:spPr>
          <a:xfrm>
            <a:off x="1503424" y="1983624"/>
            <a:ext cx="7658683" cy="461665"/>
          </a:xfrm>
          <a:prstGeom prst="rect">
            <a:avLst/>
          </a:prstGeom>
          <a:solidFill>
            <a:srgbClr val="C7E4F6"/>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fr-FR" sz="2400">
                <a:solidFill>
                  <a:schemeClr val="dk1"/>
                </a:solidFill>
                <a:latin typeface="Calibri"/>
                <a:ea typeface="Calibri"/>
                <a:cs typeface="Calibri"/>
                <a:sym typeface="Calibri"/>
              </a:rPr>
              <a:t>Le modèle moléculaire ci-contre représente :</a:t>
            </a:r>
            <a:endParaRPr/>
          </a:p>
        </p:txBody>
      </p:sp>
      <p:pic>
        <p:nvPicPr>
          <p:cNvPr descr="Une image contenant cœur, rouge&#10;&#10;Le contenu généré par l’IA peut être incorrect." id="787" name="Google Shape;787;p16"/>
          <p:cNvPicPr preferRelativeResize="0"/>
          <p:nvPr/>
        </p:nvPicPr>
        <p:blipFill rotWithShape="1">
          <a:blip r:embed="rId4">
            <a:alphaModFix/>
          </a:blip>
          <a:srcRect b="0" l="0" r="0" t="0"/>
          <a:stretch/>
        </p:blipFill>
        <p:spPr>
          <a:xfrm>
            <a:off x="9550681" y="1673341"/>
            <a:ext cx="1517639" cy="901098"/>
          </a:xfrm>
          <a:prstGeom prst="rect">
            <a:avLst/>
          </a:prstGeom>
          <a:noFill/>
          <a:ln>
            <a:noFill/>
          </a:ln>
        </p:spPr>
      </p:pic>
      <p:pic>
        <p:nvPicPr>
          <p:cNvPr descr="Coche avec un remplissage uni" id="788" name="Google Shape;788;p16"/>
          <p:cNvPicPr preferRelativeResize="0"/>
          <p:nvPr/>
        </p:nvPicPr>
        <p:blipFill rotWithShape="1">
          <a:blip r:embed="rId5">
            <a:alphaModFix/>
          </a:blip>
          <a:srcRect b="0" l="0" r="0" t="0"/>
          <a:stretch/>
        </p:blipFill>
        <p:spPr>
          <a:xfrm>
            <a:off x="1055321" y="3914847"/>
            <a:ext cx="684830" cy="684830"/>
          </a:xfrm>
          <a:prstGeom prst="rect">
            <a:avLst/>
          </a:prstGeom>
          <a:noFill/>
          <a:ln>
            <a:noFill/>
          </a:ln>
        </p:spPr>
      </p:pic>
      <p:sp>
        <p:nvSpPr>
          <p:cNvPr id="789" name="Google Shape;789;p16"/>
          <p:cNvSpPr/>
          <p:nvPr/>
        </p:nvSpPr>
        <p:spPr>
          <a:xfrm>
            <a:off x="2293570" y="3183194"/>
            <a:ext cx="4306406"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Un atome d’oxygène </a:t>
            </a:r>
            <a:r>
              <a:rPr b="1" lang="fr-FR" sz="2400">
                <a:solidFill>
                  <a:schemeClr val="dk1"/>
                </a:solidFill>
                <a:latin typeface="Calibri"/>
                <a:ea typeface="Calibri"/>
                <a:cs typeface="Calibri"/>
                <a:sym typeface="Calibri"/>
              </a:rPr>
              <a:t>O</a:t>
            </a:r>
            <a:r>
              <a:rPr lang="fr-FR" sz="2400">
                <a:solidFill>
                  <a:schemeClr val="dk1"/>
                </a:solidFill>
                <a:latin typeface="Calibri"/>
                <a:ea typeface="Calibri"/>
                <a:cs typeface="Calibri"/>
                <a:sym typeface="Calibri"/>
              </a:rPr>
              <a:t>.</a:t>
            </a:r>
            <a:endParaRPr sz="2400">
              <a:solidFill>
                <a:schemeClr val="dk1"/>
              </a:solidFill>
              <a:latin typeface="Calibri"/>
              <a:ea typeface="Calibri"/>
              <a:cs typeface="Calibri"/>
              <a:sym typeface="Calibri"/>
            </a:endParaRPr>
          </a:p>
        </p:txBody>
      </p:sp>
      <p:sp>
        <p:nvSpPr>
          <p:cNvPr id="790" name="Google Shape;790;p16"/>
          <p:cNvSpPr/>
          <p:nvPr/>
        </p:nvSpPr>
        <p:spPr>
          <a:xfrm>
            <a:off x="1861571" y="3183194"/>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A</a:t>
            </a:r>
            <a:endParaRPr/>
          </a:p>
        </p:txBody>
      </p:sp>
      <p:sp>
        <p:nvSpPr>
          <p:cNvPr id="791" name="Google Shape;791;p16"/>
          <p:cNvSpPr/>
          <p:nvPr/>
        </p:nvSpPr>
        <p:spPr>
          <a:xfrm>
            <a:off x="2293570" y="4963553"/>
            <a:ext cx="3889947"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Une molécule de </a:t>
            </a:r>
            <a:r>
              <a:rPr lang="fr-FR" sz="2400">
                <a:solidFill>
                  <a:srgbClr val="FF0000"/>
                </a:solidFill>
                <a:latin typeface="Calibri"/>
                <a:ea typeface="Calibri"/>
                <a:cs typeface="Calibri"/>
                <a:sym typeface="Calibri"/>
              </a:rPr>
              <a:t>di</a:t>
            </a:r>
            <a:r>
              <a:rPr lang="fr-FR" sz="2400">
                <a:solidFill>
                  <a:schemeClr val="dk1"/>
                </a:solidFill>
                <a:latin typeface="Calibri"/>
                <a:ea typeface="Calibri"/>
                <a:cs typeface="Calibri"/>
                <a:sym typeface="Calibri"/>
              </a:rPr>
              <a:t>azote </a:t>
            </a:r>
            <a:r>
              <a:rPr b="1" lang="fr-FR" sz="2400">
                <a:solidFill>
                  <a:schemeClr val="dk1"/>
                </a:solidFill>
                <a:latin typeface="Calibri"/>
                <a:ea typeface="Calibri"/>
                <a:cs typeface="Calibri"/>
                <a:sym typeface="Calibri"/>
              </a:rPr>
              <a:t>N</a:t>
            </a:r>
            <a:r>
              <a:rPr b="1" baseline="-25000" lang="fr-FR" sz="2400">
                <a:solidFill>
                  <a:schemeClr val="dk1"/>
                </a:solidFill>
                <a:latin typeface="Calibri"/>
                <a:ea typeface="Calibri"/>
                <a:cs typeface="Calibri"/>
                <a:sym typeface="Calibri"/>
              </a:rPr>
              <a:t>2</a:t>
            </a:r>
            <a:r>
              <a:rPr lang="fr-FR" sz="2400">
                <a:solidFill>
                  <a:schemeClr val="dk1"/>
                </a:solidFill>
                <a:latin typeface="Calibri"/>
                <a:ea typeface="Calibri"/>
                <a:cs typeface="Calibri"/>
                <a:sym typeface="Calibri"/>
              </a:rPr>
              <a:t>.</a:t>
            </a:r>
            <a:endParaRPr/>
          </a:p>
        </p:txBody>
      </p:sp>
      <p:sp>
        <p:nvSpPr>
          <p:cNvPr id="792" name="Google Shape;792;p16"/>
          <p:cNvSpPr/>
          <p:nvPr/>
        </p:nvSpPr>
        <p:spPr>
          <a:xfrm>
            <a:off x="1861571" y="4963553"/>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C</a:t>
            </a:r>
            <a:endParaRPr/>
          </a:p>
        </p:txBody>
      </p:sp>
      <p:sp>
        <p:nvSpPr>
          <p:cNvPr id="793" name="Google Shape;793;p16"/>
          <p:cNvSpPr/>
          <p:nvPr/>
        </p:nvSpPr>
        <p:spPr>
          <a:xfrm>
            <a:off x="2254242" y="4072867"/>
            <a:ext cx="4345734"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Une molécule de </a:t>
            </a:r>
            <a:r>
              <a:rPr lang="fr-FR" sz="2400">
                <a:solidFill>
                  <a:srgbClr val="FF0000"/>
                </a:solidFill>
                <a:latin typeface="Calibri"/>
                <a:ea typeface="Calibri"/>
                <a:cs typeface="Calibri"/>
                <a:sym typeface="Calibri"/>
              </a:rPr>
              <a:t>di</a:t>
            </a:r>
            <a:r>
              <a:rPr lang="fr-FR" sz="2400">
                <a:solidFill>
                  <a:schemeClr val="dk1"/>
                </a:solidFill>
                <a:latin typeface="Calibri"/>
                <a:ea typeface="Calibri"/>
                <a:cs typeface="Calibri"/>
                <a:sym typeface="Calibri"/>
              </a:rPr>
              <a:t>oxygène </a:t>
            </a:r>
            <a:r>
              <a:rPr b="1" lang="fr-FR" sz="2400">
                <a:solidFill>
                  <a:schemeClr val="dk1"/>
                </a:solidFill>
                <a:latin typeface="Calibri"/>
                <a:ea typeface="Calibri"/>
                <a:cs typeface="Calibri"/>
                <a:sym typeface="Calibri"/>
              </a:rPr>
              <a:t>O</a:t>
            </a:r>
            <a:r>
              <a:rPr b="1" baseline="-25000" lang="fr-FR" sz="2400">
                <a:solidFill>
                  <a:schemeClr val="dk1"/>
                </a:solidFill>
                <a:latin typeface="Calibri"/>
                <a:ea typeface="Calibri"/>
                <a:cs typeface="Calibri"/>
                <a:sym typeface="Calibri"/>
              </a:rPr>
              <a:t>2</a:t>
            </a:r>
            <a:endParaRPr/>
          </a:p>
        </p:txBody>
      </p:sp>
      <p:sp>
        <p:nvSpPr>
          <p:cNvPr id="794" name="Google Shape;794;p16"/>
          <p:cNvSpPr/>
          <p:nvPr/>
        </p:nvSpPr>
        <p:spPr>
          <a:xfrm>
            <a:off x="1861571" y="4041800"/>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B</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8" name="Shape 798"/>
        <p:cNvGrpSpPr/>
        <p:nvPr/>
      </p:nvGrpSpPr>
      <p:grpSpPr>
        <a:xfrm>
          <a:off x="0" y="0"/>
          <a:ext cx="0" cy="0"/>
          <a:chOff x="0" y="0"/>
          <a:chExt cx="0" cy="0"/>
        </a:xfrm>
      </p:grpSpPr>
      <p:sp>
        <p:nvSpPr>
          <p:cNvPr id="799" name="Google Shape;799;p17"/>
          <p:cNvSpPr txBox="1"/>
          <p:nvPr/>
        </p:nvSpPr>
        <p:spPr>
          <a:xfrm>
            <a:off x="380409" y="575046"/>
            <a:ext cx="11177182"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Les élèves répondent sur leurs ardoises. Ils doivent verbaliser leur raisonnement.</a:t>
            </a:r>
            <a:endParaRPr/>
          </a:p>
        </p:txBody>
      </p:sp>
      <p:sp>
        <p:nvSpPr>
          <p:cNvPr id="800" name="Google Shape;800;p17"/>
          <p:cNvSpPr txBox="1"/>
          <p:nvPr/>
        </p:nvSpPr>
        <p:spPr>
          <a:xfrm>
            <a:off x="761260" y="186940"/>
            <a:ext cx="10553700" cy="5080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Passons maintenant à la question suivante. Choisissez la bonne proposition.</a:t>
            </a:r>
            <a:endParaRPr/>
          </a:p>
        </p:txBody>
      </p:sp>
      <p:grpSp>
        <p:nvGrpSpPr>
          <p:cNvPr id="801" name="Google Shape;801;p17"/>
          <p:cNvGrpSpPr/>
          <p:nvPr/>
        </p:nvGrpSpPr>
        <p:grpSpPr>
          <a:xfrm>
            <a:off x="11803806" y="34503"/>
            <a:ext cx="232364" cy="304873"/>
            <a:chOff x="3292012" y="1302714"/>
            <a:chExt cx="867138" cy="384316"/>
          </a:xfrm>
        </p:grpSpPr>
        <p:sp>
          <p:nvSpPr>
            <p:cNvPr id="802" name="Google Shape;802;p17"/>
            <p:cNvSpPr/>
            <p:nvPr/>
          </p:nvSpPr>
          <p:spPr>
            <a:xfrm>
              <a:off x="3292012" y="1302714"/>
              <a:ext cx="867138" cy="384316"/>
            </a:xfrm>
            <a:prstGeom prst="rect">
              <a:avLst/>
            </a:prstGeom>
            <a:solidFill>
              <a:srgbClr val="F7C475"/>
            </a:solidFill>
            <a:ln cap="flat" cmpd="sng" w="25400">
              <a:solidFill>
                <a:srgbClr val="F7C475"/>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Calibri"/>
                <a:buNone/>
              </a:pPr>
              <a:r>
                <a:t/>
              </a:r>
              <a:endParaRPr b="0" i="0" sz="900" u="none" cap="none" strike="noStrike">
                <a:solidFill>
                  <a:srgbClr val="F7C475"/>
                </a:solidFill>
                <a:latin typeface="Arial"/>
                <a:ea typeface="Arial"/>
                <a:cs typeface="Arial"/>
                <a:sym typeface="Arial"/>
              </a:endParaRPr>
            </a:p>
          </p:txBody>
        </p:sp>
        <p:sp>
          <p:nvSpPr>
            <p:cNvPr id="803" name="Google Shape;803;p17"/>
            <p:cNvSpPr/>
            <p:nvPr/>
          </p:nvSpPr>
          <p:spPr>
            <a:xfrm>
              <a:off x="3351780" y="1310206"/>
              <a:ext cx="789749" cy="369332"/>
            </a:xfrm>
            <a:prstGeom prst="rect">
              <a:avLst/>
            </a:prstGeom>
            <a:solidFill>
              <a:srgbClr val="F7C475"/>
            </a:solidFill>
            <a:ln cap="flat" cmpd="sng" w="9525">
              <a:solidFill>
                <a:srgbClr val="F7C475"/>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FFFFFF"/>
                </a:buClr>
                <a:buSzPts val="1800"/>
                <a:buFont typeface="Arial"/>
                <a:buNone/>
              </a:pPr>
              <a:r>
                <a:rPr b="1" i="0" lang="fr-FR" sz="1800" u="none" cap="none" strike="noStrike">
                  <a:solidFill>
                    <a:srgbClr val="FFFFFF"/>
                  </a:solidFill>
                  <a:latin typeface="Arial"/>
                  <a:ea typeface="Arial"/>
                  <a:cs typeface="Arial"/>
                  <a:sym typeface="Arial"/>
                </a:rPr>
                <a:t>O</a:t>
              </a:r>
              <a:endParaRPr b="1" i="0" sz="1800" u="none" cap="none" strike="noStrike">
                <a:solidFill>
                  <a:srgbClr val="FFFFFF"/>
                </a:solidFill>
                <a:latin typeface="Arial"/>
                <a:ea typeface="Arial"/>
                <a:cs typeface="Arial"/>
                <a:sym typeface="Arial"/>
              </a:endParaRPr>
            </a:p>
          </p:txBody>
        </p:sp>
      </p:grpSp>
      <p:grpSp>
        <p:nvGrpSpPr>
          <p:cNvPr id="804" name="Google Shape;804;p17"/>
          <p:cNvGrpSpPr/>
          <p:nvPr/>
        </p:nvGrpSpPr>
        <p:grpSpPr>
          <a:xfrm>
            <a:off x="11068320" y="186939"/>
            <a:ext cx="724840" cy="625508"/>
            <a:chOff x="779844" y="4335989"/>
            <a:chExt cx="563238" cy="575842"/>
          </a:xfrm>
        </p:grpSpPr>
        <p:pic>
          <p:nvPicPr>
            <p:cNvPr descr="Une image contenant Dessin animé, clipart, Animation, illustration&#10;&#10;Description générée automatiquement" id="805" name="Google Shape;805;p17"/>
            <p:cNvPicPr preferRelativeResize="0"/>
            <p:nvPr/>
          </p:nvPicPr>
          <p:blipFill rotWithShape="1">
            <a:blip r:embed="rId3">
              <a:alphaModFix/>
            </a:blip>
            <a:srcRect b="23864" l="18242" r="18458" t="9344"/>
            <a:stretch/>
          </p:blipFill>
          <p:spPr>
            <a:xfrm>
              <a:off x="779844" y="4335989"/>
              <a:ext cx="563238" cy="575842"/>
            </a:xfrm>
            <a:prstGeom prst="rect">
              <a:avLst/>
            </a:prstGeom>
            <a:noFill/>
            <a:ln>
              <a:noFill/>
            </a:ln>
          </p:spPr>
        </p:pic>
        <p:sp>
          <p:nvSpPr>
            <p:cNvPr id="806" name="Google Shape;806;p17"/>
            <p:cNvSpPr/>
            <p:nvPr/>
          </p:nvSpPr>
          <p:spPr>
            <a:xfrm>
              <a:off x="1146883" y="4430870"/>
              <a:ext cx="160172" cy="106680"/>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67">
                <a:solidFill>
                  <a:srgbClr val="FFFFFF"/>
                </a:solidFill>
                <a:latin typeface="Arial"/>
                <a:ea typeface="Arial"/>
                <a:cs typeface="Arial"/>
                <a:sym typeface="Arial"/>
              </a:endParaRPr>
            </a:p>
          </p:txBody>
        </p:sp>
      </p:grpSp>
      <p:sp>
        <p:nvSpPr>
          <p:cNvPr id="807" name="Google Shape;807;p17"/>
          <p:cNvSpPr txBox="1"/>
          <p:nvPr/>
        </p:nvSpPr>
        <p:spPr>
          <a:xfrm>
            <a:off x="968722" y="1983624"/>
            <a:ext cx="8193386" cy="461665"/>
          </a:xfrm>
          <a:prstGeom prst="rect">
            <a:avLst/>
          </a:prstGeom>
          <a:solidFill>
            <a:srgbClr val="C7E4F6"/>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fr-FR" sz="2400">
                <a:solidFill>
                  <a:schemeClr val="dk1"/>
                </a:solidFill>
                <a:latin typeface="Calibri"/>
                <a:ea typeface="Calibri"/>
                <a:cs typeface="Calibri"/>
                <a:sym typeface="Calibri"/>
              </a:rPr>
              <a:t>Le modèle moléculaire ci-contre représente une molécule :</a:t>
            </a:r>
            <a:endParaRPr/>
          </a:p>
        </p:txBody>
      </p:sp>
      <p:sp>
        <p:nvSpPr>
          <p:cNvPr id="808" name="Google Shape;808;p17"/>
          <p:cNvSpPr/>
          <p:nvPr/>
        </p:nvSpPr>
        <p:spPr>
          <a:xfrm>
            <a:off x="2293570" y="3183194"/>
            <a:ext cx="3889947"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 d’eau </a:t>
            </a:r>
            <a:r>
              <a:rPr b="1" lang="fr-FR" sz="2400">
                <a:solidFill>
                  <a:schemeClr val="dk1"/>
                </a:solidFill>
                <a:latin typeface="Calibri"/>
                <a:ea typeface="Calibri"/>
                <a:cs typeface="Calibri"/>
                <a:sym typeface="Calibri"/>
              </a:rPr>
              <a:t>H</a:t>
            </a:r>
            <a:r>
              <a:rPr b="1" baseline="-25000" lang="fr-FR" sz="2400">
                <a:solidFill>
                  <a:schemeClr val="dk1"/>
                </a:solidFill>
                <a:latin typeface="Calibri"/>
                <a:ea typeface="Calibri"/>
                <a:cs typeface="Calibri"/>
                <a:sym typeface="Calibri"/>
              </a:rPr>
              <a:t>2</a:t>
            </a:r>
            <a:r>
              <a:rPr b="1" lang="fr-FR" sz="2400">
                <a:solidFill>
                  <a:schemeClr val="dk1"/>
                </a:solidFill>
                <a:latin typeface="Calibri"/>
                <a:ea typeface="Calibri"/>
                <a:cs typeface="Calibri"/>
                <a:sym typeface="Calibri"/>
              </a:rPr>
              <a:t>O</a:t>
            </a:r>
            <a:endParaRPr/>
          </a:p>
        </p:txBody>
      </p:sp>
      <p:sp>
        <p:nvSpPr>
          <p:cNvPr id="809" name="Google Shape;809;p17"/>
          <p:cNvSpPr/>
          <p:nvPr/>
        </p:nvSpPr>
        <p:spPr>
          <a:xfrm>
            <a:off x="1861571" y="3183194"/>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A</a:t>
            </a:r>
            <a:endParaRPr/>
          </a:p>
        </p:txBody>
      </p:sp>
      <p:sp>
        <p:nvSpPr>
          <p:cNvPr id="810" name="Google Shape;810;p17"/>
          <p:cNvSpPr/>
          <p:nvPr/>
        </p:nvSpPr>
        <p:spPr>
          <a:xfrm>
            <a:off x="2293570" y="4963553"/>
            <a:ext cx="3889947"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 de </a:t>
            </a:r>
            <a:r>
              <a:rPr lang="fr-FR" sz="2400">
                <a:solidFill>
                  <a:srgbClr val="FF0000"/>
                </a:solidFill>
                <a:latin typeface="Calibri"/>
                <a:ea typeface="Calibri"/>
                <a:cs typeface="Calibri"/>
                <a:sym typeface="Calibri"/>
              </a:rPr>
              <a:t>di</a:t>
            </a:r>
            <a:r>
              <a:rPr lang="fr-FR" sz="2400">
                <a:solidFill>
                  <a:schemeClr val="dk1"/>
                </a:solidFill>
                <a:latin typeface="Calibri"/>
                <a:ea typeface="Calibri"/>
                <a:cs typeface="Calibri"/>
                <a:sym typeface="Calibri"/>
              </a:rPr>
              <a:t>oxyde de carbone </a:t>
            </a:r>
            <a:r>
              <a:rPr b="1" lang="fr-FR" sz="2400">
                <a:solidFill>
                  <a:schemeClr val="dk1"/>
                </a:solidFill>
                <a:latin typeface="Calibri"/>
                <a:ea typeface="Calibri"/>
                <a:cs typeface="Calibri"/>
                <a:sym typeface="Calibri"/>
              </a:rPr>
              <a:t>CO</a:t>
            </a:r>
            <a:r>
              <a:rPr b="1" baseline="-25000" lang="fr-FR" sz="2400">
                <a:solidFill>
                  <a:schemeClr val="dk1"/>
                </a:solidFill>
                <a:latin typeface="Calibri"/>
                <a:ea typeface="Calibri"/>
                <a:cs typeface="Calibri"/>
                <a:sym typeface="Calibri"/>
              </a:rPr>
              <a:t>2</a:t>
            </a:r>
            <a:endParaRPr/>
          </a:p>
        </p:txBody>
      </p:sp>
      <p:sp>
        <p:nvSpPr>
          <p:cNvPr id="811" name="Google Shape;811;p17"/>
          <p:cNvSpPr/>
          <p:nvPr/>
        </p:nvSpPr>
        <p:spPr>
          <a:xfrm>
            <a:off x="1861571" y="4963553"/>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C</a:t>
            </a:r>
            <a:endParaRPr/>
          </a:p>
        </p:txBody>
      </p:sp>
      <p:sp>
        <p:nvSpPr>
          <p:cNvPr id="812" name="Google Shape;812;p17"/>
          <p:cNvSpPr/>
          <p:nvPr/>
        </p:nvSpPr>
        <p:spPr>
          <a:xfrm>
            <a:off x="2254242" y="4072867"/>
            <a:ext cx="3929275"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 de </a:t>
            </a:r>
            <a:r>
              <a:rPr lang="fr-FR" sz="2400">
                <a:solidFill>
                  <a:srgbClr val="FF0000"/>
                </a:solidFill>
                <a:latin typeface="Calibri"/>
                <a:ea typeface="Calibri"/>
                <a:cs typeface="Calibri"/>
                <a:sym typeface="Calibri"/>
              </a:rPr>
              <a:t>mono</a:t>
            </a:r>
            <a:r>
              <a:rPr lang="fr-FR" sz="2400">
                <a:solidFill>
                  <a:schemeClr val="dk1"/>
                </a:solidFill>
                <a:latin typeface="Calibri"/>
                <a:ea typeface="Calibri"/>
                <a:cs typeface="Calibri"/>
                <a:sym typeface="Calibri"/>
              </a:rPr>
              <a:t>xyde de carbone </a:t>
            </a:r>
            <a:r>
              <a:rPr b="1" lang="fr-FR" sz="2400">
                <a:solidFill>
                  <a:schemeClr val="dk1"/>
                </a:solidFill>
                <a:latin typeface="Calibri"/>
                <a:ea typeface="Calibri"/>
                <a:cs typeface="Calibri"/>
                <a:sym typeface="Calibri"/>
              </a:rPr>
              <a:t>CO</a:t>
            </a:r>
            <a:endParaRPr/>
          </a:p>
        </p:txBody>
      </p:sp>
      <p:sp>
        <p:nvSpPr>
          <p:cNvPr id="813" name="Google Shape;813;p17"/>
          <p:cNvSpPr/>
          <p:nvPr/>
        </p:nvSpPr>
        <p:spPr>
          <a:xfrm>
            <a:off x="1861571" y="4041800"/>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B</a:t>
            </a:r>
            <a:endParaRPr/>
          </a:p>
        </p:txBody>
      </p:sp>
      <p:pic>
        <p:nvPicPr>
          <p:cNvPr id="814" name="Google Shape;814;p17"/>
          <p:cNvPicPr preferRelativeResize="0"/>
          <p:nvPr/>
        </p:nvPicPr>
        <p:blipFill rotWithShape="1">
          <a:blip r:embed="rId4">
            <a:alphaModFix/>
          </a:blip>
          <a:srcRect b="0" l="0" r="0" t="0"/>
          <a:stretch/>
        </p:blipFill>
        <p:spPr>
          <a:xfrm>
            <a:off x="9221372" y="1828799"/>
            <a:ext cx="2698616" cy="959146"/>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8" name="Shape 818"/>
        <p:cNvGrpSpPr/>
        <p:nvPr/>
      </p:nvGrpSpPr>
      <p:grpSpPr>
        <a:xfrm>
          <a:off x="0" y="0"/>
          <a:ext cx="0" cy="0"/>
          <a:chOff x="0" y="0"/>
          <a:chExt cx="0" cy="0"/>
        </a:xfrm>
      </p:grpSpPr>
      <p:sp>
        <p:nvSpPr>
          <p:cNvPr id="819" name="Google Shape;819;p18"/>
          <p:cNvSpPr txBox="1"/>
          <p:nvPr/>
        </p:nvSpPr>
        <p:spPr>
          <a:xfrm>
            <a:off x="761260" y="186940"/>
            <a:ext cx="10553700" cy="5080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Nous avons une molécule constituée de deux atomes d’oxygène et d’un atome de carbone : il s’agit donc du dioxyde de carbone.</a:t>
            </a:r>
            <a:endParaRPr/>
          </a:p>
        </p:txBody>
      </p:sp>
      <p:grpSp>
        <p:nvGrpSpPr>
          <p:cNvPr id="820" name="Google Shape;820;p18"/>
          <p:cNvGrpSpPr/>
          <p:nvPr/>
        </p:nvGrpSpPr>
        <p:grpSpPr>
          <a:xfrm>
            <a:off x="11803806" y="34503"/>
            <a:ext cx="232364" cy="304873"/>
            <a:chOff x="3292012" y="1302714"/>
            <a:chExt cx="867138" cy="384316"/>
          </a:xfrm>
        </p:grpSpPr>
        <p:sp>
          <p:nvSpPr>
            <p:cNvPr id="821" name="Google Shape;821;p18"/>
            <p:cNvSpPr/>
            <p:nvPr/>
          </p:nvSpPr>
          <p:spPr>
            <a:xfrm>
              <a:off x="3292012" y="1302714"/>
              <a:ext cx="867138" cy="384316"/>
            </a:xfrm>
            <a:prstGeom prst="rect">
              <a:avLst/>
            </a:prstGeom>
            <a:solidFill>
              <a:srgbClr val="F7C475"/>
            </a:solidFill>
            <a:ln cap="flat" cmpd="sng" w="25400">
              <a:solidFill>
                <a:srgbClr val="F7C475"/>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Calibri"/>
                <a:buNone/>
              </a:pPr>
              <a:r>
                <a:t/>
              </a:r>
              <a:endParaRPr b="0" i="0" sz="900" u="none" cap="none" strike="noStrike">
                <a:solidFill>
                  <a:srgbClr val="F7C475"/>
                </a:solidFill>
                <a:latin typeface="Arial"/>
                <a:ea typeface="Arial"/>
                <a:cs typeface="Arial"/>
                <a:sym typeface="Arial"/>
              </a:endParaRPr>
            </a:p>
          </p:txBody>
        </p:sp>
        <p:sp>
          <p:nvSpPr>
            <p:cNvPr id="822" name="Google Shape;822;p18"/>
            <p:cNvSpPr/>
            <p:nvPr/>
          </p:nvSpPr>
          <p:spPr>
            <a:xfrm>
              <a:off x="3351780" y="1310206"/>
              <a:ext cx="789749" cy="369332"/>
            </a:xfrm>
            <a:prstGeom prst="rect">
              <a:avLst/>
            </a:prstGeom>
            <a:solidFill>
              <a:srgbClr val="F7C475"/>
            </a:solidFill>
            <a:ln cap="flat" cmpd="sng" w="9525">
              <a:solidFill>
                <a:srgbClr val="F7C475"/>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FFFFFF"/>
                </a:buClr>
                <a:buSzPts val="1800"/>
                <a:buFont typeface="Arial"/>
                <a:buNone/>
              </a:pPr>
              <a:r>
                <a:rPr b="1" i="0" lang="fr-FR" sz="1800" u="none" cap="none" strike="noStrike">
                  <a:solidFill>
                    <a:srgbClr val="FFFFFF"/>
                  </a:solidFill>
                  <a:latin typeface="Arial"/>
                  <a:ea typeface="Arial"/>
                  <a:cs typeface="Arial"/>
                  <a:sym typeface="Arial"/>
                </a:rPr>
                <a:t>O</a:t>
              </a:r>
              <a:endParaRPr b="1" i="0" sz="1800" u="none" cap="none" strike="noStrike">
                <a:solidFill>
                  <a:srgbClr val="FFFFFF"/>
                </a:solidFill>
                <a:latin typeface="Arial"/>
                <a:ea typeface="Arial"/>
                <a:cs typeface="Arial"/>
                <a:sym typeface="Arial"/>
              </a:endParaRPr>
            </a:p>
          </p:txBody>
        </p:sp>
      </p:grpSp>
      <p:pic>
        <p:nvPicPr>
          <p:cNvPr id="823" name="Google Shape;823;p18"/>
          <p:cNvPicPr preferRelativeResize="0"/>
          <p:nvPr/>
        </p:nvPicPr>
        <p:blipFill rotWithShape="1">
          <a:blip r:embed="rId3">
            <a:alphaModFix/>
          </a:blip>
          <a:srcRect b="0" l="0" r="0" t="0"/>
          <a:stretch/>
        </p:blipFill>
        <p:spPr>
          <a:xfrm>
            <a:off x="11231930" y="186939"/>
            <a:ext cx="583170" cy="583170"/>
          </a:xfrm>
          <a:prstGeom prst="rect">
            <a:avLst/>
          </a:prstGeom>
          <a:noFill/>
          <a:ln>
            <a:noFill/>
          </a:ln>
        </p:spPr>
      </p:pic>
      <p:sp>
        <p:nvSpPr>
          <p:cNvPr id="824" name="Google Shape;824;p18"/>
          <p:cNvSpPr txBox="1"/>
          <p:nvPr/>
        </p:nvSpPr>
        <p:spPr>
          <a:xfrm>
            <a:off x="380409" y="575046"/>
            <a:ext cx="11177182"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L’enseignant·e fournit un feedback adéquat et rappelle l’utilité des préfixes “di-”, “mono-”, etc.</a:t>
            </a:r>
            <a:endParaRPr/>
          </a:p>
        </p:txBody>
      </p:sp>
      <p:pic>
        <p:nvPicPr>
          <p:cNvPr id="825" name="Google Shape;825;p18"/>
          <p:cNvPicPr preferRelativeResize="0"/>
          <p:nvPr/>
        </p:nvPicPr>
        <p:blipFill rotWithShape="1">
          <a:blip r:embed="rId4">
            <a:alphaModFix/>
          </a:blip>
          <a:srcRect b="0" l="0" r="0" t="0"/>
          <a:stretch/>
        </p:blipFill>
        <p:spPr>
          <a:xfrm>
            <a:off x="9221372" y="1828799"/>
            <a:ext cx="2698616" cy="959146"/>
          </a:xfrm>
          <a:prstGeom prst="rect">
            <a:avLst/>
          </a:prstGeom>
          <a:noFill/>
          <a:ln>
            <a:noFill/>
          </a:ln>
        </p:spPr>
      </p:pic>
      <p:sp>
        <p:nvSpPr>
          <p:cNvPr id="826" name="Google Shape;826;p18"/>
          <p:cNvSpPr txBox="1"/>
          <p:nvPr/>
        </p:nvSpPr>
        <p:spPr>
          <a:xfrm>
            <a:off x="968722" y="1983624"/>
            <a:ext cx="8193386" cy="461665"/>
          </a:xfrm>
          <a:prstGeom prst="rect">
            <a:avLst/>
          </a:prstGeom>
          <a:solidFill>
            <a:srgbClr val="C7E4F6"/>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fr-FR" sz="2400">
                <a:solidFill>
                  <a:schemeClr val="dk1"/>
                </a:solidFill>
                <a:latin typeface="Calibri"/>
                <a:ea typeface="Calibri"/>
                <a:cs typeface="Calibri"/>
                <a:sym typeface="Calibri"/>
              </a:rPr>
              <a:t>Le modèle moléculaire ci-contre représente une molécule :</a:t>
            </a:r>
            <a:endParaRPr/>
          </a:p>
        </p:txBody>
      </p:sp>
      <p:pic>
        <p:nvPicPr>
          <p:cNvPr descr="Coche avec un remplissage uni" id="827" name="Google Shape;827;p18"/>
          <p:cNvPicPr preferRelativeResize="0"/>
          <p:nvPr/>
        </p:nvPicPr>
        <p:blipFill rotWithShape="1">
          <a:blip r:embed="rId5">
            <a:alphaModFix/>
          </a:blip>
          <a:srcRect b="0" l="0" r="0" t="0"/>
          <a:stretch/>
        </p:blipFill>
        <p:spPr>
          <a:xfrm>
            <a:off x="1041149" y="4836600"/>
            <a:ext cx="684830" cy="684830"/>
          </a:xfrm>
          <a:prstGeom prst="rect">
            <a:avLst/>
          </a:prstGeom>
          <a:noFill/>
          <a:ln>
            <a:noFill/>
          </a:ln>
        </p:spPr>
      </p:pic>
      <p:sp>
        <p:nvSpPr>
          <p:cNvPr id="828" name="Google Shape;828;p18"/>
          <p:cNvSpPr/>
          <p:nvPr/>
        </p:nvSpPr>
        <p:spPr>
          <a:xfrm>
            <a:off x="2293570" y="3183194"/>
            <a:ext cx="3889947"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 d’eau </a:t>
            </a:r>
            <a:r>
              <a:rPr b="1" lang="fr-FR" sz="2400">
                <a:solidFill>
                  <a:schemeClr val="dk1"/>
                </a:solidFill>
                <a:latin typeface="Calibri"/>
                <a:ea typeface="Calibri"/>
                <a:cs typeface="Calibri"/>
                <a:sym typeface="Calibri"/>
              </a:rPr>
              <a:t>H</a:t>
            </a:r>
            <a:r>
              <a:rPr b="1" baseline="-25000" lang="fr-FR" sz="2400">
                <a:solidFill>
                  <a:schemeClr val="dk1"/>
                </a:solidFill>
                <a:latin typeface="Calibri"/>
                <a:ea typeface="Calibri"/>
                <a:cs typeface="Calibri"/>
                <a:sym typeface="Calibri"/>
              </a:rPr>
              <a:t>2</a:t>
            </a:r>
            <a:r>
              <a:rPr b="1" lang="fr-FR" sz="2400">
                <a:solidFill>
                  <a:schemeClr val="dk1"/>
                </a:solidFill>
                <a:latin typeface="Calibri"/>
                <a:ea typeface="Calibri"/>
                <a:cs typeface="Calibri"/>
                <a:sym typeface="Calibri"/>
              </a:rPr>
              <a:t>O</a:t>
            </a:r>
            <a:endParaRPr/>
          </a:p>
        </p:txBody>
      </p:sp>
      <p:sp>
        <p:nvSpPr>
          <p:cNvPr id="829" name="Google Shape;829;p18"/>
          <p:cNvSpPr/>
          <p:nvPr/>
        </p:nvSpPr>
        <p:spPr>
          <a:xfrm>
            <a:off x="1861571" y="3183194"/>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A</a:t>
            </a:r>
            <a:endParaRPr/>
          </a:p>
        </p:txBody>
      </p:sp>
      <p:sp>
        <p:nvSpPr>
          <p:cNvPr id="830" name="Google Shape;830;p18"/>
          <p:cNvSpPr/>
          <p:nvPr/>
        </p:nvSpPr>
        <p:spPr>
          <a:xfrm>
            <a:off x="2293570" y="4963553"/>
            <a:ext cx="3889947"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 de </a:t>
            </a:r>
            <a:r>
              <a:rPr lang="fr-FR" sz="2400">
                <a:solidFill>
                  <a:srgbClr val="FF0000"/>
                </a:solidFill>
                <a:latin typeface="Calibri"/>
                <a:ea typeface="Calibri"/>
                <a:cs typeface="Calibri"/>
                <a:sym typeface="Calibri"/>
              </a:rPr>
              <a:t>di</a:t>
            </a:r>
            <a:r>
              <a:rPr lang="fr-FR" sz="2400">
                <a:solidFill>
                  <a:schemeClr val="dk1"/>
                </a:solidFill>
                <a:latin typeface="Calibri"/>
                <a:ea typeface="Calibri"/>
                <a:cs typeface="Calibri"/>
                <a:sym typeface="Calibri"/>
              </a:rPr>
              <a:t>oxyde de carbone </a:t>
            </a:r>
            <a:r>
              <a:rPr b="1" lang="fr-FR" sz="2400">
                <a:solidFill>
                  <a:schemeClr val="dk1"/>
                </a:solidFill>
                <a:latin typeface="Calibri"/>
                <a:ea typeface="Calibri"/>
                <a:cs typeface="Calibri"/>
                <a:sym typeface="Calibri"/>
              </a:rPr>
              <a:t>CO</a:t>
            </a:r>
            <a:r>
              <a:rPr b="1" baseline="-25000" lang="fr-FR" sz="2400">
                <a:solidFill>
                  <a:schemeClr val="dk1"/>
                </a:solidFill>
                <a:latin typeface="Calibri"/>
                <a:ea typeface="Calibri"/>
                <a:cs typeface="Calibri"/>
                <a:sym typeface="Calibri"/>
              </a:rPr>
              <a:t>2</a:t>
            </a:r>
            <a:endParaRPr/>
          </a:p>
        </p:txBody>
      </p:sp>
      <p:sp>
        <p:nvSpPr>
          <p:cNvPr id="831" name="Google Shape;831;p18"/>
          <p:cNvSpPr/>
          <p:nvPr/>
        </p:nvSpPr>
        <p:spPr>
          <a:xfrm>
            <a:off x="1861571" y="4963553"/>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C</a:t>
            </a:r>
            <a:endParaRPr/>
          </a:p>
        </p:txBody>
      </p:sp>
      <p:sp>
        <p:nvSpPr>
          <p:cNvPr id="832" name="Google Shape;832;p18"/>
          <p:cNvSpPr/>
          <p:nvPr/>
        </p:nvSpPr>
        <p:spPr>
          <a:xfrm>
            <a:off x="2254242" y="4072867"/>
            <a:ext cx="3929275"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 de </a:t>
            </a:r>
            <a:r>
              <a:rPr lang="fr-FR" sz="2400">
                <a:solidFill>
                  <a:srgbClr val="FF0000"/>
                </a:solidFill>
                <a:latin typeface="Calibri"/>
                <a:ea typeface="Calibri"/>
                <a:cs typeface="Calibri"/>
                <a:sym typeface="Calibri"/>
              </a:rPr>
              <a:t>mono</a:t>
            </a:r>
            <a:r>
              <a:rPr lang="fr-FR" sz="2400">
                <a:solidFill>
                  <a:schemeClr val="dk1"/>
                </a:solidFill>
                <a:latin typeface="Calibri"/>
                <a:ea typeface="Calibri"/>
                <a:cs typeface="Calibri"/>
                <a:sym typeface="Calibri"/>
              </a:rPr>
              <a:t>xyde de carbone </a:t>
            </a:r>
            <a:r>
              <a:rPr b="1" lang="fr-FR" sz="2400">
                <a:solidFill>
                  <a:schemeClr val="dk1"/>
                </a:solidFill>
                <a:latin typeface="Calibri"/>
                <a:ea typeface="Calibri"/>
                <a:cs typeface="Calibri"/>
                <a:sym typeface="Calibri"/>
              </a:rPr>
              <a:t>CO</a:t>
            </a:r>
            <a:endParaRPr/>
          </a:p>
        </p:txBody>
      </p:sp>
      <p:sp>
        <p:nvSpPr>
          <p:cNvPr id="833" name="Google Shape;833;p18"/>
          <p:cNvSpPr/>
          <p:nvPr/>
        </p:nvSpPr>
        <p:spPr>
          <a:xfrm>
            <a:off x="1861571" y="4041800"/>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B</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7" name="Shape 837"/>
        <p:cNvGrpSpPr/>
        <p:nvPr/>
      </p:nvGrpSpPr>
      <p:grpSpPr>
        <a:xfrm>
          <a:off x="0" y="0"/>
          <a:ext cx="0" cy="0"/>
          <a:chOff x="0" y="0"/>
          <a:chExt cx="0" cy="0"/>
        </a:xfrm>
      </p:grpSpPr>
      <p:sp>
        <p:nvSpPr>
          <p:cNvPr id="838" name="Google Shape;838;p19"/>
          <p:cNvSpPr txBox="1"/>
          <p:nvPr/>
        </p:nvSpPr>
        <p:spPr>
          <a:xfrm>
            <a:off x="398840" y="641113"/>
            <a:ext cx="11177182"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Les élèves répondent sur leurs ardoises ou oralement. Ils doivent verbaliser leur raisonnement.</a:t>
            </a:r>
            <a:endParaRPr/>
          </a:p>
        </p:txBody>
      </p:sp>
      <p:sp>
        <p:nvSpPr>
          <p:cNvPr id="839" name="Google Shape;839;p19"/>
          <p:cNvSpPr txBox="1"/>
          <p:nvPr/>
        </p:nvSpPr>
        <p:spPr>
          <a:xfrm>
            <a:off x="761260" y="186940"/>
            <a:ext cx="10553700" cy="5080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Choisissez la bonne proposition.</a:t>
            </a:r>
            <a:endParaRPr/>
          </a:p>
        </p:txBody>
      </p:sp>
      <p:grpSp>
        <p:nvGrpSpPr>
          <p:cNvPr id="840" name="Google Shape;840;p19"/>
          <p:cNvGrpSpPr/>
          <p:nvPr/>
        </p:nvGrpSpPr>
        <p:grpSpPr>
          <a:xfrm>
            <a:off x="11803806" y="34503"/>
            <a:ext cx="232364" cy="304873"/>
            <a:chOff x="3292012" y="1302714"/>
            <a:chExt cx="867138" cy="384316"/>
          </a:xfrm>
        </p:grpSpPr>
        <p:sp>
          <p:nvSpPr>
            <p:cNvPr id="841" name="Google Shape;841;p19"/>
            <p:cNvSpPr/>
            <p:nvPr/>
          </p:nvSpPr>
          <p:spPr>
            <a:xfrm>
              <a:off x="3292012" y="1302714"/>
              <a:ext cx="867138" cy="384316"/>
            </a:xfrm>
            <a:prstGeom prst="rect">
              <a:avLst/>
            </a:prstGeom>
            <a:solidFill>
              <a:srgbClr val="F7C475"/>
            </a:solidFill>
            <a:ln cap="flat" cmpd="sng" w="25400">
              <a:solidFill>
                <a:srgbClr val="F7C475"/>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Calibri"/>
                <a:buNone/>
              </a:pPr>
              <a:r>
                <a:t/>
              </a:r>
              <a:endParaRPr b="0" i="0" sz="900" u="none" cap="none" strike="noStrike">
                <a:solidFill>
                  <a:srgbClr val="F7C475"/>
                </a:solidFill>
                <a:latin typeface="Arial"/>
                <a:ea typeface="Arial"/>
                <a:cs typeface="Arial"/>
                <a:sym typeface="Arial"/>
              </a:endParaRPr>
            </a:p>
          </p:txBody>
        </p:sp>
        <p:sp>
          <p:nvSpPr>
            <p:cNvPr id="842" name="Google Shape;842;p19"/>
            <p:cNvSpPr/>
            <p:nvPr/>
          </p:nvSpPr>
          <p:spPr>
            <a:xfrm>
              <a:off x="3351780" y="1310206"/>
              <a:ext cx="789749" cy="369332"/>
            </a:xfrm>
            <a:prstGeom prst="rect">
              <a:avLst/>
            </a:prstGeom>
            <a:solidFill>
              <a:srgbClr val="F7C475"/>
            </a:solidFill>
            <a:ln cap="flat" cmpd="sng" w="9525">
              <a:solidFill>
                <a:srgbClr val="F7C475"/>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FFFFFF"/>
                </a:buClr>
                <a:buSzPts val="1800"/>
                <a:buFont typeface="Arial"/>
                <a:buNone/>
              </a:pPr>
              <a:r>
                <a:rPr b="1" i="0" lang="fr-FR" sz="1800" u="none" cap="none" strike="noStrike">
                  <a:solidFill>
                    <a:srgbClr val="FFFFFF"/>
                  </a:solidFill>
                  <a:latin typeface="Arial"/>
                  <a:ea typeface="Arial"/>
                  <a:cs typeface="Arial"/>
                  <a:sym typeface="Arial"/>
                </a:rPr>
                <a:t>O</a:t>
              </a:r>
              <a:endParaRPr b="1" i="0" sz="1800" u="none" cap="none" strike="noStrike">
                <a:solidFill>
                  <a:srgbClr val="FFFFFF"/>
                </a:solidFill>
                <a:latin typeface="Arial"/>
                <a:ea typeface="Arial"/>
                <a:cs typeface="Arial"/>
                <a:sym typeface="Arial"/>
              </a:endParaRPr>
            </a:p>
          </p:txBody>
        </p:sp>
      </p:grpSp>
      <p:grpSp>
        <p:nvGrpSpPr>
          <p:cNvPr id="843" name="Google Shape;843;p19"/>
          <p:cNvGrpSpPr/>
          <p:nvPr/>
        </p:nvGrpSpPr>
        <p:grpSpPr>
          <a:xfrm>
            <a:off x="11068320" y="186939"/>
            <a:ext cx="724840" cy="625508"/>
            <a:chOff x="779844" y="4335989"/>
            <a:chExt cx="563238" cy="575842"/>
          </a:xfrm>
        </p:grpSpPr>
        <p:pic>
          <p:nvPicPr>
            <p:cNvPr descr="Une image contenant Dessin animé, clipart, Animation, illustration&#10;&#10;Description générée automatiquement" id="844" name="Google Shape;844;p19"/>
            <p:cNvPicPr preferRelativeResize="0"/>
            <p:nvPr/>
          </p:nvPicPr>
          <p:blipFill rotWithShape="1">
            <a:blip r:embed="rId3">
              <a:alphaModFix/>
            </a:blip>
            <a:srcRect b="23864" l="18242" r="18458" t="9344"/>
            <a:stretch/>
          </p:blipFill>
          <p:spPr>
            <a:xfrm>
              <a:off x="779844" y="4335989"/>
              <a:ext cx="563238" cy="575842"/>
            </a:xfrm>
            <a:prstGeom prst="rect">
              <a:avLst/>
            </a:prstGeom>
            <a:noFill/>
            <a:ln>
              <a:noFill/>
            </a:ln>
          </p:spPr>
        </p:pic>
        <p:sp>
          <p:nvSpPr>
            <p:cNvPr id="845" name="Google Shape;845;p19"/>
            <p:cNvSpPr/>
            <p:nvPr/>
          </p:nvSpPr>
          <p:spPr>
            <a:xfrm>
              <a:off x="1146883" y="4430870"/>
              <a:ext cx="160172" cy="106680"/>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67">
                <a:solidFill>
                  <a:srgbClr val="FFFFFF"/>
                </a:solidFill>
                <a:latin typeface="Arial"/>
                <a:ea typeface="Arial"/>
                <a:cs typeface="Arial"/>
                <a:sym typeface="Arial"/>
              </a:endParaRPr>
            </a:p>
          </p:txBody>
        </p:sp>
      </p:grpSp>
      <p:sp>
        <p:nvSpPr>
          <p:cNvPr id="846" name="Google Shape;846;p19"/>
          <p:cNvSpPr txBox="1"/>
          <p:nvPr/>
        </p:nvSpPr>
        <p:spPr>
          <a:xfrm>
            <a:off x="968722" y="1983624"/>
            <a:ext cx="8193386" cy="461665"/>
          </a:xfrm>
          <a:prstGeom prst="rect">
            <a:avLst/>
          </a:prstGeom>
          <a:solidFill>
            <a:srgbClr val="C7E4F6"/>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fr-FR" sz="2400">
                <a:solidFill>
                  <a:schemeClr val="dk1"/>
                </a:solidFill>
                <a:latin typeface="Calibri"/>
                <a:ea typeface="Calibri"/>
                <a:cs typeface="Calibri"/>
                <a:sym typeface="Calibri"/>
              </a:rPr>
              <a:t>Le modèle moléculaire ci-contre représente une molécule :</a:t>
            </a:r>
            <a:endParaRPr/>
          </a:p>
        </p:txBody>
      </p:sp>
      <p:sp>
        <p:nvSpPr>
          <p:cNvPr id="847" name="Google Shape;847;p19"/>
          <p:cNvSpPr/>
          <p:nvPr/>
        </p:nvSpPr>
        <p:spPr>
          <a:xfrm>
            <a:off x="2293570" y="3183194"/>
            <a:ext cx="3889947"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 d’eau </a:t>
            </a:r>
            <a:r>
              <a:rPr b="1" lang="fr-FR" sz="2400">
                <a:solidFill>
                  <a:schemeClr val="dk1"/>
                </a:solidFill>
                <a:latin typeface="Calibri"/>
                <a:ea typeface="Calibri"/>
                <a:cs typeface="Calibri"/>
                <a:sym typeface="Calibri"/>
              </a:rPr>
              <a:t>H</a:t>
            </a:r>
            <a:r>
              <a:rPr b="1" baseline="-25000" lang="fr-FR" sz="2400">
                <a:solidFill>
                  <a:schemeClr val="dk1"/>
                </a:solidFill>
                <a:latin typeface="Calibri"/>
                <a:ea typeface="Calibri"/>
                <a:cs typeface="Calibri"/>
                <a:sym typeface="Calibri"/>
              </a:rPr>
              <a:t>2</a:t>
            </a:r>
            <a:r>
              <a:rPr b="1" lang="fr-FR" sz="2400">
                <a:solidFill>
                  <a:schemeClr val="dk1"/>
                </a:solidFill>
                <a:latin typeface="Calibri"/>
                <a:ea typeface="Calibri"/>
                <a:cs typeface="Calibri"/>
                <a:sym typeface="Calibri"/>
              </a:rPr>
              <a:t>O</a:t>
            </a:r>
            <a:endParaRPr sz="2400">
              <a:solidFill>
                <a:schemeClr val="dk1"/>
              </a:solidFill>
              <a:latin typeface="Calibri"/>
              <a:ea typeface="Calibri"/>
              <a:cs typeface="Calibri"/>
              <a:sym typeface="Calibri"/>
            </a:endParaRPr>
          </a:p>
        </p:txBody>
      </p:sp>
      <p:sp>
        <p:nvSpPr>
          <p:cNvPr id="848" name="Google Shape;848;p19"/>
          <p:cNvSpPr/>
          <p:nvPr/>
        </p:nvSpPr>
        <p:spPr>
          <a:xfrm>
            <a:off x="1861571" y="3183194"/>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A</a:t>
            </a:r>
            <a:endParaRPr/>
          </a:p>
        </p:txBody>
      </p:sp>
      <p:sp>
        <p:nvSpPr>
          <p:cNvPr id="849" name="Google Shape;849;p19"/>
          <p:cNvSpPr/>
          <p:nvPr/>
        </p:nvSpPr>
        <p:spPr>
          <a:xfrm>
            <a:off x="2293570" y="4963553"/>
            <a:ext cx="3889947"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 de </a:t>
            </a:r>
            <a:r>
              <a:rPr lang="fr-FR" sz="2400">
                <a:solidFill>
                  <a:srgbClr val="FF0000"/>
                </a:solidFill>
                <a:latin typeface="Calibri"/>
                <a:ea typeface="Calibri"/>
                <a:cs typeface="Calibri"/>
                <a:sym typeface="Calibri"/>
              </a:rPr>
              <a:t>di</a:t>
            </a:r>
            <a:r>
              <a:rPr lang="fr-FR" sz="2400">
                <a:solidFill>
                  <a:schemeClr val="dk1"/>
                </a:solidFill>
                <a:latin typeface="Calibri"/>
                <a:ea typeface="Calibri"/>
                <a:cs typeface="Calibri"/>
                <a:sym typeface="Calibri"/>
              </a:rPr>
              <a:t>oxyde de carbone </a:t>
            </a:r>
            <a:r>
              <a:rPr b="1" lang="fr-FR" sz="2400">
                <a:solidFill>
                  <a:schemeClr val="dk1"/>
                </a:solidFill>
                <a:latin typeface="Calibri"/>
                <a:ea typeface="Calibri"/>
                <a:cs typeface="Calibri"/>
                <a:sym typeface="Calibri"/>
              </a:rPr>
              <a:t>CO</a:t>
            </a:r>
            <a:r>
              <a:rPr b="1" baseline="-25000" lang="fr-FR" sz="2400">
                <a:solidFill>
                  <a:schemeClr val="dk1"/>
                </a:solidFill>
                <a:latin typeface="Calibri"/>
                <a:ea typeface="Calibri"/>
                <a:cs typeface="Calibri"/>
                <a:sym typeface="Calibri"/>
              </a:rPr>
              <a:t>2</a:t>
            </a:r>
            <a:endParaRPr sz="2400">
              <a:solidFill>
                <a:schemeClr val="dk1"/>
              </a:solidFill>
              <a:latin typeface="Calibri"/>
              <a:ea typeface="Calibri"/>
              <a:cs typeface="Calibri"/>
              <a:sym typeface="Calibri"/>
            </a:endParaRPr>
          </a:p>
        </p:txBody>
      </p:sp>
      <p:sp>
        <p:nvSpPr>
          <p:cNvPr id="850" name="Google Shape;850;p19"/>
          <p:cNvSpPr/>
          <p:nvPr/>
        </p:nvSpPr>
        <p:spPr>
          <a:xfrm>
            <a:off x="1861571" y="4963553"/>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C</a:t>
            </a:r>
            <a:endParaRPr/>
          </a:p>
        </p:txBody>
      </p:sp>
      <p:sp>
        <p:nvSpPr>
          <p:cNvPr id="851" name="Google Shape;851;p19"/>
          <p:cNvSpPr/>
          <p:nvPr/>
        </p:nvSpPr>
        <p:spPr>
          <a:xfrm>
            <a:off x="2254242" y="4072867"/>
            <a:ext cx="3929275"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 de </a:t>
            </a:r>
            <a:r>
              <a:rPr lang="fr-FR" sz="2400">
                <a:solidFill>
                  <a:srgbClr val="FF0000"/>
                </a:solidFill>
                <a:latin typeface="Calibri"/>
                <a:ea typeface="Calibri"/>
                <a:cs typeface="Calibri"/>
                <a:sym typeface="Calibri"/>
              </a:rPr>
              <a:t>di</a:t>
            </a:r>
            <a:r>
              <a:rPr lang="fr-FR" sz="2400">
                <a:solidFill>
                  <a:schemeClr val="dk1"/>
                </a:solidFill>
                <a:latin typeface="Calibri"/>
                <a:ea typeface="Calibri"/>
                <a:cs typeface="Calibri"/>
                <a:sym typeface="Calibri"/>
              </a:rPr>
              <a:t>hydrogène </a:t>
            </a:r>
            <a:r>
              <a:rPr b="1" lang="fr-FR" sz="2400">
                <a:solidFill>
                  <a:schemeClr val="dk1"/>
                </a:solidFill>
                <a:latin typeface="Calibri"/>
                <a:ea typeface="Calibri"/>
                <a:cs typeface="Calibri"/>
                <a:sym typeface="Calibri"/>
              </a:rPr>
              <a:t>H</a:t>
            </a:r>
            <a:r>
              <a:rPr b="1" baseline="-25000" lang="fr-FR" sz="2400">
                <a:solidFill>
                  <a:schemeClr val="dk1"/>
                </a:solidFill>
                <a:latin typeface="Calibri"/>
                <a:ea typeface="Calibri"/>
                <a:cs typeface="Calibri"/>
                <a:sym typeface="Calibri"/>
              </a:rPr>
              <a:t>2</a:t>
            </a:r>
            <a:endParaRPr/>
          </a:p>
        </p:txBody>
      </p:sp>
      <p:sp>
        <p:nvSpPr>
          <p:cNvPr id="852" name="Google Shape;852;p19"/>
          <p:cNvSpPr/>
          <p:nvPr/>
        </p:nvSpPr>
        <p:spPr>
          <a:xfrm>
            <a:off x="1861571" y="4041800"/>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B</a:t>
            </a:r>
            <a:endParaRPr/>
          </a:p>
        </p:txBody>
      </p:sp>
      <p:pic>
        <p:nvPicPr>
          <p:cNvPr descr="Une image contenant cercle, conception&#10;&#10;Le contenu généré par l’IA peut être incorrect." id="853" name="Google Shape;853;p19"/>
          <p:cNvPicPr preferRelativeResize="0"/>
          <p:nvPr/>
        </p:nvPicPr>
        <p:blipFill rotWithShape="1">
          <a:blip r:embed="rId4">
            <a:alphaModFix/>
          </a:blip>
          <a:srcRect b="0" l="0" r="0" t="0"/>
          <a:stretch/>
        </p:blipFill>
        <p:spPr>
          <a:xfrm>
            <a:off x="9219901" y="1411417"/>
            <a:ext cx="2221056" cy="2202701"/>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bg>
      <p:bgPr>
        <a:solidFill>
          <a:srgbClr val="DCE6F2"/>
        </a:solidFill>
      </p:bgPr>
    </p:bg>
    <p:spTree>
      <p:nvGrpSpPr>
        <p:cNvPr id="537" name="Shape 537"/>
        <p:cNvGrpSpPr/>
        <p:nvPr/>
      </p:nvGrpSpPr>
      <p:grpSpPr>
        <a:xfrm>
          <a:off x="0" y="0"/>
          <a:ext cx="0" cy="0"/>
          <a:chOff x="0" y="0"/>
          <a:chExt cx="0" cy="0"/>
        </a:xfrm>
      </p:grpSpPr>
      <p:sp>
        <p:nvSpPr>
          <p:cNvPr id="538" name="Google Shape;538;p2"/>
          <p:cNvSpPr/>
          <p:nvPr/>
        </p:nvSpPr>
        <p:spPr>
          <a:xfrm>
            <a:off x="576785" y="782392"/>
            <a:ext cx="5265217" cy="602800"/>
          </a:xfrm>
          <a:prstGeom prst="rect">
            <a:avLst/>
          </a:prstGeom>
          <a:noFill/>
          <a:ln>
            <a:noFill/>
          </a:ln>
        </p:spPr>
        <p:txBody>
          <a:bodyPr anchorCtr="0" anchor="t" bIns="45650" lIns="91400" spcFirstLastPara="1" rIns="91400" wrap="square" tIns="45650">
            <a:noAutofit/>
          </a:bodyPr>
          <a:lstStyle/>
          <a:p>
            <a:pPr indent="0" lvl="0" marL="0" marR="0" rtl="0" algn="l">
              <a:spcBef>
                <a:spcPts val="0"/>
              </a:spcBef>
              <a:spcAft>
                <a:spcPts val="0"/>
              </a:spcAft>
              <a:buNone/>
            </a:pPr>
            <a:r>
              <a:rPr b="1" lang="fr-FR" sz="3200">
                <a:solidFill>
                  <a:srgbClr val="44546A"/>
                </a:solidFill>
                <a:latin typeface="Calibri"/>
                <a:ea typeface="Calibri"/>
                <a:cs typeface="Calibri"/>
                <a:sym typeface="Calibri"/>
              </a:rPr>
              <a:t>Icônes pour l’enseignant</a:t>
            </a:r>
            <a:endParaRPr sz="1867">
              <a:solidFill>
                <a:srgbClr val="000000"/>
              </a:solidFill>
              <a:latin typeface="Arial"/>
              <a:ea typeface="Arial"/>
              <a:cs typeface="Arial"/>
              <a:sym typeface="Arial"/>
            </a:endParaRPr>
          </a:p>
        </p:txBody>
      </p:sp>
      <p:sp>
        <p:nvSpPr>
          <p:cNvPr id="539" name="Google Shape;539;p2"/>
          <p:cNvSpPr txBox="1"/>
          <p:nvPr/>
        </p:nvSpPr>
        <p:spPr>
          <a:xfrm>
            <a:off x="1571489" y="1948976"/>
            <a:ext cx="4239248" cy="400002"/>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Pages réservées à l’enseignant</a:t>
            </a:r>
            <a:endParaRPr sz="1467">
              <a:solidFill>
                <a:srgbClr val="000000"/>
              </a:solidFill>
              <a:latin typeface="Arial"/>
              <a:ea typeface="Arial"/>
              <a:cs typeface="Arial"/>
              <a:sym typeface="Arial"/>
            </a:endParaRPr>
          </a:p>
        </p:txBody>
      </p:sp>
      <p:sp>
        <p:nvSpPr>
          <p:cNvPr id="540" name="Google Shape;540;p2"/>
          <p:cNvSpPr txBox="1"/>
          <p:nvPr/>
        </p:nvSpPr>
        <p:spPr>
          <a:xfrm>
            <a:off x="1571489" y="2941729"/>
            <a:ext cx="4239248" cy="707779"/>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Modelage de la tâche par l’enseignant (explicitation à haute voix)</a:t>
            </a:r>
            <a:endParaRPr sz="1467">
              <a:solidFill>
                <a:srgbClr val="000000"/>
              </a:solidFill>
              <a:latin typeface="Arial"/>
              <a:ea typeface="Arial"/>
              <a:cs typeface="Arial"/>
              <a:sym typeface="Arial"/>
            </a:endParaRPr>
          </a:p>
        </p:txBody>
      </p:sp>
      <p:pic>
        <p:nvPicPr>
          <p:cNvPr descr="Image générée" id="541" name="Google Shape;541;p2"/>
          <p:cNvPicPr preferRelativeResize="0"/>
          <p:nvPr/>
        </p:nvPicPr>
        <p:blipFill rotWithShape="1">
          <a:blip r:embed="rId3">
            <a:alphaModFix/>
          </a:blip>
          <a:srcRect b="10673" l="0" r="0" t="11065"/>
          <a:stretch/>
        </p:blipFill>
        <p:spPr>
          <a:xfrm>
            <a:off x="704975" y="1609562"/>
            <a:ext cx="765800" cy="898948"/>
          </a:xfrm>
          <a:prstGeom prst="rect">
            <a:avLst/>
          </a:prstGeom>
          <a:noFill/>
          <a:ln>
            <a:noFill/>
          </a:ln>
        </p:spPr>
      </p:pic>
      <p:pic>
        <p:nvPicPr>
          <p:cNvPr descr="Image générée" id="542" name="Google Shape;542;p2"/>
          <p:cNvPicPr preferRelativeResize="0"/>
          <p:nvPr/>
        </p:nvPicPr>
        <p:blipFill rotWithShape="1">
          <a:blip r:embed="rId4">
            <a:alphaModFix/>
          </a:blip>
          <a:srcRect b="60699" l="0" r="71114" t="23545"/>
          <a:stretch/>
        </p:blipFill>
        <p:spPr>
          <a:xfrm>
            <a:off x="444662" y="3923292"/>
            <a:ext cx="1264015" cy="1034144"/>
          </a:xfrm>
          <a:prstGeom prst="rect">
            <a:avLst/>
          </a:prstGeom>
          <a:noFill/>
          <a:ln>
            <a:noFill/>
          </a:ln>
        </p:spPr>
      </p:pic>
      <p:sp>
        <p:nvSpPr>
          <p:cNvPr id="543" name="Google Shape;543;p2"/>
          <p:cNvSpPr txBox="1"/>
          <p:nvPr/>
        </p:nvSpPr>
        <p:spPr>
          <a:xfrm>
            <a:off x="1571489" y="4197037"/>
            <a:ext cx="4239248" cy="1015556"/>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Consignes et explications données aux élèves – hors modelage (à dire à haute voix)</a:t>
            </a:r>
            <a:endParaRPr sz="1467">
              <a:solidFill>
                <a:srgbClr val="000000"/>
              </a:solidFill>
              <a:latin typeface="Arial"/>
              <a:ea typeface="Arial"/>
              <a:cs typeface="Arial"/>
              <a:sym typeface="Arial"/>
            </a:endParaRPr>
          </a:p>
        </p:txBody>
      </p:sp>
      <p:sp>
        <p:nvSpPr>
          <p:cNvPr id="544" name="Google Shape;544;p2"/>
          <p:cNvSpPr txBox="1"/>
          <p:nvPr/>
        </p:nvSpPr>
        <p:spPr>
          <a:xfrm>
            <a:off x="1839127" y="5574830"/>
            <a:ext cx="3971611" cy="420457"/>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133">
                <a:solidFill>
                  <a:srgbClr val="44546A"/>
                </a:solidFill>
                <a:latin typeface="Calibri"/>
                <a:ea typeface="Calibri"/>
                <a:cs typeface="Calibri"/>
                <a:sym typeface="Calibri"/>
              </a:rPr>
              <a:t>Rappel du contrat de classe </a:t>
            </a:r>
            <a:endParaRPr sz="1867">
              <a:solidFill>
                <a:srgbClr val="000000"/>
              </a:solidFill>
              <a:latin typeface="Arial"/>
              <a:ea typeface="Arial"/>
              <a:cs typeface="Arial"/>
              <a:sym typeface="Arial"/>
            </a:endParaRPr>
          </a:p>
        </p:txBody>
      </p:sp>
      <p:pic>
        <p:nvPicPr>
          <p:cNvPr id="545" name="Google Shape;545;p2"/>
          <p:cNvPicPr preferRelativeResize="0"/>
          <p:nvPr/>
        </p:nvPicPr>
        <p:blipFill rotWithShape="1">
          <a:blip r:embed="rId5">
            <a:alphaModFix/>
          </a:blip>
          <a:srcRect b="0" l="0" r="0" t="0"/>
          <a:stretch/>
        </p:blipFill>
        <p:spPr>
          <a:xfrm>
            <a:off x="528937" y="5231181"/>
            <a:ext cx="991300" cy="991300"/>
          </a:xfrm>
          <a:prstGeom prst="rect">
            <a:avLst/>
          </a:prstGeom>
          <a:noFill/>
          <a:ln>
            <a:noFill/>
          </a:ln>
        </p:spPr>
      </p:pic>
      <p:sp>
        <p:nvSpPr>
          <p:cNvPr id="546" name="Google Shape;546;p2"/>
          <p:cNvSpPr txBox="1"/>
          <p:nvPr/>
        </p:nvSpPr>
        <p:spPr>
          <a:xfrm>
            <a:off x="7064817" y="1609561"/>
            <a:ext cx="5018415" cy="420457"/>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133">
                <a:solidFill>
                  <a:srgbClr val="44546A"/>
                </a:solidFill>
                <a:latin typeface="Calibri"/>
                <a:ea typeface="Calibri"/>
                <a:cs typeface="Calibri"/>
                <a:sym typeface="Calibri"/>
              </a:rPr>
              <a:t>J’utilise l’ardoise pour répondre </a:t>
            </a:r>
            <a:endParaRPr sz="1867">
              <a:solidFill>
                <a:srgbClr val="000000"/>
              </a:solidFill>
              <a:latin typeface="Arial"/>
              <a:ea typeface="Arial"/>
              <a:cs typeface="Arial"/>
              <a:sym typeface="Arial"/>
            </a:endParaRPr>
          </a:p>
        </p:txBody>
      </p:sp>
      <p:sp>
        <p:nvSpPr>
          <p:cNvPr id="547" name="Google Shape;547;p2"/>
          <p:cNvSpPr txBox="1"/>
          <p:nvPr/>
        </p:nvSpPr>
        <p:spPr>
          <a:xfrm>
            <a:off x="7064817" y="2623405"/>
            <a:ext cx="4793732" cy="420457"/>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133">
                <a:solidFill>
                  <a:srgbClr val="44546A"/>
                </a:solidFill>
                <a:latin typeface="Calibri"/>
                <a:ea typeface="Calibri"/>
                <a:cs typeface="Calibri"/>
                <a:sym typeface="Calibri"/>
              </a:rPr>
              <a:t>Pratique autonome</a:t>
            </a:r>
            <a:endParaRPr sz="1867">
              <a:solidFill>
                <a:srgbClr val="000000"/>
              </a:solidFill>
              <a:latin typeface="Arial"/>
              <a:ea typeface="Arial"/>
              <a:cs typeface="Arial"/>
              <a:sym typeface="Arial"/>
            </a:endParaRPr>
          </a:p>
        </p:txBody>
      </p:sp>
      <p:sp>
        <p:nvSpPr>
          <p:cNvPr id="548" name="Google Shape;548;p2"/>
          <p:cNvSpPr txBox="1"/>
          <p:nvPr/>
        </p:nvSpPr>
        <p:spPr>
          <a:xfrm>
            <a:off x="7090675" y="3480017"/>
            <a:ext cx="4867240" cy="420457"/>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133">
                <a:solidFill>
                  <a:srgbClr val="44546A"/>
                </a:solidFill>
                <a:latin typeface="Calibri"/>
                <a:ea typeface="Calibri"/>
                <a:cs typeface="Calibri"/>
                <a:sym typeface="Calibri"/>
              </a:rPr>
              <a:t>Pratique guidée en binôme</a:t>
            </a:r>
            <a:endParaRPr sz="1867">
              <a:solidFill>
                <a:srgbClr val="000000"/>
              </a:solidFill>
              <a:latin typeface="Arial"/>
              <a:ea typeface="Arial"/>
              <a:cs typeface="Arial"/>
              <a:sym typeface="Arial"/>
            </a:endParaRPr>
          </a:p>
        </p:txBody>
      </p:sp>
      <p:pic>
        <p:nvPicPr>
          <p:cNvPr id="549" name="Google Shape;549;p2"/>
          <p:cNvPicPr preferRelativeResize="0"/>
          <p:nvPr/>
        </p:nvPicPr>
        <p:blipFill rotWithShape="1">
          <a:blip r:embed="rId6">
            <a:alphaModFix/>
          </a:blip>
          <a:srcRect b="0" l="0" r="0" t="0"/>
          <a:stretch/>
        </p:blipFill>
        <p:spPr>
          <a:xfrm>
            <a:off x="6096000" y="2371840"/>
            <a:ext cx="768000" cy="897600"/>
          </a:xfrm>
          <a:prstGeom prst="rect">
            <a:avLst/>
          </a:prstGeom>
          <a:noFill/>
          <a:ln>
            <a:noFill/>
          </a:ln>
        </p:spPr>
      </p:pic>
      <p:pic>
        <p:nvPicPr>
          <p:cNvPr id="550" name="Google Shape;550;p2"/>
          <p:cNvPicPr preferRelativeResize="0"/>
          <p:nvPr/>
        </p:nvPicPr>
        <p:blipFill rotWithShape="1">
          <a:blip r:embed="rId7">
            <a:alphaModFix/>
          </a:blip>
          <a:srcRect b="0" l="0" r="0" t="0"/>
          <a:stretch/>
        </p:blipFill>
        <p:spPr>
          <a:xfrm>
            <a:off x="6121857" y="3220281"/>
            <a:ext cx="768000" cy="897600"/>
          </a:xfrm>
          <a:prstGeom prst="rect">
            <a:avLst/>
          </a:prstGeom>
          <a:noFill/>
          <a:ln>
            <a:noFill/>
          </a:ln>
        </p:spPr>
      </p:pic>
      <p:sp>
        <p:nvSpPr>
          <p:cNvPr id="551" name="Google Shape;551;p2"/>
          <p:cNvSpPr/>
          <p:nvPr/>
        </p:nvSpPr>
        <p:spPr>
          <a:xfrm>
            <a:off x="6062931" y="789644"/>
            <a:ext cx="5762548" cy="602800"/>
          </a:xfrm>
          <a:prstGeom prst="rect">
            <a:avLst/>
          </a:prstGeom>
          <a:noFill/>
          <a:ln>
            <a:noFill/>
          </a:ln>
        </p:spPr>
        <p:txBody>
          <a:bodyPr anchorCtr="0" anchor="t" bIns="45650" lIns="91400" spcFirstLastPara="1" rIns="91400" wrap="square" tIns="45650">
            <a:noAutofit/>
          </a:bodyPr>
          <a:lstStyle/>
          <a:p>
            <a:pPr indent="0" lvl="0" marL="0" marR="0" rtl="0" algn="l">
              <a:spcBef>
                <a:spcPts val="0"/>
              </a:spcBef>
              <a:spcAft>
                <a:spcPts val="0"/>
              </a:spcAft>
              <a:buNone/>
            </a:pPr>
            <a:r>
              <a:rPr b="1" lang="fr-FR" sz="3200">
                <a:solidFill>
                  <a:srgbClr val="44546A"/>
                </a:solidFill>
                <a:latin typeface="Calibri"/>
                <a:ea typeface="Calibri"/>
                <a:cs typeface="Calibri"/>
                <a:sym typeface="Calibri"/>
              </a:rPr>
              <a:t>Icônes pour l’élève</a:t>
            </a:r>
            <a:endParaRPr sz="1867">
              <a:solidFill>
                <a:srgbClr val="000000"/>
              </a:solidFill>
              <a:latin typeface="Arial"/>
              <a:ea typeface="Arial"/>
              <a:cs typeface="Arial"/>
              <a:sym typeface="Arial"/>
            </a:endParaRPr>
          </a:p>
        </p:txBody>
      </p:sp>
      <p:pic>
        <p:nvPicPr>
          <p:cNvPr id="552" name="Google Shape;552;p2"/>
          <p:cNvPicPr preferRelativeResize="0"/>
          <p:nvPr/>
        </p:nvPicPr>
        <p:blipFill rotWithShape="1">
          <a:blip r:embed="rId8">
            <a:alphaModFix/>
          </a:blip>
          <a:srcRect b="0" l="0" r="0" t="0"/>
          <a:stretch/>
        </p:blipFill>
        <p:spPr>
          <a:xfrm>
            <a:off x="6206302" y="5472534"/>
            <a:ext cx="599111" cy="463077"/>
          </a:xfrm>
          <a:prstGeom prst="rect">
            <a:avLst/>
          </a:prstGeom>
          <a:noFill/>
          <a:ln>
            <a:noFill/>
          </a:ln>
        </p:spPr>
      </p:pic>
      <p:sp>
        <p:nvSpPr>
          <p:cNvPr id="553" name="Google Shape;553;p2"/>
          <p:cNvSpPr txBox="1"/>
          <p:nvPr/>
        </p:nvSpPr>
        <p:spPr>
          <a:xfrm>
            <a:off x="7090675" y="5504071"/>
            <a:ext cx="4867240" cy="400002"/>
          </a:xfrm>
          <a:prstGeom prst="rect">
            <a:avLst/>
          </a:prstGeom>
          <a:noFill/>
          <a:ln>
            <a:noFill/>
          </a:ln>
        </p:spPr>
        <p:txBody>
          <a:bodyPr anchorCtr="0" anchor="t" bIns="45650" lIns="91425" spcFirstLastPara="1" rIns="91425"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L’élève écoute l’enseignant avec attention</a:t>
            </a:r>
            <a:endParaRPr sz="1467">
              <a:solidFill>
                <a:srgbClr val="000000"/>
              </a:solidFill>
              <a:latin typeface="Arial"/>
              <a:ea typeface="Arial"/>
              <a:cs typeface="Arial"/>
              <a:sym typeface="Arial"/>
            </a:endParaRPr>
          </a:p>
        </p:txBody>
      </p:sp>
      <p:sp>
        <p:nvSpPr>
          <p:cNvPr id="554" name="Google Shape;554;p2"/>
          <p:cNvSpPr txBox="1"/>
          <p:nvPr/>
        </p:nvSpPr>
        <p:spPr>
          <a:xfrm>
            <a:off x="7090673" y="4595624"/>
            <a:ext cx="4793732" cy="400002"/>
          </a:xfrm>
          <a:prstGeom prst="rect">
            <a:avLst/>
          </a:prstGeom>
          <a:noFill/>
          <a:ln>
            <a:noFill/>
          </a:ln>
        </p:spPr>
        <p:txBody>
          <a:bodyPr anchorCtr="0" anchor="t" bIns="45650" lIns="91425" spcFirstLastPara="1" rIns="91425"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Les élèves lèvent la main pour participer</a:t>
            </a:r>
            <a:endParaRPr sz="1467">
              <a:solidFill>
                <a:srgbClr val="000000"/>
              </a:solidFill>
              <a:latin typeface="Arial"/>
              <a:ea typeface="Arial"/>
              <a:cs typeface="Arial"/>
              <a:sym typeface="Arial"/>
            </a:endParaRPr>
          </a:p>
        </p:txBody>
      </p:sp>
      <p:pic>
        <p:nvPicPr>
          <p:cNvPr descr="Lever la main - Icônes mains et gestes gratuites" id="555" name="Google Shape;555;p2"/>
          <p:cNvPicPr preferRelativeResize="0"/>
          <p:nvPr/>
        </p:nvPicPr>
        <p:blipFill rotWithShape="1">
          <a:blip r:embed="rId9">
            <a:alphaModFix/>
          </a:blip>
          <a:srcRect b="0" l="0" r="0" t="0"/>
          <a:stretch/>
        </p:blipFill>
        <p:spPr>
          <a:xfrm>
            <a:off x="6121857" y="4510690"/>
            <a:ext cx="768000" cy="569873"/>
          </a:xfrm>
          <a:prstGeom prst="rect">
            <a:avLst/>
          </a:prstGeom>
          <a:noFill/>
          <a:ln>
            <a:noFill/>
          </a:ln>
        </p:spPr>
      </p:pic>
      <p:grpSp>
        <p:nvGrpSpPr>
          <p:cNvPr id="556" name="Google Shape;556;p2"/>
          <p:cNvGrpSpPr/>
          <p:nvPr/>
        </p:nvGrpSpPr>
        <p:grpSpPr>
          <a:xfrm>
            <a:off x="6096000" y="1446467"/>
            <a:ext cx="750984" cy="767789"/>
            <a:chOff x="779844" y="4335989"/>
            <a:chExt cx="563238" cy="575842"/>
          </a:xfrm>
        </p:grpSpPr>
        <p:pic>
          <p:nvPicPr>
            <p:cNvPr descr="Une image contenant Dessin animé, clipart, Animation, illustration&#10;&#10;Description générée automatiquement" id="557" name="Google Shape;557;p2"/>
            <p:cNvPicPr preferRelativeResize="0"/>
            <p:nvPr/>
          </p:nvPicPr>
          <p:blipFill rotWithShape="1">
            <a:blip r:embed="rId10">
              <a:alphaModFix/>
            </a:blip>
            <a:srcRect b="23864" l="18242" r="18458" t="9344"/>
            <a:stretch/>
          </p:blipFill>
          <p:spPr>
            <a:xfrm>
              <a:off x="779844" y="4335989"/>
              <a:ext cx="563238" cy="575842"/>
            </a:xfrm>
            <a:prstGeom prst="rect">
              <a:avLst/>
            </a:prstGeom>
            <a:noFill/>
            <a:ln>
              <a:noFill/>
            </a:ln>
          </p:spPr>
        </p:pic>
        <p:sp>
          <p:nvSpPr>
            <p:cNvPr id="558" name="Google Shape;558;p2"/>
            <p:cNvSpPr/>
            <p:nvPr/>
          </p:nvSpPr>
          <p:spPr>
            <a:xfrm>
              <a:off x="1146883" y="4430870"/>
              <a:ext cx="160172" cy="106680"/>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67">
                <a:solidFill>
                  <a:srgbClr val="FFFFFF"/>
                </a:solidFill>
                <a:latin typeface="Arial"/>
                <a:ea typeface="Arial"/>
                <a:cs typeface="Arial"/>
                <a:sym typeface="Arial"/>
              </a:endParaRPr>
            </a:p>
          </p:txBody>
        </p:sp>
      </p:grpSp>
      <p:pic>
        <p:nvPicPr>
          <p:cNvPr descr="Une image contenant cœur, Saint-Valentin, dessin, rose&#10;&#10;Le contenu généré par l’IA peut être incorrect." id="559" name="Google Shape;559;p2"/>
          <p:cNvPicPr preferRelativeResize="0"/>
          <p:nvPr/>
        </p:nvPicPr>
        <p:blipFill rotWithShape="1">
          <a:blip r:embed="rId11">
            <a:alphaModFix/>
          </a:blip>
          <a:srcRect b="58915" l="0" r="72069" t="6732"/>
          <a:stretch/>
        </p:blipFill>
        <p:spPr>
          <a:xfrm>
            <a:off x="528937" y="2871185"/>
            <a:ext cx="987599" cy="848865"/>
          </a:xfrm>
          <a:prstGeom prst="rect">
            <a:avLst/>
          </a:prstGeom>
          <a:noFill/>
          <a:ln>
            <a:noFill/>
          </a:ln>
        </p:spPr>
      </p:pic>
      <p:sp>
        <p:nvSpPr>
          <p:cNvPr id="560" name="Google Shape;560;p2"/>
          <p:cNvSpPr txBox="1"/>
          <p:nvPr/>
        </p:nvSpPr>
        <p:spPr>
          <a:xfrm>
            <a:off x="7090672" y="6101495"/>
            <a:ext cx="4681381" cy="707779"/>
          </a:xfrm>
          <a:prstGeom prst="rect">
            <a:avLst/>
          </a:prstGeom>
          <a:noFill/>
          <a:ln>
            <a:noFill/>
          </a:ln>
        </p:spPr>
        <p:txBody>
          <a:bodyPr anchorCtr="0" anchor="t" bIns="45650" lIns="91425" spcFirstLastPara="1" rIns="91425"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L’élève garde des traces écrites sur le livret ou son cahier</a:t>
            </a:r>
            <a:endParaRPr sz="1467">
              <a:solidFill>
                <a:srgbClr val="000000"/>
              </a:solidFill>
              <a:latin typeface="Arial"/>
              <a:ea typeface="Arial"/>
              <a:cs typeface="Arial"/>
              <a:sym typeface="Arial"/>
            </a:endParaRPr>
          </a:p>
        </p:txBody>
      </p:sp>
      <p:grpSp>
        <p:nvGrpSpPr>
          <p:cNvPr id="561" name="Google Shape;561;p2"/>
          <p:cNvGrpSpPr/>
          <p:nvPr/>
        </p:nvGrpSpPr>
        <p:grpSpPr>
          <a:xfrm>
            <a:off x="6228710" y="6091906"/>
            <a:ext cx="644132" cy="610060"/>
            <a:chOff x="10280460" y="4841540"/>
            <a:chExt cx="630930" cy="597556"/>
          </a:xfrm>
        </p:grpSpPr>
        <p:pic>
          <p:nvPicPr>
            <p:cNvPr id="562" name="Google Shape;562;p2"/>
            <p:cNvPicPr preferRelativeResize="0"/>
            <p:nvPr/>
          </p:nvPicPr>
          <p:blipFill rotWithShape="1">
            <a:blip r:embed="rId12">
              <a:alphaModFix/>
            </a:blip>
            <a:srcRect b="30054" l="11664" r="25922" t="23325"/>
            <a:stretch/>
          </p:blipFill>
          <p:spPr>
            <a:xfrm>
              <a:off x="10280460" y="4967823"/>
              <a:ext cx="630930" cy="471273"/>
            </a:xfrm>
            <a:prstGeom prst="rect">
              <a:avLst/>
            </a:prstGeom>
            <a:noFill/>
            <a:ln>
              <a:noFill/>
            </a:ln>
          </p:spPr>
        </p:pic>
        <p:pic>
          <p:nvPicPr>
            <p:cNvPr id="563" name="Google Shape;563;p2"/>
            <p:cNvPicPr preferRelativeResize="0"/>
            <p:nvPr/>
          </p:nvPicPr>
          <p:blipFill rotWithShape="1">
            <a:blip r:embed="rId13">
              <a:alphaModFix/>
            </a:blip>
            <a:srcRect b="30054" l="74744" r="10688" t="23325"/>
            <a:stretch/>
          </p:blipFill>
          <p:spPr>
            <a:xfrm rot="1461832">
              <a:off x="10456526" y="4850932"/>
              <a:ext cx="147273" cy="471273"/>
            </a:xfrm>
            <a:prstGeom prst="rect">
              <a:avLst/>
            </a:prstGeom>
            <a:noFill/>
            <a:ln>
              <a:noFill/>
            </a:ln>
          </p:spPr>
        </p:pic>
      </p:grpSp>
      <p:sp>
        <p:nvSpPr>
          <p:cNvPr id="564" name="Google Shape;564;p2"/>
          <p:cNvSpPr/>
          <p:nvPr/>
        </p:nvSpPr>
        <p:spPr>
          <a:xfrm>
            <a:off x="63503" y="27983"/>
            <a:ext cx="8241200" cy="603600"/>
          </a:xfrm>
          <a:prstGeom prst="rect">
            <a:avLst/>
          </a:prstGeom>
          <a:noFill/>
          <a:ln>
            <a:noFill/>
          </a:ln>
        </p:spPr>
        <p:txBody>
          <a:bodyPr anchorCtr="0" anchor="t" bIns="45650" lIns="91425" spcFirstLastPara="1" rIns="91425" wrap="square" tIns="45650">
            <a:noAutofit/>
          </a:bodyPr>
          <a:lstStyle/>
          <a:p>
            <a:pPr indent="0" lvl="0" marL="0" marR="0" rtl="0" algn="l">
              <a:spcBef>
                <a:spcPts val="0"/>
              </a:spcBef>
              <a:spcAft>
                <a:spcPts val="0"/>
              </a:spcAft>
              <a:buNone/>
            </a:pPr>
            <a:r>
              <a:rPr b="1" lang="fr-FR" sz="3200">
                <a:solidFill>
                  <a:srgbClr val="44546A"/>
                </a:solidFill>
                <a:latin typeface="Calibri"/>
                <a:ea typeface="Calibri"/>
                <a:cs typeface="Calibri"/>
                <a:sym typeface="Calibri"/>
              </a:rPr>
              <a:t>Banque des icones utilisées dans les slides</a:t>
            </a:r>
            <a:endParaRPr sz="1867">
              <a:solidFill>
                <a:srgbClr val="000000"/>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7" name="Shape 857"/>
        <p:cNvGrpSpPr/>
        <p:nvPr/>
      </p:nvGrpSpPr>
      <p:grpSpPr>
        <a:xfrm>
          <a:off x="0" y="0"/>
          <a:ext cx="0" cy="0"/>
          <a:chOff x="0" y="0"/>
          <a:chExt cx="0" cy="0"/>
        </a:xfrm>
      </p:grpSpPr>
      <p:sp>
        <p:nvSpPr>
          <p:cNvPr id="858" name="Google Shape;858;p20"/>
          <p:cNvSpPr txBox="1"/>
          <p:nvPr/>
        </p:nvSpPr>
        <p:spPr>
          <a:xfrm>
            <a:off x="761260" y="186940"/>
            <a:ext cx="10553700" cy="5080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Le modèle montre que la molécule est constituée d’un atome d’oxygène et de 2 atomes d’hydrogène Il s’agit donc de la molécule d’eau.</a:t>
            </a:r>
            <a:endParaRPr/>
          </a:p>
        </p:txBody>
      </p:sp>
      <p:grpSp>
        <p:nvGrpSpPr>
          <p:cNvPr id="859" name="Google Shape;859;p20"/>
          <p:cNvGrpSpPr/>
          <p:nvPr/>
        </p:nvGrpSpPr>
        <p:grpSpPr>
          <a:xfrm>
            <a:off x="11803806" y="34503"/>
            <a:ext cx="232364" cy="304873"/>
            <a:chOff x="3292012" y="1302714"/>
            <a:chExt cx="867138" cy="384316"/>
          </a:xfrm>
        </p:grpSpPr>
        <p:sp>
          <p:nvSpPr>
            <p:cNvPr id="860" name="Google Shape;860;p20"/>
            <p:cNvSpPr/>
            <p:nvPr/>
          </p:nvSpPr>
          <p:spPr>
            <a:xfrm>
              <a:off x="3292012" y="1302714"/>
              <a:ext cx="867138" cy="384316"/>
            </a:xfrm>
            <a:prstGeom prst="rect">
              <a:avLst/>
            </a:prstGeom>
            <a:solidFill>
              <a:srgbClr val="F7C475"/>
            </a:solidFill>
            <a:ln cap="flat" cmpd="sng" w="25400">
              <a:solidFill>
                <a:srgbClr val="F7C475"/>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Calibri"/>
                <a:buNone/>
              </a:pPr>
              <a:r>
                <a:t/>
              </a:r>
              <a:endParaRPr b="0" i="0" sz="900" u="none" cap="none" strike="noStrike">
                <a:solidFill>
                  <a:srgbClr val="F7C475"/>
                </a:solidFill>
                <a:latin typeface="Arial"/>
                <a:ea typeface="Arial"/>
                <a:cs typeface="Arial"/>
                <a:sym typeface="Arial"/>
              </a:endParaRPr>
            </a:p>
          </p:txBody>
        </p:sp>
        <p:sp>
          <p:nvSpPr>
            <p:cNvPr id="861" name="Google Shape;861;p20"/>
            <p:cNvSpPr/>
            <p:nvPr/>
          </p:nvSpPr>
          <p:spPr>
            <a:xfrm>
              <a:off x="3351780" y="1310206"/>
              <a:ext cx="789749" cy="369332"/>
            </a:xfrm>
            <a:prstGeom prst="rect">
              <a:avLst/>
            </a:prstGeom>
            <a:solidFill>
              <a:srgbClr val="F7C475"/>
            </a:solidFill>
            <a:ln cap="flat" cmpd="sng" w="9525">
              <a:solidFill>
                <a:srgbClr val="F7C475"/>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FFFFFF"/>
                </a:buClr>
                <a:buSzPts val="1800"/>
                <a:buFont typeface="Arial"/>
                <a:buNone/>
              </a:pPr>
              <a:r>
                <a:rPr b="1" i="0" lang="fr-FR" sz="1800" u="none" cap="none" strike="noStrike">
                  <a:solidFill>
                    <a:srgbClr val="FFFFFF"/>
                  </a:solidFill>
                  <a:latin typeface="Arial"/>
                  <a:ea typeface="Arial"/>
                  <a:cs typeface="Arial"/>
                  <a:sym typeface="Arial"/>
                </a:rPr>
                <a:t>O</a:t>
              </a:r>
              <a:endParaRPr b="1" i="0" sz="1800" u="none" cap="none" strike="noStrike">
                <a:solidFill>
                  <a:srgbClr val="FFFFFF"/>
                </a:solidFill>
                <a:latin typeface="Arial"/>
                <a:ea typeface="Arial"/>
                <a:cs typeface="Arial"/>
                <a:sym typeface="Arial"/>
              </a:endParaRPr>
            </a:p>
          </p:txBody>
        </p:sp>
      </p:grpSp>
      <p:pic>
        <p:nvPicPr>
          <p:cNvPr id="862" name="Google Shape;862;p20"/>
          <p:cNvPicPr preferRelativeResize="0"/>
          <p:nvPr/>
        </p:nvPicPr>
        <p:blipFill rotWithShape="1">
          <a:blip r:embed="rId3">
            <a:alphaModFix/>
          </a:blip>
          <a:srcRect b="0" l="0" r="0" t="0"/>
          <a:stretch/>
        </p:blipFill>
        <p:spPr>
          <a:xfrm>
            <a:off x="11231930" y="186939"/>
            <a:ext cx="583170" cy="583170"/>
          </a:xfrm>
          <a:prstGeom prst="rect">
            <a:avLst/>
          </a:prstGeom>
          <a:noFill/>
          <a:ln>
            <a:noFill/>
          </a:ln>
        </p:spPr>
      </p:pic>
      <p:sp>
        <p:nvSpPr>
          <p:cNvPr id="863" name="Google Shape;863;p20"/>
          <p:cNvSpPr txBox="1"/>
          <p:nvPr/>
        </p:nvSpPr>
        <p:spPr>
          <a:xfrm>
            <a:off x="380409" y="575046"/>
            <a:ext cx="11177182"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L’enseignant·e fournit un feedback adéquat et attire l’attention des élèves sur l’existence de noms communs pour certaines molécules.</a:t>
            </a:r>
            <a:endParaRPr/>
          </a:p>
        </p:txBody>
      </p:sp>
      <p:sp>
        <p:nvSpPr>
          <p:cNvPr id="864" name="Google Shape;864;p20"/>
          <p:cNvSpPr txBox="1"/>
          <p:nvPr/>
        </p:nvSpPr>
        <p:spPr>
          <a:xfrm>
            <a:off x="968722" y="1983624"/>
            <a:ext cx="8193386" cy="461665"/>
          </a:xfrm>
          <a:prstGeom prst="rect">
            <a:avLst/>
          </a:prstGeom>
          <a:solidFill>
            <a:srgbClr val="C7E4F6"/>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fr-FR" sz="2400">
                <a:solidFill>
                  <a:schemeClr val="dk1"/>
                </a:solidFill>
                <a:latin typeface="Calibri"/>
                <a:ea typeface="Calibri"/>
                <a:cs typeface="Calibri"/>
                <a:sym typeface="Calibri"/>
              </a:rPr>
              <a:t>Le modèle moléculaire ci-contre représente une molécule :</a:t>
            </a:r>
            <a:endParaRPr/>
          </a:p>
        </p:txBody>
      </p:sp>
      <p:pic>
        <p:nvPicPr>
          <p:cNvPr descr="Coche avec un remplissage uni" id="865" name="Google Shape;865;p20"/>
          <p:cNvPicPr preferRelativeResize="0"/>
          <p:nvPr/>
        </p:nvPicPr>
        <p:blipFill rotWithShape="1">
          <a:blip r:embed="rId4">
            <a:alphaModFix/>
          </a:blip>
          <a:srcRect b="0" l="0" r="0" t="0"/>
          <a:stretch/>
        </p:blipFill>
        <p:spPr>
          <a:xfrm>
            <a:off x="1080597" y="3086585"/>
            <a:ext cx="684830" cy="684830"/>
          </a:xfrm>
          <a:prstGeom prst="rect">
            <a:avLst/>
          </a:prstGeom>
          <a:noFill/>
          <a:ln>
            <a:noFill/>
          </a:ln>
        </p:spPr>
      </p:pic>
      <p:pic>
        <p:nvPicPr>
          <p:cNvPr descr="Une image contenant cercle, conception&#10;&#10;Le contenu généré par l’IA peut être incorrect." id="866" name="Google Shape;866;p20"/>
          <p:cNvPicPr preferRelativeResize="0"/>
          <p:nvPr/>
        </p:nvPicPr>
        <p:blipFill rotWithShape="1">
          <a:blip r:embed="rId5">
            <a:alphaModFix/>
          </a:blip>
          <a:srcRect b="0" l="0" r="0" t="0"/>
          <a:stretch/>
        </p:blipFill>
        <p:spPr>
          <a:xfrm>
            <a:off x="9219901" y="1411417"/>
            <a:ext cx="2221056" cy="2202701"/>
          </a:xfrm>
          <a:prstGeom prst="rect">
            <a:avLst/>
          </a:prstGeom>
          <a:noFill/>
          <a:ln>
            <a:noFill/>
          </a:ln>
        </p:spPr>
      </p:pic>
      <p:sp>
        <p:nvSpPr>
          <p:cNvPr id="867" name="Google Shape;867;p20"/>
          <p:cNvSpPr/>
          <p:nvPr/>
        </p:nvSpPr>
        <p:spPr>
          <a:xfrm>
            <a:off x="2293570" y="3183194"/>
            <a:ext cx="3889947"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 d’eau </a:t>
            </a:r>
            <a:r>
              <a:rPr b="1" lang="fr-FR" sz="2400">
                <a:solidFill>
                  <a:schemeClr val="dk1"/>
                </a:solidFill>
                <a:latin typeface="Calibri"/>
                <a:ea typeface="Calibri"/>
                <a:cs typeface="Calibri"/>
                <a:sym typeface="Calibri"/>
              </a:rPr>
              <a:t>H</a:t>
            </a:r>
            <a:r>
              <a:rPr b="1" baseline="-25000" lang="fr-FR" sz="2400">
                <a:solidFill>
                  <a:schemeClr val="dk1"/>
                </a:solidFill>
                <a:latin typeface="Calibri"/>
                <a:ea typeface="Calibri"/>
                <a:cs typeface="Calibri"/>
                <a:sym typeface="Calibri"/>
              </a:rPr>
              <a:t>2</a:t>
            </a:r>
            <a:r>
              <a:rPr b="1" lang="fr-FR" sz="2400">
                <a:solidFill>
                  <a:schemeClr val="dk1"/>
                </a:solidFill>
                <a:latin typeface="Calibri"/>
                <a:ea typeface="Calibri"/>
                <a:cs typeface="Calibri"/>
                <a:sym typeface="Calibri"/>
              </a:rPr>
              <a:t>O</a:t>
            </a:r>
            <a:endParaRPr sz="2400">
              <a:solidFill>
                <a:schemeClr val="dk1"/>
              </a:solidFill>
              <a:latin typeface="Calibri"/>
              <a:ea typeface="Calibri"/>
              <a:cs typeface="Calibri"/>
              <a:sym typeface="Calibri"/>
            </a:endParaRPr>
          </a:p>
        </p:txBody>
      </p:sp>
      <p:sp>
        <p:nvSpPr>
          <p:cNvPr id="868" name="Google Shape;868;p20"/>
          <p:cNvSpPr/>
          <p:nvPr/>
        </p:nvSpPr>
        <p:spPr>
          <a:xfrm>
            <a:off x="1861571" y="3183194"/>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A</a:t>
            </a:r>
            <a:endParaRPr/>
          </a:p>
        </p:txBody>
      </p:sp>
      <p:sp>
        <p:nvSpPr>
          <p:cNvPr id="869" name="Google Shape;869;p20"/>
          <p:cNvSpPr/>
          <p:nvPr/>
        </p:nvSpPr>
        <p:spPr>
          <a:xfrm>
            <a:off x="2293570" y="4963553"/>
            <a:ext cx="3889947"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 de </a:t>
            </a:r>
            <a:r>
              <a:rPr lang="fr-FR" sz="2400">
                <a:solidFill>
                  <a:srgbClr val="FF0000"/>
                </a:solidFill>
                <a:latin typeface="Calibri"/>
                <a:ea typeface="Calibri"/>
                <a:cs typeface="Calibri"/>
                <a:sym typeface="Calibri"/>
              </a:rPr>
              <a:t>di</a:t>
            </a:r>
            <a:r>
              <a:rPr lang="fr-FR" sz="2400">
                <a:solidFill>
                  <a:schemeClr val="dk1"/>
                </a:solidFill>
                <a:latin typeface="Calibri"/>
                <a:ea typeface="Calibri"/>
                <a:cs typeface="Calibri"/>
                <a:sym typeface="Calibri"/>
              </a:rPr>
              <a:t>oxyde de carbone </a:t>
            </a:r>
            <a:r>
              <a:rPr b="1" lang="fr-FR" sz="2400">
                <a:solidFill>
                  <a:schemeClr val="dk1"/>
                </a:solidFill>
                <a:latin typeface="Calibri"/>
                <a:ea typeface="Calibri"/>
                <a:cs typeface="Calibri"/>
                <a:sym typeface="Calibri"/>
              </a:rPr>
              <a:t>CO</a:t>
            </a:r>
            <a:r>
              <a:rPr b="1" baseline="-25000" lang="fr-FR" sz="2400">
                <a:solidFill>
                  <a:schemeClr val="dk1"/>
                </a:solidFill>
                <a:latin typeface="Calibri"/>
                <a:ea typeface="Calibri"/>
                <a:cs typeface="Calibri"/>
                <a:sym typeface="Calibri"/>
              </a:rPr>
              <a:t>2</a:t>
            </a:r>
            <a:endParaRPr sz="2400">
              <a:solidFill>
                <a:schemeClr val="dk1"/>
              </a:solidFill>
              <a:latin typeface="Calibri"/>
              <a:ea typeface="Calibri"/>
              <a:cs typeface="Calibri"/>
              <a:sym typeface="Calibri"/>
            </a:endParaRPr>
          </a:p>
        </p:txBody>
      </p:sp>
      <p:sp>
        <p:nvSpPr>
          <p:cNvPr id="870" name="Google Shape;870;p20"/>
          <p:cNvSpPr/>
          <p:nvPr/>
        </p:nvSpPr>
        <p:spPr>
          <a:xfrm>
            <a:off x="1861571" y="4963553"/>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C</a:t>
            </a:r>
            <a:endParaRPr/>
          </a:p>
        </p:txBody>
      </p:sp>
      <p:sp>
        <p:nvSpPr>
          <p:cNvPr id="871" name="Google Shape;871;p20"/>
          <p:cNvSpPr/>
          <p:nvPr/>
        </p:nvSpPr>
        <p:spPr>
          <a:xfrm>
            <a:off x="2254242" y="4072867"/>
            <a:ext cx="3929275"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 de </a:t>
            </a:r>
            <a:r>
              <a:rPr lang="fr-FR" sz="2400">
                <a:solidFill>
                  <a:srgbClr val="FF0000"/>
                </a:solidFill>
                <a:latin typeface="Calibri"/>
                <a:ea typeface="Calibri"/>
                <a:cs typeface="Calibri"/>
                <a:sym typeface="Calibri"/>
              </a:rPr>
              <a:t>di</a:t>
            </a:r>
            <a:r>
              <a:rPr lang="fr-FR" sz="2400">
                <a:solidFill>
                  <a:schemeClr val="dk1"/>
                </a:solidFill>
                <a:latin typeface="Calibri"/>
                <a:ea typeface="Calibri"/>
                <a:cs typeface="Calibri"/>
                <a:sym typeface="Calibri"/>
              </a:rPr>
              <a:t>hydrogène </a:t>
            </a:r>
            <a:r>
              <a:rPr b="1" lang="fr-FR" sz="2400">
                <a:solidFill>
                  <a:schemeClr val="dk1"/>
                </a:solidFill>
                <a:latin typeface="Calibri"/>
                <a:ea typeface="Calibri"/>
                <a:cs typeface="Calibri"/>
                <a:sym typeface="Calibri"/>
              </a:rPr>
              <a:t>H</a:t>
            </a:r>
            <a:r>
              <a:rPr b="1" baseline="-25000" lang="fr-FR" sz="2400">
                <a:solidFill>
                  <a:schemeClr val="dk1"/>
                </a:solidFill>
                <a:latin typeface="Calibri"/>
                <a:ea typeface="Calibri"/>
                <a:cs typeface="Calibri"/>
                <a:sym typeface="Calibri"/>
              </a:rPr>
              <a:t>2</a:t>
            </a:r>
            <a:endParaRPr/>
          </a:p>
        </p:txBody>
      </p:sp>
      <p:sp>
        <p:nvSpPr>
          <p:cNvPr id="872" name="Google Shape;872;p20"/>
          <p:cNvSpPr/>
          <p:nvPr/>
        </p:nvSpPr>
        <p:spPr>
          <a:xfrm>
            <a:off x="1861571" y="4041800"/>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B</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6" name="Shape 876"/>
        <p:cNvGrpSpPr/>
        <p:nvPr/>
      </p:nvGrpSpPr>
      <p:grpSpPr>
        <a:xfrm>
          <a:off x="0" y="0"/>
          <a:ext cx="0" cy="0"/>
          <a:chOff x="0" y="0"/>
          <a:chExt cx="0" cy="0"/>
        </a:xfrm>
      </p:grpSpPr>
      <p:grpSp>
        <p:nvGrpSpPr>
          <p:cNvPr id="877" name="Google Shape;877;p21"/>
          <p:cNvGrpSpPr/>
          <p:nvPr/>
        </p:nvGrpSpPr>
        <p:grpSpPr>
          <a:xfrm>
            <a:off x="4932835" y="1459304"/>
            <a:ext cx="6054377" cy="3711725"/>
            <a:chOff x="1715066" y="1103461"/>
            <a:chExt cx="5717724" cy="3124203"/>
          </a:xfrm>
        </p:grpSpPr>
        <p:sp>
          <p:nvSpPr>
            <p:cNvPr id="878" name="Google Shape;878;p21"/>
            <p:cNvSpPr/>
            <p:nvPr/>
          </p:nvSpPr>
          <p:spPr>
            <a:xfrm>
              <a:off x="1715066" y="1103461"/>
              <a:ext cx="5717724" cy="3124203"/>
            </a:xfrm>
            <a:prstGeom prst="rect">
              <a:avLst/>
            </a:prstGeom>
            <a:solidFill>
              <a:srgbClr val="F9D8A3"/>
            </a:solidFill>
            <a:ln cap="flat" cmpd="sng" w="9525">
              <a:solidFill>
                <a:srgbClr val="FFC000"/>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879" name="Google Shape;879;p21"/>
            <p:cNvSpPr/>
            <p:nvPr/>
          </p:nvSpPr>
          <p:spPr>
            <a:xfrm>
              <a:off x="1802501" y="1179667"/>
              <a:ext cx="5542845" cy="2971800"/>
            </a:xfrm>
            <a:prstGeom prst="rect">
              <a:avLst/>
            </a:prstGeom>
            <a:solidFill>
              <a:srgbClr val="FFFFFF"/>
            </a:solidFill>
            <a:ln cap="flat" cmpd="sng" w="9525">
              <a:solidFill>
                <a:srgbClr val="FFC000"/>
              </a:solidFill>
              <a:prstDash val="solid"/>
              <a:round/>
              <a:headEnd len="sm" w="sm" type="none"/>
              <a:tailEnd len="sm" w="sm" type="none"/>
            </a:ln>
            <a:effectLst>
              <a:outerShdw algn="tl">
                <a:srgbClr val="000000">
                  <a:alpha val="4705"/>
                </a:srgbClr>
              </a:outerShdw>
            </a:effectLst>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grpSp>
      <p:sp>
        <p:nvSpPr>
          <p:cNvPr id="880" name="Google Shape;880;p21"/>
          <p:cNvSpPr/>
          <p:nvPr/>
        </p:nvSpPr>
        <p:spPr>
          <a:xfrm>
            <a:off x="5141617" y="4829489"/>
            <a:ext cx="5527345" cy="77087"/>
          </a:xfrm>
          <a:prstGeom prst="rect">
            <a:avLst/>
          </a:prstGeom>
          <a:solidFill>
            <a:srgbClr val="FFC000"/>
          </a:solidFill>
          <a:ln cap="flat" cmpd="sng" w="9525">
            <a:solidFill>
              <a:srgbClr val="FFC000"/>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881" name="Google Shape;881;p21"/>
          <p:cNvSpPr/>
          <p:nvPr/>
        </p:nvSpPr>
        <p:spPr>
          <a:xfrm>
            <a:off x="4389349" y="1736952"/>
            <a:ext cx="1156184" cy="512421"/>
          </a:xfrm>
          <a:prstGeom prst="rect">
            <a:avLst/>
          </a:prstGeom>
          <a:solidFill>
            <a:srgbClr val="FFC000"/>
          </a:solidFill>
          <a:ln cap="flat" cmpd="sng" w="25400">
            <a:solidFill>
              <a:srgbClr val="FFC000"/>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882" name="Google Shape;882;p21"/>
          <p:cNvSpPr/>
          <p:nvPr/>
        </p:nvSpPr>
        <p:spPr>
          <a:xfrm>
            <a:off x="4469041" y="1746942"/>
            <a:ext cx="1052999" cy="492443"/>
          </a:xfrm>
          <a:prstGeom prst="rect">
            <a:avLst/>
          </a:prstGeom>
          <a:noFill/>
          <a:ln cap="flat" cmpd="sng" w="9525">
            <a:solidFill>
              <a:srgbClr val="FFC000"/>
            </a:solidFill>
            <a:prstDash val="solid"/>
            <a:round/>
            <a:headEnd len="sm" w="sm" type="none"/>
            <a:tailEnd len="sm" w="sm" type="none"/>
          </a:ln>
        </p:spPr>
        <p:txBody>
          <a:bodyPr anchorCtr="0" anchor="t" bIns="60950" lIns="121900" spcFirstLastPara="1" rIns="121900" wrap="square" tIns="60950">
            <a:spAutoFit/>
          </a:bodyPr>
          <a:lstStyle/>
          <a:p>
            <a:pPr indent="0" lvl="0" marL="0" marR="0" rtl="0" algn="ctr">
              <a:spcBef>
                <a:spcPts val="0"/>
              </a:spcBef>
              <a:spcAft>
                <a:spcPts val="0"/>
              </a:spcAft>
              <a:buNone/>
            </a:pPr>
            <a:r>
              <a:rPr b="1" i="0" lang="fr-FR" sz="2400" u="none" cap="none" strike="noStrike">
                <a:solidFill>
                  <a:srgbClr val="FFFFFF"/>
                </a:solidFill>
                <a:latin typeface="Arial"/>
                <a:ea typeface="Arial"/>
                <a:cs typeface="Arial"/>
                <a:sym typeface="Arial"/>
              </a:rPr>
              <a:t>O</a:t>
            </a:r>
            <a:endParaRPr b="1" sz="2400">
              <a:solidFill>
                <a:srgbClr val="FFFFFF"/>
              </a:solidFill>
              <a:latin typeface="Arial"/>
              <a:ea typeface="Arial"/>
              <a:cs typeface="Arial"/>
              <a:sym typeface="Arial"/>
            </a:endParaRPr>
          </a:p>
        </p:txBody>
      </p:sp>
      <p:sp>
        <p:nvSpPr>
          <p:cNvPr id="883" name="Google Shape;883;p21"/>
          <p:cNvSpPr txBox="1"/>
          <p:nvPr/>
        </p:nvSpPr>
        <p:spPr>
          <a:xfrm>
            <a:off x="5103228" y="1686972"/>
            <a:ext cx="5869201" cy="2490169"/>
          </a:xfrm>
          <a:prstGeom prst="rect">
            <a:avLst/>
          </a:prstGeom>
          <a:noFill/>
          <a:ln>
            <a:noFill/>
          </a:ln>
        </p:spPr>
        <p:txBody>
          <a:bodyPr anchorCtr="1" anchor="t" bIns="0" lIns="0" spcFirstLastPara="1" rIns="0" wrap="square" tIns="0">
            <a:spAutoFit/>
          </a:bodyPr>
          <a:lstStyle/>
          <a:p>
            <a:pPr indent="0" lvl="0" marL="0" marR="0" rtl="0" algn="ctr">
              <a:lnSpc>
                <a:spcPct val="131218"/>
              </a:lnSpc>
              <a:spcBef>
                <a:spcPts val="0"/>
              </a:spcBef>
              <a:spcAft>
                <a:spcPts val="0"/>
              </a:spcAft>
              <a:buNone/>
            </a:pPr>
            <a:r>
              <a:rPr b="1" i="0" lang="fr-FR" sz="4267" u="none" cap="none" strike="noStrike">
                <a:solidFill>
                  <a:srgbClr val="FFC000"/>
                </a:solidFill>
                <a:latin typeface="Arial"/>
                <a:ea typeface="Arial"/>
                <a:cs typeface="Arial"/>
                <a:sym typeface="Arial"/>
              </a:rPr>
              <a:t>Déclaration de la tâche </a:t>
            </a:r>
            <a:br>
              <a:rPr b="1" i="0" lang="fr-FR" sz="4267" u="none" cap="none" strike="noStrike">
                <a:solidFill>
                  <a:srgbClr val="FFC000"/>
                </a:solidFill>
                <a:latin typeface="Arial"/>
                <a:ea typeface="Arial"/>
                <a:cs typeface="Arial"/>
                <a:sym typeface="Arial"/>
              </a:rPr>
            </a:br>
            <a:r>
              <a:rPr b="1" i="0" lang="fr-FR" sz="4267" u="none" cap="none" strike="noStrike">
                <a:solidFill>
                  <a:srgbClr val="FFC000"/>
                </a:solidFill>
                <a:latin typeface="Arial"/>
                <a:ea typeface="Arial"/>
                <a:cs typeface="Arial"/>
                <a:sym typeface="Arial"/>
              </a:rPr>
              <a:t>de la séance</a:t>
            </a:r>
            <a:endParaRPr/>
          </a:p>
        </p:txBody>
      </p:sp>
      <p:grpSp>
        <p:nvGrpSpPr>
          <p:cNvPr id="884" name="Google Shape;884;p21"/>
          <p:cNvGrpSpPr/>
          <p:nvPr/>
        </p:nvGrpSpPr>
        <p:grpSpPr>
          <a:xfrm>
            <a:off x="1110808" y="1793796"/>
            <a:ext cx="2675209" cy="2958054"/>
            <a:chOff x="1169970" y="1521517"/>
            <a:chExt cx="2675209" cy="2958054"/>
          </a:xfrm>
        </p:grpSpPr>
        <p:pic>
          <p:nvPicPr>
            <p:cNvPr id="885" name="Google Shape;885;p21"/>
            <p:cNvPicPr preferRelativeResize="0"/>
            <p:nvPr/>
          </p:nvPicPr>
          <p:blipFill rotWithShape="1">
            <a:blip r:embed="rId3">
              <a:alphaModFix/>
            </a:blip>
            <a:srcRect b="0" l="0" r="0" t="0"/>
            <a:stretch/>
          </p:blipFill>
          <p:spPr>
            <a:xfrm>
              <a:off x="1169970" y="1804362"/>
              <a:ext cx="2675209" cy="2675209"/>
            </a:xfrm>
            <a:prstGeom prst="rect">
              <a:avLst/>
            </a:prstGeom>
            <a:noFill/>
            <a:ln>
              <a:noFill/>
            </a:ln>
          </p:spPr>
        </p:pic>
        <p:pic>
          <p:nvPicPr>
            <p:cNvPr id="886" name="Google Shape;886;p21"/>
            <p:cNvPicPr preferRelativeResize="0"/>
            <p:nvPr/>
          </p:nvPicPr>
          <p:blipFill rotWithShape="1">
            <a:blip r:embed="rId4">
              <a:alphaModFix/>
            </a:blip>
            <a:srcRect b="0" l="0" r="0" t="0"/>
            <a:stretch/>
          </p:blipFill>
          <p:spPr>
            <a:xfrm>
              <a:off x="2671488" y="1521517"/>
              <a:ext cx="1173691" cy="1173691"/>
            </a:xfrm>
            <a:prstGeom prst="rect">
              <a:avLst/>
            </a:prstGeom>
            <a:noFill/>
            <a:ln>
              <a:noFill/>
            </a:ln>
          </p:spPr>
        </p:pic>
      </p:gr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0" name="Shape 890"/>
        <p:cNvGrpSpPr/>
        <p:nvPr/>
      </p:nvGrpSpPr>
      <p:grpSpPr>
        <a:xfrm>
          <a:off x="0" y="0"/>
          <a:ext cx="0" cy="0"/>
          <a:chOff x="0" y="0"/>
          <a:chExt cx="0" cy="0"/>
        </a:xfrm>
      </p:grpSpPr>
      <p:sp>
        <p:nvSpPr>
          <p:cNvPr id="891" name="Google Shape;891;p22"/>
          <p:cNvSpPr txBox="1"/>
          <p:nvPr/>
        </p:nvSpPr>
        <p:spPr>
          <a:xfrm>
            <a:off x="774699" y="177800"/>
            <a:ext cx="10553700" cy="5080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Lors de la fusion des glaçons, qui est une transformation physique, on constate que la masse  se conserve, c’est-à-dire qu’elle ne change pas.</a:t>
            </a:r>
            <a:endParaRPr/>
          </a:p>
        </p:txBody>
      </p:sp>
      <p:sp>
        <p:nvSpPr>
          <p:cNvPr id="892" name="Google Shape;892;p22"/>
          <p:cNvSpPr txBox="1"/>
          <p:nvPr/>
        </p:nvSpPr>
        <p:spPr>
          <a:xfrm>
            <a:off x="507999" y="498687"/>
            <a:ext cx="10424667" cy="481295"/>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L’enseignant·e veille à ce que la situation soit compréhensible et peut recourir à l’alternance linguistique si nécessaire.</a:t>
            </a:r>
            <a:endParaRPr/>
          </a:p>
        </p:txBody>
      </p:sp>
      <p:grpSp>
        <p:nvGrpSpPr>
          <p:cNvPr id="893" name="Google Shape;893;p22"/>
          <p:cNvGrpSpPr/>
          <p:nvPr/>
        </p:nvGrpSpPr>
        <p:grpSpPr>
          <a:xfrm>
            <a:off x="11803806" y="34503"/>
            <a:ext cx="232364" cy="304873"/>
            <a:chOff x="3292012" y="1302714"/>
            <a:chExt cx="867138" cy="384316"/>
          </a:xfrm>
        </p:grpSpPr>
        <p:sp>
          <p:nvSpPr>
            <p:cNvPr id="894" name="Google Shape;894;p22"/>
            <p:cNvSpPr/>
            <p:nvPr/>
          </p:nvSpPr>
          <p:spPr>
            <a:xfrm>
              <a:off x="3292012" y="1302714"/>
              <a:ext cx="867138" cy="384316"/>
            </a:xfrm>
            <a:prstGeom prst="rect">
              <a:avLst/>
            </a:prstGeom>
            <a:solidFill>
              <a:srgbClr val="F7C475"/>
            </a:solidFill>
            <a:ln cap="flat" cmpd="sng" w="25400">
              <a:solidFill>
                <a:srgbClr val="F7C475"/>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Calibri"/>
                <a:buNone/>
              </a:pPr>
              <a:r>
                <a:t/>
              </a:r>
              <a:endParaRPr b="0" i="0" sz="900" u="none" cap="none" strike="noStrike">
                <a:solidFill>
                  <a:srgbClr val="F7C475"/>
                </a:solidFill>
                <a:latin typeface="Arial"/>
                <a:ea typeface="Arial"/>
                <a:cs typeface="Arial"/>
                <a:sym typeface="Arial"/>
              </a:endParaRPr>
            </a:p>
          </p:txBody>
        </p:sp>
        <p:sp>
          <p:nvSpPr>
            <p:cNvPr id="895" name="Google Shape;895;p22"/>
            <p:cNvSpPr/>
            <p:nvPr/>
          </p:nvSpPr>
          <p:spPr>
            <a:xfrm>
              <a:off x="3351780" y="1310206"/>
              <a:ext cx="789749" cy="369332"/>
            </a:xfrm>
            <a:prstGeom prst="rect">
              <a:avLst/>
            </a:prstGeom>
            <a:solidFill>
              <a:srgbClr val="F7C475"/>
            </a:solidFill>
            <a:ln cap="flat" cmpd="sng" w="9525">
              <a:solidFill>
                <a:srgbClr val="F7C475"/>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FFFFFF"/>
                </a:buClr>
                <a:buSzPts val="1800"/>
                <a:buFont typeface="Arial"/>
                <a:buNone/>
              </a:pPr>
              <a:r>
                <a:rPr b="1" i="0" lang="fr-FR" sz="1800" u="none" cap="none" strike="noStrike">
                  <a:solidFill>
                    <a:srgbClr val="FFFFFF"/>
                  </a:solidFill>
                  <a:latin typeface="Arial"/>
                  <a:ea typeface="Arial"/>
                  <a:cs typeface="Arial"/>
                  <a:sym typeface="Arial"/>
                </a:rPr>
                <a:t>O</a:t>
              </a:r>
              <a:endParaRPr b="1" i="0" sz="1800" u="none" cap="none" strike="noStrike">
                <a:solidFill>
                  <a:srgbClr val="FFFFFF"/>
                </a:solidFill>
                <a:latin typeface="Arial"/>
                <a:ea typeface="Arial"/>
                <a:cs typeface="Arial"/>
                <a:sym typeface="Arial"/>
              </a:endParaRPr>
            </a:p>
          </p:txBody>
        </p:sp>
      </p:grpSp>
      <p:sp>
        <p:nvSpPr>
          <p:cNvPr id="896" name="Google Shape;896;p22"/>
          <p:cNvSpPr txBox="1"/>
          <p:nvPr/>
        </p:nvSpPr>
        <p:spPr>
          <a:xfrm>
            <a:off x="1139457" y="4674077"/>
            <a:ext cx="10424667"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La conservation de la masse de l’eau lors de la fusion(transformation physique) s’explique par la conservation du nombre de particules d’eau. </a:t>
            </a:r>
            <a:endParaRPr/>
          </a:p>
        </p:txBody>
      </p:sp>
      <p:pic>
        <p:nvPicPr>
          <p:cNvPr descr="Une image contenant Équipement de laboratoire, pot&#10;&#10;Le contenu généré par l’IA peut être incorrect." id="897" name="Google Shape;897;p22"/>
          <p:cNvPicPr preferRelativeResize="0"/>
          <p:nvPr/>
        </p:nvPicPr>
        <p:blipFill rotWithShape="1">
          <a:blip r:embed="rId3">
            <a:alphaModFix/>
          </a:blip>
          <a:srcRect b="0" l="0" r="0" t="0"/>
          <a:stretch/>
        </p:blipFill>
        <p:spPr>
          <a:xfrm>
            <a:off x="1881563" y="1352926"/>
            <a:ext cx="8049008" cy="2987025"/>
          </a:xfrm>
          <a:prstGeom prst="rect">
            <a:avLst/>
          </a:prstGeom>
          <a:noFill/>
          <a:ln>
            <a:noFill/>
          </a:ln>
        </p:spPr>
      </p:pic>
      <p:cxnSp>
        <p:nvCxnSpPr>
          <p:cNvPr id="898" name="Google Shape;898;p22"/>
          <p:cNvCxnSpPr/>
          <p:nvPr/>
        </p:nvCxnSpPr>
        <p:spPr>
          <a:xfrm>
            <a:off x="2184400" y="2108208"/>
            <a:ext cx="995680" cy="482592"/>
          </a:xfrm>
          <a:prstGeom prst="straightConnector1">
            <a:avLst/>
          </a:prstGeom>
          <a:noFill/>
          <a:ln cap="flat" cmpd="sng" w="57150">
            <a:solidFill>
              <a:srgbClr val="0040C0"/>
            </a:solidFill>
            <a:prstDash val="solid"/>
            <a:miter lim="800000"/>
            <a:headEnd len="sm" w="sm" type="none"/>
            <a:tailEnd len="med" w="med" type="triangle"/>
          </a:ln>
        </p:spPr>
      </p:cxnSp>
      <p:cxnSp>
        <p:nvCxnSpPr>
          <p:cNvPr id="899" name="Google Shape;899;p22"/>
          <p:cNvCxnSpPr/>
          <p:nvPr/>
        </p:nvCxnSpPr>
        <p:spPr>
          <a:xfrm flipH="1">
            <a:off x="8608627" y="2420571"/>
            <a:ext cx="1514984" cy="340457"/>
          </a:xfrm>
          <a:prstGeom prst="straightConnector1">
            <a:avLst/>
          </a:prstGeom>
          <a:noFill/>
          <a:ln cap="flat" cmpd="sng" w="57150">
            <a:solidFill>
              <a:srgbClr val="0040C0"/>
            </a:solidFill>
            <a:prstDash val="solid"/>
            <a:miter lim="800000"/>
            <a:headEnd len="sm" w="sm" type="none"/>
            <a:tailEnd len="med" w="med" type="triangle"/>
          </a:ln>
        </p:spPr>
      </p:cxnSp>
      <p:sp>
        <p:nvSpPr>
          <p:cNvPr id="900" name="Google Shape;900;p22"/>
          <p:cNvSpPr txBox="1"/>
          <p:nvPr/>
        </p:nvSpPr>
        <p:spPr>
          <a:xfrm>
            <a:off x="1139457" y="1839246"/>
            <a:ext cx="1216661"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000">
                <a:solidFill>
                  <a:schemeClr val="dk1"/>
                </a:solidFill>
                <a:latin typeface="Calibri"/>
                <a:ea typeface="Calibri"/>
                <a:cs typeface="Calibri"/>
                <a:sym typeface="Calibri"/>
              </a:rPr>
              <a:t>Glaçons</a:t>
            </a:r>
            <a:endParaRPr/>
          </a:p>
        </p:txBody>
      </p:sp>
      <p:sp>
        <p:nvSpPr>
          <p:cNvPr id="901" name="Google Shape;901;p22"/>
          <p:cNvSpPr txBox="1"/>
          <p:nvPr/>
        </p:nvSpPr>
        <p:spPr>
          <a:xfrm>
            <a:off x="10007600" y="1983868"/>
            <a:ext cx="1556524"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000">
                <a:solidFill>
                  <a:schemeClr val="dk1"/>
                </a:solidFill>
                <a:latin typeface="Calibri"/>
                <a:ea typeface="Calibri"/>
                <a:cs typeface="Calibri"/>
                <a:sym typeface="Calibri"/>
              </a:rPr>
              <a:t>Eau liquide</a:t>
            </a:r>
            <a:endParaRPr/>
          </a:p>
        </p:txBody>
      </p:sp>
      <p:cxnSp>
        <p:nvCxnSpPr>
          <p:cNvPr id="902" name="Google Shape;902;p22"/>
          <p:cNvCxnSpPr/>
          <p:nvPr/>
        </p:nvCxnSpPr>
        <p:spPr>
          <a:xfrm flipH="1" rot="10800000">
            <a:off x="5182656" y="2609720"/>
            <a:ext cx="1737786" cy="12704"/>
          </a:xfrm>
          <a:prstGeom prst="straightConnector1">
            <a:avLst/>
          </a:prstGeom>
          <a:noFill/>
          <a:ln cap="flat" cmpd="sng" w="57150">
            <a:solidFill>
              <a:srgbClr val="FF0000"/>
            </a:solidFill>
            <a:prstDash val="solid"/>
            <a:miter lim="800000"/>
            <a:headEnd len="sm" w="sm" type="none"/>
            <a:tailEnd len="med" w="med" type="triangle"/>
          </a:ln>
        </p:spPr>
      </p:cxnSp>
      <p:sp>
        <p:nvSpPr>
          <p:cNvPr id="903" name="Google Shape;903;p22"/>
          <p:cNvSpPr txBox="1"/>
          <p:nvPr/>
        </p:nvSpPr>
        <p:spPr>
          <a:xfrm>
            <a:off x="5487669" y="2106315"/>
            <a:ext cx="1216661"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000">
                <a:solidFill>
                  <a:schemeClr val="dk1"/>
                </a:solidFill>
                <a:latin typeface="Calibri"/>
                <a:ea typeface="Calibri"/>
                <a:cs typeface="Calibri"/>
                <a:sym typeface="Calibri"/>
              </a:rPr>
              <a:t>Fusion</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7" name="Shape 907"/>
        <p:cNvGrpSpPr/>
        <p:nvPr/>
      </p:nvGrpSpPr>
      <p:grpSpPr>
        <a:xfrm>
          <a:off x="0" y="0"/>
          <a:ext cx="0" cy="0"/>
          <a:chOff x="0" y="0"/>
          <a:chExt cx="0" cy="0"/>
        </a:xfrm>
      </p:grpSpPr>
      <p:sp>
        <p:nvSpPr>
          <p:cNvPr id="908" name="Google Shape;908;p23"/>
          <p:cNvSpPr txBox="1"/>
          <p:nvPr/>
        </p:nvSpPr>
        <p:spPr>
          <a:xfrm>
            <a:off x="774699" y="177800"/>
            <a:ext cx="10553700" cy="5080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Lors d’une transformation chimique, comme celle  de la réaction de la craie avec de l’acide chlorhydrique, on constate aussi que la masse se conserve.</a:t>
            </a:r>
            <a:endParaRPr/>
          </a:p>
        </p:txBody>
      </p:sp>
      <p:sp>
        <p:nvSpPr>
          <p:cNvPr id="909" name="Google Shape;909;p23"/>
          <p:cNvSpPr txBox="1"/>
          <p:nvPr/>
        </p:nvSpPr>
        <p:spPr>
          <a:xfrm>
            <a:off x="507999" y="498687"/>
            <a:ext cx="10424667" cy="481295"/>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L’enseignant·e veille à ce que la situation soit compréhensible et peut recourir à l’alternance linguistique si nécessaire.</a:t>
            </a:r>
            <a:endParaRPr/>
          </a:p>
        </p:txBody>
      </p:sp>
      <p:grpSp>
        <p:nvGrpSpPr>
          <p:cNvPr id="910" name="Google Shape;910;p23"/>
          <p:cNvGrpSpPr/>
          <p:nvPr/>
        </p:nvGrpSpPr>
        <p:grpSpPr>
          <a:xfrm>
            <a:off x="11803806" y="34503"/>
            <a:ext cx="232364" cy="304873"/>
            <a:chOff x="3292012" y="1302714"/>
            <a:chExt cx="867138" cy="384316"/>
          </a:xfrm>
        </p:grpSpPr>
        <p:sp>
          <p:nvSpPr>
            <p:cNvPr id="911" name="Google Shape;911;p23"/>
            <p:cNvSpPr/>
            <p:nvPr/>
          </p:nvSpPr>
          <p:spPr>
            <a:xfrm>
              <a:off x="3292012" y="1302714"/>
              <a:ext cx="867138" cy="384316"/>
            </a:xfrm>
            <a:prstGeom prst="rect">
              <a:avLst/>
            </a:prstGeom>
            <a:solidFill>
              <a:srgbClr val="F7C475"/>
            </a:solidFill>
            <a:ln cap="flat" cmpd="sng" w="25400">
              <a:solidFill>
                <a:srgbClr val="F7C475"/>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Calibri"/>
                <a:buNone/>
              </a:pPr>
              <a:r>
                <a:t/>
              </a:r>
              <a:endParaRPr b="0" i="0" sz="900" u="none" cap="none" strike="noStrike">
                <a:solidFill>
                  <a:srgbClr val="F7C475"/>
                </a:solidFill>
                <a:latin typeface="Arial"/>
                <a:ea typeface="Arial"/>
                <a:cs typeface="Arial"/>
                <a:sym typeface="Arial"/>
              </a:endParaRPr>
            </a:p>
          </p:txBody>
        </p:sp>
        <p:sp>
          <p:nvSpPr>
            <p:cNvPr id="912" name="Google Shape;912;p23"/>
            <p:cNvSpPr/>
            <p:nvPr/>
          </p:nvSpPr>
          <p:spPr>
            <a:xfrm>
              <a:off x="3351780" y="1310206"/>
              <a:ext cx="789749" cy="369332"/>
            </a:xfrm>
            <a:prstGeom prst="rect">
              <a:avLst/>
            </a:prstGeom>
            <a:solidFill>
              <a:srgbClr val="F7C475"/>
            </a:solidFill>
            <a:ln cap="flat" cmpd="sng" w="9525">
              <a:solidFill>
                <a:srgbClr val="F7C475"/>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FFFFFF"/>
                </a:buClr>
                <a:buSzPts val="1800"/>
                <a:buFont typeface="Arial"/>
                <a:buNone/>
              </a:pPr>
              <a:r>
                <a:rPr b="1" i="0" lang="fr-FR" sz="1800" u="none" cap="none" strike="noStrike">
                  <a:solidFill>
                    <a:srgbClr val="FFFFFF"/>
                  </a:solidFill>
                  <a:latin typeface="Arial"/>
                  <a:ea typeface="Arial"/>
                  <a:cs typeface="Arial"/>
                  <a:sym typeface="Arial"/>
                </a:rPr>
                <a:t>O</a:t>
              </a:r>
              <a:endParaRPr b="1" i="0" sz="1800" u="none" cap="none" strike="noStrike">
                <a:solidFill>
                  <a:srgbClr val="FFFFFF"/>
                </a:solidFill>
                <a:latin typeface="Arial"/>
                <a:ea typeface="Arial"/>
                <a:cs typeface="Arial"/>
                <a:sym typeface="Arial"/>
              </a:endParaRPr>
            </a:p>
          </p:txBody>
        </p:sp>
      </p:grpSp>
      <p:pic>
        <p:nvPicPr>
          <p:cNvPr descr="Une image contenant texte, balance&#10;&#10;Le contenu généré par l’IA peut être incorrect." id="913" name="Google Shape;913;p23"/>
          <p:cNvPicPr preferRelativeResize="0"/>
          <p:nvPr/>
        </p:nvPicPr>
        <p:blipFill rotWithShape="1">
          <a:blip r:embed="rId3">
            <a:alphaModFix/>
          </a:blip>
          <a:srcRect b="0" l="0" r="0" t="0"/>
          <a:stretch/>
        </p:blipFill>
        <p:spPr>
          <a:xfrm>
            <a:off x="2088522" y="979982"/>
            <a:ext cx="8014956" cy="3147648"/>
          </a:xfrm>
          <a:prstGeom prst="rect">
            <a:avLst/>
          </a:prstGeom>
          <a:noFill/>
          <a:ln>
            <a:noFill/>
          </a:ln>
        </p:spPr>
      </p:pic>
      <p:sp>
        <p:nvSpPr>
          <p:cNvPr id="914" name="Google Shape;914;p23"/>
          <p:cNvSpPr/>
          <p:nvPr/>
        </p:nvSpPr>
        <p:spPr>
          <a:xfrm>
            <a:off x="1584429" y="4828081"/>
            <a:ext cx="9348237" cy="830997"/>
          </a:xfrm>
          <a:prstGeom prst="rect">
            <a:avLst/>
          </a:prstGeom>
          <a:noFill/>
          <a:ln cap="flat" cmpd="sng" w="9525">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Comment peut-on expliquer la conservation de la masse lors de cette transformation chimique?</a:t>
            </a:r>
            <a:endParaRPr/>
          </a:p>
        </p:txBody>
      </p:sp>
      <p:pic>
        <p:nvPicPr>
          <p:cNvPr id="915" name="Google Shape;915;p23"/>
          <p:cNvPicPr preferRelativeResize="0"/>
          <p:nvPr/>
        </p:nvPicPr>
        <p:blipFill rotWithShape="1">
          <a:blip r:embed="rId4">
            <a:alphaModFix/>
          </a:blip>
          <a:srcRect b="0" l="0" r="0" t="0"/>
          <a:stretch/>
        </p:blipFill>
        <p:spPr>
          <a:xfrm>
            <a:off x="1259334" y="3614097"/>
            <a:ext cx="1407669" cy="1213984"/>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9" name="Shape 919"/>
        <p:cNvGrpSpPr/>
        <p:nvPr/>
      </p:nvGrpSpPr>
      <p:grpSpPr>
        <a:xfrm>
          <a:off x="0" y="0"/>
          <a:ext cx="0" cy="0"/>
          <a:chOff x="0" y="0"/>
          <a:chExt cx="0" cy="0"/>
        </a:xfrm>
      </p:grpSpPr>
      <p:sp>
        <p:nvSpPr>
          <p:cNvPr id="920" name="Google Shape;920;p24"/>
          <p:cNvSpPr txBox="1"/>
          <p:nvPr/>
        </p:nvSpPr>
        <p:spPr>
          <a:xfrm>
            <a:off x="819150" y="11943"/>
            <a:ext cx="10553700" cy="805544"/>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À la fin de cette séance, vous serez capables d’expliquer pourquoi la masse ne change pas lors d’une réaction chimique.</a:t>
            </a:r>
            <a:endParaRPr/>
          </a:p>
        </p:txBody>
      </p:sp>
      <p:sp>
        <p:nvSpPr>
          <p:cNvPr id="921" name="Google Shape;921;p24"/>
          <p:cNvSpPr/>
          <p:nvPr/>
        </p:nvSpPr>
        <p:spPr>
          <a:xfrm>
            <a:off x="1595104" y="3094022"/>
            <a:ext cx="10307830" cy="707886"/>
          </a:xfrm>
          <a:prstGeom prst="roundRect">
            <a:avLst>
              <a:gd fmla="val 50000" name="adj"/>
            </a:avLst>
          </a:prstGeom>
          <a:noFill/>
          <a:ln cap="flat" cmpd="sng" w="19050">
            <a:solidFill>
              <a:srgbClr val="72B6D3"/>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ctr">
              <a:spcBef>
                <a:spcPts val="0"/>
              </a:spcBef>
              <a:spcAft>
                <a:spcPts val="0"/>
              </a:spcAft>
              <a:buNone/>
            </a:pPr>
            <a:r>
              <a:t/>
            </a:r>
            <a:endParaRPr sz="2400">
              <a:solidFill>
                <a:schemeClr val="dk1"/>
              </a:solidFill>
              <a:latin typeface="Calibri"/>
              <a:ea typeface="Calibri"/>
              <a:cs typeface="Calibri"/>
              <a:sym typeface="Calibri"/>
            </a:endParaRPr>
          </a:p>
        </p:txBody>
      </p:sp>
      <p:sp>
        <p:nvSpPr>
          <p:cNvPr id="922" name="Google Shape;922;p24"/>
          <p:cNvSpPr txBox="1"/>
          <p:nvPr/>
        </p:nvSpPr>
        <p:spPr>
          <a:xfrm>
            <a:off x="1917393" y="3185741"/>
            <a:ext cx="9314537" cy="461665"/>
          </a:xfrm>
          <a:prstGeom prst="rect">
            <a:avLst/>
          </a:prstGeom>
          <a:noFill/>
          <a:ln>
            <a:noFill/>
          </a:ln>
        </p:spPr>
        <p:txBody>
          <a:bodyPr anchorCtr="0" anchor="ctr" bIns="121900" lIns="121900" spcFirstLastPara="1" rIns="121900" wrap="square" tIns="121900">
            <a:noAutofit/>
          </a:bodyPr>
          <a:lstStyle/>
          <a:p>
            <a:pPr indent="0" lvl="0" marL="0" marR="0" rtl="0" algn="ctr">
              <a:spcBef>
                <a:spcPts val="0"/>
              </a:spcBef>
              <a:spcAft>
                <a:spcPts val="0"/>
              </a:spcAft>
              <a:buNone/>
            </a:pPr>
            <a:r>
              <a:rPr b="1" lang="fr-FR" sz="2400">
                <a:solidFill>
                  <a:srgbClr val="FF0000"/>
                </a:solidFill>
                <a:latin typeface="Calibri"/>
                <a:ea typeface="Calibri"/>
                <a:cs typeface="Calibri"/>
                <a:sym typeface="Calibri"/>
              </a:rPr>
              <a:t>Expliquer la conservation de la masse </a:t>
            </a:r>
            <a:r>
              <a:rPr b="1" lang="fr-FR" sz="2400">
                <a:solidFill>
                  <a:srgbClr val="0070C0"/>
                </a:solidFill>
                <a:latin typeface="Calibri"/>
                <a:ea typeface="Calibri"/>
                <a:cs typeface="Calibri"/>
                <a:sym typeface="Calibri"/>
              </a:rPr>
              <a:t>lors d’une réaction chimique</a:t>
            </a:r>
            <a:r>
              <a:rPr b="1" lang="fr-FR" sz="2400">
                <a:solidFill>
                  <a:srgbClr val="0040C0"/>
                </a:solidFill>
                <a:latin typeface="Calibri"/>
                <a:ea typeface="Calibri"/>
                <a:cs typeface="Calibri"/>
                <a:sym typeface="Calibri"/>
              </a:rPr>
              <a:t>.</a:t>
            </a:r>
            <a:endParaRPr/>
          </a:p>
        </p:txBody>
      </p:sp>
      <p:pic>
        <p:nvPicPr>
          <p:cNvPr id="923" name="Google Shape;923;p24"/>
          <p:cNvPicPr preferRelativeResize="0"/>
          <p:nvPr/>
        </p:nvPicPr>
        <p:blipFill rotWithShape="1">
          <a:blip r:embed="rId3">
            <a:alphaModFix/>
          </a:blip>
          <a:srcRect b="0" l="0" r="0" t="0"/>
          <a:stretch/>
        </p:blipFill>
        <p:spPr>
          <a:xfrm>
            <a:off x="1288664" y="2810745"/>
            <a:ext cx="805544" cy="805544"/>
          </a:xfrm>
          <a:prstGeom prst="rect">
            <a:avLst/>
          </a:prstGeom>
          <a:noFill/>
          <a:ln>
            <a:noFill/>
          </a:ln>
        </p:spPr>
      </p:pic>
      <p:sp>
        <p:nvSpPr>
          <p:cNvPr id="924" name="Google Shape;924;p24"/>
          <p:cNvSpPr/>
          <p:nvPr/>
        </p:nvSpPr>
        <p:spPr>
          <a:xfrm>
            <a:off x="914355" y="534653"/>
            <a:ext cx="10307830" cy="375036"/>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L’enseignant·e  peut recourir à l’alternance linguistique si nécessaire.</a:t>
            </a:r>
            <a:endParaRPr/>
          </a:p>
        </p:txBody>
      </p:sp>
      <p:grpSp>
        <p:nvGrpSpPr>
          <p:cNvPr id="925" name="Google Shape;925;p24"/>
          <p:cNvGrpSpPr/>
          <p:nvPr/>
        </p:nvGrpSpPr>
        <p:grpSpPr>
          <a:xfrm>
            <a:off x="11803806" y="34503"/>
            <a:ext cx="232364" cy="304873"/>
            <a:chOff x="3292012" y="1302714"/>
            <a:chExt cx="867138" cy="384316"/>
          </a:xfrm>
        </p:grpSpPr>
        <p:sp>
          <p:nvSpPr>
            <p:cNvPr id="926" name="Google Shape;926;p24"/>
            <p:cNvSpPr/>
            <p:nvPr/>
          </p:nvSpPr>
          <p:spPr>
            <a:xfrm>
              <a:off x="3292012" y="1302714"/>
              <a:ext cx="867138" cy="384316"/>
            </a:xfrm>
            <a:prstGeom prst="rect">
              <a:avLst/>
            </a:prstGeom>
            <a:solidFill>
              <a:srgbClr val="F7C475"/>
            </a:solidFill>
            <a:ln cap="flat" cmpd="sng" w="25400">
              <a:solidFill>
                <a:srgbClr val="F7C475"/>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Calibri"/>
                <a:buNone/>
              </a:pPr>
              <a:r>
                <a:t/>
              </a:r>
              <a:endParaRPr b="0" i="0" sz="900" u="none" cap="none" strike="noStrike">
                <a:solidFill>
                  <a:srgbClr val="F7C475"/>
                </a:solidFill>
                <a:latin typeface="Arial"/>
                <a:ea typeface="Arial"/>
                <a:cs typeface="Arial"/>
                <a:sym typeface="Arial"/>
              </a:endParaRPr>
            </a:p>
          </p:txBody>
        </p:sp>
        <p:sp>
          <p:nvSpPr>
            <p:cNvPr id="927" name="Google Shape;927;p24"/>
            <p:cNvSpPr/>
            <p:nvPr/>
          </p:nvSpPr>
          <p:spPr>
            <a:xfrm>
              <a:off x="3351780" y="1310206"/>
              <a:ext cx="789749" cy="369332"/>
            </a:xfrm>
            <a:prstGeom prst="rect">
              <a:avLst/>
            </a:prstGeom>
            <a:solidFill>
              <a:srgbClr val="F7C475"/>
            </a:solidFill>
            <a:ln cap="flat" cmpd="sng" w="9525">
              <a:solidFill>
                <a:srgbClr val="F7C475"/>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FFFFFF"/>
                </a:buClr>
                <a:buSzPts val="1800"/>
                <a:buFont typeface="Arial"/>
                <a:buNone/>
              </a:pPr>
              <a:r>
                <a:rPr b="1" i="0" lang="fr-FR" sz="1800" u="none" cap="none" strike="noStrike">
                  <a:solidFill>
                    <a:srgbClr val="FFFFFF"/>
                  </a:solidFill>
                  <a:latin typeface="Arial"/>
                  <a:ea typeface="Arial"/>
                  <a:cs typeface="Arial"/>
                  <a:sym typeface="Arial"/>
                </a:rPr>
                <a:t>O</a:t>
              </a:r>
              <a:endParaRPr b="1" i="0" sz="1800" u="none" cap="none" strike="noStrike">
                <a:solidFill>
                  <a:srgbClr val="FFFFFF"/>
                </a:solidFill>
                <a:latin typeface="Arial"/>
                <a:ea typeface="Arial"/>
                <a:cs typeface="Arial"/>
                <a:sym typeface="Arial"/>
              </a:endParaRPr>
            </a:p>
          </p:txBody>
        </p:sp>
      </p:grpSp>
      <p:pic>
        <p:nvPicPr>
          <p:cNvPr id="928" name="Google Shape;928;p24"/>
          <p:cNvPicPr preferRelativeResize="0"/>
          <p:nvPr/>
        </p:nvPicPr>
        <p:blipFill rotWithShape="1">
          <a:blip r:embed="rId4">
            <a:alphaModFix/>
          </a:blip>
          <a:srcRect b="0" l="0" r="0" t="0"/>
          <a:stretch/>
        </p:blipFill>
        <p:spPr>
          <a:xfrm>
            <a:off x="11231930" y="234317"/>
            <a:ext cx="583170" cy="58317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FFFF"/>
            </a:gs>
            <a:gs pos="35000">
              <a:srgbClr val="FFFFFF"/>
            </a:gs>
            <a:gs pos="100000">
              <a:srgbClr val="FF0000"/>
            </a:gs>
          </a:gsLst>
          <a:path path="circle">
            <a:fillToRect b="50%" l="50%" r="50%" t="50%"/>
          </a:path>
          <a:tileRect/>
        </a:gradFill>
      </p:bgPr>
    </p:bg>
    <p:spTree>
      <p:nvGrpSpPr>
        <p:cNvPr id="932" name="Shape 932"/>
        <p:cNvGrpSpPr/>
        <p:nvPr/>
      </p:nvGrpSpPr>
      <p:grpSpPr>
        <a:xfrm>
          <a:off x="0" y="0"/>
          <a:ext cx="0" cy="0"/>
          <a:chOff x="0" y="0"/>
          <a:chExt cx="0" cy="0"/>
        </a:xfrm>
      </p:grpSpPr>
      <p:grpSp>
        <p:nvGrpSpPr>
          <p:cNvPr id="933" name="Google Shape;933;p25"/>
          <p:cNvGrpSpPr/>
          <p:nvPr/>
        </p:nvGrpSpPr>
        <p:grpSpPr>
          <a:xfrm>
            <a:off x="812158" y="829917"/>
            <a:ext cx="10567685" cy="5198169"/>
            <a:chOff x="2184400" y="1402025"/>
            <a:chExt cx="7823200" cy="4942038"/>
          </a:xfrm>
        </p:grpSpPr>
        <p:sp>
          <p:nvSpPr>
            <p:cNvPr id="934" name="Google Shape;934;p25"/>
            <p:cNvSpPr/>
            <p:nvPr/>
          </p:nvSpPr>
          <p:spPr>
            <a:xfrm>
              <a:off x="2184400" y="1402025"/>
              <a:ext cx="7823200" cy="4942038"/>
            </a:xfrm>
            <a:prstGeom prst="roundRect">
              <a:avLst>
                <a:gd fmla="val 2665" name="adj"/>
              </a:avLst>
            </a:prstGeom>
            <a:solidFill>
              <a:srgbClr val="FF0000"/>
            </a:solidFill>
            <a:ln cap="flat" cmpd="sng" w="12700">
              <a:solidFill>
                <a:srgbClr val="FF0000"/>
              </a:solidFill>
              <a:prstDash val="solid"/>
              <a:miter lim="800000"/>
              <a:headEnd len="sm" w="sm" type="none"/>
              <a:tailEnd len="sm" w="sm" type="none"/>
            </a:ln>
            <a:effectLst>
              <a:outerShdw blurRad="63500" sx="102000" rotWithShape="0" algn="ctr" sy="102000">
                <a:srgbClr val="000000">
                  <a:alpha val="6666"/>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935" name="Google Shape;935;p25"/>
            <p:cNvSpPr/>
            <p:nvPr/>
          </p:nvSpPr>
          <p:spPr>
            <a:xfrm>
              <a:off x="2284185" y="1499313"/>
              <a:ext cx="7623629" cy="4747463"/>
            </a:xfrm>
            <a:prstGeom prst="rect">
              <a:avLst/>
            </a:prstGeom>
            <a:solidFill>
              <a:schemeClr val="lt1"/>
            </a:solidFill>
            <a:ln>
              <a:noFill/>
            </a:ln>
          </p:spPr>
          <p:txBody>
            <a:bodyPr anchorCtr="1" anchor="ctr" bIns="45700" lIns="91425" spcFirstLastPara="1" rIns="91425" wrap="square" tIns="45700">
              <a:noAutofit/>
            </a:bodyPr>
            <a:lstStyle/>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p:txBody>
        </p:sp>
      </p:grpSp>
      <p:grpSp>
        <p:nvGrpSpPr>
          <p:cNvPr id="936" name="Google Shape;936;p25"/>
          <p:cNvGrpSpPr/>
          <p:nvPr/>
        </p:nvGrpSpPr>
        <p:grpSpPr>
          <a:xfrm>
            <a:off x="8796759" y="4917801"/>
            <a:ext cx="2425143" cy="936371"/>
            <a:chOff x="8796759" y="4917801"/>
            <a:chExt cx="2425142" cy="936370"/>
          </a:xfrm>
        </p:grpSpPr>
        <p:sp>
          <p:nvSpPr>
            <p:cNvPr id="937" name="Google Shape;937;p25"/>
            <p:cNvSpPr/>
            <p:nvPr/>
          </p:nvSpPr>
          <p:spPr>
            <a:xfrm>
              <a:off x="10285531" y="4917801"/>
              <a:ext cx="936370" cy="936370"/>
            </a:xfrm>
            <a:prstGeom prst="ellipse">
              <a:avLst/>
            </a:prstGeom>
            <a:blipFill rotWithShape="1">
              <a:blip r:embed="rId3">
                <a:alphaModFix/>
              </a:blip>
              <a:stretch>
                <a:fillRect b="0" l="0" r="0" t="0"/>
              </a:stretch>
            </a:blip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rgbClr val="FFFFFF"/>
                </a:solidFill>
                <a:latin typeface="Calibri"/>
                <a:ea typeface="Calibri"/>
                <a:cs typeface="Calibri"/>
                <a:sym typeface="Calibri"/>
              </a:endParaRPr>
            </a:p>
          </p:txBody>
        </p:sp>
        <p:sp>
          <p:nvSpPr>
            <p:cNvPr id="938" name="Google Shape;938;p25"/>
            <p:cNvSpPr/>
            <p:nvPr/>
          </p:nvSpPr>
          <p:spPr>
            <a:xfrm>
              <a:off x="8796759" y="5060928"/>
              <a:ext cx="1569327" cy="65011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rPr b="1" lang="fr-FR" sz="3600">
                  <a:solidFill>
                    <a:srgbClr val="000000"/>
                  </a:solidFill>
                  <a:latin typeface="Calibri"/>
                  <a:ea typeface="Calibri"/>
                  <a:cs typeface="Calibri"/>
                  <a:sym typeface="Calibri"/>
                </a:rPr>
                <a:t>10 min</a:t>
              </a:r>
              <a:endParaRPr/>
            </a:p>
          </p:txBody>
        </p:sp>
      </p:grpSp>
      <p:sp>
        <p:nvSpPr>
          <p:cNvPr id="939" name="Google Shape;939;p25"/>
          <p:cNvSpPr txBox="1"/>
          <p:nvPr/>
        </p:nvSpPr>
        <p:spPr>
          <a:xfrm>
            <a:off x="2858328" y="3738384"/>
            <a:ext cx="6097656" cy="76944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4400">
                <a:solidFill>
                  <a:srgbClr val="000000"/>
                </a:solidFill>
                <a:latin typeface="Calibri"/>
                <a:ea typeface="Calibri"/>
                <a:cs typeface="Calibri"/>
                <a:sym typeface="Calibri"/>
              </a:rPr>
              <a:t>Modelage</a:t>
            </a:r>
            <a:endParaRPr/>
          </a:p>
        </p:txBody>
      </p:sp>
      <p:pic>
        <p:nvPicPr>
          <p:cNvPr id="940" name="Google Shape;940;p25"/>
          <p:cNvPicPr preferRelativeResize="0"/>
          <p:nvPr/>
        </p:nvPicPr>
        <p:blipFill rotWithShape="1">
          <a:blip r:embed="rId4">
            <a:alphaModFix/>
          </a:blip>
          <a:srcRect b="0" l="0" r="0" t="0"/>
          <a:stretch/>
        </p:blipFill>
        <p:spPr>
          <a:xfrm>
            <a:off x="4302393" y="932246"/>
            <a:ext cx="2687484" cy="2687484"/>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4" name="Shape 944"/>
        <p:cNvGrpSpPr/>
        <p:nvPr/>
      </p:nvGrpSpPr>
      <p:grpSpPr>
        <a:xfrm>
          <a:off x="0" y="0"/>
          <a:ext cx="0" cy="0"/>
          <a:chOff x="0" y="0"/>
          <a:chExt cx="0" cy="0"/>
        </a:xfrm>
      </p:grpSpPr>
      <p:grpSp>
        <p:nvGrpSpPr>
          <p:cNvPr id="945" name="Google Shape;945;p26"/>
          <p:cNvGrpSpPr/>
          <p:nvPr/>
        </p:nvGrpSpPr>
        <p:grpSpPr>
          <a:xfrm>
            <a:off x="4932835" y="1459304"/>
            <a:ext cx="6054377" cy="3711725"/>
            <a:chOff x="1715066" y="1103461"/>
            <a:chExt cx="5717724" cy="3124203"/>
          </a:xfrm>
        </p:grpSpPr>
        <p:sp>
          <p:nvSpPr>
            <p:cNvPr id="946" name="Google Shape;946;p26"/>
            <p:cNvSpPr/>
            <p:nvPr/>
          </p:nvSpPr>
          <p:spPr>
            <a:xfrm>
              <a:off x="1715066" y="1103461"/>
              <a:ext cx="5717724" cy="3124203"/>
            </a:xfrm>
            <a:prstGeom prst="rect">
              <a:avLst/>
            </a:prstGeom>
            <a:solidFill>
              <a:srgbClr val="FF6565"/>
            </a:solidFill>
            <a:ln cap="flat" cmpd="sng" w="9525">
              <a:solidFill>
                <a:srgbClr val="FF6565"/>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947" name="Google Shape;947;p26"/>
            <p:cNvSpPr/>
            <p:nvPr/>
          </p:nvSpPr>
          <p:spPr>
            <a:xfrm>
              <a:off x="1802501" y="1179667"/>
              <a:ext cx="5542845" cy="2971800"/>
            </a:xfrm>
            <a:prstGeom prst="rect">
              <a:avLst/>
            </a:prstGeom>
            <a:solidFill>
              <a:srgbClr val="FFFFFF"/>
            </a:solidFill>
            <a:ln cap="flat" cmpd="sng" w="9525">
              <a:solidFill>
                <a:srgbClr val="FF6565"/>
              </a:solidFill>
              <a:prstDash val="solid"/>
              <a:round/>
              <a:headEnd len="sm" w="sm" type="none"/>
              <a:tailEnd len="sm" w="sm" type="none"/>
            </a:ln>
            <a:effectLst>
              <a:outerShdw algn="tl">
                <a:srgbClr val="000000">
                  <a:alpha val="4705"/>
                </a:srgbClr>
              </a:outerShdw>
            </a:effectLst>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grpSp>
      <p:sp>
        <p:nvSpPr>
          <p:cNvPr id="948" name="Google Shape;948;p26"/>
          <p:cNvSpPr/>
          <p:nvPr/>
        </p:nvSpPr>
        <p:spPr>
          <a:xfrm>
            <a:off x="5141617" y="4829489"/>
            <a:ext cx="5527345" cy="77087"/>
          </a:xfrm>
          <a:prstGeom prst="rect">
            <a:avLst/>
          </a:prstGeom>
          <a:solidFill>
            <a:srgbClr val="FF6565"/>
          </a:solidFill>
          <a:ln cap="flat" cmpd="sng" w="9525">
            <a:solidFill>
              <a:srgbClr val="FF6565"/>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949" name="Google Shape;949;p26"/>
          <p:cNvSpPr/>
          <p:nvPr/>
        </p:nvSpPr>
        <p:spPr>
          <a:xfrm>
            <a:off x="4389349" y="1736952"/>
            <a:ext cx="1156184" cy="512421"/>
          </a:xfrm>
          <a:prstGeom prst="rect">
            <a:avLst/>
          </a:prstGeom>
          <a:solidFill>
            <a:srgbClr val="FF6565"/>
          </a:solidFill>
          <a:ln cap="flat" cmpd="sng" w="25400">
            <a:solidFill>
              <a:srgbClr val="FF6565"/>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950" name="Google Shape;950;p26"/>
          <p:cNvSpPr/>
          <p:nvPr/>
        </p:nvSpPr>
        <p:spPr>
          <a:xfrm>
            <a:off x="4469041" y="1746942"/>
            <a:ext cx="1052999" cy="492443"/>
          </a:xfrm>
          <a:prstGeom prst="rect">
            <a:avLst/>
          </a:prstGeom>
          <a:noFill/>
          <a:ln cap="flat" cmpd="sng" w="9525">
            <a:solidFill>
              <a:srgbClr val="FF6565"/>
            </a:solidFill>
            <a:prstDash val="solid"/>
            <a:round/>
            <a:headEnd len="sm" w="sm" type="none"/>
            <a:tailEnd len="sm" w="sm" type="none"/>
          </a:ln>
        </p:spPr>
        <p:txBody>
          <a:bodyPr anchorCtr="0" anchor="t" bIns="60950" lIns="121900" spcFirstLastPara="1" rIns="121900" wrap="square" tIns="60950">
            <a:spAutoFit/>
          </a:bodyPr>
          <a:lstStyle/>
          <a:p>
            <a:pPr indent="0" lvl="0" marL="0" marR="0" rtl="0" algn="ctr">
              <a:spcBef>
                <a:spcPts val="0"/>
              </a:spcBef>
              <a:spcAft>
                <a:spcPts val="0"/>
              </a:spcAft>
              <a:buNone/>
            </a:pPr>
            <a:r>
              <a:rPr b="1" i="0" lang="fr-FR" sz="2400" u="none" cap="none" strike="noStrike">
                <a:solidFill>
                  <a:srgbClr val="FFFFFF"/>
                </a:solidFill>
                <a:latin typeface="Arial"/>
                <a:ea typeface="Arial"/>
                <a:cs typeface="Arial"/>
                <a:sym typeface="Arial"/>
              </a:rPr>
              <a:t>M</a:t>
            </a:r>
            <a:endParaRPr b="1" sz="2400">
              <a:solidFill>
                <a:srgbClr val="FFFFFF"/>
              </a:solidFill>
              <a:latin typeface="Arial"/>
              <a:ea typeface="Arial"/>
              <a:cs typeface="Arial"/>
              <a:sym typeface="Arial"/>
            </a:endParaRPr>
          </a:p>
        </p:txBody>
      </p:sp>
      <p:sp>
        <p:nvSpPr>
          <p:cNvPr id="951" name="Google Shape;951;p26"/>
          <p:cNvSpPr txBox="1"/>
          <p:nvPr/>
        </p:nvSpPr>
        <p:spPr>
          <a:xfrm>
            <a:off x="5103226" y="2339910"/>
            <a:ext cx="5869201" cy="1451231"/>
          </a:xfrm>
          <a:prstGeom prst="rect">
            <a:avLst/>
          </a:prstGeom>
          <a:noFill/>
          <a:ln>
            <a:noFill/>
          </a:ln>
        </p:spPr>
        <p:txBody>
          <a:bodyPr anchorCtr="1" anchor="t" bIns="0" lIns="0" spcFirstLastPara="1" rIns="0" wrap="square" tIns="0">
            <a:spAutoFit/>
          </a:bodyPr>
          <a:lstStyle/>
          <a:p>
            <a:pPr indent="0" lvl="0" marL="0" marR="0" rtl="0" algn="ctr">
              <a:lnSpc>
                <a:spcPct val="131218"/>
              </a:lnSpc>
              <a:spcBef>
                <a:spcPts val="0"/>
              </a:spcBef>
              <a:spcAft>
                <a:spcPts val="0"/>
              </a:spcAft>
              <a:buNone/>
            </a:pPr>
            <a:r>
              <a:rPr b="1" i="0" lang="fr-FR" sz="4267" u="none" cap="none" strike="noStrike">
                <a:solidFill>
                  <a:srgbClr val="FF0000"/>
                </a:solidFill>
                <a:latin typeface="Arial"/>
                <a:ea typeface="Arial"/>
                <a:cs typeface="Arial"/>
                <a:sym typeface="Arial"/>
              </a:rPr>
              <a:t>Tâche principale</a:t>
            </a:r>
            <a:endParaRPr/>
          </a:p>
          <a:p>
            <a:pPr indent="0" lvl="0" marL="0" marR="0" rtl="0" algn="ctr">
              <a:lnSpc>
                <a:spcPct val="90000"/>
              </a:lnSpc>
              <a:spcBef>
                <a:spcPts val="0"/>
              </a:spcBef>
              <a:spcAft>
                <a:spcPts val="0"/>
              </a:spcAft>
              <a:buNone/>
            </a:pPr>
            <a:r>
              <a:rPr b="1" i="0" lang="fr-FR" sz="4267" u="none" cap="none" strike="noStrike">
                <a:solidFill>
                  <a:srgbClr val="FF0000"/>
                </a:solidFill>
                <a:latin typeface="Arial"/>
                <a:ea typeface="Arial"/>
                <a:cs typeface="Arial"/>
                <a:sym typeface="Arial"/>
              </a:rPr>
              <a:t>(10 min)</a:t>
            </a:r>
            <a:endParaRPr b="1" sz="4267">
              <a:solidFill>
                <a:srgbClr val="FF0000"/>
              </a:solidFill>
              <a:latin typeface="Arial"/>
              <a:ea typeface="Arial"/>
              <a:cs typeface="Arial"/>
              <a:sym typeface="Arial"/>
            </a:endParaRPr>
          </a:p>
        </p:txBody>
      </p:sp>
      <p:pic>
        <p:nvPicPr>
          <p:cNvPr id="952" name="Google Shape;952;p26"/>
          <p:cNvPicPr preferRelativeResize="0"/>
          <p:nvPr/>
        </p:nvPicPr>
        <p:blipFill rotWithShape="1">
          <a:blip r:embed="rId3">
            <a:alphaModFix/>
          </a:blip>
          <a:srcRect b="0" l="0" r="0" t="0"/>
          <a:stretch/>
        </p:blipFill>
        <p:spPr>
          <a:xfrm>
            <a:off x="1297380" y="2085258"/>
            <a:ext cx="2687484" cy="2687484"/>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6" name="Shape 956"/>
        <p:cNvGrpSpPr/>
        <p:nvPr/>
      </p:nvGrpSpPr>
      <p:grpSpPr>
        <a:xfrm>
          <a:off x="0" y="0"/>
          <a:ext cx="0" cy="0"/>
          <a:chOff x="0" y="0"/>
          <a:chExt cx="0" cy="0"/>
        </a:xfrm>
      </p:grpSpPr>
      <p:pic>
        <p:nvPicPr>
          <p:cNvPr id="957" name="Google Shape;957;p27"/>
          <p:cNvPicPr preferRelativeResize="0"/>
          <p:nvPr/>
        </p:nvPicPr>
        <p:blipFill rotWithShape="1">
          <a:blip r:embed="rId3">
            <a:alphaModFix/>
          </a:blip>
          <a:srcRect b="0" l="0" r="0" t="0"/>
          <a:stretch/>
        </p:blipFill>
        <p:spPr>
          <a:xfrm>
            <a:off x="11216900" y="336343"/>
            <a:ext cx="583170" cy="583170"/>
          </a:xfrm>
          <a:prstGeom prst="rect">
            <a:avLst/>
          </a:prstGeom>
          <a:noFill/>
          <a:ln>
            <a:noFill/>
          </a:ln>
        </p:spPr>
      </p:pic>
      <p:sp>
        <p:nvSpPr>
          <p:cNvPr id="958" name="Google Shape;958;p27"/>
          <p:cNvSpPr/>
          <p:nvPr/>
        </p:nvSpPr>
        <p:spPr>
          <a:xfrm>
            <a:off x="525100" y="2178541"/>
            <a:ext cx="2500008" cy="408351"/>
          </a:xfrm>
          <a:prstGeom prst="roundRect">
            <a:avLst>
              <a:gd fmla="val 16667" name="adj"/>
            </a:avLst>
          </a:prstGeom>
          <a:solidFill>
            <a:srgbClr val="FFC000"/>
          </a:solidFill>
          <a:ln cap="flat" cmpd="sng" w="12700">
            <a:solidFill>
              <a:schemeClr val="accent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i="1" lang="fr-FR" sz="2000">
                <a:solidFill>
                  <a:schemeClr val="dk1"/>
                </a:solidFill>
                <a:latin typeface="Calibri"/>
                <a:ea typeface="Calibri"/>
                <a:cs typeface="Calibri"/>
                <a:sym typeface="Calibri"/>
              </a:rPr>
              <a:t>Tâche principale</a:t>
            </a:r>
            <a:endParaRPr/>
          </a:p>
        </p:txBody>
      </p:sp>
      <p:sp>
        <p:nvSpPr>
          <p:cNvPr id="959" name="Google Shape;959;p27"/>
          <p:cNvSpPr/>
          <p:nvPr/>
        </p:nvSpPr>
        <p:spPr>
          <a:xfrm>
            <a:off x="825863" y="225078"/>
            <a:ext cx="10307830" cy="409673"/>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Voici notre tâche principale.</a:t>
            </a:r>
            <a:endParaRPr/>
          </a:p>
        </p:txBody>
      </p:sp>
      <p:sp>
        <p:nvSpPr>
          <p:cNvPr id="960" name="Google Shape;960;p27"/>
          <p:cNvSpPr/>
          <p:nvPr/>
        </p:nvSpPr>
        <p:spPr>
          <a:xfrm>
            <a:off x="325900" y="550784"/>
            <a:ext cx="10307830" cy="409673"/>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L’enseignant lit la consigne et présente les supports. Il explique ce qui est demandé.</a:t>
            </a:r>
            <a:endParaRPr/>
          </a:p>
        </p:txBody>
      </p:sp>
      <p:sp>
        <p:nvSpPr>
          <p:cNvPr id="961" name="Google Shape;961;p27"/>
          <p:cNvSpPr txBox="1"/>
          <p:nvPr/>
        </p:nvSpPr>
        <p:spPr>
          <a:xfrm>
            <a:off x="11716863" y="76676"/>
            <a:ext cx="306648" cy="369332"/>
          </a:xfrm>
          <a:prstGeom prst="rect">
            <a:avLst/>
          </a:prstGeom>
          <a:solidFill>
            <a:srgbClr val="FF656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1800">
                <a:solidFill>
                  <a:schemeClr val="lt1"/>
                </a:solidFill>
                <a:latin typeface="Calibri"/>
                <a:ea typeface="Calibri"/>
                <a:cs typeface="Calibri"/>
                <a:sym typeface="Calibri"/>
              </a:rPr>
              <a:t>M</a:t>
            </a:r>
            <a:endParaRPr b="1" sz="1800">
              <a:solidFill>
                <a:schemeClr val="lt1"/>
              </a:solidFill>
              <a:latin typeface="Calibri"/>
              <a:ea typeface="Calibri"/>
              <a:cs typeface="Calibri"/>
              <a:sym typeface="Calibri"/>
            </a:endParaRPr>
          </a:p>
        </p:txBody>
      </p:sp>
      <p:pic>
        <p:nvPicPr>
          <p:cNvPr id="962" name="Google Shape;962;p27"/>
          <p:cNvPicPr preferRelativeResize="0"/>
          <p:nvPr/>
        </p:nvPicPr>
        <p:blipFill rotWithShape="1">
          <a:blip r:embed="rId4">
            <a:alphaModFix/>
          </a:blip>
          <a:srcRect b="0" l="0" r="0" t="0"/>
          <a:stretch/>
        </p:blipFill>
        <p:spPr>
          <a:xfrm>
            <a:off x="525100" y="2828632"/>
            <a:ext cx="10888301" cy="1200735"/>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7" name="Shape 967"/>
        <p:cNvGrpSpPr/>
        <p:nvPr/>
      </p:nvGrpSpPr>
      <p:grpSpPr>
        <a:xfrm>
          <a:off x="0" y="0"/>
          <a:ext cx="0" cy="0"/>
          <a:chOff x="0" y="0"/>
          <a:chExt cx="0" cy="0"/>
        </a:xfrm>
      </p:grpSpPr>
      <p:pic>
        <p:nvPicPr>
          <p:cNvPr id="968" name="Google Shape;968;p28"/>
          <p:cNvPicPr preferRelativeResize="0"/>
          <p:nvPr/>
        </p:nvPicPr>
        <p:blipFill rotWithShape="1">
          <a:blip r:embed="rId3">
            <a:alphaModFix/>
          </a:blip>
          <a:srcRect b="0" l="0" r="0" t="0"/>
          <a:stretch/>
        </p:blipFill>
        <p:spPr>
          <a:xfrm>
            <a:off x="11216900" y="336343"/>
            <a:ext cx="583170" cy="583170"/>
          </a:xfrm>
          <a:prstGeom prst="rect">
            <a:avLst/>
          </a:prstGeom>
          <a:noFill/>
          <a:ln>
            <a:noFill/>
          </a:ln>
        </p:spPr>
      </p:pic>
      <p:sp>
        <p:nvSpPr>
          <p:cNvPr id="969" name="Google Shape;969;p28"/>
          <p:cNvSpPr/>
          <p:nvPr/>
        </p:nvSpPr>
        <p:spPr>
          <a:xfrm>
            <a:off x="907241" y="221575"/>
            <a:ext cx="3102784" cy="409673"/>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Dans cette tâche : </a:t>
            </a:r>
            <a:endParaRPr/>
          </a:p>
        </p:txBody>
      </p:sp>
      <p:sp>
        <p:nvSpPr>
          <p:cNvPr id="970" name="Google Shape;970;p28"/>
          <p:cNvSpPr/>
          <p:nvPr/>
        </p:nvSpPr>
        <p:spPr>
          <a:xfrm>
            <a:off x="807194" y="533164"/>
            <a:ext cx="10307830" cy="409673"/>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L’enseignant lit la consigne et présente les supports. Il explique ce qui est demandé.</a:t>
            </a:r>
            <a:endParaRPr/>
          </a:p>
        </p:txBody>
      </p:sp>
      <p:sp>
        <p:nvSpPr>
          <p:cNvPr id="971" name="Google Shape;971;p28"/>
          <p:cNvSpPr txBox="1"/>
          <p:nvPr/>
        </p:nvSpPr>
        <p:spPr>
          <a:xfrm>
            <a:off x="11716863" y="76676"/>
            <a:ext cx="306648" cy="369332"/>
          </a:xfrm>
          <a:prstGeom prst="rect">
            <a:avLst/>
          </a:prstGeom>
          <a:solidFill>
            <a:srgbClr val="FF656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1800">
                <a:solidFill>
                  <a:schemeClr val="lt1"/>
                </a:solidFill>
                <a:latin typeface="Calibri"/>
                <a:ea typeface="Calibri"/>
                <a:cs typeface="Calibri"/>
                <a:sym typeface="Calibri"/>
              </a:rPr>
              <a:t>M</a:t>
            </a:r>
            <a:endParaRPr b="1" sz="1800">
              <a:solidFill>
                <a:schemeClr val="lt1"/>
              </a:solidFill>
              <a:latin typeface="Calibri"/>
              <a:ea typeface="Calibri"/>
              <a:cs typeface="Calibri"/>
              <a:sym typeface="Calibri"/>
            </a:endParaRPr>
          </a:p>
        </p:txBody>
      </p:sp>
      <p:sp>
        <p:nvSpPr>
          <p:cNvPr id="972" name="Google Shape;972;p28"/>
          <p:cNvSpPr/>
          <p:nvPr/>
        </p:nvSpPr>
        <p:spPr>
          <a:xfrm>
            <a:off x="357090" y="3035478"/>
            <a:ext cx="11007040" cy="1120793"/>
          </a:xfrm>
          <a:prstGeom prst="rect">
            <a:avLst/>
          </a:prstGeom>
          <a:noFill/>
          <a:ln cap="flat" cmpd="sng" w="12700">
            <a:solidFill>
              <a:srgbClr val="157057"/>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2000">
                <a:solidFill>
                  <a:srgbClr val="0040C0"/>
                </a:solidFill>
                <a:latin typeface="Calibri"/>
                <a:ea typeface="Calibri"/>
                <a:cs typeface="Calibri"/>
                <a:sym typeface="Calibri"/>
              </a:rPr>
              <a:t>On me propose </a:t>
            </a:r>
            <a:r>
              <a:rPr b="1" lang="fr-FR" sz="2000">
                <a:solidFill>
                  <a:srgbClr val="FF0000"/>
                </a:solidFill>
                <a:latin typeface="Calibri"/>
                <a:ea typeface="Calibri"/>
                <a:cs typeface="Calibri"/>
                <a:sym typeface="Calibri"/>
              </a:rPr>
              <a:t>un texte </a:t>
            </a:r>
            <a:r>
              <a:rPr b="1" lang="fr-FR" sz="2000">
                <a:solidFill>
                  <a:schemeClr val="dk1"/>
                </a:solidFill>
                <a:latin typeface="Calibri"/>
                <a:ea typeface="Calibri"/>
                <a:cs typeface="Calibri"/>
                <a:sym typeface="Calibri"/>
              </a:rPr>
              <a:t>qui fournit les masses des substances qui réagissent et de celles qui se forment lors d’une transformation chimique.</a:t>
            </a:r>
            <a:r>
              <a:rPr b="1" lang="fr-FR" sz="2000">
                <a:solidFill>
                  <a:srgbClr val="0040C0"/>
                </a:solidFill>
                <a:latin typeface="Calibri"/>
                <a:ea typeface="Calibri"/>
                <a:cs typeface="Calibri"/>
                <a:sym typeface="Calibri"/>
              </a:rPr>
              <a:t> On me demande </a:t>
            </a:r>
            <a:r>
              <a:rPr b="1" lang="fr-FR" sz="2000">
                <a:solidFill>
                  <a:srgbClr val="FF0000"/>
                </a:solidFill>
                <a:latin typeface="Calibri"/>
                <a:ea typeface="Calibri"/>
                <a:cs typeface="Calibri"/>
                <a:sym typeface="Calibri"/>
              </a:rPr>
              <a:t>d’expliquer la conservation de la masse </a:t>
            </a:r>
            <a:r>
              <a:rPr b="1" lang="fr-FR" sz="2000">
                <a:solidFill>
                  <a:schemeClr val="dk1"/>
                </a:solidFill>
                <a:latin typeface="Calibri"/>
                <a:ea typeface="Calibri"/>
                <a:cs typeface="Calibri"/>
                <a:sym typeface="Calibri"/>
              </a:rPr>
              <a:t>lors de cette transformation . </a:t>
            </a:r>
            <a:endParaRPr b="1" i="1" sz="2000" u="sng">
              <a:solidFill>
                <a:schemeClr val="dk1"/>
              </a:solidFill>
              <a:latin typeface="Calibri"/>
              <a:ea typeface="Calibri"/>
              <a:cs typeface="Calibri"/>
              <a:sym typeface="Calibri"/>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6" name="Shape 976"/>
        <p:cNvGrpSpPr/>
        <p:nvPr/>
      </p:nvGrpSpPr>
      <p:grpSpPr>
        <a:xfrm>
          <a:off x="0" y="0"/>
          <a:ext cx="0" cy="0"/>
          <a:chOff x="0" y="0"/>
          <a:chExt cx="0" cy="0"/>
        </a:xfrm>
      </p:grpSpPr>
      <p:pic>
        <p:nvPicPr>
          <p:cNvPr id="977" name="Google Shape;977;p29"/>
          <p:cNvPicPr preferRelativeResize="0"/>
          <p:nvPr/>
        </p:nvPicPr>
        <p:blipFill rotWithShape="1">
          <a:blip r:embed="rId3">
            <a:alphaModFix/>
          </a:blip>
          <a:srcRect b="0" l="0" r="0" t="0"/>
          <a:stretch/>
        </p:blipFill>
        <p:spPr>
          <a:xfrm>
            <a:off x="11216900" y="317768"/>
            <a:ext cx="583170" cy="583170"/>
          </a:xfrm>
          <a:prstGeom prst="rect">
            <a:avLst/>
          </a:prstGeom>
          <a:noFill/>
          <a:ln>
            <a:noFill/>
          </a:ln>
        </p:spPr>
      </p:pic>
      <p:sp>
        <p:nvSpPr>
          <p:cNvPr id="978" name="Google Shape;978;p29"/>
          <p:cNvSpPr txBox="1"/>
          <p:nvPr/>
        </p:nvSpPr>
        <p:spPr>
          <a:xfrm>
            <a:off x="624070" y="609353"/>
            <a:ext cx="11176000"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L’enseignant·e explicite son raisonnement. Il ou elle peut recourir à l’alternance linguistique si nécessaire. </a:t>
            </a:r>
            <a:endParaRPr/>
          </a:p>
        </p:txBody>
      </p:sp>
      <p:sp>
        <p:nvSpPr>
          <p:cNvPr id="979" name="Google Shape;979;p29"/>
          <p:cNvSpPr/>
          <p:nvPr/>
        </p:nvSpPr>
        <p:spPr>
          <a:xfrm>
            <a:off x="811036" y="248506"/>
            <a:ext cx="10307830" cy="409673"/>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Première étape : j’identifie les réactifs et les produits ainsi que leurs masses, afin de vérifier qu’il y a bien conservation de la masse. </a:t>
            </a:r>
            <a:endParaRPr/>
          </a:p>
        </p:txBody>
      </p:sp>
      <p:sp>
        <p:nvSpPr>
          <p:cNvPr id="980" name="Google Shape;980;p29"/>
          <p:cNvSpPr txBox="1"/>
          <p:nvPr/>
        </p:nvSpPr>
        <p:spPr>
          <a:xfrm>
            <a:off x="11716863" y="76676"/>
            <a:ext cx="306648" cy="369332"/>
          </a:xfrm>
          <a:prstGeom prst="rect">
            <a:avLst/>
          </a:prstGeom>
          <a:solidFill>
            <a:srgbClr val="FF656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1800">
                <a:solidFill>
                  <a:schemeClr val="lt1"/>
                </a:solidFill>
                <a:latin typeface="Calibri"/>
                <a:ea typeface="Calibri"/>
                <a:cs typeface="Calibri"/>
                <a:sym typeface="Calibri"/>
              </a:rPr>
              <a:t>M</a:t>
            </a:r>
            <a:endParaRPr b="1" sz="1800">
              <a:solidFill>
                <a:schemeClr val="lt1"/>
              </a:solidFill>
              <a:latin typeface="Calibri"/>
              <a:ea typeface="Calibri"/>
              <a:cs typeface="Calibri"/>
              <a:sym typeface="Calibri"/>
            </a:endParaRPr>
          </a:p>
        </p:txBody>
      </p:sp>
      <p:pic>
        <p:nvPicPr>
          <p:cNvPr id="981" name="Google Shape;981;p29"/>
          <p:cNvPicPr preferRelativeResize="0"/>
          <p:nvPr/>
        </p:nvPicPr>
        <p:blipFill rotWithShape="1">
          <a:blip r:embed="rId4">
            <a:alphaModFix/>
          </a:blip>
          <a:srcRect b="0" l="0" r="0" t="0"/>
          <a:stretch/>
        </p:blipFill>
        <p:spPr>
          <a:xfrm>
            <a:off x="624070" y="1019701"/>
            <a:ext cx="9284070" cy="700934"/>
          </a:xfrm>
          <a:prstGeom prst="rect">
            <a:avLst/>
          </a:prstGeom>
          <a:noFill/>
          <a:ln>
            <a:noFill/>
          </a:ln>
        </p:spPr>
      </p:pic>
      <p:sp>
        <p:nvSpPr>
          <p:cNvPr id="982" name="Google Shape;982;p29"/>
          <p:cNvSpPr txBox="1"/>
          <p:nvPr/>
        </p:nvSpPr>
        <p:spPr>
          <a:xfrm>
            <a:off x="482492" y="4406134"/>
            <a:ext cx="269598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rgbClr val="0040C0"/>
                </a:solidFill>
                <a:latin typeface="Calibri"/>
                <a:ea typeface="Calibri"/>
                <a:cs typeface="Calibri"/>
                <a:sym typeface="Calibri"/>
              </a:rPr>
              <a:t>Réactif 1</a:t>
            </a:r>
            <a:r>
              <a:rPr lang="fr-FR" sz="2400">
                <a:solidFill>
                  <a:schemeClr val="dk1"/>
                </a:solidFill>
                <a:latin typeface="Calibri"/>
                <a:ea typeface="Calibri"/>
                <a:cs typeface="Calibri"/>
                <a:sym typeface="Calibri"/>
              </a:rPr>
              <a:t>: Carbone.</a:t>
            </a:r>
            <a:endParaRPr/>
          </a:p>
        </p:txBody>
      </p:sp>
      <p:sp>
        <p:nvSpPr>
          <p:cNvPr id="983" name="Google Shape;983;p29"/>
          <p:cNvSpPr txBox="1"/>
          <p:nvPr/>
        </p:nvSpPr>
        <p:spPr>
          <a:xfrm>
            <a:off x="1988769" y="2970883"/>
            <a:ext cx="879987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12 g de carbone réagissent avec 32 g de dioxygène</a:t>
            </a:r>
            <a:endParaRPr/>
          </a:p>
        </p:txBody>
      </p:sp>
      <p:sp>
        <p:nvSpPr>
          <p:cNvPr id="984" name="Google Shape;984;p29"/>
          <p:cNvSpPr/>
          <p:nvPr/>
        </p:nvSpPr>
        <p:spPr>
          <a:xfrm>
            <a:off x="2962161" y="2970883"/>
            <a:ext cx="1159729" cy="565678"/>
          </a:xfrm>
          <a:prstGeom prst="ellipse">
            <a:avLst/>
          </a:prstGeom>
          <a:noFill/>
          <a:ln cap="flat" cmpd="sng" w="38100">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85" name="Google Shape;985;p29"/>
          <p:cNvSpPr/>
          <p:nvPr/>
        </p:nvSpPr>
        <p:spPr>
          <a:xfrm>
            <a:off x="6993388" y="2970883"/>
            <a:ext cx="1386348" cy="565678"/>
          </a:xfrm>
          <a:prstGeom prst="ellipse">
            <a:avLst/>
          </a:prstGeom>
          <a:noFill/>
          <a:ln cap="flat" cmpd="sng" w="38100">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cxnSp>
        <p:nvCxnSpPr>
          <p:cNvPr id="986" name="Google Shape;986;p29"/>
          <p:cNvCxnSpPr/>
          <p:nvPr/>
        </p:nvCxnSpPr>
        <p:spPr>
          <a:xfrm flipH="1">
            <a:off x="2200400" y="3536561"/>
            <a:ext cx="1135387" cy="957748"/>
          </a:xfrm>
          <a:prstGeom prst="straightConnector1">
            <a:avLst/>
          </a:prstGeom>
          <a:noFill/>
          <a:ln cap="flat" cmpd="sng" w="19050">
            <a:solidFill>
              <a:schemeClr val="dk1"/>
            </a:solidFill>
            <a:prstDash val="solid"/>
            <a:miter lim="800000"/>
            <a:headEnd len="sm" w="sm" type="none"/>
            <a:tailEnd len="med" w="med" type="triangle"/>
          </a:ln>
        </p:spPr>
      </p:cxnSp>
      <p:sp>
        <p:nvSpPr>
          <p:cNvPr id="987" name="Google Shape;987;p29"/>
          <p:cNvSpPr/>
          <p:nvPr/>
        </p:nvSpPr>
        <p:spPr>
          <a:xfrm>
            <a:off x="1988769" y="2918875"/>
            <a:ext cx="727586" cy="617685"/>
          </a:xfrm>
          <a:prstGeom prst="ellipse">
            <a:avLst/>
          </a:prstGeom>
          <a:noFill/>
          <a:ln cap="flat" cmpd="sng" w="38100">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cxnSp>
        <p:nvCxnSpPr>
          <p:cNvPr id="988" name="Google Shape;988;p29"/>
          <p:cNvCxnSpPr>
            <a:stCxn id="987" idx="5"/>
          </p:cNvCxnSpPr>
          <p:nvPr/>
        </p:nvCxnSpPr>
        <p:spPr>
          <a:xfrm>
            <a:off x="2609802" y="3446102"/>
            <a:ext cx="1820100" cy="1048200"/>
          </a:xfrm>
          <a:prstGeom prst="straightConnector1">
            <a:avLst/>
          </a:prstGeom>
          <a:noFill/>
          <a:ln cap="flat" cmpd="sng" w="19050">
            <a:solidFill>
              <a:schemeClr val="dk1"/>
            </a:solidFill>
            <a:prstDash val="solid"/>
            <a:miter lim="800000"/>
            <a:headEnd len="sm" w="sm" type="none"/>
            <a:tailEnd len="med" w="med" type="triangle"/>
          </a:ln>
        </p:spPr>
      </p:cxnSp>
      <p:sp>
        <p:nvSpPr>
          <p:cNvPr id="989" name="Google Shape;989;p29"/>
          <p:cNvSpPr/>
          <p:nvPr/>
        </p:nvSpPr>
        <p:spPr>
          <a:xfrm>
            <a:off x="6024911" y="2874556"/>
            <a:ext cx="727586" cy="617685"/>
          </a:xfrm>
          <a:prstGeom prst="ellipse">
            <a:avLst/>
          </a:prstGeom>
          <a:noFill/>
          <a:ln cap="flat" cmpd="sng" w="38100">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cxnSp>
        <p:nvCxnSpPr>
          <p:cNvPr id="990" name="Google Shape;990;p29"/>
          <p:cNvCxnSpPr/>
          <p:nvPr/>
        </p:nvCxnSpPr>
        <p:spPr>
          <a:xfrm>
            <a:off x="6683195" y="3395914"/>
            <a:ext cx="3867814" cy="1157727"/>
          </a:xfrm>
          <a:prstGeom prst="straightConnector1">
            <a:avLst/>
          </a:prstGeom>
          <a:noFill/>
          <a:ln cap="flat" cmpd="sng" w="19050">
            <a:solidFill>
              <a:schemeClr val="dk1"/>
            </a:solidFill>
            <a:prstDash val="solid"/>
            <a:miter lim="800000"/>
            <a:headEnd len="sm" w="sm" type="none"/>
            <a:tailEnd len="med" w="med" type="triangle"/>
          </a:ln>
        </p:spPr>
      </p:cxnSp>
      <p:sp>
        <p:nvSpPr>
          <p:cNvPr id="991" name="Google Shape;991;p29"/>
          <p:cNvSpPr txBox="1"/>
          <p:nvPr/>
        </p:nvSpPr>
        <p:spPr>
          <a:xfrm>
            <a:off x="2861240" y="4450222"/>
            <a:ext cx="2887709"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   Sa masse: 12 g</a:t>
            </a:r>
            <a:endParaRPr/>
          </a:p>
        </p:txBody>
      </p:sp>
      <p:sp>
        <p:nvSpPr>
          <p:cNvPr id="992" name="Google Shape;992;p29"/>
          <p:cNvSpPr txBox="1"/>
          <p:nvPr/>
        </p:nvSpPr>
        <p:spPr>
          <a:xfrm>
            <a:off x="8982478" y="4406133"/>
            <a:ext cx="2887800" cy="4578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   Sa masse: 32 g</a:t>
            </a:r>
            <a:endParaRPr/>
          </a:p>
        </p:txBody>
      </p:sp>
      <p:sp>
        <p:nvSpPr>
          <p:cNvPr id="993" name="Google Shape;993;p29"/>
          <p:cNvSpPr txBox="1"/>
          <p:nvPr/>
        </p:nvSpPr>
        <p:spPr>
          <a:xfrm>
            <a:off x="3335787" y="5856081"/>
            <a:ext cx="5517134"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   </a:t>
            </a:r>
            <a:r>
              <a:rPr b="1" lang="fr-FR" sz="2400">
                <a:solidFill>
                  <a:srgbClr val="0040C0"/>
                </a:solidFill>
                <a:latin typeface="Calibri"/>
                <a:ea typeface="Calibri"/>
                <a:cs typeface="Calibri"/>
                <a:sym typeface="Calibri"/>
              </a:rPr>
              <a:t>Masse des réactifs</a:t>
            </a:r>
            <a:r>
              <a:rPr lang="fr-FR" sz="2400">
                <a:solidFill>
                  <a:schemeClr val="dk1"/>
                </a:solidFill>
                <a:latin typeface="Calibri"/>
                <a:ea typeface="Calibri"/>
                <a:cs typeface="Calibri"/>
                <a:sym typeface="Calibri"/>
              </a:rPr>
              <a:t>:     12 g + 32 g = </a:t>
            </a:r>
            <a:r>
              <a:rPr b="1" lang="fr-FR" sz="2400">
                <a:solidFill>
                  <a:srgbClr val="FF0000"/>
                </a:solidFill>
                <a:latin typeface="Calibri"/>
                <a:ea typeface="Calibri"/>
                <a:cs typeface="Calibri"/>
                <a:sym typeface="Calibri"/>
              </a:rPr>
              <a:t>44 g</a:t>
            </a:r>
            <a:endParaRPr/>
          </a:p>
        </p:txBody>
      </p:sp>
      <p:sp>
        <p:nvSpPr>
          <p:cNvPr id="994" name="Google Shape;994;p29"/>
          <p:cNvSpPr txBox="1"/>
          <p:nvPr/>
        </p:nvSpPr>
        <p:spPr>
          <a:xfrm>
            <a:off x="861700" y="1747272"/>
            <a:ext cx="9926939"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rgbClr val="0040C0"/>
                </a:solidFill>
                <a:latin typeface="Calibri"/>
                <a:ea typeface="Calibri"/>
                <a:cs typeface="Calibri"/>
                <a:sym typeface="Calibri"/>
              </a:rPr>
              <a:t>Je lis attentivement le texte pour en extraire les réactifs et leurs masses. </a:t>
            </a:r>
            <a:endParaRPr/>
          </a:p>
        </p:txBody>
      </p:sp>
      <p:sp>
        <p:nvSpPr>
          <p:cNvPr id="995" name="Google Shape;995;p29"/>
          <p:cNvSpPr txBox="1"/>
          <p:nvPr/>
        </p:nvSpPr>
        <p:spPr>
          <a:xfrm>
            <a:off x="6388704" y="4450221"/>
            <a:ext cx="288771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rgbClr val="0040C0"/>
                </a:solidFill>
                <a:latin typeface="Calibri"/>
                <a:ea typeface="Calibri"/>
                <a:cs typeface="Calibri"/>
                <a:sym typeface="Calibri"/>
              </a:rPr>
              <a:t>Réactif 2</a:t>
            </a:r>
            <a:r>
              <a:rPr lang="fr-FR" sz="2400">
                <a:solidFill>
                  <a:schemeClr val="dk1"/>
                </a:solidFill>
                <a:latin typeface="Calibri"/>
                <a:ea typeface="Calibri"/>
                <a:cs typeface="Calibri"/>
                <a:sym typeface="Calibri"/>
              </a:rPr>
              <a:t>: Dioxygène.</a:t>
            </a:r>
            <a:endParaRPr/>
          </a:p>
        </p:txBody>
      </p:sp>
      <p:cxnSp>
        <p:nvCxnSpPr>
          <p:cNvPr id="996" name="Google Shape;996;p29"/>
          <p:cNvCxnSpPr/>
          <p:nvPr/>
        </p:nvCxnSpPr>
        <p:spPr>
          <a:xfrm>
            <a:off x="7728977" y="3536560"/>
            <a:ext cx="69240" cy="957749"/>
          </a:xfrm>
          <a:prstGeom prst="straightConnector1">
            <a:avLst/>
          </a:prstGeom>
          <a:noFill/>
          <a:ln cap="flat" cmpd="sng" w="19050">
            <a:solidFill>
              <a:schemeClr val="dk1"/>
            </a:solidFill>
            <a:prstDash val="solid"/>
            <a:miter lim="800000"/>
            <a:headEnd len="sm" w="sm" type="none"/>
            <a:tailEnd len="med" w="med" type="triangle"/>
          </a:ln>
        </p:spPr>
      </p:cxn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9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8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8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8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98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8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8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99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8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9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99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8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9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99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9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8" name="Shape 568"/>
        <p:cNvGrpSpPr/>
        <p:nvPr/>
      </p:nvGrpSpPr>
      <p:grpSpPr>
        <a:xfrm>
          <a:off x="0" y="0"/>
          <a:ext cx="0" cy="0"/>
          <a:chOff x="0" y="0"/>
          <a:chExt cx="0" cy="0"/>
        </a:xfrm>
      </p:grpSpPr>
      <p:sp>
        <p:nvSpPr>
          <p:cNvPr id="569" name="Google Shape;569;p3"/>
          <p:cNvSpPr/>
          <p:nvPr/>
        </p:nvSpPr>
        <p:spPr>
          <a:xfrm>
            <a:off x="1421762" y="1155099"/>
            <a:ext cx="9309992" cy="5232726"/>
          </a:xfrm>
          <a:prstGeom prst="rect">
            <a:avLst/>
          </a:prstGeom>
          <a:solidFill>
            <a:srgbClr val="E3EEF2"/>
          </a:solidFill>
          <a:ln>
            <a:noFill/>
          </a:ln>
        </p:spPr>
        <p:txBody>
          <a:bodyPr anchorCtr="1" anchor="ctr" bIns="45675" lIns="91425" spcFirstLastPara="1" rIns="91425" wrap="square" tIns="45675">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570" name="Google Shape;570;p3"/>
          <p:cNvSpPr/>
          <p:nvPr/>
        </p:nvSpPr>
        <p:spPr>
          <a:xfrm>
            <a:off x="948074" y="181481"/>
            <a:ext cx="3947196" cy="584801"/>
          </a:xfrm>
          <a:prstGeom prst="rect">
            <a:avLst/>
          </a:prstGeom>
          <a:noFill/>
          <a:ln>
            <a:noFill/>
          </a:ln>
        </p:spPr>
        <p:txBody>
          <a:bodyPr anchorCtr="0" anchor="t" bIns="45675" lIns="91425" spcFirstLastPara="1" rIns="91425" wrap="square" tIns="45675">
            <a:noAutofit/>
          </a:bodyPr>
          <a:lstStyle/>
          <a:p>
            <a:pPr indent="0" lvl="0" marL="0" marR="0" rtl="0" algn="l">
              <a:lnSpc>
                <a:spcPct val="90000"/>
              </a:lnSpc>
              <a:spcBef>
                <a:spcPts val="0"/>
              </a:spcBef>
              <a:spcAft>
                <a:spcPts val="0"/>
              </a:spcAft>
              <a:buNone/>
            </a:pPr>
            <a:r>
              <a:rPr b="1" i="0" lang="fr-FR" sz="3200" u="none" cap="none" strike="noStrike">
                <a:solidFill>
                  <a:srgbClr val="44546A"/>
                </a:solidFill>
                <a:latin typeface="Calibri"/>
                <a:ea typeface="Calibri"/>
                <a:cs typeface="Calibri"/>
                <a:sym typeface="Calibri"/>
              </a:rPr>
              <a:t>Matériel nécessaire</a:t>
            </a:r>
            <a:endParaRPr/>
          </a:p>
        </p:txBody>
      </p:sp>
      <p:sp>
        <p:nvSpPr>
          <p:cNvPr id="571" name="Google Shape;571;p3"/>
          <p:cNvSpPr txBox="1"/>
          <p:nvPr/>
        </p:nvSpPr>
        <p:spPr>
          <a:xfrm>
            <a:off x="6281207" y="1356623"/>
            <a:ext cx="4360944" cy="650168"/>
          </a:xfrm>
          <a:prstGeom prst="rect">
            <a:avLst/>
          </a:prstGeom>
          <a:solidFill>
            <a:schemeClr val="accent1"/>
          </a:solidFill>
          <a:ln>
            <a:noFill/>
          </a:ln>
        </p:spPr>
        <p:txBody>
          <a:bodyPr anchorCtr="1" anchor="ctr" bIns="60950" lIns="60950" spcFirstLastPara="1" rIns="60950" wrap="square" tIns="59975">
            <a:noAutofit/>
          </a:bodyPr>
          <a:lstStyle/>
          <a:p>
            <a:pPr indent="0" lvl="0" marL="0" marR="0" rtl="0" algn="ctr">
              <a:spcBef>
                <a:spcPts val="0"/>
              </a:spcBef>
              <a:spcAft>
                <a:spcPts val="0"/>
              </a:spcAft>
              <a:buNone/>
            </a:pPr>
            <a:r>
              <a:rPr b="1" i="0" lang="fr-FR" sz="1867" u="none" cap="none" strike="noStrike">
                <a:solidFill>
                  <a:srgbClr val="FFFFFF"/>
                </a:solidFill>
                <a:latin typeface="Calibri"/>
                <a:ea typeface="Calibri"/>
                <a:cs typeface="Calibri"/>
                <a:sym typeface="Calibri"/>
              </a:rPr>
              <a:t>Matériel de l’élève</a:t>
            </a:r>
            <a:endParaRPr/>
          </a:p>
        </p:txBody>
      </p:sp>
      <p:pic>
        <p:nvPicPr>
          <p:cNvPr descr="Image générée" id="572" name="Google Shape;572;p3"/>
          <p:cNvPicPr preferRelativeResize="0"/>
          <p:nvPr/>
        </p:nvPicPr>
        <p:blipFill rotWithShape="1">
          <a:blip r:embed="rId3">
            <a:alphaModFix/>
          </a:blip>
          <a:srcRect b="10678" l="0" r="0" t="11064"/>
          <a:stretch/>
        </p:blipFill>
        <p:spPr>
          <a:xfrm>
            <a:off x="220259" y="46702"/>
            <a:ext cx="727815" cy="854359"/>
          </a:xfrm>
          <a:prstGeom prst="rect">
            <a:avLst/>
          </a:prstGeom>
          <a:noFill/>
          <a:ln>
            <a:noFill/>
          </a:ln>
        </p:spPr>
      </p:pic>
      <p:pic>
        <p:nvPicPr>
          <p:cNvPr id="573" name="Google Shape;573;p3"/>
          <p:cNvPicPr preferRelativeResize="0"/>
          <p:nvPr/>
        </p:nvPicPr>
        <p:blipFill rotWithShape="1">
          <a:blip r:embed="rId4">
            <a:alphaModFix/>
          </a:blip>
          <a:srcRect b="0" l="0" r="0" t="0"/>
          <a:stretch/>
        </p:blipFill>
        <p:spPr>
          <a:xfrm rot="-1924716">
            <a:off x="6690034" y="5184751"/>
            <a:ext cx="1207308" cy="192558"/>
          </a:xfrm>
          <a:prstGeom prst="rect">
            <a:avLst/>
          </a:prstGeom>
          <a:noFill/>
          <a:ln>
            <a:noFill/>
          </a:ln>
        </p:spPr>
      </p:pic>
      <p:pic>
        <p:nvPicPr>
          <p:cNvPr id="574" name="Google Shape;574;p3"/>
          <p:cNvPicPr preferRelativeResize="0"/>
          <p:nvPr/>
        </p:nvPicPr>
        <p:blipFill rotWithShape="1">
          <a:blip r:embed="rId5">
            <a:alphaModFix/>
          </a:blip>
          <a:srcRect b="30054" l="11665" r="26246" t="23325"/>
          <a:stretch/>
        </p:blipFill>
        <p:spPr>
          <a:xfrm>
            <a:off x="6488216" y="3454386"/>
            <a:ext cx="1227204" cy="921459"/>
          </a:xfrm>
          <a:prstGeom prst="rect">
            <a:avLst/>
          </a:prstGeom>
          <a:noFill/>
          <a:ln>
            <a:noFill/>
          </a:ln>
        </p:spPr>
      </p:pic>
      <p:pic>
        <p:nvPicPr>
          <p:cNvPr id="575" name="Google Shape;575;p3"/>
          <p:cNvPicPr preferRelativeResize="0"/>
          <p:nvPr/>
        </p:nvPicPr>
        <p:blipFill rotWithShape="1">
          <a:blip r:embed="rId6">
            <a:alphaModFix/>
          </a:blip>
          <a:srcRect b="0" l="0" r="0" t="0"/>
          <a:stretch/>
        </p:blipFill>
        <p:spPr>
          <a:xfrm flipH="1">
            <a:off x="6804895" y="4434762"/>
            <a:ext cx="593846" cy="570969"/>
          </a:xfrm>
          <a:prstGeom prst="rect">
            <a:avLst/>
          </a:prstGeom>
          <a:noFill/>
          <a:ln>
            <a:noFill/>
          </a:ln>
        </p:spPr>
      </p:pic>
      <p:pic>
        <p:nvPicPr>
          <p:cNvPr id="576" name="Google Shape;576;p3"/>
          <p:cNvPicPr preferRelativeResize="0"/>
          <p:nvPr/>
        </p:nvPicPr>
        <p:blipFill rotWithShape="1">
          <a:blip r:embed="rId7">
            <a:alphaModFix/>
          </a:blip>
          <a:srcRect b="0" l="0" r="0" t="0"/>
          <a:stretch/>
        </p:blipFill>
        <p:spPr>
          <a:xfrm>
            <a:off x="6378789" y="2474011"/>
            <a:ext cx="1272102" cy="921459"/>
          </a:xfrm>
          <a:prstGeom prst="rect">
            <a:avLst/>
          </a:prstGeom>
          <a:noFill/>
          <a:ln>
            <a:noFill/>
          </a:ln>
        </p:spPr>
      </p:pic>
      <p:pic>
        <p:nvPicPr>
          <p:cNvPr descr="Une image contenant texte, Visage humain, affiche, Dessin animé&#10;&#10;Le contenu généré par l’IA peut être incorrect." id="577" name="Google Shape;577;p3"/>
          <p:cNvPicPr preferRelativeResize="0"/>
          <p:nvPr/>
        </p:nvPicPr>
        <p:blipFill rotWithShape="1">
          <a:blip r:embed="rId8">
            <a:alphaModFix/>
          </a:blip>
          <a:srcRect b="0" l="0" r="0" t="0"/>
          <a:stretch/>
        </p:blipFill>
        <p:spPr>
          <a:xfrm>
            <a:off x="8061724" y="2320810"/>
            <a:ext cx="2329001" cy="3265826"/>
          </a:xfrm>
          <a:prstGeom prst="rect">
            <a:avLst/>
          </a:prstGeom>
          <a:noFill/>
          <a:ln>
            <a:noFill/>
          </a:ln>
        </p:spPr>
      </p:pic>
      <p:sp>
        <p:nvSpPr>
          <p:cNvPr id="578" name="Google Shape;578;p3"/>
          <p:cNvSpPr txBox="1"/>
          <p:nvPr/>
        </p:nvSpPr>
        <p:spPr>
          <a:xfrm>
            <a:off x="1671013" y="1356623"/>
            <a:ext cx="4360944" cy="650168"/>
          </a:xfrm>
          <a:prstGeom prst="rect">
            <a:avLst/>
          </a:prstGeom>
          <a:solidFill>
            <a:schemeClr val="accent1"/>
          </a:solidFill>
          <a:ln>
            <a:noFill/>
          </a:ln>
        </p:spPr>
        <p:txBody>
          <a:bodyPr anchorCtr="1" anchor="ctr" bIns="60950" lIns="60950" spcFirstLastPara="1" rIns="60950" wrap="square" tIns="59975">
            <a:noAutofit/>
          </a:bodyPr>
          <a:lstStyle/>
          <a:p>
            <a:pPr indent="0" lvl="0" marL="0" marR="0" rtl="0" algn="ctr">
              <a:spcBef>
                <a:spcPts val="0"/>
              </a:spcBef>
              <a:spcAft>
                <a:spcPts val="0"/>
              </a:spcAft>
              <a:buNone/>
            </a:pPr>
            <a:r>
              <a:rPr b="1" i="0" lang="fr-FR" sz="1867" u="none" cap="none" strike="noStrike">
                <a:solidFill>
                  <a:srgbClr val="FFFFFF"/>
                </a:solidFill>
                <a:latin typeface="Calibri"/>
                <a:ea typeface="Calibri"/>
                <a:cs typeface="Calibri"/>
                <a:sym typeface="Calibri"/>
              </a:rPr>
              <a:t>Matériel</a:t>
            </a:r>
            <a:endParaRPr/>
          </a:p>
        </p:txBody>
      </p:sp>
      <p:pic>
        <p:nvPicPr>
          <p:cNvPr descr="Une image contenant balle, intérieur&#10;&#10;Le contenu généré par l’IA peut être incorrect." id="579" name="Google Shape;579;p3"/>
          <p:cNvPicPr preferRelativeResize="0"/>
          <p:nvPr/>
        </p:nvPicPr>
        <p:blipFill rotWithShape="1">
          <a:blip r:embed="rId9">
            <a:alphaModFix/>
          </a:blip>
          <a:srcRect b="0" l="0" r="0" t="0"/>
          <a:stretch/>
        </p:blipFill>
        <p:spPr>
          <a:xfrm>
            <a:off x="2443790" y="2234464"/>
            <a:ext cx="2775922" cy="2644395"/>
          </a:xfrm>
          <a:prstGeom prst="rect">
            <a:avLst/>
          </a:prstGeom>
          <a:noFill/>
          <a:ln>
            <a:noFill/>
          </a:ln>
        </p:spPr>
      </p:pic>
      <p:sp>
        <p:nvSpPr>
          <p:cNvPr id="580" name="Google Shape;580;p3"/>
          <p:cNvSpPr txBox="1"/>
          <p:nvPr/>
        </p:nvSpPr>
        <p:spPr>
          <a:xfrm>
            <a:off x="2443790" y="5106154"/>
            <a:ext cx="2451480"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1800">
                <a:solidFill>
                  <a:schemeClr val="dk1"/>
                </a:solidFill>
                <a:latin typeface="Calibri"/>
                <a:ea typeface="Calibri"/>
                <a:cs typeface="Calibri"/>
                <a:sym typeface="Calibri"/>
              </a:rPr>
              <a:t>Boite de modèles moléculaires.</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0" name="Shape 1000"/>
        <p:cNvGrpSpPr/>
        <p:nvPr/>
      </p:nvGrpSpPr>
      <p:grpSpPr>
        <a:xfrm>
          <a:off x="0" y="0"/>
          <a:ext cx="0" cy="0"/>
          <a:chOff x="0" y="0"/>
          <a:chExt cx="0" cy="0"/>
        </a:xfrm>
      </p:grpSpPr>
      <p:pic>
        <p:nvPicPr>
          <p:cNvPr id="1001" name="Google Shape;1001;p30"/>
          <p:cNvPicPr preferRelativeResize="0"/>
          <p:nvPr/>
        </p:nvPicPr>
        <p:blipFill rotWithShape="1">
          <a:blip r:embed="rId3">
            <a:alphaModFix/>
          </a:blip>
          <a:srcRect b="0" l="0" r="0" t="0"/>
          <a:stretch/>
        </p:blipFill>
        <p:spPr>
          <a:xfrm>
            <a:off x="11216900" y="317768"/>
            <a:ext cx="583170" cy="583170"/>
          </a:xfrm>
          <a:prstGeom prst="rect">
            <a:avLst/>
          </a:prstGeom>
          <a:noFill/>
          <a:ln>
            <a:noFill/>
          </a:ln>
        </p:spPr>
      </p:pic>
      <p:sp>
        <p:nvSpPr>
          <p:cNvPr id="1002" name="Google Shape;1002;p30"/>
          <p:cNvSpPr txBox="1"/>
          <p:nvPr/>
        </p:nvSpPr>
        <p:spPr>
          <a:xfrm>
            <a:off x="624070" y="609353"/>
            <a:ext cx="11176000"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L’enseignant·e explicite son raisonnement. Il ou elle peut recourir à l’alternance linguistique si nécessaire. </a:t>
            </a:r>
            <a:endParaRPr/>
          </a:p>
        </p:txBody>
      </p:sp>
      <p:sp>
        <p:nvSpPr>
          <p:cNvPr id="1003" name="Google Shape;1003;p30"/>
          <p:cNvSpPr/>
          <p:nvPr/>
        </p:nvSpPr>
        <p:spPr>
          <a:xfrm>
            <a:off x="799993" y="210486"/>
            <a:ext cx="10307830" cy="409673"/>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 j’identifie le (les) produit(s) de la réaction chimique. </a:t>
            </a:r>
            <a:endParaRPr/>
          </a:p>
        </p:txBody>
      </p:sp>
      <p:sp>
        <p:nvSpPr>
          <p:cNvPr id="1004" name="Google Shape;1004;p30"/>
          <p:cNvSpPr txBox="1"/>
          <p:nvPr/>
        </p:nvSpPr>
        <p:spPr>
          <a:xfrm>
            <a:off x="11716863" y="76676"/>
            <a:ext cx="306648" cy="369332"/>
          </a:xfrm>
          <a:prstGeom prst="rect">
            <a:avLst/>
          </a:prstGeom>
          <a:solidFill>
            <a:srgbClr val="FF656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1800">
                <a:solidFill>
                  <a:schemeClr val="lt1"/>
                </a:solidFill>
                <a:latin typeface="Calibri"/>
                <a:ea typeface="Calibri"/>
                <a:cs typeface="Calibri"/>
                <a:sym typeface="Calibri"/>
              </a:rPr>
              <a:t>M</a:t>
            </a:r>
            <a:endParaRPr b="1" sz="1800">
              <a:solidFill>
                <a:schemeClr val="lt1"/>
              </a:solidFill>
              <a:latin typeface="Calibri"/>
              <a:ea typeface="Calibri"/>
              <a:cs typeface="Calibri"/>
              <a:sym typeface="Calibri"/>
            </a:endParaRPr>
          </a:p>
        </p:txBody>
      </p:sp>
      <p:pic>
        <p:nvPicPr>
          <p:cNvPr id="1005" name="Google Shape;1005;p30"/>
          <p:cNvPicPr preferRelativeResize="0"/>
          <p:nvPr/>
        </p:nvPicPr>
        <p:blipFill rotWithShape="1">
          <a:blip r:embed="rId4">
            <a:alphaModFix/>
          </a:blip>
          <a:srcRect b="0" l="0" r="0" t="0"/>
          <a:stretch/>
        </p:blipFill>
        <p:spPr>
          <a:xfrm>
            <a:off x="1142262" y="1097112"/>
            <a:ext cx="9284070" cy="700934"/>
          </a:xfrm>
          <a:prstGeom prst="rect">
            <a:avLst/>
          </a:prstGeom>
          <a:noFill/>
          <a:ln>
            <a:noFill/>
          </a:ln>
        </p:spPr>
      </p:pic>
      <p:sp>
        <p:nvSpPr>
          <p:cNvPr id="1006" name="Google Shape;1006;p30"/>
          <p:cNvSpPr txBox="1"/>
          <p:nvPr/>
        </p:nvSpPr>
        <p:spPr>
          <a:xfrm>
            <a:off x="1988769" y="2970883"/>
            <a:ext cx="9069054"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12 g de carbone réagissent avec 32 g de dioxygène </a:t>
            </a:r>
            <a:r>
              <a:rPr b="1" lang="fr-FR" sz="2400" u="sng">
                <a:solidFill>
                  <a:srgbClr val="FF0000"/>
                </a:solidFill>
                <a:latin typeface="Calibri"/>
                <a:ea typeface="Calibri"/>
                <a:cs typeface="Calibri"/>
                <a:sym typeface="Calibri"/>
              </a:rPr>
              <a:t>pour produire </a:t>
            </a:r>
            <a:r>
              <a:rPr lang="fr-FR" sz="2400">
                <a:solidFill>
                  <a:schemeClr val="dk1"/>
                </a:solidFill>
                <a:latin typeface="Calibri"/>
                <a:ea typeface="Calibri"/>
                <a:cs typeface="Calibri"/>
                <a:sym typeface="Calibri"/>
              </a:rPr>
              <a:t>44 g de dioxyde de carbone.</a:t>
            </a:r>
            <a:endParaRPr/>
          </a:p>
        </p:txBody>
      </p:sp>
      <p:sp>
        <p:nvSpPr>
          <p:cNvPr id="1007" name="Google Shape;1007;p30"/>
          <p:cNvSpPr/>
          <p:nvPr/>
        </p:nvSpPr>
        <p:spPr>
          <a:xfrm>
            <a:off x="2420219" y="3334879"/>
            <a:ext cx="2555965" cy="565678"/>
          </a:xfrm>
          <a:prstGeom prst="ellipse">
            <a:avLst/>
          </a:prstGeom>
          <a:noFill/>
          <a:ln cap="flat" cmpd="sng" w="38100">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008" name="Google Shape;1008;p30"/>
          <p:cNvSpPr/>
          <p:nvPr/>
        </p:nvSpPr>
        <p:spPr>
          <a:xfrm>
            <a:off x="10148302" y="2944879"/>
            <a:ext cx="727586" cy="617685"/>
          </a:xfrm>
          <a:prstGeom prst="ellipse">
            <a:avLst/>
          </a:prstGeom>
          <a:noFill/>
          <a:ln cap="flat" cmpd="sng" w="38100">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cxnSp>
        <p:nvCxnSpPr>
          <p:cNvPr id="1009" name="Google Shape;1009;p30"/>
          <p:cNvCxnSpPr>
            <a:stCxn id="1008" idx="3"/>
          </p:cNvCxnSpPr>
          <p:nvPr/>
        </p:nvCxnSpPr>
        <p:spPr>
          <a:xfrm flipH="1">
            <a:off x="9379455" y="3472106"/>
            <a:ext cx="875400" cy="1173000"/>
          </a:xfrm>
          <a:prstGeom prst="straightConnector1">
            <a:avLst/>
          </a:prstGeom>
          <a:noFill/>
          <a:ln cap="flat" cmpd="sng" w="19050">
            <a:solidFill>
              <a:schemeClr val="dk1"/>
            </a:solidFill>
            <a:prstDash val="solid"/>
            <a:miter lim="800000"/>
            <a:headEnd len="sm" w="sm" type="none"/>
            <a:tailEnd len="med" w="med" type="triangle"/>
          </a:ln>
        </p:spPr>
      </p:cxnSp>
      <p:sp>
        <p:nvSpPr>
          <p:cNvPr id="1010" name="Google Shape;1010;p30"/>
          <p:cNvSpPr txBox="1"/>
          <p:nvPr/>
        </p:nvSpPr>
        <p:spPr>
          <a:xfrm>
            <a:off x="7760192" y="4504043"/>
            <a:ext cx="2887709"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   Sa masse: </a:t>
            </a:r>
            <a:r>
              <a:rPr b="1" lang="fr-FR" sz="2400">
                <a:solidFill>
                  <a:srgbClr val="FF0000"/>
                </a:solidFill>
                <a:latin typeface="Calibri"/>
                <a:ea typeface="Calibri"/>
                <a:cs typeface="Calibri"/>
                <a:sym typeface="Calibri"/>
              </a:rPr>
              <a:t>44 g</a:t>
            </a:r>
            <a:endParaRPr/>
          </a:p>
        </p:txBody>
      </p:sp>
      <p:sp>
        <p:nvSpPr>
          <p:cNvPr id="1011" name="Google Shape;1011;p30"/>
          <p:cNvSpPr txBox="1"/>
          <p:nvPr/>
        </p:nvSpPr>
        <p:spPr>
          <a:xfrm>
            <a:off x="3576971" y="5520882"/>
            <a:ext cx="6849361"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   </a:t>
            </a:r>
            <a:r>
              <a:rPr b="1" lang="fr-FR" sz="2400">
                <a:solidFill>
                  <a:srgbClr val="0040C0"/>
                </a:solidFill>
                <a:latin typeface="Calibri"/>
                <a:ea typeface="Calibri"/>
                <a:cs typeface="Calibri"/>
                <a:sym typeface="Calibri"/>
              </a:rPr>
              <a:t>Masse des réactifs   =   masse du produit </a:t>
            </a:r>
            <a:r>
              <a:rPr b="1" lang="fr-FR" sz="2400">
                <a:solidFill>
                  <a:srgbClr val="FF0000"/>
                </a:solidFill>
                <a:latin typeface="Calibri"/>
                <a:ea typeface="Calibri"/>
                <a:cs typeface="Calibri"/>
                <a:sym typeface="Calibri"/>
              </a:rPr>
              <a:t>= 44 g </a:t>
            </a:r>
            <a:endParaRPr/>
          </a:p>
        </p:txBody>
      </p:sp>
      <p:sp>
        <p:nvSpPr>
          <p:cNvPr id="1012" name="Google Shape;1012;p30"/>
          <p:cNvSpPr txBox="1"/>
          <p:nvPr/>
        </p:nvSpPr>
        <p:spPr>
          <a:xfrm>
            <a:off x="1130884" y="2035103"/>
            <a:ext cx="9926939"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rgbClr val="0040C0"/>
                </a:solidFill>
                <a:latin typeface="Calibri"/>
                <a:ea typeface="Calibri"/>
                <a:cs typeface="Calibri"/>
                <a:sym typeface="Calibri"/>
              </a:rPr>
              <a:t>Je lis attentivement le texte pour en extraire les réactifs et leurs masses. </a:t>
            </a:r>
            <a:endParaRPr/>
          </a:p>
        </p:txBody>
      </p:sp>
      <p:sp>
        <p:nvSpPr>
          <p:cNvPr id="1013" name="Google Shape;1013;p30"/>
          <p:cNvSpPr txBox="1"/>
          <p:nvPr/>
        </p:nvSpPr>
        <p:spPr>
          <a:xfrm>
            <a:off x="3920162" y="4479887"/>
            <a:ext cx="4282278"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rgbClr val="FF0000"/>
                </a:solidFill>
                <a:latin typeface="Calibri"/>
                <a:ea typeface="Calibri"/>
                <a:cs typeface="Calibri"/>
                <a:sym typeface="Calibri"/>
              </a:rPr>
              <a:t>Produit</a:t>
            </a:r>
            <a:r>
              <a:rPr lang="fr-FR" sz="2400">
                <a:solidFill>
                  <a:schemeClr val="dk1"/>
                </a:solidFill>
                <a:latin typeface="Calibri"/>
                <a:ea typeface="Calibri"/>
                <a:cs typeface="Calibri"/>
                <a:sym typeface="Calibri"/>
              </a:rPr>
              <a:t>: Dioxyde de carbone.</a:t>
            </a:r>
            <a:endParaRPr/>
          </a:p>
        </p:txBody>
      </p:sp>
      <p:cxnSp>
        <p:nvCxnSpPr>
          <p:cNvPr id="1014" name="Google Shape;1014;p30"/>
          <p:cNvCxnSpPr>
            <a:stCxn id="1007" idx="5"/>
          </p:cNvCxnSpPr>
          <p:nvPr/>
        </p:nvCxnSpPr>
        <p:spPr>
          <a:xfrm>
            <a:off x="4601872" y="3817715"/>
            <a:ext cx="1099500" cy="760800"/>
          </a:xfrm>
          <a:prstGeom prst="straightConnector1">
            <a:avLst/>
          </a:prstGeom>
          <a:noFill/>
          <a:ln cap="flat" cmpd="sng" w="19050">
            <a:solidFill>
              <a:schemeClr val="dk1"/>
            </a:solidFill>
            <a:prstDash val="solid"/>
            <a:miter lim="800000"/>
            <a:headEnd len="sm" w="sm" type="none"/>
            <a:tailEnd len="med" w="med" type="triangle"/>
          </a:ln>
        </p:spPr>
      </p:cxnSp>
      <p:sp>
        <p:nvSpPr>
          <p:cNvPr id="1015" name="Google Shape;1015;p30"/>
          <p:cNvSpPr/>
          <p:nvPr/>
        </p:nvSpPr>
        <p:spPr>
          <a:xfrm>
            <a:off x="6212070" y="5133315"/>
            <a:ext cx="740991" cy="387567"/>
          </a:xfrm>
          <a:prstGeom prst="downArrow">
            <a:avLst>
              <a:gd fmla="val 50000" name="adj1"/>
              <a:gd fmla="val 50000" name="adj2"/>
            </a:avLst>
          </a:prstGeom>
          <a:solidFill>
            <a:schemeClr val="accent1"/>
          </a:solidFill>
          <a:ln cap="flat" cmpd="sng" w="12700">
            <a:solidFill>
              <a:srgbClr val="0C413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1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0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0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1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1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0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0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1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1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1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9" name="Shape 1019"/>
        <p:cNvGrpSpPr/>
        <p:nvPr/>
      </p:nvGrpSpPr>
      <p:grpSpPr>
        <a:xfrm>
          <a:off x="0" y="0"/>
          <a:ext cx="0" cy="0"/>
          <a:chOff x="0" y="0"/>
          <a:chExt cx="0" cy="0"/>
        </a:xfrm>
      </p:grpSpPr>
      <p:pic>
        <p:nvPicPr>
          <p:cNvPr id="1020" name="Google Shape;1020;p31"/>
          <p:cNvPicPr preferRelativeResize="0"/>
          <p:nvPr/>
        </p:nvPicPr>
        <p:blipFill rotWithShape="1">
          <a:blip r:embed="rId3">
            <a:alphaModFix/>
          </a:blip>
          <a:srcRect b="0" l="0" r="0" t="0"/>
          <a:stretch/>
        </p:blipFill>
        <p:spPr>
          <a:xfrm>
            <a:off x="11216900" y="317768"/>
            <a:ext cx="583170" cy="583170"/>
          </a:xfrm>
          <a:prstGeom prst="rect">
            <a:avLst/>
          </a:prstGeom>
          <a:noFill/>
          <a:ln>
            <a:noFill/>
          </a:ln>
        </p:spPr>
      </p:pic>
      <p:sp>
        <p:nvSpPr>
          <p:cNvPr id="1021" name="Google Shape;1021;p31"/>
          <p:cNvSpPr txBox="1"/>
          <p:nvPr/>
        </p:nvSpPr>
        <p:spPr>
          <a:xfrm>
            <a:off x="190500" y="673100"/>
            <a:ext cx="11176000"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L’enseignant·e explicite son raisonnement. Il ou elle peut recourir à l’alternance linguistique si nécessaire. </a:t>
            </a:r>
            <a:endParaRPr/>
          </a:p>
        </p:txBody>
      </p:sp>
      <p:sp>
        <p:nvSpPr>
          <p:cNvPr id="1022" name="Google Shape;1022;p31"/>
          <p:cNvSpPr/>
          <p:nvPr/>
        </p:nvSpPr>
        <p:spPr>
          <a:xfrm>
            <a:off x="909070" y="249705"/>
            <a:ext cx="10307830" cy="409673"/>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Deuxième étape: Je vais appliquer le modèle moléculaire pour expliquer la conservation de la masse lors de cette réaction chimique.</a:t>
            </a:r>
            <a:endParaRPr/>
          </a:p>
        </p:txBody>
      </p:sp>
      <p:sp>
        <p:nvSpPr>
          <p:cNvPr id="1023" name="Google Shape;1023;p31"/>
          <p:cNvSpPr txBox="1"/>
          <p:nvPr/>
        </p:nvSpPr>
        <p:spPr>
          <a:xfrm>
            <a:off x="11716863" y="76676"/>
            <a:ext cx="306648" cy="369332"/>
          </a:xfrm>
          <a:prstGeom prst="rect">
            <a:avLst/>
          </a:prstGeom>
          <a:solidFill>
            <a:srgbClr val="FF656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1800">
                <a:solidFill>
                  <a:schemeClr val="lt1"/>
                </a:solidFill>
                <a:latin typeface="Calibri"/>
                <a:ea typeface="Calibri"/>
                <a:cs typeface="Calibri"/>
                <a:sym typeface="Calibri"/>
              </a:rPr>
              <a:t>M</a:t>
            </a:r>
            <a:endParaRPr b="1" sz="1800">
              <a:solidFill>
                <a:schemeClr val="lt1"/>
              </a:solidFill>
              <a:latin typeface="Calibri"/>
              <a:ea typeface="Calibri"/>
              <a:cs typeface="Calibri"/>
              <a:sym typeface="Calibri"/>
            </a:endParaRPr>
          </a:p>
        </p:txBody>
      </p:sp>
      <p:pic>
        <p:nvPicPr>
          <p:cNvPr id="1024" name="Google Shape;1024;p31"/>
          <p:cNvPicPr preferRelativeResize="0"/>
          <p:nvPr/>
        </p:nvPicPr>
        <p:blipFill rotWithShape="1">
          <a:blip r:embed="rId4">
            <a:alphaModFix/>
          </a:blip>
          <a:srcRect b="0" l="0" r="0" t="0"/>
          <a:stretch/>
        </p:blipFill>
        <p:spPr>
          <a:xfrm>
            <a:off x="909070" y="1014710"/>
            <a:ext cx="10704030" cy="852948"/>
          </a:xfrm>
          <a:prstGeom prst="rect">
            <a:avLst/>
          </a:prstGeom>
          <a:noFill/>
          <a:ln>
            <a:noFill/>
          </a:ln>
        </p:spPr>
      </p:pic>
      <p:sp>
        <p:nvSpPr>
          <p:cNvPr id="1025" name="Google Shape;1025;p31"/>
          <p:cNvSpPr txBox="1"/>
          <p:nvPr/>
        </p:nvSpPr>
        <p:spPr>
          <a:xfrm>
            <a:off x="1130884" y="2035103"/>
            <a:ext cx="9926939" cy="461665"/>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rgbClr val="0040C0"/>
              </a:buClr>
              <a:buSzPts val="2400"/>
              <a:buFont typeface="Noto Sans Symbols"/>
              <a:buChar char="⮚"/>
            </a:pPr>
            <a:r>
              <a:rPr b="1" lang="fr-FR" sz="2400">
                <a:solidFill>
                  <a:srgbClr val="0040C0"/>
                </a:solidFill>
                <a:latin typeface="Calibri"/>
                <a:ea typeface="Calibri"/>
                <a:cs typeface="Calibri"/>
                <a:sym typeface="Calibri"/>
              </a:rPr>
              <a:t> J’écris d’abords l’équation littérale de la réaction chimique.</a:t>
            </a:r>
            <a:endParaRPr/>
          </a:p>
        </p:txBody>
      </p:sp>
      <p:sp>
        <p:nvSpPr>
          <p:cNvPr id="1026" name="Google Shape;1026;p31"/>
          <p:cNvSpPr txBox="1"/>
          <p:nvPr/>
        </p:nvSpPr>
        <p:spPr>
          <a:xfrm>
            <a:off x="909070" y="3268713"/>
            <a:ext cx="269598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rgbClr val="0040C0"/>
                </a:solidFill>
                <a:latin typeface="Calibri"/>
                <a:ea typeface="Calibri"/>
                <a:cs typeface="Calibri"/>
                <a:sym typeface="Calibri"/>
              </a:rPr>
              <a:t>Réactif 1</a:t>
            </a:r>
            <a:r>
              <a:rPr lang="fr-FR" sz="2400">
                <a:solidFill>
                  <a:schemeClr val="dk1"/>
                </a:solidFill>
                <a:latin typeface="Calibri"/>
                <a:ea typeface="Calibri"/>
                <a:cs typeface="Calibri"/>
                <a:sym typeface="Calibri"/>
              </a:rPr>
              <a:t>: Carbone.</a:t>
            </a:r>
            <a:endParaRPr/>
          </a:p>
        </p:txBody>
      </p:sp>
      <p:sp>
        <p:nvSpPr>
          <p:cNvPr id="1027" name="Google Shape;1027;p31"/>
          <p:cNvSpPr txBox="1"/>
          <p:nvPr/>
        </p:nvSpPr>
        <p:spPr>
          <a:xfrm>
            <a:off x="4188711" y="3327878"/>
            <a:ext cx="288771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rgbClr val="0040C0"/>
                </a:solidFill>
                <a:latin typeface="Calibri"/>
                <a:ea typeface="Calibri"/>
                <a:cs typeface="Calibri"/>
                <a:sym typeface="Calibri"/>
              </a:rPr>
              <a:t>Réactif 2</a:t>
            </a:r>
            <a:r>
              <a:rPr lang="fr-FR" sz="2400">
                <a:solidFill>
                  <a:schemeClr val="dk1"/>
                </a:solidFill>
                <a:latin typeface="Calibri"/>
                <a:ea typeface="Calibri"/>
                <a:cs typeface="Calibri"/>
                <a:sym typeface="Calibri"/>
              </a:rPr>
              <a:t>: Dioxygène.</a:t>
            </a:r>
            <a:endParaRPr/>
          </a:p>
        </p:txBody>
      </p:sp>
      <p:sp>
        <p:nvSpPr>
          <p:cNvPr id="1028" name="Google Shape;1028;p31"/>
          <p:cNvSpPr txBox="1"/>
          <p:nvPr/>
        </p:nvSpPr>
        <p:spPr>
          <a:xfrm>
            <a:off x="7434585" y="3327878"/>
            <a:ext cx="4282278"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rgbClr val="FF0000"/>
                </a:solidFill>
                <a:latin typeface="Calibri"/>
                <a:ea typeface="Calibri"/>
                <a:cs typeface="Calibri"/>
                <a:sym typeface="Calibri"/>
              </a:rPr>
              <a:t>Produit</a:t>
            </a:r>
            <a:r>
              <a:rPr lang="fr-FR" sz="2400">
                <a:solidFill>
                  <a:schemeClr val="dk1"/>
                </a:solidFill>
                <a:latin typeface="Calibri"/>
                <a:ea typeface="Calibri"/>
                <a:cs typeface="Calibri"/>
                <a:sym typeface="Calibri"/>
              </a:rPr>
              <a:t>: Dioxyde de carbone.</a:t>
            </a:r>
            <a:endParaRPr/>
          </a:p>
        </p:txBody>
      </p:sp>
      <p:sp>
        <p:nvSpPr>
          <p:cNvPr id="1029" name="Google Shape;1029;p31"/>
          <p:cNvSpPr/>
          <p:nvPr/>
        </p:nvSpPr>
        <p:spPr>
          <a:xfrm>
            <a:off x="5423026" y="4119327"/>
            <a:ext cx="760491" cy="461665"/>
          </a:xfrm>
          <a:prstGeom prst="downArrow">
            <a:avLst>
              <a:gd fmla="val 50000" name="adj1"/>
              <a:gd fmla="val 50000" name="adj2"/>
            </a:avLst>
          </a:prstGeom>
          <a:solidFill>
            <a:schemeClr val="accent1"/>
          </a:solidFill>
          <a:ln cap="flat" cmpd="sng" w="12700">
            <a:solidFill>
              <a:srgbClr val="0C413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030" name="Google Shape;1030;p31"/>
          <p:cNvSpPr txBox="1"/>
          <p:nvPr/>
        </p:nvSpPr>
        <p:spPr>
          <a:xfrm>
            <a:off x="1475716" y="4943192"/>
            <a:ext cx="3114392"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Carbone   + Dioxygène</a:t>
            </a:r>
            <a:endParaRPr/>
          </a:p>
        </p:txBody>
      </p:sp>
      <p:sp>
        <p:nvSpPr>
          <p:cNvPr id="1031" name="Google Shape;1031;p31"/>
          <p:cNvSpPr/>
          <p:nvPr/>
        </p:nvSpPr>
        <p:spPr>
          <a:xfrm>
            <a:off x="4943192" y="5174024"/>
            <a:ext cx="1892174" cy="72428"/>
          </a:xfrm>
          <a:prstGeom prst="rightArrow">
            <a:avLst>
              <a:gd fmla="val 50000" name="adj1"/>
              <a:gd fmla="val 50000" name="adj2"/>
            </a:avLst>
          </a:prstGeom>
          <a:solidFill>
            <a:schemeClr val="dk1"/>
          </a:solidFill>
          <a:ln cap="flat" cmpd="sng" w="12700">
            <a:solidFill>
              <a:srgbClr val="0C413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032" name="Google Shape;1032;p31"/>
          <p:cNvSpPr txBox="1"/>
          <p:nvPr/>
        </p:nvSpPr>
        <p:spPr>
          <a:xfrm>
            <a:off x="7076421" y="4943192"/>
            <a:ext cx="2834534"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Dioxyde de carbone</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2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2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2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2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2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3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3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3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6" name="Shape 1036"/>
        <p:cNvGrpSpPr/>
        <p:nvPr/>
      </p:nvGrpSpPr>
      <p:grpSpPr>
        <a:xfrm>
          <a:off x="0" y="0"/>
          <a:ext cx="0" cy="0"/>
          <a:chOff x="0" y="0"/>
          <a:chExt cx="0" cy="0"/>
        </a:xfrm>
      </p:grpSpPr>
      <p:sp>
        <p:nvSpPr>
          <p:cNvPr id="1037" name="Google Shape;1037;p32"/>
          <p:cNvSpPr txBox="1"/>
          <p:nvPr/>
        </p:nvSpPr>
        <p:spPr>
          <a:xfrm>
            <a:off x="190500" y="673100"/>
            <a:ext cx="11176000"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L’enseignant·e explicite son raisonnement et utilise le tableau. Il ou elle peut utiliser des modèles moléculaires si ceux-ci sont disponibles.</a:t>
            </a:r>
            <a:endParaRPr/>
          </a:p>
        </p:txBody>
      </p:sp>
      <p:sp>
        <p:nvSpPr>
          <p:cNvPr id="1038" name="Google Shape;1038;p32"/>
          <p:cNvSpPr/>
          <p:nvPr/>
        </p:nvSpPr>
        <p:spPr>
          <a:xfrm>
            <a:off x="833261" y="249870"/>
            <a:ext cx="10307830" cy="409673"/>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Je dois d’abord reconnaître le symbole de chaque réactif et de chaque produit, puis lui attribuer le modèle moléculaire approprié. </a:t>
            </a:r>
            <a:endParaRPr/>
          </a:p>
        </p:txBody>
      </p:sp>
      <p:pic>
        <p:nvPicPr>
          <p:cNvPr id="1039" name="Google Shape;1039;p32"/>
          <p:cNvPicPr preferRelativeResize="0"/>
          <p:nvPr/>
        </p:nvPicPr>
        <p:blipFill rotWithShape="1">
          <a:blip r:embed="rId3">
            <a:alphaModFix/>
          </a:blip>
          <a:srcRect b="0" l="0" r="0" t="0"/>
          <a:stretch/>
        </p:blipFill>
        <p:spPr>
          <a:xfrm>
            <a:off x="11216900" y="317768"/>
            <a:ext cx="583170" cy="583170"/>
          </a:xfrm>
          <a:prstGeom prst="rect">
            <a:avLst/>
          </a:prstGeom>
          <a:noFill/>
          <a:ln>
            <a:noFill/>
          </a:ln>
        </p:spPr>
      </p:pic>
      <p:sp>
        <p:nvSpPr>
          <p:cNvPr id="1040" name="Google Shape;1040;p32"/>
          <p:cNvSpPr txBox="1"/>
          <p:nvPr/>
        </p:nvSpPr>
        <p:spPr>
          <a:xfrm>
            <a:off x="11716863" y="76676"/>
            <a:ext cx="306648" cy="369332"/>
          </a:xfrm>
          <a:prstGeom prst="rect">
            <a:avLst/>
          </a:prstGeom>
          <a:solidFill>
            <a:srgbClr val="FF656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1800">
                <a:solidFill>
                  <a:schemeClr val="lt1"/>
                </a:solidFill>
                <a:latin typeface="Calibri"/>
                <a:ea typeface="Calibri"/>
                <a:cs typeface="Calibri"/>
                <a:sym typeface="Calibri"/>
              </a:rPr>
              <a:t>M</a:t>
            </a:r>
            <a:endParaRPr b="1" sz="1800">
              <a:solidFill>
                <a:schemeClr val="lt1"/>
              </a:solidFill>
              <a:latin typeface="Calibri"/>
              <a:ea typeface="Calibri"/>
              <a:cs typeface="Calibri"/>
              <a:sym typeface="Calibri"/>
            </a:endParaRPr>
          </a:p>
        </p:txBody>
      </p:sp>
      <p:sp>
        <p:nvSpPr>
          <p:cNvPr id="1041" name="Google Shape;1041;p32"/>
          <p:cNvSpPr txBox="1"/>
          <p:nvPr/>
        </p:nvSpPr>
        <p:spPr>
          <a:xfrm>
            <a:off x="1581546" y="1428521"/>
            <a:ext cx="9926939" cy="461665"/>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rgbClr val="0040C0"/>
              </a:buClr>
              <a:buSzPts val="2400"/>
              <a:buFont typeface="Noto Sans Symbols"/>
              <a:buChar char="⮚"/>
            </a:pPr>
            <a:r>
              <a:rPr b="1" lang="fr-FR" sz="2400">
                <a:solidFill>
                  <a:srgbClr val="0040C0"/>
                </a:solidFill>
                <a:latin typeface="Calibri"/>
                <a:ea typeface="Calibri"/>
                <a:cs typeface="Calibri"/>
                <a:sym typeface="Calibri"/>
              </a:rPr>
              <a:t>J’attribue aux réactifs et aux produits leurs modèles moléculaires.</a:t>
            </a:r>
            <a:endParaRPr/>
          </a:p>
        </p:txBody>
      </p:sp>
      <p:sp>
        <p:nvSpPr>
          <p:cNvPr id="1042" name="Google Shape;1042;p32"/>
          <p:cNvSpPr txBox="1"/>
          <p:nvPr/>
        </p:nvSpPr>
        <p:spPr>
          <a:xfrm>
            <a:off x="1271610" y="4506150"/>
            <a:ext cx="2834534"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Dioxyde de carbone</a:t>
            </a:r>
            <a:endParaRPr/>
          </a:p>
        </p:txBody>
      </p:sp>
      <p:sp>
        <p:nvSpPr>
          <p:cNvPr id="1043" name="Google Shape;1043;p32"/>
          <p:cNvSpPr txBox="1"/>
          <p:nvPr/>
        </p:nvSpPr>
        <p:spPr>
          <a:xfrm>
            <a:off x="1439501" y="2323092"/>
            <a:ext cx="1575303"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Carbone</a:t>
            </a:r>
            <a:endParaRPr/>
          </a:p>
        </p:txBody>
      </p:sp>
      <p:sp>
        <p:nvSpPr>
          <p:cNvPr id="1044" name="Google Shape;1044;p32"/>
          <p:cNvSpPr txBox="1"/>
          <p:nvPr/>
        </p:nvSpPr>
        <p:spPr>
          <a:xfrm>
            <a:off x="1348967" y="3381195"/>
            <a:ext cx="1575303"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rgbClr val="FF0000"/>
                </a:solidFill>
                <a:latin typeface="Calibri"/>
                <a:ea typeface="Calibri"/>
                <a:cs typeface="Calibri"/>
                <a:sym typeface="Calibri"/>
              </a:rPr>
              <a:t>Di</a:t>
            </a:r>
            <a:r>
              <a:rPr lang="fr-FR" sz="2400">
                <a:solidFill>
                  <a:schemeClr val="dk1"/>
                </a:solidFill>
                <a:latin typeface="Calibri"/>
                <a:ea typeface="Calibri"/>
                <a:cs typeface="Calibri"/>
                <a:sym typeface="Calibri"/>
              </a:rPr>
              <a:t>oxygène</a:t>
            </a:r>
            <a:endParaRPr/>
          </a:p>
        </p:txBody>
      </p:sp>
      <p:cxnSp>
        <p:nvCxnSpPr>
          <p:cNvPr id="1045" name="Google Shape;1045;p32"/>
          <p:cNvCxnSpPr/>
          <p:nvPr/>
        </p:nvCxnSpPr>
        <p:spPr>
          <a:xfrm>
            <a:off x="3087232" y="2634558"/>
            <a:ext cx="1665838" cy="0"/>
          </a:xfrm>
          <a:prstGeom prst="straightConnector1">
            <a:avLst/>
          </a:prstGeom>
          <a:noFill/>
          <a:ln cap="flat" cmpd="sng" w="19050">
            <a:solidFill>
              <a:schemeClr val="dk1"/>
            </a:solidFill>
            <a:prstDash val="solid"/>
            <a:miter lim="800000"/>
            <a:headEnd len="sm" w="sm" type="none"/>
            <a:tailEnd len="med" w="med" type="triangle"/>
          </a:ln>
        </p:spPr>
      </p:cxnSp>
      <p:sp>
        <p:nvSpPr>
          <p:cNvPr id="1046" name="Google Shape;1046;p32"/>
          <p:cNvSpPr txBox="1"/>
          <p:nvPr/>
        </p:nvSpPr>
        <p:spPr>
          <a:xfrm>
            <a:off x="3318492" y="2092259"/>
            <a:ext cx="1575303"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Symbole</a:t>
            </a:r>
            <a:endParaRPr/>
          </a:p>
        </p:txBody>
      </p:sp>
      <p:sp>
        <p:nvSpPr>
          <p:cNvPr id="1047" name="Google Shape;1047;p32"/>
          <p:cNvSpPr txBox="1"/>
          <p:nvPr/>
        </p:nvSpPr>
        <p:spPr>
          <a:xfrm>
            <a:off x="4968287" y="2349331"/>
            <a:ext cx="534156"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C</a:t>
            </a:r>
            <a:endParaRPr/>
          </a:p>
        </p:txBody>
      </p:sp>
      <p:cxnSp>
        <p:nvCxnSpPr>
          <p:cNvPr id="1048" name="Google Shape;1048;p32"/>
          <p:cNvCxnSpPr/>
          <p:nvPr/>
        </p:nvCxnSpPr>
        <p:spPr>
          <a:xfrm>
            <a:off x="5466784" y="2634558"/>
            <a:ext cx="1665838" cy="0"/>
          </a:xfrm>
          <a:prstGeom prst="straightConnector1">
            <a:avLst/>
          </a:prstGeom>
          <a:noFill/>
          <a:ln cap="flat" cmpd="sng" w="19050">
            <a:solidFill>
              <a:schemeClr val="dk1"/>
            </a:solidFill>
            <a:prstDash val="solid"/>
            <a:miter lim="800000"/>
            <a:headEnd len="sm" w="sm" type="none"/>
            <a:tailEnd len="med" w="med" type="triangle"/>
          </a:ln>
        </p:spPr>
      </p:cxnSp>
      <p:sp>
        <p:nvSpPr>
          <p:cNvPr id="1049" name="Google Shape;1049;p32"/>
          <p:cNvSpPr txBox="1"/>
          <p:nvPr/>
        </p:nvSpPr>
        <p:spPr>
          <a:xfrm>
            <a:off x="5576935" y="2172893"/>
            <a:ext cx="1575303"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Modèle</a:t>
            </a:r>
            <a:endParaRPr/>
          </a:p>
        </p:txBody>
      </p:sp>
      <p:sp>
        <p:nvSpPr>
          <p:cNvPr id="1050" name="Google Shape;1050;p32"/>
          <p:cNvSpPr/>
          <p:nvPr/>
        </p:nvSpPr>
        <p:spPr>
          <a:xfrm>
            <a:off x="7378574" y="2340807"/>
            <a:ext cx="534156" cy="530438"/>
          </a:xfrm>
          <a:prstGeom prst="ellipse">
            <a:avLst/>
          </a:prstGeom>
          <a:solidFill>
            <a:schemeClr val="dk1"/>
          </a:solidFill>
          <a:ln cap="flat" cmpd="sng" w="12700">
            <a:solidFill>
              <a:srgbClr val="0C413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cxnSp>
        <p:nvCxnSpPr>
          <p:cNvPr id="1051" name="Google Shape;1051;p32"/>
          <p:cNvCxnSpPr/>
          <p:nvPr/>
        </p:nvCxnSpPr>
        <p:spPr>
          <a:xfrm>
            <a:off x="3023859" y="3703012"/>
            <a:ext cx="1665838" cy="0"/>
          </a:xfrm>
          <a:prstGeom prst="straightConnector1">
            <a:avLst/>
          </a:prstGeom>
          <a:noFill/>
          <a:ln cap="flat" cmpd="sng" w="19050">
            <a:solidFill>
              <a:schemeClr val="dk1"/>
            </a:solidFill>
            <a:prstDash val="solid"/>
            <a:miter lim="800000"/>
            <a:headEnd len="sm" w="sm" type="none"/>
            <a:tailEnd len="med" w="med" type="triangle"/>
          </a:ln>
        </p:spPr>
      </p:cxnSp>
      <p:sp>
        <p:nvSpPr>
          <p:cNvPr id="1052" name="Google Shape;1052;p32"/>
          <p:cNvSpPr txBox="1"/>
          <p:nvPr/>
        </p:nvSpPr>
        <p:spPr>
          <a:xfrm>
            <a:off x="3255119" y="3160713"/>
            <a:ext cx="1575303"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Symbole</a:t>
            </a:r>
            <a:endParaRPr/>
          </a:p>
        </p:txBody>
      </p:sp>
      <p:sp>
        <p:nvSpPr>
          <p:cNvPr id="1053" name="Google Shape;1053;p32"/>
          <p:cNvSpPr txBox="1"/>
          <p:nvPr/>
        </p:nvSpPr>
        <p:spPr>
          <a:xfrm>
            <a:off x="4860202" y="3417555"/>
            <a:ext cx="134293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O</a:t>
            </a:r>
            <a:r>
              <a:rPr b="1" baseline="-25000" lang="fr-FR" sz="2400">
                <a:solidFill>
                  <a:schemeClr val="dk1"/>
                </a:solidFill>
                <a:latin typeface="Calibri"/>
                <a:ea typeface="Calibri"/>
                <a:cs typeface="Calibri"/>
                <a:sym typeface="Calibri"/>
              </a:rPr>
              <a:t>2</a:t>
            </a:r>
            <a:endParaRPr/>
          </a:p>
        </p:txBody>
      </p:sp>
      <p:cxnSp>
        <p:nvCxnSpPr>
          <p:cNvPr id="1054" name="Google Shape;1054;p32"/>
          <p:cNvCxnSpPr/>
          <p:nvPr/>
        </p:nvCxnSpPr>
        <p:spPr>
          <a:xfrm>
            <a:off x="5531667" y="3703157"/>
            <a:ext cx="1665838" cy="0"/>
          </a:xfrm>
          <a:prstGeom prst="straightConnector1">
            <a:avLst/>
          </a:prstGeom>
          <a:noFill/>
          <a:ln cap="flat" cmpd="sng" w="19050">
            <a:solidFill>
              <a:schemeClr val="dk1"/>
            </a:solidFill>
            <a:prstDash val="solid"/>
            <a:miter lim="800000"/>
            <a:headEnd len="sm" w="sm" type="none"/>
            <a:tailEnd len="med" w="med" type="triangle"/>
          </a:ln>
        </p:spPr>
      </p:cxnSp>
      <p:sp>
        <p:nvSpPr>
          <p:cNvPr id="1055" name="Google Shape;1055;p32"/>
          <p:cNvSpPr txBox="1"/>
          <p:nvPr/>
        </p:nvSpPr>
        <p:spPr>
          <a:xfrm>
            <a:off x="5640311" y="3241347"/>
            <a:ext cx="1575303"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Modèle</a:t>
            </a:r>
            <a:endParaRPr/>
          </a:p>
        </p:txBody>
      </p:sp>
      <p:cxnSp>
        <p:nvCxnSpPr>
          <p:cNvPr id="1056" name="Google Shape;1056;p32"/>
          <p:cNvCxnSpPr/>
          <p:nvPr/>
        </p:nvCxnSpPr>
        <p:spPr>
          <a:xfrm>
            <a:off x="4125364" y="4828414"/>
            <a:ext cx="1665838" cy="0"/>
          </a:xfrm>
          <a:prstGeom prst="straightConnector1">
            <a:avLst/>
          </a:prstGeom>
          <a:noFill/>
          <a:ln cap="flat" cmpd="sng" w="19050">
            <a:solidFill>
              <a:schemeClr val="dk1"/>
            </a:solidFill>
            <a:prstDash val="solid"/>
            <a:miter lim="800000"/>
            <a:headEnd len="sm" w="sm" type="none"/>
            <a:tailEnd len="med" w="med" type="triangle"/>
          </a:ln>
        </p:spPr>
      </p:cxnSp>
      <p:sp>
        <p:nvSpPr>
          <p:cNvPr id="1057" name="Google Shape;1057;p32"/>
          <p:cNvSpPr txBox="1"/>
          <p:nvPr/>
        </p:nvSpPr>
        <p:spPr>
          <a:xfrm>
            <a:off x="4356624" y="4286115"/>
            <a:ext cx="1575303"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Symbole</a:t>
            </a:r>
            <a:endParaRPr/>
          </a:p>
        </p:txBody>
      </p:sp>
      <p:sp>
        <p:nvSpPr>
          <p:cNvPr id="1058" name="Google Shape;1058;p32"/>
          <p:cNvSpPr txBox="1"/>
          <p:nvPr/>
        </p:nvSpPr>
        <p:spPr>
          <a:xfrm>
            <a:off x="5954161" y="4532516"/>
            <a:ext cx="134293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CO</a:t>
            </a:r>
            <a:r>
              <a:rPr b="1" baseline="-25000" lang="fr-FR" sz="2400">
                <a:solidFill>
                  <a:schemeClr val="dk1"/>
                </a:solidFill>
                <a:latin typeface="Calibri"/>
                <a:ea typeface="Calibri"/>
                <a:cs typeface="Calibri"/>
                <a:sym typeface="Calibri"/>
              </a:rPr>
              <a:t>2</a:t>
            </a:r>
            <a:endParaRPr/>
          </a:p>
        </p:txBody>
      </p:sp>
      <p:cxnSp>
        <p:nvCxnSpPr>
          <p:cNvPr id="1059" name="Google Shape;1059;p32"/>
          <p:cNvCxnSpPr/>
          <p:nvPr/>
        </p:nvCxnSpPr>
        <p:spPr>
          <a:xfrm>
            <a:off x="6633172" y="4828559"/>
            <a:ext cx="1665838" cy="0"/>
          </a:xfrm>
          <a:prstGeom prst="straightConnector1">
            <a:avLst/>
          </a:prstGeom>
          <a:noFill/>
          <a:ln cap="flat" cmpd="sng" w="19050">
            <a:solidFill>
              <a:schemeClr val="dk1"/>
            </a:solidFill>
            <a:prstDash val="solid"/>
            <a:miter lim="800000"/>
            <a:headEnd len="sm" w="sm" type="none"/>
            <a:tailEnd len="med" w="med" type="triangle"/>
          </a:ln>
        </p:spPr>
      </p:cxnSp>
      <p:sp>
        <p:nvSpPr>
          <p:cNvPr id="1060" name="Google Shape;1060;p32"/>
          <p:cNvSpPr txBox="1"/>
          <p:nvPr/>
        </p:nvSpPr>
        <p:spPr>
          <a:xfrm>
            <a:off x="6741816" y="4366749"/>
            <a:ext cx="1575303"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Modèle</a:t>
            </a:r>
            <a:endParaRPr/>
          </a:p>
        </p:txBody>
      </p:sp>
      <p:pic>
        <p:nvPicPr>
          <p:cNvPr id="1061" name="Google Shape;1061;p32"/>
          <p:cNvPicPr preferRelativeResize="0"/>
          <p:nvPr/>
        </p:nvPicPr>
        <p:blipFill rotWithShape="1">
          <a:blip r:embed="rId4">
            <a:alphaModFix/>
          </a:blip>
          <a:srcRect b="0" l="0" r="0" t="0"/>
          <a:stretch/>
        </p:blipFill>
        <p:spPr>
          <a:xfrm>
            <a:off x="8317119" y="4406882"/>
            <a:ext cx="2372008" cy="843063"/>
          </a:xfrm>
          <a:prstGeom prst="rect">
            <a:avLst/>
          </a:prstGeom>
          <a:noFill/>
          <a:ln>
            <a:noFill/>
          </a:ln>
        </p:spPr>
      </p:pic>
      <p:grpSp>
        <p:nvGrpSpPr>
          <p:cNvPr id="1062" name="Google Shape;1062;p32"/>
          <p:cNvGrpSpPr/>
          <p:nvPr/>
        </p:nvGrpSpPr>
        <p:grpSpPr>
          <a:xfrm>
            <a:off x="7461567" y="3312422"/>
            <a:ext cx="1012482" cy="530438"/>
            <a:chOff x="7461567" y="3312422"/>
            <a:chExt cx="1012482" cy="530438"/>
          </a:xfrm>
        </p:grpSpPr>
        <p:sp>
          <p:nvSpPr>
            <p:cNvPr id="1063" name="Google Shape;1063;p32"/>
            <p:cNvSpPr/>
            <p:nvPr/>
          </p:nvSpPr>
          <p:spPr>
            <a:xfrm>
              <a:off x="7461567" y="3312422"/>
              <a:ext cx="534156" cy="530438"/>
            </a:xfrm>
            <a:prstGeom prst="ellipse">
              <a:avLst/>
            </a:prstGeom>
            <a:solidFill>
              <a:srgbClr val="FF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064" name="Google Shape;1064;p32"/>
            <p:cNvSpPr/>
            <p:nvPr/>
          </p:nvSpPr>
          <p:spPr>
            <a:xfrm>
              <a:off x="7939893" y="3312422"/>
              <a:ext cx="534156" cy="530438"/>
            </a:xfrm>
            <a:prstGeom prst="ellipse">
              <a:avLst/>
            </a:prstGeom>
            <a:solidFill>
              <a:srgbClr val="FF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4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4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4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4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4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4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4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5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4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5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5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5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5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5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6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4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5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5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5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6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5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6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8" name="Shape 1068"/>
        <p:cNvGrpSpPr/>
        <p:nvPr/>
      </p:nvGrpSpPr>
      <p:grpSpPr>
        <a:xfrm>
          <a:off x="0" y="0"/>
          <a:ext cx="0" cy="0"/>
          <a:chOff x="0" y="0"/>
          <a:chExt cx="0" cy="0"/>
        </a:xfrm>
      </p:grpSpPr>
      <p:sp>
        <p:nvSpPr>
          <p:cNvPr id="1069" name="Google Shape;1069;p33"/>
          <p:cNvSpPr txBox="1"/>
          <p:nvPr/>
        </p:nvSpPr>
        <p:spPr>
          <a:xfrm>
            <a:off x="508000" y="595835"/>
            <a:ext cx="11176000"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L’enseignant·e explicite son raisonnement. Il ou elle peut utiliser des modèles moléculaires si ceux-ci sont disponibles.</a:t>
            </a:r>
            <a:endParaRPr/>
          </a:p>
        </p:txBody>
      </p:sp>
      <p:sp>
        <p:nvSpPr>
          <p:cNvPr id="1070" name="Google Shape;1070;p33"/>
          <p:cNvSpPr/>
          <p:nvPr/>
        </p:nvSpPr>
        <p:spPr>
          <a:xfrm>
            <a:off x="833261" y="249870"/>
            <a:ext cx="10307830" cy="409673"/>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Maintenant que je connais les modèles moléculaires des réactifs et des produits, je vais exprimer l’équation de la réaction chimique en utilisant ces modèles. </a:t>
            </a:r>
            <a:endParaRPr/>
          </a:p>
        </p:txBody>
      </p:sp>
      <p:pic>
        <p:nvPicPr>
          <p:cNvPr id="1071" name="Google Shape;1071;p33"/>
          <p:cNvPicPr preferRelativeResize="0"/>
          <p:nvPr/>
        </p:nvPicPr>
        <p:blipFill rotWithShape="1">
          <a:blip r:embed="rId3">
            <a:alphaModFix/>
          </a:blip>
          <a:srcRect b="0" l="0" r="0" t="0"/>
          <a:stretch/>
        </p:blipFill>
        <p:spPr>
          <a:xfrm>
            <a:off x="11216900" y="317768"/>
            <a:ext cx="583170" cy="583170"/>
          </a:xfrm>
          <a:prstGeom prst="rect">
            <a:avLst/>
          </a:prstGeom>
          <a:noFill/>
          <a:ln>
            <a:noFill/>
          </a:ln>
        </p:spPr>
      </p:pic>
      <p:sp>
        <p:nvSpPr>
          <p:cNvPr id="1072" name="Google Shape;1072;p33"/>
          <p:cNvSpPr txBox="1"/>
          <p:nvPr/>
        </p:nvSpPr>
        <p:spPr>
          <a:xfrm>
            <a:off x="11716863" y="76676"/>
            <a:ext cx="306648" cy="369332"/>
          </a:xfrm>
          <a:prstGeom prst="rect">
            <a:avLst/>
          </a:prstGeom>
          <a:solidFill>
            <a:srgbClr val="FF656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1800">
                <a:solidFill>
                  <a:schemeClr val="lt1"/>
                </a:solidFill>
                <a:latin typeface="Calibri"/>
                <a:ea typeface="Calibri"/>
                <a:cs typeface="Calibri"/>
                <a:sym typeface="Calibri"/>
              </a:rPr>
              <a:t>M</a:t>
            </a:r>
            <a:endParaRPr b="1" sz="1800">
              <a:solidFill>
                <a:schemeClr val="lt1"/>
              </a:solidFill>
              <a:latin typeface="Calibri"/>
              <a:ea typeface="Calibri"/>
              <a:cs typeface="Calibri"/>
              <a:sym typeface="Calibri"/>
            </a:endParaRPr>
          </a:p>
        </p:txBody>
      </p:sp>
      <p:sp>
        <p:nvSpPr>
          <p:cNvPr id="1073" name="Google Shape;1073;p33"/>
          <p:cNvSpPr txBox="1"/>
          <p:nvPr/>
        </p:nvSpPr>
        <p:spPr>
          <a:xfrm>
            <a:off x="1158844" y="1982709"/>
            <a:ext cx="3594226"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Carbone   +     Dioxygène</a:t>
            </a:r>
            <a:endParaRPr/>
          </a:p>
        </p:txBody>
      </p:sp>
      <p:sp>
        <p:nvSpPr>
          <p:cNvPr id="1074" name="Google Shape;1074;p33"/>
          <p:cNvSpPr/>
          <p:nvPr/>
        </p:nvSpPr>
        <p:spPr>
          <a:xfrm>
            <a:off x="5106154" y="2213541"/>
            <a:ext cx="1892174" cy="72428"/>
          </a:xfrm>
          <a:prstGeom prst="rightArrow">
            <a:avLst>
              <a:gd fmla="val 50000" name="adj1"/>
              <a:gd fmla="val 50000" name="adj2"/>
            </a:avLst>
          </a:prstGeom>
          <a:solidFill>
            <a:schemeClr val="dk1"/>
          </a:solidFill>
          <a:ln cap="flat" cmpd="sng" w="12700">
            <a:solidFill>
              <a:srgbClr val="0C413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075" name="Google Shape;1075;p33"/>
          <p:cNvSpPr txBox="1"/>
          <p:nvPr/>
        </p:nvSpPr>
        <p:spPr>
          <a:xfrm>
            <a:off x="7351412" y="2018922"/>
            <a:ext cx="2834534"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Dioxyde de carbone</a:t>
            </a:r>
            <a:endParaRPr/>
          </a:p>
        </p:txBody>
      </p:sp>
      <p:sp>
        <p:nvSpPr>
          <p:cNvPr id="1076" name="Google Shape;1076;p33"/>
          <p:cNvSpPr/>
          <p:nvPr/>
        </p:nvSpPr>
        <p:spPr>
          <a:xfrm>
            <a:off x="1459679" y="3259494"/>
            <a:ext cx="534156" cy="530438"/>
          </a:xfrm>
          <a:prstGeom prst="ellipse">
            <a:avLst/>
          </a:prstGeom>
          <a:solidFill>
            <a:schemeClr val="dk1"/>
          </a:solidFill>
          <a:ln cap="flat" cmpd="sng" w="12700">
            <a:solidFill>
              <a:srgbClr val="0C413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nvGrpSpPr>
          <p:cNvPr id="1077" name="Google Shape;1077;p33"/>
          <p:cNvGrpSpPr/>
          <p:nvPr/>
        </p:nvGrpSpPr>
        <p:grpSpPr>
          <a:xfrm>
            <a:off x="3269813" y="3261229"/>
            <a:ext cx="1012482" cy="530438"/>
            <a:chOff x="7461567" y="3312422"/>
            <a:chExt cx="1012482" cy="530438"/>
          </a:xfrm>
        </p:grpSpPr>
        <p:sp>
          <p:nvSpPr>
            <p:cNvPr id="1078" name="Google Shape;1078;p33"/>
            <p:cNvSpPr/>
            <p:nvPr/>
          </p:nvSpPr>
          <p:spPr>
            <a:xfrm>
              <a:off x="7461567" y="3312422"/>
              <a:ext cx="534156" cy="530438"/>
            </a:xfrm>
            <a:prstGeom prst="ellipse">
              <a:avLst/>
            </a:prstGeom>
            <a:solidFill>
              <a:srgbClr val="FF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079" name="Google Shape;1079;p33"/>
            <p:cNvSpPr/>
            <p:nvPr/>
          </p:nvSpPr>
          <p:spPr>
            <a:xfrm>
              <a:off x="7939893" y="3312422"/>
              <a:ext cx="534156" cy="530438"/>
            </a:xfrm>
            <a:prstGeom prst="ellipse">
              <a:avLst/>
            </a:prstGeom>
            <a:solidFill>
              <a:srgbClr val="FF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pic>
        <p:nvPicPr>
          <p:cNvPr id="1080" name="Google Shape;1080;p33"/>
          <p:cNvPicPr preferRelativeResize="0"/>
          <p:nvPr/>
        </p:nvPicPr>
        <p:blipFill rotWithShape="1">
          <a:blip r:embed="rId4">
            <a:alphaModFix/>
          </a:blip>
          <a:srcRect b="0" l="0" r="0" t="0"/>
          <a:stretch/>
        </p:blipFill>
        <p:spPr>
          <a:xfrm>
            <a:off x="7483842" y="3331257"/>
            <a:ext cx="2372008" cy="843063"/>
          </a:xfrm>
          <a:prstGeom prst="rect">
            <a:avLst/>
          </a:prstGeom>
          <a:noFill/>
          <a:ln>
            <a:noFill/>
          </a:ln>
        </p:spPr>
      </p:pic>
      <p:sp>
        <p:nvSpPr>
          <p:cNvPr id="1081" name="Google Shape;1081;p33"/>
          <p:cNvSpPr txBox="1"/>
          <p:nvPr/>
        </p:nvSpPr>
        <p:spPr>
          <a:xfrm>
            <a:off x="2377288" y="3295044"/>
            <a:ext cx="653362"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a:t>
            </a:r>
            <a:endParaRPr/>
          </a:p>
        </p:txBody>
      </p:sp>
      <p:sp>
        <p:nvSpPr>
          <p:cNvPr id="1082" name="Google Shape;1082;p33"/>
          <p:cNvSpPr/>
          <p:nvPr/>
        </p:nvSpPr>
        <p:spPr>
          <a:xfrm>
            <a:off x="5106154" y="3680361"/>
            <a:ext cx="1892174" cy="72428"/>
          </a:xfrm>
          <a:prstGeom prst="rightArrow">
            <a:avLst>
              <a:gd fmla="val 50000" name="adj1"/>
              <a:gd fmla="val 50000" name="adj2"/>
            </a:avLst>
          </a:prstGeom>
          <a:solidFill>
            <a:schemeClr val="dk1"/>
          </a:solidFill>
          <a:ln cap="flat" cmpd="sng" w="12700">
            <a:solidFill>
              <a:srgbClr val="0C413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cxnSp>
        <p:nvCxnSpPr>
          <p:cNvPr id="1083" name="Google Shape;1083;p33"/>
          <p:cNvCxnSpPr/>
          <p:nvPr/>
        </p:nvCxnSpPr>
        <p:spPr>
          <a:xfrm>
            <a:off x="1792586" y="2444374"/>
            <a:ext cx="0" cy="651911"/>
          </a:xfrm>
          <a:prstGeom prst="straightConnector1">
            <a:avLst/>
          </a:prstGeom>
          <a:noFill/>
          <a:ln cap="flat" cmpd="sng" w="9525">
            <a:solidFill>
              <a:schemeClr val="accent1"/>
            </a:solidFill>
            <a:prstDash val="solid"/>
            <a:miter lim="800000"/>
            <a:headEnd len="sm" w="sm" type="none"/>
            <a:tailEnd len="med" w="med" type="triangle"/>
          </a:ln>
        </p:spPr>
      </p:cxnSp>
      <p:cxnSp>
        <p:nvCxnSpPr>
          <p:cNvPr id="1084" name="Google Shape;1084;p33"/>
          <p:cNvCxnSpPr/>
          <p:nvPr/>
        </p:nvCxnSpPr>
        <p:spPr>
          <a:xfrm>
            <a:off x="3803969" y="2444374"/>
            <a:ext cx="0" cy="651911"/>
          </a:xfrm>
          <a:prstGeom prst="straightConnector1">
            <a:avLst/>
          </a:prstGeom>
          <a:noFill/>
          <a:ln cap="flat" cmpd="sng" w="9525">
            <a:solidFill>
              <a:schemeClr val="accent1"/>
            </a:solidFill>
            <a:prstDash val="solid"/>
            <a:miter lim="800000"/>
            <a:headEnd len="sm" w="sm" type="none"/>
            <a:tailEnd len="med" w="med" type="triangle"/>
          </a:ln>
        </p:spPr>
      </p:cxnSp>
      <p:cxnSp>
        <p:nvCxnSpPr>
          <p:cNvPr id="1085" name="Google Shape;1085;p33"/>
          <p:cNvCxnSpPr/>
          <p:nvPr/>
        </p:nvCxnSpPr>
        <p:spPr>
          <a:xfrm>
            <a:off x="8554015" y="2480587"/>
            <a:ext cx="0" cy="651911"/>
          </a:xfrm>
          <a:prstGeom prst="straightConnector1">
            <a:avLst/>
          </a:prstGeom>
          <a:noFill/>
          <a:ln cap="flat" cmpd="sng" w="9525">
            <a:solidFill>
              <a:schemeClr val="accent1"/>
            </a:solidFill>
            <a:prstDash val="solid"/>
            <a:miter lim="800000"/>
            <a:headEnd len="sm" w="sm" type="none"/>
            <a:tailEnd len="med" w="med" type="triangle"/>
          </a:ln>
        </p:spPr>
      </p:cxn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7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7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7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8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7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8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8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7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8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8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8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9" name="Shape 1089"/>
        <p:cNvGrpSpPr/>
        <p:nvPr/>
      </p:nvGrpSpPr>
      <p:grpSpPr>
        <a:xfrm>
          <a:off x="0" y="0"/>
          <a:ext cx="0" cy="0"/>
          <a:chOff x="0" y="0"/>
          <a:chExt cx="0" cy="0"/>
        </a:xfrm>
      </p:grpSpPr>
      <p:sp>
        <p:nvSpPr>
          <p:cNvPr id="1090" name="Google Shape;1090;p34"/>
          <p:cNvSpPr txBox="1"/>
          <p:nvPr/>
        </p:nvSpPr>
        <p:spPr>
          <a:xfrm>
            <a:off x="508000" y="595835"/>
            <a:ext cx="11176000"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L’enseignant·e explicite son raisonnement. Il ou elle peut utiliser des modèles moléculaires si ceux-ci sont disponibles.</a:t>
            </a:r>
            <a:endParaRPr/>
          </a:p>
        </p:txBody>
      </p:sp>
      <p:sp>
        <p:nvSpPr>
          <p:cNvPr id="1091" name="Google Shape;1091;p34"/>
          <p:cNvSpPr/>
          <p:nvPr/>
        </p:nvSpPr>
        <p:spPr>
          <a:xfrm>
            <a:off x="833261" y="249870"/>
            <a:ext cx="10307830" cy="409673"/>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Je vais maintenant montrer que les atomes se conservent en genre et en nombre lors de cette réaction chimique.</a:t>
            </a:r>
            <a:endParaRPr/>
          </a:p>
        </p:txBody>
      </p:sp>
      <p:pic>
        <p:nvPicPr>
          <p:cNvPr id="1092" name="Google Shape;1092;p34"/>
          <p:cNvPicPr preferRelativeResize="0"/>
          <p:nvPr/>
        </p:nvPicPr>
        <p:blipFill rotWithShape="1">
          <a:blip r:embed="rId3">
            <a:alphaModFix/>
          </a:blip>
          <a:srcRect b="0" l="0" r="0" t="0"/>
          <a:stretch/>
        </p:blipFill>
        <p:spPr>
          <a:xfrm>
            <a:off x="11216900" y="317768"/>
            <a:ext cx="583170" cy="583170"/>
          </a:xfrm>
          <a:prstGeom prst="rect">
            <a:avLst/>
          </a:prstGeom>
          <a:noFill/>
          <a:ln>
            <a:noFill/>
          </a:ln>
        </p:spPr>
      </p:pic>
      <p:sp>
        <p:nvSpPr>
          <p:cNvPr id="1093" name="Google Shape;1093;p34"/>
          <p:cNvSpPr txBox="1"/>
          <p:nvPr/>
        </p:nvSpPr>
        <p:spPr>
          <a:xfrm>
            <a:off x="11716863" y="76676"/>
            <a:ext cx="306648" cy="369332"/>
          </a:xfrm>
          <a:prstGeom prst="rect">
            <a:avLst/>
          </a:prstGeom>
          <a:solidFill>
            <a:srgbClr val="FF656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1800">
                <a:solidFill>
                  <a:schemeClr val="lt1"/>
                </a:solidFill>
                <a:latin typeface="Calibri"/>
                <a:ea typeface="Calibri"/>
                <a:cs typeface="Calibri"/>
                <a:sym typeface="Calibri"/>
              </a:rPr>
              <a:t>M</a:t>
            </a:r>
            <a:endParaRPr b="1" sz="1800">
              <a:solidFill>
                <a:schemeClr val="lt1"/>
              </a:solidFill>
              <a:latin typeface="Calibri"/>
              <a:ea typeface="Calibri"/>
              <a:cs typeface="Calibri"/>
              <a:sym typeface="Calibri"/>
            </a:endParaRPr>
          </a:p>
        </p:txBody>
      </p:sp>
      <p:sp>
        <p:nvSpPr>
          <p:cNvPr id="1094" name="Google Shape;1094;p34"/>
          <p:cNvSpPr/>
          <p:nvPr/>
        </p:nvSpPr>
        <p:spPr>
          <a:xfrm>
            <a:off x="3080031" y="1783116"/>
            <a:ext cx="534156" cy="530438"/>
          </a:xfrm>
          <a:prstGeom prst="ellipse">
            <a:avLst/>
          </a:prstGeom>
          <a:solidFill>
            <a:schemeClr val="dk1"/>
          </a:solidFill>
          <a:ln cap="flat" cmpd="sng" w="12700">
            <a:solidFill>
              <a:srgbClr val="0C413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nvGrpSpPr>
          <p:cNvPr id="1095" name="Google Shape;1095;p34"/>
          <p:cNvGrpSpPr/>
          <p:nvPr/>
        </p:nvGrpSpPr>
        <p:grpSpPr>
          <a:xfrm>
            <a:off x="4766665" y="1749301"/>
            <a:ext cx="1012482" cy="530438"/>
            <a:chOff x="7461567" y="3312422"/>
            <a:chExt cx="1012482" cy="530438"/>
          </a:xfrm>
        </p:grpSpPr>
        <p:sp>
          <p:nvSpPr>
            <p:cNvPr id="1096" name="Google Shape;1096;p34"/>
            <p:cNvSpPr/>
            <p:nvPr/>
          </p:nvSpPr>
          <p:spPr>
            <a:xfrm>
              <a:off x="7461567" y="3312422"/>
              <a:ext cx="534156" cy="530438"/>
            </a:xfrm>
            <a:prstGeom prst="ellipse">
              <a:avLst/>
            </a:prstGeom>
            <a:solidFill>
              <a:srgbClr val="FF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097" name="Google Shape;1097;p34"/>
            <p:cNvSpPr/>
            <p:nvPr/>
          </p:nvSpPr>
          <p:spPr>
            <a:xfrm>
              <a:off x="7939893" y="3312422"/>
              <a:ext cx="534156" cy="530438"/>
            </a:xfrm>
            <a:prstGeom prst="ellipse">
              <a:avLst/>
            </a:prstGeom>
            <a:solidFill>
              <a:srgbClr val="FF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pic>
        <p:nvPicPr>
          <p:cNvPr id="1098" name="Google Shape;1098;p34"/>
          <p:cNvPicPr preferRelativeResize="0"/>
          <p:nvPr/>
        </p:nvPicPr>
        <p:blipFill rotWithShape="1">
          <a:blip r:embed="rId4">
            <a:alphaModFix/>
          </a:blip>
          <a:srcRect b="0" l="0" r="0" t="0"/>
          <a:stretch/>
        </p:blipFill>
        <p:spPr>
          <a:xfrm>
            <a:off x="8844892" y="1746901"/>
            <a:ext cx="2372008" cy="843063"/>
          </a:xfrm>
          <a:prstGeom prst="rect">
            <a:avLst/>
          </a:prstGeom>
          <a:noFill/>
          <a:ln>
            <a:noFill/>
          </a:ln>
        </p:spPr>
      </p:pic>
      <p:sp>
        <p:nvSpPr>
          <p:cNvPr id="1099" name="Google Shape;1099;p34"/>
          <p:cNvSpPr txBox="1"/>
          <p:nvPr/>
        </p:nvSpPr>
        <p:spPr>
          <a:xfrm>
            <a:off x="3874140" y="1783116"/>
            <a:ext cx="653362"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a:t>
            </a:r>
            <a:endParaRPr/>
          </a:p>
        </p:txBody>
      </p:sp>
      <p:sp>
        <p:nvSpPr>
          <p:cNvPr id="1100" name="Google Shape;1100;p34"/>
          <p:cNvSpPr/>
          <p:nvPr/>
        </p:nvSpPr>
        <p:spPr>
          <a:xfrm>
            <a:off x="6603006" y="2168433"/>
            <a:ext cx="1892174" cy="72428"/>
          </a:xfrm>
          <a:prstGeom prst="rightArrow">
            <a:avLst>
              <a:gd fmla="val 50000" name="adj1"/>
              <a:gd fmla="val 50000" name="adj2"/>
            </a:avLst>
          </a:prstGeom>
          <a:solidFill>
            <a:schemeClr val="dk1"/>
          </a:solidFill>
          <a:ln cap="flat" cmpd="sng" w="12700">
            <a:solidFill>
              <a:srgbClr val="0C413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101" name="Google Shape;1101;p34"/>
          <p:cNvSpPr txBox="1"/>
          <p:nvPr/>
        </p:nvSpPr>
        <p:spPr>
          <a:xfrm>
            <a:off x="177119" y="3196035"/>
            <a:ext cx="3313568"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Genre d’atome</a:t>
            </a:r>
            <a:r>
              <a:rPr lang="fr-FR" sz="2400">
                <a:solidFill>
                  <a:schemeClr val="dk1"/>
                </a:solidFill>
                <a:latin typeface="Calibri"/>
                <a:ea typeface="Calibri"/>
                <a:cs typeface="Calibri"/>
                <a:sym typeface="Calibri"/>
              </a:rPr>
              <a:t>:</a:t>
            </a:r>
            <a:endParaRPr/>
          </a:p>
        </p:txBody>
      </p:sp>
      <p:sp>
        <p:nvSpPr>
          <p:cNvPr id="1102" name="Google Shape;1102;p34"/>
          <p:cNvSpPr txBox="1"/>
          <p:nvPr/>
        </p:nvSpPr>
        <p:spPr>
          <a:xfrm>
            <a:off x="8776591" y="3114552"/>
            <a:ext cx="2834534"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Oxygène ;  carbone</a:t>
            </a:r>
            <a:endParaRPr/>
          </a:p>
        </p:txBody>
      </p:sp>
      <p:sp>
        <p:nvSpPr>
          <p:cNvPr id="1103" name="Google Shape;1103;p34"/>
          <p:cNvSpPr txBox="1"/>
          <p:nvPr/>
        </p:nvSpPr>
        <p:spPr>
          <a:xfrm>
            <a:off x="2717248" y="3191113"/>
            <a:ext cx="1607772"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 carbone</a:t>
            </a:r>
            <a:endParaRPr/>
          </a:p>
        </p:txBody>
      </p:sp>
      <p:sp>
        <p:nvSpPr>
          <p:cNvPr id="1104" name="Google Shape;1104;p34"/>
          <p:cNvSpPr txBox="1"/>
          <p:nvPr/>
        </p:nvSpPr>
        <p:spPr>
          <a:xfrm>
            <a:off x="4817553" y="3196034"/>
            <a:ext cx="1607772"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 oxygène</a:t>
            </a:r>
            <a:endParaRPr/>
          </a:p>
        </p:txBody>
      </p:sp>
      <p:cxnSp>
        <p:nvCxnSpPr>
          <p:cNvPr id="1105" name="Google Shape;1105;p34"/>
          <p:cNvCxnSpPr/>
          <p:nvPr/>
        </p:nvCxnSpPr>
        <p:spPr>
          <a:xfrm>
            <a:off x="3347109" y="2390115"/>
            <a:ext cx="0" cy="724437"/>
          </a:xfrm>
          <a:prstGeom prst="straightConnector1">
            <a:avLst/>
          </a:prstGeom>
          <a:noFill/>
          <a:ln cap="flat" cmpd="sng" w="9525">
            <a:solidFill>
              <a:schemeClr val="accent1"/>
            </a:solidFill>
            <a:prstDash val="solid"/>
            <a:miter lim="800000"/>
            <a:headEnd len="sm" w="sm" type="none"/>
            <a:tailEnd len="med" w="med" type="triangle"/>
          </a:ln>
        </p:spPr>
      </p:cxnSp>
      <p:cxnSp>
        <p:nvCxnSpPr>
          <p:cNvPr id="1106" name="Google Shape;1106;p34"/>
          <p:cNvCxnSpPr/>
          <p:nvPr/>
        </p:nvCxnSpPr>
        <p:spPr>
          <a:xfrm>
            <a:off x="5038614" y="2390115"/>
            <a:ext cx="262207" cy="805919"/>
          </a:xfrm>
          <a:prstGeom prst="straightConnector1">
            <a:avLst/>
          </a:prstGeom>
          <a:noFill/>
          <a:ln cap="flat" cmpd="sng" w="9525">
            <a:solidFill>
              <a:schemeClr val="accent1"/>
            </a:solidFill>
            <a:prstDash val="solid"/>
            <a:miter lim="800000"/>
            <a:headEnd len="sm" w="sm" type="none"/>
            <a:tailEnd len="med" w="med" type="triangle"/>
          </a:ln>
        </p:spPr>
      </p:cxnSp>
      <p:cxnSp>
        <p:nvCxnSpPr>
          <p:cNvPr id="1107" name="Google Shape;1107;p34"/>
          <p:cNvCxnSpPr/>
          <p:nvPr/>
        </p:nvCxnSpPr>
        <p:spPr>
          <a:xfrm flipH="1">
            <a:off x="5326400" y="2390115"/>
            <a:ext cx="242054" cy="805919"/>
          </a:xfrm>
          <a:prstGeom prst="straightConnector1">
            <a:avLst/>
          </a:prstGeom>
          <a:noFill/>
          <a:ln cap="flat" cmpd="sng" w="9525">
            <a:solidFill>
              <a:schemeClr val="accent1"/>
            </a:solidFill>
            <a:prstDash val="solid"/>
            <a:miter lim="800000"/>
            <a:headEnd len="sm" w="sm" type="none"/>
            <a:tailEnd len="med" w="med" type="triangle"/>
          </a:ln>
        </p:spPr>
      </p:cxnSp>
      <p:cxnSp>
        <p:nvCxnSpPr>
          <p:cNvPr id="1108" name="Google Shape;1108;p34"/>
          <p:cNvCxnSpPr/>
          <p:nvPr/>
        </p:nvCxnSpPr>
        <p:spPr>
          <a:xfrm>
            <a:off x="9927469" y="2430855"/>
            <a:ext cx="710353" cy="760258"/>
          </a:xfrm>
          <a:prstGeom prst="straightConnector1">
            <a:avLst/>
          </a:prstGeom>
          <a:noFill/>
          <a:ln cap="flat" cmpd="sng" w="9525">
            <a:solidFill>
              <a:schemeClr val="accent1"/>
            </a:solidFill>
            <a:prstDash val="solid"/>
            <a:miter lim="800000"/>
            <a:headEnd len="sm" w="sm" type="none"/>
            <a:tailEnd len="med" w="med" type="triangle"/>
          </a:ln>
        </p:spPr>
      </p:cxnSp>
      <p:cxnSp>
        <p:nvCxnSpPr>
          <p:cNvPr id="1109" name="Google Shape;1109;p34"/>
          <p:cNvCxnSpPr/>
          <p:nvPr/>
        </p:nvCxnSpPr>
        <p:spPr>
          <a:xfrm>
            <a:off x="9207374" y="2390115"/>
            <a:ext cx="222155" cy="800998"/>
          </a:xfrm>
          <a:prstGeom prst="straightConnector1">
            <a:avLst/>
          </a:prstGeom>
          <a:noFill/>
          <a:ln cap="flat" cmpd="sng" w="9525">
            <a:solidFill>
              <a:schemeClr val="accent1"/>
            </a:solidFill>
            <a:prstDash val="solid"/>
            <a:miter lim="800000"/>
            <a:headEnd len="sm" w="sm" type="none"/>
            <a:tailEnd len="med" w="med" type="triangle"/>
          </a:ln>
        </p:spPr>
      </p:cxnSp>
      <p:cxnSp>
        <p:nvCxnSpPr>
          <p:cNvPr id="1110" name="Google Shape;1110;p34"/>
          <p:cNvCxnSpPr/>
          <p:nvPr/>
        </p:nvCxnSpPr>
        <p:spPr>
          <a:xfrm flipH="1">
            <a:off x="9452168" y="2358428"/>
            <a:ext cx="926465" cy="832685"/>
          </a:xfrm>
          <a:prstGeom prst="straightConnector1">
            <a:avLst/>
          </a:prstGeom>
          <a:noFill/>
          <a:ln cap="flat" cmpd="sng" w="9525">
            <a:solidFill>
              <a:schemeClr val="accent1"/>
            </a:solidFill>
            <a:prstDash val="solid"/>
            <a:miter lim="800000"/>
            <a:headEnd len="sm" w="sm" type="none"/>
            <a:tailEnd len="med" w="med" type="triangle"/>
          </a:ln>
        </p:spPr>
      </p:cxnSp>
      <p:sp>
        <p:nvSpPr>
          <p:cNvPr id="1111" name="Google Shape;1111;p34"/>
          <p:cNvSpPr/>
          <p:nvPr/>
        </p:nvSpPr>
        <p:spPr>
          <a:xfrm>
            <a:off x="6240867" y="4092166"/>
            <a:ext cx="1155579" cy="444094"/>
          </a:xfrm>
          <a:prstGeom prst="downArrow">
            <a:avLst>
              <a:gd fmla="val 50000" name="adj1"/>
              <a:gd fmla="val 50000" name="adj2"/>
            </a:avLst>
          </a:prstGeom>
          <a:solidFill>
            <a:schemeClr val="accent1"/>
          </a:solidFill>
          <a:ln cap="flat" cmpd="sng" w="12700">
            <a:solidFill>
              <a:srgbClr val="0C413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112" name="Google Shape;1112;p34"/>
          <p:cNvSpPr txBox="1"/>
          <p:nvPr/>
        </p:nvSpPr>
        <p:spPr>
          <a:xfrm>
            <a:off x="1654991" y="5404727"/>
            <a:ext cx="10215196"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rgbClr val="0040C0"/>
                </a:solidFill>
                <a:latin typeface="Calibri"/>
                <a:ea typeface="Calibri"/>
                <a:cs typeface="Calibri"/>
                <a:sym typeface="Calibri"/>
              </a:rPr>
              <a:t>Il y a conservation du genre ou type d’atomes lors de cette réaction chimique.</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9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9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9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10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9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0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0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10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0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10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10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0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11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0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10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1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1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6" name="Shape 1116"/>
        <p:cNvGrpSpPr/>
        <p:nvPr/>
      </p:nvGrpSpPr>
      <p:grpSpPr>
        <a:xfrm>
          <a:off x="0" y="0"/>
          <a:ext cx="0" cy="0"/>
          <a:chOff x="0" y="0"/>
          <a:chExt cx="0" cy="0"/>
        </a:xfrm>
      </p:grpSpPr>
      <p:sp>
        <p:nvSpPr>
          <p:cNvPr id="1117" name="Google Shape;1117;p35"/>
          <p:cNvSpPr txBox="1"/>
          <p:nvPr/>
        </p:nvSpPr>
        <p:spPr>
          <a:xfrm>
            <a:off x="508000" y="595835"/>
            <a:ext cx="11176000"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L’enseignant·e explicite son raisonnement. Il ou elle peut recourir à l’alternance linguistique si nécessaire. </a:t>
            </a:r>
            <a:endParaRPr/>
          </a:p>
        </p:txBody>
      </p:sp>
      <p:sp>
        <p:nvSpPr>
          <p:cNvPr id="1118" name="Google Shape;1118;p35"/>
          <p:cNvSpPr/>
          <p:nvPr/>
        </p:nvSpPr>
        <p:spPr>
          <a:xfrm>
            <a:off x="833261" y="249870"/>
            <a:ext cx="10307830" cy="409673"/>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Pour faire le bilan de ce que j’ai fait. J’ai tout d’abord fait la différence entre transformation chimique et transformation physique.</a:t>
            </a:r>
            <a:endParaRPr/>
          </a:p>
        </p:txBody>
      </p:sp>
      <p:pic>
        <p:nvPicPr>
          <p:cNvPr id="1119" name="Google Shape;1119;p35"/>
          <p:cNvPicPr preferRelativeResize="0"/>
          <p:nvPr/>
        </p:nvPicPr>
        <p:blipFill rotWithShape="1">
          <a:blip r:embed="rId3">
            <a:alphaModFix/>
          </a:blip>
          <a:srcRect b="0" l="0" r="0" t="0"/>
          <a:stretch/>
        </p:blipFill>
        <p:spPr>
          <a:xfrm>
            <a:off x="11216900" y="317768"/>
            <a:ext cx="583170" cy="583170"/>
          </a:xfrm>
          <a:prstGeom prst="rect">
            <a:avLst/>
          </a:prstGeom>
          <a:noFill/>
          <a:ln>
            <a:noFill/>
          </a:ln>
        </p:spPr>
      </p:pic>
      <p:sp>
        <p:nvSpPr>
          <p:cNvPr id="1120" name="Google Shape;1120;p35"/>
          <p:cNvSpPr txBox="1"/>
          <p:nvPr/>
        </p:nvSpPr>
        <p:spPr>
          <a:xfrm>
            <a:off x="11716863" y="76676"/>
            <a:ext cx="306648" cy="369332"/>
          </a:xfrm>
          <a:prstGeom prst="rect">
            <a:avLst/>
          </a:prstGeom>
          <a:solidFill>
            <a:srgbClr val="FF656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1800">
                <a:solidFill>
                  <a:schemeClr val="lt1"/>
                </a:solidFill>
                <a:latin typeface="Calibri"/>
                <a:ea typeface="Calibri"/>
                <a:cs typeface="Calibri"/>
                <a:sym typeface="Calibri"/>
              </a:rPr>
              <a:t>M</a:t>
            </a:r>
            <a:endParaRPr b="1" sz="1800">
              <a:solidFill>
                <a:schemeClr val="lt1"/>
              </a:solidFill>
              <a:latin typeface="Calibri"/>
              <a:ea typeface="Calibri"/>
              <a:cs typeface="Calibri"/>
              <a:sym typeface="Calibri"/>
            </a:endParaRPr>
          </a:p>
        </p:txBody>
      </p:sp>
      <p:sp>
        <p:nvSpPr>
          <p:cNvPr id="1121" name="Google Shape;1121;p35"/>
          <p:cNvSpPr txBox="1"/>
          <p:nvPr/>
        </p:nvSpPr>
        <p:spPr>
          <a:xfrm>
            <a:off x="214077" y="2997508"/>
            <a:ext cx="2231103"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Nombre de chaque atome</a:t>
            </a:r>
            <a:r>
              <a:rPr lang="fr-FR" sz="2400">
                <a:solidFill>
                  <a:schemeClr val="dk1"/>
                </a:solidFill>
                <a:latin typeface="Calibri"/>
                <a:ea typeface="Calibri"/>
                <a:cs typeface="Calibri"/>
                <a:sym typeface="Calibri"/>
              </a:rPr>
              <a:t>:</a:t>
            </a:r>
            <a:endParaRPr/>
          </a:p>
        </p:txBody>
      </p:sp>
      <p:sp>
        <p:nvSpPr>
          <p:cNvPr id="1122" name="Google Shape;1122;p35"/>
          <p:cNvSpPr/>
          <p:nvPr/>
        </p:nvSpPr>
        <p:spPr>
          <a:xfrm>
            <a:off x="3080031" y="1783116"/>
            <a:ext cx="534156" cy="530438"/>
          </a:xfrm>
          <a:prstGeom prst="ellipse">
            <a:avLst/>
          </a:prstGeom>
          <a:solidFill>
            <a:schemeClr val="dk1"/>
          </a:solidFill>
          <a:ln cap="flat" cmpd="sng" w="12700">
            <a:solidFill>
              <a:srgbClr val="0C413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nvGrpSpPr>
          <p:cNvPr id="1123" name="Google Shape;1123;p35"/>
          <p:cNvGrpSpPr/>
          <p:nvPr/>
        </p:nvGrpSpPr>
        <p:grpSpPr>
          <a:xfrm>
            <a:off x="4766665" y="1749301"/>
            <a:ext cx="1012482" cy="530438"/>
            <a:chOff x="7461567" y="3312422"/>
            <a:chExt cx="1012482" cy="530438"/>
          </a:xfrm>
        </p:grpSpPr>
        <p:sp>
          <p:nvSpPr>
            <p:cNvPr id="1124" name="Google Shape;1124;p35"/>
            <p:cNvSpPr/>
            <p:nvPr/>
          </p:nvSpPr>
          <p:spPr>
            <a:xfrm>
              <a:off x="7461567" y="3312422"/>
              <a:ext cx="534156" cy="530438"/>
            </a:xfrm>
            <a:prstGeom prst="ellipse">
              <a:avLst/>
            </a:prstGeom>
            <a:solidFill>
              <a:srgbClr val="FF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125" name="Google Shape;1125;p35"/>
            <p:cNvSpPr/>
            <p:nvPr/>
          </p:nvSpPr>
          <p:spPr>
            <a:xfrm>
              <a:off x="7939893" y="3312422"/>
              <a:ext cx="534156" cy="530438"/>
            </a:xfrm>
            <a:prstGeom prst="ellipse">
              <a:avLst/>
            </a:prstGeom>
            <a:solidFill>
              <a:srgbClr val="FF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pic>
        <p:nvPicPr>
          <p:cNvPr id="1126" name="Google Shape;1126;p35"/>
          <p:cNvPicPr preferRelativeResize="0"/>
          <p:nvPr/>
        </p:nvPicPr>
        <p:blipFill rotWithShape="1">
          <a:blip r:embed="rId4">
            <a:alphaModFix/>
          </a:blip>
          <a:srcRect b="0" l="0" r="0" t="0"/>
          <a:stretch/>
        </p:blipFill>
        <p:spPr>
          <a:xfrm>
            <a:off x="8844892" y="1746901"/>
            <a:ext cx="2372008" cy="843063"/>
          </a:xfrm>
          <a:prstGeom prst="rect">
            <a:avLst/>
          </a:prstGeom>
          <a:noFill/>
          <a:ln>
            <a:noFill/>
          </a:ln>
        </p:spPr>
      </p:pic>
      <p:sp>
        <p:nvSpPr>
          <p:cNvPr id="1127" name="Google Shape;1127;p35"/>
          <p:cNvSpPr txBox="1"/>
          <p:nvPr/>
        </p:nvSpPr>
        <p:spPr>
          <a:xfrm>
            <a:off x="3874140" y="1783116"/>
            <a:ext cx="653362"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a:t>
            </a:r>
            <a:endParaRPr/>
          </a:p>
        </p:txBody>
      </p:sp>
      <p:sp>
        <p:nvSpPr>
          <p:cNvPr id="1128" name="Google Shape;1128;p35"/>
          <p:cNvSpPr/>
          <p:nvPr/>
        </p:nvSpPr>
        <p:spPr>
          <a:xfrm>
            <a:off x="6603006" y="2168433"/>
            <a:ext cx="1892174" cy="72428"/>
          </a:xfrm>
          <a:prstGeom prst="rightArrow">
            <a:avLst>
              <a:gd fmla="val 50000" name="adj1"/>
              <a:gd fmla="val 50000" name="adj2"/>
            </a:avLst>
          </a:prstGeom>
          <a:solidFill>
            <a:schemeClr val="dk1"/>
          </a:solidFill>
          <a:ln cap="flat" cmpd="sng" w="12700">
            <a:solidFill>
              <a:srgbClr val="0C413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129" name="Google Shape;1129;p35"/>
          <p:cNvSpPr txBox="1"/>
          <p:nvPr/>
        </p:nvSpPr>
        <p:spPr>
          <a:xfrm>
            <a:off x="3049681" y="3111269"/>
            <a:ext cx="744465"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1 </a:t>
            </a:r>
            <a:r>
              <a:rPr b="1" lang="fr-FR" sz="2400">
                <a:solidFill>
                  <a:schemeClr val="dk1"/>
                </a:solidFill>
                <a:latin typeface="Calibri"/>
                <a:ea typeface="Calibri"/>
                <a:cs typeface="Calibri"/>
                <a:sym typeface="Calibri"/>
              </a:rPr>
              <a:t>C</a:t>
            </a:r>
            <a:endParaRPr/>
          </a:p>
        </p:txBody>
      </p:sp>
      <p:sp>
        <p:nvSpPr>
          <p:cNvPr id="1130" name="Google Shape;1130;p35"/>
          <p:cNvSpPr txBox="1"/>
          <p:nvPr/>
        </p:nvSpPr>
        <p:spPr>
          <a:xfrm>
            <a:off x="5069957" y="3153312"/>
            <a:ext cx="744465"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2 </a:t>
            </a:r>
            <a:r>
              <a:rPr b="1" lang="fr-FR" sz="2400">
                <a:solidFill>
                  <a:schemeClr val="dk1"/>
                </a:solidFill>
                <a:latin typeface="Calibri"/>
                <a:ea typeface="Calibri"/>
                <a:cs typeface="Calibri"/>
                <a:sym typeface="Calibri"/>
              </a:rPr>
              <a:t>O</a:t>
            </a:r>
            <a:endParaRPr/>
          </a:p>
        </p:txBody>
      </p:sp>
      <p:sp>
        <p:nvSpPr>
          <p:cNvPr id="1131" name="Google Shape;1131;p35"/>
          <p:cNvSpPr txBox="1"/>
          <p:nvPr/>
        </p:nvSpPr>
        <p:spPr>
          <a:xfrm>
            <a:off x="9054836" y="3206698"/>
            <a:ext cx="1130313"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  2 </a:t>
            </a:r>
            <a:r>
              <a:rPr b="1" lang="fr-FR" sz="2400">
                <a:solidFill>
                  <a:schemeClr val="dk1"/>
                </a:solidFill>
                <a:latin typeface="Calibri"/>
                <a:ea typeface="Calibri"/>
                <a:cs typeface="Calibri"/>
                <a:sym typeface="Calibri"/>
              </a:rPr>
              <a:t>O</a:t>
            </a:r>
            <a:r>
              <a:rPr lang="fr-FR" sz="2400">
                <a:solidFill>
                  <a:schemeClr val="dk1"/>
                </a:solidFill>
                <a:latin typeface="Calibri"/>
                <a:ea typeface="Calibri"/>
                <a:cs typeface="Calibri"/>
                <a:sym typeface="Calibri"/>
              </a:rPr>
              <a:t>   +</a:t>
            </a:r>
            <a:endParaRPr b="1" sz="2400">
              <a:solidFill>
                <a:schemeClr val="dk1"/>
              </a:solidFill>
              <a:latin typeface="Calibri"/>
              <a:ea typeface="Calibri"/>
              <a:cs typeface="Calibri"/>
              <a:sym typeface="Calibri"/>
            </a:endParaRPr>
          </a:p>
        </p:txBody>
      </p:sp>
      <p:sp>
        <p:nvSpPr>
          <p:cNvPr id="1132" name="Google Shape;1132;p35"/>
          <p:cNvSpPr/>
          <p:nvPr/>
        </p:nvSpPr>
        <p:spPr>
          <a:xfrm>
            <a:off x="6698067" y="4182639"/>
            <a:ext cx="851026" cy="588475"/>
          </a:xfrm>
          <a:prstGeom prst="downArrow">
            <a:avLst>
              <a:gd fmla="val 50000" name="adj1"/>
              <a:gd fmla="val 50000" name="adj2"/>
            </a:avLst>
          </a:prstGeom>
          <a:solidFill>
            <a:schemeClr val="accent1"/>
          </a:solidFill>
          <a:ln cap="flat" cmpd="sng" w="12700">
            <a:solidFill>
              <a:srgbClr val="0C413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133" name="Google Shape;1133;p35"/>
          <p:cNvSpPr txBox="1"/>
          <p:nvPr/>
        </p:nvSpPr>
        <p:spPr>
          <a:xfrm>
            <a:off x="1808315" y="5012509"/>
            <a:ext cx="10215196"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rgbClr val="0040C0"/>
                </a:solidFill>
                <a:latin typeface="Calibri"/>
                <a:ea typeface="Calibri"/>
                <a:cs typeface="Calibri"/>
                <a:sym typeface="Calibri"/>
              </a:rPr>
              <a:t>Il y a conservation du nombre d’atomes lors de cette réaction chimique.</a:t>
            </a:r>
            <a:endParaRPr/>
          </a:p>
        </p:txBody>
      </p:sp>
      <p:sp>
        <p:nvSpPr>
          <p:cNvPr id="1134" name="Google Shape;1134;p35"/>
          <p:cNvSpPr/>
          <p:nvPr/>
        </p:nvSpPr>
        <p:spPr>
          <a:xfrm>
            <a:off x="6603006" y="2168433"/>
            <a:ext cx="1892174" cy="72428"/>
          </a:xfrm>
          <a:prstGeom prst="rightArrow">
            <a:avLst>
              <a:gd fmla="val 50000" name="adj1"/>
              <a:gd fmla="val 50000" name="adj2"/>
            </a:avLst>
          </a:prstGeom>
          <a:solidFill>
            <a:schemeClr val="dk1"/>
          </a:solidFill>
          <a:ln cap="flat" cmpd="sng" w="12700">
            <a:solidFill>
              <a:srgbClr val="0C413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cxnSp>
        <p:nvCxnSpPr>
          <p:cNvPr id="1135" name="Google Shape;1135;p35"/>
          <p:cNvCxnSpPr/>
          <p:nvPr/>
        </p:nvCxnSpPr>
        <p:spPr>
          <a:xfrm>
            <a:off x="3347109" y="2390115"/>
            <a:ext cx="0" cy="724437"/>
          </a:xfrm>
          <a:prstGeom prst="straightConnector1">
            <a:avLst/>
          </a:prstGeom>
          <a:noFill/>
          <a:ln cap="flat" cmpd="sng" w="9525">
            <a:solidFill>
              <a:schemeClr val="accent1"/>
            </a:solidFill>
            <a:prstDash val="solid"/>
            <a:miter lim="800000"/>
            <a:headEnd len="sm" w="sm" type="none"/>
            <a:tailEnd len="med" w="med" type="triangle"/>
          </a:ln>
        </p:spPr>
      </p:cxnSp>
      <p:cxnSp>
        <p:nvCxnSpPr>
          <p:cNvPr id="1136" name="Google Shape;1136;p35"/>
          <p:cNvCxnSpPr/>
          <p:nvPr/>
        </p:nvCxnSpPr>
        <p:spPr>
          <a:xfrm>
            <a:off x="5038614" y="2390115"/>
            <a:ext cx="262207" cy="805919"/>
          </a:xfrm>
          <a:prstGeom prst="straightConnector1">
            <a:avLst/>
          </a:prstGeom>
          <a:noFill/>
          <a:ln cap="flat" cmpd="sng" w="9525">
            <a:solidFill>
              <a:schemeClr val="accent1"/>
            </a:solidFill>
            <a:prstDash val="solid"/>
            <a:miter lim="800000"/>
            <a:headEnd len="sm" w="sm" type="none"/>
            <a:tailEnd len="med" w="med" type="triangle"/>
          </a:ln>
        </p:spPr>
      </p:cxnSp>
      <p:cxnSp>
        <p:nvCxnSpPr>
          <p:cNvPr id="1137" name="Google Shape;1137;p35"/>
          <p:cNvCxnSpPr/>
          <p:nvPr/>
        </p:nvCxnSpPr>
        <p:spPr>
          <a:xfrm flipH="1">
            <a:off x="5326400" y="2390115"/>
            <a:ext cx="242054" cy="805919"/>
          </a:xfrm>
          <a:prstGeom prst="straightConnector1">
            <a:avLst/>
          </a:prstGeom>
          <a:noFill/>
          <a:ln cap="flat" cmpd="sng" w="9525">
            <a:solidFill>
              <a:schemeClr val="accent1"/>
            </a:solidFill>
            <a:prstDash val="solid"/>
            <a:miter lim="800000"/>
            <a:headEnd len="sm" w="sm" type="none"/>
            <a:tailEnd len="med" w="med" type="triangle"/>
          </a:ln>
        </p:spPr>
      </p:cxnSp>
      <p:cxnSp>
        <p:nvCxnSpPr>
          <p:cNvPr id="1138" name="Google Shape;1138;p35"/>
          <p:cNvCxnSpPr/>
          <p:nvPr/>
        </p:nvCxnSpPr>
        <p:spPr>
          <a:xfrm>
            <a:off x="9927469" y="2430855"/>
            <a:ext cx="674139" cy="832685"/>
          </a:xfrm>
          <a:prstGeom prst="straightConnector1">
            <a:avLst/>
          </a:prstGeom>
          <a:noFill/>
          <a:ln cap="flat" cmpd="sng" w="9525">
            <a:solidFill>
              <a:schemeClr val="accent1"/>
            </a:solidFill>
            <a:prstDash val="solid"/>
            <a:miter lim="800000"/>
            <a:headEnd len="sm" w="sm" type="none"/>
            <a:tailEnd len="med" w="med" type="triangle"/>
          </a:ln>
        </p:spPr>
      </p:cxnSp>
      <p:cxnSp>
        <p:nvCxnSpPr>
          <p:cNvPr id="1139" name="Google Shape;1139;p35"/>
          <p:cNvCxnSpPr/>
          <p:nvPr/>
        </p:nvCxnSpPr>
        <p:spPr>
          <a:xfrm>
            <a:off x="9207374" y="2390115"/>
            <a:ext cx="222155" cy="800998"/>
          </a:xfrm>
          <a:prstGeom prst="straightConnector1">
            <a:avLst/>
          </a:prstGeom>
          <a:noFill/>
          <a:ln cap="flat" cmpd="sng" w="9525">
            <a:solidFill>
              <a:schemeClr val="accent1"/>
            </a:solidFill>
            <a:prstDash val="solid"/>
            <a:miter lim="800000"/>
            <a:headEnd len="sm" w="sm" type="none"/>
            <a:tailEnd len="med" w="med" type="triangle"/>
          </a:ln>
        </p:spPr>
      </p:cxnSp>
      <p:cxnSp>
        <p:nvCxnSpPr>
          <p:cNvPr id="1140" name="Google Shape;1140;p35"/>
          <p:cNvCxnSpPr/>
          <p:nvPr/>
        </p:nvCxnSpPr>
        <p:spPr>
          <a:xfrm flipH="1">
            <a:off x="9452168" y="2358428"/>
            <a:ext cx="926465" cy="832685"/>
          </a:xfrm>
          <a:prstGeom prst="straightConnector1">
            <a:avLst/>
          </a:prstGeom>
          <a:noFill/>
          <a:ln cap="flat" cmpd="sng" w="9525">
            <a:solidFill>
              <a:schemeClr val="accent1"/>
            </a:solidFill>
            <a:prstDash val="solid"/>
            <a:miter lim="800000"/>
            <a:headEnd len="sm" w="sm" type="none"/>
            <a:tailEnd len="med" w="med" type="triangle"/>
          </a:ln>
        </p:spPr>
      </p:cxnSp>
      <p:sp>
        <p:nvSpPr>
          <p:cNvPr id="1141" name="Google Shape;1141;p35"/>
          <p:cNvSpPr txBox="1"/>
          <p:nvPr/>
        </p:nvSpPr>
        <p:spPr>
          <a:xfrm>
            <a:off x="10288217" y="3182173"/>
            <a:ext cx="744465"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1 </a:t>
            </a:r>
            <a:r>
              <a:rPr b="1" lang="fr-FR" sz="2400">
                <a:solidFill>
                  <a:schemeClr val="dk1"/>
                </a:solidFill>
                <a:latin typeface="Calibri"/>
                <a:ea typeface="Calibri"/>
                <a:cs typeface="Calibri"/>
                <a:sym typeface="Calibri"/>
              </a:rPr>
              <a:t>C</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2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12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12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12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12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13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2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3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12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3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13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13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3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14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13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3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14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3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3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5" name="Shape 1145"/>
        <p:cNvGrpSpPr/>
        <p:nvPr/>
      </p:nvGrpSpPr>
      <p:grpSpPr>
        <a:xfrm>
          <a:off x="0" y="0"/>
          <a:ext cx="0" cy="0"/>
          <a:chOff x="0" y="0"/>
          <a:chExt cx="0" cy="0"/>
        </a:xfrm>
      </p:grpSpPr>
      <p:sp>
        <p:nvSpPr>
          <p:cNvPr id="1146" name="Google Shape;1146;p36"/>
          <p:cNvSpPr txBox="1"/>
          <p:nvPr/>
        </p:nvSpPr>
        <p:spPr>
          <a:xfrm>
            <a:off x="229420" y="682909"/>
            <a:ext cx="11515511"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Pour aider les élèves à comprendre la conservation de la masse, l’enseignant·e peut s’appuyer sur une balance Roberval et sur des modèles moléculaires</a:t>
            </a:r>
            <a:r>
              <a:rPr lang="fr-FR" sz="1400">
                <a:solidFill>
                  <a:schemeClr val="dk1"/>
                </a:solidFill>
                <a:latin typeface="Calibri"/>
                <a:ea typeface="Calibri"/>
                <a:cs typeface="Calibri"/>
                <a:sym typeface="Calibri"/>
              </a:rPr>
              <a:t>.</a:t>
            </a:r>
            <a:endParaRPr i="1" sz="1400">
              <a:solidFill>
                <a:srgbClr val="A5A5A5"/>
              </a:solidFill>
              <a:latin typeface="Calibri"/>
              <a:ea typeface="Calibri"/>
              <a:cs typeface="Calibri"/>
              <a:sym typeface="Calibri"/>
            </a:endParaRPr>
          </a:p>
        </p:txBody>
      </p:sp>
      <p:sp>
        <p:nvSpPr>
          <p:cNvPr id="1147" name="Google Shape;1147;p36"/>
          <p:cNvSpPr/>
          <p:nvPr/>
        </p:nvSpPr>
        <p:spPr>
          <a:xfrm>
            <a:off x="833261" y="249870"/>
            <a:ext cx="10307830" cy="409673"/>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Finalement, je fais la somme des masses des atomes présents dans les réactifs et je la compare avec la somme des masses des atomes présents dans les produits.</a:t>
            </a:r>
            <a:endParaRPr/>
          </a:p>
        </p:txBody>
      </p:sp>
      <p:pic>
        <p:nvPicPr>
          <p:cNvPr id="1148" name="Google Shape;1148;p36"/>
          <p:cNvPicPr preferRelativeResize="0"/>
          <p:nvPr/>
        </p:nvPicPr>
        <p:blipFill rotWithShape="1">
          <a:blip r:embed="rId3">
            <a:alphaModFix/>
          </a:blip>
          <a:srcRect b="0" l="0" r="0" t="0"/>
          <a:stretch/>
        </p:blipFill>
        <p:spPr>
          <a:xfrm>
            <a:off x="11216900" y="317768"/>
            <a:ext cx="583170" cy="583170"/>
          </a:xfrm>
          <a:prstGeom prst="rect">
            <a:avLst/>
          </a:prstGeom>
          <a:noFill/>
          <a:ln>
            <a:noFill/>
          </a:ln>
        </p:spPr>
      </p:pic>
      <p:sp>
        <p:nvSpPr>
          <p:cNvPr id="1149" name="Google Shape;1149;p36"/>
          <p:cNvSpPr txBox="1"/>
          <p:nvPr/>
        </p:nvSpPr>
        <p:spPr>
          <a:xfrm>
            <a:off x="11716863" y="76676"/>
            <a:ext cx="306648" cy="369332"/>
          </a:xfrm>
          <a:prstGeom prst="rect">
            <a:avLst/>
          </a:prstGeom>
          <a:solidFill>
            <a:srgbClr val="FF656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1800">
                <a:solidFill>
                  <a:schemeClr val="lt1"/>
                </a:solidFill>
                <a:latin typeface="Calibri"/>
                <a:ea typeface="Calibri"/>
                <a:cs typeface="Calibri"/>
                <a:sym typeface="Calibri"/>
              </a:rPr>
              <a:t>M</a:t>
            </a:r>
            <a:endParaRPr b="1" sz="1800">
              <a:solidFill>
                <a:schemeClr val="lt1"/>
              </a:solidFill>
              <a:latin typeface="Calibri"/>
              <a:ea typeface="Calibri"/>
              <a:cs typeface="Calibri"/>
              <a:sym typeface="Calibri"/>
            </a:endParaRPr>
          </a:p>
        </p:txBody>
      </p:sp>
      <p:sp>
        <p:nvSpPr>
          <p:cNvPr id="1150" name="Google Shape;1150;p36"/>
          <p:cNvSpPr/>
          <p:nvPr/>
        </p:nvSpPr>
        <p:spPr>
          <a:xfrm>
            <a:off x="2201844" y="1457191"/>
            <a:ext cx="534156" cy="530438"/>
          </a:xfrm>
          <a:prstGeom prst="ellipse">
            <a:avLst/>
          </a:prstGeom>
          <a:solidFill>
            <a:schemeClr val="dk1"/>
          </a:solidFill>
          <a:ln cap="flat" cmpd="sng" w="12700">
            <a:solidFill>
              <a:srgbClr val="0C413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nvGrpSpPr>
          <p:cNvPr id="1151" name="Google Shape;1151;p36"/>
          <p:cNvGrpSpPr/>
          <p:nvPr/>
        </p:nvGrpSpPr>
        <p:grpSpPr>
          <a:xfrm>
            <a:off x="3885749" y="1384498"/>
            <a:ext cx="1012482" cy="530438"/>
            <a:chOff x="7461567" y="3312422"/>
            <a:chExt cx="1012482" cy="530438"/>
          </a:xfrm>
        </p:grpSpPr>
        <p:sp>
          <p:nvSpPr>
            <p:cNvPr id="1152" name="Google Shape;1152;p36"/>
            <p:cNvSpPr/>
            <p:nvPr/>
          </p:nvSpPr>
          <p:spPr>
            <a:xfrm>
              <a:off x="7461567" y="3312422"/>
              <a:ext cx="534156" cy="530438"/>
            </a:xfrm>
            <a:prstGeom prst="ellipse">
              <a:avLst/>
            </a:prstGeom>
            <a:solidFill>
              <a:srgbClr val="FF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153" name="Google Shape;1153;p36"/>
            <p:cNvSpPr/>
            <p:nvPr/>
          </p:nvSpPr>
          <p:spPr>
            <a:xfrm>
              <a:off x="7939893" y="3312422"/>
              <a:ext cx="534156" cy="530438"/>
            </a:xfrm>
            <a:prstGeom prst="ellipse">
              <a:avLst/>
            </a:prstGeom>
            <a:solidFill>
              <a:srgbClr val="FF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pic>
        <p:nvPicPr>
          <p:cNvPr id="1154" name="Google Shape;1154;p36"/>
          <p:cNvPicPr preferRelativeResize="0"/>
          <p:nvPr/>
        </p:nvPicPr>
        <p:blipFill rotWithShape="1">
          <a:blip r:embed="rId4">
            <a:alphaModFix/>
          </a:blip>
          <a:srcRect b="0" l="0" r="0" t="0"/>
          <a:stretch/>
        </p:blipFill>
        <p:spPr>
          <a:xfrm>
            <a:off x="7966705" y="1420976"/>
            <a:ext cx="2372008" cy="843063"/>
          </a:xfrm>
          <a:prstGeom prst="rect">
            <a:avLst/>
          </a:prstGeom>
          <a:noFill/>
          <a:ln>
            <a:noFill/>
          </a:ln>
        </p:spPr>
      </p:pic>
      <p:sp>
        <p:nvSpPr>
          <p:cNvPr id="1155" name="Google Shape;1155;p36"/>
          <p:cNvSpPr txBox="1"/>
          <p:nvPr/>
        </p:nvSpPr>
        <p:spPr>
          <a:xfrm>
            <a:off x="2995953" y="1457191"/>
            <a:ext cx="653362"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a:t>
            </a:r>
            <a:endParaRPr/>
          </a:p>
        </p:txBody>
      </p:sp>
      <p:sp>
        <p:nvSpPr>
          <p:cNvPr id="1156" name="Google Shape;1156;p36"/>
          <p:cNvSpPr/>
          <p:nvPr/>
        </p:nvSpPr>
        <p:spPr>
          <a:xfrm>
            <a:off x="5724819" y="1842508"/>
            <a:ext cx="1892174" cy="72428"/>
          </a:xfrm>
          <a:prstGeom prst="rightArrow">
            <a:avLst>
              <a:gd fmla="val 50000" name="adj1"/>
              <a:gd fmla="val 50000" name="adj2"/>
            </a:avLst>
          </a:prstGeom>
          <a:solidFill>
            <a:schemeClr val="dk1"/>
          </a:solidFill>
          <a:ln cap="flat" cmpd="sng" w="12700">
            <a:solidFill>
              <a:srgbClr val="0C413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157" name="Google Shape;1157;p36"/>
          <p:cNvSpPr txBox="1"/>
          <p:nvPr/>
        </p:nvSpPr>
        <p:spPr>
          <a:xfrm>
            <a:off x="2171494" y="2785344"/>
            <a:ext cx="744465"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1 </a:t>
            </a:r>
            <a:r>
              <a:rPr b="1" lang="fr-FR" sz="2400">
                <a:solidFill>
                  <a:schemeClr val="dk1"/>
                </a:solidFill>
                <a:latin typeface="Calibri"/>
                <a:ea typeface="Calibri"/>
                <a:cs typeface="Calibri"/>
                <a:sym typeface="Calibri"/>
              </a:rPr>
              <a:t>C</a:t>
            </a:r>
            <a:endParaRPr/>
          </a:p>
        </p:txBody>
      </p:sp>
      <p:sp>
        <p:nvSpPr>
          <p:cNvPr id="1158" name="Google Shape;1158;p36"/>
          <p:cNvSpPr txBox="1"/>
          <p:nvPr/>
        </p:nvSpPr>
        <p:spPr>
          <a:xfrm>
            <a:off x="4191770" y="2827387"/>
            <a:ext cx="744465"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2 </a:t>
            </a:r>
            <a:r>
              <a:rPr b="1" lang="fr-FR" sz="2400">
                <a:solidFill>
                  <a:schemeClr val="dk1"/>
                </a:solidFill>
                <a:latin typeface="Calibri"/>
                <a:ea typeface="Calibri"/>
                <a:cs typeface="Calibri"/>
                <a:sym typeface="Calibri"/>
              </a:rPr>
              <a:t>O</a:t>
            </a:r>
            <a:endParaRPr/>
          </a:p>
        </p:txBody>
      </p:sp>
      <p:sp>
        <p:nvSpPr>
          <p:cNvPr id="1159" name="Google Shape;1159;p36"/>
          <p:cNvSpPr txBox="1"/>
          <p:nvPr/>
        </p:nvSpPr>
        <p:spPr>
          <a:xfrm>
            <a:off x="8176649" y="2880773"/>
            <a:ext cx="1130313"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  2 </a:t>
            </a:r>
            <a:r>
              <a:rPr b="1" lang="fr-FR" sz="2400">
                <a:solidFill>
                  <a:schemeClr val="dk1"/>
                </a:solidFill>
                <a:latin typeface="Calibri"/>
                <a:ea typeface="Calibri"/>
                <a:cs typeface="Calibri"/>
                <a:sym typeface="Calibri"/>
              </a:rPr>
              <a:t>O</a:t>
            </a:r>
            <a:r>
              <a:rPr lang="fr-FR" sz="2400">
                <a:solidFill>
                  <a:schemeClr val="dk1"/>
                </a:solidFill>
                <a:latin typeface="Calibri"/>
                <a:ea typeface="Calibri"/>
                <a:cs typeface="Calibri"/>
                <a:sym typeface="Calibri"/>
              </a:rPr>
              <a:t>   +</a:t>
            </a:r>
            <a:endParaRPr b="1" sz="2400">
              <a:solidFill>
                <a:schemeClr val="dk1"/>
              </a:solidFill>
              <a:latin typeface="Calibri"/>
              <a:ea typeface="Calibri"/>
              <a:cs typeface="Calibri"/>
              <a:sym typeface="Calibri"/>
            </a:endParaRPr>
          </a:p>
        </p:txBody>
      </p:sp>
      <p:sp>
        <p:nvSpPr>
          <p:cNvPr id="1160" name="Google Shape;1160;p36"/>
          <p:cNvSpPr/>
          <p:nvPr/>
        </p:nvSpPr>
        <p:spPr>
          <a:xfrm>
            <a:off x="6023619" y="4482152"/>
            <a:ext cx="851026" cy="588475"/>
          </a:xfrm>
          <a:prstGeom prst="downArrow">
            <a:avLst>
              <a:gd fmla="val 50000" name="adj1"/>
              <a:gd fmla="val 50000" name="adj2"/>
            </a:avLst>
          </a:prstGeom>
          <a:solidFill>
            <a:schemeClr val="accent1"/>
          </a:solidFill>
          <a:ln cap="flat" cmpd="sng" w="12700">
            <a:solidFill>
              <a:srgbClr val="0C413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161" name="Google Shape;1161;p36"/>
          <p:cNvSpPr txBox="1"/>
          <p:nvPr/>
        </p:nvSpPr>
        <p:spPr>
          <a:xfrm>
            <a:off x="833261" y="5128545"/>
            <a:ext cx="10855580"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rgbClr val="FF0000"/>
                </a:solidFill>
                <a:latin typeface="Calibri"/>
                <a:ea typeface="Calibri"/>
                <a:cs typeface="Calibri"/>
                <a:sym typeface="Calibri"/>
              </a:rPr>
              <a:t>La masse se conserve </a:t>
            </a:r>
            <a:r>
              <a:rPr b="1" lang="fr-FR" sz="2400">
                <a:solidFill>
                  <a:schemeClr val="dk1"/>
                </a:solidFill>
                <a:latin typeface="Calibri"/>
                <a:ea typeface="Calibri"/>
                <a:cs typeface="Calibri"/>
                <a:sym typeface="Calibri"/>
              </a:rPr>
              <a:t>lors de cette réaction chimique </a:t>
            </a:r>
            <a:r>
              <a:rPr b="1" lang="fr-FR" sz="2400">
                <a:solidFill>
                  <a:srgbClr val="FF0000"/>
                </a:solidFill>
                <a:latin typeface="Calibri"/>
                <a:ea typeface="Calibri"/>
                <a:cs typeface="Calibri"/>
                <a:sym typeface="Calibri"/>
              </a:rPr>
              <a:t>car</a:t>
            </a:r>
            <a:r>
              <a:rPr b="1" lang="fr-FR" sz="2400">
                <a:solidFill>
                  <a:srgbClr val="0040C0"/>
                </a:solidFill>
                <a:latin typeface="Calibri"/>
                <a:ea typeface="Calibri"/>
                <a:cs typeface="Calibri"/>
                <a:sym typeface="Calibri"/>
              </a:rPr>
              <a:t> les atomes se conservent en genre et en nombre.</a:t>
            </a:r>
            <a:endParaRPr/>
          </a:p>
        </p:txBody>
      </p:sp>
      <p:sp>
        <p:nvSpPr>
          <p:cNvPr id="1162" name="Google Shape;1162;p36"/>
          <p:cNvSpPr/>
          <p:nvPr/>
        </p:nvSpPr>
        <p:spPr>
          <a:xfrm>
            <a:off x="5724819" y="1842508"/>
            <a:ext cx="1892174" cy="72428"/>
          </a:xfrm>
          <a:prstGeom prst="rightArrow">
            <a:avLst>
              <a:gd fmla="val 50000" name="adj1"/>
              <a:gd fmla="val 50000" name="adj2"/>
            </a:avLst>
          </a:prstGeom>
          <a:solidFill>
            <a:schemeClr val="dk1"/>
          </a:solidFill>
          <a:ln cap="flat" cmpd="sng" w="12700">
            <a:solidFill>
              <a:srgbClr val="0C413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cxnSp>
        <p:nvCxnSpPr>
          <p:cNvPr id="1163" name="Google Shape;1163;p36"/>
          <p:cNvCxnSpPr/>
          <p:nvPr/>
        </p:nvCxnSpPr>
        <p:spPr>
          <a:xfrm>
            <a:off x="2468922" y="2064190"/>
            <a:ext cx="0" cy="724437"/>
          </a:xfrm>
          <a:prstGeom prst="straightConnector1">
            <a:avLst/>
          </a:prstGeom>
          <a:noFill/>
          <a:ln cap="flat" cmpd="sng" w="9525">
            <a:solidFill>
              <a:schemeClr val="accent1"/>
            </a:solidFill>
            <a:prstDash val="solid"/>
            <a:miter lim="800000"/>
            <a:headEnd len="sm" w="sm" type="none"/>
            <a:tailEnd len="med" w="med" type="triangle"/>
          </a:ln>
        </p:spPr>
      </p:cxnSp>
      <p:cxnSp>
        <p:nvCxnSpPr>
          <p:cNvPr id="1164" name="Google Shape;1164;p36"/>
          <p:cNvCxnSpPr/>
          <p:nvPr/>
        </p:nvCxnSpPr>
        <p:spPr>
          <a:xfrm>
            <a:off x="4160427" y="2064190"/>
            <a:ext cx="262207" cy="805919"/>
          </a:xfrm>
          <a:prstGeom prst="straightConnector1">
            <a:avLst/>
          </a:prstGeom>
          <a:noFill/>
          <a:ln cap="flat" cmpd="sng" w="9525">
            <a:solidFill>
              <a:schemeClr val="accent1"/>
            </a:solidFill>
            <a:prstDash val="solid"/>
            <a:miter lim="800000"/>
            <a:headEnd len="sm" w="sm" type="none"/>
            <a:tailEnd len="med" w="med" type="triangle"/>
          </a:ln>
        </p:spPr>
      </p:cxnSp>
      <p:cxnSp>
        <p:nvCxnSpPr>
          <p:cNvPr id="1165" name="Google Shape;1165;p36"/>
          <p:cNvCxnSpPr/>
          <p:nvPr/>
        </p:nvCxnSpPr>
        <p:spPr>
          <a:xfrm flipH="1">
            <a:off x="4448213" y="2064190"/>
            <a:ext cx="242054" cy="805919"/>
          </a:xfrm>
          <a:prstGeom prst="straightConnector1">
            <a:avLst/>
          </a:prstGeom>
          <a:noFill/>
          <a:ln cap="flat" cmpd="sng" w="9525">
            <a:solidFill>
              <a:schemeClr val="accent1"/>
            </a:solidFill>
            <a:prstDash val="solid"/>
            <a:miter lim="800000"/>
            <a:headEnd len="sm" w="sm" type="none"/>
            <a:tailEnd len="med" w="med" type="triangle"/>
          </a:ln>
        </p:spPr>
      </p:cxnSp>
      <p:cxnSp>
        <p:nvCxnSpPr>
          <p:cNvPr id="1166" name="Google Shape;1166;p36"/>
          <p:cNvCxnSpPr/>
          <p:nvPr/>
        </p:nvCxnSpPr>
        <p:spPr>
          <a:xfrm>
            <a:off x="9049282" y="2104930"/>
            <a:ext cx="674139" cy="832685"/>
          </a:xfrm>
          <a:prstGeom prst="straightConnector1">
            <a:avLst/>
          </a:prstGeom>
          <a:noFill/>
          <a:ln cap="flat" cmpd="sng" w="9525">
            <a:solidFill>
              <a:schemeClr val="accent1"/>
            </a:solidFill>
            <a:prstDash val="solid"/>
            <a:miter lim="800000"/>
            <a:headEnd len="sm" w="sm" type="none"/>
            <a:tailEnd len="med" w="med" type="triangle"/>
          </a:ln>
        </p:spPr>
      </p:cxnSp>
      <p:cxnSp>
        <p:nvCxnSpPr>
          <p:cNvPr id="1167" name="Google Shape;1167;p36"/>
          <p:cNvCxnSpPr/>
          <p:nvPr/>
        </p:nvCxnSpPr>
        <p:spPr>
          <a:xfrm>
            <a:off x="8329187" y="2064190"/>
            <a:ext cx="222155" cy="800998"/>
          </a:xfrm>
          <a:prstGeom prst="straightConnector1">
            <a:avLst/>
          </a:prstGeom>
          <a:noFill/>
          <a:ln cap="flat" cmpd="sng" w="9525">
            <a:solidFill>
              <a:schemeClr val="accent1"/>
            </a:solidFill>
            <a:prstDash val="solid"/>
            <a:miter lim="800000"/>
            <a:headEnd len="sm" w="sm" type="none"/>
            <a:tailEnd len="med" w="med" type="triangle"/>
          </a:ln>
        </p:spPr>
      </p:cxnSp>
      <p:cxnSp>
        <p:nvCxnSpPr>
          <p:cNvPr id="1168" name="Google Shape;1168;p36"/>
          <p:cNvCxnSpPr/>
          <p:nvPr/>
        </p:nvCxnSpPr>
        <p:spPr>
          <a:xfrm flipH="1">
            <a:off x="8573981" y="2032503"/>
            <a:ext cx="926465" cy="832685"/>
          </a:xfrm>
          <a:prstGeom prst="straightConnector1">
            <a:avLst/>
          </a:prstGeom>
          <a:noFill/>
          <a:ln cap="flat" cmpd="sng" w="9525">
            <a:solidFill>
              <a:schemeClr val="accent1"/>
            </a:solidFill>
            <a:prstDash val="solid"/>
            <a:miter lim="800000"/>
            <a:headEnd len="sm" w="sm" type="none"/>
            <a:tailEnd len="med" w="med" type="triangle"/>
          </a:ln>
        </p:spPr>
      </p:cxnSp>
      <p:sp>
        <p:nvSpPr>
          <p:cNvPr id="1169" name="Google Shape;1169;p36"/>
          <p:cNvSpPr txBox="1"/>
          <p:nvPr/>
        </p:nvSpPr>
        <p:spPr>
          <a:xfrm>
            <a:off x="9410030" y="2856248"/>
            <a:ext cx="744465"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1 </a:t>
            </a:r>
            <a:r>
              <a:rPr b="1" lang="fr-FR" sz="2400">
                <a:solidFill>
                  <a:schemeClr val="dk1"/>
                </a:solidFill>
                <a:latin typeface="Calibri"/>
                <a:ea typeface="Calibri"/>
                <a:cs typeface="Calibri"/>
                <a:sym typeface="Calibri"/>
              </a:rPr>
              <a:t>C</a:t>
            </a:r>
            <a:endParaRPr/>
          </a:p>
        </p:txBody>
      </p:sp>
      <p:sp>
        <p:nvSpPr>
          <p:cNvPr id="1170" name="Google Shape;1170;p36"/>
          <p:cNvSpPr/>
          <p:nvPr/>
        </p:nvSpPr>
        <p:spPr>
          <a:xfrm rot="5400000">
            <a:off x="3212941" y="2055052"/>
            <a:ext cx="622836" cy="2747744"/>
          </a:xfrm>
          <a:prstGeom prst="rightBrace">
            <a:avLst>
              <a:gd fmla="val 8333" name="adj1"/>
              <a:gd fmla="val 50000" name="adj2"/>
            </a:avLst>
          </a:prstGeom>
          <a:noFill/>
          <a:ln cap="flat" cmpd="sng" w="9525">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1171" name="Google Shape;1171;p36"/>
          <p:cNvSpPr/>
          <p:nvPr/>
        </p:nvSpPr>
        <p:spPr>
          <a:xfrm rot="5400000">
            <a:off x="8841291" y="2028620"/>
            <a:ext cx="622836" cy="2747744"/>
          </a:xfrm>
          <a:prstGeom prst="rightBrace">
            <a:avLst>
              <a:gd fmla="val 8333" name="adj1"/>
              <a:gd fmla="val 50000" name="adj2"/>
            </a:avLst>
          </a:prstGeom>
          <a:noFill/>
          <a:ln cap="flat" cmpd="sng" w="9525">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1172" name="Google Shape;1172;p36"/>
          <p:cNvSpPr txBox="1"/>
          <p:nvPr/>
        </p:nvSpPr>
        <p:spPr>
          <a:xfrm>
            <a:off x="2644939" y="3793293"/>
            <a:ext cx="2291296"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rgbClr val="0040C0"/>
                </a:solidFill>
                <a:latin typeface="Calibri"/>
                <a:ea typeface="Calibri"/>
                <a:cs typeface="Calibri"/>
                <a:sym typeface="Calibri"/>
              </a:rPr>
              <a:t>m(C)  +  2 m(O) </a:t>
            </a:r>
            <a:endParaRPr/>
          </a:p>
        </p:txBody>
      </p:sp>
      <p:sp>
        <p:nvSpPr>
          <p:cNvPr id="1173" name="Google Shape;1173;p36"/>
          <p:cNvSpPr txBox="1"/>
          <p:nvPr/>
        </p:nvSpPr>
        <p:spPr>
          <a:xfrm>
            <a:off x="8354798" y="3698360"/>
            <a:ext cx="2291296"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rgbClr val="FF0000"/>
                </a:solidFill>
                <a:latin typeface="Calibri"/>
                <a:ea typeface="Calibri"/>
                <a:cs typeface="Calibri"/>
                <a:sym typeface="Calibri"/>
              </a:rPr>
              <a:t>m(C)  +  2 m(O) </a:t>
            </a:r>
            <a:endParaRPr/>
          </a:p>
        </p:txBody>
      </p:sp>
      <p:sp>
        <p:nvSpPr>
          <p:cNvPr id="1174" name="Google Shape;1174;p36"/>
          <p:cNvSpPr txBox="1"/>
          <p:nvPr/>
        </p:nvSpPr>
        <p:spPr>
          <a:xfrm>
            <a:off x="6271057" y="3583329"/>
            <a:ext cx="1204110"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4000">
                <a:solidFill>
                  <a:srgbClr val="FF0000"/>
                </a:solidFill>
                <a:latin typeface="Calibri"/>
                <a:ea typeface="Calibri"/>
                <a:cs typeface="Calibri"/>
                <a:sym typeface="Calibri"/>
              </a:rPr>
              <a:t>=</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5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15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15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15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15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15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15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15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16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16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16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16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16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16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16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16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7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7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7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7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7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6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6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8" name="Shape 1178"/>
        <p:cNvGrpSpPr/>
        <p:nvPr/>
      </p:nvGrpSpPr>
      <p:grpSpPr>
        <a:xfrm>
          <a:off x="0" y="0"/>
          <a:ext cx="0" cy="0"/>
          <a:chOff x="0" y="0"/>
          <a:chExt cx="0" cy="0"/>
        </a:xfrm>
      </p:grpSpPr>
      <p:sp>
        <p:nvSpPr>
          <p:cNvPr id="1179" name="Google Shape;1179;p37"/>
          <p:cNvSpPr txBox="1"/>
          <p:nvPr/>
        </p:nvSpPr>
        <p:spPr>
          <a:xfrm>
            <a:off x="391930" y="681594"/>
            <a:ext cx="11176000"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L’enseignant·e présente le bilan avec une voix claire et un rythme adéquat.</a:t>
            </a:r>
            <a:endParaRPr/>
          </a:p>
        </p:txBody>
      </p:sp>
      <p:sp>
        <p:nvSpPr>
          <p:cNvPr id="1180" name="Google Shape;1180;p37"/>
          <p:cNvSpPr/>
          <p:nvPr/>
        </p:nvSpPr>
        <p:spPr>
          <a:xfrm>
            <a:off x="847511" y="256700"/>
            <a:ext cx="10307830" cy="409673"/>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Voici un résumé de ce que Je dois faire pour expliquer la conservation de la masse lors d’une réaction chimique.</a:t>
            </a:r>
            <a:endParaRPr/>
          </a:p>
        </p:txBody>
      </p:sp>
      <p:pic>
        <p:nvPicPr>
          <p:cNvPr id="1181" name="Google Shape;1181;p37"/>
          <p:cNvPicPr preferRelativeResize="0"/>
          <p:nvPr/>
        </p:nvPicPr>
        <p:blipFill rotWithShape="1">
          <a:blip r:embed="rId3">
            <a:alphaModFix/>
          </a:blip>
          <a:srcRect b="0" l="0" r="0" t="0"/>
          <a:stretch/>
        </p:blipFill>
        <p:spPr>
          <a:xfrm>
            <a:off x="11216900" y="317768"/>
            <a:ext cx="583170" cy="583170"/>
          </a:xfrm>
          <a:prstGeom prst="rect">
            <a:avLst/>
          </a:prstGeom>
          <a:noFill/>
          <a:ln>
            <a:noFill/>
          </a:ln>
        </p:spPr>
      </p:pic>
      <p:sp>
        <p:nvSpPr>
          <p:cNvPr id="1182" name="Google Shape;1182;p37"/>
          <p:cNvSpPr txBox="1"/>
          <p:nvPr/>
        </p:nvSpPr>
        <p:spPr>
          <a:xfrm>
            <a:off x="11716863" y="76676"/>
            <a:ext cx="306648" cy="369332"/>
          </a:xfrm>
          <a:prstGeom prst="rect">
            <a:avLst/>
          </a:prstGeom>
          <a:solidFill>
            <a:srgbClr val="FF656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1800">
                <a:solidFill>
                  <a:schemeClr val="lt1"/>
                </a:solidFill>
                <a:latin typeface="Calibri"/>
                <a:ea typeface="Calibri"/>
                <a:cs typeface="Calibri"/>
                <a:sym typeface="Calibri"/>
              </a:rPr>
              <a:t>M</a:t>
            </a:r>
            <a:endParaRPr b="1" sz="1800">
              <a:solidFill>
                <a:schemeClr val="lt1"/>
              </a:solidFill>
              <a:latin typeface="Calibri"/>
              <a:ea typeface="Calibri"/>
              <a:cs typeface="Calibri"/>
              <a:sym typeface="Calibri"/>
            </a:endParaRPr>
          </a:p>
        </p:txBody>
      </p:sp>
      <p:sp>
        <p:nvSpPr>
          <p:cNvPr id="1183" name="Google Shape;1183;p37"/>
          <p:cNvSpPr txBox="1"/>
          <p:nvPr/>
        </p:nvSpPr>
        <p:spPr>
          <a:xfrm>
            <a:off x="688063" y="1376379"/>
            <a:ext cx="11112007"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1</a:t>
            </a:r>
            <a:r>
              <a:rPr lang="fr-FR" sz="2400">
                <a:solidFill>
                  <a:schemeClr val="dk1"/>
                </a:solidFill>
                <a:latin typeface="Calibri"/>
                <a:ea typeface="Calibri"/>
                <a:cs typeface="Calibri"/>
                <a:sym typeface="Calibri"/>
              </a:rPr>
              <a:t>.J’identifie les réactifs et les produits et leurs masses pour vérifier la conservation de la masse. </a:t>
            </a:r>
            <a:endParaRPr/>
          </a:p>
        </p:txBody>
      </p:sp>
      <p:sp>
        <p:nvSpPr>
          <p:cNvPr id="1184" name="Google Shape;1184;p37"/>
          <p:cNvSpPr txBox="1"/>
          <p:nvPr/>
        </p:nvSpPr>
        <p:spPr>
          <a:xfrm>
            <a:off x="751437" y="2406964"/>
            <a:ext cx="9950245"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2</a:t>
            </a:r>
            <a:r>
              <a:rPr lang="fr-FR" sz="2400">
                <a:solidFill>
                  <a:schemeClr val="dk1"/>
                </a:solidFill>
                <a:latin typeface="Calibri"/>
                <a:ea typeface="Calibri"/>
                <a:cs typeface="Calibri"/>
                <a:sym typeface="Calibri"/>
              </a:rPr>
              <a:t>. J’écris l’équation littérale de la réaction chimique.</a:t>
            </a:r>
            <a:endParaRPr/>
          </a:p>
        </p:txBody>
      </p:sp>
      <p:sp>
        <p:nvSpPr>
          <p:cNvPr id="1185" name="Google Shape;1185;p37"/>
          <p:cNvSpPr txBox="1"/>
          <p:nvPr/>
        </p:nvSpPr>
        <p:spPr>
          <a:xfrm>
            <a:off x="751437" y="3158375"/>
            <a:ext cx="11176000"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3</a:t>
            </a:r>
            <a:r>
              <a:rPr lang="fr-FR" sz="2400">
                <a:solidFill>
                  <a:schemeClr val="dk1"/>
                </a:solidFill>
                <a:latin typeface="Calibri"/>
                <a:ea typeface="Calibri"/>
                <a:cs typeface="Calibri"/>
                <a:sym typeface="Calibri"/>
              </a:rPr>
              <a:t>. J’associe à chaque réactif et à chaque produit son symbole chimique ainsi que son modèle moléculaire.</a:t>
            </a:r>
            <a:endParaRPr/>
          </a:p>
        </p:txBody>
      </p:sp>
      <p:sp>
        <p:nvSpPr>
          <p:cNvPr id="1186" name="Google Shape;1186;p37"/>
          <p:cNvSpPr txBox="1"/>
          <p:nvPr/>
        </p:nvSpPr>
        <p:spPr>
          <a:xfrm>
            <a:off x="847511" y="4329635"/>
            <a:ext cx="1117600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4</a:t>
            </a:r>
            <a:r>
              <a:rPr lang="fr-FR" sz="2400">
                <a:solidFill>
                  <a:schemeClr val="dk1"/>
                </a:solidFill>
                <a:latin typeface="Calibri"/>
                <a:ea typeface="Calibri"/>
                <a:cs typeface="Calibri"/>
                <a:sym typeface="Calibri"/>
              </a:rPr>
              <a:t>. Je vérifie que les atomes se conservent en genre et en nombre.</a:t>
            </a:r>
            <a:endParaRPr/>
          </a:p>
        </p:txBody>
      </p:sp>
      <p:sp>
        <p:nvSpPr>
          <p:cNvPr id="1187" name="Google Shape;1187;p37"/>
          <p:cNvSpPr txBox="1"/>
          <p:nvPr/>
        </p:nvSpPr>
        <p:spPr>
          <a:xfrm>
            <a:off x="847511" y="5126066"/>
            <a:ext cx="11176000"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5</a:t>
            </a:r>
            <a:r>
              <a:rPr lang="fr-FR" sz="2400">
                <a:solidFill>
                  <a:schemeClr val="dk1"/>
                </a:solidFill>
                <a:latin typeface="Calibri"/>
                <a:ea typeface="Calibri"/>
                <a:cs typeface="Calibri"/>
                <a:sym typeface="Calibri"/>
              </a:rPr>
              <a:t>. Je compare la masse totale des réactifs consommés à la masse totale des produits formés afin de montrer que la masse se conserve.</a:t>
            </a:r>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FFFF"/>
            </a:gs>
            <a:gs pos="21000">
              <a:srgbClr val="FFFFFF"/>
            </a:gs>
            <a:gs pos="41000">
              <a:srgbClr val="1C6FA9"/>
            </a:gs>
            <a:gs pos="100000">
              <a:srgbClr val="FFFFFF"/>
            </a:gs>
          </a:gsLst>
          <a:path path="circle">
            <a:fillToRect b="50%" l="50%" r="50%" t="50%"/>
          </a:path>
          <a:tileRect/>
        </a:gradFill>
      </p:bgPr>
    </p:bg>
    <p:spTree>
      <p:nvGrpSpPr>
        <p:cNvPr id="1191" name="Shape 1191"/>
        <p:cNvGrpSpPr/>
        <p:nvPr/>
      </p:nvGrpSpPr>
      <p:grpSpPr>
        <a:xfrm>
          <a:off x="0" y="0"/>
          <a:ext cx="0" cy="0"/>
          <a:chOff x="0" y="0"/>
          <a:chExt cx="0" cy="0"/>
        </a:xfrm>
      </p:grpSpPr>
      <p:grpSp>
        <p:nvGrpSpPr>
          <p:cNvPr id="1192" name="Google Shape;1192;p38"/>
          <p:cNvGrpSpPr/>
          <p:nvPr/>
        </p:nvGrpSpPr>
        <p:grpSpPr>
          <a:xfrm>
            <a:off x="812159" y="829917"/>
            <a:ext cx="10567685" cy="5198169"/>
            <a:chOff x="2184400" y="1402025"/>
            <a:chExt cx="7823200" cy="4942038"/>
          </a:xfrm>
        </p:grpSpPr>
        <p:sp>
          <p:nvSpPr>
            <p:cNvPr id="1193" name="Google Shape;1193;p38"/>
            <p:cNvSpPr/>
            <p:nvPr/>
          </p:nvSpPr>
          <p:spPr>
            <a:xfrm>
              <a:off x="2184400" y="1402025"/>
              <a:ext cx="7823200" cy="4942038"/>
            </a:xfrm>
            <a:prstGeom prst="roundRect">
              <a:avLst>
                <a:gd fmla="val 2665" name="adj"/>
              </a:avLst>
            </a:prstGeom>
            <a:solidFill>
              <a:srgbClr val="0F9ED5"/>
            </a:solidFill>
            <a:ln cap="flat" cmpd="sng" w="12700">
              <a:solidFill>
                <a:srgbClr val="0F9ED5"/>
              </a:solidFill>
              <a:prstDash val="solid"/>
              <a:miter lim="800000"/>
              <a:headEnd len="sm" w="sm" type="none"/>
              <a:tailEnd len="sm" w="sm" type="none"/>
            </a:ln>
            <a:effectLst>
              <a:outerShdw blurRad="63500" sx="102000" rotWithShape="0" algn="ctr" sy="102000">
                <a:srgbClr val="000000">
                  <a:alpha val="6666"/>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1194" name="Google Shape;1194;p38"/>
            <p:cNvSpPr/>
            <p:nvPr/>
          </p:nvSpPr>
          <p:spPr>
            <a:xfrm>
              <a:off x="2284185" y="1499313"/>
              <a:ext cx="7623629" cy="4747463"/>
            </a:xfrm>
            <a:prstGeom prst="rect">
              <a:avLst/>
            </a:prstGeom>
            <a:solidFill>
              <a:schemeClr val="lt1"/>
            </a:solidFill>
            <a:ln>
              <a:noFill/>
            </a:ln>
          </p:spPr>
          <p:txBody>
            <a:bodyPr anchorCtr="1" anchor="ctr" bIns="45700" lIns="91425" spcFirstLastPara="1" rIns="91425" wrap="square" tIns="45700">
              <a:noAutofit/>
            </a:bodyPr>
            <a:lstStyle/>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a:p>
              <a:pPr indent="0" lvl="0" marL="0" marR="0" rtl="0" algn="ctr">
                <a:spcBef>
                  <a:spcPts val="0"/>
                </a:spcBef>
                <a:spcAft>
                  <a:spcPts val="0"/>
                </a:spcAft>
                <a:buNone/>
              </a:pPr>
              <a:r>
                <a:rPr b="1" lang="fr-FR" sz="4400">
                  <a:solidFill>
                    <a:srgbClr val="000000"/>
                  </a:solidFill>
                  <a:latin typeface="Calibri"/>
                  <a:ea typeface="Calibri"/>
                  <a:cs typeface="Calibri"/>
                  <a:sym typeface="Calibri"/>
                </a:rPr>
                <a:t>Pratique collective</a:t>
              </a:r>
              <a:endParaRPr/>
            </a:p>
          </p:txBody>
        </p:sp>
      </p:grpSp>
      <p:grpSp>
        <p:nvGrpSpPr>
          <p:cNvPr id="1195" name="Google Shape;1195;p38"/>
          <p:cNvGrpSpPr/>
          <p:nvPr/>
        </p:nvGrpSpPr>
        <p:grpSpPr>
          <a:xfrm>
            <a:off x="8796759" y="4917801"/>
            <a:ext cx="2425143" cy="936371"/>
            <a:chOff x="8796759" y="4917801"/>
            <a:chExt cx="2425142" cy="936370"/>
          </a:xfrm>
        </p:grpSpPr>
        <p:sp>
          <p:nvSpPr>
            <p:cNvPr id="1196" name="Google Shape;1196;p38"/>
            <p:cNvSpPr/>
            <p:nvPr/>
          </p:nvSpPr>
          <p:spPr>
            <a:xfrm>
              <a:off x="10285531" y="4917801"/>
              <a:ext cx="936370" cy="936370"/>
            </a:xfrm>
            <a:prstGeom prst="ellipse">
              <a:avLst/>
            </a:prstGeom>
            <a:blipFill rotWithShape="1">
              <a:blip r:embed="rId3">
                <a:alphaModFix/>
              </a:blip>
              <a:stretch>
                <a:fillRect b="0" l="0" r="0" t="0"/>
              </a:stretch>
            </a:blip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rgbClr val="FFFFFF"/>
                </a:solidFill>
                <a:latin typeface="Calibri"/>
                <a:ea typeface="Calibri"/>
                <a:cs typeface="Calibri"/>
                <a:sym typeface="Calibri"/>
              </a:endParaRPr>
            </a:p>
          </p:txBody>
        </p:sp>
        <p:sp>
          <p:nvSpPr>
            <p:cNvPr id="1197" name="Google Shape;1197;p38"/>
            <p:cNvSpPr/>
            <p:nvPr/>
          </p:nvSpPr>
          <p:spPr>
            <a:xfrm>
              <a:off x="8796759" y="5060928"/>
              <a:ext cx="1569327" cy="65011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rPr b="1" lang="fr-FR" sz="3600">
                  <a:solidFill>
                    <a:srgbClr val="000000"/>
                  </a:solidFill>
                  <a:latin typeface="Calibri"/>
                  <a:ea typeface="Calibri"/>
                  <a:cs typeface="Calibri"/>
                  <a:sym typeface="Calibri"/>
                </a:rPr>
                <a:t>10 min</a:t>
              </a:r>
              <a:endParaRPr/>
            </a:p>
          </p:txBody>
        </p:sp>
      </p:grpSp>
      <p:pic>
        <p:nvPicPr>
          <p:cNvPr id="1198" name="Google Shape;1198;p38"/>
          <p:cNvPicPr preferRelativeResize="0"/>
          <p:nvPr/>
        </p:nvPicPr>
        <p:blipFill rotWithShape="1">
          <a:blip r:embed="rId4">
            <a:alphaModFix/>
          </a:blip>
          <a:srcRect b="0" l="0" r="0" t="0"/>
          <a:stretch/>
        </p:blipFill>
        <p:spPr>
          <a:xfrm>
            <a:off x="4992506" y="1398207"/>
            <a:ext cx="2206989" cy="2206989"/>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2" name="Shape 1202"/>
        <p:cNvGrpSpPr/>
        <p:nvPr/>
      </p:nvGrpSpPr>
      <p:grpSpPr>
        <a:xfrm>
          <a:off x="0" y="0"/>
          <a:ext cx="0" cy="0"/>
          <a:chOff x="0" y="0"/>
          <a:chExt cx="0" cy="0"/>
        </a:xfrm>
      </p:grpSpPr>
      <p:sp>
        <p:nvSpPr>
          <p:cNvPr id="1203" name="Google Shape;1203;p39"/>
          <p:cNvSpPr txBox="1"/>
          <p:nvPr/>
        </p:nvSpPr>
        <p:spPr>
          <a:xfrm>
            <a:off x="774700" y="177800"/>
            <a:ext cx="10553700" cy="5080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Prenez vos ardoises et écrivez-y votre réponse. Choisissez la proposition correcte.</a:t>
            </a:r>
            <a:endParaRPr/>
          </a:p>
        </p:txBody>
      </p:sp>
      <p:sp>
        <p:nvSpPr>
          <p:cNvPr id="1204" name="Google Shape;1204;p39"/>
          <p:cNvSpPr txBox="1"/>
          <p:nvPr/>
        </p:nvSpPr>
        <p:spPr>
          <a:xfrm>
            <a:off x="241300" y="623231"/>
            <a:ext cx="11176000"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L’enseignant·e clarifie la question et peut utiliser l’alternance linguistique si besoin.</a:t>
            </a:r>
            <a:endParaRPr/>
          </a:p>
        </p:txBody>
      </p:sp>
      <p:sp>
        <p:nvSpPr>
          <p:cNvPr id="1205" name="Google Shape;1205;p39"/>
          <p:cNvSpPr txBox="1"/>
          <p:nvPr/>
        </p:nvSpPr>
        <p:spPr>
          <a:xfrm>
            <a:off x="457121" y="1016491"/>
            <a:ext cx="11277758" cy="830997"/>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On réalise la combustion d’un ruban de magnésium dans le dioxygène. Il se forme de l’oxyde de magnésium. </a:t>
            </a:r>
            <a:endParaRPr/>
          </a:p>
        </p:txBody>
      </p:sp>
      <p:sp>
        <p:nvSpPr>
          <p:cNvPr id="1206" name="Google Shape;1206;p39"/>
          <p:cNvSpPr/>
          <p:nvPr/>
        </p:nvSpPr>
        <p:spPr>
          <a:xfrm>
            <a:off x="1585485" y="5230509"/>
            <a:ext cx="2207252"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1" lang="fr-FR" sz="2400">
                <a:solidFill>
                  <a:srgbClr val="FF0000"/>
                </a:solidFill>
                <a:latin typeface="Calibri"/>
                <a:ea typeface="Calibri"/>
                <a:cs typeface="Calibri"/>
                <a:sym typeface="Calibri"/>
              </a:rPr>
              <a:t>m </a:t>
            </a:r>
            <a:r>
              <a:rPr b="1" i="1" lang="fr-FR" sz="2400">
                <a:solidFill>
                  <a:srgbClr val="FF0000"/>
                </a:solidFill>
                <a:latin typeface="Cambria Math"/>
                <a:ea typeface="Cambria Math"/>
                <a:cs typeface="Cambria Math"/>
                <a:sym typeface="Cambria Math"/>
              </a:rPr>
              <a:t>&lt;   230g</a:t>
            </a:r>
            <a:endParaRPr sz="2400">
              <a:solidFill>
                <a:schemeClr val="dk1"/>
              </a:solidFill>
              <a:latin typeface="Calibri"/>
              <a:ea typeface="Calibri"/>
              <a:cs typeface="Calibri"/>
              <a:sym typeface="Calibri"/>
            </a:endParaRPr>
          </a:p>
        </p:txBody>
      </p:sp>
      <p:sp>
        <p:nvSpPr>
          <p:cNvPr id="1207" name="Google Shape;1207;p39"/>
          <p:cNvSpPr/>
          <p:nvPr/>
        </p:nvSpPr>
        <p:spPr>
          <a:xfrm>
            <a:off x="5554763" y="5230509"/>
            <a:ext cx="2216248"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1" lang="fr-FR" sz="2400">
                <a:solidFill>
                  <a:srgbClr val="FF0000"/>
                </a:solidFill>
                <a:latin typeface="Calibri"/>
                <a:ea typeface="Calibri"/>
                <a:cs typeface="Calibri"/>
                <a:sym typeface="Calibri"/>
              </a:rPr>
              <a:t>m </a:t>
            </a:r>
            <a:r>
              <a:rPr b="1" i="1" lang="fr-FR" sz="2400">
                <a:solidFill>
                  <a:srgbClr val="FF0000"/>
                </a:solidFill>
                <a:latin typeface="Cambria Math"/>
                <a:ea typeface="Cambria Math"/>
                <a:cs typeface="Cambria Math"/>
                <a:sym typeface="Cambria Math"/>
              </a:rPr>
              <a:t> &gt;  230g</a:t>
            </a:r>
            <a:endParaRPr sz="2400">
              <a:solidFill>
                <a:schemeClr val="dk1"/>
              </a:solidFill>
              <a:latin typeface="Calibri"/>
              <a:ea typeface="Calibri"/>
              <a:cs typeface="Calibri"/>
              <a:sym typeface="Calibri"/>
            </a:endParaRPr>
          </a:p>
        </p:txBody>
      </p:sp>
      <p:sp>
        <p:nvSpPr>
          <p:cNvPr id="1208" name="Google Shape;1208;p39"/>
          <p:cNvSpPr txBox="1"/>
          <p:nvPr/>
        </p:nvSpPr>
        <p:spPr>
          <a:xfrm>
            <a:off x="11504110" y="62468"/>
            <a:ext cx="591434" cy="369332"/>
          </a:xfrm>
          <a:prstGeom prst="rect">
            <a:avLst/>
          </a:prstGeom>
          <a:solidFill>
            <a:srgbClr val="5FADE4"/>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chemeClr val="lt1"/>
                </a:solidFill>
                <a:latin typeface="Calibri"/>
                <a:ea typeface="Calibri"/>
                <a:cs typeface="Calibri"/>
                <a:sym typeface="Calibri"/>
              </a:rPr>
              <a:t>VdC</a:t>
            </a:r>
            <a:endParaRPr b="1" sz="1800">
              <a:solidFill>
                <a:schemeClr val="lt1"/>
              </a:solidFill>
              <a:latin typeface="Calibri"/>
              <a:ea typeface="Calibri"/>
              <a:cs typeface="Calibri"/>
              <a:sym typeface="Calibri"/>
            </a:endParaRPr>
          </a:p>
        </p:txBody>
      </p:sp>
      <p:grpSp>
        <p:nvGrpSpPr>
          <p:cNvPr id="1209" name="Google Shape;1209;p39"/>
          <p:cNvGrpSpPr/>
          <p:nvPr/>
        </p:nvGrpSpPr>
        <p:grpSpPr>
          <a:xfrm>
            <a:off x="10736910" y="150123"/>
            <a:ext cx="724840" cy="625508"/>
            <a:chOff x="779844" y="4335989"/>
            <a:chExt cx="563238" cy="575842"/>
          </a:xfrm>
        </p:grpSpPr>
        <p:pic>
          <p:nvPicPr>
            <p:cNvPr descr="Une image contenant Dessin animé, clipart, Animation, illustration&#10;&#10;Description générée automatiquement" id="1210" name="Google Shape;1210;p39"/>
            <p:cNvPicPr preferRelativeResize="0"/>
            <p:nvPr/>
          </p:nvPicPr>
          <p:blipFill rotWithShape="1">
            <a:blip r:embed="rId3">
              <a:alphaModFix/>
            </a:blip>
            <a:srcRect b="23864" l="18242" r="18458" t="9344"/>
            <a:stretch/>
          </p:blipFill>
          <p:spPr>
            <a:xfrm>
              <a:off x="779844" y="4335989"/>
              <a:ext cx="563238" cy="575842"/>
            </a:xfrm>
            <a:prstGeom prst="rect">
              <a:avLst/>
            </a:prstGeom>
            <a:noFill/>
            <a:ln>
              <a:noFill/>
            </a:ln>
          </p:spPr>
        </p:pic>
        <p:sp>
          <p:nvSpPr>
            <p:cNvPr id="1211" name="Google Shape;1211;p39"/>
            <p:cNvSpPr/>
            <p:nvPr/>
          </p:nvSpPr>
          <p:spPr>
            <a:xfrm>
              <a:off x="1146883" y="4430870"/>
              <a:ext cx="160172" cy="106680"/>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67">
                <a:solidFill>
                  <a:srgbClr val="FFFFFF"/>
                </a:solidFill>
                <a:latin typeface="Arial"/>
                <a:ea typeface="Arial"/>
                <a:cs typeface="Arial"/>
                <a:sym typeface="Arial"/>
              </a:endParaRPr>
            </a:p>
          </p:txBody>
        </p:sp>
      </p:grpSp>
      <p:sp>
        <p:nvSpPr>
          <p:cNvPr id="1212" name="Google Shape;1212;p39"/>
          <p:cNvSpPr/>
          <p:nvPr/>
        </p:nvSpPr>
        <p:spPr>
          <a:xfrm>
            <a:off x="1144489" y="5205810"/>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A</a:t>
            </a:r>
            <a:endParaRPr/>
          </a:p>
        </p:txBody>
      </p:sp>
      <p:sp>
        <p:nvSpPr>
          <p:cNvPr id="1213" name="Google Shape;1213;p39"/>
          <p:cNvSpPr/>
          <p:nvPr/>
        </p:nvSpPr>
        <p:spPr>
          <a:xfrm>
            <a:off x="5122763" y="5240341"/>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B</a:t>
            </a:r>
            <a:endParaRPr/>
          </a:p>
        </p:txBody>
      </p:sp>
      <p:pic>
        <p:nvPicPr>
          <p:cNvPr descr="Une image contenant texte, balance&#10;&#10;Le contenu généré par l’IA peut être incorrect." id="1214" name="Google Shape;1214;p39"/>
          <p:cNvPicPr preferRelativeResize="0"/>
          <p:nvPr/>
        </p:nvPicPr>
        <p:blipFill rotWithShape="1">
          <a:blip r:embed="rId4">
            <a:alphaModFix/>
          </a:blip>
          <a:srcRect b="0" l="0" r="0" t="0"/>
          <a:stretch/>
        </p:blipFill>
        <p:spPr>
          <a:xfrm>
            <a:off x="1497574" y="1909460"/>
            <a:ext cx="1543265" cy="2295845"/>
          </a:xfrm>
          <a:prstGeom prst="rect">
            <a:avLst/>
          </a:prstGeom>
          <a:noFill/>
          <a:ln>
            <a:noFill/>
          </a:ln>
        </p:spPr>
      </p:pic>
      <p:cxnSp>
        <p:nvCxnSpPr>
          <p:cNvPr id="1215" name="Google Shape;1215;p39"/>
          <p:cNvCxnSpPr/>
          <p:nvPr/>
        </p:nvCxnSpPr>
        <p:spPr>
          <a:xfrm>
            <a:off x="1329988" y="2676532"/>
            <a:ext cx="1004716" cy="0"/>
          </a:xfrm>
          <a:prstGeom prst="straightConnector1">
            <a:avLst/>
          </a:prstGeom>
          <a:noFill/>
          <a:ln cap="flat" cmpd="sng" w="19050">
            <a:solidFill>
              <a:schemeClr val="dk1"/>
            </a:solidFill>
            <a:prstDash val="solid"/>
            <a:miter lim="800000"/>
            <a:headEnd len="sm" w="sm" type="none"/>
            <a:tailEnd len="med" w="med" type="triangle"/>
          </a:ln>
        </p:spPr>
      </p:cxnSp>
      <p:cxnSp>
        <p:nvCxnSpPr>
          <p:cNvPr id="1216" name="Google Shape;1216;p39"/>
          <p:cNvCxnSpPr/>
          <p:nvPr/>
        </p:nvCxnSpPr>
        <p:spPr>
          <a:xfrm>
            <a:off x="1329988" y="3333863"/>
            <a:ext cx="846710" cy="0"/>
          </a:xfrm>
          <a:prstGeom prst="straightConnector1">
            <a:avLst/>
          </a:prstGeom>
          <a:noFill/>
          <a:ln cap="flat" cmpd="sng" w="19050">
            <a:solidFill>
              <a:schemeClr val="dk1"/>
            </a:solidFill>
            <a:prstDash val="solid"/>
            <a:miter lim="800000"/>
            <a:headEnd len="sm" w="sm" type="none"/>
            <a:tailEnd len="med" w="med" type="triangle"/>
          </a:ln>
        </p:spPr>
      </p:cxnSp>
      <p:sp>
        <p:nvSpPr>
          <p:cNvPr id="1217" name="Google Shape;1217;p39"/>
          <p:cNvSpPr txBox="1"/>
          <p:nvPr/>
        </p:nvSpPr>
        <p:spPr>
          <a:xfrm>
            <a:off x="241300" y="2427217"/>
            <a:ext cx="1665838"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1800">
                <a:solidFill>
                  <a:schemeClr val="dk1"/>
                </a:solidFill>
                <a:latin typeface="Calibri"/>
                <a:ea typeface="Calibri"/>
                <a:cs typeface="Calibri"/>
                <a:sym typeface="Calibri"/>
              </a:rPr>
              <a:t>Ruban de magnésium </a:t>
            </a:r>
            <a:r>
              <a:rPr b="1" lang="fr-FR" sz="1800">
                <a:solidFill>
                  <a:schemeClr val="dk1"/>
                </a:solidFill>
                <a:latin typeface="Calibri"/>
                <a:ea typeface="Calibri"/>
                <a:cs typeface="Calibri"/>
                <a:sym typeface="Calibri"/>
              </a:rPr>
              <a:t>Mg</a:t>
            </a:r>
            <a:endParaRPr/>
          </a:p>
        </p:txBody>
      </p:sp>
      <p:sp>
        <p:nvSpPr>
          <p:cNvPr id="1218" name="Google Shape;1218;p39"/>
          <p:cNvSpPr txBox="1"/>
          <p:nvPr/>
        </p:nvSpPr>
        <p:spPr>
          <a:xfrm>
            <a:off x="465847" y="3126897"/>
            <a:ext cx="1412340"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1800">
                <a:solidFill>
                  <a:schemeClr val="dk1"/>
                </a:solidFill>
                <a:latin typeface="Calibri"/>
                <a:ea typeface="Calibri"/>
                <a:cs typeface="Calibri"/>
                <a:sym typeface="Calibri"/>
              </a:rPr>
              <a:t>Gaz de dioxygène </a:t>
            </a:r>
            <a:r>
              <a:rPr b="1" lang="fr-FR" sz="1800">
                <a:solidFill>
                  <a:schemeClr val="dk1"/>
                </a:solidFill>
                <a:latin typeface="Calibri"/>
                <a:ea typeface="Calibri"/>
                <a:cs typeface="Calibri"/>
                <a:sym typeface="Calibri"/>
              </a:rPr>
              <a:t>O</a:t>
            </a:r>
            <a:r>
              <a:rPr b="1" baseline="-25000" lang="fr-FR" sz="1800">
                <a:solidFill>
                  <a:schemeClr val="dk1"/>
                </a:solidFill>
                <a:latin typeface="Calibri"/>
                <a:ea typeface="Calibri"/>
                <a:cs typeface="Calibri"/>
                <a:sym typeface="Calibri"/>
              </a:rPr>
              <a:t>2</a:t>
            </a:r>
            <a:endParaRPr/>
          </a:p>
        </p:txBody>
      </p:sp>
      <p:sp>
        <p:nvSpPr>
          <p:cNvPr id="1219" name="Google Shape;1219;p39"/>
          <p:cNvSpPr txBox="1"/>
          <p:nvPr/>
        </p:nvSpPr>
        <p:spPr>
          <a:xfrm>
            <a:off x="1832346" y="4421647"/>
            <a:ext cx="7319940" cy="461665"/>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La masse </a:t>
            </a:r>
            <a:r>
              <a:rPr b="1" i="1" lang="fr-FR" sz="2400">
                <a:solidFill>
                  <a:srgbClr val="FF0000"/>
                </a:solidFill>
                <a:latin typeface="Calibri"/>
                <a:ea typeface="Calibri"/>
                <a:cs typeface="Calibri"/>
                <a:sym typeface="Calibri"/>
              </a:rPr>
              <a:t>m</a:t>
            </a:r>
            <a:r>
              <a:rPr lang="fr-FR" sz="2400">
                <a:solidFill>
                  <a:schemeClr val="dk1"/>
                </a:solidFill>
                <a:latin typeface="Calibri"/>
                <a:ea typeface="Calibri"/>
                <a:cs typeface="Calibri"/>
                <a:sym typeface="Calibri"/>
              </a:rPr>
              <a:t> affichée par la balance à l’état final est:</a:t>
            </a:r>
            <a:endParaRPr/>
          </a:p>
        </p:txBody>
      </p:sp>
      <p:pic>
        <p:nvPicPr>
          <p:cNvPr descr="Une image contenant bouteille, conception&#10;&#10;Le contenu généré par l’IA peut être incorrect." id="1220" name="Google Shape;1220;p39"/>
          <p:cNvPicPr preferRelativeResize="0"/>
          <p:nvPr/>
        </p:nvPicPr>
        <p:blipFill rotWithShape="1">
          <a:blip r:embed="rId5">
            <a:alphaModFix/>
          </a:blip>
          <a:srcRect b="0" l="0" r="0" t="0"/>
          <a:stretch/>
        </p:blipFill>
        <p:spPr>
          <a:xfrm>
            <a:off x="7150415" y="2027940"/>
            <a:ext cx="1476581" cy="2078913"/>
          </a:xfrm>
          <a:prstGeom prst="rect">
            <a:avLst/>
          </a:prstGeom>
          <a:noFill/>
          <a:ln>
            <a:noFill/>
          </a:ln>
        </p:spPr>
      </p:pic>
      <p:sp>
        <p:nvSpPr>
          <p:cNvPr id="1221" name="Google Shape;1221;p39"/>
          <p:cNvSpPr/>
          <p:nvPr/>
        </p:nvSpPr>
        <p:spPr>
          <a:xfrm>
            <a:off x="8350775" y="5272014"/>
            <a:ext cx="2216248"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1" lang="fr-FR" sz="2400">
                <a:solidFill>
                  <a:srgbClr val="FF0000"/>
                </a:solidFill>
                <a:latin typeface="Calibri"/>
                <a:ea typeface="Calibri"/>
                <a:cs typeface="Calibri"/>
                <a:sym typeface="Calibri"/>
              </a:rPr>
              <a:t>m </a:t>
            </a:r>
            <a:r>
              <a:rPr b="1" i="1" lang="fr-FR" sz="2400">
                <a:solidFill>
                  <a:srgbClr val="FF0000"/>
                </a:solidFill>
                <a:latin typeface="Cambria Math"/>
                <a:ea typeface="Cambria Math"/>
                <a:cs typeface="Cambria Math"/>
                <a:sym typeface="Cambria Math"/>
              </a:rPr>
              <a:t> =  230g</a:t>
            </a:r>
            <a:endParaRPr sz="2400">
              <a:solidFill>
                <a:schemeClr val="dk1"/>
              </a:solidFill>
              <a:latin typeface="Calibri"/>
              <a:ea typeface="Calibri"/>
              <a:cs typeface="Calibri"/>
              <a:sym typeface="Calibri"/>
            </a:endParaRPr>
          </a:p>
        </p:txBody>
      </p:sp>
      <p:sp>
        <p:nvSpPr>
          <p:cNvPr id="1222" name="Google Shape;1222;p39"/>
          <p:cNvSpPr/>
          <p:nvPr/>
        </p:nvSpPr>
        <p:spPr>
          <a:xfrm>
            <a:off x="7918775" y="5281846"/>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B</a:t>
            </a:r>
            <a:endParaRPr/>
          </a:p>
        </p:txBody>
      </p:sp>
      <p:cxnSp>
        <p:nvCxnSpPr>
          <p:cNvPr id="1223" name="Google Shape;1223;p39"/>
          <p:cNvCxnSpPr/>
          <p:nvPr/>
        </p:nvCxnSpPr>
        <p:spPr>
          <a:xfrm flipH="1">
            <a:off x="7976715" y="3450062"/>
            <a:ext cx="1300562" cy="21062"/>
          </a:xfrm>
          <a:prstGeom prst="straightConnector1">
            <a:avLst/>
          </a:prstGeom>
          <a:noFill/>
          <a:ln cap="flat" cmpd="sng" w="19050">
            <a:solidFill>
              <a:schemeClr val="dk1"/>
            </a:solidFill>
            <a:prstDash val="solid"/>
            <a:miter lim="800000"/>
            <a:headEnd len="sm" w="sm" type="none"/>
            <a:tailEnd len="med" w="med" type="triangle"/>
          </a:ln>
        </p:spPr>
      </p:cxnSp>
      <p:sp>
        <p:nvSpPr>
          <p:cNvPr id="1224" name="Google Shape;1224;p39"/>
          <p:cNvSpPr txBox="1"/>
          <p:nvPr/>
        </p:nvSpPr>
        <p:spPr>
          <a:xfrm>
            <a:off x="8538986" y="3126897"/>
            <a:ext cx="3187167"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1800">
                <a:solidFill>
                  <a:schemeClr val="dk1"/>
                </a:solidFill>
                <a:latin typeface="Calibri"/>
                <a:ea typeface="Calibri"/>
                <a:cs typeface="Calibri"/>
                <a:sym typeface="Calibri"/>
              </a:rPr>
              <a:t>Oxyde de magnésium </a:t>
            </a:r>
            <a:r>
              <a:rPr b="1" lang="fr-FR" sz="1800">
                <a:solidFill>
                  <a:schemeClr val="dk1"/>
                </a:solidFill>
                <a:latin typeface="Calibri"/>
                <a:ea typeface="Calibri"/>
                <a:cs typeface="Calibri"/>
                <a:sym typeface="Calibri"/>
              </a:rPr>
              <a:t>MgO</a:t>
            </a:r>
            <a:endParaRPr b="1" baseline="-25000" sz="1800">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5" name="Shape 585"/>
        <p:cNvGrpSpPr/>
        <p:nvPr/>
      </p:nvGrpSpPr>
      <p:grpSpPr>
        <a:xfrm>
          <a:off x="0" y="0"/>
          <a:ext cx="0" cy="0"/>
          <a:chOff x="0" y="0"/>
          <a:chExt cx="0" cy="0"/>
        </a:xfrm>
      </p:grpSpPr>
      <p:sp>
        <p:nvSpPr>
          <p:cNvPr id="586" name="Google Shape;586;p4"/>
          <p:cNvSpPr txBox="1"/>
          <p:nvPr/>
        </p:nvSpPr>
        <p:spPr>
          <a:xfrm>
            <a:off x="4710684" y="347472"/>
            <a:ext cx="2770632"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rgbClr val="0040C0"/>
                </a:solidFill>
                <a:latin typeface="Calibri"/>
                <a:ea typeface="Calibri"/>
                <a:cs typeface="Calibri"/>
                <a:sym typeface="Calibri"/>
              </a:rPr>
              <a:t>Orientations didactiques</a:t>
            </a:r>
            <a:endParaRPr/>
          </a:p>
        </p:txBody>
      </p:sp>
      <p:sp>
        <p:nvSpPr>
          <p:cNvPr id="587" name="Google Shape;587;p4"/>
          <p:cNvSpPr/>
          <p:nvPr/>
        </p:nvSpPr>
        <p:spPr>
          <a:xfrm>
            <a:off x="657606" y="4840126"/>
            <a:ext cx="2011680" cy="1785010"/>
          </a:xfrm>
          <a:prstGeom prst="roundRect">
            <a:avLst>
              <a:gd fmla="val 16667" name="adj"/>
            </a:avLst>
          </a:prstGeom>
          <a:solidFill>
            <a:schemeClr val="accent4"/>
          </a:solidFill>
          <a:ln cap="flat" cmpd="sng" w="12700">
            <a:solidFill>
              <a:srgbClr val="0C2E47"/>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88" name="Google Shape;588;p4"/>
          <p:cNvSpPr txBox="1"/>
          <p:nvPr/>
        </p:nvSpPr>
        <p:spPr>
          <a:xfrm>
            <a:off x="709477" y="5212227"/>
            <a:ext cx="1728905" cy="92333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fr-FR" sz="1800">
                <a:solidFill>
                  <a:schemeClr val="lt1"/>
                </a:solidFill>
                <a:latin typeface="Calibri"/>
                <a:ea typeface="Calibri"/>
                <a:cs typeface="Calibri"/>
                <a:sym typeface="Calibri"/>
              </a:rPr>
              <a:t>Conceptions erronées</a:t>
            </a:r>
            <a:endParaRPr/>
          </a:p>
          <a:p>
            <a:pPr indent="0" lvl="0" marL="0" marR="0" rtl="0" algn="ctr">
              <a:spcBef>
                <a:spcPts val="0"/>
              </a:spcBef>
              <a:spcAft>
                <a:spcPts val="0"/>
              </a:spcAft>
              <a:buNone/>
            </a:pPr>
            <a:r>
              <a:rPr lang="fr-FR" sz="1800">
                <a:solidFill>
                  <a:schemeClr val="lt1"/>
                </a:solidFill>
                <a:latin typeface="Calibri"/>
                <a:ea typeface="Calibri"/>
                <a:cs typeface="Calibri"/>
                <a:sym typeface="Calibri"/>
              </a:rPr>
              <a:t> des élèves</a:t>
            </a:r>
            <a:endParaRPr/>
          </a:p>
        </p:txBody>
      </p:sp>
      <p:sp>
        <p:nvSpPr>
          <p:cNvPr id="589" name="Google Shape;589;p4"/>
          <p:cNvSpPr/>
          <p:nvPr/>
        </p:nvSpPr>
        <p:spPr>
          <a:xfrm>
            <a:off x="2805684" y="4840126"/>
            <a:ext cx="9043416" cy="1846659"/>
          </a:xfrm>
          <a:prstGeom prst="roundRect">
            <a:avLst>
              <a:gd fmla="val 16667" name="adj"/>
            </a:avLst>
          </a:prstGeom>
          <a:noFill/>
          <a:ln cap="flat" cmpd="sng" w="12700">
            <a:solidFill>
              <a:srgbClr val="0C413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90" name="Google Shape;590;p4"/>
          <p:cNvSpPr txBox="1"/>
          <p:nvPr/>
        </p:nvSpPr>
        <p:spPr>
          <a:xfrm>
            <a:off x="2961132" y="4840126"/>
            <a:ext cx="8887968" cy="1815882"/>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chemeClr val="dk1"/>
              </a:buClr>
              <a:buSzPts val="1600"/>
              <a:buFont typeface="Arial"/>
              <a:buChar char="•"/>
            </a:pPr>
            <a:r>
              <a:rPr lang="fr-FR" sz="1600">
                <a:solidFill>
                  <a:schemeClr val="dk1"/>
                </a:solidFill>
                <a:latin typeface="Calibri"/>
                <a:ea typeface="Calibri"/>
                <a:cs typeface="Calibri"/>
                <a:sym typeface="Calibri"/>
              </a:rPr>
              <a:t>Quand un gaz disparaît ou s’échappe, la matière disparaît;</a:t>
            </a:r>
            <a:endParaRPr/>
          </a:p>
          <a:p>
            <a:pPr indent="-285750" lvl="0" marL="285750" marR="0" rtl="0" algn="l">
              <a:spcBef>
                <a:spcPts val="0"/>
              </a:spcBef>
              <a:spcAft>
                <a:spcPts val="0"/>
              </a:spcAft>
              <a:buClr>
                <a:schemeClr val="dk1"/>
              </a:buClr>
              <a:buSzPts val="1600"/>
              <a:buFont typeface="Arial"/>
              <a:buChar char="•"/>
            </a:pPr>
            <a:r>
              <a:rPr lang="fr-FR" sz="1600">
                <a:solidFill>
                  <a:schemeClr val="dk1"/>
                </a:solidFill>
                <a:latin typeface="Calibri"/>
                <a:ea typeface="Calibri"/>
                <a:cs typeface="Calibri"/>
                <a:sym typeface="Calibri"/>
              </a:rPr>
              <a:t>Un solide pèse plus qu’un liquide (ou un gaz);</a:t>
            </a:r>
            <a:endParaRPr/>
          </a:p>
          <a:p>
            <a:pPr indent="-285750" lvl="0" marL="285750" marR="0" rtl="0" algn="l">
              <a:spcBef>
                <a:spcPts val="0"/>
              </a:spcBef>
              <a:spcAft>
                <a:spcPts val="0"/>
              </a:spcAft>
              <a:buClr>
                <a:schemeClr val="dk1"/>
              </a:buClr>
              <a:buSzPts val="1600"/>
              <a:buFont typeface="Arial"/>
              <a:buChar char="•"/>
            </a:pPr>
            <a:r>
              <a:rPr lang="fr-FR" sz="1600">
                <a:solidFill>
                  <a:schemeClr val="dk1"/>
                </a:solidFill>
                <a:latin typeface="Calibri"/>
                <a:ea typeface="Calibri"/>
                <a:cs typeface="Calibri"/>
                <a:sym typeface="Calibri"/>
              </a:rPr>
              <a:t>Lors d’une combustion ou d’une réaction ouverte, la masse diminue ;</a:t>
            </a:r>
            <a:endParaRPr/>
          </a:p>
          <a:p>
            <a:pPr indent="-285750" lvl="0" marL="285750" marR="0" rtl="0" algn="l">
              <a:spcBef>
                <a:spcPts val="0"/>
              </a:spcBef>
              <a:spcAft>
                <a:spcPts val="0"/>
              </a:spcAft>
              <a:buClr>
                <a:schemeClr val="dk1"/>
              </a:buClr>
              <a:buSzPts val="1600"/>
              <a:buFont typeface="Arial"/>
              <a:buChar char="•"/>
            </a:pPr>
            <a:r>
              <a:rPr lang="fr-FR" sz="1600">
                <a:solidFill>
                  <a:schemeClr val="dk1"/>
                </a:solidFill>
                <a:latin typeface="Calibri"/>
                <a:ea typeface="Calibri"/>
                <a:cs typeface="Calibri"/>
                <a:sym typeface="Calibri"/>
              </a:rPr>
              <a:t>Ne pas prendre en compte les réactifs invisibles(les gaz par exemples). L’oxygène ou les gaz réactifs ‘ne comptent pas’ dans la masse initiale;</a:t>
            </a:r>
            <a:endParaRPr/>
          </a:p>
          <a:p>
            <a:pPr indent="-285750" lvl="0" marL="285750" marR="0" rtl="0" algn="l">
              <a:spcBef>
                <a:spcPts val="0"/>
              </a:spcBef>
              <a:spcAft>
                <a:spcPts val="0"/>
              </a:spcAft>
              <a:buClr>
                <a:schemeClr val="dk1"/>
              </a:buClr>
              <a:buSzPts val="1600"/>
              <a:buFont typeface="Arial"/>
              <a:buChar char="•"/>
            </a:pPr>
            <a:r>
              <a:rPr lang="fr-FR" sz="1600">
                <a:solidFill>
                  <a:schemeClr val="dk1"/>
                </a:solidFill>
                <a:latin typeface="Calibri"/>
                <a:ea typeface="Calibri"/>
                <a:cs typeface="Calibri"/>
                <a:sym typeface="Calibri"/>
              </a:rPr>
              <a:t>La masse augmente en cas de précipitation ou formation d’un solide;</a:t>
            </a:r>
            <a:endParaRPr/>
          </a:p>
          <a:p>
            <a:pPr indent="-285750" lvl="0" marL="285750" marR="0" rtl="0" algn="l">
              <a:spcBef>
                <a:spcPts val="0"/>
              </a:spcBef>
              <a:spcAft>
                <a:spcPts val="0"/>
              </a:spcAft>
              <a:buClr>
                <a:schemeClr val="dk1"/>
              </a:buClr>
              <a:buSzPts val="1600"/>
              <a:buFont typeface="Arial"/>
              <a:buChar char="•"/>
            </a:pPr>
            <a:r>
              <a:rPr lang="fr-FR" sz="1600">
                <a:solidFill>
                  <a:schemeClr val="dk1"/>
                </a:solidFill>
                <a:latin typeface="Calibri"/>
                <a:ea typeface="Calibri"/>
                <a:cs typeface="Calibri"/>
                <a:sym typeface="Calibri"/>
              </a:rPr>
              <a:t>Interprétation sensorielle ou intuitive plutôt que moléculaire.</a:t>
            </a:r>
            <a:endParaRPr/>
          </a:p>
        </p:txBody>
      </p:sp>
      <p:sp>
        <p:nvSpPr>
          <p:cNvPr id="591" name="Google Shape;591;p4"/>
          <p:cNvSpPr/>
          <p:nvPr/>
        </p:nvSpPr>
        <p:spPr>
          <a:xfrm>
            <a:off x="568090" y="751391"/>
            <a:ext cx="2011680" cy="3956410"/>
          </a:xfrm>
          <a:prstGeom prst="roundRect">
            <a:avLst>
              <a:gd fmla="val 16667" name="adj"/>
            </a:avLst>
          </a:prstGeom>
          <a:solidFill>
            <a:schemeClr val="accent4"/>
          </a:solidFill>
          <a:ln cap="flat" cmpd="sng" w="12700">
            <a:solidFill>
              <a:srgbClr val="0C2E47"/>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92" name="Google Shape;592;p4"/>
          <p:cNvSpPr txBox="1"/>
          <p:nvPr/>
        </p:nvSpPr>
        <p:spPr>
          <a:xfrm>
            <a:off x="785695" y="2205658"/>
            <a:ext cx="1728905"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fr-FR" sz="1800">
                <a:solidFill>
                  <a:schemeClr val="lt1"/>
                </a:solidFill>
                <a:latin typeface="Calibri"/>
                <a:ea typeface="Calibri"/>
                <a:cs typeface="Calibri"/>
                <a:sym typeface="Calibri"/>
              </a:rPr>
              <a:t>Aperçu de la séance</a:t>
            </a:r>
            <a:endParaRPr/>
          </a:p>
        </p:txBody>
      </p:sp>
      <p:sp>
        <p:nvSpPr>
          <p:cNvPr id="593" name="Google Shape;593;p4"/>
          <p:cNvSpPr/>
          <p:nvPr/>
        </p:nvSpPr>
        <p:spPr>
          <a:xfrm>
            <a:off x="2761487" y="751390"/>
            <a:ext cx="9210253" cy="3956411"/>
          </a:xfrm>
          <a:prstGeom prst="roundRect">
            <a:avLst>
              <a:gd fmla="val 16667" name="adj"/>
            </a:avLst>
          </a:prstGeom>
          <a:noFill/>
          <a:ln cap="flat" cmpd="sng" w="12700">
            <a:solidFill>
              <a:srgbClr val="0C413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94" name="Google Shape;594;p4"/>
          <p:cNvSpPr txBox="1"/>
          <p:nvPr/>
        </p:nvSpPr>
        <p:spPr>
          <a:xfrm>
            <a:off x="3195828" y="751390"/>
            <a:ext cx="8653272" cy="403187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1600">
                <a:solidFill>
                  <a:schemeClr val="dk1"/>
                </a:solidFill>
                <a:latin typeface="Calibri"/>
                <a:ea typeface="Calibri"/>
                <a:cs typeface="Calibri"/>
                <a:sym typeface="Calibri"/>
              </a:rPr>
              <a:t>La tâche principale de la séance repose sur le savoir-faire suivant : </a:t>
            </a:r>
            <a:r>
              <a:rPr b="1" lang="fr-FR" sz="1600">
                <a:solidFill>
                  <a:schemeClr val="dk1"/>
                </a:solidFill>
                <a:latin typeface="Calibri"/>
                <a:ea typeface="Calibri"/>
                <a:cs typeface="Calibri"/>
                <a:sym typeface="Calibri"/>
              </a:rPr>
              <a:t>reconnaître que la masse se conserve lors d'une réaction chimique</a:t>
            </a:r>
            <a:r>
              <a:rPr lang="fr-FR" sz="1600">
                <a:solidFill>
                  <a:schemeClr val="dk1"/>
                </a:solidFill>
                <a:latin typeface="Calibri"/>
                <a:ea typeface="Calibri"/>
                <a:cs typeface="Calibri"/>
                <a:sym typeface="Calibri"/>
              </a:rPr>
              <a:t>. Elle vise à expliquer cette conservation en s’appuyant sur le </a:t>
            </a:r>
            <a:r>
              <a:rPr b="1" lang="fr-FR" sz="1600">
                <a:solidFill>
                  <a:schemeClr val="dk1"/>
                </a:solidFill>
                <a:latin typeface="Calibri"/>
                <a:ea typeface="Calibri"/>
                <a:cs typeface="Calibri"/>
                <a:sym typeface="Calibri"/>
              </a:rPr>
              <a:t>modèle moléculaire</a:t>
            </a:r>
            <a:r>
              <a:rPr lang="fr-FR" sz="1600">
                <a:solidFill>
                  <a:schemeClr val="dk1"/>
                </a:solidFill>
                <a:latin typeface="Calibri"/>
                <a:ea typeface="Calibri"/>
                <a:cs typeface="Calibri"/>
                <a:sym typeface="Calibri"/>
              </a:rPr>
              <a:t>, afin d’amener les élèves à privilégier une </a:t>
            </a:r>
            <a:r>
              <a:rPr b="1" lang="fr-FR" sz="1600">
                <a:solidFill>
                  <a:schemeClr val="dk1"/>
                </a:solidFill>
                <a:latin typeface="Calibri"/>
                <a:ea typeface="Calibri"/>
                <a:cs typeface="Calibri"/>
                <a:sym typeface="Calibri"/>
              </a:rPr>
              <a:t>modélisation atomique-moléculaire</a:t>
            </a:r>
            <a:r>
              <a:rPr lang="fr-FR" sz="1600">
                <a:solidFill>
                  <a:schemeClr val="dk1"/>
                </a:solidFill>
                <a:latin typeface="Calibri"/>
                <a:ea typeface="Calibri"/>
                <a:cs typeface="Calibri"/>
                <a:sym typeface="Calibri"/>
              </a:rPr>
              <a:t> plutôt qu’une approche strictement macroscopique fondée sur l’observation immédiate. L’objectif est de leur faire comprendre que la conservation de la masse découle de la </a:t>
            </a:r>
            <a:r>
              <a:rPr b="1" lang="fr-FR" sz="1600">
                <a:solidFill>
                  <a:schemeClr val="dk1"/>
                </a:solidFill>
                <a:latin typeface="Calibri"/>
                <a:ea typeface="Calibri"/>
                <a:cs typeface="Calibri"/>
                <a:sym typeface="Calibri"/>
              </a:rPr>
              <a:t>conservation des atomes</a:t>
            </a:r>
            <a:r>
              <a:rPr lang="fr-FR" sz="1600">
                <a:solidFill>
                  <a:schemeClr val="dk1"/>
                </a:solidFill>
                <a:latin typeface="Calibri"/>
                <a:ea typeface="Calibri"/>
                <a:cs typeface="Calibri"/>
                <a:sym typeface="Calibri"/>
              </a:rPr>
              <a:t> au cours de la transformation.</a:t>
            </a:r>
            <a:endParaRPr/>
          </a:p>
          <a:p>
            <a:pPr indent="0" lvl="0" marL="0" marR="0" rtl="0" algn="l">
              <a:spcBef>
                <a:spcPts val="0"/>
              </a:spcBef>
              <a:spcAft>
                <a:spcPts val="0"/>
              </a:spcAft>
              <a:buNone/>
            </a:pPr>
            <a:r>
              <a:rPr lang="fr-FR" sz="1600">
                <a:solidFill>
                  <a:schemeClr val="dk1"/>
                </a:solidFill>
                <a:latin typeface="Calibri"/>
                <a:ea typeface="Calibri"/>
                <a:cs typeface="Calibri"/>
                <a:sym typeface="Calibri"/>
              </a:rPr>
              <a:t>À partir de l’énoncé de la situation, l’élève identifie les réactifs et les produits ainsi que leurs masses respectives, ce qui lui permet de conclure que la masse totale se conserve lors de la réaction chimique.</a:t>
            </a:r>
            <a:endParaRPr/>
          </a:p>
          <a:p>
            <a:pPr indent="0" lvl="0" marL="0" marR="0" rtl="0" algn="l">
              <a:spcBef>
                <a:spcPts val="0"/>
              </a:spcBef>
              <a:spcAft>
                <a:spcPts val="0"/>
              </a:spcAft>
              <a:buNone/>
            </a:pPr>
            <a:r>
              <a:rPr lang="fr-FR" sz="1600">
                <a:solidFill>
                  <a:schemeClr val="dk1"/>
                </a:solidFill>
                <a:latin typeface="Calibri"/>
                <a:ea typeface="Calibri"/>
                <a:cs typeface="Calibri"/>
                <a:sym typeface="Calibri"/>
              </a:rPr>
              <a:t>L’explication passe d’abord par l’écriture de l’</a:t>
            </a:r>
            <a:r>
              <a:rPr b="1" lang="fr-FR" sz="1600">
                <a:solidFill>
                  <a:schemeClr val="dk1"/>
                </a:solidFill>
                <a:latin typeface="Calibri"/>
                <a:ea typeface="Calibri"/>
                <a:cs typeface="Calibri"/>
                <a:sym typeface="Calibri"/>
              </a:rPr>
              <a:t>équation littérale</a:t>
            </a:r>
            <a:r>
              <a:rPr lang="fr-FR" sz="1600">
                <a:solidFill>
                  <a:schemeClr val="dk1"/>
                </a:solidFill>
                <a:latin typeface="Calibri"/>
                <a:ea typeface="Calibri"/>
                <a:cs typeface="Calibri"/>
                <a:sym typeface="Calibri"/>
              </a:rPr>
              <a:t> de la réaction chimique étudiée, puis par la </a:t>
            </a:r>
            <a:r>
              <a:rPr b="1" lang="fr-FR" sz="1600">
                <a:solidFill>
                  <a:schemeClr val="dk1"/>
                </a:solidFill>
                <a:latin typeface="Calibri"/>
                <a:ea typeface="Calibri"/>
                <a:cs typeface="Calibri"/>
                <a:sym typeface="Calibri"/>
              </a:rPr>
              <a:t>modélisation des réactifs et des produits</a:t>
            </a:r>
            <a:r>
              <a:rPr lang="fr-FR" sz="1600">
                <a:solidFill>
                  <a:schemeClr val="dk1"/>
                </a:solidFill>
                <a:latin typeface="Calibri"/>
                <a:ea typeface="Calibri"/>
                <a:cs typeface="Calibri"/>
                <a:sym typeface="Calibri"/>
              </a:rPr>
              <a:t> à l’aide de représentations moléculaires. Cette étape permet de montrer que les atomes se conservent en nature (type d’atome) et en nombre, ce qui conduit à constater que la </a:t>
            </a:r>
            <a:r>
              <a:rPr b="1" lang="fr-FR" sz="1600">
                <a:solidFill>
                  <a:schemeClr val="dk1"/>
                </a:solidFill>
                <a:latin typeface="Calibri"/>
                <a:ea typeface="Calibri"/>
                <a:cs typeface="Calibri"/>
                <a:sym typeface="Calibri"/>
              </a:rPr>
              <a:t>somme des atomes présents dans les réactifs est égale à celle présente dans les produits</a:t>
            </a:r>
            <a:r>
              <a:rPr lang="fr-FR" sz="1600">
                <a:solidFill>
                  <a:schemeClr val="dk1"/>
                </a:solidFill>
                <a:latin typeface="Calibri"/>
                <a:ea typeface="Calibri"/>
                <a:cs typeface="Calibri"/>
                <a:sym typeface="Calibri"/>
              </a:rPr>
              <a:t>. C’est cette conservation du nombre et du type d’atomes qui explique, au niveau macroscopique, la </a:t>
            </a:r>
            <a:r>
              <a:rPr b="1" lang="fr-FR" sz="1600">
                <a:solidFill>
                  <a:schemeClr val="dk1"/>
                </a:solidFill>
                <a:latin typeface="Calibri"/>
                <a:ea typeface="Calibri"/>
                <a:cs typeface="Calibri"/>
                <a:sym typeface="Calibri"/>
              </a:rPr>
              <a:t>conservation de la masse</a:t>
            </a:r>
            <a:r>
              <a:rPr lang="fr-FR" sz="1600">
                <a:solidFill>
                  <a:schemeClr val="dk1"/>
                </a:solidFill>
                <a:latin typeface="Calibri"/>
                <a:ea typeface="Calibri"/>
                <a:cs typeface="Calibri"/>
                <a:sym typeface="Calibri"/>
              </a:rPr>
              <a:t> lors de la réaction. Les exemples proposés restent volontairement simples, l’équilibrage d’équations chimiques plus complexes faisant l’objet de la tâche suivante.</a:t>
            </a:r>
            <a:endParaRPr/>
          </a:p>
        </p:txBody>
      </p:sp>
      <p:pic>
        <p:nvPicPr>
          <p:cNvPr descr="Image générée" id="595" name="Google Shape;595;p4"/>
          <p:cNvPicPr preferRelativeResize="0"/>
          <p:nvPr/>
        </p:nvPicPr>
        <p:blipFill rotWithShape="1">
          <a:blip r:embed="rId3">
            <a:alphaModFix/>
          </a:blip>
          <a:srcRect b="10678" l="0" r="0" t="11064"/>
          <a:stretch/>
        </p:blipFill>
        <p:spPr>
          <a:xfrm>
            <a:off x="22465" y="0"/>
            <a:ext cx="727815" cy="854359"/>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8" name="Shape 1228"/>
        <p:cNvGrpSpPr/>
        <p:nvPr/>
      </p:nvGrpSpPr>
      <p:grpSpPr>
        <a:xfrm>
          <a:off x="0" y="0"/>
          <a:ext cx="0" cy="0"/>
          <a:chOff x="0" y="0"/>
          <a:chExt cx="0" cy="0"/>
        </a:xfrm>
      </p:grpSpPr>
      <p:sp>
        <p:nvSpPr>
          <p:cNvPr id="1229" name="Google Shape;1229;p40"/>
          <p:cNvSpPr txBox="1"/>
          <p:nvPr/>
        </p:nvSpPr>
        <p:spPr>
          <a:xfrm>
            <a:off x="774700" y="177800"/>
            <a:ext cx="10553700" cy="5080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La réaction se fait dans un récipient fermé, donc mémé s’il y a réaction de combustion de magnésium, la masse reste la même.</a:t>
            </a:r>
            <a:endParaRPr/>
          </a:p>
        </p:txBody>
      </p:sp>
      <p:sp>
        <p:nvSpPr>
          <p:cNvPr id="1230" name="Google Shape;1230;p40"/>
          <p:cNvSpPr txBox="1"/>
          <p:nvPr/>
        </p:nvSpPr>
        <p:spPr>
          <a:xfrm>
            <a:off x="465847" y="580998"/>
            <a:ext cx="11176000"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L’enseignant·e corrige les conceptions erronées  des élèves qui peuvent surgir(la masse augmente car il y a formation d’un solide par exemple).</a:t>
            </a:r>
            <a:endParaRPr/>
          </a:p>
        </p:txBody>
      </p:sp>
      <p:pic>
        <p:nvPicPr>
          <p:cNvPr id="1231" name="Google Shape;1231;p40"/>
          <p:cNvPicPr preferRelativeResize="0"/>
          <p:nvPr/>
        </p:nvPicPr>
        <p:blipFill rotWithShape="1">
          <a:blip r:embed="rId3">
            <a:alphaModFix/>
          </a:blip>
          <a:srcRect b="0" l="0" r="0" t="0"/>
          <a:stretch/>
        </p:blipFill>
        <p:spPr>
          <a:xfrm>
            <a:off x="11324203" y="318127"/>
            <a:ext cx="583170" cy="583170"/>
          </a:xfrm>
          <a:prstGeom prst="rect">
            <a:avLst/>
          </a:prstGeom>
          <a:noFill/>
          <a:ln>
            <a:noFill/>
          </a:ln>
        </p:spPr>
      </p:pic>
      <p:sp>
        <p:nvSpPr>
          <p:cNvPr id="1232" name="Google Shape;1232;p40"/>
          <p:cNvSpPr txBox="1"/>
          <p:nvPr/>
        </p:nvSpPr>
        <p:spPr>
          <a:xfrm>
            <a:off x="457121" y="1016491"/>
            <a:ext cx="11277758" cy="830997"/>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On réalise la combustion d’un ruban de magnésium dans le dioxygène. Il se forme de l’oxyde da magnésium. </a:t>
            </a:r>
            <a:endParaRPr/>
          </a:p>
        </p:txBody>
      </p:sp>
      <p:sp>
        <p:nvSpPr>
          <p:cNvPr id="1233" name="Google Shape;1233;p40"/>
          <p:cNvSpPr/>
          <p:nvPr/>
        </p:nvSpPr>
        <p:spPr>
          <a:xfrm>
            <a:off x="1585485" y="5230509"/>
            <a:ext cx="2207252"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1" lang="fr-FR" sz="2400">
                <a:solidFill>
                  <a:srgbClr val="FF0000"/>
                </a:solidFill>
                <a:latin typeface="Calibri"/>
                <a:ea typeface="Calibri"/>
                <a:cs typeface="Calibri"/>
                <a:sym typeface="Calibri"/>
              </a:rPr>
              <a:t>m </a:t>
            </a:r>
            <a:r>
              <a:rPr b="1" i="1" lang="fr-FR" sz="2400">
                <a:solidFill>
                  <a:srgbClr val="FF0000"/>
                </a:solidFill>
                <a:latin typeface="Cambria Math"/>
                <a:ea typeface="Cambria Math"/>
                <a:cs typeface="Cambria Math"/>
                <a:sym typeface="Cambria Math"/>
              </a:rPr>
              <a:t>&lt;   230g</a:t>
            </a:r>
            <a:endParaRPr sz="2400">
              <a:solidFill>
                <a:schemeClr val="dk1"/>
              </a:solidFill>
              <a:latin typeface="Calibri"/>
              <a:ea typeface="Calibri"/>
              <a:cs typeface="Calibri"/>
              <a:sym typeface="Calibri"/>
            </a:endParaRPr>
          </a:p>
        </p:txBody>
      </p:sp>
      <p:sp>
        <p:nvSpPr>
          <p:cNvPr id="1234" name="Google Shape;1234;p40"/>
          <p:cNvSpPr/>
          <p:nvPr/>
        </p:nvSpPr>
        <p:spPr>
          <a:xfrm>
            <a:off x="5554763" y="5230509"/>
            <a:ext cx="2216248"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1" lang="fr-FR" sz="2400">
                <a:solidFill>
                  <a:srgbClr val="FF0000"/>
                </a:solidFill>
                <a:latin typeface="Calibri"/>
                <a:ea typeface="Calibri"/>
                <a:cs typeface="Calibri"/>
                <a:sym typeface="Calibri"/>
              </a:rPr>
              <a:t>m </a:t>
            </a:r>
            <a:r>
              <a:rPr b="1" i="1" lang="fr-FR" sz="2400">
                <a:solidFill>
                  <a:srgbClr val="FF0000"/>
                </a:solidFill>
                <a:latin typeface="Cambria Math"/>
                <a:ea typeface="Cambria Math"/>
                <a:cs typeface="Cambria Math"/>
                <a:sym typeface="Cambria Math"/>
              </a:rPr>
              <a:t> &gt;  230g</a:t>
            </a:r>
            <a:endParaRPr sz="2400">
              <a:solidFill>
                <a:schemeClr val="dk1"/>
              </a:solidFill>
              <a:latin typeface="Calibri"/>
              <a:ea typeface="Calibri"/>
              <a:cs typeface="Calibri"/>
              <a:sym typeface="Calibri"/>
            </a:endParaRPr>
          </a:p>
        </p:txBody>
      </p:sp>
      <p:sp>
        <p:nvSpPr>
          <p:cNvPr id="1235" name="Google Shape;1235;p40"/>
          <p:cNvSpPr/>
          <p:nvPr/>
        </p:nvSpPr>
        <p:spPr>
          <a:xfrm>
            <a:off x="1144489" y="5205810"/>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A</a:t>
            </a:r>
            <a:endParaRPr/>
          </a:p>
        </p:txBody>
      </p:sp>
      <p:sp>
        <p:nvSpPr>
          <p:cNvPr id="1236" name="Google Shape;1236;p40"/>
          <p:cNvSpPr/>
          <p:nvPr/>
        </p:nvSpPr>
        <p:spPr>
          <a:xfrm>
            <a:off x="5122763" y="5240341"/>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B</a:t>
            </a:r>
            <a:endParaRPr/>
          </a:p>
        </p:txBody>
      </p:sp>
      <p:pic>
        <p:nvPicPr>
          <p:cNvPr descr="Une image contenant texte, balance&#10;&#10;Le contenu généré par l’IA peut être incorrect." id="1237" name="Google Shape;1237;p40"/>
          <p:cNvPicPr preferRelativeResize="0"/>
          <p:nvPr/>
        </p:nvPicPr>
        <p:blipFill rotWithShape="1">
          <a:blip r:embed="rId4">
            <a:alphaModFix/>
          </a:blip>
          <a:srcRect b="0" l="0" r="0" t="0"/>
          <a:stretch/>
        </p:blipFill>
        <p:spPr>
          <a:xfrm>
            <a:off x="1497574" y="1909460"/>
            <a:ext cx="1543265" cy="2295845"/>
          </a:xfrm>
          <a:prstGeom prst="rect">
            <a:avLst/>
          </a:prstGeom>
          <a:noFill/>
          <a:ln>
            <a:noFill/>
          </a:ln>
        </p:spPr>
      </p:pic>
      <p:cxnSp>
        <p:nvCxnSpPr>
          <p:cNvPr id="1238" name="Google Shape;1238;p40"/>
          <p:cNvCxnSpPr/>
          <p:nvPr/>
        </p:nvCxnSpPr>
        <p:spPr>
          <a:xfrm>
            <a:off x="1329988" y="2676532"/>
            <a:ext cx="1004716" cy="0"/>
          </a:xfrm>
          <a:prstGeom prst="straightConnector1">
            <a:avLst/>
          </a:prstGeom>
          <a:noFill/>
          <a:ln cap="flat" cmpd="sng" w="19050">
            <a:solidFill>
              <a:schemeClr val="dk1"/>
            </a:solidFill>
            <a:prstDash val="solid"/>
            <a:miter lim="800000"/>
            <a:headEnd len="sm" w="sm" type="none"/>
            <a:tailEnd len="med" w="med" type="triangle"/>
          </a:ln>
        </p:spPr>
      </p:cxnSp>
      <p:cxnSp>
        <p:nvCxnSpPr>
          <p:cNvPr id="1239" name="Google Shape;1239;p40"/>
          <p:cNvCxnSpPr/>
          <p:nvPr/>
        </p:nvCxnSpPr>
        <p:spPr>
          <a:xfrm>
            <a:off x="1329988" y="3333863"/>
            <a:ext cx="846710" cy="0"/>
          </a:xfrm>
          <a:prstGeom prst="straightConnector1">
            <a:avLst/>
          </a:prstGeom>
          <a:noFill/>
          <a:ln cap="flat" cmpd="sng" w="19050">
            <a:solidFill>
              <a:schemeClr val="dk1"/>
            </a:solidFill>
            <a:prstDash val="solid"/>
            <a:miter lim="800000"/>
            <a:headEnd len="sm" w="sm" type="none"/>
            <a:tailEnd len="med" w="med" type="triangle"/>
          </a:ln>
        </p:spPr>
      </p:cxnSp>
      <p:sp>
        <p:nvSpPr>
          <p:cNvPr id="1240" name="Google Shape;1240;p40"/>
          <p:cNvSpPr txBox="1"/>
          <p:nvPr/>
        </p:nvSpPr>
        <p:spPr>
          <a:xfrm>
            <a:off x="241300" y="2427217"/>
            <a:ext cx="1665838"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1800">
                <a:solidFill>
                  <a:schemeClr val="dk1"/>
                </a:solidFill>
                <a:latin typeface="Calibri"/>
                <a:ea typeface="Calibri"/>
                <a:cs typeface="Calibri"/>
                <a:sym typeface="Calibri"/>
              </a:rPr>
              <a:t>Ruban de magnésium </a:t>
            </a:r>
            <a:r>
              <a:rPr b="1" lang="fr-FR" sz="1800">
                <a:solidFill>
                  <a:schemeClr val="dk1"/>
                </a:solidFill>
                <a:latin typeface="Calibri"/>
                <a:ea typeface="Calibri"/>
                <a:cs typeface="Calibri"/>
                <a:sym typeface="Calibri"/>
              </a:rPr>
              <a:t>Mg</a:t>
            </a:r>
            <a:endParaRPr/>
          </a:p>
        </p:txBody>
      </p:sp>
      <p:sp>
        <p:nvSpPr>
          <p:cNvPr id="1241" name="Google Shape;1241;p40"/>
          <p:cNvSpPr txBox="1"/>
          <p:nvPr/>
        </p:nvSpPr>
        <p:spPr>
          <a:xfrm>
            <a:off x="465847" y="3126897"/>
            <a:ext cx="1412340"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1800">
                <a:solidFill>
                  <a:schemeClr val="dk1"/>
                </a:solidFill>
                <a:latin typeface="Calibri"/>
                <a:ea typeface="Calibri"/>
                <a:cs typeface="Calibri"/>
                <a:sym typeface="Calibri"/>
              </a:rPr>
              <a:t>Gaz de dioxygène </a:t>
            </a:r>
            <a:r>
              <a:rPr b="1" lang="fr-FR" sz="1800">
                <a:solidFill>
                  <a:schemeClr val="dk1"/>
                </a:solidFill>
                <a:latin typeface="Calibri"/>
                <a:ea typeface="Calibri"/>
                <a:cs typeface="Calibri"/>
                <a:sym typeface="Calibri"/>
              </a:rPr>
              <a:t>O</a:t>
            </a:r>
            <a:r>
              <a:rPr b="1" baseline="-25000" lang="fr-FR" sz="1800">
                <a:solidFill>
                  <a:schemeClr val="dk1"/>
                </a:solidFill>
                <a:latin typeface="Calibri"/>
                <a:ea typeface="Calibri"/>
                <a:cs typeface="Calibri"/>
                <a:sym typeface="Calibri"/>
              </a:rPr>
              <a:t>2</a:t>
            </a:r>
            <a:endParaRPr/>
          </a:p>
        </p:txBody>
      </p:sp>
      <p:sp>
        <p:nvSpPr>
          <p:cNvPr id="1242" name="Google Shape;1242;p40"/>
          <p:cNvSpPr txBox="1"/>
          <p:nvPr/>
        </p:nvSpPr>
        <p:spPr>
          <a:xfrm>
            <a:off x="1832346" y="4421647"/>
            <a:ext cx="7319940" cy="461665"/>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La masse </a:t>
            </a:r>
            <a:r>
              <a:rPr b="1" i="1" lang="fr-FR" sz="2400">
                <a:solidFill>
                  <a:srgbClr val="FF0000"/>
                </a:solidFill>
                <a:latin typeface="Calibri"/>
                <a:ea typeface="Calibri"/>
                <a:cs typeface="Calibri"/>
                <a:sym typeface="Calibri"/>
              </a:rPr>
              <a:t>m</a:t>
            </a:r>
            <a:r>
              <a:rPr lang="fr-FR" sz="2400">
                <a:solidFill>
                  <a:schemeClr val="dk1"/>
                </a:solidFill>
                <a:latin typeface="Calibri"/>
                <a:ea typeface="Calibri"/>
                <a:cs typeface="Calibri"/>
                <a:sym typeface="Calibri"/>
              </a:rPr>
              <a:t> affichée par la balance à l’état finale est:</a:t>
            </a:r>
            <a:endParaRPr/>
          </a:p>
        </p:txBody>
      </p:sp>
      <p:pic>
        <p:nvPicPr>
          <p:cNvPr descr="Une image contenant bouteille, conception&#10;&#10;Le contenu généré par l’IA peut être incorrect." id="1243" name="Google Shape;1243;p40"/>
          <p:cNvPicPr preferRelativeResize="0"/>
          <p:nvPr/>
        </p:nvPicPr>
        <p:blipFill rotWithShape="1">
          <a:blip r:embed="rId5">
            <a:alphaModFix/>
          </a:blip>
          <a:srcRect b="0" l="0" r="0" t="0"/>
          <a:stretch/>
        </p:blipFill>
        <p:spPr>
          <a:xfrm>
            <a:off x="7150415" y="2027940"/>
            <a:ext cx="1476581" cy="2078913"/>
          </a:xfrm>
          <a:prstGeom prst="rect">
            <a:avLst/>
          </a:prstGeom>
          <a:noFill/>
          <a:ln>
            <a:noFill/>
          </a:ln>
        </p:spPr>
      </p:pic>
      <p:sp>
        <p:nvSpPr>
          <p:cNvPr id="1244" name="Google Shape;1244;p40"/>
          <p:cNvSpPr/>
          <p:nvPr/>
        </p:nvSpPr>
        <p:spPr>
          <a:xfrm>
            <a:off x="8350775" y="5272014"/>
            <a:ext cx="2216248"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1" lang="fr-FR" sz="2400">
                <a:solidFill>
                  <a:srgbClr val="FF0000"/>
                </a:solidFill>
                <a:latin typeface="Calibri"/>
                <a:ea typeface="Calibri"/>
                <a:cs typeface="Calibri"/>
                <a:sym typeface="Calibri"/>
              </a:rPr>
              <a:t>m </a:t>
            </a:r>
            <a:r>
              <a:rPr b="1" i="1" lang="fr-FR" sz="2400">
                <a:solidFill>
                  <a:srgbClr val="FF0000"/>
                </a:solidFill>
                <a:latin typeface="Cambria Math"/>
                <a:ea typeface="Cambria Math"/>
                <a:cs typeface="Cambria Math"/>
                <a:sym typeface="Cambria Math"/>
              </a:rPr>
              <a:t> =  230g</a:t>
            </a:r>
            <a:endParaRPr sz="2400">
              <a:solidFill>
                <a:schemeClr val="dk1"/>
              </a:solidFill>
              <a:latin typeface="Calibri"/>
              <a:ea typeface="Calibri"/>
              <a:cs typeface="Calibri"/>
              <a:sym typeface="Calibri"/>
            </a:endParaRPr>
          </a:p>
        </p:txBody>
      </p:sp>
      <p:sp>
        <p:nvSpPr>
          <p:cNvPr id="1245" name="Google Shape;1245;p40"/>
          <p:cNvSpPr/>
          <p:nvPr/>
        </p:nvSpPr>
        <p:spPr>
          <a:xfrm>
            <a:off x="7918775" y="5281846"/>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B</a:t>
            </a:r>
            <a:endParaRPr/>
          </a:p>
        </p:txBody>
      </p:sp>
      <p:cxnSp>
        <p:nvCxnSpPr>
          <p:cNvPr id="1246" name="Google Shape;1246;p40"/>
          <p:cNvCxnSpPr/>
          <p:nvPr/>
        </p:nvCxnSpPr>
        <p:spPr>
          <a:xfrm flipH="1">
            <a:off x="7976715" y="3450062"/>
            <a:ext cx="1300562" cy="21062"/>
          </a:xfrm>
          <a:prstGeom prst="straightConnector1">
            <a:avLst/>
          </a:prstGeom>
          <a:noFill/>
          <a:ln cap="flat" cmpd="sng" w="19050">
            <a:solidFill>
              <a:schemeClr val="dk1"/>
            </a:solidFill>
            <a:prstDash val="solid"/>
            <a:miter lim="800000"/>
            <a:headEnd len="sm" w="sm" type="none"/>
            <a:tailEnd len="med" w="med" type="triangle"/>
          </a:ln>
        </p:spPr>
      </p:cxnSp>
      <p:sp>
        <p:nvSpPr>
          <p:cNvPr id="1247" name="Google Shape;1247;p40"/>
          <p:cNvSpPr txBox="1"/>
          <p:nvPr/>
        </p:nvSpPr>
        <p:spPr>
          <a:xfrm>
            <a:off x="8538986" y="3126897"/>
            <a:ext cx="3187167"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1800">
                <a:solidFill>
                  <a:schemeClr val="dk1"/>
                </a:solidFill>
                <a:latin typeface="Calibri"/>
                <a:ea typeface="Calibri"/>
                <a:cs typeface="Calibri"/>
                <a:sym typeface="Calibri"/>
              </a:rPr>
              <a:t>Oxyde de magnésium </a:t>
            </a:r>
            <a:r>
              <a:rPr b="1" lang="fr-FR" sz="1800">
                <a:solidFill>
                  <a:schemeClr val="dk1"/>
                </a:solidFill>
                <a:latin typeface="Calibri"/>
                <a:ea typeface="Calibri"/>
                <a:cs typeface="Calibri"/>
                <a:sym typeface="Calibri"/>
              </a:rPr>
              <a:t>MgO</a:t>
            </a:r>
            <a:endParaRPr b="1" baseline="-25000" sz="1800">
              <a:solidFill>
                <a:schemeClr val="dk1"/>
              </a:solidFill>
              <a:latin typeface="Calibri"/>
              <a:ea typeface="Calibri"/>
              <a:cs typeface="Calibri"/>
              <a:sym typeface="Calibri"/>
            </a:endParaRPr>
          </a:p>
        </p:txBody>
      </p:sp>
      <p:pic>
        <p:nvPicPr>
          <p:cNvPr descr="Coche avec un remplissage uni" id="1248" name="Google Shape;1248;p40"/>
          <p:cNvPicPr preferRelativeResize="0"/>
          <p:nvPr/>
        </p:nvPicPr>
        <p:blipFill rotWithShape="1">
          <a:blip r:embed="rId6">
            <a:alphaModFix/>
          </a:blip>
          <a:srcRect b="0" l="0" r="0" t="0"/>
          <a:stretch/>
        </p:blipFill>
        <p:spPr>
          <a:xfrm>
            <a:off x="7888705" y="5631942"/>
            <a:ext cx="684830" cy="684830"/>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2" name="Shape 1252"/>
        <p:cNvGrpSpPr/>
        <p:nvPr/>
      </p:nvGrpSpPr>
      <p:grpSpPr>
        <a:xfrm>
          <a:off x="0" y="0"/>
          <a:ext cx="0" cy="0"/>
          <a:chOff x="0" y="0"/>
          <a:chExt cx="0" cy="0"/>
        </a:xfrm>
      </p:grpSpPr>
      <p:sp>
        <p:nvSpPr>
          <p:cNvPr id="1253" name="Google Shape;1253;p41"/>
          <p:cNvSpPr txBox="1"/>
          <p:nvPr/>
        </p:nvSpPr>
        <p:spPr>
          <a:xfrm>
            <a:off x="774700" y="177800"/>
            <a:ext cx="10553700" cy="5080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Observons maintenant cet exemple de réaction chimique : il s’agit de la combustion de la cire d’une bougie. </a:t>
            </a:r>
            <a:endParaRPr/>
          </a:p>
        </p:txBody>
      </p:sp>
      <p:sp>
        <p:nvSpPr>
          <p:cNvPr id="1254" name="Google Shape;1254;p41"/>
          <p:cNvSpPr txBox="1"/>
          <p:nvPr/>
        </p:nvSpPr>
        <p:spPr>
          <a:xfrm>
            <a:off x="358836" y="578316"/>
            <a:ext cx="11176000"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L’enseignant·e explique et clarifie la situation et peut utiliser l’alternance linguistique si besoin.</a:t>
            </a:r>
            <a:endParaRPr/>
          </a:p>
        </p:txBody>
      </p:sp>
      <p:grpSp>
        <p:nvGrpSpPr>
          <p:cNvPr id="1255" name="Google Shape;1255;p41"/>
          <p:cNvGrpSpPr/>
          <p:nvPr/>
        </p:nvGrpSpPr>
        <p:grpSpPr>
          <a:xfrm>
            <a:off x="10736910" y="150123"/>
            <a:ext cx="724840" cy="625508"/>
            <a:chOff x="779844" y="4335989"/>
            <a:chExt cx="563238" cy="575842"/>
          </a:xfrm>
        </p:grpSpPr>
        <p:pic>
          <p:nvPicPr>
            <p:cNvPr descr="Une image contenant Dessin animé, clipart, Animation, illustration&#10;&#10;Description générée automatiquement" id="1256" name="Google Shape;1256;p41"/>
            <p:cNvPicPr preferRelativeResize="0"/>
            <p:nvPr/>
          </p:nvPicPr>
          <p:blipFill rotWithShape="1">
            <a:blip r:embed="rId3">
              <a:alphaModFix/>
            </a:blip>
            <a:srcRect b="23864" l="18242" r="18458" t="9344"/>
            <a:stretch/>
          </p:blipFill>
          <p:spPr>
            <a:xfrm>
              <a:off x="779844" y="4335989"/>
              <a:ext cx="563238" cy="575842"/>
            </a:xfrm>
            <a:prstGeom prst="rect">
              <a:avLst/>
            </a:prstGeom>
            <a:noFill/>
            <a:ln>
              <a:noFill/>
            </a:ln>
          </p:spPr>
        </p:pic>
        <p:sp>
          <p:nvSpPr>
            <p:cNvPr id="1257" name="Google Shape;1257;p41"/>
            <p:cNvSpPr/>
            <p:nvPr/>
          </p:nvSpPr>
          <p:spPr>
            <a:xfrm>
              <a:off x="1146883" y="4430870"/>
              <a:ext cx="160172" cy="106680"/>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67">
                <a:solidFill>
                  <a:srgbClr val="FFFFFF"/>
                </a:solidFill>
                <a:latin typeface="Arial"/>
                <a:ea typeface="Arial"/>
                <a:cs typeface="Arial"/>
                <a:sym typeface="Arial"/>
              </a:endParaRPr>
            </a:p>
          </p:txBody>
        </p:sp>
      </p:grpSp>
      <p:sp>
        <p:nvSpPr>
          <p:cNvPr id="1258" name="Google Shape;1258;p41"/>
          <p:cNvSpPr txBox="1"/>
          <p:nvPr/>
        </p:nvSpPr>
        <p:spPr>
          <a:xfrm>
            <a:off x="11504110" y="62468"/>
            <a:ext cx="591434" cy="369332"/>
          </a:xfrm>
          <a:prstGeom prst="rect">
            <a:avLst/>
          </a:prstGeom>
          <a:solidFill>
            <a:srgbClr val="5FADE4"/>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chemeClr val="lt1"/>
                </a:solidFill>
                <a:latin typeface="Calibri"/>
                <a:ea typeface="Calibri"/>
                <a:cs typeface="Calibri"/>
                <a:sym typeface="Calibri"/>
              </a:rPr>
              <a:t>VdC</a:t>
            </a:r>
            <a:endParaRPr b="1" sz="1800">
              <a:solidFill>
                <a:schemeClr val="lt1"/>
              </a:solidFill>
              <a:latin typeface="Calibri"/>
              <a:ea typeface="Calibri"/>
              <a:cs typeface="Calibri"/>
              <a:sym typeface="Calibri"/>
            </a:endParaRPr>
          </a:p>
        </p:txBody>
      </p:sp>
      <p:sp>
        <p:nvSpPr>
          <p:cNvPr id="1259" name="Google Shape;1259;p41"/>
          <p:cNvSpPr txBox="1"/>
          <p:nvPr/>
        </p:nvSpPr>
        <p:spPr>
          <a:xfrm>
            <a:off x="1115280" y="1055708"/>
            <a:ext cx="10093978" cy="830997"/>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On réalise la combustion de la cire d’une bougie et on mesure la masse de la bougie à l’état initial et à l’état final:</a:t>
            </a:r>
            <a:endParaRPr/>
          </a:p>
        </p:txBody>
      </p:sp>
      <p:pic>
        <p:nvPicPr>
          <p:cNvPr descr="Une image contenant texte, bougie, balance, intérieur&#10;&#10;Le contenu généré par l’IA peut être incorrect." id="1260" name="Google Shape;1260;p41"/>
          <p:cNvPicPr preferRelativeResize="0"/>
          <p:nvPr/>
        </p:nvPicPr>
        <p:blipFill rotWithShape="1">
          <a:blip r:embed="rId4">
            <a:alphaModFix/>
          </a:blip>
          <a:srcRect b="0" l="0" r="0" t="0"/>
          <a:stretch/>
        </p:blipFill>
        <p:spPr>
          <a:xfrm>
            <a:off x="2242542" y="2651369"/>
            <a:ext cx="1444134" cy="2256879"/>
          </a:xfrm>
          <a:prstGeom prst="rect">
            <a:avLst/>
          </a:prstGeom>
          <a:noFill/>
          <a:ln>
            <a:noFill/>
          </a:ln>
        </p:spPr>
      </p:pic>
      <p:pic>
        <p:nvPicPr>
          <p:cNvPr descr="Une image contenant texte, bougie, balance, intérieur&#10;&#10;Le contenu généré par l’IA peut être incorrect." id="1261" name="Google Shape;1261;p41"/>
          <p:cNvPicPr preferRelativeResize="0"/>
          <p:nvPr/>
        </p:nvPicPr>
        <p:blipFill rotWithShape="1">
          <a:blip r:embed="rId5">
            <a:alphaModFix/>
          </a:blip>
          <a:srcRect b="0" l="0" r="0" t="0"/>
          <a:stretch/>
        </p:blipFill>
        <p:spPr>
          <a:xfrm>
            <a:off x="8008687" y="2647676"/>
            <a:ext cx="1291756" cy="2260572"/>
          </a:xfrm>
          <a:prstGeom prst="rect">
            <a:avLst/>
          </a:prstGeom>
          <a:noFill/>
          <a:ln>
            <a:noFill/>
          </a:ln>
        </p:spPr>
      </p:pic>
      <p:sp>
        <p:nvSpPr>
          <p:cNvPr id="1262" name="Google Shape;1262;p41"/>
          <p:cNvSpPr txBox="1"/>
          <p:nvPr/>
        </p:nvSpPr>
        <p:spPr>
          <a:xfrm>
            <a:off x="1115280" y="3651740"/>
            <a:ext cx="1444134"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chemeClr val="dk1"/>
                </a:solidFill>
                <a:latin typeface="Calibri"/>
                <a:ea typeface="Calibri"/>
                <a:cs typeface="Calibri"/>
                <a:sym typeface="Calibri"/>
              </a:rPr>
              <a:t>Etat initial</a:t>
            </a:r>
            <a:endParaRPr/>
          </a:p>
        </p:txBody>
      </p:sp>
      <p:sp>
        <p:nvSpPr>
          <p:cNvPr id="1263" name="Google Shape;1263;p41"/>
          <p:cNvSpPr txBox="1"/>
          <p:nvPr/>
        </p:nvSpPr>
        <p:spPr>
          <a:xfrm>
            <a:off x="9300443" y="3491971"/>
            <a:ext cx="1444134"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chemeClr val="dk1"/>
                </a:solidFill>
                <a:latin typeface="Calibri"/>
                <a:ea typeface="Calibri"/>
                <a:cs typeface="Calibri"/>
                <a:sym typeface="Calibri"/>
              </a:rPr>
              <a:t>Etat final</a:t>
            </a:r>
            <a:endParaRPr/>
          </a:p>
        </p:txBody>
      </p:sp>
      <p:sp>
        <p:nvSpPr>
          <p:cNvPr id="1264" name="Google Shape;1264;p41"/>
          <p:cNvSpPr/>
          <p:nvPr/>
        </p:nvSpPr>
        <p:spPr>
          <a:xfrm>
            <a:off x="4408179" y="3777962"/>
            <a:ext cx="3298853" cy="163892"/>
          </a:xfrm>
          <a:prstGeom prst="rightArrow">
            <a:avLst>
              <a:gd fmla="val 50000" name="adj1"/>
              <a:gd fmla="val 50000" name="adj2"/>
            </a:avLst>
          </a:prstGeom>
          <a:solidFill>
            <a:schemeClr val="accent1"/>
          </a:solidFill>
          <a:ln cap="flat" cmpd="sng" w="12700">
            <a:solidFill>
              <a:srgbClr val="0C413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265" name="Google Shape;1265;p41"/>
          <p:cNvSpPr txBox="1"/>
          <p:nvPr/>
        </p:nvSpPr>
        <p:spPr>
          <a:xfrm>
            <a:off x="4883797" y="3429000"/>
            <a:ext cx="2779414"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chemeClr val="dk1"/>
                </a:solidFill>
                <a:latin typeface="Calibri"/>
                <a:ea typeface="Calibri"/>
                <a:cs typeface="Calibri"/>
                <a:sym typeface="Calibri"/>
              </a:rPr>
              <a:t>Après combustion</a:t>
            </a:r>
            <a:endParaRPr/>
          </a:p>
        </p:txBody>
      </p:sp>
      <p:sp>
        <p:nvSpPr>
          <p:cNvPr id="1266" name="Google Shape;1266;p41"/>
          <p:cNvSpPr txBox="1"/>
          <p:nvPr/>
        </p:nvSpPr>
        <p:spPr>
          <a:xfrm>
            <a:off x="2462542" y="5021443"/>
            <a:ext cx="1493823"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800">
                <a:solidFill>
                  <a:schemeClr val="dk1"/>
                </a:solidFill>
                <a:latin typeface="Calibri"/>
                <a:ea typeface="Calibri"/>
                <a:cs typeface="Calibri"/>
                <a:sym typeface="Calibri"/>
              </a:rPr>
              <a:t>180 g</a:t>
            </a:r>
            <a:endParaRPr/>
          </a:p>
        </p:txBody>
      </p:sp>
      <p:sp>
        <p:nvSpPr>
          <p:cNvPr id="1267" name="Google Shape;1267;p41"/>
          <p:cNvSpPr txBox="1"/>
          <p:nvPr/>
        </p:nvSpPr>
        <p:spPr>
          <a:xfrm>
            <a:off x="8437528" y="4957478"/>
            <a:ext cx="1493823"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70 g</a:t>
            </a:r>
            <a:endParaRPr/>
          </a:p>
        </p:txBody>
      </p:sp>
      <p:cxnSp>
        <p:nvCxnSpPr>
          <p:cNvPr id="1268" name="Google Shape;1268;p41"/>
          <p:cNvCxnSpPr/>
          <p:nvPr/>
        </p:nvCxnSpPr>
        <p:spPr>
          <a:xfrm rot="10800000">
            <a:off x="2964609" y="4680642"/>
            <a:ext cx="0" cy="425512"/>
          </a:xfrm>
          <a:prstGeom prst="straightConnector1">
            <a:avLst/>
          </a:prstGeom>
          <a:noFill/>
          <a:ln cap="flat" cmpd="sng" w="19050">
            <a:solidFill>
              <a:schemeClr val="dk1"/>
            </a:solidFill>
            <a:prstDash val="solid"/>
            <a:miter lim="800000"/>
            <a:headEnd len="sm" w="sm" type="none"/>
            <a:tailEnd len="med" w="med" type="triangle"/>
          </a:ln>
        </p:spPr>
      </p:cxnSp>
      <p:cxnSp>
        <p:nvCxnSpPr>
          <p:cNvPr id="1269" name="Google Shape;1269;p41"/>
          <p:cNvCxnSpPr/>
          <p:nvPr/>
        </p:nvCxnSpPr>
        <p:spPr>
          <a:xfrm rot="10800000">
            <a:off x="8775425" y="4595931"/>
            <a:ext cx="0" cy="425512"/>
          </a:xfrm>
          <a:prstGeom prst="straightConnector1">
            <a:avLst/>
          </a:prstGeom>
          <a:noFill/>
          <a:ln cap="flat" cmpd="sng" w="19050">
            <a:solidFill>
              <a:schemeClr val="dk1"/>
            </a:solidFill>
            <a:prstDash val="solid"/>
            <a:miter lim="800000"/>
            <a:headEnd len="sm" w="sm" type="none"/>
            <a:tailEnd len="med" w="med" type="triangle"/>
          </a:ln>
        </p:spPr>
      </p:cxn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3" name="Shape 1273"/>
        <p:cNvGrpSpPr/>
        <p:nvPr/>
      </p:nvGrpSpPr>
      <p:grpSpPr>
        <a:xfrm>
          <a:off x="0" y="0"/>
          <a:ext cx="0" cy="0"/>
          <a:chOff x="0" y="0"/>
          <a:chExt cx="0" cy="0"/>
        </a:xfrm>
      </p:grpSpPr>
      <p:sp>
        <p:nvSpPr>
          <p:cNvPr id="1274" name="Google Shape;1274;p42"/>
          <p:cNvSpPr txBox="1"/>
          <p:nvPr/>
        </p:nvSpPr>
        <p:spPr>
          <a:xfrm>
            <a:off x="968571" y="171849"/>
            <a:ext cx="7930985" cy="5080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Voici les affirmations de trois élèves après avoir bien regardé la situation:</a:t>
            </a:r>
            <a:endParaRPr/>
          </a:p>
        </p:txBody>
      </p:sp>
      <p:sp>
        <p:nvSpPr>
          <p:cNvPr id="1275" name="Google Shape;1275;p42"/>
          <p:cNvSpPr txBox="1"/>
          <p:nvPr/>
        </p:nvSpPr>
        <p:spPr>
          <a:xfrm>
            <a:off x="693411" y="559350"/>
            <a:ext cx="11176000"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L’enseignant·e clarifie la question et peut utiliser l’alternance linguistique si besoin.</a:t>
            </a:r>
            <a:endParaRPr/>
          </a:p>
        </p:txBody>
      </p:sp>
      <p:sp>
        <p:nvSpPr>
          <p:cNvPr id="1276" name="Google Shape;1276;p42"/>
          <p:cNvSpPr txBox="1"/>
          <p:nvPr/>
        </p:nvSpPr>
        <p:spPr>
          <a:xfrm>
            <a:off x="1193791" y="1251651"/>
            <a:ext cx="3740272" cy="461665"/>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L’affirmation correcte est:</a:t>
            </a:r>
            <a:endParaRPr/>
          </a:p>
        </p:txBody>
      </p:sp>
      <p:grpSp>
        <p:nvGrpSpPr>
          <p:cNvPr id="1277" name="Google Shape;1277;p42"/>
          <p:cNvGrpSpPr/>
          <p:nvPr/>
        </p:nvGrpSpPr>
        <p:grpSpPr>
          <a:xfrm>
            <a:off x="10736910" y="150123"/>
            <a:ext cx="724840" cy="625508"/>
            <a:chOff x="779844" y="4335989"/>
            <a:chExt cx="563238" cy="575842"/>
          </a:xfrm>
        </p:grpSpPr>
        <p:pic>
          <p:nvPicPr>
            <p:cNvPr descr="Une image contenant Dessin animé, clipart, Animation, illustration&#10;&#10;Description générée automatiquement" id="1278" name="Google Shape;1278;p42"/>
            <p:cNvPicPr preferRelativeResize="0"/>
            <p:nvPr/>
          </p:nvPicPr>
          <p:blipFill rotWithShape="1">
            <a:blip r:embed="rId3">
              <a:alphaModFix/>
            </a:blip>
            <a:srcRect b="23864" l="18242" r="18458" t="9344"/>
            <a:stretch/>
          </p:blipFill>
          <p:spPr>
            <a:xfrm>
              <a:off x="779844" y="4335989"/>
              <a:ext cx="563238" cy="575842"/>
            </a:xfrm>
            <a:prstGeom prst="rect">
              <a:avLst/>
            </a:prstGeom>
            <a:noFill/>
            <a:ln>
              <a:noFill/>
            </a:ln>
          </p:spPr>
        </p:pic>
        <p:sp>
          <p:nvSpPr>
            <p:cNvPr id="1279" name="Google Shape;1279;p42"/>
            <p:cNvSpPr/>
            <p:nvPr/>
          </p:nvSpPr>
          <p:spPr>
            <a:xfrm>
              <a:off x="1146883" y="4430870"/>
              <a:ext cx="160172" cy="106680"/>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67">
                <a:solidFill>
                  <a:srgbClr val="FFFFFF"/>
                </a:solidFill>
                <a:latin typeface="Arial"/>
                <a:ea typeface="Arial"/>
                <a:cs typeface="Arial"/>
                <a:sym typeface="Arial"/>
              </a:endParaRPr>
            </a:p>
          </p:txBody>
        </p:sp>
      </p:grpSp>
      <p:sp>
        <p:nvSpPr>
          <p:cNvPr id="1280" name="Google Shape;1280;p42"/>
          <p:cNvSpPr/>
          <p:nvPr/>
        </p:nvSpPr>
        <p:spPr>
          <a:xfrm>
            <a:off x="1625792" y="2348241"/>
            <a:ext cx="10243620"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Il n’y a pas conservation de la masse lors de la combustion </a:t>
            </a:r>
            <a:r>
              <a:rPr b="1" lang="fr-FR" sz="2400">
                <a:solidFill>
                  <a:schemeClr val="dk1"/>
                </a:solidFill>
                <a:latin typeface="Calibri"/>
                <a:ea typeface="Calibri"/>
                <a:cs typeface="Calibri"/>
                <a:sym typeface="Calibri"/>
              </a:rPr>
              <a:t>car</a:t>
            </a:r>
            <a:r>
              <a:rPr lang="fr-FR" sz="2400">
                <a:solidFill>
                  <a:schemeClr val="dk1"/>
                </a:solidFill>
                <a:latin typeface="Calibri"/>
                <a:ea typeface="Calibri"/>
                <a:cs typeface="Calibri"/>
                <a:sym typeface="Calibri"/>
              </a:rPr>
              <a:t>  70g </a:t>
            </a:r>
            <a:r>
              <a:rPr lang="fr-FR" sz="2400">
                <a:solidFill>
                  <a:schemeClr val="dk1"/>
                </a:solidFill>
                <a:latin typeface="Cambria Math"/>
                <a:ea typeface="Cambria Math"/>
                <a:cs typeface="Cambria Math"/>
                <a:sym typeface="Cambria Math"/>
              </a:rPr>
              <a:t>&lt; 180g .</a:t>
            </a:r>
            <a:endParaRPr sz="2400">
              <a:solidFill>
                <a:schemeClr val="dk1"/>
              </a:solidFill>
              <a:latin typeface="Calibri"/>
              <a:ea typeface="Calibri"/>
              <a:cs typeface="Calibri"/>
              <a:sym typeface="Calibri"/>
            </a:endParaRPr>
          </a:p>
        </p:txBody>
      </p:sp>
      <p:sp>
        <p:nvSpPr>
          <p:cNvPr id="1281" name="Google Shape;1281;p42"/>
          <p:cNvSpPr/>
          <p:nvPr/>
        </p:nvSpPr>
        <p:spPr>
          <a:xfrm>
            <a:off x="1193791" y="2333245"/>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A</a:t>
            </a:r>
            <a:endParaRPr/>
          </a:p>
        </p:txBody>
      </p:sp>
      <p:sp>
        <p:nvSpPr>
          <p:cNvPr id="1282" name="Google Shape;1282;p42"/>
          <p:cNvSpPr/>
          <p:nvPr/>
        </p:nvSpPr>
        <p:spPr>
          <a:xfrm>
            <a:off x="1580448" y="4748930"/>
            <a:ext cx="10288963" cy="826677"/>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Il y a conservation de la masse même si 70g </a:t>
            </a:r>
            <a:r>
              <a:rPr lang="fr-FR" sz="2400">
                <a:solidFill>
                  <a:schemeClr val="dk1"/>
                </a:solidFill>
                <a:latin typeface="Cambria Math"/>
                <a:ea typeface="Cambria Math"/>
                <a:cs typeface="Cambria Math"/>
                <a:sym typeface="Cambria Math"/>
              </a:rPr>
              <a:t>&lt; 180g </a:t>
            </a:r>
            <a:r>
              <a:rPr b="1" lang="fr-FR" sz="2400">
                <a:solidFill>
                  <a:schemeClr val="dk1"/>
                </a:solidFill>
                <a:latin typeface="Cambria Math"/>
                <a:ea typeface="Cambria Math"/>
                <a:cs typeface="Cambria Math"/>
                <a:sym typeface="Cambria Math"/>
              </a:rPr>
              <a:t>c</a:t>
            </a:r>
            <a:r>
              <a:rPr b="1" lang="fr-FR" sz="2400">
                <a:solidFill>
                  <a:schemeClr val="dk1"/>
                </a:solidFill>
                <a:latin typeface="Calibri"/>
                <a:ea typeface="Calibri"/>
                <a:cs typeface="Calibri"/>
                <a:sym typeface="Calibri"/>
              </a:rPr>
              <a:t>ar</a:t>
            </a:r>
            <a:r>
              <a:rPr lang="fr-FR" sz="2400">
                <a:solidFill>
                  <a:schemeClr val="dk1"/>
                </a:solidFill>
                <a:latin typeface="Calibri"/>
                <a:ea typeface="Calibri"/>
                <a:cs typeface="Calibri"/>
                <a:sym typeface="Calibri"/>
              </a:rPr>
              <a:t> la balance ne mesure pas les masses des gaz produits par la combustion.</a:t>
            </a:r>
            <a:endParaRPr/>
          </a:p>
        </p:txBody>
      </p:sp>
      <p:sp>
        <p:nvSpPr>
          <p:cNvPr id="1283" name="Google Shape;1283;p42"/>
          <p:cNvSpPr/>
          <p:nvPr/>
        </p:nvSpPr>
        <p:spPr>
          <a:xfrm>
            <a:off x="1148448" y="4777445"/>
            <a:ext cx="432000" cy="798161"/>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C</a:t>
            </a:r>
            <a:endParaRPr/>
          </a:p>
        </p:txBody>
      </p:sp>
      <p:sp>
        <p:nvSpPr>
          <p:cNvPr id="1284" name="Google Shape;1284;p42"/>
          <p:cNvSpPr/>
          <p:nvPr/>
        </p:nvSpPr>
        <p:spPr>
          <a:xfrm>
            <a:off x="1625792" y="3251006"/>
            <a:ext cx="10243620" cy="849166"/>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Il n’y a pas conservation de la masse lors de la combustion </a:t>
            </a:r>
            <a:r>
              <a:rPr b="1" lang="fr-FR" sz="2400">
                <a:solidFill>
                  <a:schemeClr val="dk1"/>
                </a:solidFill>
                <a:latin typeface="Calibri"/>
                <a:ea typeface="Calibri"/>
                <a:cs typeface="Calibri"/>
                <a:sym typeface="Calibri"/>
              </a:rPr>
              <a:t>car </a:t>
            </a:r>
            <a:r>
              <a:rPr lang="fr-FR" sz="2400">
                <a:solidFill>
                  <a:schemeClr val="dk1"/>
                </a:solidFill>
                <a:latin typeface="Calibri"/>
                <a:ea typeface="Calibri"/>
                <a:cs typeface="Calibri"/>
                <a:sym typeface="Calibri"/>
              </a:rPr>
              <a:t>il n y a pas production d’un solide.</a:t>
            </a:r>
            <a:endParaRPr sz="2400">
              <a:solidFill>
                <a:schemeClr val="dk1"/>
              </a:solidFill>
              <a:latin typeface="Calibri"/>
              <a:ea typeface="Calibri"/>
              <a:cs typeface="Calibri"/>
              <a:sym typeface="Calibri"/>
            </a:endParaRPr>
          </a:p>
        </p:txBody>
      </p:sp>
      <p:sp>
        <p:nvSpPr>
          <p:cNvPr id="1285" name="Google Shape;1285;p42"/>
          <p:cNvSpPr/>
          <p:nvPr/>
        </p:nvSpPr>
        <p:spPr>
          <a:xfrm>
            <a:off x="1193791" y="3251006"/>
            <a:ext cx="432000" cy="877682"/>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B</a:t>
            </a:r>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9" name="Shape 1289"/>
        <p:cNvGrpSpPr/>
        <p:nvPr/>
      </p:nvGrpSpPr>
      <p:grpSpPr>
        <a:xfrm>
          <a:off x="0" y="0"/>
          <a:ext cx="0" cy="0"/>
          <a:chOff x="0" y="0"/>
          <a:chExt cx="0" cy="0"/>
        </a:xfrm>
      </p:grpSpPr>
      <p:sp>
        <p:nvSpPr>
          <p:cNvPr id="1290" name="Google Shape;1290;p43"/>
          <p:cNvSpPr txBox="1"/>
          <p:nvPr/>
        </p:nvSpPr>
        <p:spPr>
          <a:xfrm>
            <a:off x="774700" y="177800"/>
            <a:ext cx="10553700" cy="5080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Prenons le cas de la corrosion d’une porte en fer dans une ville côtière.</a:t>
            </a:r>
            <a:endParaRPr/>
          </a:p>
        </p:txBody>
      </p:sp>
      <p:sp>
        <p:nvSpPr>
          <p:cNvPr id="1291" name="Google Shape;1291;p43"/>
          <p:cNvSpPr txBox="1"/>
          <p:nvPr/>
        </p:nvSpPr>
        <p:spPr>
          <a:xfrm>
            <a:off x="281652" y="599271"/>
            <a:ext cx="11176000"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L’enseignant·e corrige les conceptions erronées  des élèves qui peuvent surgir(les gaz n’ont pas de masse par exemple).</a:t>
            </a:r>
            <a:endParaRPr/>
          </a:p>
        </p:txBody>
      </p:sp>
      <p:sp>
        <p:nvSpPr>
          <p:cNvPr id="1292" name="Google Shape;1292;p43"/>
          <p:cNvSpPr txBox="1"/>
          <p:nvPr/>
        </p:nvSpPr>
        <p:spPr>
          <a:xfrm>
            <a:off x="11504110" y="62468"/>
            <a:ext cx="591434" cy="369332"/>
          </a:xfrm>
          <a:prstGeom prst="rect">
            <a:avLst/>
          </a:prstGeom>
          <a:solidFill>
            <a:srgbClr val="5FADE4"/>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chemeClr val="lt1"/>
                </a:solidFill>
                <a:latin typeface="Calibri"/>
                <a:ea typeface="Calibri"/>
                <a:cs typeface="Calibri"/>
                <a:sym typeface="Calibri"/>
              </a:rPr>
              <a:t>VdC</a:t>
            </a:r>
            <a:endParaRPr b="1" sz="1800">
              <a:solidFill>
                <a:schemeClr val="lt1"/>
              </a:solidFill>
              <a:latin typeface="Calibri"/>
              <a:ea typeface="Calibri"/>
              <a:cs typeface="Calibri"/>
              <a:sym typeface="Calibri"/>
            </a:endParaRPr>
          </a:p>
        </p:txBody>
      </p:sp>
      <p:pic>
        <p:nvPicPr>
          <p:cNvPr descr="Coche avec un remplissage uni" id="1293" name="Google Shape;1293;p43"/>
          <p:cNvPicPr preferRelativeResize="0"/>
          <p:nvPr/>
        </p:nvPicPr>
        <p:blipFill rotWithShape="1">
          <a:blip r:embed="rId3">
            <a:alphaModFix/>
          </a:blip>
          <a:srcRect b="0" l="0" r="0" t="0"/>
          <a:stretch/>
        </p:blipFill>
        <p:spPr>
          <a:xfrm>
            <a:off x="432285" y="4890776"/>
            <a:ext cx="684830" cy="684830"/>
          </a:xfrm>
          <a:prstGeom prst="rect">
            <a:avLst/>
          </a:prstGeom>
          <a:noFill/>
          <a:ln>
            <a:noFill/>
          </a:ln>
        </p:spPr>
      </p:pic>
      <p:pic>
        <p:nvPicPr>
          <p:cNvPr id="1294" name="Google Shape;1294;p43"/>
          <p:cNvPicPr preferRelativeResize="0"/>
          <p:nvPr/>
        </p:nvPicPr>
        <p:blipFill rotWithShape="1">
          <a:blip r:embed="rId4">
            <a:alphaModFix/>
          </a:blip>
          <a:srcRect b="0" l="0" r="0" t="0"/>
          <a:stretch/>
        </p:blipFill>
        <p:spPr>
          <a:xfrm>
            <a:off x="11324203" y="318127"/>
            <a:ext cx="583170" cy="583170"/>
          </a:xfrm>
          <a:prstGeom prst="rect">
            <a:avLst/>
          </a:prstGeom>
          <a:noFill/>
          <a:ln>
            <a:noFill/>
          </a:ln>
        </p:spPr>
      </p:pic>
      <p:sp>
        <p:nvSpPr>
          <p:cNvPr id="1295" name="Google Shape;1295;p43"/>
          <p:cNvSpPr txBox="1"/>
          <p:nvPr/>
        </p:nvSpPr>
        <p:spPr>
          <a:xfrm>
            <a:off x="1193791" y="1251651"/>
            <a:ext cx="3740272" cy="461665"/>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L’affirmation correcte est:</a:t>
            </a:r>
            <a:endParaRPr/>
          </a:p>
        </p:txBody>
      </p:sp>
      <p:sp>
        <p:nvSpPr>
          <p:cNvPr id="1296" name="Google Shape;1296;p43"/>
          <p:cNvSpPr/>
          <p:nvPr/>
        </p:nvSpPr>
        <p:spPr>
          <a:xfrm>
            <a:off x="1625792" y="2348241"/>
            <a:ext cx="10243620"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Il n y a pas conservation de la masse lors de la combustion </a:t>
            </a:r>
            <a:r>
              <a:rPr b="1" lang="fr-FR" sz="2400">
                <a:solidFill>
                  <a:schemeClr val="dk1"/>
                </a:solidFill>
                <a:latin typeface="Calibri"/>
                <a:ea typeface="Calibri"/>
                <a:cs typeface="Calibri"/>
                <a:sym typeface="Calibri"/>
              </a:rPr>
              <a:t>car</a:t>
            </a:r>
            <a:r>
              <a:rPr lang="fr-FR" sz="2400">
                <a:solidFill>
                  <a:schemeClr val="dk1"/>
                </a:solidFill>
                <a:latin typeface="Calibri"/>
                <a:ea typeface="Calibri"/>
                <a:cs typeface="Calibri"/>
                <a:sym typeface="Calibri"/>
              </a:rPr>
              <a:t>  70g </a:t>
            </a:r>
            <a:r>
              <a:rPr lang="fr-FR" sz="2400">
                <a:solidFill>
                  <a:schemeClr val="dk1"/>
                </a:solidFill>
                <a:latin typeface="Cambria Math"/>
                <a:ea typeface="Cambria Math"/>
                <a:cs typeface="Cambria Math"/>
                <a:sym typeface="Cambria Math"/>
              </a:rPr>
              <a:t>&lt; 180g .</a:t>
            </a:r>
            <a:endParaRPr sz="2400">
              <a:solidFill>
                <a:schemeClr val="dk1"/>
              </a:solidFill>
              <a:latin typeface="Calibri"/>
              <a:ea typeface="Calibri"/>
              <a:cs typeface="Calibri"/>
              <a:sym typeface="Calibri"/>
            </a:endParaRPr>
          </a:p>
        </p:txBody>
      </p:sp>
      <p:sp>
        <p:nvSpPr>
          <p:cNvPr id="1297" name="Google Shape;1297;p43"/>
          <p:cNvSpPr/>
          <p:nvPr/>
        </p:nvSpPr>
        <p:spPr>
          <a:xfrm>
            <a:off x="1193791" y="2333245"/>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A</a:t>
            </a:r>
            <a:endParaRPr/>
          </a:p>
        </p:txBody>
      </p:sp>
      <p:sp>
        <p:nvSpPr>
          <p:cNvPr id="1298" name="Google Shape;1298;p43"/>
          <p:cNvSpPr/>
          <p:nvPr/>
        </p:nvSpPr>
        <p:spPr>
          <a:xfrm>
            <a:off x="1580448" y="4748930"/>
            <a:ext cx="10288963" cy="826677"/>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Il y a conservation de la masse même si 70g </a:t>
            </a:r>
            <a:r>
              <a:rPr lang="fr-FR" sz="2400">
                <a:solidFill>
                  <a:schemeClr val="dk1"/>
                </a:solidFill>
                <a:latin typeface="Cambria Math"/>
                <a:ea typeface="Cambria Math"/>
                <a:cs typeface="Cambria Math"/>
                <a:sym typeface="Cambria Math"/>
              </a:rPr>
              <a:t>&lt; 180g </a:t>
            </a:r>
            <a:r>
              <a:rPr b="1" lang="fr-FR" sz="2400">
                <a:solidFill>
                  <a:schemeClr val="dk1"/>
                </a:solidFill>
                <a:latin typeface="Cambria Math"/>
                <a:ea typeface="Cambria Math"/>
                <a:cs typeface="Cambria Math"/>
                <a:sym typeface="Cambria Math"/>
              </a:rPr>
              <a:t>c</a:t>
            </a:r>
            <a:r>
              <a:rPr b="1" lang="fr-FR" sz="2400">
                <a:solidFill>
                  <a:schemeClr val="dk1"/>
                </a:solidFill>
                <a:latin typeface="Calibri"/>
                <a:ea typeface="Calibri"/>
                <a:cs typeface="Calibri"/>
                <a:sym typeface="Calibri"/>
              </a:rPr>
              <a:t>ar</a:t>
            </a:r>
            <a:r>
              <a:rPr lang="fr-FR" sz="2400">
                <a:solidFill>
                  <a:schemeClr val="dk1"/>
                </a:solidFill>
                <a:latin typeface="Calibri"/>
                <a:ea typeface="Calibri"/>
                <a:cs typeface="Calibri"/>
                <a:sym typeface="Calibri"/>
              </a:rPr>
              <a:t> la balance ne mesure pas les masses des gaz produits par la combustion.</a:t>
            </a:r>
            <a:endParaRPr/>
          </a:p>
        </p:txBody>
      </p:sp>
      <p:sp>
        <p:nvSpPr>
          <p:cNvPr id="1299" name="Google Shape;1299;p43"/>
          <p:cNvSpPr/>
          <p:nvPr/>
        </p:nvSpPr>
        <p:spPr>
          <a:xfrm>
            <a:off x="1148448" y="4777445"/>
            <a:ext cx="432000" cy="798161"/>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C</a:t>
            </a:r>
            <a:endParaRPr/>
          </a:p>
        </p:txBody>
      </p:sp>
      <p:sp>
        <p:nvSpPr>
          <p:cNvPr id="1300" name="Google Shape;1300;p43"/>
          <p:cNvSpPr/>
          <p:nvPr/>
        </p:nvSpPr>
        <p:spPr>
          <a:xfrm>
            <a:off x="1625792" y="3251006"/>
            <a:ext cx="10243620" cy="849166"/>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Il n y a pas conservation de la masse lors de la combustion </a:t>
            </a:r>
            <a:r>
              <a:rPr b="1" lang="fr-FR" sz="2400">
                <a:solidFill>
                  <a:schemeClr val="dk1"/>
                </a:solidFill>
                <a:latin typeface="Calibri"/>
                <a:ea typeface="Calibri"/>
                <a:cs typeface="Calibri"/>
                <a:sym typeface="Calibri"/>
              </a:rPr>
              <a:t>car </a:t>
            </a:r>
            <a:r>
              <a:rPr lang="fr-FR" sz="2400">
                <a:solidFill>
                  <a:schemeClr val="dk1"/>
                </a:solidFill>
                <a:latin typeface="Calibri"/>
                <a:ea typeface="Calibri"/>
                <a:cs typeface="Calibri"/>
                <a:sym typeface="Calibri"/>
              </a:rPr>
              <a:t>il n y a pas production d’un solide.</a:t>
            </a:r>
            <a:endParaRPr sz="2400">
              <a:solidFill>
                <a:schemeClr val="dk1"/>
              </a:solidFill>
              <a:latin typeface="Calibri"/>
              <a:ea typeface="Calibri"/>
              <a:cs typeface="Calibri"/>
              <a:sym typeface="Calibri"/>
            </a:endParaRPr>
          </a:p>
        </p:txBody>
      </p:sp>
      <p:sp>
        <p:nvSpPr>
          <p:cNvPr id="1301" name="Google Shape;1301;p43"/>
          <p:cNvSpPr/>
          <p:nvPr/>
        </p:nvSpPr>
        <p:spPr>
          <a:xfrm>
            <a:off x="1193791" y="3251006"/>
            <a:ext cx="432000" cy="877682"/>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B</a:t>
            </a:r>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5" name="Shape 1305"/>
        <p:cNvGrpSpPr/>
        <p:nvPr/>
      </p:nvGrpSpPr>
      <p:grpSpPr>
        <a:xfrm>
          <a:off x="0" y="0"/>
          <a:ext cx="0" cy="0"/>
          <a:chOff x="0" y="0"/>
          <a:chExt cx="0" cy="0"/>
        </a:xfrm>
      </p:grpSpPr>
      <p:sp>
        <p:nvSpPr>
          <p:cNvPr id="1306" name="Google Shape;1306;p44"/>
          <p:cNvSpPr txBox="1"/>
          <p:nvPr/>
        </p:nvSpPr>
        <p:spPr>
          <a:xfrm>
            <a:off x="774700" y="177800"/>
            <a:ext cx="9351077" cy="5080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Pour expliquer La conservation de la masse lors de la réaction du soufre avec le dioxygène qui produit l’oxyde de soufre  , Ahmed propose la réponse suivante:</a:t>
            </a:r>
            <a:endParaRPr/>
          </a:p>
        </p:txBody>
      </p:sp>
      <p:sp>
        <p:nvSpPr>
          <p:cNvPr id="1307" name="Google Shape;1307;p44"/>
          <p:cNvSpPr txBox="1"/>
          <p:nvPr/>
        </p:nvSpPr>
        <p:spPr>
          <a:xfrm>
            <a:off x="562512" y="705037"/>
            <a:ext cx="11176000"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L’enseignant·e utilise le tableau et clarifie la question et peut utiliser l’alternance linguistique si besoin.</a:t>
            </a:r>
            <a:endParaRPr/>
          </a:p>
        </p:txBody>
      </p:sp>
      <p:grpSp>
        <p:nvGrpSpPr>
          <p:cNvPr id="1308" name="Google Shape;1308;p44"/>
          <p:cNvGrpSpPr/>
          <p:nvPr/>
        </p:nvGrpSpPr>
        <p:grpSpPr>
          <a:xfrm>
            <a:off x="10736910" y="150123"/>
            <a:ext cx="724840" cy="625508"/>
            <a:chOff x="779844" y="4335989"/>
            <a:chExt cx="563238" cy="575842"/>
          </a:xfrm>
        </p:grpSpPr>
        <p:pic>
          <p:nvPicPr>
            <p:cNvPr descr="Une image contenant Dessin animé, clipart, Animation, illustration&#10;&#10;Description générée automatiquement" id="1309" name="Google Shape;1309;p44"/>
            <p:cNvPicPr preferRelativeResize="0"/>
            <p:nvPr/>
          </p:nvPicPr>
          <p:blipFill rotWithShape="1">
            <a:blip r:embed="rId3">
              <a:alphaModFix/>
            </a:blip>
            <a:srcRect b="23864" l="18242" r="18458" t="9344"/>
            <a:stretch/>
          </p:blipFill>
          <p:spPr>
            <a:xfrm>
              <a:off x="779844" y="4335989"/>
              <a:ext cx="563238" cy="575842"/>
            </a:xfrm>
            <a:prstGeom prst="rect">
              <a:avLst/>
            </a:prstGeom>
            <a:noFill/>
            <a:ln>
              <a:noFill/>
            </a:ln>
          </p:spPr>
        </p:pic>
        <p:sp>
          <p:nvSpPr>
            <p:cNvPr id="1310" name="Google Shape;1310;p44"/>
            <p:cNvSpPr/>
            <p:nvPr/>
          </p:nvSpPr>
          <p:spPr>
            <a:xfrm>
              <a:off x="1146883" y="4430870"/>
              <a:ext cx="160172" cy="106680"/>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67">
                <a:solidFill>
                  <a:srgbClr val="FFFFFF"/>
                </a:solidFill>
                <a:latin typeface="Arial"/>
                <a:ea typeface="Arial"/>
                <a:cs typeface="Arial"/>
                <a:sym typeface="Arial"/>
              </a:endParaRPr>
            </a:p>
          </p:txBody>
        </p:sp>
      </p:grpSp>
      <p:sp>
        <p:nvSpPr>
          <p:cNvPr id="1311" name="Google Shape;1311;p44"/>
          <p:cNvSpPr txBox="1"/>
          <p:nvPr/>
        </p:nvSpPr>
        <p:spPr>
          <a:xfrm>
            <a:off x="11504110" y="62468"/>
            <a:ext cx="591434" cy="369332"/>
          </a:xfrm>
          <a:prstGeom prst="rect">
            <a:avLst/>
          </a:prstGeom>
          <a:solidFill>
            <a:srgbClr val="5FADE4"/>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chemeClr val="lt1"/>
                </a:solidFill>
                <a:latin typeface="Calibri"/>
                <a:ea typeface="Calibri"/>
                <a:cs typeface="Calibri"/>
                <a:sym typeface="Calibri"/>
              </a:rPr>
              <a:t>VdC</a:t>
            </a:r>
            <a:endParaRPr b="1" sz="1800">
              <a:solidFill>
                <a:schemeClr val="lt1"/>
              </a:solidFill>
              <a:latin typeface="Calibri"/>
              <a:ea typeface="Calibri"/>
              <a:cs typeface="Calibri"/>
              <a:sym typeface="Calibri"/>
            </a:endParaRPr>
          </a:p>
        </p:txBody>
      </p:sp>
      <p:sp>
        <p:nvSpPr>
          <p:cNvPr id="1312" name="Google Shape;1312;p44"/>
          <p:cNvSpPr txBox="1"/>
          <p:nvPr/>
        </p:nvSpPr>
        <p:spPr>
          <a:xfrm>
            <a:off x="2830644" y="1376078"/>
            <a:ext cx="895395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Soufre       </a:t>
            </a:r>
            <a:r>
              <a:rPr b="1" lang="fr-FR" sz="2400">
                <a:solidFill>
                  <a:schemeClr val="dk1"/>
                </a:solidFill>
                <a:latin typeface="Calibri"/>
                <a:ea typeface="Calibri"/>
                <a:cs typeface="Calibri"/>
                <a:sym typeface="Calibri"/>
              </a:rPr>
              <a:t>+</a:t>
            </a:r>
            <a:r>
              <a:rPr lang="fr-FR" sz="2400">
                <a:solidFill>
                  <a:schemeClr val="dk1"/>
                </a:solidFill>
                <a:latin typeface="Calibri"/>
                <a:ea typeface="Calibri"/>
                <a:cs typeface="Calibri"/>
                <a:sym typeface="Calibri"/>
              </a:rPr>
              <a:t>       dioxygène                                   Dioxyde de soufre</a:t>
            </a:r>
            <a:endParaRPr/>
          </a:p>
        </p:txBody>
      </p:sp>
      <p:sp>
        <p:nvSpPr>
          <p:cNvPr id="1313" name="Google Shape;1313;p44"/>
          <p:cNvSpPr/>
          <p:nvPr/>
        </p:nvSpPr>
        <p:spPr>
          <a:xfrm>
            <a:off x="7177198" y="1630078"/>
            <a:ext cx="1041148" cy="45719"/>
          </a:xfrm>
          <a:prstGeom prst="rightArrow">
            <a:avLst>
              <a:gd fmla="val 50000" name="adj1"/>
              <a:gd fmla="val 50000" name="adj2"/>
            </a:avLst>
          </a:prstGeom>
          <a:solidFill>
            <a:schemeClr val="accent1"/>
          </a:solidFill>
          <a:ln cap="flat" cmpd="sng" w="12700">
            <a:solidFill>
              <a:srgbClr val="0C413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314" name="Google Shape;1314;p44"/>
          <p:cNvSpPr txBox="1"/>
          <p:nvPr/>
        </p:nvSpPr>
        <p:spPr>
          <a:xfrm>
            <a:off x="407406" y="1376078"/>
            <a:ext cx="2879002"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rgbClr val="0040C0"/>
                </a:solidFill>
                <a:latin typeface="Calibri"/>
                <a:ea typeface="Calibri"/>
                <a:cs typeface="Calibri"/>
                <a:sym typeface="Calibri"/>
              </a:rPr>
              <a:t>Equation littérale: </a:t>
            </a:r>
            <a:endParaRPr/>
          </a:p>
        </p:txBody>
      </p:sp>
      <p:sp>
        <p:nvSpPr>
          <p:cNvPr id="1315" name="Google Shape;1315;p44"/>
          <p:cNvSpPr txBox="1"/>
          <p:nvPr/>
        </p:nvSpPr>
        <p:spPr>
          <a:xfrm>
            <a:off x="407406" y="1959332"/>
            <a:ext cx="2879002"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rgbClr val="0040C0"/>
                </a:solidFill>
                <a:latin typeface="Calibri"/>
                <a:ea typeface="Calibri"/>
                <a:cs typeface="Calibri"/>
                <a:sym typeface="Calibri"/>
              </a:rPr>
              <a:t>Modèles: </a:t>
            </a:r>
            <a:endParaRPr/>
          </a:p>
        </p:txBody>
      </p:sp>
      <p:sp>
        <p:nvSpPr>
          <p:cNvPr id="1316" name="Google Shape;1316;p44"/>
          <p:cNvSpPr txBox="1"/>
          <p:nvPr/>
        </p:nvSpPr>
        <p:spPr>
          <a:xfrm>
            <a:off x="4238868" y="2072329"/>
            <a:ext cx="516048"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a:t>
            </a:r>
            <a:endParaRPr/>
          </a:p>
        </p:txBody>
      </p:sp>
      <p:grpSp>
        <p:nvGrpSpPr>
          <p:cNvPr id="1317" name="Google Shape;1317;p44"/>
          <p:cNvGrpSpPr/>
          <p:nvPr/>
        </p:nvGrpSpPr>
        <p:grpSpPr>
          <a:xfrm>
            <a:off x="9033707" y="2061755"/>
            <a:ext cx="1012482" cy="530438"/>
            <a:chOff x="7461567" y="3312422"/>
            <a:chExt cx="1012482" cy="530438"/>
          </a:xfrm>
        </p:grpSpPr>
        <p:sp>
          <p:nvSpPr>
            <p:cNvPr id="1318" name="Google Shape;1318;p44"/>
            <p:cNvSpPr/>
            <p:nvPr/>
          </p:nvSpPr>
          <p:spPr>
            <a:xfrm>
              <a:off x="7461567" y="3312422"/>
              <a:ext cx="534156" cy="530438"/>
            </a:xfrm>
            <a:prstGeom prst="ellipse">
              <a:avLst/>
            </a:prstGeom>
            <a:solidFill>
              <a:srgbClr val="FFFF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319" name="Google Shape;1319;p44"/>
            <p:cNvSpPr/>
            <p:nvPr/>
          </p:nvSpPr>
          <p:spPr>
            <a:xfrm>
              <a:off x="7939893" y="3312422"/>
              <a:ext cx="534156" cy="530438"/>
            </a:xfrm>
            <a:prstGeom prst="ellipse">
              <a:avLst/>
            </a:prstGeom>
            <a:solidFill>
              <a:srgbClr val="FFFF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1320" name="Google Shape;1320;p44"/>
          <p:cNvSpPr/>
          <p:nvPr/>
        </p:nvSpPr>
        <p:spPr>
          <a:xfrm>
            <a:off x="7135047" y="2280301"/>
            <a:ext cx="1041148" cy="45719"/>
          </a:xfrm>
          <a:prstGeom prst="rightArrow">
            <a:avLst>
              <a:gd fmla="val 50000" name="adj1"/>
              <a:gd fmla="val 50000" name="adj2"/>
            </a:avLst>
          </a:prstGeom>
          <a:solidFill>
            <a:schemeClr val="accent1"/>
          </a:solidFill>
          <a:ln cap="flat" cmpd="sng" w="12700">
            <a:solidFill>
              <a:srgbClr val="0C413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nvGrpSpPr>
          <p:cNvPr id="1321" name="Google Shape;1321;p44"/>
          <p:cNvGrpSpPr/>
          <p:nvPr/>
        </p:nvGrpSpPr>
        <p:grpSpPr>
          <a:xfrm>
            <a:off x="4950562" y="1970400"/>
            <a:ext cx="1012482" cy="530438"/>
            <a:chOff x="7461567" y="3312422"/>
            <a:chExt cx="1012482" cy="530438"/>
          </a:xfrm>
        </p:grpSpPr>
        <p:sp>
          <p:nvSpPr>
            <p:cNvPr id="1322" name="Google Shape;1322;p44"/>
            <p:cNvSpPr/>
            <p:nvPr/>
          </p:nvSpPr>
          <p:spPr>
            <a:xfrm>
              <a:off x="7461567" y="3312422"/>
              <a:ext cx="534156" cy="530438"/>
            </a:xfrm>
            <a:prstGeom prst="ellipse">
              <a:avLst/>
            </a:prstGeom>
            <a:solidFill>
              <a:srgbClr val="FF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323" name="Google Shape;1323;p44"/>
            <p:cNvSpPr/>
            <p:nvPr/>
          </p:nvSpPr>
          <p:spPr>
            <a:xfrm>
              <a:off x="7939893" y="3312422"/>
              <a:ext cx="534156" cy="530438"/>
            </a:xfrm>
            <a:prstGeom prst="ellipse">
              <a:avLst/>
            </a:prstGeom>
            <a:solidFill>
              <a:srgbClr val="FF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1324" name="Google Shape;1324;p44"/>
          <p:cNvSpPr/>
          <p:nvPr/>
        </p:nvSpPr>
        <p:spPr>
          <a:xfrm>
            <a:off x="3053068" y="2037941"/>
            <a:ext cx="534156" cy="530438"/>
          </a:xfrm>
          <a:prstGeom prst="ellipse">
            <a:avLst/>
          </a:prstGeom>
          <a:solidFill>
            <a:srgbClr val="FFFF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325" name="Google Shape;1325;p44"/>
          <p:cNvSpPr txBox="1"/>
          <p:nvPr/>
        </p:nvSpPr>
        <p:spPr>
          <a:xfrm>
            <a:off x="1077362" y="2958897"/>
            <a:ext cx="6057685" cy="461665"/>
          </a:xfrm>
          <a:prstGeom prst="rect">
            <a:avLst/>
          </a:prstGeom>
          <a:solidFill>
            <a:srgbClr val="C7E4F6"/>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Quelle est l’erreur commise par Ahmed?</a:t>
            </a:r>
            <a:endParaRPr/>
          </a:p>
        </p:txBody>
      </p:sp>
      <p:sp>
        <p:nvSpPr>
          <p:cNvPr id="1326" name="Google Shape;1326;p44"/>
          <p:cNvSpPr/>
          <p:nvPr/>
        </p:nvSpPr>
        <p:spPr>
          <a:xfrm>
            <a:off x="1497218" y="3674841"/>
            <a:ext cx="8488754"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A inversé réactifs et produits dans l’équation chimique.</a:t>
            </a:r>
            <a:endParaRPr sz="2400">
              <a:solidFill>
                <a:schemeClr val="dk1"/>
              </a:solidFill>
              <a:latin typeface="Calibri"/>
              <a:ea typeface="Calibri"/>
              <a:cs typeface="Calibri"/>
              <a:sym typeface="Calibri"/>
            </a:endParaRPr>
          </a:p>
        </p:txBody>
      </p:sp>
      <p:sp>
        <p:nvSpPr>
          <p:cNvPr id="1327" name="Google Shape;1327;p44"/>
          <p:cNvSpPr/>
          <p:nvPr/>
        </p:nvSpPr>
        <p:spPr>
          <a:xfrm>
            <a:off x="1065218" y="3674841"/>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A</a:t>
            </a:r>
            <a:endParaRPr/>
          </a:p>
        </p:txBody>
      </p:sp>
      <p:sp>
        <p:nvSpPr>
          <p:cNvPr id="1328" name="Google Shape;1328;p44"/>
          <p:cNvSpPr/>
          <p:nvPr/>
        </p:nvSpPr>
        <p:spPr>
          <a:xfrm>
            <a:off x="1457888" y="5442554"/>
            <a:ext cx="6445787"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Le modèle de dioxyde de soufre est faux. C’est </a:t>
            </a:r>
            <a:endParaRPr/>
          </a:p>
        </p:txBody>
      </p:sp>
      <p:sp>
        <p:nvSpPr>
          <p:cNvPr id="1329" name="Google Shape;1329;p44"/>
          <p:cNvSpPr/>
          <p:nvPr/>
        </p:nvSpPr>
        <p:spPr>
          <a:xfrm>
            <a:off x="1065218" y="5455200"/>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C</a:t>
            </a:r>
            <a:endParaRPr/>
          </a:p>
        </p:txBody>
      </p:sp>
      <p:sp>
        <p:nvSpPr>
          <p:cNvPr id="1330" name="Google Shape;1330;p44"/>
          <p:cNvSpPr/>
          <p:nvPr/>
        </p:nvSpPr>
        <p:spPr>
          <a:xfrm>
            <a:off x="1457888" y="4564514"/>
            <a:ext cx="4716575"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Le modèle du soufre est faux. C’est </a:t>
            </a:r>
            <a:endParaRPr sz="2400">
              <a:solidFill>
                <a:schemeClr val="dk1"/>
              </a:solidFill>
              <a:latin typeface="Calibri"/>
              <a:ea typeface="Calibri"/>
              <a:cs typeface="Calibri"/>
              <a:sym typeface="Calibri"/>
            </a:endParaRPr>
          </a:p>
        </p:txBody>
      </p:sp>
      <p:sp>
        <p:nvSpPr>
          <p:cNvPr id="1331" name="Google Shape;1331;p44"/>
          <p:cNvSpPr/>
          <p:nvPr/>
        </p:nvSpPr>
        <p:spPr>
          <a:xfrm>
            <a:off x="1065218" y="4533447"/>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B</a:t>
            </a:r>
            <a:endParaRPr/>
          </a:p>
        </p:txBody>
      </p:sp>
      <p:grpSp>
        <p:nvGrpSpPr>
          <p:cNvPr id="1332" name="Google Shape;1332;p44"/>
          <p:cNvGrpSpPr/>
          <p:nvPr/>
        </p:nvGrpSpPr>
        <p:grpSpPr>
          <a:xfrm>
            <a:off x="6224829" y="4496391"/>
            <a:ext cx="1012482" cy="530438"/>
            <a:chOff x="7461567" y="3312422"/>
            <a:chExt cx="1012482" cy="530438"/>
          </a:xfrm>
        </p:grpSpPr>
        <p:sp>
          <p:nvSpPr>
            <p:cNvPr id="1333" name="Google Shape;1333;p44"/>
            <p:cNvSpPr/>
            <p:nvPr/>
          </p:nvSpPr>
          <p:spPr>
            <a:xfrm>
              <a:off x="7461567" y="3312422"/>
              <a:ext cx="534156" cy="530438"/>
            </a:xfrm>
            <a:prstGeom prst="ellipse">
              <a:avLst/>
            </a:prstGeom>
            <a:solidFill>
              <a:srgbClr val="FFFF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334" name="Google Shape;1334;p44"/>
            <p:cNvSpPr/>
            <p:nvPr/>
          </p:nvSpPr>
          <p:spPr>
            <a:xfrm>
              <a:off x="7939893" y="3312422"/>
              <a:ext cx="534156" cy="530438"/>
            </a:xfrm>
            <a:prstGeom prst="ellipse">
              <a:avLst/>
            </a:prstGeom>
            <a:solidFill>
              <a:srgbClr val="FFFF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grpSp>
        <p:nvGrpSpPr>
          <p:cNvPr id="1335" name="Google Shape;1335;p44"/>
          <p:cNvGrpSpPr/>
          <p:nvPr/>
        </p:nvGrpSpPr>
        <p:grpSpPr>
          <a:xfrm>
            <a:off x="8461644" y="5374779"/>
            <a:ext cx="1524328" cy="567549"/>
            <a:chOff x="8413685" y="5405443"/>
            <a:chExt cx="1524328" cy="567549"/>
          </a:xfrm>
        </p:grpSpPr>
        <p:sp>
          <p:nvSpPr>
            <p:cNvPr id="1336" name="Google Shape;1336;p44"/>
            <p:cNvSpPr/>
            <p:nvPr/>
          </p:nvSpPr>
          <p:spPr>
            <a:xfrm>
              <a:off x="8908771" y="5405443"/>
              <a:ext cx="534156" cy="530438"/>
            </a:xfrm>
            <a:prstGeom prst="ellipse">
              <a:avLst/>
            </a:prstGeom>
            <a:solidFill>
              <a:srgbClr val="FFFF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337" name="Google Shape;1337;p44"/>
            <p:cNvSpPr/>
            <p:nvPr/>
          </p:nvSpPr>
          <p:spPr>
            <a:xfrm>
              <a:off x="9403857" y="5413501"/>
              <a:ext cx="534156" cy="530438"/>
            </a:xfrm>
            <a:prstGeom prst="ellipse">
              <a:avLst/>
            </a:prstGeom>
            <a:solidFill>
              <a:srgbClr val="FF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338" name="Google Shape;1338;p44"/>
            <p:cNvSpPr/>
            <p:nvPr/>
          </p:nvSpPr>
          <p:spPr>
            <a:xfrm>
              <a:off x="8413685" y="5442554"/>
              <a:ext cx="534156" cy="530438"/>
            </a:xfrm>
            <a:prstGeom prst="ellipse">
              <a:avLst/>
            </a:prstGeom>
            <a:solidFill>
              <a:srgbClr val="FF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2" name="Shape 1342"/>
        <p:cNvGrpSpPr/>
        <p:nvPr/>
      </p:nvGrpSpPr>
      <p:grpSpPr>
        <a:xfrm>
          <a:off x="0" y="0"/>
          <a:ext cx="0" cy="0"/>
          <a:chOff x="0" y="0"/>
          <a:chExt cx="0" cy="0"/>
        </a:xfrm>
      </p:grpSpPr>
      <p:sp>
        <p:nvSpPr>
          <p:cNvPr id="1343" name="Google Shape;1343;p45"/>
          <p:cNvSpPr txBox="1"/>
          <p:nvPr/>
        </p:nvSpPr>
        <p:spPr>
          <a:xfrm>
            <a:off x="845574" y="186588"/>
            <a:ext cx="10553700" cy="5080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Ahmed a bien écrit l’équation littérale mais il n’a pas bien choisi le modèle de dioxyde de soufre.</a:t>
            </a:r>
            <a:endParaRPr/>
          </a:p>
        </p:txBody>
      </p:sp>
      <p:sp>
        <p:nvSpPr>
          <p:cNvPr id="1344" name="Google Shape;1344;p45"/>
          <p:cNvSpPr txBox="1"/>
          <p:nvPr/>
        </p:nvSpPr>
        <p:spPr>
          <a:xfrm>
            <a:off x="508000" y="590186"/>
            <a:ext cx="11176000"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L’enseignant·e donne un feedback adéquat et peut recourir à l’alternance linguistique si nécessaire.</a:t>
            </a:r>
            <a:endParaRPr/>
          </a:p>
        </p:txBody>
      </p:sp>
      <p:pic>
        <p:nvPicPr>
          <p:cNvPr id="1345" name="Google Shape;1345;p45"/>
          <p:cNvPicPr preferRelativeResize="0"/>
          <p:nvPr/>
        </p:nvPicPr>
        <p:blipFill rotWithShape="1">
          <a:blip r:embed="rId3">
            <a:alphaModFix/>
          </a:blip>
          <a:srcRect b="0" l="0" r="0" t="0"/>
          <a:stretch/>
        </p:blipFill>
        <p:spPr>
          <a:xfrm>
            <a:off x="11324203" y="318127"/>
            <a:ext cx="583170" cy="583170"/>
          </a:xfrm>
          <a:prstGeom prst="rect">
            <a:avLst/>
          </a:prstGeom>
          <a:noFill/>
          <a:ln>
            <a:noFill/>
          </a:ln>
        </p:spPr>
      </p:pic>
      <p:pic>
        <p:nvPicPr>
          <p:cNvPr descr="Coche avec un remplissage uni" id="1346" name="Google Shape;1346;p45"/>
          <p:cNvPicPr preferRelativeResize="0"/>
          <p:nvPr/>
        </p:nvPicPr>
        <p:blipFill rotWithShape="1">
          <a:blip r:embed="rId4">
            <a:alphaModFix/>
          </a:blip>
          <a:srcRect b="0" l="0" r="0" t="0"/>
          <a:stretch/>
        </p:blipFill>
        <p:spPr>
          <a:xfrm>
            <a:off x="317042" y="5328247"/>
            <a:ext cx="684830" cy="684830"/>
          </a:xfrm>
          <a:prstGeom prst="rect">
            <a:avLst/>
          </a:prstGeom>
          <a:noFill/>
          <a:ln>
            <a:noFill/>
          </a:ln>
        </p:spPr>
      </p:pic>
      <p:sp>
        <p:nvSpPr>
          <p:cNvPr id="1347" name="Google Shape;1347;p45"/>
          <p:cNvSpPr txBox="1"/>
          <p:nvPr/>
        </p:nvSpPr>
        <p:spPr>
          <a:xfrm>
            <a:off x="2830644" y="1376078"/>
            <a:ext cx="895395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Soufre       </a:t>
            </a:r>
            <a:r>
              <a:rPr b="1" lang="fr-FR" sz="2400">
                <a:solidFill>
                  <a:schemeClr val="dk1"/>
                </a:solidFill>
                <a:latin typeface="Calibri"/>
                <a:ea typeface="Calibri"/>
                <a:cs typeface="Calibri"/>
                <a:sym typeface="Calibri"/>
              </a:rPr>
              <a:t>+</a:t>
            </a:r>
            <a:r>
              <a:rPr lang="fr-FR" sz="2400">
                <a:solidFill>
                  <a:schemeClr val="dk1"/>
                </a:solidFill>
                <a:latin typeface="Calibri"/>
                <a:ea typeface="Calibri"/>
                <a:cs typeface="Calibri"/>
                <a:sym typeface="Calibri"/>
              </a:rPr>
              <a:t>       dioxygène                                   Dioxyde de soufre</a:t>
            </a:r>
            <a:endParaRPr/>
          </a:p>
        </p:txBody>
      </p:sp>
      <p:sp>
        <p:nvSpPr>
          <p:cNvPr id="1348" name="Google Shape;1348;p45"/>
          <p:cNvSpPr/>
          <p:nvPr/>
        </p:nvSpPr>
        <p:spPr>
          <a:xfrm>
            <a:off x="7177198" y="1630078"/>
            <a:ext cx="1041148" cy="45719"/>
          </a:xfrm>
          <a:prstGeom prst="rightArrow">
            <a:avLst>
              <a:gd fmla="val 50000" name="adj1"/>
              <a:gd fmla="val 50000" name="adj2"/>
            </a:avLst>
          </a:prstGeom>
          <a:solidFill>
            <a:schemeClr val="accent1"/>
          </a:solidFill>
          <a:ln cap="flat" cmpd="sng" w="12700">
            <a:solidFill>
              <a:srgbClr val="0C413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349" name="Google Shape;1349;p45"/>
          <p:cNvSpPr txBox="1"/>
          <p:nvPr/>
        </p:nvSpPr>
        <p:spPr>
          <a:xfrm>
            <a:off x="407406" y="1376078"/>
            <a:ext cx="2879002"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rgbClr val="0040C0"/>
                </a:solidFill>
                <a:latin typeface="Calibri"/>
                <a:ea typeface="Calibri"/>
                <a:cs typeface="Calibri"/>
                <a:sym typeface="Calibri"/>
              </a:rPr>
              <a:t>Equation littérale: </a:t>
            </a:r>
            <a:endParaRPr/>
          </a:p>
        </p:txBody>
      </p:sp>
      <p:sp>
        <p:nvSpPr>
          <p:cNvPr id="1350" name="Google Shape;1350;p45"/>
          <p:cNvSpPr txBox="1"/>
          <p:nvPr/>
        </p:nvSpPr>
        <p:spPr>
          <a:xfrm>
            <a:off x="407406" y="1959332"/>
            <a:ext cx="2879002"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rgbClr val="0040C0"/>
                </a:solidFill>
                <a:latin typeface="Calibri"/>
                <a:ea typeface="Calibri"/>
                <a:cs typeface="Calibri"/>
                <a:sym typeface="Calibri"/>
              </a:rPr>
              <a:t>Modèles: </a:t>
            </a:r>
            <a:endParaRPr/>
          </a:p>
        </p:txBody>
      </p:sp>
      <p:sp>
        <p:nvSpPr>
          <p:cNvPr id="1351" name="Google Shape;1351;p45"/>
          <p:cNvSpPr txBox="1"/>
          <p:nvPr/>
        </p:nvSpPr>
        <p:spPr>
          <a:xfrm>
            <a:off x="4238868" y="2072329"/>
            <a:ext cx="516048"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a:t>
            </a:r>
            <a:endParaRPr/>
          </a:p>
        </p:txBody>
      </p:sp>
      <p:grpSp>
        <p:nvGrpSpPr>
          <p:cNvPr id="1352" name="Google Shape;1352;p45"/>
          <p:cNvGrpSpPr/>
          <p:nvPr/>
        </p:nvGrpSpPr>
        <p:grpSpPr>
          <a:xfrm>
            <a:off x="9033707" y="2061755"/>
            <a:ext cx="1012482" cy="530438"/>
            <a:chOff x="7461567" y="3312422"/>
            <a:chExt cx="1012482" cy="530438"/>
          </a:xfrm>
        </p:grpSpPr>
        <p:sp>
          <p:nvSpPr>
            <p:cNvPr id="1353" name="Google Shape;1353;p45"/>
            <p:cNvSpPr/>
            <p:nvPr/>
          </p:nvSpPr>
          <p:spPr>
            <a:xfrm>
              <a:off x="7461567" y="3312422"/>
              <a:ext cx="534156" cy="530438"/>
            </a:xfrm>
            <a:prstGeom prst="ellipse">
              <a:avLst/>
            </a:prstGeom>
            <a:solidFill>
              <a:srgbClr val="FFFF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354" name="Google Shape;1354;p45"/>
            <p:cNvSpPr/>
            <p:nvPr/>
          </p:nvSpPr>
          <p:spPr>
            <a:xfrm>
              <a:off x="7939893" y="3312422"/>
              <a:ext cx="534156" cy="530438"/>
            </a:xfrm>
            <a:prstGeom prst="ellipse">
              <a:avLst/>
            </a:prstGeom>
            <a:solidFill>
              <a:srgbClr val="FFFF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1355" name="Google Shape;1355;p45"/>
          <p:cNvSpPr/>
          <p:nvPr/>
        </p:nvSpPr>
        <p:spPr>
          <a:xfrm>
            <a:off x="7135047" y="2280301"/>
            <a:ext cx="1041148" cy="45719"/>
          </a:xfrm>
          <a:prstGeom prst="rightArrow">
            <a:avLst>
              <a:gd fmla="val 50000" name="adj1"/>
              <a:gd fmla="val 50000" name="adj2"/>
            </a:avLst>
          </a:prstGeom>
          <a:solidFill>
            <a:schemeClr val="accent1"/>
          </a:solidFill>
          <a:ln cap="flat" cmpd="sng" w="12700">
            <a:solidFill>
              <a:srgbClr val="0C413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nvGrpSpPr>
          <p:cNvPr id="1356" name="Google Shape;1356;p45"/>
          <p:cNvGrpSpPr/>
          <p:nvPr/>
        </p:nvGrpSpPr>
        <p:grpSpPr>
          <a:xfrm>
            <a:off x="4950562" y="1970400"/>
            <a:ext cx="1012482" cy="530438"/>
            <a:chOff x="7461567" y="3312422"/>
            <a:chExt cx="1012482" cy="530438"/>
          </a:xfrm>
        </p:grpSpPr>
        <p:sp>
          <p:nvSpPr>
            <p:cNvPr id="1357" name="Google Shape;1357;p45"/>
            <p:cNvSpPr/>
            <p:nvPr/>
          </p:nvSpPr>
          <p:spPr>
            <a:xfrm>
              <a:off x="7461567" y="3312422"/>
              <a:ext cx="534156" cy="530438"/>
            </a:xfrm>
            <a:prstGeom prst="ellipse">
              <a:avLst/>
            </a:prstGeom>
            <a:solidFill>
              <a:srgbClr val="FF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358" name="Google Shape;1358;p45"/>
            <p:cNvSpPr/>
            <p:nvPr/>
          </p:nvSpPr>
          <p:spPr>
            <a:xfrm>
              <a:off x="7939893" y="3312422"/>
              <a:ext cx="534156" cy="530438"/>
            </a:xfrm>
            <a:prstGeom prst="ellipse">
              <a:avLst/>
            </a:prstGeom>
            <a:solidFill>
              <a:srgbClr val="FF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1359" name="Google Shape;1359;p45"/>
          <p:cNvSpPr/>
          <p:nvPr/>
        </p:nvSpPr>
        <p:spPr>
          <a:xfrm>
            <a:off x="3053068" y="2037941"/>
            <a:ext cx="534156" cy="530438"/>
          </a:xfrm>
          <a:prstGeom prst="ellipse">
            <a:avLst/>
          </a:prstGeom>
          <a:solidFill>
            <a:srgbClr val="FFFF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360" name="Google Shape;1360;p45"/>
          <p:cNvSpPr txBox="1"/>
          <p:nvPr/>
        </p:nvSpPr>
        <p:spPr>
          <a:xfrm>
            <a:off x="1077362" y="2958897"/>
            <a:ext cx="5097101" cy="461665"/>
          </a:xfrm>
          <a:prstGeom prst="rect">
            <a:avLst/>
          </a:prstGeom>
          <a:solidFill>
            <a:srgbClr val="C7E4F6"/>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Quelle est l’erreur commis par Ahmed?</a:t>
            </a:r>
            <a:endParaRPr/>
          </a:p>
        </p:txBody>
      </p:sp>
      <p:sp>
        <p:nvSpPr>
          <p:cNvPr id="1361" name="Google Shape;1361;p45"/>
          <p:cNvSpPr/>
          <p:nvPr/>
        </p:nvSpPr>
        <p:spPr>
          <a:xfrm>
            <a:off x="1497218" y="3674841"/>
            <a:ext cx="8488754"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A inversé réactifs et produits dans l’équation chimique.</a:t>
            </a:r>
            <a:endParaRPr sz="2400">
              <a:solidFill>
                <a:schemeClr val="dk1"/>
              </a:solidFill>
              <a:latin typeface="Calibri"/>
              <a:ea typeface="Calibri"/>
              <a:cs typeface="Calibri"/>
              <a:sym typeface="Calibri"/>
            </a:endParaRPr>
          </a:p>
        </p:txBody>
      </p:sp>
      <p:sp>
        <p:nvSpPr>
          <p:cNvPr id="1362" name="Google Shape;1362;p45"/>
          <p:cNvSpPr/>
          <p:nvPr/>
        </p:nvSpPr>
        <p:spPr>
          <a:xfrm>
            <a:off x="1065218" y="3674841"/>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A</a:t>
            </a:r>
            <a:endParaRPr/>
          </a:p>
        </p:txBody>
      </p:sp>
      <p:sp>
        <p:nvSpPr>
          <p:cNvPr id="1363" name="Google Shape;1363;p45"/>
          <p:cNvSpPr/>
          <p:nvPr/>
        </p:nvSpPr>
        <p:spPr>
          <a:xfrm>
            <a:off x="1457888" y="5442554"/>
            <a:ext cx="6445787"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Le modèle de dioxyde de soufre est faux. C’est </a:t>
            </a:r>
            <a:endParaRPr/>
          </a:p>
        </p:txBody>
      </p:sp>
      <p:sp>
        <p:nvSpPr>
          <p:cNvPr id="1364" name="Google Shape;1364;p45"/>
          <p:cNvSpPr/>
          <p:nvPr/>
        </p:nvSpPr>
        <p:spPr>
          <a:xfrm>
            <a:off x="1065218" y="5455200"/>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C</a:t>
            </a:r>
            <a:endParaRPr/>
          </a:p>
        </p:txBody>
      </p:sp>
      <p:sp>
        <p:nvSpPr>
          <p:cNvPr id="1365" name="Google Shape;1365;p45"/>
          <p:cNvSpPr/>
          <p:nvPr/>
        </p:nvSpPr>
        <p:spPr>
          <a:xfrm>
            <a:off x="1457888" y="4564514"/>
            <a:ext cx="4716575"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Le modèle du soufre est faux. C’est </a:t>
            </a:r>
            <a:endParaRPr sz="2400">
              <a:solidFill>
                <a:schemeClr val="dk1"/>
              </a:solidFill>
              <a:latin typeface="Calibri"/>
              <a:ea typeface="Calibri"/>
              <a:cs typeface="Calibri"/>
              <a:sym typeface="Calibri"/>
            </a:endParaRPr>
          </a:p>
        </p:txBody>
      </p:sp>
      <p:sp>
        <p:nvSpPr>
          <p:cNvPr id="1366" name="Google Shape;1366;p45"/>
          <p:cNvSpPr/>
          <p:nvPr/>
        </p:nvSpPr>
        <p:spPr>
          <a:xfrm>
            <a:off x="1065218" y="4533447"/>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B</a:t>
            </a:r>
            <a:endParaRPr/>
          </a:p>
        </p:txBody>
      </p:sp>
      <p:grpSp>
        <p:nvGrpSpPr>
          <p:cNvPr id="1367" name="Google Shape;1367;p45"/>
          <p:cNvGrpSpPr/>
          <p:nvPr/>
        </p:nvGrpSpPr>
        <p:grpSpPr>
          <a:xfrm>
            <a:off x="6224829" y="4496391"/>
            <a:ext cx="1012482" cy="530438"/>
            <a:chOff x="7461567" y="3312422"/>
            <a:chExt cx="1012482" cy="530438"/>
          </a:xfrm>
        </p:grpSpPr>
        <p:sp>
          <p:nvSpPr>
            <p:cNvPr id="1368" name="Google Shape;1368;p45"/>
            <p:cNvSpPr/>
            <p:nvPr/>
          </p:nvSpPr>
          <p:spPr>
            <a:xfrm>
              <a:off x="7461567" y="3312422"/>
              <a:ext cx="534156" cy="530438"/>
            </a:xfrm>
            <a:prstGeom prst="ellipse">
              <a:avLst/>
            </a:prstGeom>
            <a:solidFill>
              <a:srgbClr val="FFFF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369" name="Google Shape;1369;p45"/>
            <p:cNvSpPr/>
            <p:nvPr/>
          </p:nvSpPr>
          <p:spPr>
            <a:xfrm>
              <a:off x="7939893" y="3312422"/>
              <a:ext cx="534156" cy="530438"/>
            </a:xfrm>
            <a:prstGeom prst="ellipse">
              <a:avLst/>
            </a:prstGeom>
            <a:solidFill>
              <a:srgbClr val="FFFF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grpSp>
        <p:nvGrpSpPr>
          <p:cNvPr id="1370" name="Google Shape;1370;p45"/>
          <p:cNvGrpSpPr/>
          <p:nvPr/>
        </p:nvGrpSpPr>
        <p:grpSpPr>
          <a:xfrm>
            <a:off x="8461644" y="5374779"/>
            <a:ext cx="1524328" cy="567549"/>
            <a:chOff x="8413685" y="5405443"/>
            <a:chExt cx="1524328" cy="567549"/>
          </a:xfrm>
        </p:grpSpPr>
        <p:sp>
          <p:nvSpPr>
            <p:cNvPr id="1371" name="Google Shape;1371;p45"/>
            <p:cNvSpPr/>
            <p:nvPr/>
          </p:nvSpPr>
          <p:spPr>
            <a:xfrm>
              <a:off x="8908771" y="5405443"/>
              <a:ext cx="534156" cy="530438"/>
            </a:xfrm>
            <a:prstGeom prst="ellipse">
              <a:avLst/>
            </a:prstGeom>
            <a:solidFill>
              <a:srgbClr val="FFFF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372" name="Google Shape;1372;p45"/>
            <p:cNvSpPr/>
            <p:nvPr/>
          </p:nvSpPr>
          <p:spPr>
            <a:xfrm>
              <a:off x="9403857" y="5413501"/>
              <a:ext cx="534156" cy="530438"/>
            </a:xfrm>
            <a:prstGeom prst="ellipse">
              <a:avLst/>
            </a:prstGeom>
            <a:solidFill>
              <a:srgbClr val="FF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373" name="Google Shape;1373;p45"/>
            <p:cNvSpPr/>
            <p:nvPr/>
          </p:nvSpPr>
          <p:spPr>
            <a:xfrm>
              <a:off x="8413685" y="5442554"/>
              <a:ext cx="534156" cy="530438"/>
            </a:xfrm>
            <a:prstGeom prst="ellipse">
              <a:avLst/>
            </a:prstGeom>
            <a:solidFill>
              <a:srgbClr val="FF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7" name="Shape 1377"/>
        <p:cNvGrpSpPr/>
        <p:nvPr/>
      </p:nvGrpSpPr>
      <p:grpSpPr>
        <a:xfrm>
          <a:off x="0" y="0"/>
          <a:ext cx="0" cy="0"/>
          <a:chOff x="0" y="0"/>
          <a:chExt cx="0" cy="0"/>
        </a:xfrm>
      </p:grpSpPr>
      <p:sp>
        <p:nvSpPr>
          <p:cNvPr id="1378" name="Google Shape;1378;p46"/>
          <p:cNvSpPr txBox="1"/>
          <p:nvPr/>
        </p:nvSpPr>
        <p:spPr>
          <a:xfrm>
            <a:off x="774700" y="177800"/>
            <a:ext cx="9507019" cy="5080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Après avoir corrigé l’erreur qu’il a commise, Ahmed poursuit sa réponse pour expliquer la conservation de la masse lors de cette réaction chimique. Choisissez les bonnes propositions. </a:t>
            </a:r>
            <a:endParaRPr/>
          </a:p>
        </p:txBody>
      </p:sp>
      <p:sp>
        <p:nvSpPr>
          <p:cNvPr id="1379" name="Google Shape;1379;p46"/>
          <p:cNvSpPr txBox="1"/>
          <p:nvPr/>
        </p:nvSpPr>
        <p:spPr>
          <a:xfrm>
            <a:off x="281652" y="599271"/>
            <a:ext cx="11176000"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i="1" sz="1400">
              <a:solidFill>
                <a:srgbClr val="A5A5A5"/>
              </a:solidFill>
              <a:latin typeface="Calibri"/>
              <a:ea typeface="Calibri"/>
              <a:cs typeface="Calibri"/>
              <a:sym typeface="Calibri"/>
            </a:endParaRPr>
          </a:p>
        </p:txBody>
      </p:sp>
      <p:grpSp>
        <p:nvGrpSpPr>
          <p:cNvPr id="1380" name="Google Shape;1380;p46"/>
          <p:cNvGrpSpPr/>
          <p:nvPr/>
        </p:nvGrpSpPr>
        <p:grpSpPr>
          <a:xfrm>
            <a:off x="10736910" y="150123"/>
            <a:ext cx="724840" cy="625508"/>
            <a:chOff x="779844" y="4335989"/>
            <a:chExt cx="563238" cy="575842"/>
          </a:xfrm>
        </p:grpSpPr>
        <p:pic>
          <p:nvPicPr>
            <p:cNvPr descr="Une image contenant Dessin animé, clipart, Animation, illustration&#10;&#10;Description générée automatiquement" id="1381" name="Google Shape;1381;p46"/>
            <p:cNvPicPr preferRelativeResize="0"/>
            <p:nvPr/>
          </p:nvPicPr>
          <p:blipFill rotWithShape="1">
            <a:blip r:embed="rId3">
              <a:alphaModFix/>
            </a:blip>
            <a:srcRect b="23864" l="18242" r="18458" t="9344"/>
            <a:stretch/>
          </p:blipFill>
          <p:spPr>
            <a:xfrm>
              <a:off x="779844" y="4335989"/>
              <a:ext cx="563238" cy="575842"/>
            </a:xfrm>
            <a:prstGeom prst="rect">
              <a:avLst/>
            </a:prstGeom>
            <a:noFill/>
            <a:ln>
              <a:noFill/>
            </a:ln>
          </p:spPr>
        </p:pic>
        <p:sp>
          <p:nvSpPr>
            <p:cNvPr id="1382" name="Google Shape;1382;p46"/>
            <p:cNvSpPr/>
            <p:nvPr/>
          </p:nvSpPr>
          <p:spPr>
            <a:xfrm>
              <a:off x="1146883" y="4430870"/>
              <a:ext cx="160172" cy="106680"/>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67">
                <a:solidFill>
                  <a:srgbClr val="FFFFFF"/>
                </a:solidFill>
                <a:latin typeface="Arial"/>
                <a:ea typeface="Arial"/>
                <a:cs typeface="Arial"/>
                <a:sym typeface="Arial"/>
              </a:endParaRPr>
            </a:p>
          </p:txBody>
        </p:sp>
      </p:grpSp>
      <p:sp>
        <p:nvSpPr>
          <p:cNvPr id="1383" name="Google Shape;1383;p46"/>
          <p:cNvSpPr txBox="1"/>
          <p:nvPr/>
        </p:nvSpPr>
        <p:spPr>
          <a:xfrm>
            <a:off x="561212" y="604975"/>
            <a:ext cx="9507019"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fr-FR" sz="1800">
                <a:solidFill>
                  <a:srgbClr val="A5A5A5"/>
                </a:solidFill>
                <a:latin typeface="Calibri"/>
                <a:ea typeface="Calibri"/>
                <a:cs typeface="Calibri"/>
                <a:sym typeface="Calibri"/>
              </a:rPr>
              <a:t>L'</a:t>
            </a:r>
            <a:r>
              <a:rPr i="1" lang="fr-FR" sz="1400">
                <a:solidFill>
                  <a:srgbClr val="A5A5A5"/>
                </a:solidFill>
                <a:latin typeface="Calibri"/>
                <a:ea typeface="Calibri"/>
                <a:cs typeface="Calibri"/>
                <a:sym typeface="Calibri"/>
              </a:rPr>
              <a:t>enseignant.e désigne au hasard des élèves pour répondre à la question.</a:t>
            </a:r>
            <a:endParaRPr/>
          </a:p>
        </p:txBody>
      </p:sp>
      <p:sp>
        <p:nvSpPr>
          <p:cNvPr id="1384" name="Google Shape;1384;p46"/>
          <p:cNvSpPr txBox="1"/>
          <p:nvPr/>
        </p:nvSpPr>
        <p:spPr>
          <a:xfrm>
            <a:off x="11504110" y="62468"/>
            <a:ext cx="591434" cy="369332"/>
          </a:xfrm>
          <a:prstGeom prst="rect">
            <a:avLst/>
          </a:prstGeom>
          <a:solidFill>
            <a:srgbClr val="5FADE4"/>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chemeClr val="lt1"/>
                </a:solidFill>
                <a:latin typeface="Calibri"/>
                <a:ea typeface="Calibri"/>
                <a:cs typeface="Calibri"/>
                <a:sym typeface="Calibri"/>
              </a:rPr>
              <a:t>VdC</a:t>
            </a:r>
            <a:endParaRPr b="1" sz="1800">
              <a:solidFill>
                <a:schemeClr val="lt1"/>
              </a:solidFill>
              <a:latin typeface="Calibri"/>
              <a:ea typeface="Calibri"/>
              <a:cs typeface="Calibri"/>
              <a:sym typeface="Calibri"/>
            </a:endParaRPr>
          </a:p>
        </p:txBody>
      </p:sp>
      <p:sp>
        <p:nvSpPr>
          <p:cNvPr id="1385" name="Google Shape;1385;p46"/>
          <p:cNvSpPr txBox="1"/>
          <p:nvPr/>
        </p:nvSpPr>
        <p:spPr>
          <a:xfrm>
            <a:off x="2830644" y="1376078"/>
            <a:ext cx="895395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Soufre       </a:t>
            </a:r>
            <a:r>
              <a:rPr b="1" lang="fr-FR" sz="2400">
                <a:solidFill>
                  <a:schemeClr val="dk1"/>
                </a:solidFill>
                <a:latin typeface="Calibri"/>
                <a:ea typeface="Calibri"/>
                <a:cs typeface="Calibri"/>
                <a:sym typeface="Calibri"/>
              </a:rPr>
              <a:t>+</a:t>
            </a:r>
            <a:r>
              <a:rPr lang="fr-FR" sz="2400">
                <a:solidFill>
                  <a:schemeClr val="dk1"/>
                </a:solidFill>
                <a:latin typeface="Calibri"/>
                <a:ea typeface="Calibri"/>
                <a:cs typeface="Calibri"/>
                <a:sym typeface="Calibri"/>
              </a:rPr>
              <a:t>       dioxygène                                   Dioxyde de soufre</a:t>
            </a:r>
            <a:endParaRPr/>
          </a:p>
        </p:txBody>
      </p:sp>
      <p:sp>
        <p:nvSpPr>
          <p:cNvPr id="1386" name="Google Shape;1386;p46"/>
          <p:cNvSpPr/>
          <p:nvPr/>
        </p:nvSpPr>
        <p:spPr>
          <a:xfrm>
            <a:off x="7177198" y="1630078"/>
            <a:ext cx="1041148" cy="45719"/>
          </a:xfrm>
          <a:prstGeom prst="rightArrow">
            <a:avLst>
              <a:gd fmla="val 50000" name="adj1"/>
              <a:gd fmla="val 50000" name="adj2"/>
            </a:avLst>
          </a:prstGeom>
          <a:solidFill>
            <a:schemeClr val="accent1"/>
          </a:solidFill>
          <a:ln cap="flat" cmpd="sng" w="12700">
            <a:solidFill>
              <a:srgbClr val="0C413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387" name="Google Shape;1387;p46"/>
          <p:cNvSpPr txBox="1"/>
          <p:nvPr/>
        </p:nvSpPr>
        <p:spPr>
          <a:xfrm>
            <a:off x="407406" y="1376078"/>
            <a:ext cx="2879002"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rgbClr val="0040C0"/>
                </a:solidFill>
                <a:latin typeface="Calibri"/>
                <a:ea typeface="Calibri"/>
                <a:cs typeface="Calibri"/>
                <a:sym typeface="Calibri"/>
              </a:rPr>
              <a:t>Equation littérale: </a:t>
            </a:r>
            <a:endParaRPr/>
          </a:p>
        </p:txBody>
      </p:sp>
      <p:sp>
        <p:nvSpPr>
          <p:cNvPr id="1388" name="Google Shape;1388;p46"/>
          <p:cNvSpPr txBox="1"/>
          <p:nvPr/>
        </p:nvSpPr>
        <p:spPr>
          <a:xfrm>
            <a:off x="407406" y="1959332"/>
            <a:ext cx="2879002"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rgbClr val="0040C0"/>
                </a:solidFill>
                <a:latin typeface="Calibri"/>
                <a:ea typeface="Calibri"/>
                <a:cs typeface="Calibri"/>
                <a:sym typeface="Calibri"/>
              </a:rPr>
              <a:t>Modèles: </a:t>
            </a:r>
            <a:endParaRPr/>
          </a:p>
        </p:txBody>
      </p:sp>
      <p:sp>
        <p:nvSpPr>
          <p:cNvPr id="1389" name="Google Shape;1389;p46"/>
          <p:cNvSpPr txBox="1"/>
          <p:nvPr/>
        </p:nvSpPr>
        <p:spPr>
          <a:xfrm>
            <a:off x="4238868" y="2072329"/>
            <a:ext cx="516048"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a:t>
            </a:r>
            <a:endParaRPr/>
          </a:p>
        </p:txBody>
      </p:sp>
      <p:sp>
        <p:nvSpPr>
          <p:cNvPr id="1390" name="Google Shape;1390;p46"/>
          <p:cNvSpPr/>
          <p:nvPr/>
        </p:nvSpPr>
        <p:spPr>
          <a:xfrm>
            <a:off x="7135047" y="2280301"/>
            <a:ext cx="1041148" cy="45719"/>
          </a:xfrm>
          <a:prstGeom prst="rightArrow">
            <a:avLst>
              <a:gd fmla="val 50000" name="adj1"/>
              <a:gd fmla="val 50000" name="adj2"/>
            </a:avLst>
          </a:prstGeom>
          <a:solidFill>
            <a:schemeClr val="accent1"/>
          </a:solidFill>
          <a:ln cap="flat" cmpd="sng" w="12700">
            <a:solidFill>
              <a:srgbClr val="0C413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nvGrpSpPr>
          <p:cNvPr id="1391" name="Google Shape;1391;p46"/>
          <p:cNvGrpSpPr/>
          <p:nvPr/>
        </p:nvGrpSpPr>
        <p:grpSpPr>
          <a:xfrm>
            <a:off x="4950562" y="1970400"/>
            <a:ext cx="1012482" cy="530438"/>
            <a:chOff x="7461567" y="3312422"/>
            <a:chExt cx="1012482" cy="530438"/>
          </a:xfrm>
        </p:grpSpPr>
        <p:sp>
          <p:nvSpPr>
            <p:cNvPr id="1392" name="Google Shape;1392;p46"/>
            <p:cNvSpPr/>
            <p:nvPr/>
          </p:nvSpPr>
          <p:spPr>
            <a:xfrm>
              <a:off x="7461567" y="3312422"/>
              <a:ext cx="534156" cy="530438"/>
            </a:xfrm>
            <a:prstGeom prst="ellipse">
              <a:avLst/>
            </a:prstGeom>
            <a:solidFill>
              <a:srgbClr val="FF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393" name="Google Shape;1393;p46"/>
            <p:cNvSpPr/>
            <p:nvPr/>
          </p:nvSpPr>
          <p:spPr>
            <a:xfrm>
              <a:off x="7939893" y="3312422"/>
              <a:ext cx="534156" cy="530438"/>
            </a:xfrm>
            <a:prstGeom prst="ellipse">
              <a:avLst/>
            </a:prstGeom>
            <a:solidFill>
              <a:srgbClr val="FF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1394" name="Google Shape;1394;p46"/>
          <p:cNvSpPr/>
          <p:nvPr/>
        </p:nvSpPr>
        <p:spPr>
          <a:xfrm>
            <a:off x="3053068" y="2037941"/>
            <a:ext cx="534156" cy="530438"/>
          </a:xfrm>
          <a:prstGeom prst="ellipse">
            <a:avLst/>
          </a:prstGeom>
          <a:solidFill>
            <a:srgbClr val="FFFF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nvGrpSpPr>
          <p:cNvPr id="1395" name="Google Shape;1395;p46"/>
          <p:cNvGrpSpPr/>
          <p:nvPr/>
        </p:nvGrpSpPr>
        <p:grpSpPr>
          <a:xfrm>
            <a:off x="8604778" y="2042245"/>
            <a:ext cx="1524328" cy="567549"/>
            <a:chOff x="8413685" y="5405443"/>
            <a:chExt cx="1524328" cy="567549"/>
          </a:xfrm>
        </p:grpSpPr>
        <p:sp>
          <p:nvSpPr>
            <p:cNvPr id="1396" name="Google Shape;1396;p46"/>
            <p:cNvSpPr/>
            <p:nvPr/>
          </p:nvSpPr>
          <p:spPr>
            <a:xfrm>
              <a:off x="8908771" y="5405443"/>
              <a:ext cx="534156" cy="530438"/>
            </a:xfrm>
            <a:prstGeom prst="ellipse">
              <a:avLst/>
            </a:prstGeom>
            <a:solidFill>
              <a:srgbClr val="FFFF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397" name="Google Shape;1397;p46"/>
            <p:cNvSpPr/>
            <p:nvPr/>
          </p:nvSpPr>
          <p:spPr>
            <a:xfrm>
              <a:off x="9403857" y="5413501"/>
              <a:ext cx="534156" cy="530438"/>
            </a:xfrm>
            <a:prstGeom prst="ellipse">
              <a:avLst/>
            </a:prstGeom>
            <a:solidFill>
              <a:srgbClr val="FF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398" name="Google Shape;1398;p46"/>
            <p:cNvSpPr/>
            <p:nvPr/>
          </p:nvSpPr>
          <p:spPr>
            <a:xfrm>
              <a:off x="8413685" y="5442554"/>
              <a:ext cx="534156" cy="530438"/>
            </a:xfrm>
            <a:prstGeom prst="ellipse">
              <a:avLst/>
            </a:prstGeom>
            <a:solidFill>
              <a:srgbClr val="FF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1399" name="Google Shape;1399;p46"/>
          <p:cNvSpPr/>
          <p:nvPr/>
        </p:nvSpPr>
        <p:spPr>
          <a:xfrm>
            <a:off x="2293570" y="3183194"/>
            <a:ext cx="8148191"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Il n y a pas conservation </a:t>
            </a:r>
            <a:r>
              <a:rPr lang="fr-FR" sz="2400">
                <a:solidFill>
                  <a:schemeClr val="dk1"/>
                </a:solidFill>
                <a:latin typeface="Calibri"/>
                <a:ea typeface="Calibri"/>
                <a:cs typeface="Calibri"/>
                <a:sym typeface="Calibri"/>
              </a:rPr>
              <a:t>des atomes </a:t>
            </a:r>
            <a:r>
              <a:rPr b="1" lang="fr-FR" sz="2400">
                <a:solidFill>
                  <a:schemeClr val="dk1"/>
                </a:solidFill>
                <a:latin typeface="Calibri"/>
                <a:ea typeface="Calibri"/>
                <a:cs typeface="Calibri"/>
                <a:sym typeface="Calibri"/>
              </a:rPr>
              <a:t>en genre</a:t>
            </a:r>
            <a:r>
              <a:rPr lang="fr-FR" sz="2400">
                <a:solidFill>
                  <a:schemeClr val="dk1"/>
                </a:solidFill>
                <a:latin typeface="Calibri"/>
                <a:ea typeface="Calibri"/>
                <a:cs typeface="Calibri"/>
                <a:sym typeface="Calibri"/>
              </a:rPr>
              <a:t>.</a:t>
            </a:r>
            <a:endParaRPr/>
          </a:p>
        </p:txBody>
      </p:sp>
      <p:sp>
        <p:nvSpPr>
          <p:cNvPr id="1400" name="Google Shape;1400;p46"/>
          <p:cNvSpPr/>
          <p:nvPr/>
        </p:nvSpPr>
        <p:spPr>
          <a:xfrm>
            <a:off x="1861571" y="3183194"/>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A</a:t>
            </a:r>
            <a:endParaRPr/>
          </a:p>
        </p:txBody>
      </p:sp>
      <p:sp>
        <p:nvSpPr>
          <p:cNvPr id="1401" name="Google Shape;1401;p46"/>
          <p:cNvSpPr/>
          <p:nvPr/>
        </p:nvSpPr>
        <p:spPr>
          <a:xfrm>
            <a:off x="2293570" y="4963553"/>
            <a:ext cx="8108862"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La masse des réactifs est </a:t>
            </a:r>
            <a:r>
              <a:rPr b="1" lang="fr-FR" sz="2400">
                <a:solidFill>
                  <a:schemeClr val="dk1"/>
                </a:solidFill>
                <a:latin typeface="Calibri"/>
                <a:ea typeface="Calibri"/>
                <a:cs typeface="Calibri"/>
                <a:sym typeface="Calibri"/>
              </a:rPr>
              <a:t>supérieure</a:t>
            </a:r>
            <a:r>
              <a:rPr lang="fr-FR" sz="2400">
                <a:solidFill>
                  <a:schemeClr val="dk1"/>
                </a:solidFill>
                <a:latin typeface="Calibri"/>
                <a:ea typeface="Calibri"/>
                <a:cs typeface="Calibri"/>
                <a:sym typeface="Calibri"/>
              </a:rPr>
              <a:t> à la masse des produits.</a:t>
            </a:r>
            <a:endParaRPr/>
          </a:p>
        </p:txBody>
      </p:sp>
      <p:sp>
        <p:nvSpPr>
          <p:cNvPr id="1402" name="Google Shape;1402;p46"/>
          <p:cNvSpPr/>
          <p:nvPr/>
        </p:nvSpPr>
        <p:spPr>
          <a:xfrm>
            <a:off x="1861571" y="4963553"/>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C</a:t>
            </a:r>
            <a:endParaRPr/>
          </a:p>
        </p:txBody>
      </p:sp>
      <p:sp>
        <p:nvSpPr>
          <p:cNvPr id="1403" name="Google Shape;1403;p46"/>
          <p:cNvSpPr/>
          <p:nvPr/>
        </p:nvSpPr>
        <p:spPr>
          <a:xfrm>
            <a:off x="2254240" y="4072867"/>
            <a:ext cx="8148191"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Il  a  conservation </a:t>
            </a:r>
            <a:r>
              <a:rPr lang="fr-FR" sz="2400">
                <a:solidFill>
                  <a:schemeClr val="dk1"/>
                </a:solidFill>
                <a:latin typeface="Calibri"/>
                <a:ea typeface="Calibri"/>
                <a:cs typeface="Calibri"/>
                <a:sym typeface="Calibri"/>
              </a:rPr>
              <a:t>des atomes </a:t>
            </a:r>
            <a:r>
              <a:rPr b="1" lang="fr-FR" sz="2400">
                <a:solidFill>
                  <a:schemeClr val="dk1"/>
                </a:solidFill>
                <a:latin typeface="Calibri"/>
                <a:ea typeface="Calibri"/>
                <a:cs typeface="Calibri"/>
                <a:sym typeface="Calibri"/>
              </a:rPr>
              <a:t>en nombre</a:t>
            </a:r>
            <a:r>
              <a:rPr lang="fr-FR" sz="2400">
                <a:solidFill>
                  <a:schemeClr val="dk1"/>
                </a:solidFill>
                <a:latin typeface="Calibri"/>
                <a:ea typeface="Calibri"/>
                <a:cs typeface="Calibri"/>
                <a:sym typeface="Calibri"/>
              </a:rPr>
              <a:t>.</a:t>
            </a:r>
            <a:endParaRPr/>
          </a:p>
        </p:txBody>
      </p:sp>
      <p:sp>
        <p:nvSpPr>
          <p:cNvPr id="1404" name="Google Shape;1404;p46"/>
          <p:cNvSpPr/>
          <p:nvPr/>
        </p:nvSpPr>
        <p:spPr>
          <a:xfrm>
            <a:off x="1861571" y="4041800"/>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B</a:t>
            </a:r>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8" name="Shape 1408"/>
        <p:cNvGrpSpPr/>
        <p:nvPr/>
      </p:nvGrpSpPr>
      <p:grpSpPr>
        <a:xfrm>
          <a:off x="0" y="0"/>
          <a:ext cx="0" cy="0"/>
          <a:chOff x="0" y="0"/>
          <a:chExt cx="0" cy="0"/>
        </a:xfrm>
      </p:grpSpPr>
      <p:sp>
        <p:nvSpPr>
          <p:cNvPr id="1409" name="Google Shape;1409;p47"/>
          <p:cNvSpPr txBox="1"/>
          <p:nvPr/>
        </p:nvSpPr>
        <p:spPr>
          <a:xfrm>
            <a:off x="774700" y="177800"/>
            <a:ext cx="10553700" cy="5080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Il y a conservation des atomes en genre et en nombre et par la suite Il y a conservation de la masse lors de la combustion du soufre.</a:t>
            </a:r>
            <a:endParaRPr/>
          </a:p>
        </p:txBody>
      </p:sp>
      <p:sp>
        <p:nvSpPr>
          <p:cNvPr id="1410" name="Google Shape;1410;p47"/>
          <p:cNvSpPr txBox="1"/>
          <p:nvPr/>
        </p:nvSpPr>
        <p:spPr>
          <a:xfrm>
            <a:off x="281652" y="599271"/>
            <a:ext cx="11176000"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L’enseignant·e donne un feedback adéquat et peut recourir à l’alternance linguistique si nécessaire.</a:t>
            </a:r>
            <a:endParaRPr/>
          </a:p>
        </p:txBody>
      </p:sp>
      <p:pic>
        <p:nvPicPr>
          <p:cNvPr id="1411" name="Google Shape;1411;p47"/>
          <p:cNvPicPr preferRelativeResize="0"/>
          <p:nvPr/>
        </p:nvPicPr>
        <p:blipFill rotWithShape="1">
          <a:blip r:embed="rId3">
            <a:alphaModFix/>
          </a:blip>
          <a:srcRect b="0" l="0" r="0" t="0"/>
          <a:stretch/>
        </p:blipFill>
        <p:spPr>
          <a:xfrm>
            <a:off x="11324203" y="318127"/>
            <a:ext cx="583170" cy="583170"/>
          </a:xfrm>
          <a:prstGeom prst="rect">
            <a:avLst/>
          </a:prstGeom>
          <a:noFill/>
          <a:ln>
            <a:noFill/>
          </a:ln>
        </p:spPr>
      </p:pic>
      <p:sp>
        <p:nvSpPr>
          <p:cNvPr id="1412" name="Google Shape;1412;p47"/>
          <p:cNvSpPr txBox="1"/>
          <p:nvPr/>
        </p:nvSpPr>
        <p:spPr>
          <a:xfrm>
            <a:off x="2830644" y="1376078"/>
            <a:ext cx="895395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Soufre       </a:t>
            </a:r>
            <a:r>
              <a:rPr b="1" lang="fr-FR" sz="2400">
                <a:solidFill>
                  <a:schemeClr val="dk1"/>
                </a:solidFill>
                <a:latin typeface="Calibri"/>
                <a:ea typeface="Calibri"/>
                <a:cs typeface="Calibri"/>
                <a:sym typeface="Calibri"/>
              </a:rPr>
              <a:t>+</a:t>
            </a:r>
            <a:r>
              <a:rPr lang="fr-FR" sz="2400">
                <a:solidFill>
                  <a:schemeClr val="dk1"/>
                </a:solidFill>
                <a:latin typeface="Calibri"/>
                <a:ea typeface="Calibri"/>
                <a:cs typeface="Calibri"/>
                <a:sym typeface="Calibri"/>
              </a:rPr>
              <a:t>       dioxygène                                   Dioxyde de soufre</a:t>
            </a:r>
            <a:endParaRPr/>
          </a:p>
        </p:txBody>
      </p:sp>
      <p:sp>
        <p:nvSpPr>
          <p:cNvPr id="1413" name="Google Shape;1413;p47"/>
          <p:cNvSpPr/>
          <p:nvPr/>
        </p:nvSpPr>
        <p:spPr>
          <a:xfrm>
            <a:off x="7177198" y="1630078"/>
            <a:ext cx="1041148" cy="45719"/>
          </a:xfrm>
          <a:prstGeom prst="rightArrow">
            <a:avLst>
              <a:gd fmla="val 50000" name="adj1"/>
              <a:gd fmla="val 50000" name="adj2"/>
            </a:avLst>
          </a:prstGeom>
          <a:solidFill>
            <a:schemeClr val="accent1"/>
          </a:solidFill>
          <a:ln cap="flat" cmpd="sng" w="12700">
            <a:solidFill>
              <a:srgbClr val="0C413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14" name="Google Shape;1414;p47"/>
          <p:cNvSpPr txBox="1"/>
          <p:nvPr/>
        </p:nvSpPr>
        <p:spPr>
          <a:xfrm>
            <a:off x="407406" y="1376078"/>
            <a:ext cx="2879002"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rgbClr val="0040C0"/>
                </a:solidFill>
                <a:latin typeface="Calibri"/>
                <a:ea typeface="Calibri"/>
                <a:cs typeface="Calibri"/>
                <a:sym typeface="Calibri"/>
              </a:rPr>
              <a:t>Equation littérale: </a:t>
            </a:r>
            <a:endParaRPr/>
          </a:p>
        </p:txBody>
      </p:sp>
      <p:sp>
        <p:nvSpPr>
          <p:cNvPr id="1415" name="Google Shape;1415;p47"/>
          <p:cNvSpPr txBox="1"/>
          <p:nvPr/>
        </p:nvSpPr>
        <p:spPr>
          <a:xfrm>
            <a:off x="407406" y="1959332"/>
            <a:ext cx="2879002"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rgbClr val="0040C0"/>
                </a:solidFill>
                <a:latin typeface="Calibri"/>
                <a:ea typeface="Calibri"/>
                <a:cs typeface="Calibri"/>
                <a:sym typeface="Calibri"/>
              </a:rPr>
              <a:t>Modèles: </a:t>
            </a:r>
            <a:endParaRPr/>
          </a:p>
        </p:txBody>
      </p:sp>
      <p:sp>
        <p:nvSpPr>
          <p:cNvPr id="1416" name="Google Shape;1416;p47"/>
          <p:cNvSpPr txBox="1"/>
          <p:nvPr/>
        </p:nvSpPr>
        <p:spPr>
          <a:xfrm>
            <a:off x="4238868" y="2072329"/>
            <a:ext cx="516048"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a:t>
            </a:r>
            <a:endParaRPr/>
          </a:p>
        </p:txBody>
      </p:sp>
      <p:sp>
        <p:nvSpPr>
          <p:cNvPr id="1417" name="Google Shape;1417;p47"/>
          <p:cNvSpPr/>
          <p:nvPr/>
        </p:nvSpPr>
        <p:spPr>
          <a:xfrm>
            <a:off x="7135047" y="2280301"/>
            <a:ext cx="1041148" cy="45719"/>
          </a:xfrm>
          <a:prstGeom prst="rightArrow">
            <a:avLst>
              <a:gd fmla="val 50000" name="adj1"/>
              <a:gd fmla="val 50000" name="adj2"/>
            </a:avLst>
          </a:prstGeom>
          <a:solidFill>
            <a:schemeClr val="accent1"/>
          </a:solidFill>
          <a:ln cap="flat" cmpd="sng" w="12700">
            <a:solidFill>
              <a:srgbClr val="0C413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nvGrpSpPr>
          <p:cNvPr id="1418" name="Google Shape;1418;p47"/>
          <p:cNvGrpSpPr/>
          <p:nvPr/>
        </p:nvGrpSpPr>
        <p:grpSpPr>
          <a:xfrm>
            <a:off x="4950562" y="1970400"/>
            <a:ext cx="1012482" cy="530438"/>
            <a:chOff x="7461567" y="3312422"/>
            <a:chExt cx="1012482" cy="530438"/>
          </a:xfrm>
        </p:grpSpPr>
        <p:sp>
          <p:nvSpPr>
            <p:cNvPr id="1419" name="Google Shape;1419;p47"/>
            <p:cNvSpPr/>
            <p:nvPr/>
          </p:nvSpPr>
          <p:spPr>
            <a:xfrm>
              <a:off x="7461567" y="3312422"/>
              <a:ext cx="534156" cy="530438"/>
            </a:xfrm>
            <a:prstGeom prst="ellipse">
              <a:avLst/>
            </a:prstGeom>
            <a:solidFill>
              <a:srgbClr val="FF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20" name="Google Shape;1420;p47"/>
            <p:cNvSpPr/>
            <p:nvPr/>
          </p:nvSpPr>
          <p:spPr>
            <a:xfrm>
              <a:off x="7939893" y="3312422"/>
              <a:ext cx="534156" cy="530438"/>
            </a:xfrm>
            <a:prstGeom prst="ellipse">
              <a:avLst/>
            </a:prstGeom>
            <a:solidFill>
              <a:srgbClr val="FF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1421" name="Google Shape;1421;p47"/>
          <p:cNvSpPr/>
          <p:nvPr/>
        </p:nvSpPr>
        <p:spPr>
          <a:xfrm>
            <a:off x="3053068" y="2037941"/>
            <a:ext cx="534156" cy="530438"/>
          </a:xfrm>
          <a:prstGeom prst="ellipse">
            <a:avLst/>
          </a:prstGeom>
          <a:solidFill>
            <a:srgbClr val="FFFF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nvGrpSpPr>
          <p:cNvPr id="1422" name="Google Shape;1422;p47"/>
          <p:cNvGrpSpPr/>
          <p:nvPr/>
        </p:nvGrpSpPr>
        <p:grpSpPr>
          <a:xfrm>
            <a:off x="8604778" y="2042245"/>
            <a:ext cx="1524328" cy="567549"/>
            <a:chOff x="8413685" y="5405443"/>
            <a:chExt cx="1524328" cy="567549"/>
          </a:xfrm>
        </p:grpSpPr>
        <p:sp>
          <p:nvSpPr>
            <p:cNvPr id="1423" name="Google Shape;1423;p47"/>
            <p:cNvSpPr/>
            <p:nvPr/>
          </p:nvSpPr>
          <p:spPr>
            <a:xfrm>
              <a:off x="8908771" y="5405443"/>
              <a:ext cx="534156" cy="530438"/>
            </a:xfrm>
            <a:prstGeom prst="ellipse">
              <a:avLst/>
            </a:prstGeom>
            <a:solidFill>
              <a:srgbClr val="FFFF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24" name="Google Shape;1424;p47"/>
            <p:cNvSpPr/>
            <p:nvPr/>
          </p:nvSpPr>
          <p:spPr>
            <a:xfrm>
              <a:off x="9403857" y="5413501"/>
              <a:ext cx="534156" cy="530438"/>
            </a:xfrm>
            <a:prstGeom prst="ellipse">
              <a:avLst/>
            </a:prstGeom>
            <a:solidFill>
              <a:srgbClr val="FF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25" name="Google Shape;1425;p47"/>
            <p:cNvSpPr/>
            <p:nvPr/>
          </p:nvSpPr>
          <p:spPr>
            <a:xfrm>
              <a:off x="8413685" y="5442554"/>
              <a:ext cx="534156" cy="530438"/>
            </a:xfrm>
            <a:prstGeom prst="ellipse">
              <a:avLst/>
            </a:prstGeom>
            <a:solidFill>
              <a:srgbClr val="FF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1426" name="Google Shape;1426;p47"/>
          <p:cNvSpPr/>
          <p:nvPr/>
        </p:nvSpPr>
        <p:spPr>
          <a:xfrm>
            <a:off x="2293570" y="3183194"/>
            <a:ext cx="8148191"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Il n y a pas conservation </a:t>
            </a:r>
            <a:r>
              <a:rPr lang="fr-FR" sz="2400">
                <a:solidFill>
                  <a:schemeClr val="dk1"/>
                </a:solidFill>
                <a:latin typeface="Calibri"/>
                <a:ea typeface="Calibri"/>
                <a:cs typeface="Calibri"/>
                <a:sym typeface="Calibri"/>
              </a:rPr>
              <a:t>des atomes </a:t>
            </a:r>
            <a:r>
              <a:rPr b="1" lang="fr-FR" sz="2400">
                <a:solidFill>
                  <a:schemeClr val="dk1"/>
                </a:solidFill>
                <a:latin typeface="Calibri"/>
                <a:ea typeface="Calibri"/>
                <a:cs typeface="Calibri"/>
                <a:sym typeface="Calibri"/>
              </a:rPr>
              <a:t>en genre</a:t>
            </a:r>
            <a:r>
              <a:rPr lang="fr-FR" sz="2400">
                <a:solidFill>
                  <a:schemeClr val="dk1"/>
                </a:solidFill>
                <a:latin typeface="Calibri"/>
                <a:ea typeface="Calibri"/>
                <a:cs typeface="Calibri"/>
                <a:sym typeface="Calibri"/>
              </a:rPr>
              <a:t>.</a:t>
            </a:r>
            <a:endParaRPr/>
          </a:p>
        </p:txBody>
      </p:sp>
      <p:sp>
        <p:nvSpPr>
          <p:cNvPr id="1427" name="Google Shape;1427;p47"/>
          <p:cNvSpPr/>
          <p:nvPr/>
        </p:nvSpPr>
        <p:spPr>
          <a:xfrm>
            <a:off x="1861571" y="3183194"/>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A</a:t>
            </a:r>
            <a:endParaRPr/>
          </a:p>
        </p:txBody>
      </p:sp>
      <p:sp>
        <p:nvSpPr>
          <p:cNvPr id="1428" name="Google Shape;1428;p47"/>
          <p:cNvSpPr/>
          <p:nvPr/>
        </p:nvSpPr>
        <p:spPr>
          <a:xfrm>
            <a:off x="2293570" y="4963553"/>
            <a:ext cx="8108862"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La masse des réactifs est </a:t>
            </a:r>
            <a:r>
              <a:rPr b="1" lang="fr-FR" sz="2400">
                <a:solidFill>
                  <a:schemeClr val="dk1"/>
                </a:solidFill>
                <a:latin typeface="Calibri"/>
                <a:ea typeface="Calibri"/>
                <a:cs typeface="Calibri"/>
                <a:sym typeface="Calibri"/>
              </a:rPr>
              <a:t>supérieure</a:t>
            </a:r>
            <a:r>
              <a:rPr lang="fr-FR" sz="2400">
                <a:solidFill>
                  <a:schemeClr val="dk1"/>
                </a:solidFill>
                <a:latin typeface="Calibri"/>
                <a:ea typeface="Calibri"/>
                <a:cs typeface="Calibri"/>
                <a:sym typeface="Calibri"/>
              </a:rPr>
              <a:t> à la masse des produits.</a:t>
            </a:r>
            <a:endParaRPr/>
          </a:p>
        </p:txBody>
      </p:sp>
      <p:sp>
        <p:nvSpPr>
          <p:cNvPr id="1429" name="Google Shape;1429;p47"/>
          <p:cNvSpPr/>
          <p:nvPr/>
        </p:nvSpPr>
        <p:spPr>
          <a:xfrm>
            <a:off x="1861571" y="4963553"/>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C</a:t>
            </a:r>
            <a:endParaRPr/>
          </a:p>
        </p:txBody>
      </p:sp>
      <p:sp>
        <p:nvSpPr>
          <p:cNvPr id="1430" name="Google Shape;1430;p47"/>
          <p:cNvSpPr/>
          <p:nvPr/>
        </p:nvSpPr>
        <p:spPr>
          <a:xfrm>
            <a:off x="2254240" y="4072867"/>
            <a:ext cx="8148191"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Il  a  conservation </a:t>
            </a:r>
            <a:r>
              <a:rPr lang="fr-FR" sz="2400">
                <a:solidFill>
                  <a:schemeClr val="dk1"/>
                </a:solidFill>
                <a:latin typeface="Calibri"/>
                <a:ea typeface="Calibri"/>
                <a:cs typeface="Calibri"/>
                <a:sym typeface="Calibri"/>
              </a:rPr>
              <a:t>des atomes </a:t>
            </a:r>
            <a:r>
              <a:rPr b="1" lang="fr-FR" sz="2400">
                <a:solidFill>
                  <a:schemeClr val="dk1"/>
                </a:solidFill>
                <a:latin typeface="Calibri"/>
                <a:ea typeface="Calibri"/>
                <a:cs typeface="Calibri"/>
                <a:sym typeface="Calibri"/>
              </a:rPr>
              <a:t>en nombre</a:t>
            </a:r>
            <a:r>
              <a:rPr lang="fr-FR" sz="2400">
                <a:solidFill>
                  <a:schemeClr val="dk1"/>
                </a:solidFill>
                <a:latin typeface="Calibri"/>
                <a:ea typeface="Calibri"/>
                <a:cs typeface="Calibri"/>
                <a:sym typeface="Calibri"/>
              </a:rPr>
              <a:t>.</a:t>
            </a:r>
            <a:endParaRPr/>
          </a:p>
        </p:txBody>
      </p:sp>
      <p:sp>
        <p:nvSpPr>
          <p:cNvPr id="1431" name="Google Shape;1431;p47"/>
          <p:cNvSpPr/>
          <p:nvPr/>
        </p:nvSpPr>
        <p:spPr>
          <a:xfrm>
            <a:off x="1861571" y="4041800"/>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B</a:t>
            </a:r>
            <a:endParaRPr/>
          </a:p>
        </p:txBody>
      </p:sp>
      <p:pic>
        <p:nvPicPr>
          <p:cNvPr descr="Coche avec un remplissage uni" id="1432" name="Google Shape;1432;p47"/>
          <p:cNvPicPr preferRelativeResize="0"/>
          <p:nvPr/>
        </p:nvPicPr>
        <p:blipFill rotWithShape="1">
          <a:blip r:embed="rId4">
            <a:alphaModFix/>
          </a:blip>
          <a:srcRect b="0" l="0" r="0" t="0"/>
          <a:stretch/>
        </p:blipFill>
        <p:spPr>
          <a:xfrm>
            <a:off x="980407" y="3946452"/>
            <a:ext cx="684830" cy="684830"/>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196296"/>
            </a:gs>
            <a:gs pos="23000">
              <a:srgbClr val="196296"/>
            </a:gs>
            <a:gs pos="45000">
              <a:schemeClr val="lt1"/>
            </a:gs>
            <a:gs pos="69000">
              <a:srgbClr val="15537E"/>
            </a:gs>
            <a:gs pos="97000">
              <a:srgbClr val="144D76"/>
            </a:gs>
            <a:gs pos="100000">
              <a:srgbClr val="144D76"/>
            </a:gs>
          </a:gsLst>
          <a:path path="circle">
            <a:fillToRect b="50%" l="50%" r="50%" t="50%"/>
          </a:path>
          <a:tileRect/>
        </a:gradFill>
      </p:bgPr>
    </p:bg>
    <p:spTree>
      <p:nvGrpSpPr>
        <p:cNvPr id="1436" name="Shape 1436"/>
        <p:cNvGrpSpPr/>
        <p:nvPr/>
      </p:nvGrpSpPr>
      <p:grpSpPr>
        <a:xfrm>
          <a:off x="0" y="0"/>
          <a:ext cx="0" cy="0"/>
          <a:chOff x="0" y="0"/>
          <a:chExt cx="0" cy="0"/>
        </a:xfrm>
      </p:grpSpPr>
      <p:grpSp>
        <p:nvGrpSpPr>
          <p:cNvPr id="1437" name="Google Shape;1437;p48"/>
          <p:cNvGrpSpPr/>
          <p:nvPr/>
        </p:nvGrpSpPr>
        <p:grpSpPr>
          <a:xfrm>
            <a:off x="812159" y="829917"/>
            <a:ext cx="10567685" cy="5198169"/>
            <a:chOff x="2184400" y="1402025"/>
            <a:chExt cx="7823200" cy="4942038"/>
          </a:xfrm>
        </p:grpSpPr>
        <p:sp>
          <p:nvSpPr>
            <p:cNvPr id="1438" name="Google Shape;1438;p48"/>
            <p:cNvSpPr/>
            <p:nvPr/>
          </p:nvSpPr>
          <p:spPr>
            <a:xfrm>
              <a:off x="2184400" y="1402025"/>
              <a:ext cx="7823200" cy="4942038"/>
            </a:xfrm>
            <a:prstGeom prst="roundRect">
              <a:avLst>
                <a:gd fmla="val 2665" name="adj"/>
              </a:avLst>
            </a:prstGeom>
            <a:solidFill>
              <a:srgbClr val="0070C0"/>
            </a:solidFill>
            <a:ln cap="flat" cmpd="sng" w="12700">
              <a:solidFill>
                <a:srgbClr val="0070C0"/>
              </a:solidFill>
              <a:prstDash val="solid"/>
              <a:miter lim="800000"/>
              <a:headEnd len="sm" w="sm" type="none"/>
              <a:tailEnd len="sm" w="sm" type="none"/>
            </a:ln>
            <a:effectLst>
              <a:outerShdw blurRad="63500" sx="102000" rotWithShape="0" algn="ctr" sy="102000">
                <a:srgbClr val="000000">
                  <a:alpha val="6666"/>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1439" name="Google Shape;1439;p48"/>
            <p:cNvSpPr/>
            <p:nvPr/>
          </p:nvSpPr>
          <p:spPr>
            <a:xfrm>
              <a:off x="2284185" y="1499313"/>
              <a:ext cx="7623629" cy="4747463"/>
            </a:xfrm>
            <a:prstGeom prst="rect">
              <a:avLst/>
            </a:prstGeom>
            <a:solidFill>
              <a:schemeClr val="lt1"/>
            </a:solidFill>
            <a:ln>
              <a:noFill/>
            </a:ln>
          </p:spPr>
          <p:txBody>
            <a:bodyPr anchorCtr="1" anchor="ctr" bIns="45700" lIns="91425" spcFirstLastPara="1" rIns="91425" wrap="square" tIns="45700">
              <a:noAutofit/>
            </a:bodyPr>
            <a:lstStyle/>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a:p>
              <a:pPr indent="0" lvl="0" marL="0" marR="0" rtl="0" algn="ctr">
                <a:spcBef>
                  <a:spcPts val="0"/>
                </a:spcBef>
                <a:spcAft>
                  <a:spcPts val="0"/>
                </a:spcAft>
                <a:buNone/>
              </a:pPr>
              <a:r>
                <a:rPr b="1" lang="fr-FR" sz="4400">
                  <a:solidFill>
                    <a:srgbClr val="000000"/>
                  </a:solidFill>
                  <a:latin typeface="Calibri"/>
                  <a:ea typeface="Calibri"/>
                  <a:cs typeface="Calibri"/>
                  <a:sym typeface="Calibri"/>
                </a:rPr>
                <a:t>Pratique en binôme</a:t>
              </a:r>
              <a:endParaRPr/>
            </a:p>
          </p:txBody>
        </p:sp>
      </p:grpSp>
      <p:grpSp>
        <p:nvGrpSpPr>
          <p:cNvPr id="1440" name="Google Shape;1440;p48"/>
          <p:cNvGrpSpPr/>
          <p:nvPr/>
        </p:nvGrpSpPr>
        <p:grpSpPr>
          <a:xfrm>
            <a:off x="8796759" y="4917801"/>
            <a:ext cx="2425143" cy="936371"/>
            <a:chOff x="8796759" y="4917801"/>
            <a:chExt cx="2425142" cy="936370"/>
          </a:xfrm>
        </p:grpSpPr>
        <p:sp>
          <p:nvSpPr>
            <p:cNvPr id="1441" name="Google Shape;1441;p48"/>
            <p:cNvSpPr/>
            <p:nvPr/>
          </p:nvSpPr>
          <p:spPr>
            <a:xfrm>
              <a:off x="10285531" y="4917801"/>
              <a:ext cx="936370" cy="936370"/>
            </a:xfrm>
            <a:prstGeom prst="ellipse">
              <a:avLst/>
            </a:prstGeom>
            <a:blipFill rotWithShape="1">
              <a:blip r:embed="rId3">
                <a:alphaModFix/>
              </a:blip>
              <a:stretch>
                <a:fillRect b="0" l="0" r="0" t="0"/>
              </a:stretch>
            </a:blip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rgbClr val="FFFFFF"/>
                </a:solidFill>
                <a:latin typeface="Calibri"/>
                <a:ea typeface="Calibri"/>
                <a:cs typeface="Calibri"/>
                <a:sym typeface="Calibri"/>
              </a:endParaRPr>
            </a:p>
          </p:txBody>
        </p:sp>
        <p:sp>
          <p:nvSpPr>
            <p:cNvPr id="1442" name="Google Shape;1442;p48"/>
            <p:cNvSpPr/>
            <p:nvPr/>
          </p:nvSpPr>
          <p:spPr>
            <a:xfrm>
              <a:off x="8796759" y="5060928"/>
              <a:ext cx="1569327" cy="65011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rPr b="1" lang="fr-FR" sz="3600">
                  <a:solidFill>
                    <a:srgbClr val="000000"/>
                  </a:solidFill>
                  <a:latin typeface="Calibri"/>
                  <a:ea typeface="Calibri"/>
                  <a:cs typeface="Calibri"/>
                  <a:sym typeface="Calibri"/>
                </a:rPr>
                <a:t>15 min</a:t>
              </a:r>
              <a:endParaRPr/>
            </a:p>
          </p:txBody>
        </p:sp>
      </p:grpSp>
      <p:pic>
        <p:nvPicPr>
          <p:cNvPr id="1443" name="Google Shape;1443;p48"/>
          <p:cNvPicPr preferRelativeResize="0"/>
          <p:nvPr/>
        </p:nvPicPr>
        <p:blipFill rotWithShape="1">
          <a:blip r:embed="rId4">
            <a:alphaModFix/>
          </a:blip>
          <a:srcRect b="0" l="0" r="0" t="0"/>
          <a:stretch/>
        </p:blipFill>
        <p:spPr>
          <a:xfrm>
            <a:off x="4959577" y="1244095"/>
            <a:ext cx="2494771" cy="2494771"/>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7" name="Shape 1447"/>
        <p:cNvGrpSpPr/>
        <p:nvPr/>
      </p:nvGrpSpPr>
      <p:grpSpPr>
        <a:xfrm>
          <a:off x="0" y="0"/>
          <a:ext cx="0" cy="0"/>
          <a:chOff x="0" y="0"/>
          <a:chExt cx="0" cy="0"/>
        </a:xfrm>
      </p:grpSpPr>
      <p:sp>
        <p:nvSpPr>
          <p:cNvPr id="1448" name="Google Shape;1448;p49"/>
          <p:cNvSpPr txBox="1"/>
          <p:nvPr/>
        </p:nvSpPr>
        <p:spPr>
          <a:xfrm>
            <a:off x="820420" y="178195"/>
            <a:ext cx="10551160" cy="490671"/>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b="1" sz="1600">
              <a:solidFill>
                <a:srgbClr val="A5A5A5"/>
              </a:solidFill>
              <a:latin typeface="Calibri"/>
              <a:ea typeface="Calibri"/>
              <a:cs typeface="Calibri"/>
              <a:sym typeface="Calibri"/>
            </a:endParaRPr>
          </a:p>
        </p:txBody>
      </p:sp>
      <p:sp>
        <p:nvSpPr>
          <p:cNvPr id="1449" name="Google Shape;1449;p49"/>
          <p:cNvSpPr txBox="1"/>
          <p:nvPr/>
        </p:nvSpPr>
        <p:spPr>
          <a:xfrm>
            <a:off x="705954" y="243148"/>
            <a:ext cx="10796287" cy="33855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Prenez vos livrets page 40 et travaillez l’exercice 1 individuellement, puis discutez  vos réponses en binômes.</a:t>
            </a:r>
            <a:endParaRPr/>
          </a:p>
        </p:txBody>
      </p:sp>
      <p:sp>
        <p:nvSpPr>
          <p:cNvPr id="1450" name="Google Shape;1450;p49"/>
          <p:cNvSpPr/>
          <p:nvPr/>
        </p:nvSpPr>
        <p:spPr>
          <a:xfrm>
            <a:off x="559098" y="614680"/>
            <a:ext cx="9572820" cy="400368"/>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i="1" sz="1400">
              <a:solidFill>
                <a:srgbClr val="A5A5A5"/>
              </a:solidFill>
              <a:latin typeface="Calibri"/>
              <a:ea typeface="Calibri"/>
              <a:cs typeface="Calibri"/>
              <a:sym typeface="Calibri"/>
            </a:endParaRPr>
          </a:p>
        </p:txBody>
      </p:sp>
      <p:sp>
        <p:nvSpPr>
          <p:cNvPr id="1451" name="Google Shape;1451;p49"/>
          <p:cNvSpPr txBox="1"/>
          <p:nvPr/>
        </p:nvSpPr>
        <p:spPr>
          <a:xfrm>
            <a:off x="11632902" y="145605"/>
            <a:ext cx="548588" cy="369332"/>
          </a:xfrm>
          <a:prstGeom prst="rect">
            <a:avLst/>
          </a:prstGeom>
          <a:solidFill>
            <a:srgbClr val="0070C0"/>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chemeClr val="lt1"/>
                </a:solidFill>
                <a:latin typeface="Calibri"/>
                <a:ea typeface="Calibri"/>
                <a:cs typeface="Calibri"/>
                <a:sym typeface="Calibri"/>
              </a:rPr>
              <a:t>PB</a:t>
            </a:r>
            <a:endParaRPr b="1" sz="1800">
              <a:solidFill>
                <a:schemeClr val="lt1"/>
              </a:solidFill>
              <a:latin typeface="Calibri"/>
              <a:ea typeface="Calibri"/>
              <a:cs typeface="Calibri"/>
              <a:sym typeface="Calibri"/>
            </a:endParaRPr>
          </a:p>
        </p:txBody>
      </p:sp>
      <p:pic>
        <p:nvPicPr>
          <p:cNvPr id="1452" name="Google Shape;1452;p49"/>
          <p:cNvPicPr preferRelativeResize="0"/>
          <p:nvPr/>
        </p:nvPicPr>
        <p:blipFill rotWithShape="1">
          <a:blip r:embed="rId3">
            <a:alphaModFix/>
          </a:blip>
          <a:srcRect b="0" l="0" r="0" t="0"/>
          <a:stretch/>
        </p:blipFill>
        <p:spPr>
          <a:xfrm>
            <a:off x="10890805" y="225425"/>
            <a:ext cx="688093" cy="642398"/>
          </a:xfrm>
          <a:prstGeom prst="rect">
            <a:avLst/>
          </a:prstGeom>
          <a:noFill/>
          <a:ln>
            <a:noFill/>
          </a:ln>
          <a:effectLst>
            <a:outerShdw blurRad="50800" rotWithShape="0" algn="tl" dir="2700000" dist="38100">
              <a:srgbClr val="000000">
                <a:alpha val="42745"/>
              </a:srgbClr>
            </a:outerShdw>
          </a:effectLst>
        </p:spPr>
      </p:pic>
      <p:sp>
        <p:nvSpPr>
          <p:cNvPr id="1453" name="Google Shape;1453;p49"/>
          <p:cNvSpPr txBox="1"/>
          <p:nvPr/>
        </p:nvSpPr>
        <p:spPr>
          <a:xfrm>
            <a:off x="570814" y="614456"/>
            <a:ext cx="9822426"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L'enseignant.e circule pour superviser le travail des élèves  et donner des indications en cas de blocage.</a:t>
            </a:r>
            <a:endParaRPr/>
          </a:p>
        </p:txBody>
      </p:sp>
      <p:pic>
        <p:nvPicPr>
          <p:cNvPr descr="Une image contenant texte, capture d’écran, nombre, Police&#10;&#10;Le contenu généré par l’IA peut être incorrect." id="1454" name="Google Shape;1454;p49"/>
          <p:cNvPicPr preferRelativeResize="0"/>
          <p:nvPr/>
        </p:nvPicPr>
        <p:blipFill rotWithShape="1">
          <a:blip r:embed="rId4">
            <a:alphaModFix/>
          </a:blip>
          <a:srcRect b="0" l="0" r="0" t="0"/>
          <a:stretch/>
        </p:blipFill>
        <p:spPr>
          <a:xfrm>
            <a:off x="1855293" y="987742"/>
            <a:ext cx="8481413" cy="5528811"/>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599" name="Shape 599"/>
        <p:cNvGrpSpPr/>
        <p:nvPr/>
      </p:nvGrpSpPr>
      <p:grpSpPr>
        <a:xfrm>
          <a:off x="0" y="0"/>
          <a:ext cx="0" cy="0"/>
          <a:chOff x="0" y="0"/>
          <a:chExt cx="0" cy="0"/>
        </a:xfrm>
      </p:grpSpPr>
      <p:sp>
        <p:nvSpPr>
          <p:cNvPr id="600" name="Google Shape;600;p5"/>
          <p:cNvSpPr/>
          <p:nvPr/>
        </p:nvSpPr>
        <p:spPr>
          <a:xfrm>
            <a:off x="948074" y="165260"/>
            <a:ext cx="7935199" cy="584801"/>
          </a:xfrm>
          <a:prstGeom prst="rect">
            <a:avLst/>
          </a:prstGeom>
          <a:noFill/>
          <a:ln>
            <a:noFill/>
          </a:ln>
        </p:spPr>
        <p:txBody>
          <a:bodyPr anchorCtr="0" anchor="t" bIns="45675" lIns="91425" spcFirstLastPara="1" rIns="91425" wrap="square" tIns="45675">
            <a:noAutofit/>
          </a:bodyPr>
          <a:lstStyle/>
          <a:p>
            <a:pPr indent="0" lvl="0" marL="0" marR="0" rtl="0" algn="l">
              <a:spcBef>
                <a:spcPts val="0"/>
              </a:spcBef>
              <a:spcAft>
                <a:spcPts val="0"/>
              </a:spcAft>
              <a:buNone/>
            </a:pPr>
            <a:r>
              <a:rPr b="1" i="0" lang="fr-FR" sz="3200" u="none" cap="none" strike="noStrike">
                <a:solidFill>
                  <a:srgbClr val="44546A"/>
                </a:solidFill>
                <a:latin typeface="Calibri"/>
                <a:ea typeface="Calibri"/>
                <a:cs typeface="Calibri"/>
                <a:sym typeface="Calibri"/>
              </a:rPr>
              <a:t>Repérage dans le chapitre</a:t>
            </a:r>
            <a:endParaRPr/>
          </a:p>
        </p:txBody>
      </p:sp>
      <p:pic>
        <p:nvPicPr>
          <p:cNvPr descr="Image générée" id="601" name="Google Shape;601;p5"/>
          <p:cNvPicPr preferRelativeResize="0"/>
          <p:nvPr/>
        </p:nvPicPr>
        <p:blipFill rotWithShape="1">
          <a:blip r:embed="rId3">
            <a:alphaModFix/>
          </a:blip>
          <a:srcRect b="10678" l="0" r="0" t="11064"/>
          <a:stretch/>
        </p:blipFill>
        <p:spPr>
          <a:xfrm>
            <a:off x="220259" y="30481"/>
            <a:ext cx="727815" cy="854359"/>
          </a:xfrm>
          <a:prstGeom prst="rect">
            <a:avLst/>
          </a:prstGeom>
          <a:noFill/>
          <a:ln>
            <a:noFill/>
          </a:ln>
        </p:spPr>
      </p:pic>
      <p:grpSp>
        <p:nvGrpSpPr>
          <p:cNvPr id="602" name="Google Shape;602;p5"/>
          <p:cNvGrpSpPr/>
          <p:nvPr/>
        </p:nvGrpSpPr>
        <p:grpSpPr>
          <a:xfrm>
            <a:off x="937036" y="2477317"/>
            <a:ext cx="10566621" cy="2962763"/>
            <a:chOff x="895246" y="1521947"/>
            <a:chExt cx="10566621" cy="3256694"/>
          </a:xfrm>
        </p:grpSpPr>
        <p:sp>
          <p:nvSpPr>
            <p:cNvPr id="603" name="Google Shape;603;p5"/>
            <p:cNvSpPr/>
            <p:nvPr/>
          </p:nvSpPr>
          <p:spPr>
            <a:xfrm>
              <a:off x="895246" y="3195662"/>
              <a:ext cx="10440000" cy="972000"/>
            </a:xfrm>
            <a:prstGeom prst="roundRect">
              <a:avLst>
                <a:gd fmla="val 16667" name="adj"/>
              </a:avLst>
            </a:prstGeom>
            <a:noFill/>
            <a:ln cap="flat" cmpd="sng" w="38100">
              <a:solidFill>
                <a:srgbClr val="0C4132"/>
              </a:solidFill>
              <a:prstDash val="lgDash"/>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04" name="Google Shape;604;p5"/>
            <p:cNvSpPr txBox="1"/>
            <p:nvPr/>
          </p:nvSpPr>
          <p:spPr>
            <a:xfrm>
              <a:off x="2531227" y="1521947"/>
              <a:ext cx="8930640" cy="40597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1800">
                  <a:solidFill>
                    <a:srgbClr val="A5A5A5"/>
                  </a:solidFill>
                  <a:latin typeface="Calibri"/>
                  <a:ea typeface="Calibri"/>
                  <a:cs typeface="Calibri"/>
                  <a:sym typeface="Calibri"/>
                </a:rPr>
                <a:t>Identifier une transformation chimique à partir des observations.</a:t>
              </a:r>
              <a:endParaRPr/>
            </a:p>
          </p:txBody>
        </p:sp>
        <p:sp>
          <p:nvSpPr>
            <p:cNvPr id="605" name="Google Shape;605;p5"/>
            <p:cNvSpPr txBox="1"/>
            <p:nvPr/>
          </p:nvSpPr>
          <p:spPr>
            <a:xfrm>
              <a:off x="2620864" y="2552535"/>
              <a:ext cx="8309249" cy="405973"/>
            </a:xfrm>
            <a:prstGeom prst="rect">
              <a:avLst/>
            </a:prstGeom>
            <a:solidFill>
              <a:srgbClr val="D8D8D8"/>
            </a:solidFill>
            <a:ln>
              <a:noFill/>
            </a:ln>
          </p:spPr>
          <p:txBody>
            <a:bodyPr anchorCtr="0" anchor="ctr" bIns="34250" lIns="68550" spcFirstLastPara="1" rIns="68550" wrap="square" tIns="34250">
              <a:noAutofit/>
            </a:bodyPr>
            <a:lstStyle/>
            <a:p>
              <a:pPr indent="0" lvl="0" marL="0" marR="0" rtl="0" algn="l">
                <a:spcBef>
                  <a:spcPts val="0"/>
                </a:spcBef>
                <a:spcAft>
                  <a:spcPts val="0"/>
                </a:spcAft>
                <a:buNone/>
              </a:pPr>
              <a:r>
                <a:rPr lang="fr-FR" sz="1800">
                  <a:solidFill>
                    <a:srgbClr val="A5A5A5"/>
                  </a:solidFill>
                  <a:latin typeface="Calibri"/>
                  <a:ea typeface="Calibri"/>
                  <a:cs typeface="Calibri"/>
                  <a:sym typeface="Calibri"/>
                </a:rPr>
                <a:t>Modéliser une réaction chimique par une équation littérale.</a:t>
              </a:r>
              <a:endParaRPr/>
            </a:p>
          </p:txBody>
        </p:sp>
        <p:sp>
          <p:nvSpPr>
            <p:cNvPr id="606" name="Google Shape;606;p5"/>
            <p:cNvSpPr txBox="1"/>
            <p:nvPr/>
          </p:nvSpPr>
          <p:spPr>
            <a:xfrm>
              <a:off x="2710503" y="3461760"/>
              <a:ext cx="8129972" cy="439804"/>
            </a:xfrm>
            <a:prstGeom prst="rect">
              <a:avLst/>
            </a:prstGeom>
            <a:solidFill>
              <a:schemeClr val="accent1"/>
            </a:solidFill>
            <a:ln>
              <a:noFill/>
            </a:ln>
          </p:spPr>
          <p:txBody>
            <a:bodyPr anchorCtr="0" anchor="ctr" bIns="34250" lIns="68550" spcFirstLastPara="1" rIns="68550" wrap="square" tIns="34250">
              <a:noAutofit/>
            </a:bodyPr>
            <a:lstStyle/>
            <a:p>
              <a:pPr indent="0" lvl="0" marL="0" marR="0" rtl="0" algn="ctr">
                <a:spcBef>
                  <a:spcPts val="0"/>
                </a:spcBef>
                <a:spcAft>
                  <a:spcPts val="0"/>
                </a:spcAft>
                <a:buNone/>
              </a:pPr>
              <a:r>
                <a:rPr b="1" lang="fr-FR" sz="1800">
                  <a:solidFill>
                    <a:schemeClr val="lt1"/>
                  </a:solidFill>
                  <a:latin typeface="Arial"/>
                  <a:ea typeface="Arial"/>
                  <a:cs typeface="Arial"/>
                  <a:sym typeface="Arial"/>
                </a:rPr>
                <a:t>Expliquer la conservation de la masse lors d’une réaction chimique.</a:t>
              </a:r>
              <a:endParaRPr/>
            </a:p>
          </p:txBody>
        </p:sp>
        <p:sp>
          <p:nvSpPr>
            <p:cNvPr id="607" name="Google Shape;607;p5"/>
            <p:cNvSpPr txBox="1"/>
            <p:nvPr/>
          </p:nvSpPr>
          <p:spPr>
            <a:xfrm>
              <a:off x="2604393" y="4372668"/>
              <a:ext cx="7487920" cy="405973"/>
            </a:xfrm>
            <a:prstGeom prst="rect">
              <a:avLst/>
            </a:prstGeom>
            <a:solidFill>
              <a:srgbClr val="D8D8D8"/>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1800">
                  <a:solidFill>
                    <a:srgbClr val="A5A5A5"/>
                  </a:solidFill>
                  <a:latin typeface="Calibri"/>
                  <a:ea typeface="Calibri"/>
                  <a:cs typeface="Calibri"/>
                  <a:sym typeface="Calibri"/>
                </a:rPr>
                <a:t>Écrire des équations chimiques équilibrées.</a:t>
              </a:r>
              <a:endParaRPr/>
            </a:p>
          </p:txBody>
        </p:sp>
      </p:grpSp>
      <p:sp>
        <p:nvSpPr>
          <p:cNvPr id="608" name="Google Shape;608;p5"/>
          <p:cNvSpPr/>
          <p:nvPr/>
        </p:nvSpPr>
        <p:spPr>
          <a:xfrm>
            <a:off x="136187" y="1158318"/>
            <a:ext cx="11210097" cy="689937"/>
          </a:xfrm>
          <a:prstGeom prst="rect">
            <a:avLst/>
          </a:prstGeom>
          <a:solidFill>
            <a:schemeClr val="accent4"/>
          </a:solidFill>
          <a:ln cap="flat" cmpd="sng" w="12700">
            <a:solidFill>
              <a:srgbClr val="157057"/>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2800">
                <a:solidFill>
                  <a:schemeClr val="lt1"/>
                </a:solidFill>
                <a:latin typeface="Calibri"/>
                <a:ea typeface="Calibri"/>
                <a:cs typeface="Calibri"/>
                <a:sym typeface="Calibri"/>
              </a:rPr>
              <a:t>Chapitre 3 : La transformation chimique</a:t>
            </a:r>
            <a:endParaRPr/>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8" name="Shape 1458"/>
        <p:cNvGrpSpPr/>
        <p:nvPr/>
      </p:nvGrpSpPr>
      <p:grpSpPr>
        <a:xfrm>
          <a:off x="0" y="0"/>
          <a:ext cx="0" cy="0"/>
          <a:chOff x="0" y="0"/>
          <a:chExt cx="0" cy="0"/>
        </a:xfrm>
      </p:grpSpPr>
      <p:sp>
        <p:nvSpPr>
          <p:cNvPr id="1459" name="Google Shape;1459;p50"/>
          <p:cNvSpPr txBox="1"/>
          <p:nvPr/>
        </p:nvSpPr>
        <p:spPr>
          <a:xfrm>
            <a:off x="734704" y="136870"/>
            <a:ext cx="10257761"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Première étape : j’identifie les réactifs et les produits ainsi que leurs masses, afin de vérifier qu’il y a bien conservation de la masse. </a:t>
            </a:r>
            <a:endParaRPr/>
          </a:p>
        </p:txBody>
      </p:sp>
      <p:sp>
        <p:nvSpPr>
          <p:cNvPr id="1460" name="Google Shape;1460;p50"/>
          <p:cNvSpPr/>
          <p:nvPr/>
        </p:nvSpPr>
        <p:spPr>
          <a:xfrm>
            <a:off x="671032" y="531691"/>
            <a:ext cx="10012455" cy="503021"/>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i="1" sz="1400">
              <a:solidFill>
                <a:srgbClr val="A5A5A5"/>
              </a:solidFill>
              <a:latin typeface="Calibri"/>
              <a:ea typeface="Calibri"/>
              <a:cs typeface="Calibri"/>
              <a:sym typeface="Calibri"/>
            </a:endParaRPr>
          </a:p>
        </p:txBody>
      </p:sp>
      <p:sp>
        <p:nvSpPr>
          <p:cNvPr id="1461" name="Google Shape;1461;p50"/>
          <p:cNvSpPr txBox="1"/>
          <p:nvPr/>
        </p:nvSpPr>
        <p:spPr>
          <a:xfrm>
            <a:off x="11632902" y="145605"/>
            <a:ext cx="548588" cy="369332"/>
          </a:xfrm>
          <a:prstGeom prst="rect">
            <a:avLst/>
          </a:prstGeom>
          <a:solidFill>
            <a:srgbClr val="0070C0"/>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chemeClr val="lt1"/>
                </a:solidFill>
                <a:latin typeface="Calibri"/>
                <a:ea typeface="Calibri"/>
                <a:cs typeface="Calibri"/>
                <a:sym typeface="Calibri"/>
              </a:rPr>
              <a:t>PB</a:t>
            </a:r>
            <a:endParaRPr b="1" sz="1800">
              <a:solidFill>
                <a:schemeClr val="lt1"/>
              </a:solidFill>
              <a:latin typeface="Calibri"/>
              <a:ea typeface="Calibri"/>
              <a:cs typeface="Calibri"/>
              <a:sym typeface="Calibri"/>
            </a:endParaRPr>
          </a:p>
        </p:txBody>
      </p:sp>
      <p:pic>
        <p:nvPicPr>
          <p:cNvPr id="1462" name="Google Shape;1462;p50"/>
          <p:cNvPicPr preferRelativeResize="0"/>
          <p:nvPr/>
        </p:nvPicPr>
        <p:blipFill rotWithShape="1">
          <a:blip r:embed="rId3">
            <a:alphaModFix/>
          </a:blip>
          <a:srcRect b="0" l="0" r="0" t="0"/>
          <a:stretch/>
        </p:blipFill>
        <p:spPr>
          <a:xfrm>
            <a:off x="10890805" y="225425"/>
            <a:ext cx="688093" cy="642398"/>
          </a:xfrm>
          <a:prstGeom prst="rect">
            <a:avLst/>
          </a:prstGeom>
          <a:noFill/>
          <a:ln>
            <a:noFill/>
          </a:ln>
          <a:effectLst>
            <a:outerShdw blurRad="50800" rotWithShape="0" algn="tl" dir="2700000" dist="38100">
              <a:srgbClr val="000000">
                <a:alpha val="42745"/>
              </a:srgbClr>
            </a:outerShdw>
          </a:effectLst>
        </p:spPr>
      </p:pic>
      <p:sp>
        <p:nvSpPr>
          <p:cNvPr id="1463" name="Google Shape;1463;p50"/>
          <p:cNvSpPr txBox="1"/>
          <p:nvPr/>
        </p:nvSpPr>
        <p:spPr>
          <a:xfrm>
            <a:off x="613102" y="670269"/>
            <a:ext cx="12209522" cy="239489"/>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L’enseignant·e désigne un représentant d’un binôme pour passer au tableau et exposer sa réponse tout en la justifiant avant de projeter les réponses.</a:t>
            </a:r>
            <a:endParaRPr/>
          </a:p>
        </p:txBody>
      </p:sp>
      <p:pic>
        <p:nvPicPr>
          <p:cNvPr descr="Une image contenant texte, capture d’écran, Police, ligne&#10;&#10;Le contenu généré par l’IA peut être incorrect." id="1464" name="Google Shape;1464;p50"/>
          <p:cNvPicPr preferRelativeResize="0"/>
          <p:nvPr/>
        </p:nvPicPr>
        <p:blipFill rotWithShape="1">
          <a:blip r:embed="rId4">
            <a:alphaModFix/>
          </a:blip>
          <a:srcRect b="0" l="0" r="0" t="0"/>
          <a:stretch/>
        </p:blipFill>
        <p:spPr>
          <a:xfrm>
            <a:off x="994600" y="1065091"/>
            <a:ext cx="10870056" cy="1353387"/>
          </a:xfrm>
          <a:prstGeom prst="rect">
            <a:avLst/>
          </a:prstGeom>
          <a:noFill/>
          <a:ln>
            <a:noFill/>
          </a:ln>
        </p:spPr>
      </p:pic>
      <p:pic>
        <p:nvPicPr>
          <p:cNvPr descr="Une image contenant texte, capture d’écran, Police, ligne&#10;&#10;Le contenu généré par l’IA peut être incorrect." id="1465" name="Google Shape;1465;p50"/>
          <p:cNvPicPr preferRelativeResize="0"/>
          <p:nvPr/>
        </p:nvPicPr>
        <p:blipFill rotWithShape="1">
          <a:blip r:embed="rId5">
            <a:alphaModFix/>
          </a:blip>
          <a:srcRect b="0" l="0" r="0" t="0"/>
          <a:stretch/>
        </p:blipFill>
        <p:spPr>
          <a:xfrm>
            <a:off x="753392" y="3559089"/>
            <a:ext cx="10685216" cy="1353388"/>
          </a:xfrm>
          <a:prstGeom prst="rect">
            <a:avLst/>
          </a:prstGeom>
          <a:noFill/>
          <a:ln>
            <a:noFill/>
          </a:ln>
        </p:spPr>
      </p:pic>
      <p:sp>
        <p:nvSpPr>
          <p:cNvPr id="1466" name="Google Shape;1466;p50"/>
          <p:cNvSpPr/>
          <p:nvPr/>
        </p:nvSpPr>
        <p:spPr>
          <a:xfrm>
            <a:off x="1161703" y="1065090"/>
            <a:ext cx="1509070" cy="414466"/>
          </a:xfrm>
          <a:prstGeom prst="ellipse">
            <a:avLst/>
          </a:prstGeom>
          <a:noFill/>
          <a:ln cap="flat" cmpd="sng" w="38100">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67" name="Google Shape;1467;p50"/>
          <p:cNvSpPr/>
          <p:nvPr/>
        </p:nvSpPr>
        <p:spPr>
          <a:xfrm>
            <a:off x="4300396" y="1048336"/>
            <a:ext cx="1874067" cy="475497"/>
          </a:xfrm>
          <a:prstGeom prst="ellipse">
            <a:avLst/>
          </a:prstGeom>
          <a:noFill/>
          <a:ln cap="flat" cmpd="sng" w="38100">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68" name="Google Shape;1468;p50"/>
          <p:cNvSpPr/>
          <p:nvPr/>
        </p:nvSpPr>
        <p:spPr>
          <a:xfrm>
            <a:off x="7623019" y="1034574"/>
            <a:ext cx="2725092" cy="475497"/>
          </a:xfrm>
          <a:prstGeom prst="ellipse">
            <a:avLst/>
          </a:prstGeom>
          <a:noFill/>
          <a:ln cap="flat" cmpd="sng" w="38100">
            <a:solidFill>
              <a:srgbClr val="00B05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cxnSp>
        <p:nvCxnSpPr>
          <p:cNvPr id="1469" name="Google Shape;1469;p50"/>
          <p:cNvCxnSpPr/>
          <p:nvPr/>
        </p:nvCxnSpPr>
        <p:spPr>
          <a:xfrm>
            <a:off x="1916238" y="1443157"/>
            <a:ext cx="1893762" cy="2429520"/>
          </a:xfrm>
          <a:prstGeom prst="straightConnector1">
            <a:avLst/>
          </a:prstGeom>
          <a:noFill/>
          <a:ln cap="flat" cmpd="sng" w="19050">
            <a:solidFill>
              <a:schemeClr val="accent5"/>
            </a:solidFill>
            <a:prstDash val="solid"/>
            <a:miter lim="800000"/>
            <a:headEnd len="sm" w="sm" type="none"/>
            <a:tailEnd len="med" w="med" type="triangle"/>
          </a:ln>
        </p:spPr>
      </p:cxnSp>
      <p:cxnSp>
        <p:nvCxnSpPr>
          <p:cNvPr id="1470" name="Google Shape;1470;p50"/>
          <p:cNvCxnSpPr/>
          <p:nvPr/>
        </p:nvCxnSpPr>
        <p:spPr>
          <a:xfrm>
            <a:off x="5006566" y="1554212"/>
            <a:ext cx="1089434" cy="2319632"/>
          </a:xfrm>
          <a:prstGeom prst="straightConnector1">
            <a:avLst/>
          </a:prstGeom>
          <a:noFill/>
          <a:ln cap="flat" cmpd="sng" w="19050">
            <a:solidFill>
              <a:schemeClr val="accent5"/>
            </a:solidFill>
            <a:prstDash val="solid"/>
            <a:miter lim="800000"/>
            <a:headEnd len="sm" w="sm" type="none"/>
            <a:tailEnd len="med" w="med" type="triangle"/>
          </a:ln>
        </p:spPr>
      </p:cxnSp>
      <p:cxnSp>
        <p:nvCxnSpPr>
          <p:cNvPr id="1471" name="Google Shape;1471;p50"/>
          <p:cNvCxnSpPr/>
          <p:nvPr/>
        </p:nvCxnSpPr>
        <p:spPr>
          <a:xfrm flipH="1">
            <a:off x="4753472" y="1510071"/>
            <a:ext cx="4588194" cy="2811787"/>
          </a:xfrm>
          <a:prstGeom prst="straightConnector1">
            <a:avLst/>
          </a:prstGeom>
          <a:noFill/>
          <a:ln cap="flat" cmpd="sng" w="19050">
            <a:solidFill>
              <a:schemeClr val="accent1"/>
            </a:solidFill>
            <a:prstDash val="solid"/>
            <a:miter lim="800000"/>
            <a:headEnd len="sm" w="sm" type="none"/>
            <a:tailEnd len="med" w="med" type="triangle"/>
          </a:ln>
        </p:spPr>
      </p:cxnSp>
      <p:sp>
        <p:nvSpPr>
          <p:cNvPr id="1472" name="Google Shape;1472;p50"/>
          <p:cNvSpPr txBox="1"/>
          <p:nvPr/>
        </p:nvSpPr>
        <p:spPr>
          <a:xfrm>
            <a:off x="3043809" y="3817377"/>
            <a:ext cx="1846907"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fr-FR" sz="2400">
                <a:solidFill>
                  <a:srgbClr val="0040C0"/>
                </a:solidFill>
                <a:latin typeface="Calibri"/>
                <a:ea typeface="Calibri"/>
                <a:cs typeface="Calibri"/>
                <a:sym typeface="Calibri"/>
              </a:rPr>
              <a:t>2 g de Soufre </a:t>
            </a:r>
            <a:endParaRPr/>
          </a:p>
        </p:txBody>
      </p:sp>
      <p:sp>
        <p:nvSpPr>
          <p:cNvPr id="1473" name="Google Shape;1473;p50"/>
          <p:cNvSpPr txBox="1"/>
          <p:nvPr/>
        </p:nvSpPr>
        <p:spPr>
          <a:xfrm>
            <a:off x="4986992" y="3872677"/>
            <a:ext cx="3226773"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fr-FR" sz="2000">
                <a:solidFill>
                  <a:srgbClr val="0040C0"/>
                </a:solidFill>
                <a:latin typeface="Calibri"/>
                <a:ea typeface="Calibri"/>
                <a:cs typeface="Calibri"/>
                <a:sym typeface="Calibri"/>
              </a:rPr>
              <a:t>2 g de dioxygène </a:t>
            </a:r>
            <a:endParaRPr/>
          </a:p>
        </p:txBody>
      </p:sp>
      <p:sp>
        <p:nvSpPr>
          <p:cNvPr id="1474" name="Google Shape;1474;p50"/>
          <p:cNvSpPr txBox="1"/>
          <p:nvPr/>
        </p:nvSpPr>
        <p:spPr>
          <a:xfrm>
            <a:off x="3155356" y="4229127"/>
            <a:ext cx="4025777"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fr-FR" sz="2400">
                <a:solidFill>
                  <a:srgbClr val="0040C0"/>
                </a:solidFill>
                <a:latin typeface="Calibri"/>
                <a:ea typeface="Calibri"/>
                <a:cs typeface="Calibri"/>
                <a:sym typeface="Calibri"/>
              </a:rPr>
              <a:t>4 g de dioxyde de soufre </a:t>
            </a:r>
            <a:endParaRPr/>
          </a:p>
        </p:txBody>
      </p:sp>
      <p:sp>
        <p:nvSpPr>
          <p:cNvPr id="1475" name="Google Shape;1475;p50"/>
          <p:cNvSpPr txBox="1"/>
          <p:nvPr/>
        </p:nvSpPr>
        <p:spPr>
          <a:xfrm>
            <a:off x="7135256" y="3841899"/>
            <a:ext cx="1846907"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fr-FR" sz="2400">
                <a:solidFill>
                  <a:srgbClr val="0040C0"/>
                </a:solidFill>
                <a:latin typeface="Calibri"/>
                <a:ea typeface="Calibri"/>
                <a:cs typeface="Calibri"/>
                <a:sym typeface="Calibri"/>
              </a:rPr>
              <a:t>4 g</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6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46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6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46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7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6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47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7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7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6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47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7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9" name="Shape 1479"/>
        <p:cNvGrpSpPr/>
        <p:nvPr/>
      </p:nvGrpSpPr>
      <p:grpSpPr>
        <a:xfrm>
          <a:off x="0" y="0"/>
          <a:ext cx="0" cy="0"/>
          <a:chOff x="0" y="0"/>
          <a:chExt cx="0" cy="0"/>
        </a:xfrm>
      </p:grpSpPr>
      <p:sp>
        <p:nvSpPr>
          <p:cNvPr id="1480" name="Google Shape;1480;p51"/>
          <p:cNvSpPr txBox="1"/>
          <p:nvPr/>
        </p:nvSpPr>
        <p:spPr>
          <a:xfrm>
            <a:off x="820420" y="178195"/>
            <a:ext cx="10551160" cy="490671"/>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b="1" sz="1600">
              <a:solidFill>
                <a:srgbClr val="A5A5A5"/>
              </a:solidFill>
              <a:latin typeface="Calibri"/>
              <a:ea typeface="Calibri"/>
              <a:cs typeface="Calibri"/>
              <a:sym typeface="Calibri"/>
            </a:endParaRPr>
          </a:p>
        </p:txBody>
      </p:sp>
      <p:sp>
        <p:nvSpPr>
          <p:cNvPr id="1481" name="Google Shape;1481;p51"/>
          <p:cNvSpPr txBox="1"/>
          <p:nvPr/>
        </p:nvSpPr>
        <p:spPr>
          <a:xfrm>
            <a:off x="613102" y="278569"/>
            <a:ext cx="9346946"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Puisque nous avons déjà identifié les réactifs et les produits, donc je peux écrire facilement l’équation littérale.</a:t>
            </a:r>
            <a:endParaRPr/>
          </a:p>
        </p:txBody>
      </p:sp>
      <p:sp>
        <p:nvSpPr>
          <p:cNvPr id="1482" name="Google Shape;1482;p51"/>
          <p:cNvSpPr txBox="1"/>
          <p:nvPr/>
        </p:nvSpPr>
        <p:spPr>
          <a:xfrm>
            <a:off x="11632902" y="145605"/>
            <a:ext cx="548588" cy="369332"/>
          </a:xfrm>
          <a:prstGeom prst="rect">
            <a:avLst/>
          </a:prstGeom>
          <a:solidFill>
            <a:srgbClr val="0070C0"/>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chemeClr val="lt1"/>
                </a:solidFill>
                <a:latin typeface="Calibri"/>
                <a:ea typeface="Calibri"/>
                <a:cs typeface="Calibri"/>
                <a:sym typeface="Calibri"/>
              </a:rPr>
              <a:t>PB</a:t>
            </a:r>
            <a:endParaRPr b="1" sz="1800">
              <a:solidFill>
                <a:schemeClr val="lt1"/>
              </a:solidFill>
              <a:latin typeface="Calibri"/>
              <a:ea typeface="Calibri"/>
              <a:cs typeface="Calibri"/>
              <a:sym typeface="Calibri"/>
            </a:endParaRPr>
          </a:p>
        </p:txBody>
      </p:sp>
      <p:pic>
        <p:nvPicPr>
          <p:cNvPr id="1483" name="Google Shape;1483;p51"/>
          <p:cNvPicPr preferRelativeResize="0"/>
          <p:nvPr/>
        </p:nvPicPr>
        <p:blipFill rotWithShape="1">
          <a:blip r:embed="rId3">
            <a:alphaModFix/>
          </a:blip>
          <a:srcRect b="0" l="0" r="0" t="0"/>
          <a:stretch/>
        </p:blipFill>
        <p:spPr>
          <a:xfrm>
            <a:off x="10890805" y="225425"/>
            <a:ext cx="688093" cy="642398"/>
          </a:xfrm>
          <a:prstGeom prst="rect">
            <a:avLst/>
          </a:prstGeom>
          <a:noFill/>
          <a:ln>
            <a:noFill/>
          </a:ln>
          <a:effectLst>
            <a:outerShdw blurRad="50800" rotWithShape="0" algn="tl" dir="2700000" dist="38100">
              <a:srgbClr val="000000">
                <a:alpha val="42745"/>
              </a:srgbClr>
            </a:outerShdw>
          </a:effectLst>
        </p:spPr>
      </p:pic>
      <p:pic>
        <p:nvPicPr>
          <p:cNvPr id="1484" name="Google Shape;1484;p51"/>
          <p:cNvPicPr preferRelativeResize="0"/>
          <p:nvPr/>
        </p:nvPicPr>
        <p:blipFill rotWithShape="1">
          <a:blip r:embed="rId4">
            <a:alphaModFix/>
          </a:blip>
          <a:srcRect b="0" l="0" r="0" t="0"/>
          <a:stretch/>
        </p:blipFill>
        <p:spPr>
          <a:xfrm>
            <a:off x="1422259" y="1412957"/>
            <a:ext cx="9164329" cy="628738"/>
          </a:xfrm>
          <a:prstGeom prst="rect">
            <a:avLst/>
          </a:prstGeom>
          <a:noFill/>
          <a:ln>
            <a:noFill/>
          </a:ln>
        </p:spPr>
      </p:pic>
      <p:sp>
        <p:nvSpPr>
          <p:cNvPr id="1485" name="Google Shape;1485;p51"/>
          <p:cNvSpPr txBox="1"/>
          <p:nvPr/>
        </p:nvSpPr>
        <p:spPr>
          <a:xfrm>
            <a:off x="1041148" y="1542660"/>
            <a:ext cx="4526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chemeClr val="accent3"/>
                </a:solidFill>
                <a:latin typeface="Calibri"/>
                <a:ea typeface="Calibri"/>
                <a:cs typeface="Calibri"/>
                <a:sym typeface="Calibri"/>
              </a:rPr>
              <a:t>2.</a:t>
            </a:r>
            <a:endParaRPr/>
          </a:p>
        </p:txBody>
      </p:sp>
      <p:sp>
        <p:nvSpPr>
          <p:cNvPr id="1486" name="Google Shape;1486;p51"/>
          <p:cNvSpPr txBox="1"/>
          <p:nvPr/>
        </p:nvSpPr>
        <p:spPr>
          <a:xfrm>
            <a:off x="1189727" y="2171398"/>
            <a:ext cx="269598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rgbClr val="0040C0"/>
                </a:solidFill>
                <a:latin typeface="Calibri"/>
                <a:ea typeface="Calibri"/>
                <a:cs typeface="Calibri"/>
                <a:sym typeface="Calibri"/>
              </a:rPr>
              <a:t>Réactif 1</a:t>
            </a:r>
            <a:r>
              <a:rPr lang="fr-FR" sz="2400">
                <a:solidFill>
                  <a:schemeClr val="dk1"/>
                </a:solidFill>
                <a:latin typeface="Calibri"/>
                <a:ea typeface="Calibri"/>
                <a:cs typeface="Calibri"/>
                <a:sym typeface="Calibri"/>
              </a:rPr>
              <a:t>: Soufre.</a:t>
            </a:r>
            <a:endParaRPr/>
          </a:p>
        </p:txBody>
      </p:sp>
      <p:sp>
        <p:nvSpPr>
          <p:cNvPr id="1487" name="Google Shape;1487;p51"/>
          <p:cNvSpPr txBox="1"/>
          <p:nvPr/>
        </p:nvSpPr>
        <p:spPr>
          <a:xfrm>
            <a:off x="4469368" y="2230563"/>
            <a:ext cx="288771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rgbClr val="0040C0"/>
                </a:solidFill>
                <a:latin typeface="Calibri"/>
                <a:ea typeface="Calibri"/>
                <a:cs typeface="Calibri"/>
                <a:sym typeface="Calibri"/>
              </a:rPr>
              <a:t>Réactif 2</a:t>
            </a:r>
            <a:r>
              <a:rPr lang="fr-FR" sz="2400">
                <a:solidFill>
                  <a:schemeClr val="dk1"/>
                </a:solidFill>
                <a:latin typeface="Calibri"/>
                <a:ea typeface="Calibri"/>
                <a:cs typeface="Calibri"/>
                <a:sym typeface="Calibri"/>
              </a:rPr>
              <a:t>: Dioxygène.</a:t>
            </a:r>
            <a:endParaRPr/>
          </a:p>
        </p:txBody>
      </p:sp>
      <p:sp>
        <p:nvSpPr>
          <p:cNvPr id="1488" name="Google Shape;1488;p51"/>
          <p:cNvSpPr txBox="1"/>
          <p:nvPr/>
        </p:nvSpPr>
        <p:spPr>
          <a:xfrm>
            <a:off x="7715242" y="2230563"/>
            <a:ext cx="4282278"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rgbClr val="FF0000"/>
                </a:solidFill>
                <a:latin typeface="Calibri"/>
                <a:ea typeface="Calibri"/>
                <a:cs typeface="Calibri"/>
                <a:sym typeface="Calibri"/>
              </a:rPr>
              <a:t>Produit</a:t>
            </a:r>
            <a:r>
              <a:rPr lang="fr-FR" sz="2400">
                <a:solidFill>
                  <a:schemeClr val="dk1"/>
                </a:solidFill>
                <a:latin typeface="Calibri"/>
                <a:ea typeface="Calibri"/>
                <a:cs typeface="Calibri"/>
                <a:sym typeface="Calibri"/>
              </a:rPr>
              <a:t>: Dioxyde de soufre.</a:t>
            </a:r>
            <a:endParaRPr/>
          </a:p>
        </p:txBody>
      </p:sp>
      <p:sp>
        <p:nvSpPr>
          <p:cNvPr id="1489" name="Google Shape;1489;p51"/>
          <p:cNvSpPr/>
          <p:nvPr/>
        </p:nvSpPr>
        <p:spPr>
          <a:xfrm>
            <a:off x="5703683" y="3022012"/>
            <a:ext cx="760491" cy="461665"/>
          </a:xfrm>
          <a:prstGeom prst="downArrow">
            <a:avLst>
              <a:gd fmla="val 50000" name="adj1"/>
              <a:gd fmla="val 50000" name="adj2"/>
            </a:avLst>
          </a:prstGeom>
          <a:solidFill>
            <a:schemeClr val="accent1"/>
          </a:solidFill>
          <a:ln cap="flat" cmpd="sng" w="12700">
            <a:solidFill>
              <a:srgbClr val="0C413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id="1490" name="Google Shape;1490;p51"/>
          <p:cNvPicPr preferRelativeResize="0"/>
          <p:nvPr/>
        </p:nvPicPr>
        <p:blipFill rotWithShape="1">
          <a:blip r:embed="rId5">
            <a:alphaModFix/>
          </a:blip>
          <a:srcRect b="0" l="0" r="0" t="0"/>
          <a:stretch/>
        </p:blipFill>
        <p:spPr>
          <a:xfrm>
            <a:off x="1041148" y="3752279"/>
            <a:ext cx="9116697" cy="685896"/>
          </a:xfrm>
          <a:prstGeom prst="rect">
            <a:avLst/>
          </a:prstGeom>
          <a:noFill/>
          <a:ln>
            <a:noFill/>
          </a:ln>
        </p:spPr>
      </p:pic>
      <p:sp>
        <p:nvSpPr>
          <p:cNvPr id="1491" name="Google Shape;1491;p51"/>
          <p:cNvSpPr txBox="1"/>
          <p:nvPr/>
        </p:nvSpPr>
        <p:spPr>
          <a:xfrm>
            <a:off x="4469368" y="3864394"/>
            <a:ext cx="3114392"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fr-FR" sz="2400">
                <a:solidFill>
                  <a:srgbClr val="0040C0"/>
                </a:solidFill>
                <a:latin typeface="Calibri"/>
                <a:ea typeface="Calibri"/>
                <a:cs typeface="Calibri"/>
                <a:sym typeface="Calibri"/>
              </a:rPr>
              <a:t>Soufre   + Dioxygène</a:t>
            </a:r>
            <a:endParaRPr/>
          </a:p>
        </p:txBody>
      </p:sp>
      <p:sp>
        <p:nvSpPr>
          <p:cNvPr id="1492" name="Google Shape;1492;p51"/>
          <p:cNvSpPr/>
          <p:nvPr/>
        </p:nvSpPr>
        <p:spPr>
          <a:xfrm>
            <a:off x="7457009" y="4095226"/>
            <a:ext cx="1892174" cy="72428"/>
          </a:xfrm>
          <a:prstGeom prst="rightArrow">
            <a:avLst>
              <a:gd fmla="val 50000" name="adj1"/>
              <a:gd fmla="val 50000" name="adj2"/>
            </a:avLst>
          </a:prstGeom>
          <a:solidFill>
            <a:schemeClr val="dk1"/>
          </a:solidFill>
          <a:ln cap="flat" cmpd="sng" w="12700">
            <a:solidFill>
              <a:srgbClr val="0C413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93" name="Google Shape;1493;p51"/>
          <p:cNvSpPr txBox="1"/>
          <p:nvPr/>
        </p:nvSpPr>
        <p:spPr>
          <a:xfrm>
            <a:off x="9357466" y="3864393"/>
            <a:ext cx="2834534"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fr-FR" sz="2400">
                <a:solidFill>
                  <a:srgbClr val="0040C0"/>
                </a:solidFill>
                <a:latin typeface="Calibri"/>
                <a:ea typeface="Calibri"/>
                <a:cs typeface="Calibri"/>
                <a:sym typeface="Calibri"/>
              </a:rPr>
              <a:t>Dioxyde de soufre</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8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8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8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8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9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9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9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7" name="Shape 1497"/>
        <p:cNvGrpSpPr/>
        <p:nvPr/>
      </p:nvGrpSpPr>
      <p:grpSpPr>
        <a:xfrm>
          <a:off x="0" y="0"/>
          <a:ext cx="0" cy="0"/>
          <a:chOff x="0" y="0"/>
          <a:chExt cx="0" cy="0"/>
        </a:xfrm>
      </p:grpSpPr>
      <p:sp>
        <p:nvSpPr>
          <p:cNvPr id="1498" name="Google Shape;1498;p52"/>
          <p:cNvSpPr txBox="1"/>
          <p:nvPr/>
        </p:nvSpPr>
        <p:spPr>
          <a:xfrm>
            <a:off x="820420" y="178195"/>
            <a:ext cx="10551160" cy="490671"/>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b="1" sz="1600">
              <a:solidFill>
                <a:srgbClr val="A5A5A5"/>
              </a:solidFill>
              <a:latin typeface="Calibri"/>
              <a:ea typeface="Calibri"/>
              <a:cs typeface="Calibri"/>
              <a:sym typeface="Calibri"/>
            </a:endParaRPr>
          </a:p>
        </p:txBody>
      </p:sp>
      <p:sp>
        <p:nvSpPr>
          <p:cNvPr id="1499" name="Google Shape;1499;p52"/>
          <p:cNvSpPr txBox="1"/>
          <p:nvPr/>
        </p:nvSpPr>
        <p:spPr>
          <a:xfrm>
            <a:off x="688062" y="148537"/>
            <a:ext cx="9021995"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Après avoir identifié les réactifs et les produits, je déduis leurs formules chimiques, puis je les modélise à l’aide de modèles moléculaires. </a:t>
            </a:r>
            <a:endParaRPr/>
          </a:p>
        </p:txBody>
      </p:sp>
      <p:sp>
        <p:nvSpPr>
          <p:cNvPr id="1500" name="Google Shape;1500;p52"/>
          <p:cNvSpPr txBox="1"/>
          <p:nvPr/>
        </p:nvSpPr>
        <p:spPr>
          <a:xfrm>
            <a:off x="11632902" y="145605"/>
            <a:ext cx="548588" cy="369332"/>
          </a:xfrm>
          <a:prstGeom prst="rect">
            <a:avLst/>
          </a:prstGeom>
          <a:solidFill>
            <a:srgbClr val="0070C0"/>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chemeClr val="lt1"/>
                </a:solidFill>
                <a:latin typeface="Calibri"/>
                <a:ea typeface="Calibri"/>
                <a:cs typeface="Calibri"/>
                <a:sym typeface="Calibri"/>
              </a:rPr>
              <a:t>PB</a:t>
            </a:r>
            <a:endParaRPr b="1" sz="1800">
              <a:solidFill>
                <a:schemeClr val="lt1"/>
              </a:solidFill>
              <a:latin typeface="Calibri"/>
              <a:ea typeface="Calibri"/>
              <a:cs typeface="Calibri"/>
              <a:sym typeface="Calibri"/>
            </a:endParaRPr>
          </a:p>
        </p:txBody>
      </p:sp>
      <p:pic>
        <p:nvPicPr>
          <p:cNvPr id="1501" name="Google Shape;1501;p52"/>
          <p:cNvPicPr preferRelativeResize="0"/>
          <p:nvPr/>
        </p:nvPicPr>
        <p:blipFill rotWithShape="1">
          <a:blip r:embed="rId3">
            <a:alphaModFix/>
          </a:blip>
          <a:srcRect b="0" l="0" r="0" t="0"/>
          <a:stretch/>
        </p:blipFill>
        <p:spPr>
          <a:xfrm>
            <a:off x="10890805" y="225425"/>
            <a:ext cx="688093" cy="642398"/>
          </a:xfrm>
          <a:prstGeom prst="rect">
            <a:avLst/>
          </a:prstGeom>
          <a:noFill/>
          <a:ln>
            <a:noFill/>
          </a:ln>
          <a:effectLst>
            <a:outerShdw blurRad="50800" rotWithShape="0" algn="tl" dir="2700000" dist="38100">
              <a:srgbClr val="000000">
                <a:alpha val="42745"/>
              </a:srgbClr>
            </a:outerShdw>
          </a:effectLst>
        </p:spPr>
      </p:pic>
      <p:sp>
        <p:nvSpPr>
          <p:cNvPr id="1502" name="Google Shape;1502;p52"/>
          <p:cNvSpPr txBox="1"/>
          <p:nvPr/>
        </p:nvSpPr>
        <p:spPr>
          <a:xfrm>
            <a:off x="580826" y="643176"/>
            <a:ext cx="11176000"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L’enseignant·e désigne un représentant d’un binôme pour passer au tableau et exposer sa réponse tout en la justifiant avant de projeter la réponse..</a:t>
            </a:r>
            <a:endParaRPr/>
          </a:p>
        </p:txBody>
      </p:sp>
      <p:pic>
        <p:nvPicPr>
          <p:cNvPr id="1503" name="Google Shape;1503;p52"/>
          <p:cNvPicPr preferRelativeResize="0"/>
          <p:nvPr/>
        </p:nvPicPr>
        <p:blipFill rotWithShape="1">
          <a:blip r:embed="rId4">
            <a:alphaModFix/>
          </a:blip>
          <a:srcRect b="0" l="0" r="0" t="0"/>
          <a:stretch/>
        </p:blipFill>
        <p:spPr>
          <a:xfrm>
            <a:off x="1422259" y="1412957"/>
            <a:ext cx="9164329" cy="628738"/>
          </a:xfrm>
          <a:prstGeom prst="rect">
            <a:avLst/>
          </a:prstGeom>
          <a:noFill/>
          <a:ln>
            <a:noFill/>
          </a:ln>
        </p:spPr>
      </p:pic>
      <p:sp>
        <p:nvSpPr>
          <p:cNvPr id="1504" name="Google Shape;1504;p52"/>
          <p:cNvSpPr txBox="1"/>
          <p:nvPr/>
        </p:nvSpPr>
        <p:spPr>
          <a:xfrm>
            <a:off x="1041148" y="1542660"/>
            <a:ext cx="4526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chemeClr val="accent3"/>
                </a:solidFill>
                <a:latin typeface="Calibri"/>
                <a:ea typeface="Calibri"/>
                <a:cs typeface="Calibri"/>
                <a:sym typeface="Calibri"/>
              </a:rPr>
              <a:t>2.</a:t>
            </a:r>
            <a:endParaRPr/>
          </a:p>
        </p:txBody>
      </p:sp>
      <p:pic>
        <p:nvPicPr>
          <p:cNvPr id="1505" name="Google Shape;1505;p52"/>
          <p:cNvPicPr preferRelativeResize="0"/>
          <p:nvPr/>
        </p:nvPicPr>
        <p:blipFill rotWithShape="1">
          <a:blip r:embed="rId5">
            <a:alphaModFix/>
          </a:blip>
          <a:srcRect b="0" l="0" r="0" t="0"/>
          <a:stretch/>
        </p:blipFill>
        <p:spPr>
          <a:xfrm>
            <a:off x="688062" y="2171398"/>
            <a:ext cx="9116697" cy="685896"/>
          </a:xfrm>
          <a:prstGeom prst="rect">
            <a:avLst/>
          </a:prstGeom>
          <a:noFill/>
          <a:ln>
            <a:noFill/>
          </a:ln>
        </p:spPr>
      </p:pic>
      <p:sp>
        <p:nvSpPr>
          <p:cNvPr id="1506" name="Google Shape;1506;p52"/>
          <p:cNvSpPr txBox="1"/>
          <p:nvPr/>
        </p:nvSpPr>
        <p:spPr>
          <a:xfrm>
            <a:off x="4116282" y="2283513"/>
            <a:ext cx="3114392"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fr-FR" sz="2400">
                <a:solidFill>
                  <a:srgbClr val="0040C0"/>
                </a:solidFill>
                <a:latin typeface="Calibri"/>
                <a:ea typeface="Calibri"/>
                <a:cs typeface="Calibri"/>
                <a:sym typeface="Calibri"/>
              </a:rPr>
              <a:t>Soufre   + </a:t>
            </a:r>
            <a:r>
              <a:rPr b="1" i="1" lang="fr-FR" sz="2400" u="sng">
                <a:solidFill>
                  <a:srgbClr val="0040C0"/>
                </a:solidFill>
                <a:latin typeface="Calibri"/>
                <a:ea typeface="Calibri"/>
                <a:cs typeface="Calibri"/>
                <a:sym typeface="Calibri"/>
              </a:rPr>
              <a:t>Di</a:t>
            </a:r>
            <a:r>
              <a:rPr b="1" i="1" lang="fr-FR" sz="2400">
                <a:solidFill>
                  <a:srgbClr val="0040C0"/>
                </a:solidFill>
                <a:latin typeface="Calibri"/>
                <a:ea typeface="Calibri"/>
                <a:cs typeface="Calibri"/>
                <a:sym typeface="Calibri"/>
              </a:rPr>
              <a:t>oxygène</a:t>
            </a:r>
            <a:endParaRPr/>
          </a:p>
        </p:txBody>
      </p:sp>
      <p:sp>
        <p:nvSpPr>
          <p:cNvPr id="1507" name="Google Shape;1507;p52"/>
          <p:cNvSpPr/>
          <p:nvPr/>
        </p:nvSpPr>
        <p:spPr>
          <a:xfrm>
            <a:off x="7103923" y="2514345"/>
            <a:ext cx="1892174" cy="72428"/>
          </a:xfrm>
          <a:prstGeom prst="rightArrow">
            <a:avLst>
              <a:gd fmla="val 50000" name="adj1"/>
              <a:gd fmla="val 50000" name="adj2"/>
            </a:avLst>
          </a:prstGeom>
          <a:solidFill>
            <a:schemeClr val="dk1"/>
          </a:solidFill>
          <a:ln cap="flat" cmpd="sng" w="12700">
            <a:solidFill>
              <a:srgbClr val="0C413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508" name="Google Shape;1508;p52"/>
          <p:cNvSpPr txBox="1"/>
          <p:nvPr/>
        </p:nvSpPr>
        <p:spPr>
          <a:xfrm>
            <a:off x="9004380" y="2283512"/>
            <a:ext cx="2834534"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fr-FR" sz="2400" u="sng">
                <a:solidFill>
                  <a:srgbClr val="0040C0"/>
                </a:solidFill>
                <a:latin typeface="Calibri"/>
                <a:ea typeface="Calibri"/>
                <a:cs typeface="Calibri"/>
                <a:sym typeface="Calibri"/>
              </a:rPr>
              <a:t>Di</a:t>
            </a:r>
            <a:r>
              <a:rPr b="1" i="1" lang="fr-FR" sz="2400">
                <a:solidFill>
                  <a:srgbClr val="0040C0"/>
                </a:solidFill>
                <a:latin typeface="Calibri"/>
                <a:ea typeface="Calibri"/>
                <a:cs typeface="Calibri"/>
                <a:sym typeface="Calibri"/>
              </a:rPr>
              <a:t>oxyde de soufre</a:t>
            </a:r>
            <a:endParaRPr/>
          </a:p>
        </p:txBody>
      </p:sp>
      <p:cxnSp>
        <p:nvCxnSpPr>
          <p:cNvPr id="1509" name="Google Shape;1509;p52"/>
          <p:cNvCxnSpPr/>
          <p:nvPr/>
        </p:nvCxnSpPr>
        <p:spPr>
          <a:xfrm>
            <a:off x="4599160" y="2586773"/>
            <a:ext cx="0" cy="830341"/>
          </a:xfrm>
          <a:prstGeom prst="straightConnector1">
            <a:avLst/>
          </a:prstGeom>
          <a:noFill/>
          <a:ln cap="flat" cmpd="sng" w="19050">
            <a:solidFill>
              <a:schemeClr val="dk1"/>
            </a:solidFill>
            <a:prstDash val="solid"/>
            <a:miter lim="800000"/>
            <a:headEnd len="sm" w="sm" type="none"/>
            <a:tailEnd len="med" w="med" type="triangle"/>
          </a:ln>
        </p:spPr>
      </p:cxnSp>
      <p:sp>
        <p:nvSpPr>
          <p:cNvPr id="1510" name="Google Shape;1510;p52"/>
          <p:cNvSpPr txBox="1"/>
          <p:nvPr/>
        </p:nvSpPr>
        <p:spPr>
          <a:xfrm>
            <a:off x="1041148" y="3330281"/>
            <a:ext cx="2797518"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Formule chimique</a:t>
            </a:r>
            <a:r>
              <a:rPr lang="fr-FR" sz="2400">
                <a:solidFill>
                  <a:schemeClr val="dk1"/>
                </a:solidFill>
                <a:latin typeface="Calibri"/>
                <a:ea typeface="Calibri"/>
                <a:cs typeface="Calibri"/>
                <a:sym typeface="Calibri"/>
              </a:rPr>
              <a:t>:</a:t>
            </a:r>
            <a:endParaRPr/>
          </a:p>
        </p:txBody>
      </p:sp>
      <p:sp>
        <p:nvSpPr>
          <p:cNvPr id="1511" name="Google Shape;1511;p52"/>
          <p:cNvSpPr txBox="1"/>
          <p:nvPr/>
        </p:nvSpPr>
        <p:spPr>
          <a:xfrm>
            <a:off x="4391888" y="3295794"/>
            <a:ext cx="1267485"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S</a:t>
            </a:r>
            <a:endParaRPr sz="2400">
              <a:solidFill>
                <a:schemeClr val="dk1"/>
              </a:solidFill>
              <a:latin typeface="Calibri"/>
              <a:ea typeface="Calibri"/>
              <a:cs typeface="Calibri"/>
              <a:sym typeface="Calibri"/>
            </a:endParaRPr>
          </a:p>
        </p:txBody>
      </p:sp>
      <p:sp>
        <p:nvSpPr>
          <p:cNvPr id="1512" name="Google Shape;1512;p52"/>
          <p:cNvSpPr txBox="1"/>
          <p:nvPr/>
        </p:nvSpPr>
        <p:spPr>
          <a:xfrm>
            <a:off x="5602172" y="3330281"/>
            <a:ext cx="1267485"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O</a:t>
            </a:r>
            <a:r>
              <a:rPr b="1" baseline="-25000" lang="fr-FR" sz="2400">
                <a:solidFill>
                  <a:schemeClr val="dk1"/>
                </a:solidFill>
                <a:latin typeface="Calibri"/>
                <a:ea typeface="Calibri"/>
                <a:cs typeface="Calibri"/>
                <a:sym typeface="Calibri"/>
              </a:rPr>
              <a:t>2</a:t>
            </a:r>
            <a:endParaRPr baseline="-25000" sz="1800">
              <a:solidFill>
                <a:schemeClr val="dk1"/>
              </a:solidFill>
              <a:latin typeface="Calibri"/>
              <a:ea typeface="Calibri"/>
              <a:cs typeface="Calibri"/>
              <a:sym typeface="Calibri"/>
            </a:endParaRPr>
          </a:p>
        </p:txBody>
      </p:sp>
      <p:sp>
        <p:nvSpPr>
          <p:cNvPr id="1513" name="Google Shape;1513;p52"/>
          <p:cNvSpPr txBox="1"/>
          <p:nvPr/>
        </p:nvSpPr>
        <p:spPr>
          <a:xfrm>
            <a:off x="9289072" y="3247331"/>
            <a:ext cx="1267485"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SO</a:t>
            </a:r>
            <a:r>
              <a:rPr b="1" baseline="-25000" lang="fr-FR" sz="2400">
                <a:solidFill>
                  <a:schemeClr val="dk1"/>
                </a:solidFill>
                <a:latin typeface="Calibri"/>
                <a:ea typeface="Calibri"/>
                <a:cs typeface="Calibri"/>
                <a:sym typeface="Calibri"/>
              </a:rPr>
              <a:t>2</a:t>
            </a:r>
            <a:endParaRPr baseline="-25000" sz="1800">
              <a:solidFill>
                <a:schemeClr val="dk1"/>
              </a:solidFill>
              <a:latin typeface="Calibri"/>
              <a:ea typeface="Calibri"/>
              <a:cs typeface="Calibri"/>
              <a:sym typeface="Calibri"/>
            </a:endParaRPr>
          </a:p>
        </p:txBody>
      </p:sp>
      <p:cxnSp>
        <p:nvCxnSpPr>
          <p:cNvPr id="1514" name="Google Shape;1514;p52"/>
          <p:cNvCxnSpPr/>
          <p:nvPr/>
        </p:nvCxnSpPr>
        <p:spPr>
          <a:xfrm flipH="1" rot="-5400000">
            <a:off x="9067786" y="2762571"/>
            <a:ext cx="912900" cy="561300"/>
          </a:xfrm>
          <a:prstGeom prst="curvedConnector3">
            <a:avLst>
              <a:gd fmla="val 50000" name="adj1"/>
            </a:avLst>
          </a:prstGeom>
          <a:noFill/>
          <a:ln cap="flat" cmpd="sng" w="19050">
            <a:solidFill>
              <a:schemeClr val="dk1"/>
            </a:solidFill>
            <a:prstDash val="solid"/>
            <a:miter lim="800000"/>
            <a:headEnd len="sm" w="sm" type="none"/>
            <a:tailEnd len="med" w="med" type="triangle"/>
          </a:ln>
        </p:spPr>
      </p:cxnSp>
      <p:cxnSp>
        <p:nvCxnSpPr>
          <p:cNvPr id="1515" name="Google Shape;1515;p52"/>
          <p:cNvCxnSpPr/>
          <p:nvPr/>
        </p:nvCxnSpPr>
        <p:spPr>
          <a:xfrm flipH="1" rot="-5400000">
            <a:off x="5248587" y="2862551"/>
            <a:ext cx="1005900" cy="505800"/>
          </a:xfrm>
          <a:prstGeom prst="curvedConnector3">
            <a:avLst>
              <a:gd fmla="val 50000" name="adj1"/>
            </a:avLst>
          </a:prstGeom>
          <a:noFill/>
          <a:ln cap="flat" cmpd="sng" w="19050">
            <a:solidFill>
              <a:schemeClr val="dk1"/>
            </a:solidFill>
            <a:prstDash val="solid"/>
            <a:miter lim="800000"/>
            <a:headEnd len="sm" w="sm" type="none"/>
            <a:tailEnd len="med" w="med" type="triangle"/>
          </a:ln>
        </p:spPr>
      </p:cxnSp>
      <p:pic>
        <p:nvPicPr>
          <p:cNvPr id="1516" name="Google Shape;1516;p52"/>
          <p:cNvPicPr preferRelativeResize="0"/>
          <p:nvPr/>
        </p:nvPicPr>
        <p:blipFill rotWithShape="1">
          <a:blip r:embed="rId6">
            <a:alphaModFix/>
          </a:blip>
          <a:srcRect b="0" l="0" r="0" t="0"/>
          <a:stretch/>
        </p:blipFill>
        <p:spPr>
          <a:xfrm>
            <a:off x="576626" y="5193928"/>
            <a:ext cx="10193703" cy="683724"/>
          </a:xfrm>
          <a:prstGeom prst="rect">
            <a:avLst/>
          </a:prstGeom>
          <a:noFill/>
          <a:ln>
            <a:noFill/>
          </a:ln>
        </p:spPr>
      </p:pic>
      <p:sp>
        <p:nvSpPr>
          <p:cNvPr id="1517" name="Google Shape;1517;p52"/>
          <p:cNvSpPr/>
          <p:nvPr/>
        </p:nvSpPr>
        <p:spPr>
          <a:xfrm>
            <a:off x="4540633" y="5298076"/>
            <a:ext cx="534156" cy="530438"/>
          </a:xfrm>
          <a:prstGeom prst="ellipse">
            <a:avLst/>
          </a:prstGeom>
          <a:solidFill>
            <a:srgbClr val="FFFF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nvGrpSpPr>
          <p:cNvPr id="1518" name="Google Shape;1518;p52"/>
          <p:cNvGrpSpPr/>
          <p:nvPr/>
        </p:nvGrpSpPr>
        <p:grpSpPr>
          <a:xfrm>
            <a:off x="5931886" y="5270571"/>
            <a:ext cx="1012482" cy="530438"/>
            <a:chOff x="7461567" y="3312422"/>
            <a:chExt cx="1012482" cy="530438"/>
          </a:xfrm>
        </p:grpSpPr>
        <p:sp>
          <p:nvSpPr>
            <p:cNvPr id="1519" name="Google Shape;1519;p52"/>
            <p:cNvSpPr/>
            <p:nvPr/>
          </p:nvSpPr>
          <p:spPr>
            <a:xfrm>
              <a:off x="7461567" y="3312422"/>
              <a:ext cx="534156" cy="530438"/>
            </a:xfrm>
            <a:prstGeom prst="ellipse">
              <a:avLst/>
            </a:prstGeom>
            <a:solidFill>
              <a:srgbClr val="FF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520" name="Google Shape;1520;p52"/>
            <p:cNvSpPr/>
            <p:nvPr/>
          </p:nvSpPr>
          <p:spPr>
            <a:xfrm>
              <a:off x="7939893" y="3312422"/>
              <a:ext cx="534156" cy="530438"/>
            </a:xfrm>
            <a:prstGeom prst="ellipse">
              <a:avLst/>
            </a:prstGeom>
            <a:solidFill>
              <a:srgbClr val="FF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grpSp>
        <p:nvGrpSpPr>
          <p:cNvPr id="1521" name="Google Shape;1521;p52"/>
          <p:cNvGrpSpPr/>
          <p:nvPr/>
        </p:nvGrpSpPr>
        <p:grpSpPr>
          <a:xfrm>
            <a:off x="7689322" y="5267852"/>
            <a:ext cx="1524328" cy="567549"/>
            <a:chOff x="8413685" y="5405443"/>
            <a:chExt cx="1524328" cy="567549"/>
          </a:xfrm>
        </p:grpSpPr>
        <p:sp>
          <p:nvSpPr>
            <p:cNvPr id="1522" name="Google Shape;1522;p52"/>
            <p:cNvSpPr/>
            <p:nvPr/>
          </p:nvSpPr>
          <p:spPr>
            <a:xfrm>
              <a:off x="8908771" y="5405443"/>
              <a:ext cx="534156" cy="530438"/>
            </a:xfrm>
            <a:prstGeom prst="ellipse">
              <a:avLst/>
            </a:prstGeom>
            <a:solidFill>
              <a:srgbClr val="FFFF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523" name="Google Shape;1523;p52"/>
            <p:cNvSpPr/>
            <p:nvPr/>
          </p:nvSpPr>
          <p:spPr>
            <a:xfrm>
              <a:off x="9403857" y="5413501"/>
              <a:ext cx="534156" cy="530438"/>
            </a:xfrm>
            <a:prstGeom prst="ellipse">
              <a:avLst/>
            </a:prstGeom>
            <a:solidFill>
              <a:srgbClr val="FF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524" name="Google Shape;1524;p52"/>
            <p:cNvSpPr/>
            <p:nvPr/>
          </p:nvSpPr>
          <p:spPr>
            <a:xfrm>
              <a:off x="8413685" y="5442554"/>
              <a:ext cx="534156" cy="530438"/>
            </a:xfrm>
            <a:prstGeom prst="ellipse">
              <a:avLst/>
            </a:prstGeom>
            <a:solidFill>
              <a:srgbClr val="FF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1525" name="Google Shape;1525;p52"/>
          <p:cNvSpPr/>
          <p:nvPr/>
        </p:nvSpPr>
        <p:spPr>
          <a:xfrm>
            <a:off x="5648602" y="4205654"/>
            <a:ext cx="1100723" cy="461665"/>
          </a:xfrm>
          <a:prstGeom prst="downArrow">
            <a:avLst>
              <a:gd fmla="val 50000" name="adj1"/>
              <a:gd fmla="val 48009" name="adj2"/>
            </a:avLst>
          </a:prstGeom>
          <a:solidFill>
            <a:schemeClr val="accent1"/>
          </a:solidFill>
          <a:ln cap="flat" cmpd="sng" w="12700">
            <a:solidFill>
              <a:srgbClr val="0C413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50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50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50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50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50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50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51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50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51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51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51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51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51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52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51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51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51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52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9" name="Shape 1529"/>
        <p:cNvGrpSpPr/>
        <p:nvPr/>
      </p:nvGrpSpPr>
      <p:grpSpPr>
        <a:xfrm>
          <a:off x="0" y="0"/>
          <a:ext cx="0" cy="0"/>
          <a:chOff x="0" y="0"/>
          <a:chExt cx="0" cy="0"/>
        </a:xfrm>
      </p:grpSpPr>
      <p:sp>
        <p:nvSpPr>
          <p:cNvPr id="1530" name="Google Shape;1530;p53"/>
          <p:cNvSpPr txBox="1"/>
          <p:nvPr/>
        </p:nvSpPr>
        <p:spPr>
          <a:xfrm>
            <a:off x="820420" y="178195"/>
            <a:ext cx="10551160" cy="490671"/>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b="1" sz="1600">
              <a:solidFill>
                <a:srgbClr val="A5A5A5"/>
              </a:solidFill>
              <a:latin typeface="Calibri"/>
              <a:ea typeface="Calibri"/>
              <a:cs typeface="Calibri"/>
              <a:sym typeface="Calibri"/>
            </a:endParaRPr>
          </a:p>
        </p:txBody>
      </p:sp>
      <p:sp>
        <p:nvSpPr>
          <p:cNvPr id="1531" name="Google Shape;1531;p53"/>
          <p:cNvSpPr txBox="1"/>
          <p:nvPr/>
        </p:nvSpPr>
        <p:spPr>
          <a:xfrm>
            <a:off x="731702" y="131142"/>
            <a:ext cx="9143580"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Je me base sur les modèles pour vérifier que les atomes se conservent en nature et en nombre, et, par conséquent, que la masse se conserve lors de la réaction chimique.</a:t>
            </a:r>
            <a:endParaRPr/>
          </a:p>
        </p:txBody>
      </p:sp>
      <p:sp>
        <p:nvSpPr>
          <p:cNvPr id="1532" name="Google Shape;1532;p53"/>
          <p:cNvSpPr txBox="1"/>
          <p:nvPr/>
        </p:nvSpPr>
        <p:spPr>
          <a:xfrm>
            <a:off x="11632902" y="145605"/>
            <a:ext cx="548588" cy="369332"/>
          </a:xfrm>
          <a:prstGeom prst="rect">
            <a:avLst/>
          </a:prstGeom>
          <a:solidFill>
            <a:srgbClr val="0070C0"/>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chemeClr val="lt1"/>
                </a:solidFill>
                <a:latin typeface="Calibri"/>
                <a:ea typeface="Calibri"/>
                <a:cs typeface="Calibri"/>
                <a:sym typeface="Calibri"/>
              </a:rPr>
              <a:t>PB</a:t>
            </a:r>
            <a:endParaRPr b="1" sz="1800">
              <a:solidFill>
                <a:schemeClr val="lt1"/>
              </a:solidFill>
              <a:latin typeface="Calibri"/>
              <a:ea typeface="Calibri"/>
              <a:cs typeface="Calibri"/>
              <a:sym typeface="Calibri"/>
            </a:endParaRPr>
          </a:p>
        </p:txBody>
      </p:sp>
      <p:pic>
        <p:nvPicPr>
          <p:cNvPr id="1533" name="Google Shape;1533;p53"/>
          <p:cNvPicPr preferRelativeResize="0"/>
          <p:nvPr/>
        </p:nvPicPr>
        <p:blipFill rotWithShape="1">
          <a:blip r:embed="rId3">
            <a:alphaModFix/>
          </a:blip>
          <a:srcRect b="0" l="0" r="0" t="0"/>
          <a:stretch/>
        </p:blipFill>
        <p:spPr>
          <a:xfrm>
            <a:off x="10890805" y="225425"/>
            <a:ext cx="688093" cy="642398"/>
          </a:xfrm>
          <a:prstGeom prst="rect">
            <a:avLst/>
          </a:prstGeom>
          <a:noFill/>
          <a:ln>
            <a:noFill/>
          </a:ln>
          <a:effectLst>
            <a:outerShdw blurRad="50800" rotWithShape="0" algn="tl" dir="2700000" dist="38100">
              <a:srgbClr val="000000">
                <a:alpha val="42745"/>
              </a:srgbClr>
            </a:outerShdw>
          </a:effectLst>
        </p:spPr>
      </p:pic>
      <p:sp>
        <p:nvSpPr>
          <p:cNvPr id="1534" name="Google Shape;1534;p53"/>
          <p:cNvSpPr txBox="1"/>
          <p:nvPr/>
        </p:nvSpPr>
        <p:spPr>
          <a:xfrm>
            <a:off x="580826" y="643176"/>
            <a:ext cx="11176000"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L’enseignant·e désigne un représentant d’un binôme pour exposer sa réponse tout en la justifiant. Les réponses sont projetées progressivement.</a:t>
            </a:r>
            <a:endParaRPr/>
          </a:p>
        </p:txBody>
      </p:sp>
      <p:pic>
        <p:nvPicPr>
          <p:cNvPr id="1535" name="Google Shape;1535;p53"/>
          <p:cNvPicPr preferRelativeResize="0"/>
          <p:nvPr/>
        </p:nvPicPr>
        <p:blipFill rotWithShape="1">
          <a:blip r:embed="rId4">
            <a:alphaModFix/>
          </a:blip>
          <a:srcRect b="0" l="0" r="0" t="0"/>
          <a:stretch/>
        </p:blipFill>
        <p:spPr>
          <a:xfrm>
            <a:off x="999148" y="2048247"/>
            <a:ext cx="10193703" cy="683724"/>
          </a:xfrm>
          <a:prstGeom prst="rect">
            <a:avLst/>
          </a:prstGeom>
          <a:noFill/>
          <a:ln>
            <a:noFill/>
          </a:ln>
        </p:spPr>
      </p:pic>
      <p:sp>
        <p:nvSpPr>
          <p:cNvPr id="1536" name="Google Shape;1536;p53"/>
          <p:cNvSpPr/>
          <p:nvPr/>
        </p:nvSpPr>
        <p:spPr>
          <a:xfrm>
            <a:off x="4963155" y="2152395"/>
            <a:ext cx="534156" cy="530438"/>
          </a:xfrm>
          <a:prstGeom prst="ellipse">
            <a:avLst/>
          </a:prstGeom>
          <a:solidFill>
            <a:srgbClr val="FFFF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nvGrpSpPr>
          <p:cNvPr id="1537" name="Google Shape;1537;p53"/>
          <p:cNvGrpSpPr/>
          <p:nvPr/>
        </p:nvGrpSpPr>
        <p:grpSpPr>
          <a:xfrm>
            <a:off x="6354408" y="2124890"/>
            <a:ext cx="1012482" cy="530438"/>
            <a:chOff x="7461567" y="3312422"/>
            <a:chExt cx="1012482" cy="530438"/>
          </a:xfrm>
        </p:grpSpPr>
        <p:sp>
          <p:nvSpPr>
            <p:cNvPr id="1538" name="Google Shape;1538;p53"/>
            <p:cNvSpPr/>
            <p:nvPr/>
          </p:nvSpPr>
          <p:spPr>
            <a:xfrm>
              <a:off x="7461567" y="3312422"/>
              <a:ext cx="534156" cy="530438"/>
            </a:xfrm>
            <a:prstGeom prst="ellipse">
              <a:avLst/>
            </a:prstGeom>
            <a:solidFill>
              <a:srgbClr val="FF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539" name="Google Shape;1539;p53"/>
            <p:cNvSpPr/>
            <p:nvPr/>
          </p:nvSpPr>
          <p:spPr>
            <a:xfrm>
              <a:off x="7939893" y="3312422"/>
              <a:ext cx="534156" cy="530438"/>
            </a:xfrm>
            <a:prstGeom prst="ellipse">
              <a:avLst/>
            </a:prstGeom>
            <a:solidFill>
              <a:srgbClr val="FF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grpSp>
        <p:nvGrpSpPr>
          <p:cNvPr id="1540" name="Google Shape;1540;p53"/>
          <p:cNvGrpSpPr/>
          <p:nvPr/>
        </p:nvGrpSpPr>
        <p:grpSpPr>
          <a:xfrm>
            <a:off x="8111844" y="2122171"/>
            <a:ext cx="1524328" cy="567549"/>
            <a:chOff x="8413685" y="5405443"/>
            <a:chExt cx="1524328" cy="567549"/>
          </a:xfrm>
        </p:grpSpPr>
        <p:sp>
          <p:nvSpPr>
            <p:cNvPr id="1541" name="Google Shape;1541;p53"/>
            <p:cNvSpPr/>
            <p:nvPr/>
          </p:nvSpPr>
          <p:spPr>
            <a:xfrm>
              <a:off x="8908771" y="5405443"/>
              <a:ext cx="534156" cy="530438"/>
            </a:xfrm>
            <a:prstGeom prst="ellipse">
              <a:avLst/>
            </a:prstGeom>
            <a:solidFill>
              <a:srgbClr val="FFFF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542" name="Google Shape;1542;p53"/>
            <p:cNvSpPr/>
            <p:nvPr/>
          </p:nvSpPr>
          <p:spPr>
            <a:xfrm>
              <a:off x="9403857" y="5413501"/>
              <a:ext cx="534156" cy="530438"/>
            </a:xfrm>
            <a:prstGeom prst="ellipse">
              <a:avLst/>
            </a:prstGeom>
            <a:solidFill>
              <a:srgbClr val="FF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543" name="Google Shape;1543;p53"/>
            <p:cNvSpPr/>
            <p:nvPr/>
          </p:nvSpPr>
          <p:spPr>
            <a:xfrm>
              <a:off x="8413685" y="5442554"/>
              <a:ext cx="534156" cy="530438"/>
            </a:xfrm>
            <a:prstGeom prst="ellipse">
              <a:avLst/>
            </a:prstGeom>
            <a:solidFill>
              <a:srgbClr val="FF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pic>
        <p:nvPicPr>
          <p:cNvPr descr="Une image contenant texte, capture d’écran, Police, ligne&#10;&#10;Le contenu généré par l’IA peut être incorrect." id="1544" name="Google Shape;1544;p53"/>
          <p:cNvPicPr preferRelativeResize="0"/>
          <p:nvPr/>
        </p:nvPicPr>
        <p:blipFill rotWithShape="1">
          <a:blip r:embed="rId5">
            <a:alphaModFix/>
          </a:blip>
          <a:srcRect b="0" l="0" r="0" t="0"/>
          <a:stretch/>
        </p:blipFill>
        <p:spPr>
          <a:xfrm>
            <a:off x="1006326" y="3162686"/>
            <a:ext cx="9987863" cy="1972784"/>
          </a:xfrm>
          <a:prstGeom prst="rect">
            <a:avLst/>
          </a:prstGeom>
          <a:noFill/>
          <a:ln>
            <a:noFill/>
          </a:ln>
        </p:spPr>
      </p:pic>
      <p:sp>
        <p:nvSpPr>
          <p:cNvPr id="1545" name="Google Shape;1545;p53"/>
          <p:cNvSpPr txBox="1"/>
          <p:nvPr/>
        </p:nvSpPr>
        <p:spPr>
          <a:xfrm>
            <a:off x="4774193" y="3162686"/>
            <a:ext cx="1321806"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fr-FR" sz="2400">
                <a:solidFill>
                  <a:srgbClr val="0040C0"/>
                </a:solidFill>
                <a:latin typeface="Calibri"/>
                <a:ea typeface="Calibri"/>
                <a:cs typeface="Calibri"/>
                <a:sym typeface="Calibri"/>
              </a:rPr>
              <a:t>Soufre</a:t>
            </a:r>
            <a:endParaRPr/>
          </a:p>
        </p:txBody>
      </p:sp>
      <p:sp>
        <p:nvSpPr>
          <p:cNvPr id="1546" name="Google Shape;1546;p53"/>
          <p:cNvSpPr txBox="1"/>
          <p:nvPr/>
        </p:nvSpPr>
        <p:spPr>
          <a:xfrm>
            <a:off x="6171831" y="3162686"/>
            <a:ext cx="1321806"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fr-FR" sz="2400">
                <a:solidFill>
                  <a:srgbClr val="0040C0"/>
                </a:solidFill>
                <a:latin typeface="Calibri"/>
                <a:ea typeface="Calibri"/>
                <a:cs typeface="Calibri"/>
                <a:sym typeface="Calibri"/>
              </a:rPr>
              <a:t>Oxygène</a:t>
            </a:r>
            <a:endParaRPr/>
          </a:p>
        </p:txBody>
      </p:sp>
      <p:sp>
        <p:nvSpPr>
          <p:cNvPr id="1547" name="Google Shape;1547;p53"/>
          <p:cNvSpPr txBox="1"/>
          <p:nvPr/>
        </p:nvSpPr>
        <p:spPr>
          <a:xfrm>
            <a:off x="7908111" y="3162686"/>
            <a:ext cx="161456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fr-FR" sz="2400">
                <a:solidFill>
                  <a:srgbClr val="0040C0"/>
                </a:solidFill>
                <a:latin typeface="Calibri"/>
                <a:ea typeface="Calibri"/>
                <a:cs typeface="Calibri"/>
                <a:sym typeface="Calibri"/>
              </a:rPr>
              <a:t>Oxygène</a:t>
            </a:r>
            <a:endParaRPr/>
          </a:p>
        </p:txBody>
      </p:sp>
      <p:sp>
        <p:nvSpPr>
          <p:cNvPr id="1548" name="Google Shape;1548;p53"/>
          <p:cNvSpPr txBox="1"/>
          <p:nvPr/>
        </p:nvSpPr>
        <p:spPr>
          <a:xfrm>
            <a:off x="5149066" y="3824233"/>
            <a:ext cx="1321806"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fr-FR" sz="2400">
                <a:solidFill>
                  <a:srgbClr val="0040C0"/>
                </a:solidFill>
                <a:latin typeface="Calibri"/>
                <a:ea typeface="Calibri"/>
                <a:cs typeface="Calibri"/>
                <a:sym typeface="Calibri"/>
              </a:rPr>
              <a:t>1 S</a:t>
            </a:r>
            <a:endParaRPr/>
          </a:p>
        </p:txBody>
      </p:sp>
      <p:sp>
        <p:nvSpPr>
          <p:cNvPr id="1549" name="Google Shape;1549;p53"/>
          <p:cNvSpPr txBox="1"/>
          <p:nvPr/>
        </p:nvSpPr>
        <p:spPr>
          <a:xfrm>
            <a:off x="6586305" y="3824232"/>
            <a:ext cx="1321806"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fr-FR" sz="2400">
                <a:solidFill>
                  <a:srgbClr val="0040C0"/>
                </a:solidFill>
                <a:latin typeface="Calibri"/>
                <a:ea typeface="Calibri"/>
                <a:cs typeface="Calibri"/>
                <a:sym typeface="Calibri"/>
              </a:rPr>
              <a:t>2 O</a:t>
            </a:r>
            <a:endParaRPr/>
          </a:p>
        </p:txBody>
      </p:sp>
      <p:sp>
        <p:nvSpPr>
          <p:cNvPr id="1550" name="Google Shape;1550;p53"/>
          <p:cNvSpPr txBox="1"/>
          <p:nvPr/>
        </p:nvSpPr>
        <p:spPr>
          <a:xfrm>
            <a:off x="8874008" y="3824232"/>
            <a:ext cx="1321806"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fr-FR" sz="2400">
                <a:solidFill>
                  <a:srgbClr val="0040C0"/>
                </a:solidFill>
                <a:latin typeface="Calibri"/>
                <a:ea typeface="Calibri"/>
                <a:cs typeface="Calibri"/>
                <a:sym typeface="Calibri"/>
              </a:rPr>
              <a:t>2 O ; 1 S</a:t>
            </a:r>
            <a:endParaRPr/>
          </a:p>
        </p:txBody>
      </p:sp>
      <p:sp>
        <p:nvSpPr>
          <p:cNvPr id="1551" name="Google Shape;1551;p53"/>
          <p:cNvSpPr txBox="1"/>
          <p:nvPr/>
        </p:nvSpPr>
        <p:spPr>
          <a:xfrm>
            <a:off x="5264498" y="4485779"/>
            <a:ext cx="7219037"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fr-FR" sz="2400">
                <a:solidFill>
                  <a:srgbClr val="0040C0"/>
                </a:solidFill>
                <a:latin typeface="Calibri"/>
                <a:ea typeface="Calibri"/>
                <a:cs typeface="Calibri"/>
                <a:sym typeface="Calibri"/>
              </a:rPr>
              <a:t>m( S)  +  2 m(O)</a:t>
            </a:r>
            <a:endParaRPr/>
          </a:p>
        </p:txBody>
      </p:sp>
      <p:cxnSp>
        <p:nvCxnSpPr>
          <p:cNvPr id="1552" name="Google Shape;1552;p53"/>
          <p:cNvCxnSpPr/>
          <p:nvPr/>
        </p:nvCxnSpPr>
        <p:spPr>
          <a:xfrm>
            <a:off x="5264498" y="2689720"/>
            <a:ext cx="0" cy="596688"/>
          </a:xfrm>
          <a:prstGeom prst="straightConnector1">
            <a:avLst/>
          </a:prstGeom>
          <a:noFill/>
          <a:ln cap="flat" cmpd="sng" w="19050">
            <a:solidFill>
              <a:schemeClr val="dk1"/>
            </a:solidFill>
            <a:prstDash val="solid"/>
            <a:miter lim="800000"/>
            <a:headEnd len="sm" w="sm" type="none"/>
            <a:tailEnd len="med" w="med" type="triangle"/>
          </a:ln>
        </p:spPr>
      </p:cxnSp>
      <p:cxnSp>
        <p:nvCxnSpPr>
          <p:cNvPr id="1553" name="Google Shape;1553;p53"/>
          <p:cNvCxnSpPr>
            <a:stCxn id="1538" idx="4"/>
          </p:cNvCxnSpPr>
          <p:nvPr/>
        </p:nvCxnSpPr>
        <p:spPr>
          <a:xfrm>
            <a:off x="6621486" y="2655328"/>
            <a:ext cx="126900" cy="604500"/>
          </a:xfrm>
          <a:prstGeom prst="straightConnector1">
            <a:avLst/>
          </a:prstGeom>
          <a:noFill/>
          <a:ln cap="flat" cmpd="sng" w="19050">
            <a:solidFill>
              <a:schemeClr val="dk1"/>
            </a:solidFill>
            <a:prstDash val="solid"/>
            <a:miter lim="800000"/>
            <a:headEnd len="sm" w="sm" type="none"/>
            <a:tailEnd len="med" w="med" type="triangle"/>
          </a:ln>
        </p:spPr>
      </p:cxnSp>
      <p:cxnSp>
        <p:nvCxnSpPr>
          <p:cNvPr id="1554" name="Google Shape;1554;p53"/>
          <p:cNvCxnSpPr/>
          <p:nvPr/>
        </p:nvCxnSpPr>
        <p:spPr>
          <a:xfrm flipH="1">
            <a:off x="6748444" y="2660667"/>
            <a:ext cx="351368" cy="599135"/>
          </a:xfrm>
          <a:prstGeom prst="straightConnector1">
            <a:avLst/>
          </a:prstGeom>
          <a:noFill/>
          <a:ln cap="flat" cmpd="sng" w="19050">
            <a:solidFill>
              <a:schemeClr val="dk1"/>
            </a:solidFill>
            <a:prstDash val="solid"/>
            <a:miter lim="800000"/>
            <a:headEnd len="sm" w="sm" type="none"/>
            <a:tailEnd len="med" w="med" type="triangle"/>
          </a:ln>
        </p:spPr>
      </p:cxnSp>
      <p:cxnSp>
        <p:nvCxnSpPr>
          <p:cNvPr id="1555" name="Google Shape;1555;p53"/>
          <p:cNvCxnSpPr/>
          <p:nvPr/>
        </p:nvCxnSpPr>
        <p:spPr>
          <a:xfrm flipH="1">
            <a:off x="8599269" y="2668725"/>
            <a:ext cx="672827" cy="579060"/>
          </a:xfrm>
          <a:prstGeom prst="straightConnector1">
            <a:avLst/>
          </a:prstGeom>
          <a:noFill/>
          <a:ln cap="flat" cmpd="sng" w="19050">
            <a:solidFill>
              <a:schemeClr val="dk1"/>
            </a:solidFill>
            <a:prstDash val="solid"/>
            <a:miter lim="800000"/>
            <a:headEnd len="sm" w="sm" type="none"/>
            <a:tailEnd len="med" w="med" type="triangle"/>
          </a:ln>
        </p:spPr>
      </p:cxnSp>
      <p:cxnSp>
        <p:nvCxnSpPr>
          <p:cNvPr id="1556" name="Google Shape;1556;p53"/>
          <p:cNvCxnSpPr/>
          <p:nvPr/>
        </p:nvCxnSpPr>
        <p:spPr>
          <a:xfrm>
            <a:off x="8334559" y="2689720"/>
            <a:ext cx="272371" cy="570082"/>
          </a:xfrm>
          <a:prstGeom prst="straightConnector1">
            <a:avLst/>
          </a:prstGeom>
          <a:noFill/>
          <a:ln cap="flat" cmpd="sng" w="19050">
            <a:solidFill>
              <a:schemeClr val="dk1"/>
            </a:solidFill>
            <a:prstDash val="solid"/>
            <a:miter lim="800000"/>
            <a:headEnd len="sm" w="sm" type="none"/>
            <a:tailEnd len="med" w="med" type="triangle"/>
          </a:ln>
        </p:spPr>
      </p:cxnSp>
      <p:cxnSp>
        <p:nvCxnSpPr>
          <p:cNvPr id="1557" name="Google Shape;1557;p53"/>
          <p:cNvCxnSpPr/>
          <p:nvPr/>
        </p:nvCxnSpPr>
        <p:spPr>
          <a:xfrm>
            <a:off x="9033378" y="2634458"/>
            <a:ext cx="298413" cy="651950"/>
          </a:xfrm>
          <a:prstGeom prst="straightConnector1">
            <a:avLst/>
          </a:prstGeom>
          <a:noFill/>
          <a:ln cap="flat" cmpd="sng" w="19050">
            <a:solidFill>
              <a:schemeClr val="dk1"/>
            </a:solidFill>
            <a:prstDash val="solid"/>
            <a:miter lim="800000"/>
            <a:headEnd len="sm" w="sm" type="none"/>
            <a:tailEnd len="med" w="med" type="triangle"/>
          </a:ln>
        </p:spPr>
      </p:cxnSp>
      <p:sp>
        <p:nvSpPr>
          <p:cNvPr id="1558" name="Google Shape;1558;p53"/>
          <p:cNvSpPr txBox="1"/>
          <p:nvPr/>
        </p:nvSpPr>
        <p:spPr>
          <a:xfrm>
            <a:off x="8993146" y="3174541"/>
            <a:ext cx="1764272"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fr-FR" sz="2400">
                <a:solidFill>
                  <a:srgbClr val="0040C0"/>
                </a:solidFill>
                <a:latin typeface="Calibri"/>
                <a:ea typeface="Calibri"/>
                <a:cs typeface="Calibri"/>
                <a:sym typeface="Calibri"/>
              </a:rPr>
              <a:t>; Soufre</a:t>
            </a:r>
            <a:endParaRPr sz="2400">
              <a:solidFill>
                <a:schemeClr val="dk1"/>
              </a:solidFill>
              <a:latin typeface="Calibri"/>
              <a:ea typeface="Calibri"/>
              <a:cs typeface="Calibri"/>
              <a:sym typeface="Calibri"/>
            </a:endParaRPr>
          </a:p>
        </p:txBody>
      </p:sp>
      <p:sp>
        <p:nvSpPr>
          <p:cNvPr id="1559" name="Google Shape;1559;p53"/>
          <p:cNvSpPr txBox="1"/>
          <p:nvPr/>
        </p:nvSpPr>
        <p:spPr>
          <a:xfrm>
            <a:off x="7695753" y="4485778"/>
            <a:ext cx="2179529"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fr-FR" sz="2400">
                <a:solidFill>
                  <a:srgbClr val="0040C0"/>
                </a:solidFill>
                <a:latin typeface="Calibri"/>
                <a:ea typeface="Calibri"/>
                <a:cs typeface="Calibri"/>
                <a:sym typeface="Calibri"/>
              </a:rPr>
              <a:t>2 m(O)   + m( S)</a:t>
            </a:r>
            <a:endParaRPr sz="2400">
              <a:solidFill>
                <a:schemeClr val="dk1"/>
              </a:solidFill>
              <a:latin typeface="Calibri"/>
              <a:ea typeface="Calibri"/>
              <a:cs typeface="Calibri"/>
              <a:sym typeface="Calibri"/>
            </a:endParaRPr>
          </a:p>
        </p:txBody>
      </p:sp>
      <p:sp>
        <p:nvSpPr>
          <p:cNvPr id="1560" name="Google Shape;1560;p53"/>
          <p:cNvSpPr txBox="1"/>
          <p:nvPr/>
        </p:nvSpPr>
        <p:spPr>
          <a:xfrm>
            <a:off x="7366890" y="4455000"/>
            <a:ext cx="428795"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fr-FR" sz="2800">
                <a:solidFill>
                  <a:srgbClr val="0040C0"/>
                </a:solidFill>
                <a:latin typeface="Calibri"/>
                <a:ea typeface="Calibri"/>
                <a:cs typeface="Calibri"/>
                <a:sym typeface="Calibri"/>
              </a:rPr>
              <a:t>=</a:t>
            </a:r>
            <a:endParaRPr sz="2800">
              <a:solidFill>
                <a:schemeClr val="dk1"/>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53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53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53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54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54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55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54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55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55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54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55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55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54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55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55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54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54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55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55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55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56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FFFF"/>
            </a:gs>
            <a:gs pos="10000">
              <a:srgbClr val="FFFFFF"/>
            </a:gs>
            <a:gs pos="80000">
              <a:srgbClr val="FFFFFF"/>
            </a:gs>
            <a:gs pos="100000">
              <a:srgbClr val="8AC145"/>
            </a:gs>
          </a:gsLst>
          <a:path path="circle">
            <a:fillToRect b="50%" l="50%" r="50%" t="50%"/>
          </a:path>
          <a:tileRect/>
        </a:gradFill>
      </p:bgPr>
    </p:bg>
    <p:spTree>
      <p:nvGrpSpPr>
        <p:cNvPr id="1564" name="Shape 1564"/>
        <p:cNvGrpSpPr/>
        <p:nvPr/>
      </p:nvGrpSpPr>
      <p:grpSpPr>
        <a:xfrm>
          <a:off x="0" y="0"/>
          <a:ext cx="0" cy="0"/>
          <a:chOff x="0" y="0"/>
          <a:chExt cx="0" cy="0"/>
        </a:xfrm>
      </p:grpSpPr>
      <p:grpSp>
        <p:nvGrpSpPr>
          <p:cNvPr id="1565" name="Google Shape;1565;p54"/>
          <p:cNvGrpSpPr/>
          <p:nvPr/>
        </p:nvGrpSpPr>
        <p:grpSpPr>
          <a:xfrm>
            <a:off x="812159" y="829917"/>
            <a:ext cx="10567685" cy="5198169"/>
            <a:chOff x="2184400" y="1402025"/>
            <a:chExt cx="7823200" cy="4942038"/>
          </a:xfrm>
        </p:grpSpPr>
        <p:sp>
          <p:nvSpPr>
            <p:cNvPr id="1566" name="Google Shape;1566;p54"/>
            <p:cNvSpPr/>
            <p:nvPr/>
          </p:nvSpPr>
          <p:spPr>
            <a:xfrm>
              <a:off x="2184400" y="1402025"/>
              <a:ext cx="7823200" cy="4942038"/>
            </a:xfrm>
            <a:prstGeom prst="roundRect">
              <a:avLst>
                <a:gd fmla="val 2665" name="adj"/>
              </a:avLst>
            </a:prstGeom>
            <a:solidFill>
              <a:srgbClr val="8BC145"/>
            </a:solidFill>
            <a:ln cap="flat" cmpd="sng" w="12700">
              <a:solidFill>
                <a:srgbClr val="8BC145"/>
              </a:solidFill>
              <a:prstDash val="solid"/>
              <a:miter lim="800000"/>
              <a:headEnd len="sm" w="sm" type="none"/>
              <a:tailEnd len="sm" w="sm" type="none"/>
            </a:ln>
            <a:effectLst>
              <a:outerShdw blurRad="63500" sx="102000" rotWithShape="0" algn="ctr" sy="102000">
                <a:srgbClr val="000000">
                  <a:alpha val="6666"/>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1567" name="Google Shape;1567;p54"/>
            <p:cNvSpPr/>
            <p:nvPr/>
          </p:nvSpPr>
          <p:spPr>
            <a:xfrm>
              <a:off x="2284185" y="1499313"/>
              <a:ext cx="7623629" cy="4747463"/>
            </a:xfrm>
            <a:prstGeom prst="rect">
              <a:avLst/>
            </a:prstGeom>
            <a:solidFill>
              <a:schemeClr val="lt1"/>
            </a:solidFill>
            <a:ln>
              <a:noFill/>
            </a:ln>
          </p:spPr>
          <p:txBody>
            <a:bodyPr anchorCtr="1" anchor="ctr" bIns="45700" lIns="91425" spcFirstLastPara="1" rIns="91425" wrap="square" tIns="45700">
              <a:noAutofit/>
            </a:bodyPr>
            <a:lstStyle/>
            <a:p>
              <a:pPr indent="0" lvl="0" marL="0" marR="0" rtl="0" algn="ctr">
                <a:spcBef>
                  <a:spcPts val="0"/>
                </a:spcBef>
                <a:spcAft>
                  <a:spcPts val="0"/>
                </a:spcAft>
                <a:buNone/>
              </a:pPr>
              <a:r>
                <a:t/>
              </a:r>
              <a:endParaRPr b="1" sz="4000">
                <a:solidFill>
                  <a:srgbClr val="000000"/>
                </a:solidFill>
                <a:latin typeface="Calibri"/>
                <a:ea typeface="Calibri"/>
                <a:cs typeface="Calibri"/>
                <a:sym typeface="Calibri"/>
              </a:endParaRPr>
            </a:p>
            <a:p>
              <a:pPr indent="0" lvl="0" marL="0" marR="0" rtl="0" algn="ctr">
                <a:spcBef>
                  <a:spcPts val="0"/>
                </a:spcBef>
                <a:spcAft>
                  <a:spcPts val="0"/>
                </a:spcAft>
                <a:buNone/>
              </a:pPr>
              <a:r>
                <a:t/>
              </a:r>
              <a:endParaRPr b="1" sz="4000">
                <a:solidFill>
                  <a:srgbClr val="000000"/>
                </a:solidFill>
                <a:latin typeface="Calibri"/>
                <a:ea typeface="Calibri"/>
                <a:cs typeface="Calibri"/>
                <a:sym typeface="Calibri"/>
              </a:endParaRPr>
            </a:p>
            <a:p>
              <a:pPr indent="0" lvl="0" marL="0" marR="0" rtl="0" algn="ctr">
                <a:spcBef>
                  <a:spcPts val="0"/>
                </a:spcBef>
                <a:spcAft>
                  <a:spcPts val="0"/>
                </a:spcAft>
                <a:buNone/>
              </a:pPr>
              <a:r>
                <a:rPr b="1" lang="fr-FR" sz="4400">
                  <a:solidFill>
                    <a:srgbClr val="000000"/>
                  </a:solidFill>
                  <a:latin typeface="Calibri"/>
                  <a:ea typeface="Calibri"/>
                  <a:cs typeface="Calibri"/>
                  <a:sym typeface="Calibri"/>
                </a:rPr>
                <a:t>Pratique autonome</a:t>
              </a:r>
              <a:endParaRPr/>
            </a:p>
          </p:txBody>
        </p:sp>
      </p:grpSp>
      <p:grpSp>
        <p:nvGrpSpPr>
          <p:cNvPr id="1568" name="Google Shape;1568;p54"/>
          <p:cNvGrpSpPr/>
          <p:nvPr/>
        </p:nvGrpSpPr>
        <p:grpSpPr>
          <a:xfrm>
            <a:off x="8796759" y="4917801"/>
            <a:ext cx="2425143" cy="936371"/>
            <a:chOff x="8796759" y="4917801"/>
            <a:chExt cx="2425142" cy="936370"/>
          </a:xfrm>
        </p:grpSpPr>
        <p:sp>
          <p:nvSpPr>
            <p:cNvPr id="1569" name="Google Shape;1569;p54"/>
            <p:cNvSpPr/>
            <p:nvPr/>
          </p:nvSpPr>
          <p:spPr>
            <a:xfrm>
              <a:off x="10285531" y="4917801"/>
              <a:ext cx="936370" cy="936370"/>
            </a:xfrm>
            <a:prstGeom prst="ellipse">
              <a:avLst/>
            </a:prstGeom>
            <a:blipFill rotWithShape="1">
              <a:blip r:embed="rId3">
                <a:alphaModFix/>
              </a:blip>
              <a:stretch>
                <a:fillRect b="0" l="0" r="0" t="0"/>
              </a:stretch>
            </a:blip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rgbClr val="FFFFFF"/>
                </a:solidFill>
                <a:latin typeface="Calibri"/>
                <a:ea typeface="Calibri"/>
                <a:cs typeface="Calibri"/>
                <a:sym typeface="Calibri"/>
              </a:endParaRPr>
            </a:p>
          </p:txBody>
        </p:sp>
        <p:sp>
          <p:nvSpPr>
            <p:cNvPr id="1570" name="Google Shape;1570;p54"/>
            <p:cNvSpPr/>
            <p:nvPr/>
          </p:nvSpPr>
          <p:spPr>
            <a:xfrm>
              <a:off x="8796759" y="5060928"/>
              <a:ext cx="1569327" cy="65011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rPr b="1" lang="fr-FR" sz="3600">
                  <a:solidFill>
                    <a:srgbClr val="000000"/>
                  </a:solidFill>
                  <a:latin typeface="Calibri"/>
                  <a:ea typeface="Calibri"/>
                  <a:cs typeface="Calibri"/>
                  <a:sym typeface="Calibri"/>
                </a:rPr>
                <a:t>10min</a:t>
              </a:r>
              <a:endParaRPr/>
            </a:p>
          </p:txBody>
        </p:sp>
      </p:grpSp>
      <p:pic>
        <p:nvPicPr>
          <p:cNvPr id="1571" name="Google Shape;1571;p54"/>
          <p:cNvPicPr preferRelativeResize="0"/>
          <p:nvPr/>
        </p:nvPicPr>
        <p:blipFill rotWithShape="1">
          <a:blip r:embed="rId4">
            <a:alphaModFix/>
          </a:blip>
          <a:srcRect b="0" l="0" r="0" t="0"/>
          <a:stretch/>
        </p:blipFill>
        <p:spPr>
          <a:xfrm>
            <a:off x="4960599" y="1158197"/>
            <a:ext cx="2270803" cy="2270803"/>
          </a:xfrm>
          <a:prstGeom prst="rect">
            <a:avLst/>
          </a:prstGeom>
          <a:noFill/>
          <a:ln>
            <a:noFill/>
          </a:ln>
        </p:spPr>
      </p:pic>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5" name="Shape 1575"/>
        <p:cNvGrpSpPr/>
        <p:nvPr/>
      </p:nvGrpSpPr>
      <p:grpSpPr>
        <a:xfrm>
          <a:off x="0" y="0"/>
          <a:ext cx="0" cy="0"/>
          <a:chOff x="0" y="0"/>
          <a:chExt cx="0" cy="0"/>
        </a:xfrm>
      </p:grpSpPr>
      <p:sp>
        <p:nvSpPr>
          <p:cNvPr id="1576" name="Google Shape;1576;p55"/>
          <p:cNvSpPr txBox="1"/>
          <p:nvPr/>
        </p:nvSpPr>
        <p:spPr>
          <a:xfrm>
            <a:off x="817668" y="158702"/>
            <a:ext cx="10556664" cy="491885"/>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Prenez vos livrets page 38 et répondez individuellement aux questions de l’exercice 2.  </a:t>
            </a:r>
            <a:endParaRPr/>
          </a:p>
        </p:txBody>
      </p:sp>
      <p:sp>
        <p:nvSpPr>
          <p:cNvPr id="1577" name="Google Shape;1577;p55"/>
          <p:cNvSpPr txBox="1"/>
          <p:nvPr/>
        </p:nvSpPr>
        <p:spPr>
          <a:xfrm>
            <a:off x="727478" y="601715"/>
            <a:ext cx="11176000"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L'enseignant.e circule pour superviser le travail des élèves  et donner des indications en cas de blocage pour les élèves en difficulté.</a:t>
            </a:r>
            <a:endParaRPr/>
          </a:p>
        </p:txBody>
      </p:sp>
      <p:grpSp>
        <p:nvGrpSpPr>
          <p:cNvPr id="1578" name="Google Shape;1578;p55"/>
          <p:cNvGrpSpPr/>
          <p:nvPr/>
        </p:nvGrpSpPr>
        <p:grpSpPr>
          <a:xfrm>
            <a:off x="10856170" y="111657"/>
            <a:ext cx="630930" cy="597556"/>
            <a:chOff x="582302" y="4447623"/>
            <a:chExt cx="630930" cy="597556"/>
          </a:xfrm>
        </p:grpSpPr>
        <p:pic>
          <p:nvPicPr>
            <p:cNvPr id="1579" name="Google Shape;1579;p55"/>
            <p:cNvPicPr preferRelativeResize="0"/>
            <p:nvPr/>
          </p:nvPicPr>
          <p:blipFill rotWithShape="1">
            <a:blip r:embed="rId3">
              <a:alphaModFix/>
            </a:blip>
            <a:srcRect b="30054" l="11664" r="25922" t="23325"/>
            <a:stretch/>
          </p:blipFill>
          <p:spPr>
            <a:xfrm>
              <a:off x="582302" y="4573906"/>
              <a:ext cx="630930" cy="471273"/>
            </a:xfrm>
            <a:prstGeom prst="rect">
              <a:avLst/>
            </a:prstGeom>
            <a:noFill/>
            <a:ln>
              <a:noFill/>
            </a:ln>
          </p:spPr>
        </p:pic>
        <p:pic>
          <p:nvPicPr>
            <p:cNvPr id="1580" name="Google Shape;1580;p55"/>
            <p:cNvPicPr preferRelativeResize="0"/>
            <p:nvPr/>
          </p:nvPicPr>
          <p:blipFill rotWithShape="1">
            <a:blip r:embed="rId4">
              <a:alphaModFix/>
            </a:blip>
            <a:srcRect b="30054" l="74744" r="10688" t="23325"/>
            <a:stretch/>
          </p:blipFill>
          <p:spPr>
            <a:xfrm rot="1461832">
              <a:off x="758368" y="4457015"/>
              <a:ext cx="147273" cy="471273"/>
            </a:xfrm>
            <a:prstGeom prst="rect">
              <a:avLst/>
            </a:prstGeom>
            <a:noFill/>
            <a:ln>
              <a:noFill/>
            </a:ln>
          </p:spPr>
        </p:pic>
      </p:grpSp>
      <p:pic>
        <p:nvPicPr>
          <p:cNvPr id="1581" name="Google Shape;1581;p55"/>
          <p:cNvPicPr preferRelativeResize="0"/>
          <p:nvPr/>
        </p:nvPicPr>
        <p:blipFill rotWithShape="1">
          <a:blip r:embed="rId5">
            <a:alphaModFix/>
          </a:blip>
          <a:srcRect b="0" l="0" r="0" t="0"/>
          <a:stretch/>
        </p:blipFill>
        <p:spPr>
          <a:xfrm>
            <a:off x="11488504" y="480778"/>
            <a:ext cx="533308" cy="533310"/>
          </a:xfrm>
          <a:prstGeom prst="rect">
            <a:avLst/>
          </a:prstGeom>
          <a:noFill/>
          <a:ln>
            <a:noFill/>
          </a:ln>
        </p:spPr>
      </p:pic>
      <p:sp>
        <p:nvSpPr>
          <p:cNvPr id="1582" name="Google Shape;1582;p55"/>
          <p:cNvSpPr txBox="1"/>
          <p:nvPr/>
        </p:nvSpPr>
        <p:spPr>
          <a:xfrm>
            <a:off x="11676832" y="115778"/>
            <a:ext cx="453292" cy="307777"/>
          </a:xfrm>
          <a:prstGeom prst="rect">
            <a:avLst/>
          </a:prstGeom>
          <a:solidFill>
            <a:srgbClr val="B9DA8F"/>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chemeClr val="lt1"/>
                </a:solidFill>
                <a:latin typeface="Calibri"/>
                <a:ea typeface="Calibri"/>
                <a:cs typeface="Calibri"/>
                <a:sym typeface="Calibri"/>
              </a:rPr>
              <a:t>PA</a:t>
            </a:r>
            <a:endParaRPr b="1" sz="1800">
              <a:solidFill>
                <a:schemeClr val="lt1"/>
              </a:solidFill>
              <a:latin typeface="Calibri"/>
              <a:ea typeface="Calibri"/>
              <a:cs typeface="Calibri"/>
              <a:sym typeface="Calibri"/>
            </a:endParaRPr>
          </a:p>
        </p:txBody>
      </p:sp>
      <p:pic>
        <p:nvPicPr>
          <p:cNvPr descr="Une image contenant texte, capture d’écran, nombre, Police&#10;&#10;Le contenu généré par l’IA peut être incorrect." id="1583" name="Google Shape;1583;p55"/>
          <p:cNvPicPr preferRelativeResize="0"/>
          <p:nvPr/>
        </p:nvPicPr>
        <p:blipFill rotWithShape="1">
          <a:blip r:embed="rId6">
            <a:alphaModFix/>
          </a:blip>
          <a:srcRect b="0" l="0" r="0" t="0"/>
          <a:stretch/>
        </p:blipFill>
        <p:spPr>
          <a:xfrm>
            <a:off x="1339913" y="1014088"/>
            <a:ext cx="9127992" cy="5370450"/>
          </a:xfrm>
          <a:prstGeom prst="rect">
            <a:avLst/>
          </a:prstGeom>
          <a:noFill/>
          <a:ln>
            <a:noFill/>
          </a:ln>
        </p:spPr>
      </p:pic>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7" name="Shape 1587"/>
        <p:cNvGrpSpPr/>
        <p:nvPr/>
      </p:nvGrpSpPr>
      <p:grpSpPr>
        <a:xfrm>
          <a:off x="0" y="0"/>
          <a:ext cx="0" cy="0"/>
          <a:chOff x="0" y="0"/>
          <a:chExt cx="0" cy="0"/>
        </a:xfrm>
      </p:grpSpPr>
      <p:sp>
        <p:nvSpPr>
          <p:cNvPr id="1588" name="Google Shape;1588;p56"/>
          <p:cNvSpPr txBox="1"/>
          <p:nvPr/>
        </p:nvSpPr>
        <p:spPr>
          <a:xfrm>
            <a:off x="817668" y="158702"/>
            <a:ext cx="10556664" cy="491885"/>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Le temps est terminé. Corrigeons ensemble l’exercice.</a:t>
            </a:r>
            <a:endParaRPr/>
          </a:p>
        </p:txBody>
      </p:sp>
      <p:sp>
        <p:nvSpPr>
          <p:cNvPr id="1589" name="Google Shape;1589;p56"/>
          <p:cNvSpPr txBox="1"/>
          <p:nvPr/>
        </p:nvSpPr>
        <p:spPr>
          <a:xfrm>
            <a:off x="199736" y="685800"/>
            <a:ext cx="11176000"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L’enseignant·e fait participer les élèves à la correction en leur demandant de présenter leurs réponses et de les justifier.</a:t>
            </a:r>
            <a:endParaRPr/>
          </a:p>
        </p:txBody>
      </p:sp>
      <p:sp>
        <p:nvSpPr>
          <p:cNvPr id="1590" name="Google Shape;1590;p56"/>
          <p:cNvSpPr/>
          <p:nvPr/>
        </p:nvSpPr>
        <p:spPr>
          <a:xfrm>
            <a:off x="4663973" y="1864949"/>
            <a:ext cx="3054554"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4000">
                <a:solidFill>
                  <a:schemeClr val="dk1"/>
                </a:solidFill>
                <a:latin typeface="Calibri"/>
                <a:ea typeface="Calibri"/>
                <a:cs typeface="Calibri"/>
                <a:sym typeface="Calibri"/>
              </a:rPr>
              <a:t>Temps Écoulé</a:t>
            </a:r>
            <a:endParaRPr/>
          </a:p>
        </p:txBody>
      </p:sp>
      <p:pic>
        <p:nvPicPr>
          <p:cNvPr id="1591" name="Google Shape;1591;p56"/>
          <p:cNvPicPr preferRelativeResize="0"/>
          <p:nvPr/>
        </p:nvPicPr>
        <p:blipFill rotWithShape="1">
          <a:blip r:embed="rId3">
            <a:alphaModFix/>
          </a:blip>
          <a:srcRect b="20982" l="10491" r="10044" t="15401"/>
          <a:stretch/>
        </p:blipFill>
        <p:spPr>
          <a:xfrm>
            <a:off x="4495800" y="2989489"/>
            <a:ext cx="3390900" cy="2714625"/>
          </a:xfrm>
          <a:prstGeom prst="rect">
            <a:avLst/>
          </a:prstGeom>
          <a:noFill/>
          <a:ln>
            <a:noFill/>
          </a:ln>
        </p:spPr>
      </p:pic>
      <p:grpSp>
        <p:nvGrpSpPr>
          <p:cNvPr id="1592" name="Google Shape;1592;p56"/>
          <p:cNvGrpSpPr/>
          <p:nvPr/>
        </p:nvGrpSpPr>
        <p:grpSpPr>
          <a:xfrm>
            <a:off x="10856170" y="111657"/>
            <a:ext cx="630930" cy="597556"/>
            <a:chOff x="582302" y="4447623"/>
            <a:chExt cx="630930" cy="597556"/>
          </a:xfrm>
        </p:grpSpPr>
        <p:pic>
          <p:nvPicPr>
            <p:cNvPr id="1593" name="Google Shape;1593;p56"/>
            <p:cNvPicPr preferRelativeResize="0"/>
            <p:nvPr/>
          </p:nvPicPr>
          <p:blipFill rotWithShape="1">
            <a:blip r:embed="rId4">
              <a:alphaModFix/>
            </a:blip>
            <a:srcRect b="30054" l="11664" r="25922" t="23325"/>
            <a:stretch/>
          </p:blipFill>
          <p:spPr>
            <a:xfrm>
              <a:off x="582302" y="4573906"/>
              <a:ext cx="630930" cy="471273"/>
            </a:xfrm>
            <a:prstGeom prst="rect">
              <a:avLst/>
            </a:prstGeom>
            <a:noFill/>
            <a:ln>
              <a:noFill/>
            </a:ln>
          </p:spPr>
        </p:pic>
        <p:pic>
          <p:nvPicPr>
            <p:cNvPr id="1594" name="Google Shape;1594;p56"/>
            <p:cNvPicPr preferRelativeResize="0"/>
            <p:nvPr/>
          </p:nvPicPr>
          <p:blipFill rotWithShape="1">
            <a:blip r:embed="rId5">
              <a:alphaModFix/>
            </a:blip>
            <a:srcRect b="30054" l="74744" r="10688" t="23325"/>
            <a:stretch/>
          </p:blipFill>
          <p:spPr>
            <a:xfrm rot="1461832">
              <a:off x="758368" y="4457015"/>
              <a:ext cx="147273" cy="471273"/>
            </a:xfrm>
            <a:prstGeom prst="rect">
              <a:avLst/>
            </a:prstGeom>
            <a:noFill/>
            <a:ln>
              <a:noFill/>
            </a:ln>
          </p:spPr>
        </p:pic>
      </p:grpSp>
      <p:pic>
        <p:nvPicPr>
          <p:cNvPr id="1595" name="Google Shape;1595;p56"/>
          <p:cNvPicPr preferRelativeResize="0"/>
          <p:nvPr/>
        </p:nvPicPr>
        <p:blipFill rotWithShape="1">
          <a:blip r:embed="rId6">
            <a:alphaModFix/>
          </a:blip>
          <a:srcRect b="0" l="0" r="0" t="0"/>
          <a:stretch/>
        </p:blipFill>
        <p:spPr>
          <a:xfrm>
            <a:off x="11488504" y="480778"/>
            <a:ext cx="533308" cy="533310"/>
          </a:xfrm>
          <a:prstGeom prst="rect">
            <a:avLst/>
          </a:prstGeom>
          <a:noFill/>
          <a:ln>
            <a:noFill/>
          </a:ln>
        </p:spPr>
      </p:pic>
      <p:sp>
        <p:nvSpPr>
          <p:cNvPr id="1596" name="Google Shape;1596;p56"/>
          <p:cNvSpPr txBox="1"/>
          <p:nvPr/>
        </p:nvSpPr>
        <p:spPr>
          <a:xfrm>
            <a:off x="11676832" y="115778"/>
            <a:ext cx="453292" cy="307777"/>
          </a:xfrm>
          <a:prstGeom prst="rect">
            <a:avLst/>
          </a:prstGeom>
          <a:solidFill>
            <a:srgbClr val="B9DA8F"/>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chemeClr val="lt1"/>
                </a:solidFill>
                <a:latin typeface="Calibri"/>
                <a:ea typeface="Calibri"/>
                <a:cs typeface="Calibri"/>
                <a:sym typeface="Calibri"/>
              </a:rPr>
              <a:t>PA</a:t>
            </a:r>
            <a:endParaRPr b="1" sz="1800">
              <a:solidFill>
                <a:schemeClr val="lt1"/>
              </a:solidFill>
              <a:latin typeface="Calibri"/>
              <a:ea typeface="Calibri"/>
              <a:cs typeface="Calibri"/>
              <a:sym typeface="Calibri"/>
            </a:endParaRPr>
          </a:p>
        </p:txBody>
      </p:sp>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0" name="Shape 1600"/>
        <p:cNvGrpSpPr/>
        <p:nvPr/>
      </p:nvGrpSpPr>
      <p:grpSpPr>
        <a:xfrm>
          <a:off x="0" y="0"/>
          <a:ext cx="0" cy="0"/>
          <a:chOff x="0" y="0"/>
          <a:chExt cx="0" cy="0"/>
        </a:xfrm>
      </p:grpSpPr>
      <p:sp>
        <p:nvSpPr>
          <p:cNvPr id="1601" name="Google Shape;1601;p57"/>
          <p:cNvSpPr/>
          <p:nvPr/>
        </p:nvSpPr>
        <p:spPr>
          <a:xfrm>
            <a:off x="319578" y="650356"/>
            <a:ext cx="10224779" cy="33442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Faire passer 1 élève pour la correction de chaque question. Associer le reste de la classe au feedback. Identifier les erreurs. Insister sur les étapes à respecter .</a:t>
            </a:r>
            <a:endParaRPr/>
          </a:p>
        </p:txBody>
      </p:sp>
      <p:sp>
        <p:nvSpPr>
          <p:cNvPr id="1602" name="Google Shape;1602;p57"/>
          <p:cNvSpPr/>
          <p:nvPr/>
        </p:nvSpPr>
        <p:spPr>
          <a:xfrm>
            <a:off x="921841" y="252739"/>
            <a:ext cx="968581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rgbClr val="A5A5A5"/>
                </a:solidFill>
                <a:latin typeface="Calibri"/>
                <a:ea typeface="Calibri"/>
                <a:cs typeface="Calibri"/>
                <a:sym typeface="Calibri"/>
              </a:rPr>
              <a:t>A vous! Montrez-moi comment vous avez résolu cet exercice.</a:t>
            </a:r>
            <a:endParaRPr/>
          </a:p>
        </p:txBody>
      </p:sp>
      <p:grpSp>
        <p:nvGrpSpPr>
          <p:cNvPr id="1603" name="Google Shape;1603;p57"/>
          <p:cNvGrpSpPr/>
          <p:nvPr/>
        </p:nvGrpSpPr>
        <p:grpSpPr>
          <a:xfrm>
            <a:off x="10856170" y="111657"/>
            <a:ext cx="630930" cy="597556"/>
            <a:chOff x="582302" y="4447623"/>
            <a:chExt cx="630930" cy="597556"/>
          </a:xfrm>
        </p:grpSpPr>
        <p:pic>
          <p:nvPicPr>
            <p:cNvPr id="1604" name="Google Shape;1604;p57"/>
            <p:cNvPicPr preferRelativeResize="0"/>
            <p:nvPr/>
          </p:nvPicPr>
          <p:blipFill rotWithShape="1">
            <a:blip r:embed="rId3">
              <a:alphaModFix/>
            </a:blip>
            <a:srcRect b="30054" l="11664" r="25922" t="23325"/>
            <a:stretch/>
          </p:blipFill>
          <p:spPr>
            <a:xfrm>
              <a:off x="582302" y="4573906"/>
              <a:ext cx="630930" cy="471273"/>
            </a:xfrm>
            <a:prstGeom prst="rect">
              <a:avLst/>
            </a:prstGeom>
            <a:noFill/>
            <a:ln>
              <a:noFill/>
            </a:ln>
          </p:spPr>
        </p:pic>
        <p:pic>
          <p:nvPicPr>
            <p:cNvPr id="1605" name="Google Shape;1605;p57"/>
            <p:cNvPicPr preferRelativeResize="0"/>
            <p:nvPr/>
          </p:nvPicPr>
          <p:blipFill rotWithShape="1">
            <a:blip r:embed="rId4">
              <a:alphaModFix/>
            </a:blip>
            <a:srcRect b="30054" l="74744" r="10688" t="23325"/>
            <a:stretch/>
          </p:blipFill>
          <p:spPr>
            <a:xfrm rot="1461832">
              <a:off x="758368" y="4457015"/>
              <a:ext cx="147273" cy="471273"/>
            </a:xfrm>
            <a:prstGeom prst="rect">
              <a:avLst/>
            </a:prstGeom>
            <a:noFill/>
            <a:ln>
              <a:noFill/>
            </a:ln>
          </p:spPr>
        </p:pic>
      </p:grpSp>
      <p:pic>
        <p:nvPicPr>
          <p:cNvPr id="1606" name="Google Shape;1606;p57"/>
          <p:cNvPicPr preferRelativeResize="0"/>
          <p:nvPr/>
        </p:nvPicPr>
        <p:blipFill rotWithShape="1">
          <a:blip r:embed="rId5">
            <a:alphaModFix/>
          </a:blip>
          <a:srcRect b="0" l="0" r="0" t="0"/>
          <a:stretch/>
        </p:blipFill>
        <p:spPr>
          <a:xfrm>
            <a:off x="11488504" y="480778"/>
            <a:ext cx="533308" cy="533310"/>
          </a:xfrm>
          <a:prstGeom prst="rect">
            <a:avLst/>
          </a:prstGeom>
          <a:noFill/>
          <a:ln>
            <a:noFill/>
          </a:ln>
        </p:spPr>
      </p:pic>
      <p:sp>
        <p:nvSpPr>
          <p:cNvPr id="1607" name="Google Shape;1607;p57"/>
          <p:cNvSpPr txBox="1"/>
          <p:nvPr/>
        </p:nvSpPr>
        <p:spPr>
          <a:xfrm>
            <a:off x="11676832" y="115778"/>
            <a:ext cx="453292" cy="307777"/>
          </a:xfrm>
          <a:prstGeom prst="rect">
            <a:avLst/>
          </a:prstGeom>
          <a:solidFill>
            <a:srgbClr val="B9DA8F"/>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chemeClr val="lt1"/>
                </a:solidFill>
                <a:latin typeface="Calibri"/>
                <a:ea typeface="Calibri"/>
                <a:cs typeface="Calibri"/>
                <a:sym typeface="Calibri"/>
              </a:rPr>
              <a:t>PA</a:t>
            </a:r>
            <a:endParaRPr b="1" sz="1800">
              <a:solidFill>
                <a:schemeClr val="lt1"/>
              </a:solidFill>
              <a:latin typeface="Calibri"/>
              <a:ea typeface="Calibri"/>
              <a:cs typeface="Calibri"/>
              <a:sym typeface="Calibri"/>
            </a:endParaRPr>
          </a:p>
        </p:txBody>
      </p:sp>
      <p:pic>
        <p:nvPicPr>
          <p:cNvPr descr="Une image contenant texte, capture d’écran, nombre, Police&#10;&#10;Le contenu généré par l’IA peut être incorrect." id="1608" name="Google Shape;1608;p57"/>
          <p:cNvPicPr preferRelativeResize="0"/>
          <p:nvPr/>
        </p:nvPicPr>
        <p:blipFill rotWithShape="1">
          <a:blip r:embed="rId6">
            <a:alphaModFix/>
          </a:blip>
          <a:srcRect b="0" l="0" r="0" t="0"/>
          <a:stretch/>
        </p:blipFill>
        <p:spPr>
          <a:xfrm>
            <a:off x="1303699" y="1042373"/>
            <a:ext cx="10373133" cy="5370450"/>
          </a:xfrm>
          <a:prstGeom prst="rect">
            <a:avLst/>
          </a:prstGeom>
          <a:noFill/>
          <a:ln>
            <a:noFill/>
          </a:ln>
        </p:spPr>
      </p:pic>
      <p:sp>
        <p:nvSpPr>
          <p:cNvPr id="1609" name="Google Shape;1609;p57"/>
          <p:cNvSpPr txBox="1"/>
          <p:nvPr/>
        </p:nvSpPr>
        <p:spPr>
          <a:xfrm>
            <a:off x="3827324" y="2339111"/>
            <a:ext cx="1919335"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fr-FR" sz="1800">
                <a:solidFill>
                  <a:srgbClr val="FF0000"/>
                </a:solidFill>
                <a:latin typeface="Calibri"/>
                <a:ea typeface="Calibri"/>
                <a:cs typeface="Calibri"/>
                <a:sym typeface="Calibri"/>
              </a:rPr>
              <a:t>2 g (dihydrogène)</a:t>
            </a:r>
            <a:endParaRPr/>
          </a:p>
        </p:txBody>
      </p:sp>
      <p:sp>
        <p:nvSpPr>
          <p:cNvPr id="1610" name="Google Shape;1610;p57"/>
          <p:cNvSpPr txBox="1"/>
          <p:nvPr/>
        </p:nvSpPr>
        <p:spPr>
          <a:xfrm>
            <a:off x="5600275" y="2353900"/>
            <a:ext cx="1919335"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fr-FR" sz="1800">
                <a:solidFill>
                  <a:srgbClr val="FF0000"/>
                </a:solidFill>
                <a:latin typeface="Calibri"/>
                <a:ea typeface="Calibri"/>
                <a:cs typeface="Calibri"/>
                <a:sym typeface="Calibri"/>
              </a:rPr>
              <a:t>16 g (dioxygène)</a:t>
            </a:r>
            <a:endParaRPr/>
          </a:p>
        </p:txBody>
      </p:sp>
      <p:sp>
        <p:nvSpPr>
          <p:cNvPr id="1611" name="Google Shape;1611;p57"/>
          <p:cNvSpPr txBox="1"/>
          <p:nvPr/>
        </p:nvSpPr>
        <p:spPr>
          <a:xfrm>
            <a:off x="7546198" y="2336971"/>
            <a:ext cx="1919335"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fr-FR" sz="1800">
                <a:solidFill>
                  <a:srgbClr val="FF0000"/>
                </a:solidFill>
                <a:latin typeface="Calibri"/>
                <a:ea typeface="Calibri"/>
                <a:cs typeface="Calibri"/>
                <a:sym typeface="Calibri"/>
              </a:rPr>
              <a:t>18 g</a:t>
            </a:r>
            <a:endParaRPr/>
          </a:p>
        </p:txBody>
      </p:sp>
      <p:sp>
        <p:nvSpPr>
          <p:cNvPr id="1612" name="Google Shape;1612;p57"/>
          <p:cNvSpPr txBox="1"/>
          <p:nvPr/>
        </p:nvSpPr>
        <p:spPr>
          <a:xfrm>
            <a:off x="3973708" y="2625099"/>
            <a:ext cx="2453547"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fr-FR" sz="1800">
                <a:solidFill>
                  <a:srgbClr val="FF0000"/>
                </a:solidFill>
                <a:latin typeface="Calibri"/>
                <a:ea typeface="Calibri"/>
                <a:cs typeface="Calibri"/>
                <a:sym typeface="Calibri"/>
              </a:rPr>
              <a:t>18 g      (Eau)</a:t>
            </a:r>
            <a:endParaRPr/>
          </a:p>
        </p:txBody>
      </p:sp>
      <p:sp>
        <p:nvSpPr>
          <p:cNvPr id="1613" name="Google Shape;1613;p57"/>
          <p:cNvSpPr txBox="1"/>
          <p:nvPr/>
        </p:nvSpPr>
        <p:spPr>
          <a:xfrm>
            <a:off x="5200480" y="3723360"/>
            <a:ext cx="5880961"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fr-FR" sz="1800">
                <a:solidFill>
                  <a:srgbClr val="FF0000"/>
                </a:solidFill>
                <a:latin typeface="Calibri"/>
                <a:ea typeface="Calibri"/>
                <a:cs typeface="Calibri"/>
                <a:sym typeface="Calibri"/>
              </a:rPr>
              <a:t>Dihydrogène  +  Dioxygène                                    Eau    </a:t>
            </a:r>
            <a:endParaRPr/>
          </a:p>
        </p:txBody>
      </p:sp>
      <p:sp>
        <p:nvSpPr>
          <p:cNvPr id="1614" name="Google Shape;1614;p57"/>
          <p:cNvSpPr/>
          <p:nvPr/>
        </p:nvSpPr>
        <p:spPr>
          <a:xfrm>
            <a:off x="7967050" y="3892990"/>
            <a:ext cx="1498483" cy="78973"/>
          </a:xfrm>
          <a:prstGeom prst="rightArrow">
            <a:avLst>
              <a:gd fmla="val 50000" name="adj1"/>
              <a:gd fmla="val 50000" name="adj2"/>
            </a:avLst>
          </a:prstGeom>
          <a:solidFill>
            <a:srgbClr val="FF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Une image contenant cœur, rouge&#10;&#10;Le contenu généré par l’IA peut être incorrect." id="1615" name="Google Shape;1615;p57"/>
          <p:cNvPicPr preferRelativeResize="0"/>
          <p:nvPr/>
        </p:nvPicPr>
        <p:blipFill rotWithShape="1">
          <a:blip r:embed="rId7">
            <a:alphaModFix/>
          </a:blip>
          <a:srcRect b="0" l="0" r="0" t="0"/>
          <a:stretch/>
        </p:blipFill>
        <p:spPr>
          <a:xfrm>
            <a:off x="6208766" y="4301074"/>
            <a:ext cx="702351" cy="417021"/>
          </a:xfrm>
          <a:prstGeom prst="rect">
            <a:avLst/>
          </a:prstGeom>
          <a:noFill/>
          <a:ln>
            <a:noFill/>
          </a:ln>
        </p:spPr>
      </p:pic>
      <p:sp>
        <p:nvSpPr>
          <p:cNvPr id="1616" name="Google Shape;1616;p57"/>
          <p:cNvSpPr txBox="1"/>
          <p:nvPr/>
        </p:nvSpPr>
        <p:spPr>
          <a:xfrm>
            <a:off x="4630828" y="4804841"/>
            <a:ext cx="1755667"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fr-FR" sz="1800">
                <a:solidFill>
                  <a:srgbClr val="FF0000"/>
                </a:solidFill>
                <a:latin typeface="Calibri"/>
                <a:ea typeface="Calibri"/>
                <a:cs typeface="Calibri"/>
                <a:sym typeface="Calibri"/>
              </a:rPr>
              <a:t>Hydrogène</a:t>
            </a:r>
            <a:endParaRPr/>
          </a:p>
        </p:txBody>
      </p:sp>
      <p:sp>
        <p:nvSpPr>
          <p:cNvPr id="1617" name="Google Shape;1617;p57"/>
          <p:cNvSpPr txBox="1"/>
          <p:nvPr/>
        </p:nvSpPr>
        <p:spPr>
          <a:xfrm>
            <a:off x="6096000" y="4788061"/>
            <a:ext cx="1755667"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fr-FR" sz="1800">
                <a:solidFill>
                  <a:srgbClr val="FF0000"/>
                </a:solidFill>
                <a:latin typeface="Calibri"/>
                <a:ea typeface="Calibri"/>
                <a:cs typeface="Calibri"/>
                <a:sym typeface="Calibri"/>
              </a:rPr>
              <a:t>Oxygène</a:t>
            </a:r>
            <a:endParaRPr/>
          </a:p>
        </p:txBody>
      </p:sp>
      <p:sp>
        <p:nvSpPr>
          <p:cNvPr id="1618" name="Google Shape;1618;p57"/>
          <p:cNvSpPr txBox="1"/>
          <p:nvPr/>
        </p:nvSpPr>
        <p:spPr>
          <a:xfrm>
            <a:off x="7767873" y="4821621"/>
            <a:ext cx="2493659"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fr-FR" sz="1800">
                <a:solidFill>
                  <a:srgbClr val="FF0000"/>
                </a:solidFill>
                <a:latin typeface="Calibri"/>
                <a:ea typeface="Calibri"/>
                <a:cs typeface="Calibri"/>
                <a:sym typeface="Calibri"/>
              </a:rPr>
              <a:t>Hydrogène  +  Oxygène</a:t>
            </a:r>
            <a:endParaRPr/>
          </a:p>
        </p:txBody>
      </p:sp>
      <p:sp>
        <p:nvSpPr>
          <p:cNvPr id="1619" name="Google Shape;1619;p57"/>
          <p:cNvSpPr txBox="1"/>
          <p:nvPr/>
        </p:nvSpPr>
        <p:spPr>
          <a:xfrm>
            <a:off x="4868825" y="5407386"/>
            <a:ext cx="1755667"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fr-FR" sz="1800">
                <a:solidFill>
                  <a:srgbClr val="FF0000"/>
                </a:solidFill>
                <a:latin typeface="Calibri"/>
                <a:ea typeface="Calibri"/>
                <a:cs typeface="Calibri"/>
                <a:sym typeface="Calibri"/>
              </a:rPr>
              <a:t>4 H</a:t>
            </a:r>
            <a:endParaRPr/>
          </a:p>
        </p:txBody>
      </p:sp>
      <p:sp>
        <p:nvSpPr>
          <p:cNvPr id="1620" name="Google Shape;1620;p57"/>
          <p:cNvSpPr txBox="1"/>
          <p:nvPr/>
        </p:nvSpPr>
        <p:spPr>
          <a:xfrm>
            <a:off x="6375534" y="5387290"/>
            <a:ext cx="1755667"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fr-FR" sz="1800">
                <a:solidFill>
                  <a:srgbClr val="FF0000"/>
                </a:solidFill>
                <a:latin typeface="Calibri"/>
                <a:ea typeface="Calibri"/>
                <a:cs typeface="Calibri"/>
                <a:sym typeface="Calibri"/>
              </a:rPr>
              <a:t>2 O</a:t>
            </a:r>
            <a:endParaRPr/>
          </a:p>
        </p:txBody>
      </p:sp>
      <p:sp>
        <p:nvSpPr>
          <p:cNvPr id="1621" name="Google Shape;1621;p57"/>
          <p:cNvSpPr txBox="1"/>
          <p:nvPr/>
        </p:nvSpPr>
        <p:spPr>
          <a:xfrm>
            <a:off x="8310936" y="5387290"/>
            <a:ext cx="1755667"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fr-FR" sz="1800">
                <a:solidFill>
                  <a:srgbClr val="FF0000"/>
                </a:solidFill>
                <a:latin typeface="Calibri"/>
                <a:ea typeface="Calibri"/>
                <a:cs typeface="Calibri"/>
                <a:sym typeface="Calibri"/>
              </a:rPr>
              <a:t>4 H ; 2 O </a:t>
            </a:r>
            <a:endParaRPr/>
          </a:p>
        </p:txBody>
      </p:sp>
      <p:sp>
        <p:nvSpPr>
          <p:cNvPr id="1622" name="Google Shape;1622;p57"/>
          <p:cNvSpPr txBox="1"/>
          <p:nvPr/>
        </p:nvSpPr>
        <p:spPr>
          <a:xfrm>
            <a:off x="5008364" y="5992258"/>
            <a:ext cx="5933222"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fr-FR" sz="1800">
                <a:solidFill>
                  <a:srgbClr val="FF0000"/>
                </a:solidFill>
                <a:latin typeface="Calibri"/>
                <a:ea typeface="Calibri"/>
                <a:cs typeface="Calibri"/>
                <a:sym typeface="Calibri"/>
              </a:rPr>
              <a:t>4 m(H) + 2 m(O)      =     4 m(H) + 2 m(O)</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0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0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1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1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1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1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61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1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1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1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1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1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2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2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2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9D7A2"/>
            </a:gs>
            <a:gs pos="35000">
              <a:srgbClr val="FFFFFF"/>
            </a:gs>
            <a:gs pos="100000">
              <a:srgbClr val="F6C374"/>
            </a:gs>
          </a:gsLst>
          <a:path path="circle">
            <a:fillToRect b="50%" l="50%" r="50%" t="50%"/>
          </a:path>
          <a:tileRect/>
        </a:gradFill>
      </p:bgPr>
    </p:bg>
    <p:spTree>
      <p:nvGrpSpPr>
        <p:cNvPr id="1626" name="Shape 1626"/>
        <p:cNvGrpSpPr/>
        <p:nvPr/>
      </p:nvGrpSpPr>
      <p:grpSpPr>
        <a:xfrm>
          <a:off x="0" y="0"/>
          <a:ext cx="0" cy="0"/>
          <a:chOff x="0" y="0"/>
          <a:chExt cx="0" cy="0"/>
        </a:xfrm>
      </p:grpSpPr>
      <p:grpSp>
        <p:nvGrpSpPr>
          <p:cNvPr id="1627" name="Google Shape;1627;p58"/>
          <p:cNvGrpSpPr/>
          <p:nvPr/>
        </p:nvGrpSpPr>
        <p:grpSpPr>
          <a:xfrm>
            <a:off x="812158" y="844906"/>
            <a:ext cx="10567685" cy="5198169"/>
            <a:chOff x="2184399" y="1402024"/>
            <a:chExt cx="7823200" cy="4942038"/>
          </a:xfrm>
        </p:grpSpPr>
        <p:sp>
          <p:nvSpPr>
            <p:cNvPr id="1628" name="Google Shape;1628;p58"/>
            <p:cNvSpPr/>
            <p:nvPr/>
          </p:nvSpPr>
          <p:spPr>
            <a:xfrm>
              <a:off x="2184399" y="1402024"/>
              <a:ext cx="7823200" cy="4942038"/>
            </a:xfrm>
            <a:prstGeom prst="roundRect">
              <a:avLst>
                <a:gd fmla="val 2665" name="adj"/>
              </a:avLst>
            </a:prstGeom>
            <a:solidFill>
              <a:srgbClr val="F9D7A2"/>
            </a:solidFill>
            <a:ln cap="flat" cmpd="sng" w="12700">
              <a:solidFill>
                <a:srgbClr val="F9D7A2"/>
              </a:solidFill>
              <a:prstDash val="solid"/>
              <a:miter lim="800000"/>
              <a:headEnd len="sm" w="sm" type="none"/>
              <a:tailEnd len="sm" w="sm" type="none"/>
            </a:ln>
            <a:effectLst>
              <a:outerShdw blurRad="63500" sx="102000" rotWithShape="0" algn="ctr" sy="102000">
                <a:srgbClr val="000000">
                  <a:alpha val="6666"/>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1629" name="Google Shape;1629;p58"/>
            <p:cNvSpPr/>
            <p:nvPr/>
          </p:nvSpPr>
          <p:spPr>
            <a:xfrm>
              <a:off x="2284185" y="1499313"/>
              <a:ext cx="7623629" cy="4747463"/>
            </a:xfrm>
            <a:prstGeom prst="rect">
              <a:avLst/>
            </a:prstGeom>
            <a:solidFill>
              <a:schemeClr val="lt1"/>
            </a:solidFill>
            <a:ln>
              <a:noFill/>
            </a:ln>
          </p:spPr>
          <p:txBody>
            <a:bodyPr anchorCtr="1" anchor="ctr" bIns="45700" lIns="91425" spcFirstLastPara="1" rIns="91425" wrap="square" tIns="45700">
              <a:noAutofit/>
            </a:bodyPr>
            <a:lstStyle/>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p:txBody>
        </p:sp>
      </p:grpSp>
      <p:grpSp>
        <p:nvGrpSpPr>
          <p:cNvPr id="1630" name="Google Shape;1630;p58"/>
          <p:cNvGrpSpPr/>
          <p:nvPr/>
        </p:nvGrpSpPr>
        <p:grpSpPr>
          <a:xfrm>
            <a:off x="8796759" y="4917801"/>
            <a:ext cx="2425143" cy="936371"/>
            <a:chOff x="8796759" y="4917801"/>
            <a:chExt cx="2425142" cy="936370"/>
          </a:xfrm>
        </p:grpSpPr>
        <p:sp>
          <p:nvSpPr>
            <p:cNvPr id="1631" name="Google Shape;1631;p58"/>
            <p:cNvSpPr/>
            <p:nvPr/>
          </p:nvSpPr>
          <p:spPr>
            <a:xfrm>
              <a:off x="10285531" y="4917801"/>
              <a:ext cx="936370" cy="936370"/>
            </a:xfrm>
            <a:prstGeom prst="ellipse">
              <a:avLst/>
            </a:prstGeom>
            <a:blipFill rotWithShape="1">
              <a:blip r:embed="rId3">
                <a:alphaModFix/>
              </a:blip>
              <a:stretch>
                <a:fillRect b="0" l="0" r="0" t="0"/>
              </a:stretch>
            </a:blip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rgbClr val="FFFFFF"/>
                </a:solidFill>
                <a:latin typeface="Calibri"/>
                <a:ea typeface="Calibri"/>
                <a:cs typeface="Calibri"/>
                <a:sym typeface="Calibri"/>
              </a:endParaRPr>
            </a:p>
          </p:txBody>
        </p:sp>
        <p:sp>
          <p:nvSpPr>
            <p:cNvPr id="1632" name="Google Shape;1632;p58"/>
            <p:cNvSpPr/>
            <p:nvPr/>
          </p:nvSpPr>
          <p:spPr>
            <a:xfrm>
              <a:off x="8796759" y="5060928"/>
              <a:ext cx="1569327" cy="65011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rPr b="1" lang="fr-FR" sz="3600">
                  <a:solidFill>
                    <a:srgbClr val="000000"/>
                  </a:solidFill>
                  <a:latin typeface="Calibri"/>
                  <a:ea typeface="Calibri"/>
                  <a:cs typeface="Calibri"/>
                  <a:sym typeface="Calibri"/>
                </a:rPr>
                <a:t>5min</a:t>
              </a:r>
              <a:endParaRPr/>
            </a:p>
          </p:txBody>
        </p:sp>
      </p:grpSp>
      <p:sp>
        <p:nvSpPr>
          <p:cNvPr id="1633" name="Google Shape;1633;p58"/>
          <p:cNvSpPr txBox="1"/>
          <p:nvPr/>
        </p:nvSpPr>
        <p:spPr>
          <a:xfrm>
            <a:off x="3001618" y="3570099"/>
            <a:ext cx="7007087" cy="83099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4800">
                <a:solidFill>
                  <a:srgbClr val="000000"/>
                </a:solidFill>
                <a:latin typeface="Arial"/>
                <a:ea typeface="Arial"/>
                <a:cs typeface="Arial"/>
                <a:sym typeface="Arial"/>
              </a:rPr>
              <a:t>Clôture</a:t>
            </a:r>
            <a:r>
              <a:rPr b="1" lang="fr-FR" sz="4400">
                <a:solidFill>
                  <a:srgbClr val="000000"/>
                </a:solidFill>
                <a:latin typeface="Calibri"/>
                <a:ea typeface="Calibri"/>
                <a:cs typeface="Calibri"/>
                <a:sym typeface="Calibri"/>
              </a:rPr>
              <a:t> de la séance</a:t>
            </a:r>
            <a:endParaRPr/>
          </a:p>
        </p:txBody>
      </p:sp>
      <p:pic>
        <p:nvPicPr>
          <p:cNvPr id="1634" name="Google Shape;1634;p58"/>
          <p:cNvPicPr preferRelativeResize="0"/>
          <p:nvPr/>
        </p:nvPicPr>
        <p:blipFill rotWithShape="1">
          <a:blip r:embed="rId4">
            <a:alphaModFix/>
          </a:blip>
          <a:srcRect b="0" l="0" r="0" t="0"/>
          <a:stretch/>
        </p:blipFill>
        <p:spPr>
          <a:xfrm>
            <a:off x="5558382" y="1611925"/>
            <a:ext cx="1893557" cy="1893557"/>
          </a:xfrm>
          <a:prstGeom prst="rect">
            <a:avLst/>
          </a:prstGeom>
          <a:noFill/>
          <a:ln>
            <a:noFill/>
          </a:ln>
        </p:spPr>
      </p:pic>
      <p:sp>
        <p:nvSpPr>
          <p:cNvPr id="1635" name="Google Shape;1635;p58"/>
          <p:cNvSpPr/>
          <p:nvPr/>
        </p:nvSpPr>
        <p:spPr>
          <a:xfrm>
            <a:off x="6882694" y="1468799"/>
            <a:ext cx="2547282" cy="671983"/>
          </a:xfrm>
          <a:prstGeom prst="wedgeRoundRectCallout">
            <a:avLst>
              <a:gd fmla="val -73611" name="adj1"/>
              <a:gd fmla="val 43944" name="adj2"/>
              <a:gd fmla="val 16667" name="adj3"/>
            </a:avLst>
          </a:prstGeom>
          <a:solidFill>
            <a:srgbClr val="FFC000"/>
          </a:solidFill>
          <a:ln cap="flat" cmpd="sng" w="9525">
            <a:solidFill>
              <a:schemeClr val="accent3"/>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2060"/>
              </a:buClr>
              <a:buSzPts val="2800"/>
              <a:buFont typeface="Bad Script"/>
              <a:buNone/>
            </a:pPr>
            <a:r>
              <a:rPr b="0" i="0" lang="fr-FR" sz="2800" u="none" cap="none" strike="noStrike">
                <a:solidFill>
                  <a:srgbClr val="002060"/>
                </a:solidFill>
                <a:latin typeface="Bad Script"/>
                <a:ea typeface="Bad Script"/>
                <a:cs typeface="Bad Script"/>
                <a:sym typeface="Bad Script"/>
              </a:rPr>
              <a:t>C’est la fin de la séance</a:t>
            </a:r>
            <a:endParaRPr b="0" i="0" sz="2800" u="none" cap="none" strike="noStrike">
              <a:solidFill>
                <a:srgbClr val="002060"/>
              </a:solidFill>
              <a:latin typeface="Bad Script"/>
              <a:ea typeface="Bad Script"/>
              <a:cs typeface="Bad Script"/>
              <a:sym typeface="Bad Script"/>
            </a:endParaRPr>
          </a:p>
        </p:txBody>
      </p:sp>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9" name="Shape 1639"/>
        <p:cNvGrpSpPr/>
        <p:nvPr/>
      </p:nvGrpSpPr>
      <p:grpSpPr>
        <a:xfrm>
          <a:off x="0" y="0"/>
          <a:ext cx="0" cy="0"/>
          <a:chOff x="0" y="0"/>
          <a:chExt cx="0" cy="0"/>
        </a:xfrm>
      </p:grpSpPr>
      <p:pic>
        <p:nvPicPr>
          <p:cNvPr id="1640" name="Google Shape;1640;p59"/>
          <p:cNvPicPr preferRelativeResize="0"/>
          <p:nvPr/>
        </p:nvPicPr>
        <p:blipFill rotWithShape="1">
          <a:blip r:embed="rId3">
            <a:alphaModFix/>
          </a:blip>
          <a:srcRect b="0" l="0" r="0" t="0"/>
          <a:stretch/>
        </p:blipFill>
        <p:spPr>
          <a:xfrm>
            <a:off x="11176808" y="212713"/>
            <a:ext cx="583170" cy="583170"/>
          </a:xfrm>
          <a:prstGeom prst="rect">
            <a:avLst/>
          </a:prstGeom>
          <a:noFill/>
          <a:ln>
            <a:noFill/>
          </a:ln>
        </p:spPr>
      </p:pic>
      <p:sp>
        <p:nvSpPr>
          <p:cNvPr id="1641" name="Google Shape;1641;p59"/>
          <p:cNvSpPr/>
          <p:nvPr/>
        </p:nvSpPr>
        <p:spPr>
          <a:xfrm>
            <a:off x="980625" y="255666"/>
            <a:ext cx="8729157" cy="391229"/>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On arrive à la fin de notre séance. Qui peut me dire ce qu’on a appris à faire ?</a:t>
            </a:r>
            <a:endParaRPr/>
          </a:p>
        </p:txBody>
      </p:sp>
      <p:sp>
        <p:nvSpPr>
          <p:cNvPr id="1642" name="Google Shape;1642;p59"/>
          <p:cNvSpPr txBox="1"/>
          <p:nvPr/>
        </p:nvSpPr>
        <p:spPr>
          <a:xfrm>
            <a:off x="11757947" y="71000"/>
            <a:ext cx="365440" cy="369332"/>
          </a:xfrm>
          <a:prstGeom prst="rect">
            <a:avLst/>
          </a:prstGeom>
          <a:solidFill>
            <a:srgbClr val="F7C475"/>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chemeClr val="lt1"/>
                </a:solidFill>
                <a:latin typeface="Calibri"/>
                <a:ea typeface="Calibri"/>
                <a:cs typeface="Calibri"/>
                <a:sym typeface="Calibri"/>
              </a:rPr>
              <a:t>C</a:t>
            </a:r>
            <a:endParaRPr b="1" sz="1800">
              <a:solidFill>
                <a:schemeClr val="lt1"/>
              </a:solidFill>
              <a:latin typeface="Calibri"/>
              <a:ea typeface="Calibri"/>
              <a:cs typeface="Calibri"/>
              <a:sym typeface="Calibri"/>
            </a:endParaRPr>
          </a:p>
        </p:txBody>
      </p:sp>
      <p:sp>
        <p:nvSpPr>
          <p:cNvPr id="1643" name="Google Shape;1643;p59"/>
          <p:cNvSpPr txBox="1"/>
          <p:nvPr/>
        </p:nvSpPr>
        <p:spPr>
          <a:xfrm>
            <a:off x="1163106" y="3198167"/>
            <a:ext cx="10305287" cy="461665"/>
          </a:xfrm>
          <a:prstGeom prst="rect">
            <a:avLst/>
          </a:prstGeom>
          <a:no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a:t>
            </a:r>
            <a:endParaRPr/>
          </a:p>
        </p:txBody>
      </p:sp>
      <p:sp>
        <p:nvSpPr>
          <p:cNvPr id="1644" name="Google Shape;1644;p59"/>
          <p:cNvSpPr txBox="1"/>
          <p:nvPr/>
        </p:nvSpPr>
        <p:spPr>
          <a:xfrm>
            <a:off x="764667" y="504298"/>
            <a:ext cx="11176000"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L’enseignant·e fait participer les élèves afin de rappeler la tâche principale.</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613" name="Shape 613"/>
        <p:cNvGrpSpPr/>
        <p:nvPr/>
      </p:nvGrpSpPr>
      <p:grpSpPr>
        <a:xfrm>
          <a:off x="0" y="0"/>
          <a:ext cx="0" cy="0"/>
          <a:chOff x="0" y="0"/>
          <a:chExt cx="0" cy="0"/>
        </a:xfrm>
      </p:grpSpPr>
      <p:sp>
        <p:nvSpPr>
          <p:cNvPr id="614" name="Google Shape;614;p6"/>
          <p:cNvSpPr/>
          <p:nvPr/>
        </p:nvSpPr>
        <p:spPr>
          <a:xfrm>
            <a:off x="2110915" y="1103970"/>
            <a:ext cx="7970171" cy="5009540"/>
          </a:xfrm>
          <a:prstGeom prst="rect">
            <a:avLst/>
          </a:prstGeom>
          <a:solidFill>
            <a:srgbClr val="E3EEF2"/>
          </a:solidFill>
          <a:ln>
            <a:noFill/>
          </a:ln>
        </p:spPr>
        <p:txBody>
          <a:bodyPr anchorCtr="1" anchor="ctr" bIns="45675" lIns="91425" spcFirstLastPara="1" rIns="91425" wrap="square" tIns="45675">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615" name="Google Shape;615;p6"/>
          <p:cNvSpPr/>
          <p:nvPr/>
        </p:nvSpPr>
        <p:spPr>
          <a:xfrm>
            <a:off x="963315" y="165262"/>
            <a:ext cx="3947196" cy="584801"/>
          </a:xfrm>
          <a:prstGeom prst="rect">
            <a:avLst/>
          </a:prstGeom>
          <a:noFill/>
          <a:ln>
            <a:noFill/>
          </a:ln>
        </p:spPr>
        <p:txBody>
          <a:bodyPr anchorCtr="0" anchor="t" bIns="45675" lIns="91425" spcFirstLastPara="1" rIns="91425" wrap="square" tIns="45675">
            <a:noAutofit/>
          </a:bodyPr>
          <a:lstStyle/>
          <a:p>
            <a:pPr indent="0" lvl="0" marL="0" marR="0" rtl="0" algn="l">
              <a:spcBef>
                <a:spcPts val="0"/>
              </a:spcBef>
              <a:spcAft>
                <a:spcPts val="0"/>
              </a:spcAft>
              <a:buNone/>
            </a:pPr>
            <a:r>
              <a:rPr b="1" i="0" lang="fr-FR" sz="3200" u="none" cap="none" strike="noStrike">
                <a:solidFill>
                  <a:srgbClr val="44546A"/>
                </a:solidFill>
                <a:latin typeface="Calibri"/>
                <a:ea typeface="Calibri"/>
                <a:cs typeface="Calibri"/>
                <a:sym typeface="Calibri"/>
              </a:rPr>
              <a:t>Structure de la séance</a:t>
            </a:r>
            <a:endParaRPr sz="1467">
              <a:solidFill>
                <a:srgbClr val="000000"/>
              </a:solidFill>
              <a:latin typeface="Arial"/>
              <a:ea typeface="Arial"/>
              <a:cs typeface="Arial"/>
              <a:sym typeface="Arial"/>
            </a:endParaRPr>
          </a:p>
        </p:txBody>
      </p:sp>
      <p:pic>
        <p:nvPicPr>
          <p:cNvPr descr="Image générée" id="616" name="Google Shape;616;p6"/>
          <p:cNvPicPr preferRelativeResize="0"/>
          <p:nvPr/>
        </p:nvPicPr>
        <p:blipFill rotWithShape="1">
          <a:blip r:embed="rId3">
            <a:alphaModFix/>
          </a:blip>
          <a:srcRect b="10678" l="0" r="0" t="11064"/>
          <a:stretch/>
        </p:blipFill>
        <p:spPr>
          <a:xfrm>
            <a:off x="220262" y="30483"/>
            <a:ext cx="727815" cy="854359"/>
          </a:xfrm>
          <a:prstGeom prst="rect">
            <a:avLst/>
          </a:prstGeom>
          <a:noFill/>
          <a:ln>
            <a:noFill/>
          </a:ln>
        </p:spPr>
      </p:pic>
      <p:grpSp>
        <p:nvGrpSpPr>
          <p:cNvPr id="617" name="Google Shape;617;p6"/>
          <p:cNvGrpSpPr/>
          <p:nvPr/>
        </p:nvGrpSpPr>
        <p:grpSpPr>
          <a:xfrm>
            <a:off x="2336946" y="1407978"/>
            <a:ext cx="7518111" cy="548005"/>
            <a:chOff x="1764463" y="1060636"/>
            <a:chExt cx="5638583" cy="411004"/>
          </a:xfrm>
        </p:grpSpPr>
        <p:sp>
          <p:nvSpPr>
            <p:cNvPr id="618" name="Google Shape;618;p6"/>
            <p:cNvSpPr/>
            <p:nvPr/>
          </p:nvSpPr>
          <p:spPr>
            <a:xfrm>
              <a:off x="1764463" y="1117937"/>
              <a:ext cx="296402" cy="296402"/>
            </a:xfrm>
            <a:custGeom>
              <a:rect b="b" l="l" r="r" t="t"/>
              <a:pathLst>
                <a:path extrusionOk="0" h="120000" w="120000">
                  <a:moveTo>
                    <a:pt x="0" y="60000"/>
                  </a:moveTo>
                  <a:lnTo>
                    <a:pt x="0" y="60000"/>
                  </a:ln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solidFill>
              <a:srgbClr val="F9D7A2"/>
            </a:solidFill>
            <a:ln cap="flat" cmpd="sng" w="9525">
              <a:solidFill>
                <a:srgbClr val="F9D7A2"/>
              </a:solidFill>
              <a:prstDash val="solid"/>
              <a:round/>
              <a:headEnd len="sm" w="sm" type="none"/>
              <a:tailEnd len="sm" w="sm" type="none"/>
            </a:ln>
          </p:spPr>
          <p:txBody>
            <a:bodyPr anchorCtr="1" anchor="ctr" bIns="34250" lIns="68550" spcFirstLastPara="1" rIns="68550" wrap="square" tIns="34250">
              <a:noAutofit/>
            </a:bodyPr>
            <a:lstStyle/>
            <a:p>
              <a:pPr indent="0" lvl="0" marL="0" marR="0" rtl="0" algn="ctr">
                <a:spcBef>
                  <a:spcPts val="0"/>
                </a:spcBef>
                <a:spcAft>
                  <a:spcPts val="0"/>
                </a:spcAft>
                <a:buNone/>
              </a:pPr>
              <a:r>
                <a:rPr b="1" lang="fr-FR" sz="2133">
                  <a:solidFill>
                    <a:srgbClr val="FFFFFF"/>
                  </a:solidFill>
                  <a:latin typeface="Calibri"/>
                  <a:ea typeface="Calibri"/>
                  <a:cs typeface="Calibri"/>
                  <a:sym typeface="Calibri"/>
                </a:rPr>
                <a:t>1</a:t>
              </a:r>
              <a:endParaRPr/>
            </a:p>
          </p:txBody>
        </p:sp>
        <p:sp>
          <p:nvSpPr>
            <p:cNvPr id="619" name="Google Shape;619;p6"/>
            <p:cNvSpPr/>
            <p:nvPr/>
          </p:nvSpPr>
          <p:spPr>
            <a:xfrm>
              <a:off x="2156845" y="1060636"/>
              <a:ext cx="5246201" cy="411004"/>
            </a:xfrm>
            <a:custGeom>
              <a:rect b="b" l="l" r="r" t="t"/>
              <a:pathLst>
                <a:path extrusionOk="0" h="120000" w="120000">
                  <a:moveTo>
                    <a:pt x="0" y="20000"/>
                  </a:moveTo>
                  <a:lnTo>
                    <a:pt x="0" y="20000"/>
                  </a:lnTo>
                  <a:cubicBezTo>
                    <a:pt x="0" y="8954"/>
                    <a:pt x="702" y="0"/>
                    <a:pt x="1567" y="0"/>
                  </a:cubicBezTo>
                  <a:lnTo>
                    <a:pt x="118433" y="0"/>
                  </a:lnTo>
                  <a:cubicBezTo>
                    <a:pt x="118849" y="0"/>
                    <a:pt x="119247" y="2107"/>
                    <a:pt x="119541" y="5858"/>
                  </a:cubicBezTo>
                  <a:cubicBezTo>
                    <a:pt x="119835" y="9609"/>
                    <a:pt x="120000" y="14696"/>
                    <a:pt x="120000" y="20000"/>
                  </a:cubicBezTo>
                  <a:lnTo>
                    <a:pt x="120000" y="100000"/>
                  </a:lnTo>
                  <a:cubicBezTo>
                    <a:pt x="120000" y="111046"/>
                    <a:pt x="119298" y="120000"/>
                    <a:pt x="118433" y="120000"/>
                  </a:cubicBezTo>
                  <a:lnTo>
                    <a:pt x="1567" y="120000"/>
                  </a:lnTo>
                  <a:lnTo>
                    <a:pt x="1567" y="120000"/>
                  </a:lnTo>
                  <a:cubicBezTo>
                    <a:pt x="1151" y="120000"/>
                    <a:pt x="753" y="117893"/>
                    <a:pt x="459" y="114142"/>
                  </a:cubicBezTo>
                  <a:cubicBezTo>
                    <a:pt x="165" y="110391"/>
                    <a:pt x="0" y="105304"/>
                    <a:pt x="0" y="100000"/>
                  </a:cubicBezTo>
                  <a:close/>
                </a:path>
              </a:pathLst>
            </a:custGeom>
            <a:solidFill>
              <a:srgbClr val="F2F2F2"/>
            </a:solidFill>
            <a:ln cap="flat" cmpd="sng" w="28575">
              <a:solidFill>
                <a:srgbClr val="F9D7A2"/>
              </a:solidFill>
              <a:prstDash val="solid"/>
              <a:round/>
              <a:headEnd len="sm" w="sm" type="none"/>
              <a:tailEnd len="sm" w="sm" type="none"/>
            </a:ln>
          </p:spPr>
          <p:txBody>
            <a:bodyPr anchorCtr="0" anchor="ctr" bIns="45675" lIns="91425" spcFirstLastPara="1" rIns="91425" wrap="square" tIns="45675">
              <a:noAutofit/>
            </a:bodyPr>
            <a:lstStyle/>
            <a:p>
              <a:pPr indent="0" lvl="0" marL="0" marR="0" rtl="0" algn="l">
                <a:spcBef>
                  <a:spcPts val="0"/>
                </a:spcBef>
                <a:spcAft>
                  <a:spcPts val="0"/>
                </a:spcAft>
                <a:buNone/>
              </a:pPr>
              <a:r>
                <a:t/>
              </a:r>
              <a:endParaRPr b="1" sz="2000">
                <a:solidFill>
                  <a:srgbClr val="44546A"/>
                </a:solidFill>
                <a:latin typeface="Calibri"/>
                <a:ea typeface="Calibri"/>
                <a:cs typeface="Calibri"/>
                <a:sym typeface="Calibri"/>
              </a:endParaRPr>
            </a:p>
          </p:txBody>
        </p:sp>
        <p:sp>
          <p:nvSpPr>
            <p:cNvPr id="620" name="Google Shape;620;p6"/>
            <p:cNvSpPr txBox="1"/>
            <p:nvPr/>
          </p:nvSpPr>
          <p:spPr>
            <a:xfrm>
              <a:off x="5743469" y="1123811"/>
              <a:ext cx="1216144" cy="346211"/>
            </a:xfrm>
            <a:prstGeom prst="rect">
              <a:avLst/>
            </a:prstGeom>
            <a:noFill/>
            <a:ln>
              <a:noFill/>
            </a:ln>
          </p:spPr>
          <p:txBody>
            <a:bodyPr anchorCtr="0" anchor="t" bIns="45675" lIns="91425" spcFirstLastPara="1" rIns="91425" wrap="square" tIns="45675">
              <a:spAutoFit/>
            </a:bodyPr>
            <a:lstStyle/>
            <a:p>
              <a:pPr indent="0" lvl="0" marL="0" marR="0" rtl="0" algn="ctr">
                <a:spcBef>
                  <a:spcPts val="0"/>
                </a:spcBef>
                <a:spcAft>
                  <a:spcPts val="0"/>
                </a:spcAft>
                <a:buNone/>
              </a:pPr>
              <a:r>
                <a:rPr b="1" i="0" lang="fr-FR" sz="2400" u="none" cap="none" strike="noStrike">
                  <a:solidFill>
                    <a:srgbClr val="44546A"/>
                  </a:solidFill>
                  <a:latin typeface="Poppins ExtraBold"/>
                  <a:ea typeface="Poppins ExtraBold"/>
                  <a:cs typeface="Poppins ExtraBold"/>
                  <a:sym typeface="Poppins ExtraBold"/>
                </a:rPr>
                <a:t>10 min</a:t>
              </a:r>
              <a:endParaRPr b="1" sz="1467">
                <a:solidFill>
                  <a:srgbClr val="000000"/>
                </a:solidFill>
                <a:latin typeface="Arial"/>
                <a:ea typeface="Arial"/>
                <a:cs typeface="Arial"/>
                <a:sym typeface="Arial"/>
              </a:endParaRPr>
            </a:p>
          </p:txBody>
        </p:sp>
        <p:sp>
          <p:nvSpPr>
            <p:cNvPr id="621" name="Google Shape;621;p6"/>
            <p:cNvSpPr/>
            <p:nvPr/>
          </p:nvSpPr>
          <p:spPr>
            <a:xfrm>
              <a:off x="6987777" y="1071289"/>
              <a:ext cx="389698" cy="389698"/>
            </a:xfrm>
            <a:custGeom>
              <a:rect b="b" l="l" r="r" t="t"/>
              <a:pathLst>
                <a:path extrusionOk="0" h="120000" w="120000">
                  <a:moveTo>
                    <a:pt x="0" y="60000"/>
                  </a:moveTo>
                  <a:lnTo>
                    <a:pt x="0" y="60000"/>
                  </a:ln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blipFill rotWithShape="1">
              <a:blip r:embed="rId4">
                <a:alphaModFix/>
              </a:blip>
              <a:stretch>
                <a:fillRect b="0" l="0" r="0" t="0"/>
              </a:stretch>
            </a:blipFill>
            <a:ln cap="flat" cmpd="sng" w="9525">
              <a:solidFill>
                <a:srgbClr val="F9D7A2"/>
              </a:solidFill>
              <a:prstDash val="solid"/>
              <a:miter lim="8000"/>
              <a:headEnd len="sm" w="sm" type="none"/>
              <a:tailEnd len="sm" w="sm" type="none"/>
            </a:ln>
          </p:spPr>
          <p:txBody>
            <a:bodyPr anchorCtr="0" anchor="t" bIns="45675" lIns="91425" spcFirstLastPara="1" rIns="91425" wrap="square" tIns="45675">
              <a:noAutofit/>
            </a:bodyPr>
            <a:lstStyle/>
            <a:p>
              <a:pPr indent="0" lvl="0" marL="0" marR="0" rtl="0" algn="l">
                <a:spcBef>
                  <a:spcPts val="0"/>
                </a:spcBef>
                <a:spcAft>
                  <a:spcPts val="0"/>
                </a:spcAft>
                <a:buNone/>
              </a:pPr>
              <a:r>
                <a:t/>
              </a:r>
              <a:endParaRPr sz="1200">
                <a:solidFill>
                  <a:srgbClr val="44546A"/>
                </a:solidFill>
                <a:latin typeface="Calibri"/>
                <a:ea typeface="Calibri"/>
                <a:cs typeface="Calibri"/>
                <a:sym typeface="Calibri"/>
              </a:endParaRPr>
            </a:p>
          </p:txBody>
        </p:sp>
        <p:sp>
          <p:nvSpPr>
            <p:cNvPr id="622" name="Google Shape;622;p6"/>
            <p:cNvSpPr txBox="1"/>
            <p:nvPr/>
          </p:nvSpPr>
          <p:spPr>
            <a:xfrm>
              <a:off x="2214439" y="1112833"/>
              <a:ext cx="3972429" cy="346211"/>
            </a:xfrm>
            <a:prstGeom prst="rect">
              <a:avLst/>
            </a:prstGeom>
            <a:noFill/>
            <a:ln>
              <a:noFill/>
            </a:ln>
          </p:spPr>
          <p:txBody>
            <a:bodyPr anchorCtr="0" anchor="t" bIns="45675" lIns="91425" spcFirstLastPara="1" rIns="91425" wrap="square" tIns="45675">
              <a:spAutoFit/>
            </a:bodyPr>
            <a:lstStyle/>
            <a:p>
              <a:pPr indent="0" lvl="0" marL="0" marR="0" rtl="0" algn="l">
                <a:spcBef>
                  <a:spcPts val="0"/>
                </a:spcBef>
                <a:spcAft>
                  <a:spcPts val="0"/>
                </a:spcAft>
                <a:buNone/>
              </a:pPr>
              <a:r>
                <a:rPr b="1" i="0" lang="fr-FR" sz="2400" u="none" cap="none" strike="noStrike">
                  <a:solidFill>
                    <a:srgbClr val="44546A"/>
                  </a:solidFill>
                  <a:latin typeface="Poppins ExtraBold"/>
                  <a:ea typeface="Poppins ExtraBold"/>
                  <a:cs typeface="Poppins ExtraBold"/>
                  <a:sym typeface="Poppins ExtraBold"/>
                </a:rPr>
                <a:t>Ouverture de la séance</a:t>
              </a:r>
              <a:endParaRPr/>
            </a:p>
          </p:txBody>
        </p:sp>
      </p:grpSp>
      <p:sp>
        <p:nvSpPr>
          <p:cNvPr id="623" name="Google Shape;623;p6"/>
          <p:cNvSpPr/>
          <p:nvPr/>
        </p:nvSpPr>
        <p:spPr>
          <a:xfrm>
            <a:off x="2336945" y="2310757"/>
            <a:ext cx="395203" cy="395203"/>
          </a:xfrm>
          <a:custGeom>
            <a:rect b="b" l="l" r="r" t="t"/>
            <a:pathLst>
              <a:path extrusionOk="0" h="120000" w="120000">
                <a:moveTo>
                  <a:pt x="0" y="60000"/>
                </a:moveTo>
                <a:lnTo>
                  <a:pt x="0" y="60000"/>
                </a:ln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solidFill>
            <a:schemeClr val="accent5"/>
          </a:solidFill>
          <a:ln>
            <a:noFill/>
          </a:ln>
        </p:spPr>
        <p:txBody>
          <a:bodyPr anchorCtr="1" anchor="ctr" bIns="34250" lIns="68550" spcFirstLastPara="1" rIns="68550" wrap="square" tIns="34250">
            <a:noAutofit/>
          </a:bodyPr>
          <a:lstStyle/>
          <a:p>
            <a:pPr indent="0" lvl="0" marL="0" marR="0" rtl="0" algn="ctr">
              <a:spcBef>
                <a:spcPts val="0"/>
              </a:spcBef>
              <a:spcAft>
                <a:spcPts val="0"/>
              </a:spcAft>
              <a:buNone/>
            </a:pPr>
            <a:r>
              <a:rPr b="1" i="0" lang="fr-FR" sz="2133" u="none" cap="none" strike="noStrike">
                <a:solidFill>
                  <a:srgbClr val="FFFFFF"/>
                </a:solidFill>
                <a:latin typeface="Calibri"/>
                <a:ea typeface="Calibri"/>
                <a:cs typeface="Calibri"/>
                <a:sym typeface="Calibri"/>
              </a:rPr>
              <a:t>2</a:t>
            </a:r>
            <a:endParaRPr sz="1467">
              <a:solidFill>
                <a:srgbClr val="000000"/>
              </a:solidFill>
              <a:latin typeface="Arial"/>
              <a:ea typeface="Arial"/>
              <a:cs typeface="Arial"/>
              <a:sym typeface="Arial"/>
            </a:endParaRPr>
          </a:p>
        </p:txBody>
      </p:sp>
      <p:sp>
        <p:nvSpPr>
          <p:cNvPr id="624" name="Google Shape;624;p6"/>
          <p:cNvSpPr/>
          <p:nvPr/>
        </p:nvSpPr>
        <p:spPr>
          <a:xfrm>
            <a:off x="2860122" y="2234356"/>
            <a:ext cx="6994935" cy="548005"/>
          </a:xfrm>
          <a:custGeom>
            <a:rect b="b" l="l" r="r" t="t"/>
            <a:pathLst>
              <a:path extrusionOk="0" h="120000" w="120000">
                <a:moveTo>
                  <a:pt x="0" y="20000"/>
                </a:moveTo>
                <a:lnTo>
                  <a:pt x="0" y="20000"/>
                </a:lnTo>
                <a:cubicBezTo>
                  <a:pt x="0" y="8954"/>
                  <a:pt x="702" y="0"/>
                  <a:pt x="1567" y="0"/>
                </a:cubicBezTo>
                <a:lnTo>
                  <a:pt x="118433" y="0"/>
                </a:lnTo>
                <a:cubicBezTo>
                  <a:pt x="118849" y="0"/>
                  <a:pt x="119247" y="2107"/>
                  <a:pt x="119541" y="5858"/>
                </a:cubicBezTo>
                <a:cubicBezTo>
                  <a:pt x="119835" y="9609"/>
                  <a:pt x="120000" y="14696"/>
                  <a:pt x="120000" y="20000"/>
                </a:cubicBezTo>
                <a:lnTo>
                  <a:pt x="120000" y="100000"/>
                </a:lnTo>
                <a:cubicBezTo>
                  <a:pt x="120000" y="111046"/>
                  <a:pt x="119298" y="120000"/>
                  <a:pt x="118433" y="120000"/>
                </a:cubicBezTo>
                <a:lnTo>
                  <a:pt x="1567" y="120000"/>
                </a:lnTo>
                <a:lnTo>
                  <a:pt x="1567" y="120000"/>
                </a:lnTo>
                <a:cubicBezTo>
                  <a:pt x="1151" y="120000"/>
                  <a:pt x="753" y="117893"/>
                  <a:pt x="459" y="114142"/>
                </a:cubicBezTo>
                <a:cubicBezTo>
                  <a:pt x="165" y="110391"/>
                  <a:pt x="0" y="105304"/>
                  <a:pt x="0" y="100000"/>
                </a:cubicBezTo>
                <a:close/>
              </a:path>
            </a:pathLst>
          </a:custGeom>
          <a:solidFill>
            <a:srgbClr val="F2F2F2"/>
          </a:solidFill>
          <a:ln cap="flat" cmpd="sng" w="28575">
            <a:solidFill>
              <a:schemeClr val="accent5"/>
            </a:solidFill>
            <a:prstDash val="solid"/>
            <a:round/>
            <a:headEnd len="sm" w="sm" type="none"/>
            <a:tailEnd len="sm" w="sm" type="none"/>
          </a:ln>
        </p:spPr>
        <p:txBody>
          <a:bodyPr anchorCtr="0" anchor="ctr" bIns="45675" lIns="91425" spcFirstLastPara="1" rIns="91425" wrap="square" tIns="45675">
            <a:noAutofit/>
          </a:bodyPr>
          <a:lstStyle/>
          <a:p>
            <a:pPr indent="0" lvl="0" marL="0" marR="0" rtl="0" algn="l">
              <a:spcBef>
                <a:spcPts val="0"/>
              </a:spcBef>
              <a:spcAft>
                <a:spcPts val="0"/>
              </a:spcAft>
              <a:buNone/>
            </a:pPr>
            <a:r>
              <a:t/>
            </a:r>
            <a:endParaRPr b="1" sz="2000">
              <a:solidFill>
                <a:srgbClr val="44546A"/>
              </a:solidFill>
              <a:latin typeface="Calibri"/>
              <a:ea typeface="Calibri"/>
              <a:cs typeface="Calibri"/>
              <a:sym typeface="Calibri"/>
            </a:endParaRPr>
          </a:p>
        </p:txBody>
      </p:sp>
      <p:sp>
        <p:nvSpPr>
          <p:cNvPr id="625" name="Google Shape;625;p6"/>
          <p:cNvSpPr txBox="1"/>
          <p:nvPr/>
        </p:nvSpPr>
        <p:spPr>
          <a:xfrm>
            <a:off x="7642287" y="2318590"/>
            <a:ext cx="1621525" cy="461614"/>
          </a:xfrm>
          <a:prstGeom prst="rect">
            <a:avLst/>
          </a:prstGeom>
          <a:noFill/>
          <a:ln>
            <a:noFill/>
          </a:ln>
        </p:spPr>
        <p:txBody>
          <a:bodyPr anchorCtr="0" anchor="t" bIns="45675" lIns="91425" spcFirstLastPara="1" rIns="91425" wrap="square" tIns="45675">
            <a:spAutoFit/>
          </a:bodyPr>
          <a:lstStyle/>
          <a:p>
            <a:pPr indent="0" lvl="0" marL="0" marR="0" rtl="0" algn="ctr">
              <a:spcBef>
                <a:spcPts val="0"/>
              </a:spcBef>
              <a:spcAft>
                <a:spcPts val="0"/>
              </a:spcAft>
              <a:buNone/>
            </a:pPr>
            <a:r>
              <a:rPr b="1" i="0" lang="fr-FR" sz="2400" u="none" cap="none" strike="noStrike">
                <a:solidFill>
                  <a:srgbClr val="44546A"/>
                </a:solidFill>
                <a:latin typeface="Poppins ExtraBold"/>
                <a:ea typeface="Poppins ExtraBold"/>
                <a:cs typeface="Poppins ExtraBold"/>
                <a:sym typeface="Poppins ExtraBold"/>
              </a:rPr>
              <a:t>10 min</a:t>
            </a:r>
            <a:endParaRPr b="1" sz="1467">
              <a:solidFill>
                <a:srgbClr val="000000"/>
              </a:solidFill>
              <a:latin typeface="Arial"/>
              <a:ea typeface="Arial"/>
              <a:cs typeface="Arial"/>
              <a:sym typeface="Arial"/>
            </a:endParaRPr>
          </a:p>
        </p:txBody>
      </p:sp>
      <p:sp>
        <p:nvSpPr>
          <p:cNvPr id="626" name="Google Shape;626;p6"/>
          <p:cNvSpPr/>
          <p:nvPr/>
        </p:nvSpPr>
        <p:spPr>
          <a:xfrm>
            <a:off x="9301364" y="2248560"/>
            <a:ext cx="519597" cy="519597"/>
          </a:xfrm>
          <a:custGeom>
            <a:rect b="b" l="l" r="r" t="t"/>
            <a:pathLst>
              <a:path extrusionOk="0" h="120000" w="120000">
                <a:moveTo>
                  <a:pt x="0" y="60000"/>
                </a:moveTo>
                <a:lnTo>
                  <a:pt x="0" y="60000"/>
                </a:ln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blipFill rotWithShape="1">
            <a:blip r:embed="rId4">
              <a:alphaModFix/>
            </a:blip>
            <a:stretch>
              <a:fillRect b="0" l="0" r="0" t="0"/>
            </a:stretch>
          </a:blipFill>
          <a:ln cap="flat" cmpd="sng" w="9525">
            <a:solidFill>
              <a:srgbClr val="FFFFFF"/>
            </a:solidFill>
            <a:prstDash val="solid"/>
            <a:miter lim="8000"/>
            <a:headEnd len="sm" w="sm" type="none"/>
            <a:tailEnd len="sm" w="sm" type="none"/>
          </a:ln>
        </p:spPr>
        <p:txBody>
          <a:bodyPr anchorCtr="0" anchor="t" bIns="45675" lIns="91425" spcFirstLastPara="1" rIns="91425" wrap="square" tIns="45675">
            <a:noAutofit/>
          </a:bodyPr>
          <a:lstStyle/>
          <a:p>
            <a:pPr indent="0" lvl="0" marL="0" marR="0" rtl="0" algn="l">
              <a:spcBef>
                <a:spcPts val="0"/>
              </a:spcBef>
              <a:spcAft>
                <a:spcPts val="0"/>
              </a:spcAft>
              <a:buNone/>
            </a:pPr>
            <a:r>
              <a:t/>
            </a:r>
            <a:endParaRPr sz="1200">
              <a:solidFill>
                <a:srgbClr val="44546A"/>
              </a:solidFill>
              <a:latin typeface="Calibri"/>
              <a:ea typeface="Calibri"/>
              <a:cs typeface="Calibri"/>
              <a:sym typeface="Calibri"/>
            </a:endParaRPr>
          </a:p>
        </p:txBody>
      </p:sp>
      <p:sp>
        <p:nvSpPr>
          <p:cNvPr id="627" name="Google Shape;627;p6"/>
          <p:cNvSpPr txBox="1"/>
          <p:nvPr/>
        </p:nvSpPr>
        <p:spPr>
          <a:xfrm>
            <a:off x="2930042" y="2318590"/>
            <a:ext cx="5296572" cy="461614"/>
          </a:xfrm>
          <a:prstGeom prst="rect">
            <a:avLst/>
          </a:prstGeom>
          <a:noFill/>
          <a:ln>
            <a:noFill/>
          </a:ln>
        </p:spPr>
        <p:txBody>
          <a:bodyPr anchorCtr="0" anchor="t" bIns="45675" lIns="91425" spcFirstLastPara="1" rIns="91425" wrap="square" tIns="45675">
            <a:spAutoFit/>
          </a:bodyPr>
          <a:lstStyle/>
          <a:p>
            <a:pPr indent="0" lvl="0" marL="0" marR="0" rtl="0" algn="l">
              <a:spcBef>
                <a:spcPts val="0"/>
              </a:spcBef>
              <a:spcAft>
                <a:spcPts val="0"/>
              </a:spcAft>
              <a:buNone/>
            </a:pPr>
            <a:r>
              <a:rPr b="1" i="0" lang="fr-FR" sz="2400" u="none" cap="none" strike="noStrike">
                <a:solidFill>
                  <a:srgbClr val="44546A"/>
                </a:solidFill>
                <a:latin typeface="Poppins ExtraBold"/>
                <a:ea typeface="Poppins ExtraBold"/>
                <a:cs typeface="Poppins ExtraBold"/>
                <a:sym typeface="Poppins ExtraBold"/>
              </a:rPr>
              <a:t>Modelage</a:t>
            </a:r>
            <a:endParaRPr/>
          </a:p>
        </p:txBody>
      </p:sp>
      <p:grpSp>
        <p:nvGrpSpPr>
          <p:cNvPr id="628" name="Google Shape;628;p6"/>
          <p:cNvGrpSpPr/>
          <p:nvPr/>
        </p:nvGrpSpPr>
        <p:grpSpPr>
          <a:xfrm>
            <a:off x="2336946" y="3060734"/>
            <a:ext cx="7518111" cy="548005"/>
            <a:chOff x="1764463" y="1060636"/>
            <a:chExt cx="5638583" cy="411004"/>
          </a:xfrm>
        </p:grpSpPr>
        <p:sp>
          <p:nvSpPr>
            <p:cNvPr id="629" name="Google Shape;629;p6"/>
            <p:cNvSpPr/>
            <p:nvPr/>
          </p:nvSpPr>
          <p:spPr>
            <a:xfrm>
              <a:off x="1764463" y="1117937"/>
              <a:ext cx="296402" cy="296402"/>
            </a:xfrm>
            <a:custGeom>
              <a:rect b="b" l="l" r="r" t="t"/>
              <a:pathLst>
                <a:path extrusionOk="0" h="120000" w="120000">
                  <a:moveTo>
                    <a:pt x="0" y="60000"/>
                  </a:moveTo>
                  <a:lnTo>
                    <a:pt x="0" y="60000"/>
                  </a:ln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solidFill>
              <a:srgbClr val="0F9ED5"/>
            </a:solidFill>
            <a:ln>
              <a:noFill/>
            </a:ln>
          </p:spPr>
          <p:txBody>
            <a:bodyPr anchorCtr="1" anchor="ctr" bIns="34250" lIns="68550" spcFirstLastPara="1" rIns="68550" wrap="square" tIns="34250">
              <a:noAutofit/>
            </a:bodyPr>
            <a:lstStyle/>
            <a:p>
              <a:pPr indent="0" lvl="0" marL="0" marR="0" rtl="0" algn="ctr">
                <a:spcBef>
                  <a:spcPts val="0"/>
                </a:spcBef>
                <a:spcAft>
                  <a:spcPts val="0"/>
                </a:spcAft>
                <a:buNone/>
              </a:pPr>
              <a:r>
                <a:rPr b="1" i="0" lang="fr-FR" sz="2133" u="none" cap="none" strike="noStrike">
                  <a:solidFill>
                    <a:srgbClr val="FFFFFF"/>
                  </a:solidFill>
                  <a:latin typeface="Calibri"/>
                  <a:ea typeface="Calibri"/>
                  <a:cs typeface="Calibri"/>
                  <a:sym typeface="Calibri"/>
                </a:rPr>
                <a:t>3</a:t>
              </a:r>
              <a:endParaRPr sz="1467">
                <a:solidFill>
                  <a:srgbClr val="000000"/>
                </a:solidFill>
                <a:latin typeface="Arial"/>
                <a:ea typeface="Arial"/>
                <a:cs typeface="Arial"/>
                <a:sym typeface="Arial"/>
              </a:endParaRPr>
            </a:p>
          </p:txBody>
        </p:sp>
        <p:sp>
          <p:nvSpPr>
            <p:cNvPr id="630" name="Google Shape;630;p6"/>
            <p:cNvSpPr/>
            <p:nvPr/>
          </p:nvSpPr>
          <p:spPr>
            <a:xfrm>
              <a:off x="2156845" y="1060636"/>
              <a:ext cx="5246201" cy="411004"/>
            </a:xfrm>
            <a:custGeom>
              <a:rect b="b" l="l" r="r" t="t"/>
              <a:pathLst>
                <a:path extrusionOk="0" h="120000" w="120000">
                  <a:moveTo>
                    <a:pt x="0" y="20000"/>
                  </a:moveTo>
                  <a:lnTo>
                    <a:pt x="0" y="20000"/>
                  </a:lnTo>
                  <a:cubicBezTo>
                    <a:pt x="0" y="8954"/>
                    <a:pt x="702" y="0"/>
                    <a:pt x="1567" y="0"/>
                  </a:cubicBezTo>
                  <a:lnTo>
                    <a:pt x="118433" y="0"/>
                  </a:lnTo>
                  <a:cubicBezTo>
                    <a:pt x="118849" y="0"/>
                    <a:pt x="119247" y="2107"/>
                    <a:pt x="119541" y="5858"/>
                  </a:cubicBezTo>
                  <a:cubicBezTo>
                    <a:pt x="119835" y="9609"/>
                    <a:pt x="120000" y="14696"/>
                    <a:pt x="120000" y="20000"/>
                  </a:cubicBezTo>
                  <a:lnTo>
                    <a:pt x="120000" y="100000"/>
                  </a:lnTo>
                  <a:cubicBezTo>
                    <a:pt x="120000" y="111046"/>
                    <a:pt x="119298" y="120000"/>
                    <a:pt x="118433" y="120000"/>
                  </a:cubicBezTo>
                  <a:lnTo>
                    <a:pt x="1567" y="120000"/>
                  </a:lnTo>
                  <a:lnTo>
                    <a:pt x="1567" y="120000"/>
                  </a:lnTo>
                  <a:cubicBezTo>
                    <a:pt x="1151" y="120000"/>
                    <a:pt x="753" y="117893"/>
                    <a:pt x="459" y="114142"/>
                  </a:cubicBezTo>
                  <a:cubicBezTo>
                    <a:pt x="165" y="110391"/>
                    <a:pt x="0" y="105304"/>
                    <a:pt x="0" y="100000"/>
                  </a:cubicBezTo>
                  <a:close/>
                </a:path>
              </a:pathLst>
            </a:custGeom>
            <a:solidFill>
              <a:srgbClr val="F2F2F2"/>
            </a:solidFill>
            <a:ln cap="flat" cmpd="sng" w="28575">
              <a:solidFill>
                <a:srgbClr val="0F9ED5"/>
              </a:solidFill>
              <a:prstDash val="solid"/>
              <a:round/>
              <a:headEnd len="sm" w="sm" type="none"/>
              <a:tailEnd len="sm" w="sm" type="none"/>
            </a:ln>
          </p:spPr>
          <p:txBody>
            <a:bodyPr anchorCtr="0" anchor="ctr" bIns="45675" lIns="91425" spcFirstLastPara="1" rIns="91425" wrap="square" tIns="45675">
              <a:noAutofit/>
            </a:bodyPr>
            <a:lstStyle/>
            <a:p>
              <a:pPr indent="0" lvl="0" marL="0" marR="0" rtl="0" algn="l">
                <a:spcBef>
                  <a:spcPts val="0"/>
                </a:spcBef>
                <a:spcAft>
                  <a:spcPts val="0"/>
                </a:spcAft>
                <a:buNone/>
              </a:pPr>
              <a:r>
                <a:t/>
              </a:r>
              <a:endParaRPr b="1" sz="2000">
                <a:solidFill>
                  <a:srgbClr val="44546A"/>
                </a:solidFill>
                <a:latin typeface="Calibri"/>
                <a:ea typeface="Calibri"/>
                <a:cs typeface="Calibri"/>
                <a:sym typeface="Calibri"/>
              </a:endParaRPr>
            </a:p>
          </p:txBody>
        </p:sp>
        <p:sp>
          <p:nvSpPr>
            <p:cNvPr id="631" name="Google Shape;631;p6"/>
            <p:cNvSpPr txBox="1"/>
            <p:nvPr/>
          </p:nvSpPr>
          <p:spPr>
            <a:xfrm>
              <a:off x="5743469" y="1123811"/>
              <a:ext cx="1216144" cy="346211"/>
            </a:xfrm>
            <a:prstGeom prst="rect">
              <a:avLst/>
            </a:prstGeom>
            <a:noFill/>
            <a:ln>
              <a:noFill/>
            </a:ln>
          </p:spPr>
          <p:txBody>
            <a:bodyPr anchorCtr="0" anchor="t" bIns="45675" lIns="91425" spcFirstLastPara="1" rIns="91425" wrap="square" tIns="45675">
              <a:spAutoFit/>
            </a:bodyPr>
            <a:lstStyle/>
            <a:p>
              <a:pPr indent="0" lvl="0" marL="0" marR="0" rtl="0" algn="ctr">
                <a:spcBef>
                  <a:spcPts val="0"/>
                </a:spcBef>
                <a:spcAft>
                  <a:spcPts val="0"/>
                </a:spcAft>
                <a:buNone/>
              </a:pPr>
              <a:r>
                <a:rPr b="1" i="0" lang="fr-FR" sz="2400" u="none" cap="none" strike="noStrike">
                  <a:solidFill>
                    <a:srgbClr val="44546A"/>
                  </a:solidFill>
                  <a:latin typeface="Poppins ExtraBold"/>
                  <a:ea typeface="Poppins ExtraBold"/>
                  <a:cs typeface="Poppins ExtraBold"/>
                  <a:sym typeface="Poppins ExtraBold"/>
                </a:rPr>
                <a:t>10 min</a:t>
              </a:r>
              <a:endParaRPr b="1" sz="1467">
                <a:solidFill>
                  <a:srgbClr val="000000"/>
                </a:solidFill>
                <a:latin typeface="Arial"/>
                <a:ea typeface="Arial"/>
                <a:cs typeface="Arial"/>
                <a:sym typeface="Arial"/>
              </a:endParaRPr>
            </a:p>
          </p:txBody>
        </p:sp>
        <p:sp>
          <p:nvSpPr>
            <p:cNvPr id="632" name="Google Shape;632;p6"/>
            <p:cNvSpPr/>
            <p:nvPr/>
          </p:nvSpPr>
          <p:spPr>
            <a:xfrm>
              <a:off x="6987777" y="1071289"/>
              <a:ext cx="389698" cy="389698"/>
            </a:xfrm>
            <a:custGeom>
              <a:rect b="b" l="l" r="r" t="t"/>
              <a:pathLst>
                <a:path extrusionOk="0" h="120000" w="120000">
                  <a:moveTo>
                    <a:pt x="0" y="60000"/>
                  </a:moveTo>
                  <a:lnTo>
                    <a:pt x="0" y="60000"/>
                  </a:ln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blipFill rotWithShape="1">
              <a:blip r:embed="rId4">
                <a:alphaModFix/>
              </a:blip>
              <a:stretch>
                <a:fillRect b="0" l="0" r="0" t="0"/>
              </a:stretch>
            </a:blipFill>
            <a:ln cap="flat" cmpd="sng" w="9525">
              <a:solidFill>
                <a:srgbClr val="FFFFFF"/>
              </a:solidFill>
              <a:prstDash val="solid"/>
              <a:miter lim="8000"/>
              <a:headEnd len="sm" w="sm" type="none"/>
              <a:tailEnd len="sm" w="sm" type="none"/>
            </a:ln>
          </p:spPr>
          <p:txBody>
            <a:bodyPr anchorCtr="0" anchor="t" bIns="45675" lIns="91425" spcFirstLastPara="1" rIns="91425" wrap="square" tIns="45675">
              <a:noAutofit/>
            </a:bodyPr>
            <a:lstStyle/>
            <a:p>
              <a:pPr indent="0" lvl="0" marL="0" marR="0" rtl="0" algn="l">
                <a:spcBef>
                  <a:spcPts val="0"/>
                </a:spcBef>
                <a:spcAft>
                  <a:spcPts val="0"/>
                </a:spcAft>
                <a:buNone/>
              </a:pPr>
              <a:r>
                <a:t/>
              </a:r>
              <a:endParaRPr sz="1200">
                <a:solidFill>
                  <a:srgbClr val="44546A"/>
                </a:solidFill>
                <a:latin typeface="Calibri"/>
                <a:ea typeface="Calibri"/>
                <a:cs typeface="Calibri"/>
                <a:sym typeface="Calibri"/>
              </a:endParaRPr>
            </a:p>
          </p:txBody>
        </p:sp>
        <p:sp>
          <p:nvSpPr>
            <p:cNvPr id="633" name="Google Shape;633;p6"/>
            <p:cNvSpPr txBox="1"/>
            <p:nvPr/>
          </p:nvSpPr>
          <p:spPr>
            <a:xfrm>
              <a:off x="2209285" y="1123811"/>
              <a:ext cx="3972429" cy="346211"/>
            </a:xfrm>
            <a:prstGeom prst="rect">
              <a:avLst/>
            </a:prstGeom>
            <a:noFill/>
            <a:ln>
              <a:noFill/>
            </a:ln>
          </p:spPr>
          <p:txBody>
            <a:bodyPr anchorCtr="0" anchor="t" bIns="45675" lIns="91425" spcFirstLastPara="1" rIns="91425" wrap="square" tIns="45675">
              <a:spAutoFit/>
            </a:bodyPr>
            <a:lstStyle/>
            <a:p>
              <a:pPr indent="0" lvl="0" marL="0" marR="0" rtl="0" algn="l">
                <a:spcBef>
                  <a:spcPts val="0"/>
                </a:spcBef>
                <a:spcAft>
                  <a:spcPts val="0"/>
                </a:spcAft>
                <a:buNone/>
              </a:pPr>
              <a:r>
                <a:rPr b="1" i="0" lang="fr-FR" sz="2400" u="none" cap="none" strike="noStrike">
                  <a:solidFill>
                    <a:srgbClr val="44546A"/>
                  </a:solidFill>
                  <a:latin typeface="Poppins ExtraBold"/>
                  <a:ea typeface="Poppins ExtraBold"/>
                  <a:cs typeface="Poppins ExtraBold"/>
                  <a:sym typeface="Poppins ExtraBold"/>
                </a:rPr>
                <a:t>Pratique collective  </a:t>
              </a:r>
              <a:endParaRPr/>
            </a:p>
          </p:txBody>
        </p:sp>
      </p:grpSp>
      <p:grpSp>
        <p:nvGrpSpPr>
          <p:cNvPr id="634" name="Google Shape;634;p6"/>
          <p:cNvGrpSpPr/>
          <p:nvPr/>
        </p:nvGrpSpPr>
        <p:grpSpPr>
          <a:xfrm>
            <a:off x="2336946" y="3887114"/>
            <a:ext cx="7518111" cy="548005"/>
            <a:chOff x="1764463" y="1060636"/>
            <a:chExt cx="5638583" cy="411004"/>
          </a:xfrm>
        </p:grpSpPr>
        <p:sp>
          <p:nvSpPr>
            <p:cNvPr id="635" name="Google Shape;635;p6"/>
            <p:cNvSpPr/>
            <p:nvPr/>
          </p:nvSpPr>
          <p:spPr>
            <a:xfrm>
              <a:off x="1764463" y="1117937"/>
              <a:ext cx="296402" cy="296402"/>
            </a:xfrm>
            <a:custGeom>
              <a:rect b="b" l="l" r="r" t="t"/>
              <a:pathLst>
                <a:path extrusionOk="0" h="120000" w="120000">
                  <a:moveTo>
                    <a:pt x="0" y="60000"/>
                  </a:moveTo>
                  <a:lnTo>
                    <a:pt x="0" y="60000"/>
                  </a:ln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solidFill>
              <a:srgbClr val="0070C0"/>
            </a:solidFill>
            <a:ln>
              <a:noFill/>
            </a:ln>
          </p:spPr>
          <p:txBody>
            <a:bodyPr anchorCtr="1" anchor="ctr" bIns="34250" lIns="68550" spcFirstLastPara="1" rIns="68550" wrap="square" tIns="34250">
              <a:noAutofit/>
            </a:bodyPr>
            <a:lstStyle/>
            <a:p>
              <a:pPr indent="0" lvl="0" marL="0" marR="0" rtl="0" algn="ctr">
                <a:spcBef>
                  <a:spcPts val="0"/>
                </a:spcBef>
                <a:spcAft>
                  <a:spcPts val="0"/>
                </a:spcAft>
                <a:buNone/>
              </a:pPr>
              <a:r>
                <a:rPr b="1" i="0" lang="fr-FR" sz="2133" u="none" cap="none" strike="noStrike">
                  <a:solidFill>
                    <a:srgbClr val="FFFFFF"/>
                  </a:solidFill>
                  <a:latin typeface="Calibri"/>
                  <a:ea typeface="Calibri"/>
                  <a:cs typeface="Calibri"/>
                  <a:sym typeface="Calibri"/>
                </a:rPr>
                <a:t>4</a:t>
              </a:r>
              <a:endParaRPr sz="1467">
                <a:solidFill>
                  <a:srgbClr val="000000"/>
                </a:solidFill>
                <a:latin typeface="Arial"/>
                <a:ea typeface="Arial"/>
                <a:cs typeface="Arial"/>
                <a:sym typeface="Arial"/>
              </a:endParaRPr>
            </a:p>
          </p:txBody>
        </p:sp>
        <p:sp>
          <p:nvSpPr>
            <p:cNvPr id="636" name="Google Shape;636;p6"/>
            <p:cNvSpPr/>
            <p:nvPr/>
          </p:nvSpPr>
          <p:spPr>
            <a:xfrm>
              <a:off x="2156845" y="1060636"/>
              <a:ext cx="5246201" cy="411004"/>
            </a:xfrm>
            <a:custGeom>
              <a:rect b="b" l="l" r="r" t="t"/>
              <a:pathLst>
                <a:path extrusionOk="0" h="120000" w="120000">
                  <a:moveTo>
                    <a:pt x="0" y="20000"/>
                  </a:moveTo>
                  <a:lnTo>
                    <a:pt x="0" y="20000"/>
                  </a:lnTo>
                  <a:cubicBezTo>
                    <a:pt x="0" y="8954"/>
                    <a:pt x="702" y="0"/>
                    <a:pt x="1567" y="0"/>
                  </a:cubicBezTo>
                  <a:lnTo>
                    <a:pt x="118433" y="0"/>
                  </a:lnTo>
                  <a:cubicBezTo>
                    <a:pt x="118849" y="0"/>
                    <a:pt x="119247" y="2107"/>
                    <a:pt x="119541" y="5858"/>
                  </a:cubicBezTo>
                  <a:cubicBezTo>
                    <a:pt x="119835" y="9609"/>
                    <a:pt x="120000" y="14696"/>
                    <a:pt x="120000" y="20000"/>
                  </a:cubicBezTo>
                  <a:lnTo>
                    <a:pt x="120000" y="100000"/>
                  </a:lnTo>
                  <a:cubicBezTo>
                    <a:pt x="120000" y="111046"/>
                    <a:pt x="119298" y="120000"/>
                    <a:pt x="118433" y="120000"/>
                  </a:cubicBezTo>
                  <a:lnTo>
                    <a:pt x="1567" y="120000"/>
                  </a:lnTo>
                  <a:lnTo>
                    <a:pt x="1567" y="120000"/>
                  </a:lnTo>
                  <a:cubicBezTo>
                    <a:pt x="1151" y="120000"/>
                    <a:pt x="753" y="117893"/>
                    <a:pt x="459" y="114142"/>
                  </a:cubicBezTo>
                  <a:cubicBezTo>
                    <a:pt x="165" y="110391"/>
                    <a:pt x="0" y="105304"/>
                    <a:pt x="0" y="100000"/>
                  </a:cubicBezTo>
                  <a:close/>
                </a:path>
              </a:pathLst>
            </a:custGeom>
            <a:solidFill>
              <a:srgbClr val="F2F2F2"/>
            </a:solidFill>
            <a:ln cap="flat" cmpd="sng" w="28575">
              <a:solidFill>
                <a:srgbClr val="0070C0"/>
              </a:solidFill>
              <a:prstDash val="solid"/>
              <a:round/>
              <a:headEnd len="sm" w="sm" type="none"/>
              <a:tailEnd len="sm" w="sm" type="none"/>
            </a:ln>
          </p:spPr>
          <p:txBody>
            <a:bodyPr anchorCtr="0" anchor="ctr" bIns="45675" lIns="91425" spcFirstLastPara="1" rIns="91425" wrap="square" tIns="45675">
              <a:noAutofit/>
            </a:bodyPr>
            <a:lstStyle/>
            <a:p>
              <a:pPr indent="0" lvl="0" marL="0" marR="0" rtl="0" algn="l">
                <a:spcBef>
                  <a:spcPts val="0"/>
                </a:spcBef>
                <a:spcAft>
                  <a:spcPts val="0"/>
                </a:spcAft>
                <a:buNone/>
              </a:pPr>
              <a:r>
                <a:t/>
              </a:r>
              <a:endParaRPr b="1" sz="2000">
                <a:solidFill>
                  <a:srgbClr val="44546A"/>
                </a:solidFill>
                <a:latin typeface="Calibri"/>
                <a:ea typeface="Calibri"/>
                <a:cs typeface="Calibri"/>
                <a:sym typeface="Calibri"/>
              </a:endParaRPr>
            </a:p>
          </p:txBody>
        </p:sp>
        <p:sp>
          <p:nvSpPr>
            <p:cNvPr id="637" name="Google Shape;637;p6"/>
            <p:cNvSpPr txBox="1"/>
            <p:nvPr/>
          </p:nvSpPr>
          <p:spPr>
            <a:xfrm>
              <a:off x="5743469" y="1123811"/>
              <a:ext cx="1216144" cy="346211"/>
            </a:xfrm>
            <a:prstGeom prst="rect">
              <a:avLst/>
            </a:prstGeom>
            <a:noFill/>
            <a:ln>
              <a:noFill/>
            </a:ln>
          </p:spPr>
          <p:txBody>
            <a:bodyPr anchorCtr="0" anchor="t" bIns="45675" lIns="91425" spcFirstLastPara="1" rIns="91425" wrap="square" tIns="45675">
              <a:spAutoFit/>
            </a:bodyPr>
            <a:lstStyle/>
            <a:p>
              <a:pPr indent="0" lvl="0" marL="0" marR="0" rtl="0" algn="ctr">
                <a:spcBef>
                  <a:spcPts val="0"/>
                </a:spcBef>
                <a:spcAft>
                  <a:spcPts val="0"/>
                </a:spcAft>
                <a:buNone/>
              </a:pPr>
              <a:r>
                <a:rPr b="1" i="0" lang="fr-FR" sz="2400" u="none" cap="none" strike="noStrike">
                  <a:solidFill>
                    <a:srgbClr val="44546A"/>
                  </a:solidFill>
                  <a:latin typeface="Poppins ExtraBold"/>
                  <a:ea typeface="Poppins ExtraBold"/>
                  <a:cs typeface="Poppins ExtraBold"/>
                  <a:sym typeface="Poppins ExtraBold"/>
                </a:rPr>
                <a:t>15 min</a:t>
              </a:r>
              <a:endParaRPr b="1" sz="1467">
                <a:solidFill>
                  <a:srgbClr val="000000"/>
                </a:solidFill>
                <a:latin typeface="Arial"/>
                <a:ea typeface="Arial"/>
                <a:cs typeface="Arial"/>
                <a:sym typeface="Arial"/>
              </a:endParaRPr>
            </a:p>
          </p:txBody>
        </p:sp>
        <p:sp>
          <p:nvSpPr>
            <p:cNvPr id="638" name="Google Shape;638;p6"/>
            <p:cNvSpPr/>
            <p:nvPr/>
          </p:nvSpPr>
          <p:spPr>
            <a:xfrm>
              <a:off x="6987777" y="1071289"/>
              <a:ext cx="389698" cy="389698"/>
            </a:xfrm>
            <a:custGeom>
              <a:rect b="b" l="l" r="r" t="t"/>
              <a:pathLst>
                <a:path extrusionOk="0" h="120000" w="120000">
                  <a:moveTo>
                    <a:pt x="0" y="60000"/>
                  </a:moveTo>
                  <a:lnTo>
                    <a:pt x="0" y="60000"/>
                  </a:ln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blipFill rotWithShape="1">
              <a:blip r:embed="rId4">
                <a:alphaModFix/>
              </a:blip>
              <a:stretch>
                <a:fillRect b="0" l="0" r="0" t="0"/>
              </a:stretch>
            </a:blipFill>
            <a:ln cap="flat" cmpd="sng" w="9525">
              <a:solidFill>
                <a:srgbClr val="FFFFFF"/>
              </a:solidFill>
              <a:prstDash val="solid"/>
              <a:miter lim="8000"/>
              <a:headEnd len="sm" w="sm" type="none"/>
              <a:tailEnd len="sm" w="sm" type="none"/>
            </a:ln>
          </p:spPr>
          <p:txBody>
            <a:bodyPr anchorCtr="0" anchor="t" bIns="45675" lIns="91425" spcFirstLastPara="1" rIns="91425" wrap="square" tIns="45675">
              <a:noAutofit/>
            </a:bodyPr>
            <a:lstStyle/>
            <a:p>
              <a:pPr indent="0" lvl="0" marL="0" marR="0" rtl="0" algn="l">
                <a:spcBef>
                  <a:spcPts val="0"/>
                </a:spcBef>
                <a:spcAft>
                  <a:spcPts val="0"/>
                </a:spcAft>
                <a:buNone/>
              </a:pPr>
              <a:r>
                <a:t/>
              </a:r>
              <a:endParaRPr sz="1200">
                <a:solidFill>
                  <a:srgbClr val="44546A"/>
                </a:solidFill>
                <a:latin typeface="Calibri"/>
                <a:ea typeface="Calibri"/>
                <a:cs typeface="Calibri"/>
                <a:sym typeface="Calibri"/>
              </a:endParaRPr>
            </a:p>
          </p:txBody>
        </p:sp>
        <p:sp>
          <p:nvSpPr>
            <p:cNvPr id="639" name="Google Shape;639;p6"/>
            <p:cNvSpPr txBox="1"/>
            <p:nvPr/>
          </p:nvSpPr>
          <p:spPr>
            <a:xfrm>
              <a:off x="2209285" y="1123811"/>
              <a:ext cx="3972429" cy="346211"/>
            </a:xfrm>
            <a:prstGeom prst="rect">
              <a:avLst/>
            </a:prstGeom>
            <a:noFill/>
            <a:ln>
              <a:noFill/>
            </a:ln>
          </p:spPr>
          <p:txBody>
            <a:bodyPr anchorCtr="0" anchor="t" bIns="45675" lIns="91425" spcFirstLastPara="1" rIns="91425" wrap="square" tIns="45675">
              <a:spAutoFit/>
            </a:bodyPr>
            <a:lstStyle/>
            <a:p>
              <a:pPr indent="0" lvl="0" marL="0" marR="0" rtl="0" algn="l">
                <a:spcBef>
                  <a:spcPts val="0"/>
                </a:spcBef>
                <a:spcAft>
                  <a:spcPts val="0"/>
                </a:spcAft>
                <a:buNone/>
              </a:pPr>
              <a:r>
                <a:rPr b="1" i="0" lang="fr-FR" sz="2400" u="none" cap="none" strike="noStrike">
                  <a:solidFill>
                    <a:srgbClr val="44546A"/>
                  </a:solidFill>
                  <a:latin typeface="Poppins ExtraBold"/>
                  <a:ea typeface="Poppins ExtraBold"/>
                  <a:cs typeface="Poppins ExtraBold"/>
                  <a:sym typeface="Poppins ExtraBold"/>
                </a:rPr>
                <a:t>Pratique en binôme</a:t>
              </a:r>
              <a:endParaRPr/>
            </a:p>
          </p:txBody>
        </p:sp>
      </p:grpSp>
      <p:grpSp>
        <p:nvGrpSpPr>
          <p:cNvPr id="640" name="Google Shape;640;p6"/>
          <p:cNvGrpSpPr/>
          <p:nvPr/>
        </p:nvGrpSpPr>
        <p:grpSpPr>
          <a:xfrm>
            <a:off x="2336946" y="4713491"/>
            <a:ext cx="7518111" cy="548005"/>
            <a:chOff x="1764463" y="1060636"/>
            <a:chExt cx="5638583" cy="411004"/>
          </a:xfrm>
        </p:grpSpPr>
        <p:sp>
          <p:nvSpPr>
            <p:cNvPr id="641" name="Google Shape;641;p6"/>
            <p:cNvSpPr/>
            <p:nvPr/>
          </p:nvSpPr>
          <p:spPr>
            <a:xfrm>
              <a:off x="1764463" y="1117937"/>
              <a:ext cx="296402" cy="296402"/>
            </a:xfrm>
            <a:custGeom>
              <a:rect b="b" l="l" r="r" t="t"/>
              <a:pathLst>
                <a:path extrusionOk="0" h="120000" w="120000">
                  <a:moveTo>
                    <a:pt x="0" y="60000"/>
                  </a:moveTo>
                  <a:lnTo>
                    <a:pt x="0" y="60000"/>
                  </a:ln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solidFill>
              <a:srgbClr val="8BC145"/>
            </a:solidFill>
            <a:ln>
              <a:noFill/>
            </a:ln>
          </p:spPr>
          <p:txBody>
            <a:bodyPr anchorCtr="1" anchor="ctr" bIns="34250" lIns="68550" spcFirstLastPara="1" rIns="68550" wrap="square" tIns="34250">
              <a:noAutofit/>
            </a:bodyPr>
            <a:lstStyle/>
            <a:p>
              <a:pPr indent="0" lvl="0" marL="0" marR="0" rtl="0" algn="ctr">
                <a:spcBef>
                  <a:spcPts val="0"/>
                </a:spcBef>
                <a:spcAft>
                  <a:spcPts val="0"/>
                </a:spcAft>
                <a:buNone/>
              </a:pPr>
              <a:r>
                <a:rPr b="1" i="0" lang="fr-FR" sz="2133" u="none" cap="none" strike="noStrike">
                  <a:solidFill>
                    <a:srgbClr val="FFFFFF"/>
                  </a:solidFill>
                  <a:latin typeface="Calibri"/>
                  <a:ea typeface="Calibri"/>
                  <a:cs typeface="Calibri"/>
                  <a:sym typeface="Calibri"/>
                </a:rPr>
                <a:t>5</a:t>
              </a:r>
              <a:endParaRPr sz="1467">
                <a:solidFill>
                  <a:srgbClr val="000000"/>
                </a:solidFill>
                <a:latin typeface="Arial"/>
                <a:ea typeface="Arial"/>
                <a:cs typeface="Arial"/>
                <a:sym typeface="Arial"/>
              </a:endParaRPr>
            </a:p>
          </p:txBody>
        </p:sp>
        <p:sp>
          <p:nvSpPr>
            <p:cNvPr id="642" name="Google Shape;642;p6"/>
            <p:cNvSpPr/>
            <p:nvPr/>
          </p:nvSpPr>
          <p:spPr>
            <a:xfrm>
              <a:off x="2156845" y="1060636"/>
              <a:ext cx="5246201" cy="411004"/>
            </a:xfrm>
            <a:custGeom>
              <a:rect b="b" l="l" r="r" t="t"/>
              <a:pathLst>
                <a:path extrusionOk="0" h="120000" w="120000">
                  <a:moveTo>
                    <a:pt x="0" y="20000"/>
                  </a:moveTo>
                  <a:lnTo>
                    <a:pt x="0" y="20000"/>
                  </a:lnTo>
                  <a:cubicBezTo>
                    <a:pt x="0" y="8954"/>
                    <a:pt x="702" y="0"/>
                    <a:pt x="1567" y="0"/>
                  </a:cubicBezTo>
                  <a:lnTo>
                    <a:pt x="118433" y="0"/>
                  </a:lnTo>
                  <a:cubicBezTo>
                    <a:pt x="118849" y="0"/>
                    <a:pt x="119247" y="2107"/>
                    <a:pt x="119541" y="5858"/>
                  </a:cubicBezTo>
                  <a:cubicBezTo>
                    <a:pt x="119835" y="9609"/>
                    <a:pt x="120000" y="14696"/>
                    <a:pt x="120000" y="20000"/>
                  </a:cubicBezTo>
                  <a:lnTo>
                    <a:pt x="120000" y="100000"/>
                  </a:lnTo>
                  <a:cubicBezTo>
                    <a:pt x="120000" y="111046"/>
                    <a:pt x="119298" y="120000"/>
                    <a:pt x="118433" y="120000"/>
                  </a:cubicBezTo>
                  <a:lnTo>
                    <a:pt x="1567" y="120000"/>
                  </a:lnTo>
                  <a:lnTo>
                    <a:pt x="1567" y="120000"/>
                  </a:lnTo>
                  <a:cubicBezTo>
                    <a:pt x="1151" y="120000"/>
                    <a:pt x="753" y="117893"/>
                    <a:pt x="459" y="114142"/>
                  </a:cubicBezTo>
                  <a:cubicBezTo>
                    <a:pt x="165" y="110391"/>
                    <a:pt x="0" y="105304"/>
                    <a:pt x="0" y="100000"/>
                  </a:cubicBezTo>
                  <a:close/>
                </a:path>
              </a:pathLst>
            </a:custGeom>
            <a:solidFill>
              <a:srgbClr val="F2F2F2"/>
            </a:solidFill>
            <a:ln cap="flat" cmpd="sng" w="28575">
              <a:solidFill>
                <a:srgbClr val="92D050"/>
              </a:solidFill>
              <a:prstDash val="solid"/>
              <a:round/>
              <a:headEnd len="sm" w="sm" type="none"/>
              <a:tailEnd len="sm" w="sm" type="none"/>
            </a:ln>
          </p:spPr>
          <p:txBody>
            <a:bodyPr anchorCtr="0" anchor="ctr" bIns="45675" lIns="91425" spcFirstLastPara="1" rIns="91425" wrap="square" tIns="45675">
              <a:noAutofit/>
            </a:bodyPr>
            <a:lstStyle/>
            <a:p>
              <a:pPr indent="0" lvl="0" marL="0" marR="0" rtl="0" algn="l">
                <a:spcBef>
                  <a:spcPts val="0"/>
                </a:spcBef>
                <a:spcAft>
                  <a:spcPts val="0"/>
                </a:spcAft>
                <a:buNone/>
              </a:pPr>
              <a:r>
                <a:t/>
              </a:r>
              <a:endParaRPr b="1" sz="2000">
                <a:solidFill>
                  <a:srgbClr val="44546A"/>
                </a:solidFill>
                <a:latin typeface="Calibri"/>
                <a:ea typeface="Calibri"/>
                <a:cs typeface="Calibri"/>
                <a:sym typeface="Calibri"/>
              </a:endParaRPr>
            </a:p>
          </p:txBody>
        </p:sp>
        <p:sp>
          <p:nvSpPr>
            <p:cNvPr id="643" name="Google Shape;643;p6"/>
            <p:cNvSpPr txBox="1"/>
            <p:nvPr/>
          </p:nvSpPr>
          <p:spPr>
            <a:xfrm>
              <a:off x="5991640" y="1123811"/>
              <a:ext cx="967973" cy="346211"/>
            </a:xfrm>
            <a:prstGeom prst="rect">
              <a:avLst/>
            </a:prstGeom>
            <a:noFill/>
            <a:ln>
              <a:noFill/>
            </a:ln>
          </p:spPr>
          <p:txBody>
            <a:bodyPr anchorCtr="0" anchor="t" bIns="45675" lIns="91425" spcFirstLastPara="1" rIns="91425" wrap="square" tIns="45675">
              <a:spAutoFit/>
            </a:bodyPr>
            <a:lstStyle/>
            <a:p>
              <a:pPr indent="0" lvl="0" marL="0" marR="0" rtl="0" algn="ctr">
                <a:spcBef>
                  <a:spcPts val="0"/>
                </a:spcBef>
                <a:spcAft>
                  <a:spcPts val="0"/>
                </a:spcAft>
                <a:buNone/>
              </a:pPr>
              <a:r>
                <a:rPr b="1" i="0" lang="fr-FR" sz="2400" u="none" cap="none" strike="noStrike">
                  <a:solidFill>
                    <a:srgbClr val="44546A"/>
                  </a:solidFill>
                  <a:latin typeface="Poppins ExtraBold"/>
                  <a:ea typeface="Poppins ExtraBold"/>
                  <a:cs typeface="Poppins ExtraBold"/>
                  <a:sym typeface="Poppins ExtraBold"/>
                </a:rPr>
                <a:t>10 min</a:t>
              </a:r>
              <a:endParaRPr b="1" sz="1467">
                <a:solidFill>
                  <a:srgbClr val="000000"/>
                </a:solidFill>
                <a:latin typeface="Arial"/>
                <a:ea typeface="Arial"/>
                <a:cs typeface="Arial"/>
                <a:sym typeface="Arial"/>
              </a:endParaRPr>
            </a:p>
          </p:txBody>
        </p:sp>
        <p:sp>
          <p:nvSpPr>
            <p:cNvPr id="644" name="Google Shape;644;p6"/>
            <p:cNvSpPr/>
            <p:nvPr/>
          </p:nvSpPr>
          <p:spPr>
            <a:xfrm>
              <a:off x="6987777" y="1071289"/>
              <a:ext cx="389698" cy="389698"/>
            </a:xfrm>
            <a:custGeom>
              <a:rect b="b" l="l" r="r" t="t"/>
              <a:pathLst>
                <a:path extrusionOk="0" h="120000" w="120000">
                  <a:moveTo>
                    <a:pt x="0" y="60000"/>
                  </a:moveTo>
                  <a:lnTo>
                    <a:pt x="0" y="60000"/>
                  </a:ln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blipFill rotWithShape="1">
              <a:blip r:embed="rId4">
                <a:alphaModFix/>
              </a:blip>
              <a:stretch>
                <a:fillRect b="0" l="0" r="0" t="0"/>
              </a:stretch>
            </a:blipFill>
            <a:ln cap="flat" cmpd="sng" w="9525">
              <a:solidFill>
                <a:srgbClr val="FFFFFF"/>
              </a:solidFill>
              <a:prstDash val="solid"/>
              <a:miter lim="8000"/>
              <a:headEnd len="sm" w="sm" type="none"/>
              <a:tailEnd len="sm" w="sm" type="none"/>
            </a:ln>
          </p:spPr>
          <p:txBody>
            <a:bodyPr anchorCtr="0" anchor="t" bIns="45675" lIns="91425" spcFirstLastPara="1" rIns="91425" wrap="square" tIns="45675">
              <a:noAutofit/>
            </a:bodyPr>
            <a:lstStyle/>
            <a:p>
              <a:pPr indent="0" lvl="0" marL="0" marR="0" rtl="0" algn="l">
                <a:spcBef>
                  <a:spcPts val="0"/>
                </a:spcBef>
                <a:spcAft>
                  <a:spcPts val="0"/>
                </a:spcAft>
                <a:buNone/>
              </a:pPr>
              <a:r>
                <a:t/>
              </a:r>
              <a:endParaRPr sz="1200">
                <a:solidFill>
                  <a:srgbClr val="44546A"/>
                </a:solidFill>
                <a:latin typeface="Calibri"/>
                <a:ea typeface="Calibri"/>
                <a:cs typeface="Calibri"/>
                <a:sym typeface="Calibri"/>
              </a:endParaRPr>
            </a:p>
          </p:txBody>
        </p:sp>
        <p:sp>
          <p:nvSpPr>
            <p:cNvPr id="645" name="Google Shape;645;p6"/>
            <p:cNvSpPr txBox="1"/>
            <p:nvPr/>
          </p:nvSpPr>
          <p:spPr>
            <a:xfrm>
              <a:off x="2209285" y="1123811"/>
              <a:ext cx="3972429" cy="346211"/>
            </a:xfrm>
            <a:prstGeom prst="rect">
              <a:avLst/>
            </a:prstGeom>
            <a:noFill/>
            <a:ln>
              <a:noFill/>
            </a:ln>
          </p:spPr>
          <p:txBody>
            <a:bodyPr anchorCtr="0" anchor="t" bIns="45675" lIns="91425" spcFirstLastPara="1" rIns="91425" wrap="square" tIns="45675">
              <a:spAutoFit/>
            </a:bodyPr>
            <a:lstStyle/>
            <a:p>
              <a:pPr indent="0" lvl="0" marL="0" marR="0" rtl="0" algn="l">
                <a:spcBef>
                  <a:spcPts val="0"/>
                </a:spcBef>
                <a:spcAft>
                  <a:spcPts val="0"/>
                </a:spcAft>
                <a:buNone/>
              </a:pPr>
              <a:r>
                <a:rPr b="1" i="0" lang="fr-FR" sz="2400" u="none" cap="none" strike="noStrike">
                  <a:solidFill>
                    <a:srgbClr val="44546A"/>
                  </a:solidFill>
                  <a:latin typeface="Poppins ExtraBold"/>
                  <a:ea typeface="Poppins ExtraBold"/>
                  <a:cs typeface="Poppins ExtraBold"/>
                  <a:sym typeface="Poppins ExtraBold"/>
                </a:rPr>
                <a:t>Pratique autonome</a:t>
              </a:r>
              <a:endParaRPr/>
            </a:p>
          </p:txBody>
        </p:sp>
      </p:grpSp>
      <p:grpSp>
        <p:nvGrpSpPr>
          <p:cNvPr id="646" name="Google Shape;646;p6"/>
          <p:cNvGrpSpPr/>
          <p:nvPr/>
        </p:nvGrpSpPr>
        <p:grpSpPr>
          <a:xfrm>
            <a:off x="2336946" y="5539871"/>
            <a:ext cx="7518111" cy="548005"/>
            <a:chOff x="1764463" y="1060636"/>
            <a:chExt cx="5638583" cy="411004"/>
          </a:xfrm>
        </p:grpSpPr>
        <p:sp>
          <p:nvSpPr>
            <p:cNvPr id="647" name="Google Shape;647;p6"/>
            <p:cNvSpPr/>
            <p:nvPr/>
          </p:nvSpPr>
          <p:spPr>
            <a:xfrm>
              <a:off x="1764463" y="1117937"/>
              <a:ext cx="296402" cy="296402"/>
            </a:xfrm>
            <a:custGeom>
              <a:rect b="b" l="l" r="r" t="t"/>
              <a:pathLst>
                <a:path extrusionOk="0" h="120000" w="120000">
                  <a:moveTo>
                    <a:pt x="0" y="60000"/>
                  </a:moveTo>
                  <a:lnTo>
                    <a:pt x="0" y="60000"/>
                  </a:ln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solidFill>
              <a:srgbClr val="F9D7A2"/>
            </a:solidFill>
            <a:ln>
              <a:noFill/>
            </a:ln>
          </p:spPr>
          <p:txBody>
            <a:bodyPr anchorCtr="1" anchor="ctr" bIns="34250" lIns="68550" spcFirstLastPara="1" rIns="68550" wrap="square" tIns="34250">
              <a:noAutofit/>
            </a:bodyPr>
            <a:lstStyle/>
            <a:p>
              <a:pPr indent="0" lvl="0" marL="0" marR="0" rtl="0" algn="ctr">
                <a:spcBef>
                  <a:spcPts val="0"/>
                </a:spcBef>
                <a:spcAft>
                  <a:spcPts val="0"/>
                </a:spcAft>
                <a:buNone/>
              </a:pPr>
              <a:r>
                <a:rPr b="1" i="0" lang="fr-FR" sz="2133" u="none" cap="none" strike="noStrike">
                  <a:solidFill>
                    <a:srgbClr val="FFFFFF"/>
                  </a:solidFill>
                  <a:latin typeface="Calibri"/>
                  <a:ea typeface="Calibri"/>
                  <a:cs typeface="Calibri"/>
                  <a:sym typeface="Calibri"/>
                </a:rPr>
                <a:t>6</a:t>
              </a:r>
              <a:endParaRPr sz="1467">
                <a:solidFill>
                  <a:srgbClr val="000000"/>
                </a:solidFill>
                <a:latin typeface="Arial"/>
                <a:ea typeface="Arial"/>
                <a:cs typeface="Arial"/>
                <a:sym typeface="Arial"/>
              </a:endParaRPr>
            </a:p>
          </p:txBody>
        </p:sp>
        <p:sp>
          <p:nvSpPr>
            <p:cNvPr id="648" name="Google Shape;648;p6"/>
            <p:cNvSpPr/>
            <p:nvPr/>
          </p:nvSpPr>
          <p:spPr>
            <a:xfrm>
              <a:off x="2156845" y="1060636"/>
              <a:ext cx="5246201" cy="411004"/>
            </a:xfrm>
            <a:custGeom>
              <a:rect b="b" l="l" r="r" t="t"/>
              <a:pathLst>
                <a:path extrusionOk="0" h="120000" w="120000">
                  <a:moveTo>
                    <a:pt x="0" y="20000"/>
                  </a:moveTo>
                  <a:lnTo>
                    <a:pt x="0" y="20000"/>
                  </a:lnTo>
                  <a:cubicBezTo>
                    <a:pt x="0" y="8954"/>
                    <a:pt x="702" y="0"/>
                    <a:pt x="1567" y="0"/>
                  </a:cubicBezTo>
                  <a:lnTo>
                    <a:pt x="118433" y="0"/>
                  </a:lnTo>
                  <a:cubicBezTo>
                    <a:pt x="118849" y="0"/>
                    <a:pt x="119247" y="2107"/>
                    <a:pt x="119541" y="5858"/>
                  </a:cubicBezTo>
                  <a:cubicBezTo>
                    <a:pt x="119835" y="9609"/>
                    <a:pt x="120000" y="14696"/>
                    <a:pt x="120000" y="20000"/>
                  </a:cubicBezTo>
                  <a:lnTo>
                    <a:pt x="120000" y="100000"/>
                  </a:lnTo>
                  <a:cubicBezTo>
                    <a:pt x="120000" y="111046"/>
                    <a:pt x="119298" y="120000"/>
                    <a:pt x="118433" y="120000"/>
                  </a:cubicBezTo>
                  <a:lnTo>
                    <a:pt x="1567" y="120000"/>
                  </a:lnTo>
                  <a:lnTo>
                    <a:pt x="1567" y="120000"/>
                  </a:lnTo>
                  <a:cubicBezTo>
                    <a:pt x="1151" y="120000"/>
                    <a:pt x="753" y="117893"/>
                    <a:pt x="459" y="114142"/>
                  </a:cubicBezTo>
                  <a:cubicBezTo>
                    <a:pt x="165" y="110391"/>
                    <a:pt x="0" y="105304"/>
                    <a:pt x="0" y="100000"/>
                  </a:cubicBezTo>
                  <a:close/>
                </a:path>
              </a:pathLst>
            </a:custGeom>
            <a:solidFill>
              <a:srgbClr val="F2F2F2"/>
            </a:solidFill>
            <a:ln cap="flat" cmpd="sng" w="28575">
              <a:solidFill>
                <a:srgbClr val="F9D7A2"/>
              </a:solidFill>
              <a:prstDash val="solid"/>
              <a:round/>
              <a:headEnd len="sm" w="sm" type="none"/>
              <a:tailEnd len="sm" w="sm" type="none"/>
            </a:ln>
          </p:spPr>
          <p:txBody>
            <a:bodyPr anchorCtr="0" anchor="ctr" bIns="45675" lIns="91425" spcFirstLastPara="1" rIns="91425" wrap="square" tIns="45675">
              <a:noAutofit/>
            </a:bodyPr>
            <a:lstStyle/>
            <a:p>
              <a:pPr indent="0" lvl="0" marL="0" marR="0" rtl="0" algn="l">
                <a:spcBef>
                  <a:spcPts val="0"/>
                </a:spcBef>
                <a:spcAft>
                  <a:spcPts val="0"/>
                </a:spcAft>
                <a:buNone/>
              </a:pPr>
              <a:r>
                <a:t/>
              </a:r>
              <a:endParaRPr b="1" sz="2000">
                <a:solidFill>
                  <a:srgbClr val="44546A"/>
                </a:solidFill>
                <a:latin typeface="Calibri"/>
                <a:ea typeface="Calibri"/>
                <a:cs typeface="Calibri"/>
                <a:sym typeface="Calibri"/>
              </a:endParaRPr>
            </a:p>
          </p:txBody>
        </p:sp>
        <p:sp>
          <p:nvSpPr>
            <p:cNvPr id="649" name="Google Shape;649;p6"/>
            <p:cNvSpPr txBox="1"/>
            <p:nvPr/>
          </p:nvSpPr>
          <p:spPr>
            <a:xfrm>
              <a:off x="5991640" y="1123811"/>
              <a:ext cx="967973" cy="346211"/>
            </a:xfrm>
            <a:prstGeom prst="rect">
              <a:avLst/>
            </a:prstGeom>
            <a:noFill/>
            <a:ln>
              <a:noFill/>
            </a:ln>
          </p:spPr>
          <p:txBody>
            <a:bodyPr anchorCtr="0" anchor="t" bIns="45675" lIns="91425" spcFirstLastPara="1" rIns="91425" wrap="square" tIns="45675">
              <a:spAutoFit/>
            </a:bodyPr>
            <a:lstStyle/>
            <a:p>
              <a:pPr indent="0" lvl="0" marL="0" marR="0" rtl="0" algn="ctr">
                <a:spcBef>
                  <a:spcPts val="0"/>
                </a:spcBef>
                <a:spcAft>
                  <a:spcPts val="0"/>
                </a:spcAft>
                <a:buNone/>
              </a:pPr>
              <a:r>
                <a:rPr b="1" i="0" lang="fr-FR" sz="2400" u="none" cap="none" strike="noStrike">
                  <a:solidFill>
                    <a:srgbClr val="44546A"/>
                  </a:solidFill>
                  <a:latin typeface="Poppins ExtraBold"/>
                  <a:ea typeface="Poppins ExtraBold"/>
                  <a:cs typeface="Poppins ExtraBold"/>
                  <a:sym typeface="Poppins ExtraBold"/>
                </a:rPr>
                <a:t>5 min</a:t>
              </a:r>
              <a:endParaRPr b="1" sz="1467">
                <a:solidFill>
                  <a:srgbClr val="000000"/>
                </a:solidFill>
                <a:latin typeface="Arial"/>
                <a:ea typeface="Arial"/>
                <a:cs typeface="Arial"/>
                <a:sym typeface="Arial"/>
              </a:endParaRPr>
            </a:p>
          </p:txBody>
        </p:sp>
        <p:sp>
          <p:nvSpPr>
            <p:cNvPr id="650" name="Google Shape;650;p6"/>
            <p:cNvSpPr/>
            <p:nvPr/>
          </p:nvSpPr>
          <p:spPr>
            <a:xfrm>
              <a:off x="6987777" y="1071289"/>
              <a:ext cx="389698" cy="389698"/>
            </a:xfrm>
            <a:custGeom>
              <a:rect b="b" l="l" r="r" t="t"/>
              <a:pathLst>
                <a:path extrusionOk="0" h="120000" w="120000">
                  <a:moveTo>
                    <a:pt x="0" y="60000"/>
                  </a:moveTo>
                  <a:lnTo>
                    <a:pt x="0" y="60000"/>
                  </a:ln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blipFill rotWithShape="1">
              <a:blip r:embed="rId4">
                <a:alphaModFix/>
              </a:blip>
              <a:stretch>
                <a:fillRect b="0" l="0" r="0" t="0"/>
              </a:stretch>
            </a:blipFill>
            <a:ln cap="flat" cmpd="sng" w="9525">
              <a:solidFill>
                <a:srgbClr val="FFFFFF"/>
              </a:solidFill>
              <a:prstDash val="solid"/>
              <a:miter lim="8000"/>
              <a:headEnd len="sm" w="sm" type="none"/>
              <a:tailEnd len="sm" w="sm" type="none"/>
            </a:ln>
          </p:spPr>
          <p:txBody>
            <a:bodyPr anchorCtr="0" anchor="t" bIns="45675" lIns="91425" spcFirstLastPara="1" rIns="91425" wrap="square" tIns="45675">
              <a:noAutofit/>
            </a:bodyPr>
            <a:lstStyle/>
            <a:p>
              <a:pPr indent="0" lvl="0" marL="0" marR="0" rtl="0" algn="l">
                <a:spcBef>
                  <a:spcPts val="0"/>
                </a:spcBef>
                <a:spcAft>
                  <a:spcPts val="0"/>
                </a:spcAft>
                <a:buNone/>
              </a:pPr>
              <a:r>
                <a:t/>
              </a:r>
              <a:endParaRPr sz="1200">
                <a:solidFill>
                  <a:srgbClr val="44546A"/>
                </a:solidFill>
                <a:latin typeface="Calibri"/>
                <a:ea typeface="Calibri"/>
                <a:cs typeface="Calibri"/>
                <a:sym typeface="Calibri"/>
              </a:endParaRPr>
            </a:p>
          </p:txBody>
        </p:sp>
        <p:sp>
          <p:nvSpPr>
            <p:cNvPr id="651" name="Google Shape;651;p6"/>
            <p:cNvSpPr txBox="1"/>
            <p:nvPr/>
          </p:nvSpPr>
          <p:spPr>
            <a:xfrm>
              <a:off x="2209285" y="1123811"/>
              <a:ext cx="3972429" cy="346211"/>
            </a:xfrm>
            <a:prstGeom prst="rect">
              <a:avLst/>
            </a:prstGeom>
            <a:noFill/>
            <a:ln>
              <a:noFill/>
            </a:ln>
          </p:spPr>
          <p:txBody>
            <a:bodyPr anchorCtr="0" anchor="t" bIns="45675" lIns="91425" spcFirstLastPara="1" rIns="91425" wrap="square" tIns="45675">
              <a:spAutoFit/>
            </a:bodyPr>
            <a:lstStyle/>
            <a:p>
              <a:pPr indent="0" lvl="0" marL="0" marR="0" rtl="0" algn="l">
                <a:spcBef>
                  <a:spcPts val="0"/>
                </a:spcBef>
                <a:spcAft>
                  <a:spcPts val="0"/>
                </a:spcAft>
                <a:buNone/>
              </a:pPr>
              <a:r>
                <a:rPr b="1" i="0" lang="fr-FR" sz="2400" u="none" cap="none" strike="noStrike">
                  <a:solidFill>
                    <a:srgbClr val="44546A"/>
                  </a:solidFill>
                  <a:latin typeface="Poppins ExtraBold"/>
                  <a:ea typeface="Poppins ExtraBold"/>
                  <a:cs typeface="Poppins ExtraBold"/>
                  <a:sym typeface="Poppins ExtraBold"/>
                </a:rPr>
                <a:t>Clôture</a:t>
              </a:r>
              <a:endParaRPr/>
            </a:p>
          </p:txBody>
        </p:sp>
      </p:grpSp>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8" name="Shape 1648"/>
        <p:cNvGrpSpPr/>
        <p:nvPr/>
      </p:nvGrpSpPr>
      <p:grpSpPr>
        <a:xfrm>
          <a:off x="0" y="0"/>
          <a:ext cx="0" cy="0"/>
          <a:chOff x="0" y="0"/>
          <a:chExt cx="0" cy="0"/>
        </a:xfrm>
      </p:grpSpPr>
      <p:pic>
        <p:nvPicPr>
          <p:cNvPr id="1649" name="Google Shape;1649;p60"/>
          <p:cNvPicPr preferRelativeResize="0"/>
          <p:nvPr/>
        </p:nvPicPr>
        <p:blipFill rotWithShape="1">
          <a:blip r:embed="rId3">
            <a:alphaModFix/>
          </a:blip>
          <a:srcRect b="0" l="0" r="0" t="0"/>
          <a:stretch/>
        </p:blipFill>
        <p:spPr>
          <a:xfrm>
            <a:off x="11176808" y="212713"/>
            <a:ext cx="583170" cy="583170"/>
          </a:xfrm>
          <a:prstGeom prst="rect">
            <a:avLst/>
          </a:prstGeom>
          <a:noFill/>
          <a:ln>
            <a:noFill/>
          </a:ln>
        </p:spPr>
      </p:pic>
      <p:sp>
        <p:nvSpPr>
          <p:cNvPr id="1650" name="Google Shape;1650;p60"/>
          <p:cNvSpPr/>
          <p:nvPr/>
        </p:nvSpPr>
        <p:spPr>
          <a:xfrm>
            <a:off x="852805" y="255666"/>
            <a:ext cx="10324003" cy="391229"/>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800">
                <a:solidFill>
                  <a:srgbClr val="A5A5A5"/>
                </a:solidFill>
                <a:latin typeface="Calibri"/>
                <a:ea typeface="Calibri"/>
                <a:cs typeface="Calibri"/>
                <a:sym typeface="Calibri"/>
              </a:rPr>
              <a:t>Nous avons donc appris à expliquer la conservation de la masse lors d’une réaction chimique.</a:t>
            </a:r>
            <a:endParaRPr/>
          </a:p>
        </p:txBody>
      </p:sp>
      <p:sp>
        <p:nvSpPr>
          <p:cNvPr id="1651" name="Google Shape;1651;p60"/>
          <p:cNvSpPr txBox="1"/>
          <p:nvPr/>
        </p:nvSpPr>
        <p:spPr>
          <a:xfrm>
            <a:off x="11757947" y="71000"/>
            <a:ext cx="365440" cy="369332"/>
          </a:xfrm>
          <a:prstGeom prst="rect">
            <a:avLst/>
          </a:prstGeom>
          <a:solidFill>
            <a:srgbClr val="F7C475"/>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chemeClr val="lt1"/>
                </a:solidFill>
                <a:latin typeface="Calibri"/>
                <a:ea typeface="Calibri"/>
                <a:cs typeface="Calibri"/>
                <a:sym typeface="Calibri"/>
              </a:rPr>
              <a:t>C</a:t>
            </a:r>
            <a:endParaRPr b="1" sz="1800">
              <a:solidFill>
                <a:schemeClr val="lt1"/>
              </a:solidFill>
              <a:latin typeface="Calibri"/>
              <a:ea typeface="Calibri"/>
              <a:cs typeface="Calibri"/>
              <a:sym typeface="Calibri"/>
            </a:endParaRPr>
          </a:p>
        </p:txBody>
      </p:sp>
      <p:sp>
        <p:nvSpPr>
          <p:cNvPr id="1652" name="Google Shape;1652;p60"/>
          <p:cNvSpPr txBox="1"/>
          <p:nvPr/>
        </p:nvSpPr>
        <p:spPr>
          <a:xfrm>
            <a:off x="923297" y="2913928"/>
            <a:ext cx="10834650" cy="80021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800">
                <a:solidFill>
                  <a:srgbClr val="FF0000"/>
                </a:solidFill>
                <a:latin typeface="Calibri"/>
                <a:ea typeface="Calibri"/>
                <a:cs typeface="Calibri"/>
                <a:sym typeface="Calibri"/>
              </a:rPr>
              <a:t>Expliquer la conservation de la masse </a:t>
            </a:r>
            <a:r>
              <a:rPr b="1" lang="fr-FR" sz="2800">
                <a:solidFill>
                  <a:srgbClr val="0070C0"/>
                </a:solidFill>
                <a:latin typeface="Calibri"/>
                <a:ea typeface="Calibri"/>
                <a:cs typeface="Calibri"/>
                <a:sym typeface="Calibri"/>
              </a:rPr>
              <a:t>lors d’une réaction chimique</a:t>
            </a:r>
            <a:r>
              <a:rPr b="1" lang="fr-FR" sz="2800">
                <a:solidFill>
                  <a:srgbClr val="0040C0"/>
                </a:solidFill>
                <a:latin typeface="Calibri"/>
                <a:ea typeface="Calibri"/>
                <a:cs typeface="Calibri"/>
                <a:sym typeface="Calibri"/>
              </a:rPr>
              <a:t>.</a:t>
            </a:r>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6" name="Shape 1656"/>
        <p:cNvGrpSpPr/>
        <p:nvPr/>
      </p:nvGrpSpPr>
      <p:grpSpPr>
        <a:xfrm>
          <a:off x="0" y="0"/>
          <a:ext cx="0" cy="0"/>
          <a:chOff x="0" y="0"/>
          <a:chExt cx="0" cy="0"/>
        </a:xfrm>
      </p:grpSpPr>
      <p:pic>
        <p:nvPicPr>
          <p:cNvPr id="1657" name="Google Shape;1657;p61"/>
          <p:cNvPicPr preferRelativeResize="0"/>
          <p:nvPr/>
        </p:nvPicPr>
        <p:blipFill rotWithShape="1">
          <a:blip r:embed="rId3">
            <a:alphaModFix/>
          </a:blip>
          <a:srcRect b="0" l="0" r="0" t="0"/>
          <a:stretch/>
        </p:blipFill>
        <p:spPr>
          <a:xfrm>
            <a:off x="11176808" y="212713"/>
            <a:ext cx="583170" cy="583170"/>
          </a:xfrm>
          <a:prstGeom prst="rect">
            <a:avLst/>
          </a:prstGeom>
          <a:noFill/>
          <a:ln>
            <a:noFill/>
          </a:ln>
        </p:spPr>
      </p:pic>
      <p:sp>
        <p:nvSpPr>
          <p:cNvPr id="1658" name="Google Shape;1658;p61"/>
          <p:cNvSpPr/>
          <p:nvPr/>
        </p:nvSpPr>
        <p:spPr>
          <a:xfrm>
            <a:off x="852805" y="307027"/>
            <a:ext cx="10324003" cy="391229"/>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800">
                <a:solidFill>
                  <a:srgbClr val="A5A5A5"/>
                </a:solidFill>
                <a:latin typeface="Calibri"/>
                <a:ea typeface="Calibri"/>
                <a:cs typeface="Calibri"/>
                <a:sym typeface="Calibri"/>
              </a:rPr>
              <a:t>Ce qu’il faut retenir, c’est que lors d’une transformation chimique, il y a toujours conservation de la masse, que les réactifs et les produits soient à l’état solide, liquide ou gazeux.</a:t>
            </a:r>
            <a:endParaRPr/>
          </a:p>
        </p:txBody>
      </p:sp>
      <p:sp>
        <p:nvSpPr>
          <p:cNvPr id="1659" name="Google Shape;1659;p61"/>
          <p:cNvSpPr txBox="1"/>
          <p:nvPr/>
        </p:nvSpPr>
        <p:spPr>
          <a:xfrm>
            <a:off x="11757947" y="71000"/>
            <a:ext cx="365440" cy="369332"/>
          </a:xfrm>
          <a:prstGeom prst="rect">
            <a:avLst/>
          </a:prstGeom>
          <a:solidFill>
            <a:srgbClr val="F7C475"/>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chemeClr val="lt1"/>
                </a:solidFill>
                <a:latin typeface="Calibri"/>
                <a:ea typeface="Calibri"/>
                <a:cs typeface="Calibri"/>
                <a:sym typeface="Calibri"/>
              </a:rPr>
              <a:t>C</a:t>
            </a:r>
            <a:endParaRPr b="1" sz="1800">
              <a:solidFill>
                <a:schemeClr val="lt1"/>
              </a:solidFill>
              <a:latin typeface="Calibri"/>
              <a:ea typeface="Calibri"/>
              <a:cs typeface="Calibri"/>
              <a:sym typeface="Calibri"/>
            </a:endParaRPr>
          </a:p>
        </p:txBody>
      </p:sp>
      <p:pic>
        <p:nvPicPr>
          <p:cNvPr descr="Une image contenant texte, capture d’écran&#10;&#10;Le contenu généré par l’IA peut être incorrect." id="1660" name="Google Shape;1660;p61"/>
          <p:cNvPicPr preferRelativeResize="0"/>
          <p:nvPr/>
        </p:nvPicPr>
        <p:blipFill rotWithShape="1">
          <a:blip r:embed="rId4">
            <a:alphaModFix/>
          </a:blip>
          <a:srcRect b="0" l="0" r="0" t="0"/>
          <a:stretch/>
        </p:blipFill>
        <p:spPr>
          <a:xfrm>
            <a:off x="1258432" y="1159152"/>
            <a:ext cx="8627180" cy="4950021"/>
          </a:xfrm>
          <a:prstGeom prst="rect">
            <a:avLst/>
          </a:prstGeom>
          <a:noFill/>
          <a:ln>
            <a:noFill/>
          </a:ln>
        </p:spPr>
      </p:pic>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4" name="Shape 1664"/>
        <p:cNvGrpSpPr/>
        <p:nvPr/>
      </p:nvGrpSpPr>
      <p:grpSpPr>
        <a:xfrm>
          <a:off x="0" y="0"/>
          <a:ext cx="0" cy="0"/>
          <a:chOff x="0" y="0"/>
          <a:chExt cx="0" cy="0"/>
        </a:xfrm>
      </p:grpSpPr>
      <p:sp>
        <p:nvSpPr>
          <p:cNvPr id="1665" name="Google Shape;1665;p62"/>
          <p:cNvSpPr txBox="1"/>
          <p:nvPr/>
        </p:nvSpPr>
        <p:spPr>
          <a:xfrm>
            <a:off x="764667" y="557626"/>
            <a:ext cx="11176000"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L’enseignant.e peut revenir sur les activités du modelage, de la pratique en binôme et de la pratique autonome pour rappeler la tâche principale.</a:t>
            </a:r>
            <a:endParaRPr/>
          </a:p>
        </p:txBody>
      </p:sp>
      <p:sp>
        <p:nvSpPr>
          <p:cNvPr id="1666" name="Google Shape;1666;p62"/>
          <p:cNvSpPr txBox="1"/>
          <p:nvPr/>
        </p:nvSpPr>
        <p:spPr>
          <a:xfrm>
            <a:off x="923925" y="212713"/>
            <a:ext cx="10591800" cy="5080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b="1" sz="1600">
              <a:solidFill>
                <a:srgbClr val="A5A5A5"/>
              </a:solidFill>
              <a:latin typeface="Calibri"/>
              <a:ea typeface="Calibri"/>
              <a:cs typeface="Calibri"/>
              <a:sym typeface="Calibri"/>
            </a:endParaRPr>
          </a:p>
        </p:txBody>
      </p:sp>
      <p:pic>
        <p:nvPicPr>
          <p:cNvPr id="1667" name="Google Shape;1667;p62"/>
          <p:cNvPicPr preferRelativeResize="0"/>
          <p:nvPr/>
        </p:nvPicPr>
        <p:blipFill rotWithShape="1">
          <a:blip r:embed="rId3">
            <a:alphaModFix/>
          </a:blip>
          <a:srcRect b="0" l="0" r="0" t="0"/>
          <a:stretch/>
        </p:blipFill>
        <p:spPr>
          <a:xfrm>
            <a:off x="11176808" y="212713"/>
            <a:ext cx="583170" cy="583170"/>
          </a:xfrm>
          <a:prstGeom prst="rect">
            <a:avLst/>
          </a:prstGeom>
          <a:noFill/>
          <a:ln>
            <a:noFill/>
          </a:ln>
        </p:spPr>
      </p:pic>
      <p:sp>
        <p:nvSpPr>
          <p:cNvPr id="1668" name="Google Shape;1668;p62"/>
          <p:cNvSpPr txBox="1"/>
          <p:nvPr/>
        </p:nvSpPr>
        <p:spPr>
          <a:xfrm>
            <a:off x="11757947" y="71000"/>
            <a:ext cx="365440" cy="369332"/>
          </a:xfrm>
          <a:prstGeom prst="rect">
            <a:avLst/>
          </a:prstGeom>
          <a:solidFill>
            <a:srgbClr val="F7C475"/>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chemeClr val="lt1"/>
                </a:solidFill>
                <a:latin typeface="Calibri"/>
                <a:ea typeface="Calibri"/>
                <a:cs typeface="Calibri"/>
                <a:sym typeface="Calibri"/>
              </a:rPr>
              <a:t>C</a:t>
            </a:r>
            <a:endParaRPr b="1" sz="1800">
              <a:solidFill>
                <a:schemeClr val="lt1"/>
              </a:solidFill>
              <a:latin typeface="Calibri"/>
              <a:ea typeface="Calibri"/>
              <a:cs typeface="Calibri"/>
              <a:sym typeface="Calibri"/>
            </a:endParaRPr>
          </a:p>
        </p:txBody>
      </p:sp>
      <p:sp>
        <p:nvSpPr>
          <p:cNvPr id="1669" name="Google Shape;1669;p62"/>
          <p:cNvSpPr txBox="1"/>
          <p:nvPr/>
        </p:nvSpPr>
        <p:spPr>
          <a:xfrm>
            <a:off x="923925" y="144950"/>
            <a:ext cx="1025288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rgbClr val="A5A5A5"/>
                </a:solidFill>
                <a:latin typeface="Calibri"/>
                <a:ea typeface="Calibri"/>
                <a:cs typeface="Calibri"/>
                <a:sym typeface="Calibri"/>
              </a:rPr>
              <a:t>Et voila ce que Je dois faire pour expliquer la conservation de la masse lors d’une réaction chimique.</a:t>
            </a:r>
            <a:endParaRPr/>
          </a:p>
        </p:txBody>
      </p:sp>
      <p:sp>
        <p:nvSpPr>
          <p:cNvPr id="1670" name="Google Shape;1670;p62"/>
          <p:cNvSpPr txBox="1"/>
          <p:nvPr/>
        </p:nvSpPr>
        <p:spPr>
          <a:xfrm>
            <a:off x="688063" y="1376379"/>
            <a:ext cx="8731045"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1</a:t>
            </a:r>
            <a:r>
              <a:rPr lang="fr-FR" sz="2400">
                <a:solidFill>
                  <a:schemeClr val="dk1"/>
                </a:solidFill>
                <a:latin typeface="Calibri"/>
                <a:ea typeface="Calibri"/>
                <a:cs typeface="Calibri"/>
                <a:sym typeface="Calibri"/>
              </a:rPr>
              <a:t>.J’identifie les réactifs et les produits et leurs masses pour vérifier la conservation de la masse. </a:t>
            </a:r>
            <a:endParaRPr/>
          </a:p>
        </p:txBody>
      </p:sp>
      <p:sp>
        <p:nvSpPr>
          <p:cNvPr id="1671" name="Google Shape;1671;p62"/>
          <p:cNvSpPr txBox="1"/>
          <p:nvPr/>
        </p:nvSpPr>
        <p:spPr>
          <a:xfrm>
            <a:off x="751437" y="2406964"/>
            <a:ext cx="9950245"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2</a:t>
            </a:r>
            <a:r>
              <a:rPr lang="fr-FR" sz="2400">
                <a:solidFill>
                  <a:schemeClr val="dk1"/>
                </a:solidFill>
                <a:latin typeface="Calibri"/>
                <a:ea typeface="Calibri"/>
                <a:cs typeface="Calibri"/>
                <a:sym typeface="Calibri"/>
              </a:rPr>
              <a:t>. J’écris l’équation littérale de la réaction chimique.</a:t>
            </a:r>
            <a:endParaRPr/>
          </a:p>
        </p:txBody>
      </p:sp>
      <p:sp>
        <p:nvSpPr>
          <p:cNvPr id="1672" name="Google Shape;1672;p62"/>
          <p:cNvSpPr txBox="1"/>
          <p:nvPr/>
        </p:nvSpPr>
        <p:spPr>
          <a:xfrm>
            <a:off x="751437" y="3158375"/>
            <a:ext cx="11176000"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3</a:t>
            </a:r>
            <a:r>
              <a:rPr lang="fr-FR" sz="2400">
                <a:solidFill>
                  <a:schemeClr val="dk1"/>
                </a:solidFill>
                <a:latin typeface="Calibri"/>
                <a:ea typeface="Calibri"/>
                <a:cs typeface="Calibri"/>
                <a:sym typeface="Calibri"/>
              </a:rPr>
              <a:t>. J’associe à chaque réactif et à chaque produit son symbole chimique ainsi que son modèle moléculaire.</a:t>
            </a:r>
            <a:endParaRPr/>
          </a:p>
        </p:txBody>
      </p:sp>
      <p:sp>
        <p:nvSpPr>
          <p:cNvPr id="1673" name="Google Shape;1673;p62"/>
          <p:cNvSpPr txBox="1"/>
          <p:nvPr/>
        </p:nvSpPr>
        <p:spPr>
          <a:xfrm>
            <a:off x="847511" y="4329635"/>
            <a:ext cx="1117600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4</a:t>
            </a:r>
            <a:r>
              <a:rPr lang="fr-FR" sz="2400">
                <a:solidFill>
                  <a:schemeClr val="dk1"/>
                </a:solidFill>
                <a:latin typeface="Calibri"/>
                <a:ea typeface="Calibri"/>
                <a:cs typeface="Calibri"/>
                <a:sym typeface="Calibri"/>
              </a:rPr>
              <a:t>. Je vérifie que les atomes se conservent en genre et en nombre.</a:t>
            </a:r>
            <a:endParaRPr/>
          </a:p>
        </p:txBody>
      </p:sp>
      <p:sp>
        <p:nvSpPr>
          <p:cNvPr id="1674" name="Google Shape;1674;p62"/>
          <p:cNvSpPr txBox="1"/>
          <p:nvPr/>
        </p:nvSpPr>
        <p:spPr>
          <a:xfrm>
            <a:off x="847511" y="5126066"/>
            <a:ext cx="11176000"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5</a:t>
            </a:r>
            <a:r>
              <a:rPr lang="fr-FR" sz="2400">
                <a:solidFill>
                  <a:schemeClr val="dk1"/>
                </a:solidFill>
                <a:latin typeface="Calibri"/>
                <a:ea typeface="Calibri"/>
                <a:cs typeface="Calibri"/>
                <a:sym typeface="Calibri"/>
              </a:rPr>
              <a:t>. Je compare la masse totale des réactifs consommés à la masse totale des produits formés afin de montrer que la masse se conserve.</a:t>
            </a:r>
            <a:endParaRPr/>
          </a:p>
        </p:txBody>
      </p:sp>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9" name="Shape 1679"/>
        <p:cNvGrpSpPr/>
        <p:nvPr/>
      </p:nvGrpSpPr>
      <p:grpSpPr>
        <a:xfrm>
          <a:off x="0" y="0"/>
          <a:ext cx="0" cy="0"/>
          <a:chOff x="0" y="0"/>
          <a:chExt cx="0" cy="0"/>
        </a:xfrm>
      </p:grpSpPr>
      <p:sp>
        <p:nvSpPr>
          <p:cNvPr id="1680" name="Google Shape;1680;p63"/>
          <p:cNvSpPr txBox="1"/>
          <p:nvPr>
            <p:ph idx="4294967295" type="title"/>
          </p:nvPr>
        </p:nvSpPr>
        <p:spPr>
          <a:xfrm>
            <a:off x="919576" y="226150"/>
            <a:ext cx="10160000" cy="471487"/>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A5A5A5"/>
              </a:buClr>
              <a:buSzPts val="1600"/>
              <a:buFont typeface="Calibri"/>
              <a:buNone/>
            </a:pPr>
            <a:r>
              <a:rPr b="1" lang="fr-FR" sz="1600">
                <a:solidFill>
                  <a:srgbClr val="A5A5A5"/>
                </a:solidFill>
                <a:latin typeface="Calibri"/>
                <a:ea typeface="Calibri"/>
                <a:cs typeface="Calibri"/>
                <a:sym typeface="Calibri"/>
              </a:rPr>
              <a:t>Voici le lexique important de cette leçon. Retenez-le!</a:t>
            </a:r>
            <a:endParaRPr/>
          </a:p>
        </p:txBody>
      </p:sp>
      <p:sp>
        <p:nvSpPr>
          <p:cNvPr id="1681" name="Google Shape;1681;p63"/>
          <p:cNvSpPr txBox="1"/>
          <p:nvPr>
            <p:ph idx="4294967295" type="body"/>
          </p:nvPr>
        </p:nvSpPr>
        <p:spPr>
          <a:xfrm>
            <a:off x="777432" y="704216"/>
            <a:ext cx="10179050" cy="2921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A5A5A5"/>
              </a:buClr>
              <a:buSzPts val="1400"/>
              <a:buNone/>
            </a:pPr>
            <a:r>
              <a:rPr i="1" lang="fr-FR" sz="1400">
                <a:solidFill>
                  <a:srgbClr val="A5A5A5"/>
                </a:solidFill>
                <a:latin typeface="Calibri"/>
                <a:ea typeface="Calibri"/>
                <a:cs typeface="Calibri"/>
                <a:sym typeface="Calibri"/>
              </a:rPr>
              <a:t>Faire participer les élèves à la lecture de la carte</a:t>
            </a:r>
            <a:endParaRPr/>
          </a:p>
        </p:txBody>
      </p:sp>
      <p:grpSp>
        <p:nvGrpSpPr>
          <p:cNvPr id="1682" name="Google Shape;1682;p63"/>
          <p:cNvGrpSpPr/>
          <p:nvPr/>
        </p:nvGrpSpPr>
        <p:grpSpPr>
          <a:xfrm>
            <a:off x="285342" y="1148295"/>
            <a:ext cx="11463355" cy="5005489"/>
            <a:chOff x="380712" y="1645615"/>
            <a:chExt cx="11463355" cy="4973127"/>
          </a:xfrm>
        </p:grpSpPr>
        <p:sp>
          <p:nvSpPr>
            <p:cNvPr id="1683" name="Google Shape;1683;p63"/>
            <p:cNvSpPr/>
            <p:nvPr/>
          </p:nvSpPr>
          <p:spPr>
            <a:xfrm>
              <a:off x="380712" y="2087382"/>
              <a:ext cx="11428467" cy="4531360"/>
            </a:xfrm>
            <a:prstGeom prst="rect">
              <a:avLst/>
            </a:prstGeom>
            <a:solidFill>
              <a:srgbClr val="F2F2F2"/>
            </a:solidFill>
            <a:ln cap="flat" cmpd="sng" w="25400">
              <a:solidFill>
                <a:srgbClr val="0097A7"/>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1" i="0" sz="1800" u="none" cap="none" strike="noStrike">
                <a:solidFill>
                  <a:srgbClr val="FFFFFF"/>
                </a:solidFill>
                <a:latin typeface="Arial"/>
                <a:ea typeface="Arial"/>
                <a:cs typeface="Arial"/>
                <a:sym typeface="Arial"/>
              </a:endParaRPr>
            </a:p>
          </p:txBody>
        </p:sp>
        <p:sp>
          <p:nvSpPr>
            <p:cNvPr id="1684" name="Google Shape;1684;p63"/>
            <p:cNvSpPr/>
            <p:nvPr/>
          </p:nvSpPr>
          <p:spPr>
            <a:xfrm>
              <a:off x="4673600" y="2922668"/>
              <a:ext cx="2702560" cy="1716575"/>
            </a:xfrm>
            <a:prstGeom prst="roundRect">
              <a:avLst>
                <a:gd fmla="val 16667" name="adj"/>
              </a:avLst>
            </a:prstGeom>
            <a:solidFill>
              <a:srgbClr val="FEEDD8"/>
            </a:solidFill>
            <a:ln cap="flat" cmpd="sng" w="2540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800">
                  <a:solidFill>
                    <a:schemeClr val="dk1"/>
                  </a:solidFill>
                  <a:latin typeface="Calibri"/>
                  <a:ea typeface="Calibri"/>
                  <a:cs typeface="Calibri"/>
                  <a:sym typeface="Calibri"/>
                </a:rPr>
                <a:t>Expliquer la conservation de la masse lors d’une réaction chimique.</a:t>
              </a:r>
              <a:endParaRPr/>
            </a:p>
          </p:txBody>
        </p:sp>
        <p:sp>
          <p:nvSpPr>
            <p:cNvPr id="1685" name="Google Shape;1685;p63"/>
            <p:cNvSpPr/>
            <p:nvPr/>
          </p:nvSpPr>
          <p:spPr>
            <a:xfrm>
              <a:off x="680393" y="2624587"/>
              <a:ext cx="2834967" cy="1451194"/>
            </a:xfrm>
            <a:prstGeom prst="roundRect">
              <a:avLst>
                <a:gd fmla="val 8096" name="adj"/>
              </a:avLst>
            </a:prstGeom>
            <a:solidFill>
              <a:srgbClr val="FEEDD8"/>
            </a:solidFill>
            <a:ln cap="flat" cmpd="sng" w="2540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000"/>
                <a:buFont typeface="Calibri"/>
                <a:buNone/>
              </a:pPr>
              <a:r>
                <a:t/>
              </a:r>
              <a:endParaRPr b="1" i="0" sz="2000" u="none" cap="none" strike="noStrike">
                <a:solidFill>
                  <a:srgbClr val="000000"/>
                </a:solidFill>
                <a:latin typeface="Arial"/>
                <a:ea typeface="Arial"/>
                <a:cs typeface="Arial"/>
                <a:sym typeface="Arial"/>
              </a:endParaRPr>
            </a:p>
          </p:txBody>
        </p:sp>
        <p:sp>
          <p:nvSpPr>
            <p:cNvPr id="1686" name="Google Shape;1686;p63"/>
            <p:cNvSpPr txBox="1"/>
            <p:nvPr/>
          </p:nvSpPr>
          <p:spPr>
            <a:xfrm>
              <a:off x="4881880" y="2610818"/>
              <a:ext cx="2286000" cy="307777"/>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0" i="1" lang="fr-FR" sz="1400" u="none" cap="none" strike="noStrike">
                  <a:solidFill>
                    <a:srgbClr val="000000"/>
                  </a:solidFill>
                  <a:latin typeface="Arial"/>
                  <a:ea typeface="Arial"/>
                  <a:cs typeface="Arial"/>
                  <a:sym typeface="Arial"/>
                </a:rPr>
                <a:t>Ma </a:t>
              </a:r>
              <a:r>
                <a:rPr i="1" lang="fr-FR" sz="1400">
                  <a:solidFill>
                    <a:srgbClr val="000000"/>
                  </a:solidFill>
                  <a:latin typeface="Arial"/>
                  <a:ea typeface="Arial"/>
                  <a:cs typeface="Arial"/>
                  <a:sym typeface="Arial"/>
                </a:rPr>
                <a:t>tâche</a:t>
              </a:r>
              <a:endParaRPr b="0" i="1" sz="1400" u="none" cap="none" strike="noStrike">
                <a:solidFill>
                  <a:srgbClr val="000000"/>
                </a:solidFill>
                <a:latin typeface="Arial"/>
                <a:ea typeface="Arial"/>
                <a:cs typeface="Arial"/>
                <a:sym typeface="Arial"/>
              </a:endParaRPr>
            </a:p>
          </p:txBody>
        </p:sp>
        <p:sp>
          <p:nvSpPr>
            <p:cNvPr id="1687" name="Google Shape;1687;p63"/>
            <p:cNvSpPr/>
            <p:nvPr/>
          </p:nvSpPr>
          <p:spPr>
            <a:xfrm>
              <a:off x="8432608" y="2582504"/>
              <a:ext cx="2824480" cy="1415202"/>
            </a:xfrm>
            <a:prstGeom prst="roundRect">
              <a:avLst>
                <a:gd fmla="val 16667" name="adj"/>
              </a:avLst>
            </a:prstGeom>
            <a:solidFill>
              <a:srgbClr val="0097A7">
                <a:alpha val="29803"/>
              </a:srgbClr>
            </a:solidFill>
            <a:ln cap="flat" cmpd="sng" w="25400">
              <a:solidFill>
                <a:srgbClr val="0097A7"/>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600"/>
                <a:buFont typeface="Calibri"/>
                <a:buNone/>
              </a:pPr>
              <a:r>
                <a:t/>
              </a:r>
              <a:endParaRPr b="1" i="0" sz="1600" u="none" cap="none" strike="noStrike">
                <a:solidFill>
                  <a:srgbClr val="000000"/>
                </a:solidFill>
                <a:latin typeface="Arial"/>
                <a:ea typeface="Arial"/>
                <a:cs typeface="Arial"/>
                <a:sym typeface="Arial"/>
              </a:endParaRPr>
            </a:p>
          </p:txBody>
        </p:sp>
        <p:sp>
          <p:nvSpPr>
            <p:cNvPr id="1688" name="Google Shape;1688;p63"/>
            <p:cNvSpPr txBox="1"/>
            <p:nvPr/>
          </p:nvSpPr>
          <p:spPr>
            <a:xfrm>
              <a:off x="8577345" y="2290638"/>
              <a:ext cx="2286000" cy="307777"/>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0" i="1" lang="fr-FR" sz="1400" u="none" cap="none" strike="noStrike">
                  <a:solidFill>
                    <a:srgbClr val="000000"/>
                  </a:solidFill>
                  <a:latin typeface="Arial"/>
                  <a:ea typeface="Arial"/>
                  <a:cs typeface="Arial"/>
                  <a:sym typeface="Arial"/>
                </a:rPr>
                <a:t>Verbes de consigne</a:t>
              </a:r>
              <a:endParaRPr/>
            </a:p>
          </p:txBody>
        </p:sp>
        <p:sp>
          <p:nvSpPr>
            <p:cNvPr id="1689" name="Google Shape;1689;p63"/>
            <p:cNvSpPr/>
            <p:nvPr/>
          </p:nvSpPr>
          <p:spPr>
            <a:xfrm>
              <a:off x="1550545" y="5217427"/>
              <a:ext cx="9312800" cy="1267333"/>
            </a:xfrm>
            <a:prstGeom prst="roundRect">
              <a:avLst>
                <a:gd fmla="val 16667" name="adj"/>
              </a:avLst>
            </a:prstGeom>
            <a:solidFill>
              <a:srgbClr val="D8E6FC"/>
            </a:solidFill>
            <a:ln cap="flat" cmpd="sng" w="25400">
              <a:solidFill>
                <a:srgbClr val="4285F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600"/>
                <a:buFont typeface="Calibri"/>
                <a:buNone/>
              </a:pPr>
              <a:r>
                <a:t/>
              </a:r>
              <a:endParaRPr b="1" i="0" sz="1600" u="none" cap="none" strike="noStrike">
                <a:solidFill>
                  <a:srgbClr val="000000"/>
                </a:solidFill>
                <a:latin typeface="Arial"/>
                <a:ea typeface="Arial"/>
                <a:cs typeface="Arial"/>
                <a:sym typeface="Arial"/>
              </a:endParaRPr>
            </a:p>
          </p:txBody>
        </p:sp>
        <p:sp>
          <p:nvSpPr>
            <p:cNvPr id="1690" name="Google Shape;1690;p63"/>
            <p:cNvSpPr txBox="1"/>
            <p:nvPr/>
          </p:nvSpPr>
          <p:spPr>
            <a:xfrm>
              <a:off x="3188368" y="4903641"/>
              <a:ext cx="3387023"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1" lang="fr-FR" sz="1400" u="none" cap="none" strike="noStrike">
                  <a:solidFill>
                    <a:srgbClr val="000000"/>
                  </a:solidFill>
                  <a:latin typeface="Arial"/>
                  <a:ea typeface="Arial"/>
                  <a:cs typeface="Arial"/>
                  <a:sym typeface="Arial"/>
                </a:rPr>
                <a:t>Structures pour répondre</a:t>
              </a:r>
              <a:endParaRPr/>
            </a:p>
          </p:txBody>
        </p:sp>
        <p:cxnSp>
          <p:nvCxnSpPr>
            <p:cNvPr id="1691" name="Google Shape;1691;p63"/>
            <p:cNvCxnSpPr>
              <a:stCxn id="1685" idx="3"/>
              <a:endCxn id="1684" idx="1"/>
            </p:cNvCxnSpPr>
            <p:nvPr/>
          </p:nvCxnSpPr>
          <p:spPr>
            <a:xfrm>
              <a:off x="3515360" y="3350184"/>
              <a:ext cx="1158300" cy="430800"/>
            </a:xfrm>
            <a:prstGeom prst="bentConnector3">
              <a:avLst>
                <a:gd fmla="val 50000" name="adj1"/>
              </a:avLst>
            </a:prstGeom>
            <a:noFill/>
            <a:ln cap="flat" cmpd="sng" w="9525">
              <a:solidFill>
                <a:srgbClr val="FFAB40"/>
              </a:solidFill>
              <a:prstDash val="solid"/>
              <a:round/>
              <a:headEnd len="sm" w="sm" type="none"/>
              <a:tailEnd len="sm" w="sm" type="none"/>
            </a:ln>
          </p:spPr>
        </p:cxnSp>
        <p:sp>
          <p:nvSpPr>
            <p:cNvPr id="1692" name="Google Shape;1692;p63"/>
            <p:cNvSpPr txBox="1"/>
            <p:nvPr/>
          </p:nvSpPr>
          <p:spPr>
            <a:xfrm>
              <a:off x="812800" y="2703690"/>
              <a:ext cx="2654492" cy="1590091"/>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rgbClr val="000000"/>
                </a:buClr>
                <a:buSzPts val="1400"/>
                <a:buFont typeface="Arial"/>
                <a:buChar char="•"/>
              </a:pPr>
              <a:r>
                <a:rPr lang="fr-FR" sz="1400">
                  <a:solidFill>
                    <a:srgbClr val="000000"/>
                  </a:solidFill>
                  <a:latin typeface="Arial"/>
                  <a:ea typeface="Arial"/>
                  <a:cs typeface="Arial"/>
                  <a:sym typeface="Arial"/>
                </a:rPr>
                <a:t>Réactifs</a:t>
              </a:r>
              <a:endParaRPr/>
            </a:p>
            <a:p>
              <a:pPr indent="-285750" lvl="0" marL="285750" marR="0" rtl="0" algn="l">
                <a:spcBef>
                  <a:spcPts val="0"/>
                </a:spcBef>
                <a:spcAft>
                  <a:spcPts val="0"/>
                </a:spcAft>
                <a:buClr>
                  <a:srgbClr val="000000"/>
                </a:buClr>
                <a:buSzPts val="1400"/>
                <a:buFont typeface="Arial"/>
                <a:buChar char="•"/>
              </a:pPr>
              <a:r>
                <a:rPr lang="fr-FR" sz="1400">
                  <a:solidFill>
                    <a:srgbClr val="000000"/>
                  </a:solidFill>
                  <a:latin typeface="Arial"/>
                  <a:ea typeface="Arial"/>
                  <a:cs typeface="Arial"/>
                  <a:sym typeface="Arial"/>
                </a:rPr>
                <a:t>Produits</a:t>
              </a:r>
              <a:endParaRPr/>
            </a:p>
            <a:p>
              <a:pPr indent="-285750" lvl="0" marL="285750" marR="0" rtl="0" algn="l">
                <a:spcBef>
                  <a:spcPts val="0"/>
                </a:spcBef>
                <a:spcAft>
                  <a:spcPts val="0"/>
                </a:spcAft>
                <a:buClr>
                  <a:srgbClr val="000000"/>
                </a:buClr>
                <a:buSzPts val="1400"/>
                <a:buFont typeface="Arial"/>
                <a:buChar char="•"/>
              </a:pPr>
              <a:r>
                <a:rPr lang="fr-FR" sz="1400">
                  <a:solidFill>
                    <a:srgbClr val="000000"/>
                  </a:solidFill>
                  <a:latin typeface="Arial"/>
                  <a:ea typeface="Arial"/>
                  <a:cs typeface="Arial"/>
                  <a:sym typeface="Arial"/>
                </a:rPr>
                <a:t>Equation littérale</a:t>
              </a:r>
              <a:endParaRPr/>
            </a:p>
            <a:p>
              <a:pPr indent="-285750" lvl="0" marL="285750" marR="0" rtl="0" algn="l">
                <a:spcBef>
                  <a:spcPts val="0"/>
                </a:spcBef>
                <a:spcAft>
                  <a:spcPts val="0"/>
                </a:spcAft>
                <a:buClr>
                  <a:srgbClr val="000000"/>
                </a:buClr>
                <a:buSzPts val="1400"/>
                <a:buFont typeface="Arial"/>
                <a:buChar char="•"/>
              </a:pPr>
              <a:r>
                <a:rPr lang="fr-FR" sz="1400">
                  <a:solidFill>
                    <a:srgbClr val="000000"/>
                  </a:solidFill>
                  <a:latin typeface="Arial"/>
                  <a:ea typeface="Arial"/>
                  <a:cs typeface="Arial"/>
                  <a:sym typeface="Arial"/>
                </a:rPr>
                <a:t>Modèle</a:t>
              </a:r>
              <a:endParaRPr/>
            </a:p>
            <a:p>
              <a:pPr indent="-285750" lvl="0" marL="285750" marR="0" rtl="0" algn="l">
                <a:spcBef>
                  <a:spcPts val="0"/>
                </a:spcBef>
                <a:spcAft>
                  <a:spcPts val="0"/>
                </a:spcAft>
                <a:buClr>
                  <a:srgbClr val="000000"/>
                </a:buClr>
                <a:buSzPts val="1400"/>
                <a:buFont typeface="Arial"/>
                <a:buChar char="•"/>
              </a:pPr>
              <a:r>
                <a:rPr lang="fr-FR" sz="1400">
                  <a:solidFill>
                    <a:srgbClr val="000000"/>
                  </a:solidFill>
                  <a:latin typeface="Arial"/>
                  <a:ea typeface="Arial"/>
                  <a:cs typeface="Arial"/>
                  <a:sym typeface="Arial"/>
                </a:rPr>
                <a:t>genre</a:t>
              </a:r>
              <a:endParaRPr/>
            </a:p>
            <a:p>
              <a:pPr indent="-285750" lvl="0" marL="285750" marR="0" rtl="0" algn="l">
                <a:spcBef>
                  <a:spcPts val="0"/>
                </a:spcBef>
                <a:spcAft>
                  <a:spcPts val="0"/>
                </a:spcAft>
                <a:buClr>
                  <a:srgbClr val="000000"/>
                </a:buClr>
                <a:buSzPts val="1400"/>
                <a:buFont typeface="Arial"/>
                <a:buChar char="•"/>
              </a:pPr>
              <a:r>
                <a:rPr lang="fr-FR" sz="1400">
                  <a:solidFill>
                    <a:srgbClr val="000000"/>
                  </a:solidFill>
                  <a:latin typeface="Arial"/>
                  <a:ea typeface="Arial"/>
                  <a:cs typeface="Arial"/>
                  <a:sym typeface="Arial"/>
                </a:rPr>
                <a:t>Conservation de la masse</a:t>
              </a:r>
              <a:endParaRPr/>
            </a:p>
            <a:p>
              <a:pPr indent="-196850" lvl="0" marL="285750" marR="0" rtl="0" algn="l">
                <a:spcBef>
                  <a:spcPts val="0"/>
                </a:spcBef>
                <a:spcAft>
                  <a:spcPts val="0"/>
                </a:spcAft>
                <a:buClr>
                  <a:schemeClr val="dk1"/>
                </a:buClr>
                <a:buSzPts val="1400"/>
                <a:buFont typeface="Arial"/>
                <a:buNone/>
              </a:pPr>
              <a:r>
                <a:t/>
              </a:r>
              <a:endParaRPr sz="1400">
                <a:solidFill>
                  <a:srgbClr val="000000"/>
                </a:solidFill>
                <a:latin typeface="Arial"/>
                <a:ea typeface="Arial"/>
                <a:cs typeface="Arial"/>
                <a:sym typeface="Arial"/>
              </a:endParaRPr>
            </a:p>
          </p:txBody>
        </p:sp>
        <p:sp>
          <p:nvSpPr>
            <p:cNvPr id="1693" name="Google Shape;1693;p63"/>
            <p:cNvSpPr txBox="1"/>
            <p:nvPr/>
          </p:nvSpPr>
          <p:spPr>
            <a:xfrm>
              <a:off x="8890958" y="2807267"/>
              <a:ext cx="2479040" cy="73866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lang="fr-FR" sz="1400">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400"/>
                <a:buFont typeface="Arial"/>
                <a:buChar char="•"/>
              </a:pPr>
              <a:r>
                <a:rPr lang="fr-FR" sz="1400">
                  <a:solidFill>
                    <a:srgbClr val="000000"/>
                  </a:solidFill>
                  <a:latin typeface="Arial"/>
                  <a:ea typeface="Arial"/>
                  <a:cs typeface="Arial"/>
                  <a:sym typeface="Arial"/>
                </a:rPr>
                <a:t>Identifier </a:t>
              </a:r>
              <a:endParaRPr/>
            </a:p>
            <a:p>
              <a:pPr indent="-285750" lvl="0" marL="285750" marR="0" rtl="0" algn="l">
                <a:lnSpc>
                  <a:spcPct val="100000"/>
                </a:lnSpc>
                <a:spcBef>
                  <a:spcPts val="0"/>
                </a:spcBef>
                <a:spcAft>
                  <a:spcPts val="0"/>
                </a:spcAft>
                <a:buClr>
                  <a:srgbClr val="000000"/>
                </a:buClr>
                <a:buSzPts val="1400"/>
                <a:buFont typeface="Arial"/>
                <a:buChar char="•"/>
              </a:pPr>
              <a:r>
                <a:rPr lang="fr-FR" sz="1400">
                  <a:solidFill>
                    <a:srgbClr val="000000"/>
                  </a:solidFill>
                  <a:latin typeface="Arial"/>
                  <a:ea typeface="Arial"/>
                  <a:cs typeface="Arial"/>
                  <a:sym typeface="Arial"/>
                </a:rPr>
                <a:t>appliquer</a:t>
              </a:r>
              <a:endParaRPr/>
            </a:p>
          </p:txBody>
        </p:sp>
        <p:cxnSp>
          <p:nvCxnSpPr>
            <p:cNvPr id="1694" name="Google Shape;1694;p63"/>
            <p:cNvCxnSpPr>
              <a:stCxn id="1684" idx="3"/>
              <a:endCxn id="1687" idx="1"/>
            </p:cNvCxnSpPr>
            <p:nvPr/>
          </p:nvCxnSpPr>
          <p:spPr>
            <a:xfrm flipH="1" rot="10800000">
              <a:off x="7376160" y="3290156"/>
              <a:ext cx="1056300" cy="490800"/>
            </a:xfrm>
            <a:prstGeom prst="bentConnector3">
              <a:avLst>
                <a:gd fmla="val 59027" name="adj1"/>
              </a:avLst>
            </a:prstGeom>
            <a:noFill/>
            <a:ln cap="flat" cmpd="sng" w="9525">
              <a:solidFill>
                <a:srgbClr val="FFAB40"/>
              </a:solidFill>
              <a:prstDash val="solid"/>
              <a:round/>
              <a:headEnd len="sm" w="sm" type="none"/>
              <a:tailEnd len="sm" w="sm" type="none"/>
            </a:ln>
          </p:spPr>
        </p:cxnSp>
        <p:cxnSp>
          <p:nvCxnSpPr>
            <p:cNvPr id="1695" name="Google Shape;1695;p63"/>
            <p:cNvCxnSpPr/>
            <p:nvPr/>
          </p:nvCxnSpPr>
          <p:spPr>
            <a:xfrm rot="5400000">
              <a:off x="5706386" y="4860437"/>
              <a:ext cx="574436" cy="62554"/>
            </a:xfrm>
            <a:prstGeom prst="bentConnector3">
              <a:avLst>
                <a:gd fmla="val 132362" name="adj1"/>
              </a:avLst>
            </a:prstGeom>
            <a:noFill/>
            <a:ln cap="flat" cmpd="sng" w="9525">
              <a:solidFill>
                <a:srgbClr val="FFAB40"/>
              </a:solidFill>
              <a:prstDash val="solid"/>
              <a:round/>
              <a:headEnd len="sm" w="sm" type="none"/>
              <a:tailEnd len="sm" w="sm" type="none"/>
            </a:ln>
          </p:spPr>
        </p:cxnSp>
        <p:sp>
          <p:nvSpPr>
            <p:cNvPr id="1696" name="Google Shape;1696;p63"/>
            <p:cNvSpPr/>
            <p:nvPr/>
          </p:nvSpPr>
          <p:spPr>
            <a:xfrm>
              <a:off x="415600" y="1645615"/>
              <a:ext cx="11428467" cy="344835"/>
            </a:xfrm>
            <a:prstGeom prst="rect">
              <a:avLst/>
            </a:prstGeom>
            <a:solidFill>
              <a:srgbClr val="00717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FFFFFF"/>
                </a:buClr>
                <a:buSzPts val="1400"/>
                <a:buFont typeface="Arial"/>
                <a:buNone/>
              </a:pPr>
              <a:r>
                <a:rPr b="1" i="0" lang="fr-FR" sz="1400" u="none" cap="none" strike="noStrike">
                  <a:solidFill>
                    <a:srgbClr val="FFFFFF"/>
                  </a:solidFill>
                  <a:latin typeface="Arial"/>
                  <a:ea typeface="Arial"/>
                  <a:cs typeface="Arial"/>
                  <a:sym typeface="Arial"/>
                </a:rPr>
                <a:t>MA CARTE LEXICALE</a:t>
              </a:r>
              <a:endParaRPr b="1" i="0" sz="1200" u="none" cap="none" strike="noStrike">
                <a:solidFill>
                  <a:srgbClr val="FFFFFF"/>
                </a:solidFill>
                <a:latin typeface="Arial"/>
                <a:ea typeface="Arial"/>
                <a:cs typeface="Arial"/>
                <a:sym typeface="Arial"/>
              </a:endParaRPr>
            </a:p>
          </p:txBody>
        </p:sp>
      </p:grpSp>
      <p:sp>
        <p:nvSpPr>
          <p:cNvPr id="1697" name="Google Shape;1697;p63"/>
          <p:cNvSpPr txBox="1"/>
          <p:nvPr/>
        </p:nvSpPr>
        <p:spPr>
          <a:xfrm>
            <a:off x="777432" y="1825861"/>
            <a:ext cx="2286000" cy="307777"/>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0" i="1" lang="fr-FR" sz="1400" u="none" cap="none" strike="noStrike">
                <a:solidFill>
                  <a:srgbClr val="000000"/>
                </a:solidFill>
                <a:latin typeface="Arial"/>
                <a:ea typeface="Arial"/>
                <a:cs typeface="Arial"/>
                <a:sym typeface="Arial"/>
              </a:rPr>
              <a:t>Termes thématiques</a:t>
            </a:r>
            <a:endParaRPr/>
          </a:p>
        </p:txBody>
      </p:sp>
      <p:pic>
        <p:nvPicPr>
          <p:cNvPr id="1698" name="Google Shape;1698;p63"/>
          <p:cNvPicPr preferRelativeResize="0"/>
          <p:nvPr/>
        </p:nvPicPr>
        <p:blipFill rotWithShape="1">
          <a:blip r:embed="rId3">
            <a:alphaModFix/>
          </a:blip>
          <a:srcRect b="0" l="0" r="0" t="0"/>
          <a:stretch/>
        </p:blipFill>
        <p:spPr>
          <a:xfrm>
            <a:off x="11176808" y="212713"/>
            <a:ext cx="583170" cy="583170"/>
          </a:xfrm>
          <a:prstGeom prst="rect">
            <a:avLst/>
          </a:prstGeom>
          <a:noFill/>
          <a:ln>
            <a:noFill/>
          </a:ln>
        </p:spPr>
      </p:pic>
      <p:sp>
        <p:nvSpPr>
          <p:cNvPr id="1699" name="Google Shape;1699;p63"/>
          <p:cNvSpPr txBox="1"/>
          <p:nvPr/>
        </p:nvSpPr>
        <p:spPr>
          <a:xfrm>
            <a:off x="11757947" y="71000"/>
            <a:ext cx="365440" cy="369332"/>
          </a:xfrm>
          <a:prstGeom prst="rect">
            <a:avLst/>
          </a:prstGeom>
          <a:solidFill>
            <a:srgbClr val="F7C475"/>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chemeClr val="lt1"/>
                </a:solidFill>
                <a:latin typeface="Calibri"/>
                <a:ea typeface="Calibri"/>
                <a:cs typeface="Calibri"/>
                <a:sym typeface="Calibri"/>
              </a:rPr>
              <a:t>C</a:t>
            </a:r>
            <a:endParaRPr b="1" sz="1800">
              <a:solidFill>
                <a:schemeClr val="lt1"/>
              </a:solidFill>
              <a:latin typeface="Calibri"/>
              <a:ea typeface="Calibri"/>
              <a:cs typeface="Calibri"/>
              <a:sym typeface="Calibri"/>
            </a:endParaRPr>
          </a:p>
        </p:txBody>
      </p:sp>
      <p:sp>
        <p:nvSpPr>
          <p:cNvPr id="1700" name="Google Shape;1700;p63"/>
          <p:cNvSpPr txBox="1"/>
          <p:nvPr/>
        </p:nvSpPr>
        <p:spPr>
          <a:xfrm>
            <a:off x="1657562" y="4885299"/>
            <a:ext cx="9079263"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1800">
                <a:solidFill>
                  <a:schemeClr val="dk1"/>
                </a:solidFill>
                <a:latin typeface="Arial"/>
                <a:ea typeface="Arial"/>
                <a:cs typeface="Arial"/>
                <a:sym typeface="Arial"/>
              </a:rPr>
              <a:t>La masse se conserve lors de la reaction de …….……avec……….. car les atomes se conservent en genre et en nombre.</a:t>
            </a:r>
            <a:endParaRPr sz="1800">
              <a:solidFill>
                <a:schemeClr val="dk1"/>
              </a:solidFill>
              <a:latin typeface="Calibri"/>
              <a:ea typeface="Calibri"/>
              <a:cs typeface="Calibri"/>
              <a:sym typeface="Calibri"/>
            </a:endParaRPr>
          </a:p>
        </p:txBody>
      </p:sp>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B27096"/>
            </a:gs>
            <a:gs pos="75000">
              <a:srgbClr val="B27096">
                <a:alpha val="65882"/>
              </a:srgbClr>
            </a:gs>
            <a:gs pos="83000">
              <a:srgbClr val="B27096"/>
            </a:gs>
            <a:gs pos="100000">
              <a:srgbClr val="B27096"/>
            </a:gs>
          </a:gsLst>
          <a:lin ang="5400000" scaled="0"/>
        </a:gradFill>
      </p:bgPr>
    </p:bg>
    <p:spTree>
      <p:nvGrpSpPr>
        <p:cNvPr id="1704" name="Shape 1704"/>
        <p:cNvGrpSpPr/>
        <p:nvPr/>
      </p:nvGrpSpPr>
      <p:grpSpPr>
        <a:xfrm>
          <a:off x="0" y="0"/>
          <a:ext cx="0" cy="0"/>
          <a:chOff x="0" y="0"/>
          <a:chExt cx="0" cy="0"/>
        </a:xfrm>
      </p:grpSpPr>
      <p:sp>
        <p:nvSpPr>
          <p:cNvPr id="1705" name="Google Shape;1705;p64"/>
          <p:cNvSpPr txBox="1"/>
          <p:nvPr/>
        </p:nvSpPr>
        <p:spPr>
          <a:xfrm>
            <a:off x="482599" y="697141"/>
            <a:ext cx="11176000"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L’enseignant incite les élèves à réaliser les exercices à la maison et clore la séance.</a:t>
            </a:r>
            <a:endParaRPr/>
          </a:p>
        </p:txBody>
      </p:sp>
      <p:sp>
        <p:nvSpPr>
          <p:cNvPr id="1706" name="Google Shape;1706;p64"/>
          <p:cNvSpPr txBox="1"/>
          <p:nvPr/>
        </p:nvSpPr>
        <p:spPr>
          <a:xfrm>
            <a:off x="774699" y="177800"/>
            <a:ext cx="10591800" cy="5080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Voici les exercices à réaliser à la maison.</a:t>
            </a:r>
            <a:endParaRPr/>
          </a:p>
        </p:txBody>
      </p:sp>
      <p:sp>
        <p:nvSpPr>
          <p:cNvPr id="1707" name="Google Shape;1707;p64"/>
          <p:cNvSpPr txBox="1"/>
          <p:nvPr/>
        </p:nvSpPr>
        <p:spPr>
          <a:xfrm>
            <a:off x="2711386" y="2288952"/>
            <a:ext cx="6930900" cy="15699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fr-FR" sz="3200">
                <a:solidFill>
                  <a:srgbClr val="0040C0"/>
                </a:solidFill>
                <a:latin typeface="Calibri"/>
                <a:ea typeface="Calibri"/>
                <a:cs typeface="Calibri"/>
                <a:sym typeface="Calibri"/>
              </a:rPr>
              <a:t>Exercice  4  page 44 ; </a:t>
            </a:r>
            <a:endParaRPr/>
          </a:p>
          <a:p>
            <a:pPr indent="0" lvl="0" marL="0" marR="0" rtl="0" algn="l">
              <a:spcBef>
                <a:spcPts val="0"/>
              </a:spcBef>
              <a:spcAft>
                <a:spcPts val="0"/>
              </a:spcAft>
              <a:buNone/>
            </a:pPr>
            <a:r>
              <a:rPr b="1" i="1" lang="fr-FR" sz="3200">
                <a:solidFill>
                  <a:srgbClr val="0040C0"/>
                </a:solidFill>
                <a:latin typeface="Calibri"/>
                <a:ea typeface="Calibri"/>
                <a:cs typeface="Calibri"/>
                <a:sym typeface="Calibri"/>
              </a:rPr>
              <a:t>Défi 2 page 45 et défi 8 page 46</a:t>
            </a:r>
            <a:endParaRPr/>
          </a:p>
          <a:p>
            <a:pPr indent="0" lvl="0" marL="0" marR="0" rtl="0" algn="l">
              <a:spcBef>
                <a:spcPts val="0"/>
              </a:spcBef>
              <a:spcAft>
                <a:spcPts val="0"/>
              </a:spcAft>
              <a:buNone/>
            </a:pPr>
            <a:r>
              <a:rPr b="1" i="1" lang="fr-FR" sz="3200">
                <a:solidFill>
                  <a:srgbClr val="0040C0"/>
                </a:solidFill>
                <a:latin typeface="Calibri"/>
                <a:ea typeface="Calibri"/>
                <a:cs typeface="Calibri"/>
                <a:sym typeface="Calibri"/>
              </a:rPr>
              <a:t>Exercice 3, devoir maison page 64</a:t>
            </a:r>
            <a:endParaRPr b="1" i="1" sz="3200">
              <a:solidFill>
                <a:srgbClr val="0040C0"/>
              </a:solidFill>
              <a:latin typeface="Calibri"/>
              <a:ea typeface="Calibri"/>
              <a:cs typeface="Calibri"/>
              <a:sym typeface="Calibri"/>
            </a:endParaRPr>
          </a:p>
        </p:txBody>
      </p:sp>
      <p:pic>
        <p:nvPicPr>
          <p:cNvPr id="1708" name="Google Shape;1708;p64"/>
          <p:cNvPicPr preferRelativeResize="0"/>
          <p:nvPr/>
        </p:nvPicPr>
        <p:blipFill rotWithShape="1">
          <a:blip r:embed="rId3">
            <a:alphaModFix/>
          </a:blip>
          <a:srcRect b="0" l="0" r="0" t="0"/>
          <a:stretch/>
        </p:blipFill>
        <p:spPr>
          <a:xfrm>
            <a:off x="11176808" y="212713"/>
            <a:ext cx="583170" cy="583170"/>
          </a:xfrm>
          <a:prstGeom prst="rect">
            <a:avLst/>
          </a:prstGeom>
          <a:noFill/>
          <a:ln>
            <a:noFill/>
          </a:ln>
        </p:spPr>
      </p:pic>
      <p:sp>
        <p:nvSpPr>
          <p:cNvPr id="1709" name="Google Shape;1709;p64"/>
          <p:cNvSpPr txBox="1"/>
          <p:nvPr/>
        </p:nvSpPr>
        <p:spPr>
          <a:xfrm>
            <a:off x="11757947" y="71000"/>
            <a:ext cx="365440" cy="369332"/>
          </a:xfrm>
          <a:prstGeom prst="rect">
            <a:avLst/>
          </a:prstGeom>
          <a:solidFill>
            <a:srgbClr val="F7C475"/>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chemeClr val="lt1"/>
                </a:solidFill>
                <a:latin typeface="Calibri"/>
                <a:ea typeface="Calibri"/>
                <a:cs typeface="Calibri"/>
                <a:sym typeface="Calibri"/>
              </a:rPr>
              <a:t>C</a:t>
            </a:r>
            <a:endParaRPr b="1" sz="1800">
              <a:solidFill>
                <a:schemeClr val="lt1"/>
              </a:solidFill>
              <a:latin typeface="Calibri"/>
              <a:ea typeface="Calibri"/>
              <a:cs typeface="Calibri"/>
              <a:sym typeface="Calibri"/>
            </a:endParaRPr>
          </a:p>
        </p:txBody>
      </p:sp>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9D7A2"/>
            </a:gs>
            <a:gs pos="35000">
              <a:srgbClr val="FFFFFF"/>
            </a:gs>
            <a:gs pos="100000">
              <a:srgbClr val="F6C374"/>
            </a:gs>
          </a:gsLst>
          <a:path path="circle">
            <a:fillToRect b="50%" l="50%" r="50%" t="50%"/>
          </a:path>
          <a:tileRect/>
        </a:gradFill>
      </p:bgPr>
    </p:bg>
    <p:spTree>
      <p:nvGrpSpPr>
        <p:cNvPr id="1713" name="Shape 1713"/>
        <p:cNvGrpSpPr/>
        <p:nvPr/>
      </p:nvGrpSpPr>
      <p:grpSpPr>
        <a:xfrm>
          <a:off x="0" y="0"/>
          <a:ext cx="0" cy="0"/>
          <a:chOff x="0" y="0"/>
          <a:chExt cx="0" cy="0"/>
        </a:xfrm>
      </p:grpSpPr>
      <p:grpSp>
        <p:nvGrpSpPr>
          <p:cNvPr id="1714" name="Google Shape;1714;p65"/>
          <p:cNvGrpSpPr/>
          <p:nvPr/>
        </p:nvGrpSpPr>
        <p:grpSpPr>
          <a:xfrm>
            <a:off x="812158" y="844906"/>
            <a:ext cx="10567685" cy="5198169"/>
            <a:chOff x="2184399" y="1402024"/>
            <a:chExt cx="7823200" cy="4942038"/>
          </a:xfrm>
        </p:grpSpPr>
        <p:sp>
          <p:nvSpPr>
            <p:cNvPr id="1715" name="Google Shape;1715;p65"/>
            <p:cNvSpPr/>
            <p:nvPr/>
          </p:nvSpPr>
          <p:spPr>
            <a:xfrm>
              <a:off x="2184399" y="1402024"/>
              <a:ext cx="7823200" cy="4942038"/>
            </a:xfrm>
            <a:prstGeom prst="roundRect">
              <a:avLst>
                <a:gd fmla="val 2665" name="adj"/>
              </a:avLst>
            </a:prstGeom>
            <a:solidFill>
              <a:srgbClr val="F9D7A2"/>
            </a:solidFill>
            <a:ln cap="flat" cmpd="sng" w="12700">
              <a:solidFill>
                <a:srgbClr val="F9D7A2"/>
              </a:solidFill>
              <a:prstDash val="solid"/>
              <a:miter lim="800000"/>
              <a:headEnd len="sm" w="sm" type="none"/>
              <a:tailEnd len="sm" w="sm" type="none"/>
            </a:ln>
            <a:effectLst>
              <a:outerShdw blurRad="63500" sx="102000" rotWithShape="0" algn="ctr" sy="102000">
                <a:srgbClr val="000000">
                  <a:alpha val="6666"/>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1716" name="Google Shape;1716;p65"/>
            <p:cNvSpPr/>
            <p:nvPr/>
          </p:nvSpPr>
          <p:spPr>
            <a:xfrm>
              <a:off x="2284185" y="1499313"/>
              <a:ext cx="7623629" cy="4747463"/>
            </a:xfrm>
            <a:prstGeom prst="rect">
              <a:avLst/>
            </a:prstGeom>
            <a:solidFill>
              <a:schemeClr val="lt1"/>
            </a:solidFill>
            <a:ln>
              <a:noFill/>
            </a:ln>
          </p:spPr>
          <p:txBody>
            <a:bodyPr anchorCtr="1" anchor="ctr" bIns="45700" lIns="91425" spcFirstLastPara="1" rIns="91425" wrap="square" tIns="45700">
              <a:noAutofit/>
            </a:bodyPr>
            <a:lstStyle/>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p:txBody>
        </p:sp>
      </p:grpSp>
      <p:grpSp>
        <p:nvGrpSpPr>
          <p:cNvPr id="1717" name="Google Shape;1717;p65"/>
          <p:cNvGrpSpPr/>
          <p:nvPr/>
        </p:nvGrpSpPr>
        <p:grpSpPr>
          <a:xfrm>
            <a:off x="812159" y="829917"/>
            <a:ext cx="10567685" cy="5198169"/>
            <a:chOff x="2184400" y="1402025"/>
            <a:chExt cx="7823200" cy="4942038"/>
          </a:xfrm>
        </p:grpSpPr>
        <p:sp>
          <p:nvSpPr>
            <p:cNvPr id="1718" name="Google Shape;1718;p65"/>
            <p:cNvSpPr/>
            <p:nvPr/>
          </p:nvSpPr>
          <p:spPr>
            <a:xfrm>
              <a:off x="2184400" y="1402025"/>
              <a:ext cx="7823200" cy="4942038"/>
            </a:xfrm>
            <a:prstGeom prst="roundRect">
              <a:avLst>
                <a:gd fmla="val 2665" name="adj"/>
              </a:avLst>
            </a:prstGeom>
            <a:solidFill>
              <a:srgbClr val="F6C374"/>
            </a:solidFill>
            <a:ln cap="flat" cmpd="sng" w="12700">
              <a:solidFill>
                <a:srgbClr val="F6C374"/>
              </a:solidFill>
              <a:prstDash val="solid"/>
              <a:miter lim="800000"/>
              <a:headEnd len="sm" w="sm" type="none"/>
              <a:tailEnd len="sm" w="sm" type="none"/>
            </a:ln>
            <a:effectLst>
              <a:outerShdw blurRad="63500" sx="102000" rotWithShape="0" algn="ctr" sy="102000">
                <a:srgbClr val="000000">
                  <a:alpha val="6666"/>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highlight>
                  <a:srgbClr val="FFFF00"/>
                </a:highlight>
                <a:latin typeface="Calibri"/>
                <a:ea typeface="Calibri"/>
                <a:cs typeface="Calibri"/>
                <a:sym typeface="Calibri"/>
              </a:endParaRPr>
            </a:p>
          </p:txBody>
        </p:sp>
        <p:sp>
          <p:nvSpPr>
            <p:cNvPr id="1719" name="Google Shape;1719;p65"/>
            <p:cNvSpPr/>
            <p:nvPr/>
          </p:nvSpPr>
          <p:spPr>
            <a:xfrm>
              <a:off x="2284185" y="1499313"/>
              <a:ext cx="7623629" cy="4747463"/>
            </a:xfrm>
            <a:prstGeom prst="rect">
              <a:avLst/>
            </a:prstGeom>
            <a:solidFill>
              <a:schemeClr val="lt1"/>
            </a:solidFill>
            <a:ln>
              <a:noFill/>
            </a:ln>
          </p:spPr>
          <p:txBody>
            <a:bodyPr anchorCtr="1" anchor="ctr" bIns="45700" lIns="91425" spcFirstLastPara="1" rIns="91425" wrap="square" tIns="45700">
              <a:noAutofit/>
            </a:bodyPr>
            <a:lstStyle/>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a:p>
              <a:pPr indent="0" lvl="0" marL="0" marR="0" rtl="0" algn="ctr">
                <a:spcBef>
                  <a:spcPts val="0"/>
                </a:spcBef>
                <a:spcAft>
                  <a:spcPts val="0"/>
                </a:spcAft>
                <a:buNone/>
              </a:pPr>
              <a:r>
                <a:t/>
              </a:r>
              <a:endParaRPr i="1" sz="4800">
                <a:solidFill>
                  <a:srgbClr val="000000"/>
                </a:solidFill>
                <a:latin typeface="Calibri"/>
                <a:ea typeface="Calibri"/>
                <a:cs typeface="Calibri"/>
                <a:sym typeface="Calibri"/>
              </a:endParaRPr>
            </a:p>
            <a:p>
              <a:pPr indent="0" lvl="0" marL="0" marR="0" rtl="0" algn="ctr">
                <a:spcBef>
                  <a:spcPts val="0"/>
                </a:spcBef>
                <a:spcAft>
                  <a:spcPts val="0"/>
                </a:spcAft>
                <a:buNone/>
              </a:pPr>
              <a:r>
                <a:rPr i="1" lang="fr-FR" sz="4800">
                  <a:solidFill>
                    <a:srgbClr val="000000"/>
                  </a:solidFill>
                  <a:latin typeface="Calibri"/>
                  <a:ea typeface="Calibri"/>
                  <a:cs typeface="Calibri"/>
                  <a:sym typeface="Calibri"/>
                </a:rPr>
                <a:t>A la prochaine séance!</a:t>
              </a:r>
              <a:endParaRPr/>
            </a:p>
          </p:txBody>
        </p:sp>
      </p:grpSp>
      <p:pic>
        <p:nvPicPr>
          <p:cNvPr id="1720" name="Google Shape;1720;p65"/>
          <p:cNvPicPr preferRelativeResize="0"/>
          <p:nvPr/>
        </p:nvPicPr>
        <p:blipFill rotWithShape="1">
          <a:blip r:embed="rId3">
            <a:alphaModFix/>
          </a:blip>
          <a:srcRect b="0" l="0" r="0" t="0"/>
          <a:stretch/>
        </p:blipFill>
        <p:spPr>
          <a:xfrm>
            <a:off x="4632837" y="1903731"/>
            <a:ext cx="2783680" cy="278368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9D7A2"/>
            </a:gs>
            <a:gs pos="35000">
              <a:srgbClr val="FFFFFF"/>
            </a:gs>
            <a:gs pos="100000">
              <a:srgbClr val="F6C374"/>
            </a:gs>
          </a:gsLst>
          <a:path path="circle">
            <a:fillToRect b="50%" l="50%" r="50%" t="50%"/>
          </a:path>
          <a:tileRect/>
        </a:gradFill>
      </p:bgPr>
    </p:bg>
    <p:spTree>
      <p:nvGrpSpPr>
        <p:cNvPr id="655" name="Shape 655"/>
        <p:cNvGrpSpPr/>
        <p:nvPr/>
      </p:nvGrpSpPr>
      <p:grpSpPr>
        <a:xfrm>
          <a:off x="0" y="0"/>
          <a:ext cx="0" cy="0"/>
          <a:chOff x="0" y="0"/>
          <a:chExt cx="0" cy="0"/>
        </a:xfrm>
      </p:grpSpPr>
      <p:grpSp>
        <p:nvGrpSpPr>
          <p:cNvPr id="656" name="Google Shape;656;p7"/>
          <p:cNvGrpSpPr/>
          <p:nvPr/>
        </p:nvGrpSpPr>
        <p:grpSpPr>
          <a:xfrm>
            <a:off x="812158" y="844906"/>
            <a:ext cx="10567685" cy="5198169"/>
            <a:chOff x="2184399" y="1402024"/>
            <a:chExt cx="7823200" cy="4942038"/>
          </a:xfrm>
        </p:grpSpPr>
        <p:sp>
          <p:nvSpPr>
            <p:cNvPr id="657" name="Google Shape;657;p7"/>
            <p:cNvSpPr/>
            <p:nvPr/>
          </p:nvSpPr>
          <p:spPr>
            <a:xfrm>
              <a:off x="2184399" y="1402024"/>
              <a:ext cx="7823200" cy="4942038"/>
            </a:xfrm>
            <a:prstGeom prst="roundRect">
              <a:avLst>
                <a:gd fmla="val 2665" name="adj"/>
              </a:avLst>
            </a:prstGeom>
            <a:solidFill>
              <a:srgbClr val="F9D7A2"/>
            </a:solidFill>
            <a:ln cap="flat" cmpd="sng" w="12700">
              <a:solidFill>
                <a:srgbClr val="F9D7A2"/>
              </a:solidFill>
              <a:prstDash val="solid"/>
              <a:miter lim="800000"/>
              <a:headEnd len="sm" w="sm" type="none"/>
              <a:tailEnd len="sm" w="sm" type="none"/>
            </a:ln>
            <a:effectLst>
              <a:outerShdw blurRad="63500" sx="102000" rotWithShape="0" algn="ctr" sy="102000">
                <a:srgbClr val="000000">
                  <a:alpha val="6666"/>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658" name="Google Shape;658;p7"/>
            <p:cNvSpPr/>
            <p:nvPr/>
          </p:nvSpPr>
          <p:spPr>
            <a:xfrm>
              <a:off x="2284185" y="1499313"/>
              <a:ext cx="7623629" cy="4747463"/>
            </a:xfrm>
            <a:prstGeom prst="rect">
              <a:avLst/>
            </a:prstGeom>
            <a:solidFill>
              <a:schemeClr val="lt1"/>
            </a:solidFill>
            <a:ln>
              <a:noFill/>
            </a:ln>
          </p:spPr>
          <p:txBody>
            <a:bodyPr anchorCtr="1" anchor="ctr" bIns="45700" lIns="91425" spcFirstLastPara="1" rIns="91425" wrap="square" tIns="45700">
              <a:noAutofit/>
            </a:bodyPr>
            <a:lstStyle/>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p:txBody>
        </p:sp>
      </p:grpSp>
      <p:grpSp>
        <p:nvGrpSpPr>
          <p:cNvPr id="659" name="Google Shape;659;p7"/>
          <p:cNvGrpSpPr/>
          <p:nvPr/>
        </p:nvGrpSpPr>
        <p:grpSpPr>
          <a:xfrm>
            <a:off x="8796759" y="4917801"/>
            <a:ext cx="2425143" cy="936371"/>
            <a:chOff x="8796759" y="4917801"/>
            <a:chExt cx="2425142" cy="936370"/>
          </a:xfrm>
        </p:grpSpPr>
        <p:sp>
          <p:nvSpPr>
            <p:cNvPr id="660" name="Google Shape;660;p7"/>
            <p:cNvSpPr/>
            <p:nvPr/>
          </p:nvSpPr>
          <p:spPr>
            <a:xfrm>
              <a:off x="10285531" y="4917801"/>
              <a:ext cx="936370" cy="936370"/>
            </a:xfrm>
            <a:prstGeom prst="ellipse">
              <a:avLst/>
            </a:prstGeom>
            <a:blipFill rotWithShape="1">
              <a:blip r:embed="rId3">
                <a:alphaModFix/>
              </a:blip>
              <a:stretch>
                <a:fillRect b="0" l="0" r="0" t="0"/>
              </a:stretch>
            </a:blip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rgbClr val="FFFFFF"/>
                </a:solidFill>
                <a:latin typeface="Calibri"/>
                <a:ea typeface="Calibri"/>
                <a:cs typeface="Calibri"/>
                <a:sym typeface="Calibri"/>
              </a:endParaRPr>
            </a:p>
          </p:txBody>
        </p:sp>
        <p:sp>
          <p:nvSpPr>
            <p:cNvPr id="661" name="Google Shape;661;p7"/>
            <p:cNvSpPr/>
            <p:nvPr/>
          </p:nvSpPr>
          <p:spPr>
            <a:xfrm>
              <a:off x="8796759" y="5060928"/>
              <a:ext cx="1569327" cy="65011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rPr b="1" lang="fr-FR" sz="3600">
                  <a:solidFill>
                    <a:srgbClr val="000000"/>
                  </a:solidFill>
                  <a:latin typeface="Calibri"/>
                  <a:ea typeface="Calibri"/>
                  <a:cs typeface="Calibri"/>
                  <a:sym typeface="Calibri"/>
                </a:rPr>
                <a:t>10 min</a:t>
              </a:r>
              <a:endParaRPr/>
            </a:p>
          </p:txBody>
        </p:sp>
      </p:grpSp>
      <p:sp>
        <p:nvSpPr>
          <p:cNvPr id="662" name="Google Shape;662;p7"/>
          <p:cNvSpPr txBox="1"/>
          <p:nvPr/>
        </p:nvSpPr>
        <p:spPr>
          <a:xfrm>
            <a:off x="3001618" y="3570099"/>
            <a:ext cx="7007087" cy="76944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4400">
                <a:solidFill>
                  <a:srgbClr val="000000"/>
                </a:solidFill>
                <a:latin typeface="Calibri"/>
                <a:ea typeface="Calibri"/>
                <a:cs typeface="Calibri"/>
                <a:sym typeface="Calibri"/>
              </a:rPr>
              <a:t>Ouverture de la séance</a:t>
            </a:r>
            <a:endParaRPr/>
          </a:p>
        </p:txBody>
      </p:sp>
      <p:pic>
        <p:nvPicPr>
          <p:cNvPr id="663" name="Google Shape;663;p7"/>
          <p:cNvPicPr preferRelativeResize="0"/>
          <p:nvPr/>
        </p:nvPicPr>
        <p:blipFill rotWithShape="1">
          <a:blip r:embed="rId4">
            <a:alphaModFix/>
          </a:blip>
          <a:srcRect b="0" l="0" r="0" t="0"/>
          <a:stretch/>
        </p:blipFill>
        <p:spPr>
          <a:xfrm>
            <a:off x="4973623" y="1337871"/>
            <a:ext cx="2096135" cy="2158333"/>
          </a:xfrm>
          <a:prstGeom prst="rect">
            <a:avLst/>
          </a:prstGeom>
          <a:noFill/>
          <a:ln>
            <a:noFill/>
          </a:ln>
        </p:spPr>
      </p:pic>
      <p:pic>
        <p:nvPicPr>
          <p:cNvPr id="664" name="Google Shape;664;p7"/>
          <p:cNvPicPr preferRelativeResize="0"/>
          <p:nvPr/>
        </p:nvPicPr>
        <p:blipFill rotWithShape="1">
          <a:blip r:embed="rId5">
            <a:alphaModFix/>
          </a:blip>
          <a:srcRect b="0" l="0" r="0" t="0"/>
          <a:stretch/>
        </p:blipFill>
        <p:spPr>
          <a:xfrm>
            <a:off x="6261214" y="1609414"/>
            <a:ext cx="649253" cy="649253"/>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8" name="Shape 668"/>
        <p:cNvGrpSpPr/>
        <p:nvPr/>
      </p:nvGrpSpPr>
      <p:grpSpPr>
        <a:xfrm>
          <a:off x="0" y="0"/>
          <a:ext cx="0" cy="0"/>
          <a:chOff x="0" y="0"/>
          <a:chExt cx="0" cy="0"/>
        </a:xfrm>
      </p:grpSpPr>
      <p:sp>
        <p:nvSpPr>
          <p:cNvPr id="669" name="Google Shape;669;p8"/>
          <p:cNvSpPr txBox="1"/>
          <p:nvPr>
            <p:ph idx="4294967295" type="title"/>
          </p:nvPr>
        </p:nvSpPr>
        <p:spPr>
          <a:xfrm>
            <a:off x="839893" y="216324"/>
            <a:ext cx="10160000" cy="472016"/>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A5A5A5"/>
              </a:buClr>
              <a:buSzPts val="1600"/>
              <a:buFont typeface="Calibri"/>
              <a:buNone/>
            </a:pPr>
            <a:r>
              <a:rPr b="1" lang="fr-FR" sz="1600">
                <a:solidFill>
                  <a:srgbClr val="A5A5A5"/>
                </a:solidFill>
                <a:latin typeface="Calibri"/>
                <a:ea typeface="Calibri"/>
                <a:cs typeface="Calibri"/>
                <a:sym typeface="Calibri"/>
              </a:rPr>
              <a:t>Bonjour! Prêts pour démarrer notre séance? Allons-y!</a:t>
            </a:r>
            <a:endParaRPr/>
          </a:p>
        </p:txBody>
      </p:sp>
      <p:pic>
        <p:nvPicPr>
          <p:cNvPr descr="Une fusée Soyouz décolle vers l'ISS avec un Russe et un Américain à bord, fusée  qui décolle - heartfeltfuneralcompany.co.uk" id="670" name="Google Shape;670;p8"/>
          <p:cNvPicPr preferRelativeResize="0"/>
          <p:nvPr/>
        </p:nvPicPr>
        <p:blipFill rotWithShape="1">
          <a:blip r:embed="rId3">
            <a:alphaModFix/>
          </a:blip>
          <a:srcRect b="0" l="12628" r="42945" t="0"/>
          <a:stretch/>
        </p:blipFill>
        <p:spPr>
          <a:xfrm>
            <a:off x="3753501" y="1707546"/>
            <a:ext cx="4066495" cy="4029613"/>
          </a:xfrm>
          <a:prstGeom prst="ellipse">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4" name="Shape 674"/>
        <p:cNvGrpSpPr/>
        <p:nvPr/>
      </p:nvGrpSpPr>
      <p:grpSpPr>
        <a:xfrm>
          <a:off x="0" y="0"/>
          <a:ext cx="0" cy="0"/>
          <a:chOff x="0" y="0"/>
          <a:chExt cx="0" cy="0"/>
        </a:xfrm>
      </p:grpSpPr>
      <p:pic>
        <p:nvPicPr>
          <p:cNvPr descr="Une image contenant dessin humoristique, mammifère, illustration, clipart&#10;&#10;Le contenu généré par l’IA peut être incorrect." id="675" name="Google Shape;675;p9"/>
          <p:cNvPicPr preferRelativeResize="0"/>
          <p:nvPr/>
        </p:nvPicPr>
        <p:blipFill rotWithShape="1">
          <a:blip r:embed="rId3">
            <a:alphaModFix/>
          </a:blip>
          <a:srcRect b="0" l="0" r="0" t="0"/>
          <a:stretch/>
        </p:blipFill>
        <p:spPr>
          <a:xfrm>
            <a:off x="258073" y="1549840"/>
            <a:ext cx="4550664" cy="4550664"/>
          </a:xfrm>
          <a:prstGeom prst="rect">
            <a:avLst/>
          </a:prstGeom>
          <a:noFill/>
          <a:ln>
            <a:noFill/>
          </a:ln>
        </p:spPr>
      </p:pic>
      <p:grpSp>
        <p:nvGrpSpPr>
          <p:cNvPr id="676" name="Google Shape;676;p9"/>
          <p:cNvGrpSpPr/>
          <p:nvPr/>
        </p:nvGrpSpPr>
        <p:grpSpPr>
          <a:xfrm>
            <a:off x="4932835" y="1459304"/>
            <a:ext cx="6054377" cy="3711725"/>
            <a:chOff x="1715066" y="1103461"/>
            <a:chExt cx="5717724" cy="3124203"/>
          </a:xfrm>
        </p:grpSpPr>
        <p:sp>
          <p:nvSpPr>
            <p:cNvPr id="677" name="Google Shape;677;p9"/>
            <p:cNvSpPr/>
            <p:nvPr/>
          </p:nvSpPr>
          <p:spPr>
            <a:xfrm>
              <a:off x="1715066" y="1103461"/>
              <a:ext cx="5717724" cy="3124203"/>
            </a:xfrm>
            <a:prstGeom prst="rect">
              <a:avLst/>
            </a:prstGeom>
            <a:solidFill>
              <a:srgbClr val="F9D8A3"/>
            </a:solidFill>
            <a:ln cap="flat" cmpd="sng" w="9525">
              <a:solidFill>
                <a:srgbClr val="FFC000"/>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678" name="Google Shape;678;p9"/>
            <p:cNvSpPr/>
            <p:nvPr/>
          </p:nvSpPr>
          <p:spPr>
            <a:xfrm>
              <a:off x="1802501" y="1179667"/>
              <a:ext cx="5542845" cy="2971800"/>
            </a:xfrm>
            <a:prstGeom prst="rect">
              <a:avLst/>
            </a:prstGeom>
            <a:solidFill>
              <a:srgbClr val="FFFFFF"/>
            </a:solidFill>
            <a:ln cap="flat" cmpd="sng" w="9525">
              <a:solidFill>
                <a:srgbClr val="FFC000"/>
              </a:solidFill>
              <a:prstDash val="solid"/>
              <a:round/>
              <a:headEnd len="sm" w="sm" type="none"/>
              <a:tailEnd len="sm" w="sm" type="none"/>
            </a:ln>
            <a:effectLst>
              <a:outerShdw algn="tl">
                <a:srgbClr val="000000">
                  <a:alpha val="4705"/>
                </a:srgbClr>
              </a:outerShdw>
            </a:effectLst>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grpSp>
      <p:sp>
        <p:nvSpPr>
          <p:cNvPr id="679" name="Google Shape;679;p9"/>
          <p:cNvSpPr/>
          <p:nvPr/>
        </p:nvSpPr>
        <p:spPr>
          <a:xfrm>
            <a:off x="5141617" y="4829489"/>
            <a:ext cx="5527345" cy="77087"/>
          </a:xfrm>
          <a:prstGeom prst="rect">
            <a:avLst/>
          </a:prstGeom>
          <a:solidFill>
            <a:srgbClr val="FFC000"/>
          </a:solidFill>
          <a:ln cap="flat" cmpd="sng" w="9525">
            <a:solidFill>
              <a:srgbClr val="FFC000"/>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680" name="Google Shape;680;p9"/>
          <p:cNvSpPr/>
          <p:nvPr/>
        </p:nvSpPr>
        <p:spPr>
          <a:xfrm>
            <a:off x="4389349" y="1736952"/>
            <a:ext cx="1156184" cy="512421"/>
          </a:xfrm>
          <a:prstGeom prst="rect">
            <a:avLst/>
          </a:prstGeom>
          <a:solidFill>
            <a:srgbClr val="FFC000"/>
          </a:solidFill>
          <a:ln cap="flat" cmpd="sng" w="25400">
            <a:solidFill>
              <a:srgbClr val="FFC000"/>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681" name="Google Shape;681;p9"/>
          <p:cNvSpPr/>
          <p:nvPr/>
        </p:nvSpPr>
        <p:spPr>
          <a:xfrm>
            <a:off x="4469041" y="1746942"/>
            <a:ext cx="1052999" cy="492443"/>
          </a:xfrm>
          <a:prstGeom prst="rect">
            <a:avLst/>
          </a:prstGeom>
          <a:noFill/>
          <a:ln cap="flat" cmpd="sng" w="9525">
            <a:solidFill>
              <a:srgbClr val="FFC000"/>
            </a:solidFill>
            <a:prstDash val="solid"/>
            <a:round/>
            <a:headEnd len="sm" w="sm" type="none"/>
            <a:tailEnd len="sm" w="sm" type="none"/>
          </a:ln>
        </p:spPr>
        <p:txBody>
          <a:bodyPr anchorCtr="0" anchor="t" bIns="60950" lIns="121900" spcFirstLastPara="1" rIns="121900" wrap="square" tIns="60950">
            <a:spAutoFit/>
          </a:bodyPr>
          <a:lstStyle/>
          <a:p>
            <a:pPr indent="0" lvl="0" marL="0" marR="0" rtl="0" algn="ctr">
              <a:spcBef>
                <a:spcPts val="0"/>
              </a:spcBef>
              <a:spcAft>
                <a:spcPts val="0"/>
              </a:spcAft>
              <a:buNone/>
            </a:pPr>
            <a:r>
              <a:rPr b="1" i="0" lang="fr-FR" sz="2400" u="none" cap="none" strike="noStrike">
                <a:solidFill>
                  <a:srgbClr val="FFFFFF"/>
                </a:solidFill>
                <a:latin typeface="Arial"/>
                <a:ea typeface="Arial"/>
                <a:cs typeface="Arial"/>
                <a:sym typeface="Arial"/>
              </a:rPr>
              <a:t>O</a:t>
            </a:r>
            <a:endParaRPr b="1" sz="2400">
              <a:solidFill>
                <a:srgbClr val="FFFFFF"/>
              </a:solidFill>
              <a:latin typeface="Arial"/>
              <a:ea typeface="Arial"/>
              <a:cs typeface="Arial"/>
              <a:sym typeface="Arial"/>
            </a:endParaRPr>
          </a:p>
        </p:txBody>
      </p:sp>
      <p:sp>
        <p:nvSpPr>
          <p:cNvPr id="682" name="Google Shape;682;p9"/>
          <p:cNvSpPr txBox="1"/>
          <p:nvPr/>
        </p:nvSpPr>
        <p:spPr>
          <a:xfrm>
            <a:off x="4995540" y="2673553"/>
            <a:ext cx="5869201" cy="865878"/>
          </a:xfrm>
          <a:prstGeom prst="rect">
            <a:avLst/>
          </a:prstGeom>
          <a:noFill/>
          <a:ln>
            <a:noFill/>
          </a:ln>
        </p:spPr>
        <p:txBody>
          <a:bodyPr anchorCtr="1" anchor="t" bIns="0" lIns="0" spcFirstLastPara="1" rIns="0" wrap="square" tIns="0">
            <a:spAutoFit/>
          </a:bodyPr>
          <a:lstStyle/>
          <a:p>
            <a:pPr indent="0" lvl="0" marL="0" marR="0" rtl="0" algn="ctr">
              <a:lnSpc>
                <a:spcPct val="131218"/>
              </a:lnSpc>
              <a:spcBef>
                <a:spcPts val="0"/>
              </a:spcBef>
              <a:spcAft>
                <a:spcPts val="0"/>
              </a:spcAft>
              <a:buNone/>
            </a:pPr>
            <a:r>
              <a:rPr b="1" i="0" lang="fr-FR" sz="4800" u="none" cap="none" strike="noStrike">
                <a:solidFill>
                  <a:srgbClr val="FFC000"/>
                </a:solidFill>
                <a:latin typeface="Arial"/>
                <a:ea typeface="Arial"/>
                <a:cs typeface="Arial"/>
                <a:sym typeface="Arial"/>
              </a:rPr>
              <a:t>Le rituel</a:t>
            </a:r>
            <a:endParaRPr/>
          </a:p>
        </p:txBody>
      </p:sp>
    </p:spTree>
  </p:cSld>
  <p:clrMapOvr>
    <a:masterClrMapping/>
  </p:clrMapOvr>
</p:sld>
</file>

<file path=ppt/theme/theme1.xml><?xml version="1.0" encoding="utf-8"?>
<a:theme xmlns:a="http://schemas.openxmlformats.org/drawingml/2006/main" xmlns:r="http://schemas.openxmlformats.org/officeDocument/2006/relationships" name="3_Thème Offic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Thème Offic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1_Office Theme">
  <a:themeElements>
    <a:clrScheme name="Office Theme">
      <a:dk1>
        <a:srgbClr val="000000"/>
      </a:dk1>
      <a:lt1>
        <a:srgbClr val="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2024-05-28T10:13:44Z</dcterms:created>
  <dc:creator>D_Abdellah</dc:creator>
</cp:coreProperties>
</file>