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70" r:id="rId4"/>
    <p:sldMasterId id="2147483687" r:id="rId5"/>
    <p:sldMasterId id="214748371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Lst>
  <p:sldSz cy="6858000" cx="12192000"/>
  <p:notesSz cx="6858000" cy="9144000"/>
  <p:embeddedFontLst>
    <p:embeddedFont>
      <p:font typeface="Dosis"/>
      <p:regular r:id="rId69"/>
      <p:bold r:id="rId70"/>
    </p:embeddedFont>
    <p:embeddedFont>
      <p:font typeface="Play"/>
      <p:regular r:id="rId71"/>
      <p:bold r:id="rId72"/>
    </p:embeddedFont>
    <p:embeddedFont>
      <p:font typeface="Overlock"/>
      <p:regular r:id="rId73"/>
      <p:bold r:id="rId74"/>
      <p:italic r:id="rId75"/>
      <p:boldItalic r:id="rId76"/>
    </p:embeddedFont>
    <p:embeddedFont>
      <p:font typeface="Bad Script"/>
      <p:regular r:id="rId77"/>
    </p:embeddedFont>
    <p:embeddedFont>
      <p:font typeface="Poppins ExtraBold"/>
      <p:bold r:id="rId78"/>
      <p:boldItalic r:id="rId7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80" roundtripDataSignature="AMtx7mgpk6HL+oBxOy2U/xfYOMEWdisLq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80" Type="http://customschemas.google.com/relationships/presentationmetadata" Target="metadata"/><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3.xml"/><Relationship Id="rId6" Type="http://schemas.openxmlformats.org/officeDocument/2006/relationships/slideMaster" Target="slideMasters/slideMaster4.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font" Target="fonts/Overlock-regular.fntdata"/><Relationship Id="rId72" Type="http://schemas.openxmlformats.org/officeDocument/2006/relationships/font" Target="fonts/Play-bold.fntdata"/><Relationship Id="rId31" Type="http://schemas.openxmlformats.org/officeDocument/2006/relationships/slide" Target="slides/slide24.xml"/><Relationship Id="rId75" Type="http://schemas.openxmlformats.org/officeDocument/2006/relationships/font" Target="fonts/Overlock-italic.fntdata"/><Relationship Id="rId30" Type="http://schemas.openxmlformats.org/officeDocument/2006/relationships/slide" Target="slides/slide23.xml"/><Relationship Id="rId74" Type="http://schemas.openxmlformats.org/officeDocument/2006/relationships/font" Target="fonts/Overlock-bold.fntdata"/><Relationship Id="rId33" Type="http://schemas.openxmlformats.org/officeDocument/2006/relationships/slide" Target="slides/slide26.xml"/><Relationship Id="rId77" Type="http://schemas.openxmlformats.org/officeDocument/2006/relationships/font" Target="fonts/BadScript-regular.fntdata"/><Relationship Id="rId32" Type="http://schemas.openxmlformats.org/officeDocument/2006/relationships/slide" Target="slides/slide25.xml"/><Relationship Id="rId76" Type="http://schemas.openxmlformats.org/officeDocument/2006/relationships/font" Target="fonts/Overlock-boldItalic.fntdata"/><Relationship Id="rId35" Type="http://schemas.openxmlformats.org/officeDocument/2006/relationships/slide" Target="slides/slide28.xml"/><Relationship Id="rId79" Type="http://schemas.openxmlformats.org/officeDocument/2006/relationships/font" Target="fonts/PoppinsExtraBold-boldItalic.fntdata"/><Relationship Id="rId34" Type="http://schemas.openxmlformats.org/officeDocument/2006/relationships/slide" Target="slides/slide27.xml"/><Relationship Id="rId78" Type="http://schemas.openxmlformats.org/officeDocument/2006/relationships/font" Target="fonts/PoppinsExtraBold-bold.fntdata"/><Relationship Id="rId71" Type="http://schemas.openxmlformats.org/officeDocument/2006/relationships/font" Target="fonts/Play-regular.fntdata"/><Relationship Id="rId70" Type="http://schemas.openxmlformats.org/officeDocument/2006/relationships/font" Target="fonts/Dosis-bold.fntdata"/><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slide" Target="slides/slide57.xml"/><Relationship Id="rId63" Type="http://schemas.openxmlformats.org/officeDocument/2006/relationships/slide" Target="slides/slide56.xml"/><Relationship Id="rId22" Type="http://schemas.openxmlformats.org/officeDocument/2006/relationships/slide" Target="slides/slide15.xml"/><Relationship Id="rId66" Type="http://schemas.openxmlformats.org/officeDocument/2006/relationships/slide" Target="slides/slide59.xml"/><Relationship Id="rId21" Type="http://schemas.openxmlformats.org/officeDocument/2006/relationships/slide" Target="slides/slide14.xml"/><Relationship Id="rId65" Type="http://schemas.openxmlformats.org/officeDocument/2006/relationships/slide" Target="slides/slide58.xml"/><Relationship Id="rId24" Type="http://schemas.openxmlformats.org/officeDocument/2006/relationships/slide" Target="slides/slide17.xml"/><Relationship Id="rId68" Type="http://schemas.openxmlformats.org/officeDocument/2006/relationships/slide" Target="slides/slide61.xml"/><Relationship Id="rId23" Type="http://schemas.openxmlformats.org/officeDocument/2006/relationships/slide" Target="slides/slide16.xml"/><Relationship Id="rId67" Type="http://schemas.openxmlformats.org/officeDocument/2006/relationships/slide" Target="slides/slide60.xml"/><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font" Target="fonts/Dosis-regular.fntdata"/><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4" name="Google Shape;51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5" name="Google Shape;51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7" name="Google Shape;68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8" name="Google Shape;69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9" name="Google Shape;70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9" name="Shape 719"/>
        <p:cNvGrpSpPr/>
        <p:nvPr/>
      </p:nvGrpSpPr>
      <p:grpSpPr>
        <a:xfrm>
          <a:off x="0" y="0"/>
          <a:ext cx="0" cy="0"/>
          <a:chOff x="0" y="0"/>
          <a:chExt cx="0" cy="0"/>
        </a:xfrm>
      </p:grpSpPr>
      <p:sp>
        <p:nvSpPr>
          <p:cNvPr id="720" name="Google Shape;720;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1" name="Google Shape;72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9" name="Google Shape;74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3" name="Google Shape;77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2" name="Shape 792"/>
        <p:cNvGrpSpPr/>
        <p:nvPr/>
      </p:nvGrpSpPr>
      <p:grpSpPr>
        <a:xfrm>
          <a:off x="0" y="0"/>
          <a:ext cx="0" cy="0"/>
          <a:chOff x="0" y="0"/>
          <a:chExt cx="0" cy="0"/>
        </a:xfrm>
      </p:grpSpPr>
      <p:sp>
        <p:nvSpPr>
          <p:cNvPr id="793" name="Google Shape;793;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4" name="Google Shape;79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2" name="Shape 812"/>
        <p:cNvGrpSpPr/>
        <p:nvPr/>
      </p:nvGrpSpPr>
      <p:grpSpPr>
        <a:xfrm>
          <a:off x="0" y="0"/>
          <a:ext cx="0" cy="0"/>
          <a:chOff x="0" y="0"/>
          <a:chExt cx="0" cy="0"/>
        </a:xfrm>
      </p:grpSpPr>
      <p:sp>
        <p:nvSpPr>
          <p:cNvPr id="813" name="Google Shape;813;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4" name="Google Shape;81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3" name="Shape 833"/>
        <p:cNvGrpSpPr/>
        <p:nvPr/>
      </p:nvGrpSpPr>
      <p:grpSpPr>
        <a:xfrm>
          <a:off x="0" y="0"/>
          <a:ext cx="0" cy="0"/>
          <a:chOff x="0" y="0"/>
          <a:chExt cx="0" cy="0"/>
        </a:xfrm>
      </p:grpSpPr>
      <p:sp>
        <p:nvSpPr>
          <p:cNvPr id="834" name="Google Shape;834;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5" name="Google Shape;83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3" name="Shape 853"/>
        <p:cNvGrpSpPr/>
        <p:nvPr/>
      </p:nvGrpSpPr>
      <p:grpSpPr>
        <a:xfrm>
          <a:off x="0" y="0"/>
          <a:ext cx="0" cy="0"/>
          <a:chOff x="0" y="0"/>
          <a:chExt cx="0" cy="0"/>
        </a:xfrm>
      </p:grpSpPr>
      <p:sp>
        <p:nvSpPr>
          <p:cNvPr id="854" name="Google Shape;854;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5" name="Google Shape;85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536" name="Google Shape;536;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7" name="Shape 867"/>
        <p:cNvGrpSpPr/>
        <p:nvPr/>
      </p:nvGrpSpPr>
      <p:grpSpPr>
        <a:xfrm>
          <a:off x="0" y="0"/>
          <a:ext cx="0" cy="0"/>
          <a:chOff x="0" y="0"/>
          <a:chExt cx="0" cy="0"/>
        </a:xfrm>
      </p:grpSpPr>
      <p:sp>
        <p:nvSpPr>
          <p:cNvPr id="868" name="Google Shape;868;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9" name="Google Shape;86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2" name="Google Shape;88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4" name="Google Shape;89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5" name="Shape 905"/>
        <p:cNvGrpSpPr/>
        <p:nvPr/>
      </p:nvGrpSpPr>
      <p:grpSpPr>
        <a:xfrm>
          <a:off x="0" y="0"/>
          <a:ext cx="0" cy="0"/>
          <a:chOff x="0" y="0"/>
          <a:chExt cx="0" cy="0"/>
        </a:xfrm>
      </p:grpSpPr>
      <p:sp>
        <p:nvSpPr>
          <p:cNvPr id="906" name="Google Shape;906;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7" name="Google Shape;90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7" name="Shape 917"/>
        <p:cNvGrpSpPr/>
        <p:nvPr/>
      </p:nvGrpSpPr>
      <p:grpSpPr>
        <a:xfrm>
          <a:off x="0" y="0"/>
          <a:ext cx="0" cy="0"/>
          <a:chOff x="0" y="0"/>
          <a:chExt cx="0" cy="0"/>
        </a:xfrm>
      </p:grpSpPr>
      <p:sp>
        <p:nvSpPr>
          <p:cNvPr id="918" name="Google Shape;918;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9" name="Google Shape;91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9" name="Shape 929"/>
        <p:cNvGrpSpPr/>
        <p:nvPr/>
      </p:nvGrpSpPr>
      <p:grpSpPr>
        <a:xfrm>
          <a:off x="0" y="0"/>
          <a:ext cx="0" cy="0"/>
          <a:chOff x="0" y="0"/>
          <a:chExt cx="0" cy="0"/>
        </a:xfrm>
      </p:grpSpPr>
      <p:sp>
        <p:nvSpPr>
          <p:cNvPr id="930" name="Google Shape;930;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1" name="Google Shape;931;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9" name="Shape 939"/>
        <p:cNvGrpSpPr/>
        <p:nvPr/>
      </p:nvGrpSpPr>
      <p:grpSpPr>
        <a:xfrm>
          <a:off x="0" y="0"/>
          <a:ext cx="0" cy="0"/>
          <a:chOff x="0" y="0"/>
          <a:chExt cx="0" cy="0"/>
        </a:xfrm>
      </p:grpSpPr>
      <p:sp>
        <p:nvSpPr>
          <p:cNvPr id="940" name="Google Shape;94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1" name="Google Shape;941;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2" name="Google Shape;942;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9" name="Shape 949"/>
        <p:cNvGrpSpPr/>
        <p:nvPr/>
      </p:nvGrpSpPr>
      <p:grpSpPr>
        <a:xfrm>
          <a:off x="0" y="0"/>
          <a:ext cx="0" cy="0"/>
          <a:chOff x="0" y="0"/>
          <a:chExt cx="0" cy="0"/>
        </a:xfrm>
      </p:grpSpPr>
      <p:sp>
        <p:nvSpPr>
          <p:cNvPr id="950" name="Google Shape;950;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1" name="Google Shape;951;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4" name="Shape 964"/>
        <p:cNvGrpSpPr/>
        <p:nvPr/>
      </p:nvGrpSpPr>
      <p:grpSpPr>
        <a:xfrm>
          <a:off x="0" y="0"/>
          <a:ext cx="0" cy="0"/>
          <a:chOff x="0" y="0"/>
          <a:chExt cx="0" cy="0"/>
        </a:xfrm>
      </p:grpSpPr>
      <p:sp>
        <p:nvSpPr>
          <p:cNvPr id="965" name="Google Shape;965;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6" name="Google Shape;966;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1" name="Shape 991"/>
        <p:cNvGrpSpPr/>
        <p:nvPr/>
      </p:nvGrpSpPr>
      <p:grpSpPr>
        <a:xfrm>
          <a:off x="0" y="0"/>
          <a:ext cx="0" cy="0"/>
          <a:chOff x="0" y="0"/>
          <a:chExt cx="0" cy="0"/>
        </a:xfrm>
      </p:grpSpPr>
      <p:sp>
        <p:nvSpPr>
          <p:cNvPr id="992" name="Google Shape;992;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3" name="Google Shape;993;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0" name="Shape 1010"/>
        <p:cNvGrpSpPr/>
        <p:nvPr/>
      </p:nvGrpSpPr>
      <p:grpSpPr>
        <a:xfrm>
          <a:off x="0" y="0"/>
          <a:ext cx="0" cy="0"/>
          <a:chOff x="0" y="0"/>
          <a:chExt cx="0" cy="0"/>
        </a:xfrm>
      </p:grpSpPr>
      <p:sp>
        <p:nvSpPr>
          <p:cNvPr id="1011" name="Google Shape;1011;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2" name="Google Shape;1012;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3" name="Google Shape;1023;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7" name="Shape 1037"/>
        <p:cNvGrpSpPr/>
        <p:nvPr/>
      </p:nvGrpSpPr>
      <p:grpSpPr>
        <a:xfrm>
          <a:off x="0" y="0"/>
          <a:ext cx="0" cy="0"/>
          <a:chOff x="0" y="0"/>
          <a:chExt cx="0" cy="0"/>
        </a:xfrm>
      </p:grpSpPr>
      <p:sp>
        <p:nvSpPr>
          <p:cNvPr id="1038" name="Google Shape;1038;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9" name="Google Shape;1039;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7" name="Shape 1057"/>
        <p:cNvGrpSpPr/>
        <p:nvPr/>
      </p:nvGrpSpPr>
      <p:grpSpPr>
        <a:xfrm>
          <a:off x="0" y="0"/>
          <a:ext cx="0" cy="0"/>
          <a:chOff x="0" y="0"/>
          <a:chExt cx="0" cy="0"/>
        </a:xfrm>
      </p:grpSpPr>
      <p:sp>
        <p:nvSpPr>
          <p:cNvPr id="1058" name="Google Shape;1058;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9" name="Google Shape;1059;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9" name="Shape 1069"/>
        <p:cNvGrpSpPr/>
        <p:nvPr/>
      </p:nvGrpSpPr>
      <p:grpSpPr>
        <a:xfrm>
          <a:off x="0" y="0"/>
          <a:ext cx="0" cy="0"/>
          <a:chOff x="0" y="0"/>
          <a:chExt cx="0" cy="0"/>
        </a:xfrm>
      </p:grpSpPr>
      <p:sp>
        <p:nvSpPr>
          <p:cNvPr id="1070" name="Google Shape;1070;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1" name="Google Shape;1071;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0" name="Shape 1080"/>
        <p:cNvGrpSpPr/>
        <p:nvPr/>
      </p:nvGrpSpPr>
      <p:grpSpPr>
        <a:xfrm>
          <a:off x="0" y="0"/>
          <a:ext cx="0" cy="0"/>
          <a:chOff x="0" y="0"/>
          <a:chExt cx="0" cy="0"/>
        </a:xfrm>
      </p:grpSpPr>
      <p:sp>
        <p:nvSpPr>
          <p:cNvPr id="1081" name="Google Shape;1081;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2" name="Google Shape;1082;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5" name="Shape 1095"/>
        <p:cNvGrpSpPr/>
        <p:nvPr/>
      </p:nvGrpSpPr>
      <p:grpSpPr>
        <a:xfrm>
          <a:off x="0" y="0"/>
          <a:ext cx="0" cy="0"/>
          <a:chOff x="0" y="0"/>
          <a:chExt cx="0" cy="0"/>
        </a:xfrm>
      </p:grpSpPr>
      <p:sp>
        <p:nvSpPr>
          <p:cNvPr id="1096" name="Google Shape;1096;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7" name="Google Shape;1097;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8" name="Shape 1108"/>
        <p:cNvGrpSpPr/>
        <p:nvPr/>
      </p:nvGrpSpPr>
      <p:grpSpPr>
        <a:xfrm>
          <a:off x="0" y="0"/>
          <a:ext cx="0" cy="0"/>
          <a:chOff x="0" y="0"/>
          <a:chExt cx="0" cy="0"/>
        </a:xfrm>
      </p:grpSpPr>
      <p:sp>
        <p:nvSpPr>
          <p:cNvPr id="1109" name="Google Shape;1109;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0" name="Google Shape;1110;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3" name="Shape 1123"/>
        <p:cNvGrpSpPr/>
        <p:nvPr/>
      </p:nvGrpSpPr>
      <p:grpSpPr>
        <a:xfrm>
          <a:off x="0" y="0"/>
          <a:ext cx="0" cy="0"/>
          <a:chOff x="0" y="0"/>
          <a:chExt cx="0" cy="0"/>
        </a:xfrm>
      </p:grpSpPr>
      <p:sp>
        <p:nvSpPr>
          <p:cNvPr id="1124" name="Google Shape;1124;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5" name="Google Shape;1125;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6" name="Shape 1136"/>
        <p:cNvGrpSpPr/>
        <p:nvPr/>
      </p:nvGrpSpPr>
      <p:grpSpPr>
        <a:xfrm>
          <a:off x="0" y="0"/>
          <a:ext cx="0" cy="0"/>
          <a:chOff x="0" y="0"/>
          <a:chExt cx="0" cy="0"/>
        </a:xfrm>
      </p:grpSpPr>
      <p:sp>
        <p:nvSpPr>
          <p:cNvPr id="1137" name="Google Shape;1137;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8" name="Google Shape;1138;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5" name="Google Shape;585;p4:notes"/>
          <p:cNvSpPr txBox="1"/>
          <p:nvPr>
            <p:ph idx="1" type="body"/>
          </p:nvPr>
        </p:nvSpPr>
        <p:spPr>
          <a:xfrm>
            <a:off x="685800" y="4400549"/>
            <a:ext cx="5486400" cy="360059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p4:notes"/>
          <p:cNvSpPr txBox="1"/>
          <p:nvPr>
            <p:ph idx="12" type="sldNum"/>
          </p:nvPr>
        </p:nvSpPr>
        <p:spPr>
          <a:xfrm>
            <a:off x="3884608" y="8685208"/>
            <a:ext cx="2971800" cy="458699"/>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fr-FR" sz="18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1" name="Shape 1151"/>
        <p:cNvGrpSpPr/>
        <p:nvPr/>
      </p:nvGrpSpPr>
      <p:grpSpPr>
        <a:xfrm>
          <a:off x="0" y="0"/>
          <a:ext cx="0" cy="0"/>
          <a:chOff x="0" y="0"/>
          <a:chExt cx="0" cy="0"/>
        </a:xfrm>
      </p:grpSpPr>
      <p:sp>
        <p:nvSpPr>
          <p:cNvPr id="1152" name="Google Shape;1152;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3" name="Google Shape;1153;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9" name="Shape 1169"/>
        <p:cNvGrpSpPr/>
        <p:nvPr/>
      </p:nvGrpSpPr>
      <p:grpSpPr>
        <a:xfrm>
          <a:off x="0" y="0"/>
          <a:ext cx="0" cy="0"/>
          <a:chOff x="0" y="0"/>
          <a:chExt cx="0" cy="0"/>
        </a:xfrm>
      </p:grpSpPr>
      <p:sp>
        <p:nvSpPr>
          <p:cNvPr id="1170" name="Google Shape;1170;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1" name="Google Shape;1171;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5" name="Shape 1185"/>
        <p:cNvGrpSpPr/>
        <p:nvPr/>
      </p:nvGrpSpPr>
      <p:grpSpPr>
        <a:xfrm>
          <a:off x="0" y="0"/>
          <a:ext cx="0" cy="0"/>
          <a:chOff x="0" y="0"/>
          <a:chExt cx="0" cy="0"/>
        </a:xfrm>
      </p:grpSpPr>
      <p:sp>
        <p:nvSpPr>
          <p:cNvPr id="1186" name="Google Shape;1186;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7" name="Google Shape;1187;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4" name="Shape 1204"/>
        <p:cNvGrpSpPr/>
        <p:nvPr/>
      </p:nvGrpSpPr>
      <p:grpSpPr>
        <a:xfrm>
          <a:off x="0" y="0"/>
          <a:ext cx="0" cy="0"/>
          <a:chOff x="0" y="0"/>
          <a:chExt cx="0" cy="0"/>
        </a:xfrm>
      </p:grpSpPr>
      <p:sp>
        <p:nvSpPr>
          <p:cNvPr id="1205" name="Google Shape;1205;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6" name="Google Shape;1206;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0" name="Shape 1220"/>
        <p:cNvGrpSpPr/>
        <p:nvPr/>
      </p:nvGrpSpPr>
      <p:grpSpPr>
        <a:xfrm>
          <a:off x="0" y="0"/>
          <a:ext cx="0" cy="0"/>
          <a:chOff x="0" y="0"/>
          <a:chExt cx="0" cy="0"/>
        </a:xfrm>
      </p:grpSpPr>
      <p:sp>
        <p:nvSpPr>
          <p:cNvPr id="1221" name="Google Shape;1221;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2" name="Google Shape;1222;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2" name="Shape 1242"/>
        <p:cNvGrpSpPr/>
        <p:nvPr/>
      </p:nvGrpSpPr>
      <p:grpSpPr>
        <a:xfrm>
          <a:off x="0" y="0"/>
          <a:ext cx="0" cy="0"/>
          <a:chOff x="0" y="0"/>
          <a:chExt cx="0" cy="0"/>
        </a:xfrm>
      </p:grpSpPr>
      <p:sp>
        <p:nvSpPr>
          <p:cNvPr id="1243" name="Google Shape;1243;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4" name="Google Shape;1244;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6" name="Shape 1266"/>
        <p:cNvGrpSpPr/>
        <p:nvPr/>
      </p:nvGrpSpPr>
      <p:grpSpPr>
        <a:xfrm>
          <a:off x="0" y="0"/>
          <a:ext cx="0" cy="0"/>
          <a:chOff x="0" y="0"/>
          <a:chExt cx="0" cy="0"/>
        </a:xfrm>
      </p:grpSpPr>
      <p:sp>
        <p:nvSpPr>
          <p:cNvPr id="1267" name="Google Shape;1267;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8" name="Google Shape;1268;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7" name="Shape 1277"/>
        <p:cNvGrpSpPr/>
        <p:nvPr/>
      </p:nvGrpSpPr>
      <p:grpSpPr>
        <a:xfrm>
          <a:off x="0" y="0"/>
          <a:ext cx="0" cy="0"/>
          <a:chOff x="0" y="0"/>
          <a:chExt cx="0" cy="0"/>
        </a:xfrm>
      </p:grpSpPr>
      <p:sp>
        <p:nvSpPr>
          <p:cNvPr id="1278" name="Google Shape;1278;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9" name="Google Shape;1279;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8" name="Shape 1288"/>
        <p:cNvGrpSpPr/>
        <p:nvPr/>
      </p:nvGrpSpPr>
      <p:grpSpPr>
        <a:xfrm>
          <a:off x="0" y="0"/>
          <a:ext cx="0" cy="0"/>
          <a:chOff x="0" y="0"/>
          <a:chExt cx="0" cy="0"/>
        </a:xfrm>
      </p:grpSpPr>
      <p:sp>
        <p:nvSpPr>
          <p:cNvPr id="1289" name="Google Shape;1289;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0" name="Google Shape;1290;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7" name="Shape 1307"/>
        <p:cNvGrpSpPr/>
        <p:nvPr/>
      </p:nvGrpSpPr>
      <p:grpSpPr>
        <a:xfrm>
          <a:off x="0" y="0"/>
          <a:ext cx="0" cy="0"/>
          <a:chOff x="0" y="0"/>
          <a:chExt cx="0" cy="0"/>
        </a:xfrm>
      </p:grpSpPr>
      <p:sp>
        <p:nvSpPr>
          <p:cNvPr id="1308" name="Google Shape;1308;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9" name="Google Shape;1309;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0" name="Google Shape;60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1" name="Shape 1321"/>
        <p:cNvGrpSpPr/>
        <p:nvPr/>
      </p:nvGrpSpPr>
      <p:grpSpPr>
        <a:xfrm>
          <a:off x="0" y="0"/>
          <a:ext cx="0" cy="0"/>
          <a:chOff x="0" y="0"/>
          <a:chExt cx="0" cy="0"/>
        </a:xfrm>
      </p:grpSpPr>
      <p:sp>
        <p:nvSpPr>
          <p:cNvPr id="1322" name="Google Shape;1322;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3" name="Google Shape;1323;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6" name="Shape 1346"/>
        <p:cNvGrpSpPr/>
        <p:nvPr/>
      </p:nvGrpSpPr>
      <p:grpSpPr>
        <a:xfrm>
          <a:off x="0" y="0"/>
          <a:ext cx="0" cy="0"/>
          <a:chOff x="0" y="0"/>
          <a:chExt cx="0" cy="0"/>
        </a:xfrm>
      </p:grpSpPr>
      <p:sp>
        <p:nvSpPr>
          <p:cNvPr id="1347" name="Google Shape;1347;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8" name="Google Shape;1348;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7" name="Shape 1357"/>
        <p:cNvGrpSpPr/>
        <p:nvPr/>
      </p:nvGrpSpPr>
      <p:grpSpPr>
        <a:xfrm>
          <a:off x="0" y="0"/>
          <a:ext cx="0" cy="0"/>
          <a:chOff x="0" y="0"/>
          <a:chExt cx="0" cy="0"/>
        </a:xfrm>
      </p:grpSpPr>
      <p:sp>
        <p:nvSpPr>
          <p:cNvPr id="1358" name="Google Shape;1358;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9" name="Google Shape;1359;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9" name="Shape 1369"/>
        <p:cNvGrpSpPr/>
        <p:nvPr/>
      </p:nvGrpSpPr>
      <p:grpSpPr>
        <a:xfrm>
          <a:off x="0" y="0"/>
          <a:ext cx="0" cy="0"/>
          <a:chOff x="0" y="0"/>
          <a:chExt cx="0" cy="0"/>
        </a:xfrm>
      </p:grpSpPr>
      <p:sp>
        <p:nvSpPr>
          <p:cNvPr id="1370" name="Google Shape;1370;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1" name="Google Shape;1371;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2" name="Shape 1382"/>
        <p:cNvGrpSpPr/>
        <p:nvPr/>
      </p:nvGrpSpPr>
      <p:grpSpPr>
        <a:xfrm>
          <a:off x="0" y="0"/>
          <a:ext cx="0" cy="0"/>
          <a:chOff x="0" y="0"/>
          <a:chExt cx="0" cy="0"/>
        </a:xfrm>
      </p:grpSpPr>
      <p:sp>
        <p:nvSpPr>
          <p:cNvPr id="1383" name="Google Shape;1383;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4" name="Google Shape;1384;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1" name="Shape 1401"/>
        <p:cNvGrpSpPr/>
        <p:nvPr/>
      </p:nvGrpSpPr>
      <p:grpSpPr>
        <a:xfrm>
          <a:off x="0" y="0"/>
          <a:ext cx="0" cy="0"/>
          <a:chOff x="0" y="0"/>
          <a:chExt cx="0" cy="0"/>
        </a:xfrm>
      </p:grpSpPr>
      <p:sp>
        <p:nvSpPr>
          <p:cNvPr id="1402" name="Google Shape;1402;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3" name="Google Shape;1403;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4" name="Shape 1414"/>
        <p:cNvGrpSpPr/>
        <p:nvPr/>
      </p:nvGrpSpPr>
      <p:grpSpPr>
        <a:xfrm>
          <a:off x="0" y="0"/>
          <a:ext cx="0" cy="0"/>
          <a:chOff x="0" y="0"/>
          <a:chExt cx="0" cy="0"/>
        </a:xfrm>
      </p:grpSpPr>
      <p:sp>
        <p:nvSpPr>
          <p:cNvPr id="1415" name="Google Shape;1415;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6" name="Google Shape;1416;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3" name="Shape 1423"/>
        <p:cNvGrpSpPr/>
        <p:nvPr/>
      </p:nvGrpSpPr>
      <p:grpSpPr>
        <a:xfrm>
          <a:off x="0" y="0"/>
          <a:ext cx="0" cy="0"/>
          <a:chOff x="0" y="0"/>
          <a:chExt cx="0" cy="0"/>
        </a:xfrm>
      </p:grpSpPr>
      <p:sp>
        <p:nvSpPr>
          <p:cNvPr id="1424" name="Google Shape;1424;p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5" name="Google Shape;1425;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1" name="Shape 1431"/>
        <p:cNvGrpSpPr/>
        <p:nvPr/>
      </p:nvGrpSpPr>
      <p:grpSpPr>
        <a:xfrm>
          <a:off x="0" y="0"/>
          <a:ext cx="0" cy="0"/>
          <a:chOff x="0" y="0"/>
          <a:chExt cx="0" cy="0"/>
        </a:xfrm>
      </p:grpSpPr>
      <p:sp>
        <p:nvSpPr>
          <p:cNvPr id="1432" name="Google Shape;1432;p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3" name="Google Shape;1433;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4" name="Shape 1444"/>
        <p:cNvGrpSpPr/>
        <p:nvPr/>
      </p:nvGrpSpPr>
      <p:grpSpPr>
        <a:xfrm>
          <a:off x="0" y="0"/>
          <a:ext cx="0" cy="0"/>
          <a:chOff x="0" y="0"/>
          <a:chExt cx="0" cy="0"/>
        </a:xfrm>
      </p:grpSpPr>
      <p:sp>
        <p:nvSpPr>
          <p:cNvPr id="1445" name="Google Shape;1445;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6" name="Google Shape;1446;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7" name="Google Shape;1447;p5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3" name="Google Shape;613;p6:notes"/>
          <p:cNvSpPr txBox="1"/>
          <p:nvPr>
            <p:ph idx="1" type="body"/>
          </p:nvPr>
        </p:nvSpPr>
        <p:spPr>
          <a:xfrm>
            <a:off x="685800" y="4400549"/>
            <a:ext cx="5486400" cy="360059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4" name="Google Shape;614;p6:notes"/>
          <p:cNvSpPr txBox="1"/>
          <p:nvPr>
            <p:ph idx="12" type="sldNum"/>
          </p:nvPr>
        </p:nvSpPr>
        <p:spPr>
          <a:xfrm>
            <a:off x="3884608" y="8685208"/>
            <a:ext cx="2971800" cy="458699"/>
          </a:xfrm>
          <a:prstGeom prst="rect">
            <a:avLst/>
          </a:prstGeom>
          <a:noFill/>
          <a:ln>
            <a:noFill/>
          </a:ln>
        </p:spPr>
        <p:txBody>
          <a:bodyPr anchorCtr="0" anchor="b" bIns="45700" lIns="91400" spcFirstLastPara="1" rIns="91400"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fr-FR" sz="18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3" name="Shape 1473"/>
        <p:cNvGrpSpPr/>
        <p:nvPr/>
      </p:nvGrpSpPr>
      <p:grpSpPr>
        <a:xfrm>
          <a:off x="0" y="0"/>
          <a:ext cx="0" cy="0"/>
          <a:chOff x="0" y="0"/>
          <a:chExt cx="0" cy="0"/>
        </a:xfrm>
      </p:grpSpPr>
      <p:sp>
        <p:nvSpPr>
          <p:cNvPr id="1474" name="Google Shape;1474;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75" name="Google Shape;1475;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2" name="Shape 1482"/>
        <p:cNvGrpSpPr/>
        <p:nvPr/>
      </p:nvGrpSpPr>
      <p:grpSpPr>
        <a:xfrm>
          <a:off x="0" y="0"/>
          <a:ext cx="0" cy="0"/>
          <a:chOff x="0" y="0"/>
          <a:chExt cx="0" cy="0"/>
        </a:xfrm>
      </p:grpSpPr>
      <p:sp>
        <p:nvSpPr>
          <p:cNvPr id="1483" name="Google Shape;1483;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4" name="Google Shape;1484;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6" name="Google Shape;65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9" name="Google Shape;66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5" name="Google Shape;67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3.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6.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2.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3.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9" name="Shape 79"/>
        <p:cNvGrpSpPr/>
        <p:nvPr/>
      </p:nvGrpSpPr>
      <p:grpSpPr>
        <a:xfrm>
          <a:off x="0" y="0"/>
          <a:ext cx="0" cy="0"/>
          <a:chOff x="0" y="0"/>
          <a:chExt cx="0" cy="0"/>
        </a:xfrm>
      </p:grpSpPr>
      <p:sp>
        <p:nvSpPr>
          <p:cNvPr id="80" name="Google Shape;80;p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84" name="Shape 84"/>
        <p:cNvGrpSpPr/>
        <p:nvPr/>
      </p:nvGrpSpPr>
      <p:grpSpPr>
        <a:xfrm>
          <a:off x="0" y="0"/>
          <a:ext cx="0" cy="0"/>
          <a:chOff x="0" y="0"/>
          <a:chExt cx="0" cy="0"/>
        </a:xfrm>
      </p:grpSpPr>
      <p:sp>
        <p:nvSpPr>
          <p:cNvPr id="85" name="Google Shape;85;p82"/>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6" name="Google Shape;86;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 name="Google Shape;87;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
        <p:nvSpPr>
          <p:cNvPr id="89" name="Google Shape;89;p82"/>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 name="Google Shape;90;p82"/>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1" name="Google Shape;91;p82"/>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82"/>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93" name="Google Shape;93;p82"/>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4" name="Shape 94"/>
        <p:cNvGrpSpPr/>
        <p:nvPr/>
      </p:nvGrpSpPr>
      <p:grpSpPr>
        <a:xfrm>
          <a:off x="0" y="0"/>
          <a:ext cx="0" cy="0"/>
          <a:chOff x="0" y="0"/>
          <a:chExt cx="0" cy="0"/>
        </a:xfrm>
      </p:grpSpPr>
      <p:sp>
        <p:nvSpPr>
          <p:cNvPr id="95" name="Google Shape;95;p8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6" name="Google Shape;96;p8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7" name="Google Shape;97;p8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8" name="Google Shape;98;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0070C0"/>
        </a:solidFill>
      </p:bgPr>
    </p:bg>
    <p:spTree>
      <p:nvGrpSpPr>
        <p:cNvPr id="101" name="Shape 101"/>
        <p:cNvGrpSpPr/>
        <p:nvPr/>
      </p:nvGrpSpPr>
      <p:grpSpPr>
        <a:xfrm>
          <a:off x="0" y="0"/>
          <a:ext cx="0" cy="0"/>
          <a:chOff x="0" y="0"/>
          <a:chExt cx="0" cy="0"/>
        </a:xfrm>
      </p:grpSpPr>
      <p:grpSp>
        <p:nvGrpSpPr>
          <p:cNvPr id="102" name="Google Shape;102;p84"/>
          <p:cNvGrpSpPr/>
          <p:nvPr/>
        </p:nvGrpSpPr>
        <p:grpSpPr>
          <a:xfrm>
            <a:off x="0" y="0"/>
            <a:ext cx="12192000" cy="6858001"/>
            <a:chOff x="0" y="0"/>
            <a:chExt cx="13716000" cy="10287000"/>
          </a:xfrm>
        </p:grpSpPr>
        <p:sp>
          <p:nvSpPr>
            <p:cNvPr id="103" name="Google Shape;103;p84"/>
            <p:cNvSpPr/>
            <p:nvPr/>
          </p:nvSpPr>
          <p:spPr>
            <a:xfrm>
              <a:off x="0" y="0"/>
              <a:ext cx="13716000" cy="10287000"/>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4" name="Google Shape;104;p8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5" name="Google Shape;105;p8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6" name="Google Shape;106;p8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bg>
      <p:bgPr>
        <a:solidFill>
          <a:srgbClr val="002060"/>
        </a:solidFill>
      </p:bgPr>
    </p:bg>
    <p:spTree>
      <p:nvGrpSpPr>
        <p:cNvPr id="107" name="Shape 107"/>
        <p:cNvGrpSpPr/>
        <p:nvPr/>
      </p:nvGrpSpPr>
      <p:grpSpPr>
        <a:xfrm>
          <a:off x="0" y="0"/>
          <a:ext cx="0" cy="0"/>
          <a:chOff x="0" y="0"/>
          <a:chExt cx="0" cy="0"/>
        </a:xfrm>
      </p:grpSpPr>
      <p:grpSp>
        <p:nvGrpSpPr>
          <p:cNvPr id="108" name="Google Shape;108;p85"/>
          <p:cNvGrpSpPr/>
          <p:nvPr/>
        </p:nvGrpSpPr>
        <p:grpSpPr>
          <a:xfrm>
            <a:off x="0" y="0"/>
            <a:ext cx="12192000" cy="6858001"/>
            <a:chOff x="0" y="0"/>
            <a:chExt cx="13716000" cy="10287000"/>
          </a:xfrm>
        </p:grpSpPr>
        <p:sp>
          <p:nvSpPr>
            <p:cNvPr id="109" name="Google Shape;109;p85"/>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0" name="Google Shape;110;p8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1" name="Google Shape;111;p8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12" name="Google Shape;112;p8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bg>
      <p:bgPr>
        <a:solidFill>
          <a:srgbClr val="002060"/>
        </a:solidFill>
      </p:bgPr>
    </p:bg>
    <p:spTree>
      <p:nvGrpSpPr>
        <p:cNvPr id="113" name="Shape 113"/>
        <p:cNvGrpSpPr/>
        <p:nvPr/>
      </p:nvGrpSpPr>
      <p:grpSpPr>
        <a:xfrm>
          <a:off x="0" y="0"/>
          <a:ext cx="0" cy="0"/>
          <a:chOff x="0" y="0"/>
          <a:chExt cx="0" cy="0"/>
        </a:xfrm>
      </p:grpSpPr>
      <p:grpSp>
        <p:nvGrpSpPr>
          <p:cNvPr id="114" name="Google Shape;114;p86"/>
          <p:cNvGrpSpPr/>
          <p:nvPr/>
        </p:nvGrpSpPr>
        <p:grpSpPr>
          <a:xfrm>
            <a:off x="0" y="0"/>
            <a:ext cx="12192000" cy="6858001"/>
            <a:chOff x="0" y="0"/>
            <a:chExt cx="13716000" cy="10287000"/>
          </a:xfrm>
        </p:grpSpPr>
        <p:sp>
          <p:nvSpPr>
            <p:cNvPr id="115" name="Google Shape;115;p86"/>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6" name="Google Shape;116;p8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7" name="Google Shape;117;p8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18" name="Google Shape;118;p8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bg>
      <p:bgPr>
        <a:solidFill>
          <a:srgbClr val="002060"/>
        </a:solidFill>
      </p:bgPr>
    </p:bg>
    <p:spTree>
      <p:nvGrpSpPr>
        <p:cNvPr id="119" name="Shape 119"/>
        <p:cNvGrpSpPr/>
        <p:nvPr/>
      </p:nvGrpSpPr>
      <p:grpSpPr>
        <a:xfrm>
          <a:off x="0" y="0"/>
          <a:ext cx="0" cy="0"/>
          <a:chOff x="0" y="0"/>
          <a:chExt cx="0" cy="0"/>
        </a:xfrm>
      </p:grpSpPr>
      <p:grpSp>
        <p:nvGrpSpPr>
          <p:cNvPr id="120" name="Google Shape;120;p87"/>
          <p:cNvGrpSpPr/>
          <p:nvPr/>
        </p:nvGrpSpPr>
        <p:grpSpPr>
          <a:xfrm>
            <a:off x="0" y="0"/>
            <a:ext cx="12192000" cy="6858001"/>
            <a:chOff x="0" y="0"/>
            <a:chExt cx="13716000" cy="10287000"/>
          </a:xfrm>
        </p:grpSpPr>
        <p:sp>
          <p:nvSpPr>
            <p:cNvPr id="121" name="Google Shape;121;p87"/>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2" name="Google Shape;122;p8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3" name="Google Shape;123;p8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24" name="Google Shape;124;p8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bg>
      <p:bgPr>
        <a:solidFill>
          <a:srgbClr val="002060"/>
        </a:solidFill>
      </p:bgPr>
    </p:bg>
    <p:spTree>
      <p:nvGrpSpPr>
        <p:cNvPr id="125" name="Shape 125"/>
        <p:cNvGrpSpPr/>
        <p:nvPr/>
      </p:nvGrpSpPr>
      <p:grpSpPr>
        <a:xfrm>
          <a:off x="0" y="0"/>
          <a:ext cx="0" cy="0"/>
          <a:chOff x="0" y="0"/>
          <a:chExt cx="0" cy="0"/>
        </a:xfrm>
      </p:grpSpPr>
      <p:grpSp>
        <p:nvGrpSpPr>
          <p:cNvPr id="126" name="Google Shape;126;p88"/>
          <p:cNvGrpSpPr/>
          <p:nvPr/>
        </p:nvGrpSpPr>
        <p:grpSpPr>
          <a:xfrm>
            <a:off x="0" y="0"/>
            <a:ext cx="12192000" cy="6858001"/>
            <a:chOff x="0" y="0"/>
            <a:chExt cx="13716000" cy="10287000"/>
          </a:xfrm>
        </p:grpSpPr>
        <p:sp>
          <p:nvSpPr>
            <p:cNvPr id="127" name="Google Shape;127;p88"/>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8" name="Google Shape;128;p8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9" name="Google Shape;129;p8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0" name="Google Shape;130;p8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bg>
      <p:bgPr>
        <a:solidFill>
          <a:srgbClr val="002060"/>
        </a:solidFill>
      </p:bgPr>
    </p:bg>
    <p:spTree>
      <p:nvGrpSpPr>
        <p:cNvPr id="131" name="Shape 131"/>
        <p:cNvGrpSpPr/>
        <p:nvPr/>
      </p:nvGrpSpPr>
      <p:grpSpPr>
        <a:xfrm>
          <a:off x="0" y="0"/>
          <a:ext cx="0" cy="0"/>
          <a:chOff x="0" y="0"/>
          <a:chExt cx="0" cy="0"/>
        </a:xfrm>
      </p:grpSpPr>
      <p:grpSp>
        <p:nvGrpSpPr>
          <p:cNvPr id="132" name="Google Shape;132;p89"/>
          <p:cNvGrpSpPr/>
          <p:nvPr/>
        </p:nvGrpSpPr>
        <p:grpSpPr>
          <a:xfrm>
            <a:off x="0" y="0"/>
            <a:ext cx="12192000" cy="6858001"/>
            <a:chOff x="0" y="0"/>
            <a:chExt cx="13716000" cy="10287000"/>
          </a:xfrm>
        </p:grpSpPr>
        <p:sp>
          <p:nvSpPr>
            <p:cNvPr id="133" name="Google Shape;133;p89"/>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4" name="Google Shape;134;p8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5" name="Google Shape;135;p8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6" name="Google Shape;136;p8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bg>
      <p:bgPr>
        <a:solidFill>
          <a:srgbClr val="002060"/>
        </a:solidFill>
      </p:bgPr>
    </p:bg>
    <p:spTree>
      <p:nvGrpSpPr>
        <p:cNvPr id="137" name="Shape 137"/>
        <p:cNvGrpSpPr/>
        <p:nvPr/>
      </p:nvGrpSpPr>
      <p:grpSpPr>
        <a:xfrm>
          <a:off x="0" y="0"/>
          <a:ext cx="0" cy="0"/>
          <a:chOff x="0" y="0"/>
          <a:chExt cx="0" cy="0"/>
        </a:xfrm>
      </p:grpSpPr>
      <p:grpSp>
        <p:nvGrpSpPr>
          <p:cNvPr id="138" name="Google Shape;138;p90"/>
          <p:cNvGrpSpPr/>
          <p:nvPr/>
        </p:nvGrpSpPr>
        <p:grpSpPr>
          <a:xfrm>
            <a:off x="0" y="0"/>
            <a:ext cx="12192000" cy="6858001"/>
            <a:chOff x="0" y="0"/>
            <a:chExt cx="13716000" cy="10287000"/>
          </a:xfrm>
        </p:grpSpPr>
        <p:sp>
          <p:nvSpPr>
            <p:cNvPr id="139" name="Google Shape;139;p90"/>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0" name="Google Shape;140;p9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1" name="Google Shape;141;p9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2" name="Google Shape;142;p9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9" name="Shape 19"/>
        <p:cNvGrpSpPr/>
        <p:nvPr/>
      </p:nvGrpSpPr>
      <p:grpSpPr>
        <a:xfrm>
          <a:off x="0" y="0"/>
          <a:ext cx="0" cy="0"/>
          <a:chOff x="0" y="0"/>
          <a:chExt cx="0" cy="0"/>
        </a:xfrm>
      </p:grpSpPr>
      <p:sp>
        <p:nvSpPr>
          <p:cNvPr id="20" name="Google Shape;20;p66"/>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66"/>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2" name="Google Shape;22;p66"/>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3" name="Google Shape;23;p66"/>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66"/>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5" name="Google Shape;25;p66"/>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6" name="Google Shape;26;p66"/>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66"/>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66"/>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66"/>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66"/>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66"/>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66"/>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bg>
      <p:bgPr>
        <a:solidFill>
          <a:srgbClr val="002060"/>
        </a:solidFill>
      </p:bgPr>
    </p:bg>
    <p:spTree>
      <p:nvGrpSpPr>
        <p:cNvPr id="143" name="Shape 143"/>
        <p:cNvGrpSpPr/>
        <p:nvPr/>
      </p:nvGrpSpPr>
      <p:grpSpPr>
        <a:xfrm>
          <a:off x="0" y="0"/>
          <a:ext cx="0" cy="0"/>
          <a:chOff x="0" y="0"/>
          <a:chExt cx="0" cy="0"/>
        </a:xfrm>
      </p:grpSpPr>
      <p:grpSp>
        <p:nvGrpSpPr>
          <p:cNvPr id="144" name="Google Shape;144;p91"/>
          <p:cNvGrpSpPr/>
          <p:nvPr/>
        </p:nvGrpSpPr>
        <p:grpSpPr>
          <a:xfrm>
            <a:off x="0" y="0"/>
            <a:ext cx="12192000" cy="6858001"/>
            <a:chOff x="0" y="0"/>
            <a:chExt cx="13716000" cy="10287000"/>
          </a:xfrm>
        </p:grpSpPr>
        <p:sp>
          <p:nvSpPr>
            <p:cNvPr id="145" name="Google Shape;145;p91"/>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6" name="Google Shape;146;p9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7" name="Google Shape;147;p9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8" name="Google Shape;148;p9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Slide">
  <p:cSld name="12_Title Slide">
    <p:spTree>
      <p:nvGrpSpPr>
        <p:cNvPr id="149" name="Shape 149"/>
        <p:cNvGrpSpPr/>
        <p:nvPr/>
      </p:nvGrpSpPr>
      <p:grpSpPr>
        <a:xfrm>
          <a:off x="0" y="0"/>
          <a:ext cx="0" cy="0"/>
          <a:chOff x="0" y="0"/>
          <a:chExt cx="0" cy="0"/>
        </a:xfrm>
      </p:grpSpPr>
      <p:grpSp>
        <p:nvGrpSpPr>
          <p:cNvPr id="150" name="Google Shape;150;p92"/>
          <p:cNvGrpSpPr/>
          <p:nvPr/>
        </p:nvGrpSpPr>
        <p:grpSpPr>
          <a:xfrm>
            <a:off x="-1" y="-38042"/>
            <a:ext cx="12192000" cy="6896042"/>
            <a:chOff x="0" y="0"/>
            <a:chExt cx="13716000" cy="10287000"/>
          </a:xfrm>
        </p:grpSpPr>
        <p:sp>
          <p:nvSpPr>
            <p:cNvPr id="151" name="Google Shape;151;p92"/>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2" name="Google Shape;152;p92"/>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3" name="Google Shape;153;p92"/>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54" name="Google Shape;154;p92"/>
          <p:cNvSpPr/>
          <p:nvPr/>
        </p:nvSpPr>
        <p:spPr>
          <a:xfrm flipH="1" rot="10800000">
            <a:off x="586408" y="297925"/>
            <a:ext cx="366091" cy="22470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350">
              <a:solidFill>
                <a:srgbClr val="7F7F7F"/>
              </a:solidFill>
              <a:latin typeface="Dosis"/>
              <a:ea typeface="Dosis"/>
              <a:cs typeface="Dosis"/>
              <a:sym typeface="Dosis"/>
            </a:endParaRPr>
          </a:p>
        </p:txBody>
      </p:sp>
      <p:sp>
        <p:nvSpPr>
          <p:cNvPr id="155" name="Google Shape;155;p92"/>
          <p:cNvSpPr txBox="1"/>
          <p:nvPr>
            <p:ph type="title"/>
          </p:nvPr>
        </p:nvSpPr>
        <p:spPr>
          <a:xfrm>
            <a:off x="1015448" y="195946"/>
            <a:ext cx="10161104" cy="4706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57070"/>
              </a:buClr>
              <a:buSzPts val="2000"/>
              <a:buFont typeface="Calibri"/>
              <a:buNone/>
              <a:defRPr b="1" sz="2000">
                <a:solidFill>
                  <a:srgbClr val="757070"/>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6" name="Google Shape;156;p92"/>
          <p:cNvSpPr txBox="1"/>
          <p:nvPr>
            <p:ph idx="1" type="body"/>
          </p:nvPr>
        </p:nvSpPr>
        <p:spPr>
          <a:xfrm>
            <a:off x="996949" y="685688"/>
            <a:ext cx="10179603" cy="29244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AEABAB"/>
              </a:buClr>
              <a:buSzPts val="1400"/>
              <a:buNone/>
              <a:defRPr i="1" sz="1400">
                <a:solidFill>
                  <a:srgbClr val="AEABA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3" name="Shape 163"/>
        <p:cNvGrpSpPr/>
        <p:nvPr/>
      </p:nvGrpSpPr>
      <p:grpSpPr>
        <a:xfrm>
          <a:off x="0" y="0"/>
          <a:ext cx="0" cy="0"/>
          <a:chOff x="0" y="0"/>
          <a:chExt cx="0" cy="0"/>
        </a:xfrm>
      </p:grpSpPr>
      <p:sp>
        <p:nvSpPr>
          <p:cNvPr id="164" name="Google Shape;164;p65"/>
          <p:cNvSpPr txBox="1"/>
          <p:nvPr>
            <p:ph idx="10" type="dt"/>
          </p:nvPr>
        </p:nvSpPr>
        <p:spPr>
          <a:xfrm>
            <a:off x="838200" y="6356347"/>
            <a:ext cx="2743200" cy="365200"/>
          </a:xfrm>
          <a:prstGeom prst="rect">
            <a:avLst/>
          </a:prstGeom>
          <a:noFill/>
          <a:ln>
            <a:noFill/>
          </a:ln>
        </p:spPr>
        <p:txBody>
          <a:bodyPr anchorCtr="0" anchor="ctr" bIns="34250" lIns="68550" spcFirstLastPara="1" rIns="68550" wrap="square" tIns="3425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165" name="Google Shape;165;p65"/>
          <p:cNvSpPr txBox="1"/>
          <p:nvPr>
            <p:ph idx="11" type="ftr"/>
          </p:nvPr>
        </p:nvSpPr>
        <p:spPr>
          <a:xfrm>
            <a:off x="4038599" y="6356347"/>
            <a:ext cx="4114800" cy="365200"/>
          </a:xfrm>
          <a:prstGeom prst="rect">
            <a:avLst/>
          </a:prstGeom>
          <a:noFill/>
          <a:ln>
            <a:noFill/>
          </a:ln>
        </p:spPr>
        <p:txBody>
          <a:bodyPr anchorCtr="1" anchor="ctr" bIns="34250" lIns="68550" spcFirstLastPara="1" rIns="68550" wrap="square" tIns="34250">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166" name="Google Shape;166;p65"/>
          <p:cNvSpPr txBox="1"/>
          <p:nvPr>
            <p:ph idx="12" type="sldNum"/>
          </p:nvPr>
        </p:nvSpPr>
        <p:spPr>
          <a:xfrm>
            <a:off x="8610599" y="6356347"/>
            <a:ext cx="2743200" cy="365200"/>
          </a:xfrm>
          <a:prstGeom prst="rect">
            <a:avLst/>
          </a:prstGeom>
          <a:noFill/>
          <a:ln>
            <a:noFill/>
          </a:ln>
        </p:spPr>
        <p:txBody>
          <a:bodyPr anchorCtr="0" anchor="ctr" bIns="34250" lIns="68550" spcFirstLastPara="1" rIns="68550" wrap="square" tIns="34250">
            <a:noAutofit/>
          </a:bodyPr>
          <a:lstStyle>
            <a:lvl1pPr indent="0" lvl="0"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67" name="Shape 167"/>
        <p:cNvGrpSpPr/>
        <p:nvPr/>
      </p:nvGrpSpPr>
      <p:grpSpPr>
        <a:xfrm>
          <a:off x="0" y="0"/>
          <a:ext cx="0" cy="0"/>
          <a:chOff x="0" y="0"/>
          <a:chExt cx="0" cy="0"/>
        </a:xfrm>
      </p:grpSpPr>
      <p:sp>
        <p:nvSpPr>
          <p:cNvPr id="168" name="Google Shape;168;p93"/>
          <p:cNvSpPr/>
          <p:nvPr/>
        </p:nvSpPr>
        <p:spPr>
          <a:xfrm>
            <a:off x="0" y="0"/>
            <a:ext cx="12192000" cy="6858000"/>
          </a:xfrm>
          <a:prstGeom prst="rect">
            <a:avLst/>
          </a:prstGeom>
          <a:solidFill>
            <a:srgbClr val="FFFFFF"/>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pic>
        <p:nvPicPr>
          <p:cNvPr descr="Image générée" id="169" name="Google Shape;169;p93"/>
          <p:cNvPicPr preferRelativeResize="0"/>
          <p:nvPr/>
        </p:nvPicPr>
        <p:blipFill rotWithShape="1">
          <a:blip r:embed="rId2">
            <a:alphaModFix/>
          </a:blip>
          <a:srcRect b="61971" l="3538" r="75793" t="24327"/>
          <a:stretch/>
        </p:blipFill>
        <p:spPr>
          <a:xfrm>
            <a:off x="0" y="2370"/>
            <a:ext cx="792429" cy="791084"/>
          </a:xfrm>
          <a:prstGeom prst="rect">
            <a:avLst/>
          </a:prstGeom>
          <a:noFill/>
          <a:ln>
            <a:noFill/>
          </a:ln>
        </p:spPr>
      </p:pic>
      <p:sp>
        <p:nvSpPr>
          <p:cNvPr id="170" name="Google Shape;170;p93"/>
          <p:cNvSpPr/>
          <p:nvPr/>
        </p:nvSpPr>
        <p:spPr>
          <a:xfrm>
            <a:off x="-3857" y="0"/>
            <a:ext cx="12168000" cy="6858000"/>
          </a:xfrm>
          <a:prstGeom prst="rect">
            <a:avLst/>
          </a:prstGeom>
          <a:noFill/>
          <a:ln cap="flat" cmpd="sng" w="76200">
            <a:solidFill>
              <a:srgbClr val="0F9ED5"/>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chemeClr val="dk1"/>
              </a:buClr>
              <a:buSzPts val="1800"/>
              <a:buFont typeface="Arial"/>
              <a:buNone/>
            </a:pPr>
            <a:r>
              <a:t/>
            </a:r>
            <a:endParaRPr b="0" i="0" sz="2400" u="none" cap="none" strike="noStrike">
              <a:solidFill>
                <a:srgbClr val="FFFFFF"/>
              </a:solidFill>
              <a:latin typeface="Arial"/>
              <a:ea typeface="Arial"/>
              <a:cs typeface="Arial"/>
              <a:sym typeface="Arial"/>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71" name="Shape 171"/>
        <p:cNvGrpSpPr/>
        <p:nvPr/>
      </p:nvGrpSpPr>
      <p:grpSpPr>
        <a:xfrm>
          <a:off x="0" y="0"/>
          <a:ext cx="0" cy="0"/>
          <a:chOff x="0" y="0"/>
          <a:chExt cx="0" cy="0"/>
        </a:xfrm>
      </p:grpSpPr>
      <p:sp>
        <p:nvSpPr>
          <p:cNvPr id="172" name="Google Shape;172;p94"/>
          <p:cNvSpPr txBox="1"/>
          <p:nvPr>
            <p:ph type="title"/>
          </p:nvPr>
        </p:nvSpPr>
        <p:spPr>
          <a:xfrm>
            <a:off x="2621731" y="2174784"/>
            <a:ext cx="3074000" cy="602000"/>
          </a:xfrm>
          <a:prstGeom prst="rect">
            <a:avLst/>
          </a:prstGeom>
          <a:noFill/>
          <a:ln>
            <a:noFill/>
          </a:ln>
        </p:spPr>
        <p:txBody>
          <a:bodyPr anchorCtr="0" anchor="ctr" bIns="68550" lIns="68550" spcFirstLastPara="1" rIns="68550" wrap="square" tIns="68550">
            <a:noAutofit/>
          </a:bodyPr>
          <a:lstStyle>
            <a:lvl1pPr lvl="0" algn="l">
              <a:lnSpc>
                <a:spcPct val="90000"/>
              </a:lnSpc>
              <a:spcBef>
                <a:spcPts val="0"/>
              </a:spcBef>
              <a:spcAft>
                <a:spcPts val="0"/>
              </a:spcAft>
              <a:buClr>
                <a:srgbClr val="000000"/>
              </a:buClr>
              <a:buSzPts val="24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3" name="Google Shape;173;p94"/>
          <p:cNvSpPr txBox="1"/>
          <p:nvPr>
            <p:ph idx="1" type="subTitle"/>
          </p:nvPr>
        </p:nvSpPr>
        <p:spPr>
          <a:xfrm>
            <a:off x="2621743" y="2838919"/>
            <a:ext cx="3074000" cy="646400"/>
          </a:xfrm>
          <a:prstGeom prst="rect">
            <a:avLst/>
          </a:prstGeom>
          <a:noFill/>
          <a:ln>
            <a:noFill/>
          </a:ln>
        </p:spPr>
        <p:txBody>
          <a:bodyPr anchorCtr="0" anchor="ctr" bIns="68550" lIns="68550" spcFirstLastPara="1" rIns="68550" wrap="square" tIns="68550">
            <a:noAutofit/>
          </a:bodyPr>
          <a:lstStyle>
            <a:lvl1pPr lvl="0" algn="l">
              <a:lnSpc>
                <a:spcPct val="100000"/>
              </a:lnSpc>
              <a:spcBef>
                <a:spcPts val="0"/>
              </a:spcBef>
              <a:spcAft>
                <a:spcPts val="0"/>
              </a:spcAft>
              <a:buSzPts val="2100"/>
              <a:buNone/>
              <a:defRPr sz="1867"/>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p:txBody>
      </p:sp>
      <p:sp>
        <p:nvSpPr>
          <p:cNvPr id="174" name="Google Shape;174;p94"/>
          <p:cNvSpPr txBox="1"/>
          <p:nvPr>
            <p:ph idx="2" type="subTitle"/>
          </p:nvPr>
        </p:nvSpPr>
        <p:spPr>
          <a:xfrm>
            <a:off x="8020251" y="2838919"/>
            <a:ext cx="3074000" cy="646400"/>
          </a:xfrm>
          <a:prstGeom prst="rect">
            <a:avLst/>
          </a:prstGeom>
          <a:noFill/>
          <a:ln>
            <a:noFill/>
          </a:ln>
        </p:spPr>
        <p:txBody>
          <a:bodyPr anchorCtr="0" anchor="ctr" bIns="68550" lIns="68550" spcFirstLastPara="1" rIns="68550" wrap="square" tIns="68550">
            <a:noAutofit/>
          </a:bodyPr>
          <a:lstStyle>
            <a:lvl1pPr lvl="0" algn="l">
              <a:lnSpc>
                <a:spcPct val="100000"/>
              </a:lnSpc>
              <a:spcBef>
                <a:spcPts val="0"/>
              </a:spcBef>
              <a:spcAft>
                <a:spcPts val="0"/>
              </a:spcAft>
              <a:buSzPts val="2100"/>
              <a:buNone/>
              <a:defRPr sz="1867"/>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p:txBody>
      </p:sp>
      <p:sp>
        <p:nvSpPr>
          <p:cNvPr id="175" name="Google Shape;175;p94"/>
          <p:cNvSpPr txBox="1"/>
          <p:nvPr>
            <p:ph idx="3" type="title"/>
          </p:nvPr>
        </p:nvSpPr>
        <p:spPr>
          <a:xfrm>
            <a:off x="2621767" y="4184037"/>
            <a:ext cx="3074000" cy="703600"/>
          </a:xfrm>
          <a:prstGeom prst="rect">
            <a:avLst/>
          </a:prstGeom>
          <a:noFill/>
          <a:ln>
            <a:noFill/>
          </a:ln>
        </p:spPr>
        <p:txBody>
          <a:bodyPr anchorCtr="0" anchor="ctr" bIns="68550" lIns="68550" spcFirstLastPara="1" rIns="68550" wrap="square" tIns="68550">
            <a:noAutofit/>
          </a:bodyPr>
          <a:lstStyle>
            <a:lvl1pPr lvl="0" algn="l">
              <a:lnSpc>
                <a:spcPct val="90000"/>
              </a:lnSpc>
              <a:spcBef>
                <a:spcPts val="0"/>
              </a:spcBef>
              <a:spcAft>
                <a:spcPts val="0"/>
              </a:spcAft>
              <a:buClr>
                <a:srgbClr val="000000"/>
              </a:buClr>
              <a:buSzPts val="24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6" name="Google Shape;176;p94"/>
          <p:cNvSpPr txBox="1"/>
          <p:nvPr>
            <p:ph idx="4" type="subTitle"/>
          </p:nvPr>
        </p:nvSpPr>
        <p:spPr>
          <a:xfrm>
            <a:off x="2621743" y="4835432"/>
            <a:ext cx="3074000" cy="646400"/>
          </a:xfrm>
          <a:prstGeom prst="rect">
            <a:avLst/>
          </a:prstGeom>
          <a:noFill/>
          <a:ln>
            <a:noFill/>
          </a:ln>
        </p:spPr>
        <p:txBody>
          <a:bodyPr anchorCtr="0" anchor="ctr" bIns="68550" lIns="68550" spcFirstLastPara="1" rIns="68550" wrap="square" tIns="68550">
            <a:noAutofit/>
          </a:bodyPr>
          <a:lstStyle>
            <a:lvl1pPr lvl="0" algn="l">
              <a:lnSpc>
                <a:spcPct val="100000"/>
              </a:lnSpc>
              <a:spcBef>
                <a:spcPts val="0"/>
              </a:spcBef>
              <a:spcAft>
                <a:spcPts val="0"/>
              </a:spcAft>
              <a:buSzPts val="2100"/>
              <a:buNone/>
              <a:defRPr sz="1867"/>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p:txBody>
      </p:sp>
      <p:sp>
        <p:nvSpPr>
          <p:cNvPr id="177" name="Google Shape;177;p94"/>
          <p:cNvSpPr txBox="1"/>
          <p:nvPr>
            <p:ph idx="5" type="subTitle"/>
          </p:nvPr>
        </p:nvSpPr>
        <p:spPr>
          <a:xfrm>
            <a:off x="8020251" y="4835432"/>
            <a:ext cx="3074000" cy="646400"/>
          </a:xfrm>
          <a:prstGeom prst="rect">
            <a:avLst/>
          </a:prstGeom>
          <a:noFill/>
          <a:ln>
            <a:noFill/>
          </a:ln>
        </p:spPr>
        <p:txBody>
          <a:bodyPr anchorCtr="0" anchor="ctr" bIns="68550" lIns="68550" spcFirstLastPara="1" rIns="68550" wrap="square" tIns="68550">
            <a:noAutofit/>
          </a:bodyPr>
          <a:lstStyle>
            <a:lvl1pPr lvl="0" algn="l">
              <a:lnSpc>
                <a:spcPct val="100000"/>
              </a:lnSpc>
              <a:spcBef>
                <a:spcPts val="0"/>
              </a:spcBef>
              <a:spcAft>
                <a:spcPts val="0"/>
              </a:spcAft>
              <a:buSzPts val="2100"/>
              <a:buNone/>
              <a:defRPr sz="1867"/>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p:txBody>
      </p:sp>
      <p:sp>
        <p:nvSpPr>
          <p:cNvPr id="178" name="Google Shape;178;p94"/>
          <p:cNvSpPr txBox="1"/>
          <p:nvPr>
            <p:ph idx="6" type="title"/>
          </p:nvPr>
        </p:nvSpPr>
        <p:spPr>
          <a:xfrm>
            <a:off x="1097755" y="2420599"/>
            <a:ext cx="1524000" cy="763600"/>
          </a:xfrm>
          <a:prstGeom prst="rect">
            <a:avLst/>
          </a:prstGeom>
          <a:noFill/>
          <a:ln>
            <a:noFill/>
          </a:ln>
        </p:spPr>
        <p:txBody>
          <a:bodyPr anchorCtr="1" anchor="ctr" bIns="68550" lIns="68550" spcFirstLastPara="1" rIns="68550" wrap="square" tIns="68550">
            <a:noAutofit/>
          </a:bodyPr>
          <a:lstStyle>
            <a:lvl1pPr lvl="0" algn="ctr">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9" name="Google Shape;179;p94"/>
          <p:cNvSpPr txBox="1"/>
          <p:nvPr>
            <p:ph idx="7" type="title"/>
          </p:nvPr>
        </p:nvSpPr>
        <p:spPr>
          <a:xfrm>
            <a:off x="1097755" y="4465491"/>
            <a:ext cx="1524000" cy="763600"/>
          </a:xfrm>
          <a:prstGeom prst="rect">
            <a:avLst/>
          </a:prstGeom>
          <a:noFill/>
          <a:ln>
            <a:noFill/>
          </a:ln>
        </p:spPr>
        <p:txBody>
          <a:bodyPr anchorCtr="1" anchor="ctr" bIns="68550" lIns="68550" spcFirstLastPara="1" rIns="68550" wrap="square" tIns="68550">
            <a:noAutofit/>
          </a:bodyPr>
          <a:lstStyle>
            <a:lvl1pPr lvl="0" algn="ctr">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0" name="Google Shape;180;p94"/>
          <p:cNvSpPr txBox="1"/>
          <p:nvPr>
            <p:ph idx="8" type="title"/>
          </p:nvPr>
        </p:nvSpPr>
        <p:spPr>
          <a:xfrm>
            <a:off x="6496263" y="2420599"/>
            <a:ext cx="1524000" cy="763600"/>
          </a:xfrm>
          <a:prstGeom prst="rect">
            <a:avLst/>
          </a:prstGeom>
          <a:noFill/>
          <a:ln>
            <a:noFill/>
          </a:ln>
        </p:spPr>
        <p:txBody>
          <a:bodyPr anchorCtr="1" anchor="ctr" bIns="68550" lIns="68550" spcFirstLastPara="1" rIns="68550" wrap="square" tIns="68550">
            <a:noAutofit/>
          </a:bodyPr>
          <a:lstStyle>
            <a:lvl1pPr lvl="0" algn="ctr">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 name="Google Shape;181;p94"/>
          <p:cNvSpPr txBox="1"/>
          <p:nvPr>
            <p:ph idx="9" type="title"/>
          </p:nvPr>
        </p:nvSpPr>
        <p:spPr>
          <a:xfrm>
            <a:off x="6496263" y="4465491"/>
            <a:ext cx="1524000" cy="763600"/>
          </a:xfrm>
          <a:prstGeom prst="rect">
            <a:avLst/>
          </a:prstGeom>
          <a:noFill/>
          <a:ln>
            <a:noFill/>
          </a:ln>
        </p:spPr>
        <p:txBody>
          <a:bodyPr anchorCtr="1" anchor="ctr" bIns="68550" lIns="68550" spcFirstLastPara="1" rIns="68550" wrap="square" tIns="68550">
            <a:noAutofit/>
          </a:bodyPr>
          <a:lstStyle>
            <a:lvl1pPr lvl="0" algn="ctr">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2" name="Google Shape;182;p94"/>
          <p:cNvSpPr txBox="1"/>
          <p:nvPr>
            <p:ph idx="13" type="title"/>
          </p:nvPr>
        </p:nvSpPr>
        <p:spPr>
          <a:xfrm>
            <a:off x="8020263" y="2174784"/>
            <a:ext cx="3074000" cy="602000"/>
          </a:xfrm>
          <a:prstGeom prst="rect">
            <a:avLst/>
          </a:prstGeom>
          <a:noFill/>
          <a:ln>
            <a:noFill/>
          </a:ln>
        </p:spPr>
        <p:txBody>
          <a:bodyPr anchorCtr="0" anchor="ctr" bIns="68550" lIns="68550" spcFirstLastPara="1" rIns="68550" wrap="square" tIns="68550">
            <a:noAutofit/>
          </a:bodyPr>
          <a:lstStyle>
            <a:lvl1pPr lvl="0" algn="l">
              <a:lnSpc>
                <a:spcPct val="90000"/>
              </a:lnSpc>
              <a:spcBef>
                <a:spcPts val="0"/>
              </a:spcBef>
              <a:spcAft>
                <a:spcPts val="0"/>
              </a:spcAft>
              <a:buClr>
                <a:srgbClr val="000000"/>
              </a:buClr>
              <a:buSzPts val="24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3" name="Google Shape;183;p94"/>
          <p:cNvSpPr txBox="1"/>
          <p:nvPr>
            <p:ph idx="14" type="title"/>
          </p:nvPr>
        </p:nvSpPr>
        <p:spPr>
          <a:xfrm>
            <a:off x="8020299" y="4184037"/>
            <a:ext cx="3074000" cy="703600"/>
          </a:xfrm>
          <a:prstGeom prst="rect">
            <a:avLst/>
          </a:prstGeom>
          <a:noFill/>
          <a:ln>
            <a:noFill/>
          </a:ln>
        </p:spPr>
        <p:txBody>
          <a:bodyPr anchorCtr="0" anchor="ctr" bIns="68550" lIns="68550" spcFirstLastPara="1" rIns="68550" wrap="square" tIns="68550">
            <a:noAutofit/>
          </a:bodyPr>
          <a:lstStyle>
            <a:lvl1pPr lvl="0" algn="l">
              <a:lnSpc>
                <a:spcPct val="90000"/>
              </a:lnSpc>
              <a:spcBef>
                <a:spcPts val="0"/>
              </a:spcBef>
              <a:spcAft>
                <a:spcPts val="0"/>
              </a:spcAft>
              <a:buClr>
                <a:srgbClr val="000000"/>
              </a:buClr>
              <a:buSzPts val="24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4" name="Google Shape;184;p94"/>
          <p:cNvSpPr txBox="1"/>
          <p:nvPr>
            <p:ph idx="15" type="title"/>
          </p:nvPr>
        </p:nvSpPr>
        <p:spPr>
          <a:xfrm>
            <a:off x="959997" y="593372"/>
            <a:ext cx="10272000" cy="763600"/>
          </a:xfrm>
          <a:prstGeom prst="rect">
            <a:avLst/>
          </a:prstGeom>
          <a:noFill/>
          <a:ln>
            <a:noFill/>
          </a:ln>
        </p:spPr>
        <p:txBody>
          <a:bodyPr anchorCtr="0" anchor="t" bIns="68550" lIns="68550" spcFirstLastPara="1" rIns="68550" wrap="square" tIns="68550">
            <a:noAutofit/>
          </a:bodyPr>
          <a:lstStyle>
            <a:lvl1pPr lvl="0" algn="l">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185" name="Shape 185"/>
        <p:cNvGrpSpPr/>
        <p:nvPr/>
      </p:nvGrpSpPr>
      <p:grpSpPr>
        <a:xfrm>
          <a:off x="0" y="0"/>
          <a:ext cx="0" cy="0"/>
          <a:chOff x="0" y="0"/>
          <a:chExt cx="0" cy="0"/>
        </a:xfrm>
      </p:grpSpPr>
      <p:sp>
        <p:nvSpPr>
          <p:cNvPr id="186" name="Google Shape;186;p95"/>
          <p:cNvSpPr txBox="1"/>
          <p:nvPr>
            <p:ph idx="10" type="dt"/>
          </p:nvPr>
        </p:nvSpPr>
        <p:spPr>
          <a:xfrm>
            <a:off x="838200" y="6356347"/>
            <a:ext cx="2743200" cy="365200"/>
          </a:xfrm>
          <a:prstGeom prst="rect">
            <a:avLst/>
          </a:prstGeom>
          <a:noFill/>
          <a:ln>
            <a:noFill/>
          </a:ln>
        </p:spPr>
        <p:txBody>
          <a:bodyPr anchorCtr="0" anchor="ctr" bIns="34250" lIns="68550" spcFirstLastPara="1" rIns="68550" wrap="square" tIns="3425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187" name="Google Shape;187;p95"/>
          <p:cNvSpPr txBox="1"/>
          <p:nvPr>
            <p:ph idx="11" type="ftr"/>
          </p:nvPr>
        </p:nvSpPr>
        <p:spPr>
          <a:xfrm>
            <a:off x="4038599" y="6356347"/>
            <a:ext cx="4114800" cy="365200"/>
          </a:xfrm>
          <a:prstGeom prst="rect">
            <a:avLst/>
          </a:prstGeom>
          <a:noFill/>
          <a:ln>
            <a:noFill/>
          </a:ln>
        </p:spPr>
        <p:txBody>
          <a:bodyPr anchorCtr="1" anchor="ctr" bIns="34250" lIns="68550" spcFirstLastPara="1" rIns="68550" wrap="square" tIns="34250">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188" name="Google Shape;188;p95"/>
          <p:cNvSpPr txBox="1"/>
          <p:nvPr>
            <p:ph idx="12" type="sldNum"/>
          </p:nvPr>
        </p:nvSpPr>
        <p:spPr>
          <a:xfrm>
            <a:off x="8610599" y="6356347"/>
            <a:ext cx="2743200" cy="365200"/>
          </a:xfrm>
          <a:prstGeom prst="rect">
            <a:avLst/>
          </a:prstGeom>
          <a:noFill/>
          <a:ln>
            <a:noFill/>
          </a:ln>
        </p:spPr>
        <p:txBody>
          <a:bodyPr anchorCtr="0" anchor="ctr" bIns="34250" lIns="68550" spcFirstLastPara="1" rIns="68550" wrap="square" tIns="34250">
            <a:noAutofit/>
          </a:bodyPr>
          <a:lstStyle>
            <a:lvl1pPr indent="0" lvl="0"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189" name="Google Shape;189;p95"/>
          <p:cNvSpPr/>
          <p:nvPr/>
        </p:nvSpPr>
        <p:spPr>
          <a:xfrm>
            <a:off x="1360419" y="832896"/>
            <a:ext cx="9431600" cy="5153200"/>
          </a:xfrm>
          <a:prstGeom prst="rect">
            <a:avLst/>
          </a:prstGeom>
          <a:solidFill>
            <a:srgbClr val="E3EEF2"/>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sp>
        <p:nvSpPr>
          <p:cNvPr id="190" name="Google Shape;190;p95"/>
          <p:cNvSpPr/>
          <p:nvPr/>
        </p:nvSpPr>
        <p:spPr>
          <a:xfrm>
            <a:off x="1504651" y="958596"/>
            <a:ext cx="9143200" cy="4902000"/>
          </a:xfrm>
          <a:prstGeom prst="rect">
            <a:avLst/>
          </a:prstGeom>
          <a:solidFill>
            <a:srgbClr val="FFFFFF"/>
          </a:solidFill>
          <a:ln>
            <a:noFill/>
          </a:ln>
          <a:effectLst>
            <a:outerShdw algn="tl">
              <a:srgbClr val="000000">
                <a:alpha val="4705"/>
              </a:srgbClr>
            </a:outerShdw>
          </a:effectLst>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sp>
        <p:nvSpPr>
          <p:cNvPr id="191" name="Google Shape;191;p95"/>
          <p:cNvSpPr txBox="1"/>
          <p:nvPr>
            <p:ph type="title"/>
          </p:nvPr>
        </p:nvSpPr>
        <p:spPr>
          <a:xfrm>
            <a:off x="1921568" y="2311676"/>
            <a:ext cx="7772400" cy="2234800"/>
          </a:xfrm>
          <a:prstGeom prst="rect">
            <a:avLst/>
          </a:prstGeom>
          <a:noFill/>
          <a:ln>
            <a:noFill/>
          </a:ln>
        </p:spPr>
        <p:txBody>
          <a:bodyPr anchorCtr="1" anchor="ctr" bIns="34250" lIns="68550" spcFirstLastPara="1" rIns="68550" wrap="square" tIns="34250">
            <a:normAutofit/>
          </a:bodyPr>
          <a:lstStyle>
            <a:lvl1pPr lvl="0" algn="ctr">
              <a:lnSpc>
                <a:spcPct val="90000"/>
              </a:lnSpc>
              <a:spcBef>
                <a:spcPts val="0"/>
              </a:spcBef>
              <a:spcAft>
                <a:spcPts val="0"/>
              </a:spcAft>
              <a:buClr>
                <a:srgbClr val="44546A"/>
              </a:buClr>
              <a:buSzPts val="4100"/>
              <a:buFont typeface="Calibri"/>
              <a:buNone/>
              <a:defRPr b="1" sz="5467">
                <a:solidFill>
                  <a:srgbClr val="44546A"/>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2" name="Google Shape;192;p95"/>
          <p:cNvSpPr/>
          <p:nvPr/>
        </p:nvSpPr>
        <p:spPr>
          <a:xfrm>
            <a:off x="1773167" y="5360164"/>
            <a:ext cx="8610800" cy="107200"/>
          </a:xfrm>
          <a:prstGeom prst="rect">
            <a:avLst/>
          </a:prstGeom>
          <a:solidFill>
            <a:srgbClr val="FFC000"/>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pic>
        <p:nvPicPr>
          <p:cNvPr id="193" name="Google Shape;193;p95"/>
          <p:cNvPicPr preferRelativeResize="0"/>
          <p:nvPr/>
        </p:nvPicPr>
        <p:blipFill rotWithShape="1">
          <a:blip r:embed="rId2">
            <a:alphaModFix/>
          </a:blip>
          <a:srcRect b="0" l="0" r="0" t="0"/>
          <a:stretch/>
        </p:blipFill>
        <p:spPr>
          <a:xfrm>
            <a:off x="5482132" y="1391339"/>
            <a:ext cx="920435" cy="920435"/>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194" name="Shape 194"/>
        <p:cNvGrpSpPr/>
        <p:nvPr/>
      </p:nvGrpSpPr>
      <p:grpSpPr>
        <a:xfrm>
          <a:off x="0" y="0"/>
          <a:ext cx="0" cy="0"/>
          <a:chOff x="0" y="0"/>
          <a:chExt cx="0" cy="0"/>
        </a:xfrm>
      </p:grpSpPr>
      <p:sp>
        <p:nvSpPr>
          <p:cNvPr id="195" name="Google Shape;195;p96"/>
          <p:cNvSpPr/>
          <p:nvPr/>
        </p:nvSpPr>
        <p:spPr>
          <a:xfrm>
            <a:off x="0" y="-38039"/>
            <a:ext cx="12192800" cy="6858000"/>
          </a:xfrm>
          <a:prstGeom prst="rect">
            <a:avLst/>
          </a:prstGeom>
          <a:solidFill>
            <a:srgbClr val="106585"/>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333" u="none" cap="none" strike="noStrike">
              <a:solidFill>
                <a:srgbClr val="FFFFFF"/>
              </a:solidFill>
              <a:latin typeface="Dosis"/>
              <a:ea typeface="Dosis"/>
              <a:cs typeface="Dosis"/>
              <a:sym typeface="Dosis"/>
            </a:endParaRPr>
          </a:p>
        </p:txBody>
      </p:sp>
      <p:sp>
        <p:nvSpPr>
          <p:cNvPr id="196" name="Google Shape;196;p96"/>
          <p:cNvSpPr/>
          <p:nvPr/>
        </p:nvSpPr>
        <p:spPr>
          <a:xfrm flipH="1" rot="10800000">
            <a:off x="586410" y="298816"/>
            <a:ext cx="367884" cy="223817"/>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333" u="none" cap="none" strike="noStrike">
              <a:solidFill>
                <a:srgbClr val="7F7F7F"/>
              </a:solidFill>
              <a:latin typeface="Dosis"/>
              <a:ea typeface="Dosis"/>
              <a:cs typeface="Dosis"/>
              <a:sym typeface="Dosis"/>
            </a:endParaRPr>
          </a:p>
        </p:txBody>
      </p:sp>
      <p:sp>
        <p:nvSpPr>
          <p:cNvPr id="197" name="Google Shape;197;p96"/>
          <p:cNvSpPr txBox="1"/>
          <p:nvPr>
            <p:ph type="title"/>
          </p:nvPr>
        </p:nvSpPr>
        <p:spPr>
          <a:xfrm>
            <a:off x="1015447" y="195949"/>
            <a:ext cx="10161200" cy="470800"/>
          </a:xfrm>
          <a:prstGeom prst="rect">
            <a:avLst/>
          </a:prstGeom>
          <a:noFill/>
          <a:ln>
            <a:noFill/>
          </a:ln>
        </p:spPr>
        <p:txBody>
          <a:bodyPr anchorCtr="0" anchor="ctr" bIns="34250" lIns="68550" spcFirstLastPara="1" rIns="68550" wrap="square" tIns="34250">
            <a:normAutofit/>
          </a:bodyPr>
          <a:lstStyle>
            <a:lvl1pPr lvl="0" algn="l">
              <a:lnSpc>
                <a:spcPct val="90000"/>
              </a:lnSpc>
              <a:spcBef>
                <a:spcPts val="0"/>
              </a:spcBef>
              <a:spcAft>
                <a:spcPts val="0"/>
              </a:spcAft>
              <a:buClr>
                <a:srgbClr val="757070"/>
              </a:buClr>
              <a:buSzPts val="1500"/>
              <a:buFont typeface="Calibri"/>
              <a:buNone/>
              <a:defRPr b="1" sz="2000">
                <a:solidFill>
                  <a:srgbClr val="7570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 name="Google Shape;198;p96"/>
          <p:cNvSpPr txBox="1"/>
          <p:nvPr>
            <p:ph idx="1" type="body"/>
          </p:nvPr>
        </p:nvSpPr>
        <p:spPr>
          <a:xfrm>
            <a:off x="996952" y="685689"/>
            <a:ext cx="10179600" cy="292400"/>
          </a:xfrm>
          <a:prstGeom prst="rect">
            <a:avLst/>
          </a:prstGeom>
          <a:noFill/>
          <a:ln>
            <a:noFill/>
          </a:ln>
        </p:spPr>
        <p:txBody>
          <a:bodyPr anchorCtr="0" anchor="t" bIns="34250" lIns="68550" spcFirstLastPara="1" rIns="68550" wrap="square" tIns="34250">
            <a:noAutofit/>
          </a:bodyPr>
          <a:lstStyle>
            <a:lvl1pPr indent="-228600" lvl="0" marL="457200" algn="l">
              <a:lnSpc>
                <a:spcPct val="90000"/>
              </a:lnSpc>
              <a:spcBef>
                <a:spcPts val="1067"/>
              </a:spcBef>
              <a:spcAft>
                <a:spcPts val="0"/>
              </a:spcAft>
              <a:buSzPts val="2100"/>
              <a:buNone/>
              <a:defRPr i="1" sz="1467">
                <a:solidFill>
                  <a:srgbClr val="AEABAB"/>
                </a:solidFill>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99" name="Shape 199"/>
        <p:cNvGrpSpPr/>
        <p:nvPr/>
      </p:nvGrpSpPr>
      <p:grpSpPr>
        <a:xfrm>
          <a:off x="0" y="0"/>
          <a:ext cx="0" cy="0"/>
          <a:chOff x="0" y="0"/>
          <a:chExt cx="0" cy="0"/>
        </a:xfrm>
      </p:grpSpPr>
      <p:sp>
        <p:nvSpPr>
          <p:cNvPr id="200" name="Google Shape;200;p97"/>
          <p:cNvSpPr/>
          <p:nvPr/>
        </p:nvSpPr>
        <p:spPr>
          <a:xfrm>
            <a:off x="0" y="-38039"/>
            <a:ext cx="12192800" cy="6858000"/>
          </a:xfrm>
          <a:prstGeom prst="rect">
            <a:avLst/>
          </a:prstGeom>
          <a:solidFill>
            <a:srgbClr val="106585"/>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333" u="none" cap="none" strike="noStrike">
              <a:solidFill>
                <a:srgbClr val="FFFFFF"/>
              </a:solidFill>
              <a:latin typeface="Dosis"/>
              <a:ea typeface="Dosis"/>
              <a:cs typeface="Dosis"/>
              <a:sym typeface="Dosis"/>
            </a:endParaRPr>
          </a:p>
        </p:txBody>
      </p:sp>
      <p:sp>
        <p:nvSpPr>
          <p:cNvPr id="201" name="Google Shape;201;p97"/>
          <p:cNvSpPr/>
          <p:nvPr/>
        </p:nvSpPr>
        <p:spPr>
          <a:xfrm flipH="1" rot="10800000">
            <a:off x="586410" y="298816"/>
            <a:ext cx="367884" cy="223817"/>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333" u="none" cap="none" strike="noStrike">
              <a:solidFill>
                <a:srgbClr val="7F7F7F"/>
              </a:solidFill>
              <a:latin typeface="Dosis"/>
              <a:ea typeface="Dosis"/>
              <a:cs typeface="Dosis"/>
              <a:sym typeface="Dosi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202" name="Shape 202"/>
        <p:cNvGrpSpPr/>
        <p:nvPr/>
      </p:nvGrpSpPr>
      <p:grpSpPr>
        <a:xfrm>
          <a:off x="0" y="0"/>
          <a:ext cx="0" cy="0"/>
          <a:chOff x="0" y="0"/>
          <a:chExt cx="0" cy="0"/>
        </a:xfrm>
      </p:grpSpPr>
      <p:sp>
        <p:nvSpPr>
          <p:cNvPr id="203" name="Google Shape;203;p98"/>
          <p:cNvSpPr/>
          <p:nvPr/>
        </p:nvSpPr>
        <p:spPr>
          <a:xfrm>
            <a:off x="0" y="0"/>
            <a:ext cx="12192000" cy="6858000"/>
          </a:xfrm>
          <a:prstGeom prst="rect">
            <a:avLst/>
          </a:prstGeom>
          <a:solidFill>
            <a:srgbClr val="FFFFFF"/>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sp>
        <p:nvSpPr>
          <p:cNvPr id="204" name="Google Shape;204;p98"/>
          <p:cNvSpPr txBox="1"/>
          <p:nvPr/>
        </p:nvSpPr>
        <p:spPr>
          <a:xfrm>
            <a:off x="0" y="0"/>
            <a:ext cx="12192000" cy="6858000"/>
          </a:xfrm>
          <a:prstGeom prst="rect">
            <a:avLst/>
          </a:prstGeom>
          <a:solidFill>
            <a:srgbClr val="FFF2CC"/>
          </a:solidFill>
          <a:ln cap="flat" cmpd="sng" w="9525">
            <a:solidFill>
              <a:srgbClr val="70AD47"/>
            </a:solidFill>
            <a:prstDash val="solid"/>
            <a:miter lim="8000"/>
            <a:headEnd len="sm" w="sm" type="none"/>
            <a:tailEnd len="sm" w="sm" type="none"/>
          </a:ln>
        </p:spPr>
        <p:txBody>
          <a:bodyPr anchorCtr="0" anchor="ctr" bIns="360000" lIns="719950" spcFirstLastPara="1" rIns="719950" wrap="square" tIns="3600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Calibri"/>
              <a:ea typeface="Calibri"/>
              <a:cs typeface="Calibri"/>
              <a:sym typeface="Calibri"/>
            </a:endParaRPr>
          </a:p>
        </p:txBody>
      </p:sp>
      <p:sp>
        <p:nvSpPr>
          <p:cNvPr id="205" name="Google Shape;205;p98"/>
          <p:cNvSpPr txBox="1"/>
          <p:nvPr/>
        </p:nvSpPr>
        <p:spPr>
          <a:xfrm>
            <a:off x="0" y="0"/>
            <a:ext cx="12192000" cy="1016000"/>
          </a:xfrm>
          <a:prstGeom prst="rect">
            <a:avLst/>
          </a:prstGeom>
          <a:solidFill>
            <a:srgbClr val="FFC000"/>
          </a:solidFill>
          <a:ln>
            <a:noFill/>
          </a:ln>
        </p:spPr>
        <p:txBody>
          <a:bodyPr anchorCtr="0" anchor="ctr" bIns="45650" lIns="91400" spcFirstLastPara="1" rIns="91400" wrap="square" tIns="456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206" name="Shape 206"/>
        <p:cNvGrpSpPr/>
        <p:nvPr/>
      </p:nvGrpSpPr>
      <p:grpSpPr>
        <a:xfrm>
          <a:off x="0" y="0"/>
          <a:ext cx="0" cy="0"/>
          <a:chOff x="0" y="0"/>
          <a:chExt cx="0" cy="0"/>
        </a:xfrm>
      </p:grpSpPr>
      <p:sp>
        <p:nvSpPr>
          <p:cNvPr id="207" name="Google Shape;207;p99"/>
          <p:cNvSpPr/>
          <p:nvPr/>
        </p:nvSpPr>
        <p:spPr>
          <a:xfrm>
            <a:off x="0" y="0"/>
            <a:ext cx="12192000" cy="6858000"/>
          </a:xfrm>
          <a:prstGeom prst="rect">
            <a:avLst/>
          </a:prstGeom>
          <a:solidFill>
            <a:srgbClr val="FFFFFF"/>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867" u="none" cap="none" strike="noStrike">
              <a:solidFill>
                <a:srgbClr val="FFFFFF"/>
              </a:solidFill>
              <a:latin typeface="Calibri"/>
              <a:ea typeface="Calibri"/>
              <a:cs typeface="Calibri"/>
              <a:sym typeface="Calibri"/>
            </a:endParaRPr>
          </a:p>
        </p:txBody>
      </p:sp>
      <p:sp>
        <p:nvSpPr>
          <p:cNvPr id="208" name="Google Shape;208;p99"/>
          <p:cNvSpPr txBox="1"/>
          <p:nvPr/>
        </p:nvSpPr>
        <p:spPr>
          <a:xfrm>
            <a:off x="0" y="0"/>
            <a:ext cx="12192000" cy="6858000"/>
          </a:xfrm>
          <a:prstGeom prst="rect">
            <a:avLst/>
          </a:prstGeom>
          <a:solidFill>
            <a:srgbClr val="FFF2CC"/>
          </a:solidFill>
          <a:ln cap="flat" cmpd="sng" w="9525">
            <a:solidFill>
              <a:srgbClr val="70AD47"/>
            </a:solidFill>
            <a:prstDash val="solid"/>
            <a:miter lim="8000"/>
            <a:headEnd len="sm" w="sm" type="none"/>
            <a:tailEnd len="sm" w="sm" type="none"/>
          </a:ln>
        </p:spPr>
        <p:txBody>
          <a:bodyPr anchorCtr="0" anchor="ctr" bIns="360000" lIns="719950" spcFirstLastPara="1" rIns="719950" wrap="square" tIns="3600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Calibri"/>
              <a:ea typeface="Calibri"/>
              <a:cs typeface="Calibri"/>
              <a:sym typeface="Calibri"/>
            </a:endParaRPr>
          </a:p>
        </p:txBody>
      </p:sp>
      <p:sp>
        <p:nvSpPr>
          <p:cNvPr id="209" name="Google Shape;209;p99"/>
          <p:cNvSpPr txBox="1"/>
          <p:nvPr/>
        </p:nvSpPr>
        <p:spPr>
          <a:xfrm>
            <a:off x="0" y="0"/>
            <a:ext cx="12192000" cy="1016000"/>
          </a:xfrm>
          <a:prstGeom prst="rect">
            <a:avLst/>
          </a:prstGeom>
          <a:solidFill>
            <a:srgbClr val="FFC000"/>
          </a:solidFill>
          <a:ln>
            <a:noFill/>
          </a:ln>
        </p:spPr>
        <p:txBody>
          <a:bodyPr anchorCtr="0" anchor="ctr" bIns="45650" lIns="91400" spcFirstLastPara="1" rIns="91400" wrap="square" tIns="456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Calibri"/>
              <a:ea typeface="Calibri"/>
              <a:cs typeface="Calibri"/>
              <a:sym typeface="Calibri"/>
            </a:endParaRPr>
          </a:p>
        </p:txBody>
      </p:sp>
      <p:sp>
        <p:nvSpPr>
          <p:cNvPr id="210" name="Google Shape;210;p99"/>
          <p:cNvSpPr txBox="1"/>
          <p:nvPr>
            <p:ph idx="1" type="body"/>
          </p:nvPr>
        </p:nvSpPr>
        <p:spPr>
          <a:xfrm>
            <a:off x="3715207" y="81028"/>
            <a:ext cx="4757600" cy="707600"/>
          </a:xfrm>
          <a:prstGeom prst="rect">
            <a:avLst/>
          </a:prstGeom>
          <a:noFill/>
          <a:ln>
            <a:noFill/>
          </a:ln>
        </p:spPr>
        <p:txBody>
          <a:bodyPr anchorCtr="1" anchor="t" bIns="34250" lIns="68550" spcFirstLastPara="1" rIns="68550" wrap="square" tIns="34250">
            <a:spAutoFit/>
          </a:bodyPr>
          <a:lstStyle>
            <a:lvl1pPr indent="-228600" lvl="0" marL="457200" algn="ctr">
              <a:lnSpc>
                <a:spcPct val="100000"/>
              </a:lnSpc>
              <a:spcBef>
                <a:spcPts val="0"/>
              </a:spcBef>
              <a:spcAft>
                <a:spcPts val="0"/>
              </a:spcAft>
              <a:buSzPts val="2100"/>
              <a:buNone/>
              <a:defRPr sz="4000"/>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
        <p:nvSpPr>
          <p:cNvPr id="211" name="Google Shape;211;p99"/>
          <p:cNvSpPr txBox="1"/>
          <p:nvPr>
            <p:ph idx="2" type="body"/>
          </p:nvPr>
        </p:nvSpPr>
        <p:spPr>
          <a:xfrm>
            <a:off x="671328" y="1678667"/>
            <a:ext cx="10845600" cy="501082"/>
          </a:xfrm>
          <a:prstGeom prst="rect">
            <a:avLst/>
          </a:prstGeom>
          <a:noFill/>
          <a:ln>
            <a:noFill/>
          </a:ln>
        </p:spPr>
        <p:txBody>
          <a:bodyPr anchorCtr="0" anchor="t" bIns="34250" lIns="68550" spcFirstLastPara="1" rIns="68550" wrap="square" tIns="34250">
            <a:spAutoFit/>
          </a:bodyPr>
          <a:lstStyle>
            <a:lvl1pPr indent="-361950" lvl="0" marL="457200" algn="l">
              <a:lnSpc>
                <a:spcPct val="90000"/>
              </a:lnSpc>
              <a:spcBef>
                <a:spcPts val="1067"/>
              </a:spcBef>
              <a:spcAft>
                <a:spcPts val="0"/>
              </a:spcAft>
              <a:buSzPts val="2100"/>
              <a:buChar char="•"/>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bg>
      <p:bgPr>
        <a:solidFill>
          <a:srgbClr val="002060"/>
        </a:solidFill>
      </p:bgPr>
    </p:bg>
    <p:spTree>
      <p:nvGrpSpPr>
        <p:cNvPr id="33" name="Shape 33"/>
        <p:cNvGrpSpPr/>
        <p:nvPr/>
      </p:nvGrpSpPr>
      <p:grpSpPr>
        <a:xfrm>
          <a:off x="0" y="0"/>
          <a:ext cx="0" cy="0"/>
          <a:chOff x="0" y="0"/>
          <a:chExt cx="0" cy="0"/>
        </a:xfrm>
      </p:grpSpPr>
      <p:grpSp>
        <p:nvGrpSpPr>
          <p:cNvPr id="34" name="Google Shape;34;p72"/>
          <p:cNvGrpSpPr/>
          <p:nvPr/>
        </p:nvGrpSpPr>
        <p:grpSpPr>
          <a:xfrm>
            <a:off x="0" y="0"/>
            <a:ext cx="12192000" cy="6858001"/>
            <a:chOff x="0" y="0"/>
            <a:chExt cx="13716000" cy="10287000"/>
          </a:xfrm>
        </p:grpSpPr>
        <p:sp>
          <p:nvSpPr>
            <p:cNvPr id="35" name="Google Shape;35;p72"/>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6" name="Google Shape;36;p7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7" name="Google Shape;37;p7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8" name="Google Shape;38;p7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sposition personnalisée">
  <p:cSld name="1_Disposition personnalisée">
    <p:spTree>
      <p:nvGrpSpPr>
        <p:cNvPr id="212" name="Shape 212"/>
        <p:cNvGrpSpPr/>
        <p:nvPr/>
      </p:nvGrpSpPr>
      <p:grpSpPr>
        <a:xfrm>
          <a:off x="0" y="0"/>
          <a:ext cx="0" cy="0"/>
          <a:chOff x="0" y="0"/>
          <a:chExt cx="0" cy="0"/>
        </a:xfrm>
      </p:grpSpPr>
      <p:sp>
        <p:nvSpPr>
          <p:cNvPr id="213" name="Google Shape;213;p100"/>
          <p:cNvSpPr txBox="1"/>
          <p:nvPr>
            <p:ph type="title"/>
          </p:nvPr>
        </p:nvSpPr>
        <p:spPr>
          <a:xfrm>
            <a:off x="838200" y="365125"/>
            <a:ext cx="10515600" cy="1325600"/>
          </a:xfrm>
          <a:prstGeom prst="rect">
            <a:avLst/>
          </a:prstGeom>
          <a:noFill/>
          <a:ln>
            <a:noFill/>
          </a:ln>
        </p:spPr>
        <p:txBody>
          <a:bodyPr anchorCtr="0" anchor="ctr" bIns="34250" lIns="68550" spcFirstLastPara="1" rIns="68550" wrap="square" tIns="34250">
            <a:normAutofit/>
          </a:bodyPr>
          <a:lstStyle>
            <a:lvl1pPr lvl="0" algn="l">
              <a:lnSpc>
                <a:spcPct val="90000"/>
              </a:lnSpc>
              <a:spcBef>
                <a:spcPts val="0"/>
              </a:spcBef>
              <a:spcAft>
                <a:spcPts val="0"/>
              </a:spcAft>
              <a:buClr>
                <a:srgbClr val="000000"/>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4" name="Google Shape;214;p100"/>
          <p:cNvSpPr txBox="1"/>
          <p:nvPr>
            <p:ph idx="10" type="dt"/>
          </p:nvPr>
        </p:nvSpPr>
        <p:spPr>
          <a:xfrm>
            <a:off x="838200" y="6356347"/>
            <a:ext cx="2743200" cy="365200"/>
          </a:xfrm>
          <a:prstGeom prst="rect">
            <a:avLst/>
          </a:prstGeom>
          <a:noFill/>
          <a:ln>
            <a:noFill/>
          </a:ln>
        </p:spPr>
        <p:txBody>
          <a:bodyPr anchorCtr="0" anchor="ctr" bIns="34250" lIns="68550" spcFirstLastPara="1" rIns="68550" wrap="square" tIns="3425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215" name="Google Shape;215;p100"/>
          <p:cNvSpPr txBox="1"/>
          <p:nvPr>
            <p:ph idx="11" type="ftr"/>
          </p:nvPr>
        </p:nvSpPr>
        <p:spPr>
          <a:xfrm>
            <a:off x="4038599" y="6356347"/>
            <a:ext cx="4114800" cy="365200"/>
          </a:xfrm>
          <a:prstGeom prst="rect">
            <a:avLst/>
          </a:prstGeom>
          <a:noFill/>
          <a:ln>
            <a:noFill/>
          </a:ln>
        </p:spPr>
        <p:txBody>
          <a:bodyPr anchorCtr="1" anchor="ctr" bIns="34250" lIns="68550" spcFirstLastPara="1" rIns="68550" wrap="square" tIns="34250">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216" name="Google Shape;216;p100"/>
          <p:cNvSpPr txBox="1"/>
          <p:nvPr>
            <p:ph idx="12" type="sldNum"/>
          </p:nvPr>
        </p:nvSpPr>
        <p:spPr>
          <a:xfrm>
            <a:off x="8610599" y="6356347"/>
            <a:ext cx="2743200" cy="365200"/>
          </a:xfrm>
          <a:prstGeom prst="rect">
            <a:avLst/>
          </a:prstGeom>
          <a:noFill/>
          <a:ln>
            <a:noFill/>
          </a:ln>
        </p:spPr>
        <p:txBody>
          <a:bodyPr anchorCtr="0" anchor="ctr" bIns="34250" lIns="68550" spcFirstLastPara="1" rIns="68550" wrap="square" tIns="34250">
            <a:noAutofit/>
          </a:bodyPr>
          <a:lstStyle>
            <a:lvl1pPr indent="0" lvl="0"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217" name="Shape 217"/>
        <p:cNvGrpSpPr/>
        <p:nvPr/>
      </p:nvGrpSpPr>
      <p:grpSpPr>
        <a:xfrm>
          <a:off x="0" y="0"/>
          <a:ext cx="0" cy="0"/>
          <a:chOff x="0" y="0"/>
          <a:chExt cx="0" cy="0"/>
        </a:xfrm>
      </p:grpSpPr>
      <p:sp>
        <p:nvSpPr>
          <p:cNvPr id="218" name="Google Shape;218;p101"/>
          <p:cNvSpPr/>
          <p:nvPr/>
        </p:nvSpPr>
        <p:spPr>
          <a:xfrm>
            <a:off x="0" y="0"/>
            <a:ext cx="12192800" cy="6858000"/>
          </a:xfrm>
          <a:prstGeom prst="rect">
            <a:avLst/>
          </a:prstGeom>
          <a:solidFill>
            <a:srgbClr val="106585"/>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333" u="none" cap="none" strike="noStrike">
              <a:solidFill>
                <a:srgbClr val="FFFFFF"/>
              </a:solidFill>
              <a:latin typeface="Dosis"/>
              <a:ea typeface="Dosis"/>
              <a:cs typeface="Dosis"/>
              <a:sym typeface="Dosis"/>
            </a:endParaRPr>
          </a:p>
        </p:txBody>
      </p:sp>
      <p:sp>
        <p:nvSpPr>
          <p:cNvPr id="219" name="Google Shape;219;p101"/>
          <p:cNvSpPr/>
          <p:nvPr/>
        </p:nvSpPr>
        <p:spPr>
          <a:xfrm flipH="1" rot="10800000">
            <a:off x="495312" y="299031"/>
            <a:ext cx="457925" cy="31782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333" u="none" cap="none" strike="noStrike">
              <a:solidFill>
                <a:srgbClr val="7F7F7F"/>
              </a:solidFill>
              <a:latin typeface="Dosis"/>
              <a:ea typeface="Dosis"/>
              <a:cs typeface="Dosis"/>
              <a:sym typeface="Dosi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ipt">
  <p:cSld name="script">
    <p:spTree>
      <p:nvGrpSpPr>
        <p:cNvPr id="220" name="Shape 220"/>
        <p:cNvGrpSpPr/>
        <p:nvPr/>
      </p:nvGrpSpPr>
      <p:grpSpPr>
        <a:xfrm>
          <a:off x="0" y="0"/>
          <a:ext cx="0" cy="0"/>
          <a:chOff x="0" y="0"/>
          <a:chExt cx="0" cy="0"/>
        </a:xfrm>
      </p:grpSpPr>
      <p:sp>
        <p:nvSpPr>
          <p:cNvPr id="221" name="Google Shape;221;p102"/>
          <p:cNvSpPr/>
          <p:nvPr/>
        </p:nvSpPr>
        <p:spPr>
          <a:xfrm>
            <a:off x="0" y="-38039"/>
            <a:ext cx="12192800" cy="6896400"/>
          </a:xfrm>
          <a:prstGeom prst="rect">
            <a:avLst/>
          </a:prstGeom>
          <a:solidFill>
            <a:srgbClr val="106585"/>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333" u="none" cap="none" strike="noStrike">
              <a:solidFill>
                <a:srgbClr val="FFFFFF"/>
              </a:solidFill>
              <a:latin typeface="Dosis"/>
              <a:ea typeface="Dosis"/>
              <a:cs typeface="Dosis"/>
              <a:sym typeface="Dosis"/>
            </a:endParaRPr>
          </a:p>
        </p:txBody>
      </p:sp>
      <p:sp>
        <p:nvSpPr>
          <p:cNvPr id="222" name="Google Shape;222;p102"/>
          <p:cNvSpPr/>
          <p:nvPr/>
        </p:nvSpPr>
        <p:spPr>
          <a:xfrm flipH="1" rot="10800000">
            <a:off x="586410" y="298816"/>
            <a:ext cx="367884" cy="223817"/>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333" u="none" cap="none" strike="noStrike">
              <a:solidFill>
                <a:srgbClr val="7F7F7F"/>
              </a:solidFill>
              <a:latin typeface="Dosis"/>
              <a:ea typeface="Dosis"/>
              <a:cs typeface="Dosis"/>
              <a:sym typeface="Dosis"/>
            </a:endParaRPr>
          </a:p>
        </p:txBody>
      </p:sp>
      <p:sp>
        <p:nvSpPr>
          <p:cNvPr id="223" name="Google Shape;223;p102"/>
          <p:cNvSpPr txBox="1"/>
          <p:nvPr>
            <p:ph type="title"/>
          </p:nvPr>
        </p:nvSpPr>
        <p:spPr>
          <a:xfrm>
            <a:off x="1015447" y="195949"/>
            <a:ext cx="10161200" cy="470800"/>
          </a:xfrm>
          <a:prstGeom prst="rect">
            <a:avLst/>
          </a:prstGeom>
          <a:noFill/>
          <a:ln>
            <a:noFill/>
          </a:ln>
        </p:spPr>
        <p:txBody>
          <a:bodyPr anchorCtr="0" anchor="ctr" bIns="34250" lIns="68550" spcFirstLastPara="1" rIns="68550" wrap="square" tIns="34250">
            <a:normAutofit/>
          </a:bodyPr>
          <a:lstStyle>
            <a:lvl1pPr lvl="0" algn="l">
              <a:lnSpc>
                <a:spcPct val="90000"/>
              </a:lnSpc>
              <a:spcBef>
                <a:spcPts val="0"/>
              </a:spcBef>
              <a:spcAft>
                <a:spcPts val="0"/>
              </a:spcAft>
              <a:buClr>
                <a:srgbClr val="757070"/>
              </a:buClr>
              <a:buSzPts val="1500"/>
              <a:buFont typeface="Calibri"/>
              <a:buNone/>
              <a:defRPr b="1" sz="2000">
                <a:solidFill>
                  <a:srgbClr val="7570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4" name="Google Shape;224;p102"/>
          <p:cNvSpPr txBox="1"/>
          <p:nvPr>
            <p:ph idx="1" type="body"/>
          </p:nvPr>
        </p:nvSpPr>
        <p:spPr>
          <a:xfrm>
            <a:off x="996952" y="685689"/>
            <a:ext cx="10179600" cy="292400"/>
          </a:xfrm>
          <a:prstGeom prst="rect">
            <a:avLst/>
          </a:prstGeom>
          <a:noFill/>
          <a:ln>
            <a:noFill/>
          </a:ln>
        </p:spPr>
        <p:txBody>
          <a:bodyPr anchorCtr="0" anchor="t" bIns="34250" lIns="68550" spcFirstLastPara="1" rIns="68550" wrap="square" tIns="34250">
            <a:noAutofit/>
          </a:bodyPr>
          <a:lstStyle>
            <a:lvl1pPr indent="-228600" lvl="0" marL="457200" algn="l">
              <a:lnSpc>
                <a:spcPct val="90000"/>
              </a:lnSpc>
              <a:spcBef>
                <a:spcPts val="1067"/>
              </a:spcBef>
              <a:spcAft>
                <a:spcPts val="0"/>
              </a:spcAft>
              <a:buSzPts val="2100"/>
              <a:buNone/>
              <a:defRPr i="1" sz="1467">
                <a:solidFill>
                  <a:srgbClr val="AEABAB"/>
                </a:solidFill>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225" name="Shape 225"/>
        <p:cNvGrpSpPr/>
        <p:nvPr/>
      </p:nvGrpSpPr>
      <p:grpSpPr>
        <a:xfrm>
          <a:off x="0" y="0"/>
          <a:ext cx="0" cy="0"/>
          <a:chOff x="0" y="0"/>
          <a:chExt cx="0" cy="0"/>
        </a:xfrm>
      </p:grpSpPr>
      <p:sp>
        <p:nvSpPr>
          <p:cNvPr id="226" name="Google Shape;226;p103"/>
          <p:cNvSpPr/>
          <p:nvPr/>
        </p:nvSpPr>
        <p:spPr>
          <a:xfrm>
            <a:off x="0" y="-38039"/>
            <a:ext cx="12192000" cy="6896000"/>
          </a:xfrm>
          <a:prstGeom prst="rect">
            <a:avLst/>
          </a:prstGeom>
          <a:solidFill>
            <a:srgbClr val="106585"/>
          </a:solidFill>
          <a:ln>
            <a:noFill/>
          </a:ln>
        </p:spPr>
        <p:txBody>
          <a:bodyPr anchorCtr="1"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351" u="none" cap="none" strike="noStrike">
              <a:solidFill>
                <a:srgbClr val="FFFFFF"/>
              </a:solidFill>
              <a:latin typeface="Dosis"/>
              <a:ea typeface="Dosis"/>
              <a:cs typeface="Dosis"/>
              <a:sym typeface="Dosis"/>
            </a:endParaRPr>
          </a:p>
        </p:txBody>
      </p:sp>
      <p:sp>
        <p:nvSpPr>
          <p:cNvPr id="227" name="Google Shape;227;p103"/>
          <p:cNvSpPr/>
          <p:nvPr/>
        </p:nvSpPr>
        <p:spPr>
          <a:xfrm flipH="1" rot="10800000">
            <a:off x="586411" y="298802"/>
            <a:ext cx="365312" cy="223817"/>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1013"/>
              <a:buFont typeface="Arial"/>
              <a:buNone/>
            </a:pPr>
            <a:r>
              <a:t/>
            </a:r>
            <a:endParaRPr b="1" i="0" sz="1351" u="none" cap="none" strike="noStrike">
              <a:solidFill>
                <a:srgbClr val="7F7F7F"/>
              </a:solidFill>
              <a:latin typeface="Dosis"/>
              <a:ea typeface="Dosis"/>
              <a:cs typeface="Dosis"/>
              <a:sym typeface="Dosis"/>
            </a:endParaRPr>
          </a:p>
        </p:txBody>
      </p:sp>
      <p:sp>
        <p:nvSpPr>
          <p:cNvPr id="228" name="Google Shape;228;p103"/>
          <p:cNvSpPr txBox="1"/>
          <p:nvPr>
            <p:ph type="title"/>
          </p:nvPr>
        </p:nvSpPr>
        <p:spPr>
          <a:xfrm>
            <a:off x="1015447" y="195949"/>
            <a:ext cx="10161200" cy="470800"/>
          </a:xfrm>
          <a:prstGeom prst="rect">
            <a:avLst/>
          </a:prstGeom>
          <a:noFill/>
          <a:ln>
            <a:noFill/>
          </a:ln>
        </p:spPr>
        <p:txBody>
          <a:bodyPr anchorCtr="0" anchor="ctr" bIns="34250" lIns="68550" spcFirstLastPara="1" rIns="68550" wrap="square" tIns="34250">
            <a:normAutofit/>
          </a:bodyPr>
          <a:lstStyle>
            <a:lvl1pPr lvl="0" algn="l">
              <a:lnSpc>
                <a:spcPct val="90000"/>
              </a:lnSpc>
              <a:spcBef>
                <a:spcPts val="0"/>
              </a:spcBef>
              <a:spcAft>
                <a:spcPts val="0"/>
              </a:spcAft>
              <a:buClr>
                <a:srgbClr val="222A35"/>
              </a:buClr>
              <a:buSzPts val="1500"/>
              <a:buFont typeface="Arial"/>
              <a:buNone/>
              <a:defRPr b="1" sz="2000">
                <a:solidFill>
                  <a:srgbClr val="222A35"/>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9" name="Google Shape;229;p103"/>
          <p:cNvSpPr txBox="1"/>
          <p:nvPr>
            <p:ph idx="1" type="body"/>
          </p:nvPr>
        </p:nvSpPr>
        <p:spPr>
          <a:xfrm>
            <a:off x="996952" y="685689"/>
            <a:ext cx="10179600" cy="292400"/>
          </a:xfrm>
          <a:prstGeom prst="rect">
            <a:avLst/>
          </a:prstGeom>
          <a:noFill/>
          <a:ln>
            <a:noFill/>
          </a:ln>
        </p:spPr>
        <p:txBody>
          <a:bodyPr anchorCtr="0" anchor="t" bIns="34250" lIns="68550" spcFirstLastPara="1" rIns="68550" wrap="square" tIns="34250">
            <a:noAutofit/>
          </a:bodyPr>
          <a:lstStyle>
            <a:lvl1pPr indent="-228600" lvl="0" marL="457200" algn="l">
              <a:lnSpc>
                <a:spcPct val="90000"/>
              </a:lnSpc>
              <a:spcBef>
                <a:spcPts val="1067"/>
              </a:spcBef>
              <a:spcAft>
                <a:spcPts val="0"/>
              </a:spcAft>
              <a:buSzPts val="2100"/>
              <a:buNone/>
              <a:defRPr i="1" sz="1400">
                <a:solidFill>
                  <a:srgbClr val="333F50"/>
                </a:solidFill>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230" name="Shape 230"/>
        <p:cNvGrpSpPr/>
        <p:nvPr/>
      </p:nvGrpSpPr>
      <p:grpSpPr>
        <a:xfrm>
          <a:off x="0" y="0"/>
          <a:ext cx="0" cy="0"/>
          <a:chOff x="0" y="0"/>
          <a:chExt cx="0" cy="0"/>
        </a:xfrm>
      </p:grpSpPr>
      <p:sp>
        <p:nvSpPr>
          <p:cNvPr id="231" name="Google Shape;231;p104"/>
          <p:cNvSpPr/>
          <p:nvPr/>
        </p:nvSpPr>
        <p:spPr>
          <a:xfrm>
            <a:off x="0" y="-38039"/>
            <a:ext cx="12192800" cy="6858000"/>
          </a:xfrm>
          <a:prstGeom prst="rect">
            <a:avLst/>
          </a:prstGeom>
          <a:solidFill>
            <a:srgbClr val="106585"/>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00"/>
              <a:buFont typeface="Arial"/>
              <a:buNone/>
            </a:pPr>
            <a:r>
              <a:t/>
            </a:r>
            <a:endParaRPr b="0" i="0" sz="1333" u="none" cap="none" strike="noStrike">
              <a:solidFill>
                <a:srgbClr val="FFFFFF"/>
              </a:solidFill>
              <a:latin typeface="Dosis"/>
              <a:ea typeface="Dosis"/>
              <a:cs typeface="Dosis"/>
              <a:sym typeface="Dosis"/>
            </a:endParaRPr>
          </a:p>
        </p:txBody>
      </p:sp>
      <p:sp>
        <p:nvSpPr>
          <p:cNvPr id="232" name="Google Shape;232;p104"/>
          <p:cNvSpPr/>
          <p:nvPr/>
        </p:nvSpPr>
        <p:spPr>
          <a:xfrm rot="10800000">
            <a:off x="11449384" y="272435"/>
            <a:ext cx="288133" cy="21934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00"/>
              <a:buFont typeface="Arial"/>
              <a:buNone/>
            </a:pPr>
            <a:r>
              <a:t/>
            </a:r>
            <a:endParaRPr b="1" i="0" sz="1333" u="none" cap="none" strike="noStrike">
              <a:solidFill>
                <a:srgbClr val="7F7F7F"/>
              </a:solidFill>
              <a:latin typeface="Dosis"/>
              <a:ea typeface="Dosis"/>
              <a:cs typeface="Dosis"/>
              <a:sym typeface="Dosis"/>
            </a:endParaRPr>
          </a:p>
        </p:txBody>
      </p:sp>
      <p:sp>
        <p:nvSpPr>
          <p:cNvPr id="233" name="Google Shape;233;p104"/>
          <p:cNvSpPr txBox="1"/>
          <p:nvPr>
            <p:ph type="title"/>
          </p:nvPr>
        </p:nvSpPr>
        <p:spPr>
          <a:xfrm>
            <a:off x="1015447" y="195949"/>
            <a:ext cx="10161200" cy="470800"/>
          </a:xfrm>
          <a:prstGeom prst="rect">
            <a:avLst/>
          </a:prstGeom>
          <a:noFill/>
          <a:ln>
            <a:noFill/>
          </a:ln>
        </p:spPr>
        <p:txBody>
          <a:bodyPr anchorCtr="0" anchor="ctr" bIns="34250" lIns="68550" spcFirstLastPara="1" rIns="68550" wrap="square" tIns="34250">
            <a:normAutofit/>
          </a:bodyPr>
          <a:lstStyle>
            <a:lvl1pPr lvl="0" algn="r">
              <a:lnSpc>
                <a:spcPct val="90000"/>
              </a:lnSpc>
              <a:spcBef>
                <a:spcPts val="0"/>
              </a:spcBef>
              <a:spcAft>
                <a:spcPts val="0"/>
              </a:spcAft>
              <a:buClr>
                <a:srgbClr val="757070"/>
              </a:buClr>
              <a:buSzPts val="1500"/>
              <a:buFont typeface="Calibri"/>
              <a:buNone/>
              <a:defRPr b="1" sz="2000">
                <a:solidFill>
                  <a:srgbClr val="7570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4" name="Google Shape;234;p104"/>
          <p:cNvSpPr txBox="1"/>
          <p:nvPr>
            <p:ph idx="1" type="body"/>
          </p:nvPr>
        </p:nvSpPr>
        <p:spPr>
          <a:xfrm>
            <a:off x="996952" y="685689"/>
            <a:ext cx="10179600" cy="292400"/>
          </a:xfrm>
          <a:prstGeom prst="rect">
            <a:avLst/>
          </a:prstGeom>
          <a:noFill/>
          <a:ln>
            <a:noFill/>
          </a:ln>
        </p:spPr>
        <p:txBody>
          <a:bodyPr anchorCtr="0" anchor="t" bIns="34250" lIns="68550" spcFirstLastPara="1" rIns="68550" wrap="square" tIns="34250">
            <a:noAutofit/>
          </a:bodyPr>
          <a:lstStyle>
            <a:lvl1pPr indent="-228600" lvl="0" marL="457200" algn="r">
              <a:lnSpc>
                <a:spcPct val="90000"/>
              </a:lnSpc>
              <a:spcBef>
                <a:spcPts val="1067"/>
              </a:spcBef>
              <a:spcAft>
                <a:spcPts val="0"/>
              </a:spcAft>
              <a:buSzPts val="2100"/>
              <a:buNone/>
              <a:defRPr i="1" sz="1467">
                <a:solidFill>
                  <a:srgbClr val="AEABAB"/>
                </a:solidFill>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type="tx">
  <p:cSld name="TITLE_AND_BODY">
    <p:bg>
      <p:bgPr>
        <a:solidFill>
          <a:srgbClr val="44546A"/>
        </a:solidFill>
      </p:bgPr>
    </p:bg>
    <p:spTree>
      <p:nvGrpSpPr>
        <p:cNvPr id="235" name="Shape 235"/>
        <p:cNvGrpSpPr/>
        <p:nvPr/>
      </p:nvGrpSpPr>
      <p:grpSpPr>
        <a:xfrm>
          <a:off x="0" y="0"/>
          <a:ext cx="0" cy="0"/>
          <a:chOff x="0" y="0"/>
          <a:chExt cx="0" cy="0"/>
        </a:xfrm>
      </p:grpSpPr>
      <p:sp>
        <p:nvSpPr>
          <p:cNvPr id="236" name="Google Shape;236;p105"/>
          <p:cNvSpPr/>
          <p:nvPr/>
        </p:nvSpPr>
        <p:spPr>
          <a:xfrm flipH="1">
            <a:off x="4776799" y="2067604"/>
            <a:ext cx="7415200" cy="4790400"/>
          </a:xfrm>
          <a:custGeom>
            <a:rect b="b" l="l" r="r" t="t"/>
            <a:pathLst>
              <a:path extrusionOk="0" h="120000" w="120000">
                <a:moveTo>
                  <a:pt x="0" y="120000"/>
                </a:moveTo>
                <a:lnTo>
                  <a:pt x="0" y="0"/>
                </a:lnTo>
                <a:lnTo>
                  <a:pt x="120000" y="120000"/>
                </a:lnTo>
                <a:close/>
              </a:path>
            </a:pathLst>
          </a:custGeom>
          <a:solidFill>
            <a:srgbClr val="E7E6E6"/>
          </a:solidFill>
          <a:ln>
            <a:noFill/>
          </a:ln>
        </p:spPr>
        <p:txBody>
          <a:bodyPr anchorCtr="0" anchor="ctr" bIns="121850" lIns="121850" spcFirstLastPara="1" rIns="121850" wrap="square" tIns="121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237" name="Google Shape;237;p105"/>
          <p:cNvSpPr/>
          <p:nvPr/>
        </p:nvSpPr>
        <p:spPr>
          <a:xfrm>
            <a:off x="36" y="3765999"/>
            <a:ext cx="9827200" cy="3092000"/>
          </a:xfrm>
          <a:custGeom>
            <a:rect b="b" l="l" r="r" t="t"/>
            <a:pathLst>
              <a:path extrusionOk="0" h="120000" w="120000">
                <a:moveTo>
                  <a:pt x="0" y="120000"/>
                </a:moveTo>
                <a:lnTo>
                  <a:pt x="0" y="0"/>
                </a:lnTo>
                <a:lnTo>
                  <a:pt x="120000" y="120000"/>
                </a:lnTo>
                <a:close/>
              </a:path>
            </a:pathLst>
          </a:custGeom>
          <a:solidFill>
            <a:srgbClr val="36AFCE"/>
          </a:solidFill>
          <a:ln>
            <a:noFill/>
          </a:ln>
        </p:spPr>
        <p:txBody>
          <a:bodyPr anchorCtr="0" anchor="ctr" bIns="121850" lIns="121850" spcFirstLastPara="1" rIns="121850" wrap="square" tIns="121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238" name="Google Shape;238;p105"/>
          <p:cNvSpPr/>
          <p:nvPr/>
        </p:nvSpPr>
        <p:spPr>
          <a:xfrm>
            <a:off x="270967" y="275003"/>
            <a:ext cx="11650000" cy="6308000"/>
          </a:xfrm>
          <a:prstGeom prst="rect">
            <a:avLst/>
          </a:prstGeom>
          <a:solidFill>
            <a:srgbClr val="000000"/>
          </a:solidFill>
          <a:ln>
            <a:noFill/>
          </a:ln>
          <a:effectLst>
            <a:outerShdw algn="tl">
              <a:srgbClr val="000000">
                <a:alpha val="40000"/>
              </a:srgbClr>
            </a:outerShdw>
          </a:effectLst>
        </p:spPr>
        <p:txBody>
          <a:bodyPr anchorCtr="0" anchor="ctr" bIns="121850" lIns="121850" spcFirstLastPara="1" rIns="121850" wrap="square" tIns="1218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867" u="none" cap="none" strike="noStrike">
              <a:solidFill>
                <a:srgbClr val="000000"/>
              </a:solidFill>
              <a:latin typeface="Arial"/>
              <a:ea typeface="Arial"/>
              <a:cs typeface="Arial"/>
              <a:sym typeface="Arial"/>
            </a:endParaRPr>
          </a:p>
        </p:txBody>
      </p:sp>
      <p:sp>
        <p:nvSpPr>
          <p:cNvPr id="239" name="Google Shape;239;p105"/>
          <p:cNvSpPr txBox="1"/>
          <p:nvPr>
            <p:ph type="title"/>
          </p:nvPr>
        </p:nvSpPr>
        <p:spPr>
          <a:xfrm>
            <a:off x="1092195" y="1127467"/>
            <a:ext cx="10007600" cy="1272800"/>
          </a:xfrm>
          <a:prstGeom prst="rect">
            <a:avLst/>
          </a:prstGeom>
          <a:noFill/>
          <a:ln>
            <a:noFill/>
          </a:ln>
        </p:spPr>
        <p:txBody>
          <a:bodyPr anchorCtr="0" anchor="t" bIns="91400" lIns="91400" spcFirstLastPara="1" rIns="91400" wrap="square" tIns="91400">
            <a:normAutofit/>
          </a:bodyPr>
          <a:lstStyle>
            <a:lvl1pPr lvl="0" algn="l">
              <a:lnSpc>
                <a:spcPct val="90000"/>
              </a:lnSpc>
              <a:spcBef>
                <a:spcPts val="0"/>
              </a:spcBef>
              <a:spcAft>
                <a:spcPts val="0"/>
              </a:spcAft>
              <a:buClr>
                <a:srgbClr val="000000"/>
              </a:buClr>
              <a:buSzPts val="3000"/>
              <a:buFont typeface="Calibri"/>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0" name="Google Shape;240;p105"/>
          <p:cNvSpPr txBox="1"/>
          <p:nvPr>
            <p:ph idx="1" type="body"/>
          </p:nvPr>
        </p:nvSpPr>
        <p:spPr>
          <a:xfrm>
            <a:off x="1092195" y="2654295"/>
            <a:ext cx="10007600" cy="3264000"/>
          </a:xfrm>
          <a:prstGeom prst="rect">
            <a:avLst/>
          </a:prstGeom>
          <a:noFill/>
          <a:ln>
            <a:noFill/>
          </a:ln>
        </p:spPr>
        <p:txBody>
          <a:bodyPr anchorCtr="0" anchor="t" bIns="91400" lIns="91400" spcFirstLastPara="1" rIns="91400" wrap="square" tIns="91400">
            <a:normAutofit/>
          </a:bodyPr>
          <a:lstStyle>
            <a:lvl1pPr indent="-311150" lvl="0" marL="457200" algn="l">
              <a:lnSpc>
                <a:spcPct val="90000"/>
              </a:lnSpc>
              <a:spcBef>
                <a:spcPts val="0"/>
              </a:spcBef>
              <a:spcAft>
                <a:spcPts val="0"/>
              </a:spcAft>
              <a:buSzPts val="1300"/>
              <a:buChar char="●"/>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
        <p:nvSpPr>
          <p:cNvPr id="241" name="Google Shape;241;p105"/>
          <p:cNvSpPr txBox="1"/>
          <p:nvPr>
            <p:ph idx="12" type="sldNum"/>
          </p:nvPr>
        </p:nvSpPr>
        <p:spPr>
          <a:xfrm>
            <a:off x="11187647" y="6058228"/>
            <a:ext cx="731600" cy="524800"/>
          </a:xfrm>
          <a:prstGeom prst="rect">
            <a:avLst/>
          </a:prstGeom>
          <a:noFill/>
          <a:ln>
            <a:noFill/>
          </a:ln>
        </p:spPr>
        <p:txBody>
          <a:bodyPr anchorCtr="0" anchor="ctr" bIns="91400" lIns="91400" spcFirstLastPara="1" rIns="91400" wrap="square" tIns="91400">
            <a:normAutofit/>
          </a:bodyPr>
          <a:lstStyle>
            <a:lvl1pPr indent="0" lvl="0"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apositive de titre">
  <p:cSld name="1_Diapositive de titre">
    <p:spTree>
      <p:nvGrpSpPr>
        <p:cNvPr id="242" name="Shape 242"/>
        <p:cNvGrpSpPr/>
        <p:nvPr/>
      </p:nvGrpSpPr>
      <p:grpSpPr>
        <a:xfrm>
          <a:off x="0" y="0"/>
          <a:ext cx="0" cy="0"/>
          <a:chOff x="0" y="0"/>
          <a:chExt cx="0" cy="0"/>
        </a:xfrm>
      </p:grpSpPr>
      <p:sp>
        <p:nvSpPr>
          <p:cNvPr id="243" name="Google Shape;243;p106"/>
          <p:cNvSpPr txBox="1"/>
          <p:nvPr>
            <p:ph idx="1" type="subTitle"/>
          </p:nvPr>
        </p:nvSpPr>
        <p:spPr>
          <a:xfrm>
            <a:off x="1524000" y="3602040"/>
            <a:ext cx="9144000" cy="1655600"/>
          </a:xfrm>
          <a:prstGeom prst="rect">
            <a:avLst/>
          </a:prstGeom>
          <a:noFill/>
          <a:ln>
            <a:noFill/>
          </a:ln>
        </p:spPr>
        <p:txBody>
          <a:bodyPr anchorCtr="1" anchor="t" bIns="45700" lIns="91400" spcFirstLastPara="1" rIns="91400" wrap="square" tIns="45700">
            <a:normAutofit/>
          </a:bodyPr>
          <a:lstStyle>
            <a:lvl1pPr lvl="0" algn="ctr">
              <a:lnSpc>
                <a:spcPct val="90000"/>
              </a:lnSpc>
              <a:spcBef>
                <a:spcPts val="1000"/>
              </a:spcBef>
              <a:spcAft>
                <a:spcPts val="0"/>
              </a:spcAft>
              <a:buSzPts val="2100"/>
              <a:buNone/>
              <a:defRPr sz="2400"/>
            </a:lvl1pPr>
            <a:lvl2pPr lvl="1" algn="l">
              <a:lnSpc>
                <a:spcPct val="90000"/>
              </a:lnSpc>
              <a:spcBef>
                <a:spcPts val="667"/>
              </a:spcBef>
              <a:spcAft>
                <a:spcPts val="0"/>
              </a:spcAft>
              <a:buClr>
                <a:schemeClr val="dk1"/>
              </a:buClr>
              <a:buSzPts val="1800"/>
              <a:buChar char="•"/>
              <a:defRPr/>
            </a:lvl2pPr>
            <a:lvl3pPr lvl="2" algn="l">
              <a:lnSpc>
                <a:spcPct val="90000"/>
              </a:lnSpc>
              <a:spcBef>
                <a:spcPts val="667"/>
              </a:spcBef>
              <a:spcAft>
                <a:spcPts val="0"/>
              </a:spcAft>
              <a:buClr>
                <a:schemeClr val="dk1"/>
              </a:buClr>
              <a:buSzPts val="1800"/>
              <a:buChar char="•"/>
              <a:defRPr/>
            </a:lvl3pPr>
            <a:lvl4pPr lvl="3" algn="l">
              <a:lnSpc>
                <a:spcPct val="90000"/>
              </a:lnSpc>
              <a:spcBef>
                <a:spcPts val="667"/>
              </a:spcBef>
              <a:spcAft>
                <a:spcPts val="0"/>
              </a:spcAft>
              <a:buClr>
                <a:schemeClr val="dk1"/>
              </a:buClr>
              <a:buSzPts val="1800"/>
              <a:buChar char="•"/>
              <a:defRPr/>
            </a:lvl4pPr>
            <a:lvl5pPr lvl="4" algn="l">
              <a:lnSpc>
                <a:spcPct val="90000"/>
              </a:lnSpc>
              <a:spcBef>
                <a:spcPts val="667"/>
              </a:spcBef>
              <a:spcAft>
                <a:spcPts val="0"/>
              </a:spcAft>
              <a:buClr>
                <a:schemeClr val="dk1"/>
              </a:buClr>
              <a:buSzPts val="1800"/>
              <a:buChar char="•"/>
              <a:defRPr/>
            </a:lvl5pPr>
            <a:lvl6pPr lvl="5" algn="l">
              <a:lnSpc>
                <a:spcPct val="90000"/>
              </a:lnSpc>
              <a:spcBef>
                <a:spcPts val="667"/>
              </a:spcBef>
              <a:spcAft>
                <a:spcPts val="0"/>
              </a:spcAft>
              <a:buClr>
                <a:schemeClr val="dk1"/>
              </a:buClr>
              <a:buSzPts val="1800"/>
              <a:buChar char="•"/>
              <a:defRPr/>
            </a:lvl6pPr>
            <a:lvl7pPr lvl="6" algn="l">
              <a:lnSpc>
                <a:spcPct val="90000"/>
              </a:lnSpc>
              <a:spcBef>
                <a:spcPts val="667"/>
              </a:spcBef>
              <a:spcAft>
                <a:spcPts val="0"/>
              </a:spcAft>
              <a:buClr>
                <a:schemeClr val="dk1"/>
              </a:buClr>
              <a:buSzPts val="1800"/>
              <a:buChar char="•"/>
              <a:defRPr/>
            </a:lvl7pPr>
            <a:lvl8pPr lvl="7" algn="l">
              <a:lnSpc>
                <a:spcPct val="90000"/>
              </a:lnSpc>
              <a:spcBef>
                <a:spcPts val="667"/>
              </a:spcBef>
              <a:spcAft>
                <a:spcPts val="0"/>
              </a:spcAft>
              <a:buClr>
                <a:schemeClr val="dk1"/>
              </a:buClr>
              <a:buSzPts val="1800"/>
              <a:buChar char="•"/>
              <a:defRPr/>
            </a:lvl8pPr>
            <a:lvl9pPr lvl="8" algn="l">
              <a:lnSpc>
                <a:spcPct val="90000"/>
              </a:lnSpc>
              <a:spcBef>
                <a:spcPts val="667"/>
              </a:spcBef>
              <a:spcAft>
                <a:spcPts val="0"/>
              </a:spcAft>
              <a:buClr>
                <a:schemeClr val="dk1"/>
              </a:buClr>
              <a:buSzPts val="1800"/>
              <a:buChar char="•"/>
              <a:defRPr/>
            </a:lvl9pPr>
          </a:lstStyle>
          <a:p/>
        </p:txBody>
      </p:sp>
      <p:sp>
        <p:nvSpPr>
          <p:cNvPr id="244" name="Google Shape;244;p106"/>
          <p:cNvSpPr txBox="1"/>
          <p:nvPr>
            <p:ph idx="10" type="dt"/>
          </p:nvPr>
        </p:nvSpPr>
        <p:spPr>
          <a:xfrm>
            <a:off x="838200" y="6356347"/>
            <a:ext cx="2743200" cy="365200"/>
          </a:xfrm>
          <a:prstGeom prst="rect">
            <a:avLst/>
          </a:prstGeom>
          <a:noFill/>
          <a:ln>
            <a:noFill/>
          </a:ln>
        </p:spPr>
        <p:txBody>
          <a:bodyPr anchorCtr="0" anchor="ctr" bIns="45700" lIns="91400" spcFirstLastPara="1" rIns="91400" wrap="square" tIns="4570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245" name="Google Shape;245;p106"/>
          <p:cNvSpPr txBox="1"/>
          <p:nvPr>
            <p:ph idx="11" type="ftr"/>
          </p:nvPr>
        </p:nvSpPr>
        <p:spPr>
          <a:xfrm>
            <a:off x="4038599" y="6356347"/>
            <a:ext cx="4114800" cy="365200"/>
          </a:xfrm>
          <a:prstGeom prst="rect">
            <a:avLst/>
          </a:prstGeom>
          <a:noFill/>
          <a:ln>
            <a:noFill/>
          </a:ln>
        </p:spPr>
        <p:txBody>
          <a:bodyPr anchorCtr="1" anchor="ctr" bIns="45700" lIns="91400" spcFirstLastPara="1" rIns="91400" wrap="square" tIns="45700">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246" name="Google Shape;246;p106"/>
          <p:cNvSpPr txBox="1"/>
          <p:nvPr>
            <p:ph idx="12" type="sldNum"/>
          </p:nvPr>
        </p:nvSpPr>
        <p:spPr>
          <a:xfrm>
            <a:off x="8610599" y="6356347"/>
            <a:ext cx="2743200" cy="365200"/>
          </a:xfrm>
          <a:prstGeom prst="rect">
            <a:avLst/>
          </a:prstGeom>
          <a:noFill/>
          <a:ln>
            <a:noFill/>
          </a:ln>
        </p:spPr>
        <p:txBody>
          <a:bodyPr anchorCtr="0" anchor="ctr" bIns="45700" lIns="91400" spcFirstLastPara="1" rIns="91400" wrap="square" tIns="45700">
            <a:noAutofit/>
          </a:bodyPr>
          <a:lstStyle>
            <a:lvl1pPr indent="0" lvl="0"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247" name="Google Shape;247;p106"/>
          <p:cNvSpPr/>
          <p:nvPr/>
        </p:nvSpPr>
        <p:spPr>
          <a:xfrm>
            <a:off x="0" y="-26505"/>
            <a:ext cx="12192000" cy="6858000"/>
          </a:xfrm>
          <a:prstGeom prst="rect">
            <a:avLst/>
          </a:prstGeom>
          <a:solidFill>
            <a:srgbClr val="106585"/>
          </a:solidFill>
          <a:ln>
            <a:noFill/>
          </a:ln>
        </p:spPr>
        <p:txBody>
          <a:bodyPr anchorCtr="1" anchor="ctr" bIns="60925" lIns="121850" spcFirstLastPara="1" rIns="121850" wrap="square" tIns="60925">
            <a:noAutofit/>
          </a:bodyPr>
          <a:lstStyle/>
          <a:p>
            <a:pPr indent="0" lvl="0" marL="0" marR="0" rtl="0" algn="ctr">
              <a:lnSpc>
                <a:spcPct val="100000"/>
              </a:lnSpc>
              <a:spcBef>
                <a:spcPts val="0"/>
              </a:spcBef>
              <a:spcAft>
                <a:spcPts val="0"/>
              </a:spcAft>
              <a:buClr>
                <a:srgbClr val="000000"/>
              </a:buClr>
              <a:buSzPts val="1013"/>
              <a:buFont typeface="Arial"/>
              <a:buNone/>
            </a:pPr>
            <a:r>
              <a:t/>
            </a:r>
            <a:endParaRPr b="0" i="0" sz="1351" u="none" cap="none" strike="noStrike">
              <a:solidFill>
                <a:srgbClr val="FFFFFF"/>
              </a:solidFill>
              <a:latin typeface="Dosis"/>
              <a:ea typeface="Dosis"/>
              <a:cs typeface="Dosis"/>
              <a:sym typeface="Dosis"/>
            </a:endParaRPr>
          </a:p>
        </p:txBody>
      </p:sp>
      <p:sp>
        <p:nvSpPr>
          <p:cNvPr id="248" name="Google Shape;248;p106"/>
          <p:cNvSpPr/>
          <p:nvPr/>
        </p:nvSpPr>
        <p:spPr>
          <a:xfrm flipH="1">
            <a:off x="11354576" y="363225"/>
            <a:ext cx="365312" cy="223817"/>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50" lIns="91400" spcFirstLastPara="1" rIns="91400" wrap="square" tIns="45650">
            <a:noAutofit/>
          </a:bodyPr>
          <a:lstStyle/>
          <a:p>
            <a:pPr indent="0" lvl="0" marL="0" marR="0" rtl="0" algn="l">
              <a:lnSpc>
                <a:spcPct val="100000"/>
              </a:lnSpc>
              <a:spcBef>
                <a:spcPts val="0"/>
              </a:spcBef>
              <a:spcAft>
                <a:spcPts val="0"/>
              </a:spcAft>
              <a:buClr>
                <a:srgbClr val="000000"/>
              </a:buClr>
              <a:buSzPts val="1013"/>
              <a:buFont typeface="Arial"/>
              <a:buNone/>
            </a:pPr>
            <a:r>
              <a:t/>
            </a:r>
            <a:endParaRPr b="1" i="0" sz="1351" u="none" cap="none" strike="noStrike">
              <a:solidFill>
                <a:srgbClr val="7F7F7F"/>
              </a:solidFill>
              <a:latin typeface="Dosis"/>
              <a:ea typeface="Dosis"/>
              <a:cs typeface="Dosis"/>
              <a:sym typeface="Dosis"/>
            </a:endParaRPr>
          </a:p>
        </p:txBody>
      </p:sp>
      <p:sp>
        <p:nvSpPr>
          <p:cNvPr id="249" name="Google Shape;249;p106"/>
          <p:cNvSpPr txBox="1"/>
          <p:nvPr>
            <p:ph type="title"/>
          </p:nvPr>
        </p:nvSpPr>
        <p:spPr>
          <a:xfrm>
            <a:off x="1192693" y="523889"/>
            <a:ext cx="10161200" cy="470800"/>
          </a:xfrm>
          <a:prstGeom prst="rect">
            <a:avLst/>
          </a:prstGeom>
          <a:noFill/>
          <a:ln>
            <a:noFill/>
          </a:ln>
        </p:spPr>
        <p:txBody>
          <a:bodyPr anchorCtr="0" anchor="ctr" bIns="45700" lIns="91400" spcFirstLastPara="1" rIns="91400" wrap="square" tIns="45700">
            <a:normAutofit/>
          </a:bodyPr>
          <a:lstStyle>
            <a:lvl1pPr lvl="0" algn="r">
              <a:lnSpc>
                <a:spcPct val="90000"/>
              </a:lnSpc>
              <a:spcBef>
                <a:spcPts val="0"/>
              </a:spcBef>
              <a:spcAft>
                <a:spcPts val="0"/>
              </a:spcAft>
              <a:buClr>
                <a:srgbClr val="757070"/>
              </a:buClr>
              <a:buSzPts val="1350"/>
              <a:buFont typeface="Calibri"/>
              <a:buNone/>
              <a:defRPr i="1" sz="1800">
                <a:solidFill>
                  <a:srgbClr val="75707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250" name="Shape 250"/>
        <p:cNvGrpSpPr/>
        <p:nvPr/>
      </p:nvGrpSpPr>
      <p:grpSpPr>
        <a:xfrm>
          <a:off x="0" y="0"/>
          <a:ext cx="0" cy="0"/>
          <a:chOff x="0" y="0"/>
          <a:chExt cx="0" cy="0"/>
        </a:xfrm>
      </p:grpSpPr>
      <p:sp>
        <p:nvSpPr>
          <p:cNvPr id="251" name="Google Shape;251;p107"/>
          <p:cNvSpPr/>
          <p:nvPr/>
        </p:nvSpPr>
        <p:spPr>
          <a:xfrm>
            <a:off x="0" y="0"/>
            <a:ext cx="12192000" cy="6858000"/>
          </a:xfrm>
          <a:prstGeom prst="rect">
            <a:avLst/>
          </a:prstGeom>
          <a:solidFill>
            <a:srgbClr val="FFFFFF"/>
          </a:solidFill>
          <a:ln>
            <a:noFill/>
          </a:ln>
        </p:spPr>
        <p:txBody>
          <a:bodyPr anchorCtr="1" anchor="ctr" bIns="45650" lIns="91400" spcFirstLastPara="1" rIns="91400" wrap="square" tIns="45650">
            <a:noAutofit/>
          </a:bodyPr>
          <a:lstStyle/>
          <a:p>
            <a:pPr indent="0" lvl="0" marL="0" marR="0" rtl="0" algn="ctr">
              <a:lnSpc>
                <a:spcPct val="100000"/>
              </a:lnSpc>
              <a:spcBef>
                <a:spcPts val="0"/>
              </a:spcBef>
              <a:spcAft>
                <a:spcPts val="0"/>
              </a:spcAft>
              <a:buClr>
                <a:srgbClr val="000000"/>
              </a:buClr>
              <a:buSzPts val="1050"/>
              <a:buFont typeface="Arial"/>
              <a:buNone/>
            </a:pPr>
            <a:r>
              <a:t/>
            </a:r>
            <a:endParaRPr b="0" i="0" sz="1400" u="none" cap="none" strike="noStrike">
              <a:solidFill>
                <a:srgbClr val="FFFFFF"/>
              </a:solidFill>
              <a:latin typeface="Arial"/>
              <a:ea typeface="Arial"/>
              <a:cs typeface="Arial"/>
              <a:sym typeface="Arial"/>
            </a:endParaRPr>
          </a:p>
        </p:txBody>
      </p:sp>
      <p:sp>
        <p:nvSpPr>
          <p:cNvPr id="252" name="Google Shape;252;p107"/>
          <p:cNvSpPr txBox="1"/>
          <p:nvPr/>
        </p:nvSpPr>
        <p:spPr>
          <a:xfrm>
            <a:off x="0" y="0"/>
            <a:ext cx="12192000" cy="6858000"/>
          </a:xfrm>
          <a:prstGeom prst="rect">
            <a:avLst/>
          </a:prstGeom>
          <a:solidFill>
            <a:srgbClr val="FFF2CC"/>
          </a:solidFill>
          <a:ln cap="flat" cmpd="sng" w="12700">
            <a:solidFill>
              <a:srgbClr val="70AD47"/>
            </a:solidFill>
            <a:prstDash val="solid"/>
            <a:miter lim="8000"/>
            <a:headEnd len="sm" w="sm" type="none"/>
            <a:tailEnd len="sm" w="sm" type="none"/>
          </a:ln>
        </p:spPr>
        <p:txBody>
          <a:bodyPr anchorCtr="0" anchor="ctr" bIns="360000" lIns="719950" spcFirstLastPara="1" rIns="719950" wrap="square" tIns="36000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800" u="none" cap="none" strike="noStrike">
              <a:solidFill>
                <a:srgbClr val="000000"/>
              </a:solidFill>
              <a:latin typeface="Calibri"/>
              <a:ea typeface="Calibri"/>
              <a:cs typeface="Calibri"/>
              <a:sym typeface="Calibri"/>
            </a:endParaRPr>
          </a:p>
        </p:txBody>
      </p:sp>
      <p:sp>
        <p:nvSpPr>
          <p:cNvPr id="253" name="Google Shape;253;p107"/>
          <p:cNvSpPr txBox="1"/>
          <p:nvPr/>
        </p:nvSpPr>
        <p:spPr>
          <a:xfrm>
            <a:off x="0" y="0"/>
            <a:ext cx="12192000" cy="1016000"/>
          </a:xfrm>
          <a:prstGeom prst="rect">
            <a:avLst/>
          </a:prstGeom>
          <a:solidFill>
            <a:srgbClr val="FFC000"/>
          </a:solidFill>
          <a:ln>
            <a:noFill/>
          </a:ln>
        </p:spPr>
        <p:txBody>
          <a:bodyPr anchorCtr="0" anchor="ctr" bIns="45650" lIns="91400" spcFirstLastPara="1" rIns="91400" wrap="square" tIns="45650">
            <a:noAutofit/>
          </a:bodyPr>
          <a:lstStyle/>
          <a:p>
            <a:pPr indent="0" lvl="0" marL="0" marR="0" rtl="0" algn="l">
              <a:lnSpc>
                <a:spcPct val="100000"/>
              </a:lnSpc>
              <a:spcBef>
                <a:spcPts val="0"/>
              </a:spcBef>
              <a:spcAft>
                <a:spcPts val="0"/>
              </a:spcAft>
              <a:buClr>
                <a:srgbClr val="000000"/>
              </a:buClr>
              <a:buSzPts val="1350"/>
              <a:buFont typeface="Arial"/>
              <a:buNone/>
            </a:pPr>
            <a:r>
              <a:t/>
            </a:r>
            <a:endParaRPr b="0" i="0" sz="1800" u="none" cap="none" strike="noStrike">
              <a:solidFill>
                <a:srgbClr val="000000"/>
              </a:solidFill>
              <a:latin typeface="Calibri"/>
              <a:ea typeface="Calibri"/>
              <a:cs typeface="Calibri"/>
              <a:sym typeface="Calibri"/>
            </a:endParaRPr>
          </a:p>
        </p:txBody>
      </p:sp>
      <p:sp>
        <p:nvSpPr>
          <p:cNvPr id="254" name="Google Shape;254;p107"/>
          <p:cNvSpPr txBox="1"/>
          <p:nvPr>
            <p:ph idx="1" type="body"/>
          </p:nvPr>
        </p:nvSpPr>
        <p:spPr>
          <a:xfrm>
            <a:off x="3715207" y="81028"/>
            <a:ext cx="4757600" cy="885330"/>
          </a:xfrm>
          <a:prstGeom prst="rect">
            <a:avLst/>
          </a:prstGeom>
          <a:noFill/>
          <a:ln>
            <a:noFill/>
          </a:ln>
        </p:spPr>
        <p:txBody>
          <a:bodyPr anchorCtr="0" anchor="t" bIns="45700" lIns="91400" spcFirstLastPara="1" rIns="91400" wrap="square" tIns="45700">
            <a:spAutoFit/>
          </a:bodyPr>
          <a:lstStyle>
            <a:lvl1pPr indent="-533400" lvl="0" marL="457200" algn="r">
              <a:lnSpc>
                <a:spcPct val="90000"/>
              </a:lnSpc>
              <a:spcBef>
                <a:spcPts val="1000"/>
              </a:spcBef>
              <a:spcAft>
                <a:spcPts val="0"/>
              </a:spcAft>
              <a:buSzPts val="4800"/>
              <a:buChar char="•"/>
              <a:defRPr b="1" sz="4800">
                <a:latin typeface="Simplified Arabic"/>
                <a:ea typeface="Simplified Arabic"/>
                <a:cs typeface="Simplified Arabic"/>
                <a:sym typeface="Simplified Arabic"/>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
        <p:nvSpPr>
          <p:cNvPr id="255" name="Google Shape;255;p107"/>
          <p:cNvSpPr txBox="1"/>
          <p:nvPr>
            <p:ph idx="2" type="body"/>
          </p:nvPr>
        </p:nvSpPr>
        <p:spPr>
          <a:xfrm>
            <a:off x="671328" y="1678667"/>
            <a:ext cx="10845600" cy="636031"/>
          </a:xfrm>
          <a:prstGeom prst="rect">
            <a:avLst/>
          </a:prstGeom>
          <a:noFill/>
          <a:ln>
            <a:noFill/>
          </a:ln>
        </p:spPr>
        <p:txBody>
          <a:bodyPr anchorCtr="0" anchor="t" bIns="45700" lIns="91400" spcFirstLastPara="1" rIns="91400" wrap="square" tIns="45700">
            <a:spAutoFit/>
          </a:bodyPr>
          <a:lstStyle>
            <a:lvl1pPr indent="-419100" lvl="0" marL="457200" algn="r">
              <a:lnSpc>
                <a:spcPct val="90000"/>
              </a:lnSpc>
              <a:spcBef>
                <a:spcPts val="1000"/>
              </a:spcBef>
              <a:spcAft>
                <a:spcPts val="0"/>
              </a:spcAft>
              <a:buSzPts val="3000"/>
              <a:buChar char="•"/>
              <a:defRPr sz="3000">
                <a:latin typeface="Simplified Arabic"/>
                <a:ea typeface="Simplified Arabic"/>
                <a:cs typeface="Simplified Arabic"/>
                <a:sym typeface="Simplified Arabic"/>
              </a:defRPr>
            </a:lvl1pPr>
            <a:lvl2pPr indent="-342900" lvl="1" marL="914400" algn="l">
              <a:lnSpc>
                <a:spcPct val="90000"/>
              </a:lnSpc>
              <a:spcBef>
                <a:spcPts val="667"/>
              </a:spcBef>
              <a:spcAft>
                <a:spcPts val="0"/>
              </a:spcAft>
              <a:buClr>
                <a:schemeClr val="dk1"/>
              </a:buClr>
              <a:buSzPts val="1800"/>
              <a:buChar char="•"/>
              <a:defRPr/>
            </a:lvl2pPr>
            <a:lvl3pPr indent="-342900" lvl="2" marL="1371600" algn="l">
              <a:lnSpc>
                <a:spcPct val="90000"/>
              </a:lnSpc>
              <a:spcBef>
                <a:spcPts val="667"/>
              </a:spcBef>
              <a:spcAft>
                <a:spcPts val="0"/>
              </a:spcAft>
              <a:buClr>
                <a:schemeClr val="dk1"/>
              </a:buClr>
              <a:buSzPts val="1800"/>
              <a:buChar char="•"/>
              <a:defRPr/>
            </a:lvl3pPr>
            <a:lvl4pPr indent="-342900" lvl="3" marL="1828800" algn="l">
              <a:lnSpc>
                <a:spcPct val="90000"/>
              </a:lnSpc>
              <a:spcBef>
                <a:spcPts val="667"/>
              </a:spcBef>
              <a:spcAft>
                <a:spcPts val="0"/>
              </a:spcAft>
              <a:buClr>
                <a:schemeClr val="dk1"/>
              </a:buClr>
              <a:buSzPts val="1800"/>
              <a:buChar char="•"/>
              <a:defRPr/>
            </a:lvl4pPr>
            <a:lvl5pPr indent="-342900" lvl="4" marL="2286000" algn="l">
              <a:lnSpc>
                <a:spcPct val="90000"/>
              </a:lnSpc>
              <a:spcBef>
                <a:spcPts val="667"/>
              </a:spcBef>
              <a:spcAft>
                <a:spcPts val="0"/>
              </a:spcAft>
              <a:buClr>
                <a:schemeClr val="dk1"/>
              </a:buClr>
              <a:buSzPts val="1800"/>
              <a:buChar char="•"/>
              <a:defRPr/>
            </a:lvl5pPr>
            <a:lvl6pPr indent="-342900" lvl="5" marL="2743200" algn="l">
              <a:lnSpc>
                <a:spcPct val="90000"/>
              </a:lnSpc>
              <a:spcBef>
                <a:spcPts val="667"/>
              </a:spcBef>
              <a:spcAft>
                <a:spcPts val="0"/>
              </a:spcAft>
              <a:buClr>
                <a:schemeClr val="dk1"/>
              </a:buClr>
              <a:buSzPts val="1800"/>
              <a:buChar char="•"/>
              <a:defRPr/>
            </a:lvl6pPr>
            <a:lvl7pPr indent="-342900" lvl="6" marL="3200400" algn="l">
              <a:lnSpc>
                <a:spcPct val="90000"/>
              </a:lnSpc>
              <a:spcBef>
                <a:spcPts val="667"/>
              </a:spcBef>
              <a:spcAft>
                <a:spcPts val="0"/>
              </a:spcAft>
              <a:buClr>
                <a:schemeClr val="dk1"/>
              </a:buClr>
              <a:buSzPts val="1800"/>
              <a:buChar char="•"/>
              <a:defRPr/>
            </a:lvl7pPr>
            <a:lvl8pPr indent="-342900" lvl="7" marL="3657600" algn="l">
              <a:lnSpc>
                <a:spcPct val="90000"/>
              </a:lnSpc>
              <a:spcBef>
                <a:spcPts val="667"/>
              </a:spcBef>
              <a:spcAft>
                <a:spcPts val="0"/>
              </a:spcAft>
              <a:buClr>
                <a:schemeClr val="dk1"/>
              </a:buClr>
              <a:buSzPts val="1800"/>
              <a:buChar char="•"/>
              <a:defRPr/>
            </a:lvl8pPr>
            <a:lvl9pPr indent="-342900" lvl="8" marL="4114800" algn="l">
              <a:lnSpc>
                <a:spcPct val="90000"/>
              </a:lnSpc>
              <a:spcBef>
                <a:spcPts val="667"/>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bg>
      <p:bgPr>
        <a:solidFill>
          <a:srgbClr val="002060"/>
        </a:solidFill>
      </p:bgPr>
    </p:bg>
    <p:spTree>
      <p:nvGrpSpPr>
        <p:cNvPr id="262" name="Shape 262"/>
        <p:cNvGrpSpPr/>
        <p:nvPr/>
      </p:nvGrpSpPr>
      <p:grpSpPr>
        <a:xfrm>
          <a:off x="0" y="0"/>
          <a:ext cx="0" cy="0"/>
          <a:chOff x="0" y="0"/>
          <a:chExt cx="0" cy="0"/>
        </a:xfrm>
      </p:grpSpPr>
      <p:grpSp>
        <p:nvGrpSpPr>
          <p:cNvPr id="263" name="Google Shape;263;p68"/>
          <p:cNvGrpSpPr/>
          <p:nvPr/>
        </p:nvGrpSpPr>
        <p:grpSpPr>
          <a:xfrm>
            <a:off x="0" y="1"/>
            <a:ext cx="12192000" cy="6858001"/>
            <a:chOff x="0" y="0"/>
            <a:chExt cx="13716000" cy="10287000"/>
          </a:xfrm>
        </p:grpSpPr>
        <p:sp>
          <p:nvSpPr>
            <p:cNvPr id="264" name="Google Shape;264;p68"/>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265" name="Google Shape;265;p6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266" name="Google Shape;266;p6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267" name="Google Shape;267;p6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G en binôme ">
  <p:cSld name="PG en binôme ">
    <p:bg>
      <p:bgPr>
        <a:solidFill>
          <a:srgbClr val="002060"/>
        </a:solidFill>
      </p:bgPr>
    </p:bg>
    <p:spTree>
      <p:nvGrpSpPr>
        <p:cNvPr id="268" name="Shape 268"/>
        <p:cNvGrpSpPr/>
        <p:nvPr/>
      </p:nvGrpSpPr>
      <p:grpSpPr>
        <a:xfrm>
          <a:off x="0" y="0"/>
          <a:ext cx="0" cy="0"/>
          <a:chOff x="0" y="0"/>
          <a:chExt cx="0" cy="0"/>
        </a:xfrm>
      </p:grpSpPr>
      <p:grpSp>
        <p:nvGrpSpPr>
          <p:cNvPr id="269" name="Google Shape;269;p75"/>
          <p:cNvGrpSpPr/>
          <p:nvPr/>
        </p:nvGrpSpPr>
        <p:grpSpPr>
          <a:xfrm>
            <a:off x="0" y="1"/>
            <a:ext cx="12192000" cy="6858001"/>
            <a:chOff x="0" y="0"/>
            <a:chExt cx="13716000" cy="10287000"/>
          </a:xfrm>
        </p:grpSpPr>
        <p:sp>
          <p:nvSpPr>
            <p:cNvPr id="270" name="Google Shape;270;p75"/>
            <p:cNvSpPr/>
            <p:nvPr/>
          </p:nvSpPr>
          <p:spPr>
            <a:xfrm>
              <a:off x="0" y="0"/>
              <a:ext cx="13716000" cy="102870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271" name="Google Shape;271;p7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272" name="Google Shape;272;p7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pic>
        <p:nvPicPr>
          <p:cNvPr descr="Image générée" id="273" name="Google Shape;273;p75"/>
          <p:cNvPicPr preferRelativeResize="0"/>
          <p:nvPr/>
        </p:nvPicPr>
        <p:blipFill rotWithShape="1">
          <a:blip r:embed="rId2">
            <a:alphaModFix/>
          </a:blip>
          <a:srcRect b="62431" l="6026" r="75345" t="25227"/>
          <a:stretch/>
        </p:blipFill>
        <p:spPr>
          <a:xfrm>
            <a:off x="195309" y="168984"/>
            <a:ext cx="570003" cy="566512"/>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bg>
      <p:bgPr>
        <a:solidFill>
          <a:srgbClr val="002060"/>
        </a:solidFill>
      </p:bgPr>
    </p:bg>
    <p:spTree>
      <p:nvGrpSpPr>
        <p:cNvPr id="39" name="Shape 39"/>
        <p:cNvGrpSpPr/>
        <p:nvPr/>
      </p:nvGrpSpPr>
      <p:grpSpPr>
        <a:xfrm>
          <a:off x="0" y="0"/>
          <a:ext cx="0" cy="0"/>
          <a:chOff x="0" y="0"/>
          <a:chExt cx="0" cy="0"/>
        </a:xfrm>
      </p:grpSpPr>
      <p:grpSp>
        <p:nvGrpSpPr>
          <p:cNvPr id="40" name="Google Shape;40;p73"/>
          <p:cNvGrpSpPr/>
          <p:nvPr/>
        </p:nvGrpSpPr>
        <p:grpSpPr>
          <a:xfrm>
            <a:off x="0" y="0"/>
            <a:ext cx="12192000" cy="6858001"/>
            <a:chOff x="0" y="0"/>
            <a:chExt cx="13716000" cy="10287000"/>
          </a:xfrm>
        </p:grpSpPr>
        <p:sp>
          <p:nvSpPr>
            <p:cNvPr id="41" name="Google Shape;41;p73"/>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2" name="Google Shape;42;p7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3" name="Google Shape;43;p7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4" name="Google Shape;44;p7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bg>
      <p:bgPr>
        <a:solidFill>
          <a:srgbClr val="002060"/>
        </a:solidFill>
      </p:bgPr>
    </p:bg>
    <p:spTree>
      <p:nvGrpSpPr>
        <p:cNvPr id="274" name="Shape 274"/>
        <p:cNvGrpSpPr/>
        <p:nvPr/>
      </p:nvGrpSpPr>
      <p:grpSpPr>
        <a:xfrm>
          <a:off x="0" y="0"/>
          <a:ext cx="0" cy="0"/>
          <a:chOff x="0" y="0"/>
          <a:chExt cx="0" cy="0"/>
        </a:xfrm>
      </p:grpSpPr>
      <p:grpSp>
        <p:nvGrpSpPr>
          <p:cNvPr id="275" name="Google Shape;275;p76"/>
          <p:cNvGrpSpPr/>
          <p:nvPr/>
        </p:nvGrpSpPr>
        <p:grpSpPr>
          <a:xfrm>
            <a:off x="0" y="1"/>
            <a:ext cx="12192000" cy="6858001"/>
            <a:chOff x="0" y="0"/>
            <a:chExt cx="13716000" cy="10287000"/>
          </a:xfrm>
        </p:grpSpPr>
        <p:sp>
          <p:nvSpPr>
            <p:cNvPr id="276" name="Google Shape;276;p76"/>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277" name="Google Shape;277;p7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278" name="Google Shape;278;p7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279" name="Google Shape;279;p7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80" name="Shape 280"/>
        <p:cNvGrpSpPr/>
        <p:nvPr/>
      </p:nvGrpSpPr>
      <p:grpSpPr>
        <a:xfrm>
          <a:off x="0" y="0"/>
          <a:ext cx="0" cy="0"/>
          <a:chOff x="0" y="0"/>
          <a:chExt cx="0" cy="0"/>
        </a:xfrm>
      </p:grpSpPr>
      <p:sp>
        <p:nvSpPr>
          <p:cNvPr id="281" name="Google Shape;281;p12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2" name="Google Shape;282;p126"/>
          <p:cNvSpPr txBox="1"/>
          <p:nvPr>
            <p:ph idx="1" type="subTitle"/>
          </p:nvPr>
        </p:nvSpPr>
        <p:spPr>
          <a:xfrm>
            <a:off x="1524000" y="3602037"/>
            <a:ext cx="9144000" cy="1655763"/>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83" name="Google Shape;283;p126"/>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126"/>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5" name="Google Shape;285;p126"/>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86" name="Shape 286"/>
        <p:cNvGrpSpPr/>
        <p:nvPr/>
      </p:nvGrpSpPr>
      <p:grpSpPr>
        <a:xfrm>
          <a:off x="0" y="0"/>
          <a:ext cx="0" cy="0"/>
          <a:chOff x="0" y="0"/>
          <a:chExt cx="0" cy="0"/>
        </a:xfrm>
      </p:grpSpPr>
      <p:sp>
        <p:nvSpPr>
          <p:cNvPr id="287" name="Google Shape;287;p1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 name="Google Shape;288;p127"/>
          <p:cNvSpPr txBox="1"/>
          <p:nvPr>
            <p:ph idx="1" type="body"/>
          </p:nvPr>
        </p:nvSpPr>
        <p:spPr>
          <a:xfrm>
            <a:off x="838200" y="1825625"/>
            <a:ext cx="10515600" cy="435133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127"/>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127"/>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127"/>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2" name="Shape 292"/>
        <p:cNvGrpSpPr/>
        <p:nvPr/>
      </p:nvGrpSpPr>
      <p:grpSpPr>
        <a:xfrm>
          <a:off x="0" y="0"/>
          <a:ext cx="0" cy="0"/>
          <a:chOff x="0" y="0"/>
          <a:chExt cx="0" cy="0"/>
        </a:xfrm>
      </p:grpSpPr>
      <p:sp>
        <p:nvSpPr>
          <p:cNvPr id="293" name="Google Shape;293;p1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 name="Google Shape;294;p128"/>
          <p:cNvSpPr txBox="1"/>
          <p:nvPr>
            <p:ph idx="1" type="body"/>
          </p:nvPr>
        </p:nvSpPr>
        <p:spPr>
          <a:xfrm>
            <a:off x="838200" y="1825625"/>
            <a:ext cx="5181600" cy="435133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128"/>
          <p:cNvSpPr txBox="1"/>
          <p:nvPr>
            <p:ph idx="2" type="body"/>
          </p:nvPr>
        </p:nvSpPr>
        <p:spPr>
          <a:xfrm>
            <a:off x="6172200" y="1825625"/>
            <a:ext cx="5181600" cy="435133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 name="Google Shape;296;p128"/>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7" name="Google Shape;297;p128"/>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8" name="Google Shape;298;p128"/>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99" name="Shape 299"/>
        <p:cNvGrpSpPr/>
        <p:nvPr/>
      </p:nvGrpSpPr>
      <p:grpSpPr>
        <a:xfrm>
          <a:off x="0" y="0"/>
          <a:ext cx="0" cy="0"/>
          <a:chOff x="0" y="0"/>
          <a:chExt cx="0" cy="0"/>
        </a:xfrm>
      </p:grpSpPr>
      <p:sp>
        <p:nvSpPr>
          <p:cNvPr id="300" name="Google Shape;300;p12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1" name="Google Shape;301;p129"/>
          <p:cNvSpPr txBox="1"/>
          <p:nvPr>
            <p:ph idx="1" type="body"/>
          </p:nvPr>
        </p:nvSpPr>
        <p:spPr>
          <a:xfrm>
            <a:off x="839789"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02" name="Google Shape;302;p129"/>
          <p:cNvSpPr txBox="1"/>
          <p:nvPr>
            <p:ph idx="2" type="body"/>
          </p:nvPr>
        </p:nvSpPr>
        <p:spPr>
          <a:xfrm>
            <a:off x="839789"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 name="Google Shape;303;p129"/>
          <p:cNvSpPr txBox="1"/>
          <p:nvPr>
            <p:ph idx="3" type="body"/>
          </p:nvPr>
        </p:nvSpPr>
        <p:spPr>
          <a:xfrm>
            <a:off x="6172201"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04" name="Google Shape;304;p129"/>
          <p:cNvSpPr txBox="1"/>
          <p:nvPr>
            <p:ph idx="4" type="body"/>
          </p:nvPr>
        </p:nvSpPr>
        <p:spPr>
          <a:xfrm>
            <a:off x="6172201"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 name="Google Shape;305;p129"/>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6" name="Google Shape;306;p129"/>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7" name="Google Shape;307;p129"/>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08" name="Shape 308"/>
        <p:cNvGrpSpPr/>
        <p:nvPr/>
      </p:nvGrpSpPr>
      <p:grpSpPr>
        <a:xfrm>
          <a:off x="0" y="0"/>
          <a:ext cx="0" cy="0"/>
          <a:chOff x="0" y="0"/>
          <a:chExt cx="0" cy="0"/>
        </a:xfrm>
      </p:grpSpPr>
      <p:sp>
        <p:nvSpPr>
          <p:cNvPr id="309" name="Google Shape;309;p1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0" name="Google Shape;310;p130"/>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1" name="Google Shape;311;p130"/>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2" name="Google Shape;312;p130"/>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13" name="Shape 313"/>
        <p:cNvGrpSpPr/>
        <p:nvPr/>
      </p:nvGrpSpPr>
      <p:grpSpPr>
        <a:xfrm>
          <a:off x="0" y="0"/>
          <a:ext cx="0" cy="0"/>
          <a:chOff x="0" y="0"/>
          <a:chExt cx="0" cy="0"/>
        </a:xfrm>
      </p:grpSpPr>
      <p:sp>
        <p:nvSpPr>
          <p:cNvPr id="314" name="Google Shape;314;p131"/>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5" name="Google Shape;315;p131"/>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6" name="Google Shape;316;p131"/>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317" name="Shape 317"/>
        <p:cNvGrpSpPr/>
        <p:nvPr/>
      </p:nvGrpSpPr>
      <p:grpSpPr>
        <a:xfrm>
          <a:off x="0" y="0"/>
          <a:ext cx="0" cy="0"/>
          <a:chOff x="0" y="0"/>
          <a:chExt cx="0" cy="0"/>
        </a:xfrm>
      </p:grpSpPr>
      <p:sp>
        <p:nvSpPr>
          <p:cNvPr id="318" name="Google Shape;318;p132"/>
          <p:cNvSpPr/>
          <p:nvPr/>
        </p:nvSpPr>
        <p:spPr>
          <a:xfrm>
            <a:off x="1236925" y="706095"/>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19" name="Google Shape;319;p132"/>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0" name="Google Shape;320;p132"/>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1" name="Google Shape;321;p132"/>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
        <p:nvSpPr>
          <p:cNvPr id="322" name="Google Shape;322;p132"/>
          <p:cNvSpPr/>
          <p:nvPr/>
        </p:nvSpPr>
        <p:spPr>
          <a:xfrm>
            <a:off x="1360425" y="832902"/>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23" name="Google Shape;323;p132"/>
          <p:cNvSpPr/>
          <p:nvPr/>
        </p:nvSpPr>
        <p:spPr>
          <a:xfrm>
            <a:off x="1504654" y="958595"/>
            <a:ext cx="9143039" cy="4902044"/>
          </a:xfrm>
          <a:prstGeom prst="rect">
            <a:avLst/>
          </a:prstGeom>
          <a:solidFill>
            <a:schemeClr val="lt1"/>
          </a:solidFill>
          <a:ln>
            <a:noFill/>
          </a:ln>
          <a:effectLst>
            <a:outerShdw blurRad="63500" sx="102000" rotWithShape="0" algn="ctr" sy="102000">
              <a:srgbClr val="000000">
                <a:alpha val="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324" name="Google Shape;324;p132"/>
          <p:cNvSpPr txBox="1"/>
          <p:nvPr>
            <p:ph type="title"/>
          </p:nvPr>
        </p:nvSpPr>
        <p:spPr>
          <a:xfrm>
            <a:off x="2209800" y="2311680"/>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5" name="Google Shape;325;p132"/>
          <p:cNvSpPr/>
          <p:nvPr/>
        </p:nvSpPr>
        <p:spPr>
          <a:xfrm>
            <a:off x="1773169" y="5360165"/>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pic>
        <p:nvPicPr>
          <p:cNvPr id="326" name="Google Shape;326;p132"/>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27" name="Shape 327"/>
        <p:cNvGrpSpPr/>
        <p:nvPr/>
      </p:nvGrpSpPr>
      <p:grpSpPr>
        <a:xfrm>
          <a:off x="0" y="0"/>
          <a:ext cx="0" cy="0"/>
          <a:chOff x="0" y="0"/>
          <a:chExt cx="0" cy="0"/>
        </a:xfrm>
      </p:grpSpPr>
      <p:sp>
        <p:nvSpPr>
          <p:cNvPr id="328" name="Google Shape;328;p1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9" name="Google Shape;329;p133"/>
          <p:cNvSpPr txBox="1"/>
          <p:nvPr>
            <p:ph idx="1" type="body"/>
          </p:nvPr>
        </p:nvSpPr>
        <p:spPr>
          <a:xfrm>
            <a:off x="5183188" y="987426"/>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30" name="Google Shape;330;p133"/>
          <p:cNvSpPr txBox="1"/>
          <p:nvPr>
            <p:ph idx="2" type="body"/>
          </p:nvPr>
        </p:nvSpPr>
        <p:spPr>
          <a:xfrm>
            <a:off x="839788" y="2057401"/>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31" name="Google Shape;331;p133"/>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2" name="Google Shape;332;p133"/>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3" name="Google Shape;333;p133"/>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0070C0"/>
        </a:solidFill>
      </p:bgPr>
    </p:bg>
    <p:spTree>
      <p:nvGrpSpPr>
        <p:cNvPr id="334" name="Shape 334"/>
        <p:cNvGrpSpPr/>
        <p:nvPr/>
      </p:nvGrpSpPr>
      <p:grpSpPr>
        <a:xfrm>
          <a:off x="0" y="0"/>
          <a:ext cx="0" cy="0"/>
          <a:chOff x="0" y="0"/>
          <a:chExt cx="0" cy="0"/>
        </a:xfrm>
      </p:grpSpPr>
      <p:grpSp>
        <p:nvGrpSpPr>
          <p:cNvPr id="335" name="Google Shape;335;p134"/>
          <p:cNvGrpSpPr/>
          <p:nvPr/>
        </p:nvGrpSpPr>
        <p:grpSpPr>
          <a:xfrm>
            <a:off x="0" y="1"/>
            <a:ext cx="12192000" cy="6858001"/>
            <a:chOff x="0" y="0"/>
            <a:chExt cx="13716000" cy="10287000"/>
          </a:xfrm>
        </p:grpSpPr>
        <p:sp>
          <p:nvSpPr>
            <p:cNvPr id="336" name="Google Shape;336;p134"/>
            <p:cNvSpPr/>
            <p:nvPr/>
          </p:nvSpPr>
          <p:spPr>
            <a:xfrm>
              <a:off x="0" y="0"/>
              <a:ext cx="13716000" cy="10287000"/>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37" name="Google Shape;337;p13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38" name="Google Shape;338;p13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39" name="Google Shape;339;p13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bg>
      <p:bgPr>
        <a:solidFill>
          <a:srgbClr val="002060"/>
        </a:solidFill>
      </p:bgPr>
    </p:bg>
    <p:spTree>
      <p:nvGrpSpPr>
        <p:cNvPr id="45" name="Shape 45"/>
        <p:cNvGrpSpPr/>
        <p:nvPr/>
      </p:nvGrpSpPr>
      <p:grpSpPr>
        <a:xfrm>
          <a:off x="0" y="0"/>
          <a:ext cx="0" cy="0"/>
          <a:chOff x="0" y="0"/>
          <a:chExt cx="0" cy="0"/>
        </a:xfrm>
      </p:grpSpPr>
      <p:grpSp>
        <p:nvGrpSpPr>
          <p:cNvPr id="46" name="Google Shape;46;p74"/>
          <p:cNvGrpSpPr/>
          <p:nvPr/>
        </p:nvGrpSpPr>
        <p:grpSpPr>
          <a:xfrm>
            <a:off x="0" y="0"/>
            <a:ext cx="12192000" cy="6858001"/>
            <a:chOff x="0" y="0"/>
            <a:chExt cx="13716000" cy="10287000"/>
          </a:xfrm>
        </p:grpSpPr>
        <p:sp>
          <p:nvSpPr>
            <p:cNvPr id="47" name="Google Shape;47;p74"/>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8" name="Google Shape;48;p7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9" name="Google Shape;49;p7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0" name="Google Shape;50;p7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bg>
      <p:bgPr>
        <a:solidFill>
          <a:srgbClr val="002060"/>
        </a:solidFill>
      </p:bgPr>
    </p:bg>
    <p:spTree>
      <p:nvGrpSpPr>
        <p:cNvPr id="340" name="Shape 340"/>
        <p:cNvGrpSpPr/>
        <p:nvPr/>
      </p:nvGrpSpPr>
      <p:grpSpPr>
        <a:xfrm>
          <a:off x="0" y="0"/>
          <a:ext cx="0" cy="0"/>
          <a:chOff x="0" y="0"/>
          <a:chExt cx="0" cy="0"/>
        </a:xfrm>
      </p:grpSpPr>
      <p:grpSp>
        <p:nvGrpSpPr>
          <p:cNvPr id="341" name="Google Shape;341;p135"/>
          <p:cNvGrpSpPr/>
          <p:nvPr/>
        </p:nvGrpSpPr>
        <p:grpSpPr>
          <a:xfrm>
            <a:off x="0" y="1"/>
            <a:ext cx="12192000" cy="6858001"/>
            <a:chOff x="0" y="0"/>
            <a:chExt cx="13716000" cy="10287000"/>
          </a:xfrm>
        </p:grpSpPr>
        <p:sp>
          <p:nvSpPr>
            <p:cNvPr id="342" name="Google Shape;342;p135"/>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43" name="Google Shape;343;p13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44" name="Google Shape;344;p13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45" name="Google Shape;345;p13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bg>
      <p:bgPr>
        <a:solidFill>
          <a:srgbClr val="002060"/>
        </a:solidFill>
      </p:bgPr>
    </p:bg>
    <p:spTree>
      <p:nvGrpSpPr>
        <p:cNvPr id="346" name="Shape 346"/>
        <p:cNvGrpSpPr/>
        <p:nvPr/>
      </p:nvGrpSpPr>
      <p:grpSpPr>
        <a:xfrm>
          <a:off x="0" y="0"/>
          <a:ext cx="0" cy="0"/>
          <a:chOff x="0" y="0"/>
          <a:chExt cx="0" cy="0"/>
        </a:xfrm>
      </p:grpSpPr>
      <p:grpSp>
        <p:nvGrpSpPr>
          <p:cNvPr id="347" name="Google Shape;347;p136"/>
          <p:cNvGrpSpPr/>
          <p:nvPr/>
        </p:nvGrpSpPr>
        <p:grpSpPr>
          <a:xfrm>
            <a:off x="0" y="1"/>
            <a:ext cx="12192000" cy="6858001"/>
            <a:chOff x="0" y="0"/>
            <a:chExt cx="13716000" cy="10287000"/>
          </a:xfrm>
        </p:grpSpPr>
        <p:sp>
          <p:nvSpPr>
            <p:cNvPr id="348" name="Google Shape;348;p136"/>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49" name="Google Shape;349;p13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50" name="Google Shape;350;p13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51" name="Google Shape;351;p13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bg>
      <p:bgPr>
        <a:solidFill>
          <a:srgbClr val="002060"/>
        </a:solidFill>
      </p:bgPr>
    </p:bg>
    <p:spTree>
      <p:nvGrpSpPr>
        <p:cNvPr id="352" name="Shape 352"/>
        <p:cNvGrpSpPr/>
        <p:nvPr/>
      </p:nvGrpSpPr>
      <p:grpSpPr>
        <a:xfrm>
          <a:off x="0" y="0"/>
          <a:ext cx="0" cy="0"/>
          <a:chOff x="0" y="0"/>
          <a:chExt cx="0" cy="0"/>
        </a:xfrm>
      </p:grpSpPr>
      <p:grpSp>
        <p:nvGrpSpPr>
          <p:cNvPr id="353" name="Google Shape;353;p137"/>
          <p:cNvGrpSpPr/>
          <p:nvPr/>
        </p:nvGrpSpPr>
        <p:grpSpPr>
          <a:xfrm>
            <a:off x="0" y="1"/>
            <a:ext cx="12192000" cy="6858001"/>
            <a:chOff x="0" y="0"/>
            <a:chExt cx="13716000" cy="10287000"/>
          </a:xfrm>
        </p:grpSpPr>
        <p:sp>
          <p:nvSpPr>
            <p:cNvPr id="354" name="Google Shape;354;p137"/>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55" name="Google Shape;355;p13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56" name="Google Shape;356;p13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57" name="Google Shape;357;p13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bg>
      <p:bgPr>
        <a:solidFill>
          <a:srgbClr val="002060"/>
        </a:solidFill>
      </p:bgPr>
    </p:bg>
    <p:spTree>
      <p:nvGrpSpPr>
        <p:cNvPr id="358" name="Shape 358"/>
        <p:cNvGrpSpPr/>
        <p:nvPr/>
      </p:nvGrpSpPr>
      <p:grpSpPr>
        <a:xfrm>
          <a:off x="0" y="0"/>
          <a:ext cx="0" cy="0"/>
          <a:chOff x="0" y="0"/>
          <a:chExt cx="0" cy="0"/>
        </a:xfrm>
      </p:grpSpPr>
      <p:grpSp>
        <p:nvGrpSpPr>
          <p:cNvPr id="359" name="Google Shape;359;p138"/>
          <p:cNvGrpSpPr/>
          <p:nvPr/>
        </p:nvGrpSpPr>
        <p:grpSpPr>
          <a:xfrm>
            <a:off x="0" y="1"/>
            <a:ext cx="12192000" cy="6858001"/>
            <a:chOff x="0" y="0"/>
            <a:chExt cx="13716000" cy="10287000"/>
          </a:xfrm>
        </p:grpSpPr>
        <p:sp>
          <p:nvSpPr>
            <p:cNvPr id="360" name="Google Shape;360;p138"/>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61" name="Google Shape;361;p13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62" name="Google Shape;362;p13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63" name="Google Shape;363;p13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bg>
      <p:bgPr>
        <a:solidFill>
          <a:srgbClr val="002060"/>
        </a:solidFill>
      </p:bgPr>
    </p:bg>
    <p:spTree>
      <p:nvGrpSpPr>
        <p:cNvPr id="364" name="Shape 364"/>
        <p:cNvGrpSpPr/>
        <p:nvPr/>
      </p:nvGrpSpPr>
      <p:grpSpPr>
        <a:xfrm>
          <a:off x="0" y="0"/>
          <a:ext cx="0" cy="0"/>
          <a:chOff x="0" y="0"/>
          <a:chExt cx="0" cy="0"/>
        </a:xfrm>
      </p:grpSpPr>
      <p:grpSp>
        <p:nvGrpSpPr>
          <p:cNvPr id="365" name="Google Shape;365;p139"/>
          <p:cNvGrpSpPr/>
          <p:nvPr/>
        </p:nvGrpSpPr>
        <p:grpSpPr>
          <a:xfrm>
            <a:off x="0" y="1"/>
            <a:ext cx="12192000" cy="6858001"/>
            <a:chOff x="0" y="0"/>
            <a:chExt cx="13716000" cy="10287000"/>
          </a:xfrm>
        </p:grpSpPr>
        <p:sp>
          <p:nvSpPr>
            <p:cNvPr id="366" name="Google Shape;366;p139"/>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67" name="Google Shape;367;p13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68" name="Google Shape;368;p13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69" name="Google Shape;369;p13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bg>
      <p:bgPr>
        <a:solidFill>
          <a:srgbClr val="002060"/>
        </a:solidFill>
      </p:bgPr>
    </p:bg>
    <p:spTree>
      <p:nvGrpSpPr>
        <p:cNvPr id="370" name="Shape 370"/>
        <p:cNvGrpSpPr/>
        <p:nvPr/>
      </p:nvGrpSpPr>
      <p:grpSpPr>
        <a:xfrm>
          <a:off x="0" y="0"/>
          <a:ext cx="0" cy="0"/>
          <a:chOff x="0" y="0"/>
          <a:chExt cx="0" cy="0"/>
        </a:xfrm>
      </p:grpSpPr>
      <p:grpSp>
        <p:nvGrpSpPr>
          <p:cNvPr id="371" name="Google Shape;371;p140"/>
          <p:cNvGrpSpPr/>
          <p:nvPr/>
        </p:nvGrpSpPr>
        <p:grpSpPr>
          <a:xfrm>
            <a:off x="0" y="1"/>
            <a:ext cx="12192000" cy="6858001"/>
            <a:chOff x="0" y="0"/>
            <a:chExt cx="13716000" cy="10287000"/>
          </a:xfrm>
        </p:grpSpPr>
        <p:sp>
          <p:nvSpPr>
            <p:cNvPr id="372" name="Google Shape;372;p140"/>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73" name="Google Shape;373;p14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74" name="Google Shape;374;p14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75" name="Google Shape;375;p14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bg>
      <p:bgPr>
        <a:solidFill>
          <a:srgbClr val="002060"/>
        </a:solidFill>
      </p:bgPr>
    </p:bg>
    <p:spTree>
      <p:nvGrpSpPr>
        <p:cNvPr id="376" name="Shape 376"/>
        <p:cNvGrpSpPr/>
        <p:nvPr/>
      </p:nvGrpSpPr>
      <p:grpSpPr>
        <a:xfrm>
          <a:off x="0" y="0"/>
          <a:ext cx="0" cy="0"/>
          <a:chOff x="0" y="0"/>
          <a:chExt cx="0" cy="0"/>
        </a:xfrm>
      </p:grpSpPr>
      <p:grpSp>
        <p:nvGrpSpPr>
          <p:cNvPr id="377" name="Google Shape;377;p141"/>
          <p:cNvGrpSpPr/>
          <p:nvPr/>
        </p:nvGrpSpPr>
        <p:grpSpPr>
          <a:xfrm>
            <a:off x="0" y="1"/>
            <a:ext cx="12192000" cy="6858001"/>
            <a:chOff x="0" y="0"/>
            <a:chExt cx="13716000" cy="10287000"/>
          </a:xfrm>
        </p:grpSpPr>
        <p:sp>
          <p:nvSpPr>
            <p:cNvPr id="378" name="Google Shape;378;p141"/>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79" name="Google Shape;379;p14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80" name="Google Shape;380;p14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81" name="Google Shape;381;p14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bg>
      <p:bgPr>
        <a:solidFill>
          <a:srgbClr val="002060"/>
        </a:solidFill>
      </p:bgPr>
    </p:bg>
    <p:spTree>
      <p:nvGrpSpPr>
        <p:cNvPr id="382" name="Shape 382"/>
        <p:cNvGrpSpPr/>
        <p:nvPr/>
      </p:nvGrpSpPr>
      <p:grpSpPr>
        <a:xfrm>
          <a:off x="0" y="0"/>
          <a:ext cx="0" cy="0"/>
          <a:chOff x="0" y="0"/>
          <a:chExt cx="0" cy="0"/>
        </a:xfrm>
      </p:grpSpPr>
      <p:grpSp>
        <p:nvGrpSpPr>
          <p:cNvPr id="383" name="Google Shape;383;p142"/>
          <p:cNvGrpSpPr/>
          <p:nvPr/>
        </p:nvGrpSpPr>
        <p:grpSpPr>
          <a:xfrm>
            <a:off x="0" y="1"/>
            <a:ext cx="12192000" cy="6858001"/>
            <a:chOff x="0" y="0"/>
            <a:chExt cx="13716000" cy="10287000"/>
          </a:xfrm>
        </p:grpSpPr>
        <p:sp>
          <p:nvSpPr>
            <p:cNvPr id="384" name="Google Shape;384;p142"/>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85" name="Google Shape;385;p14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86" name="Google Shape;386;p14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87" name="Google Shape;387;p14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able of contents">
  <p:cSld name="1_Table of contents">
    <p:spTree>
      <p:nvGrpSpPr>
        <p:cNvPr id="388" name="Shape 388"/>
        <p:cNvGrpSpPr/>
        <p:nvPr/>
      </p:nvGrpSpPr>
      <p:grpSpPr>
        <a:xfrm>
          <a:off x="0" y="0"/>
          <a:ext cx="0" cy="0"/>
          <a:chOff x="0" y="0"/>
          <a:chExt cx="0" cy="0"/>
        </a:xfrm>
      </p:grpSpPr>
      <p:pic>
        <p:nvPicPr>
          <p:cNvPr descr="Image générée" id="389" name="Google Shape;389;p143"/>
          <p:cNvPicPr preferRelativeResize="0"/>
          <p:nvPr/>
        </p:nvPicPr>
        <p:blipFill rotWithShape="1">
          <a:blip r:embed="rId2">
            <a:alphaModFix/>
          </a:blip>
          <a:srcRect b="61972" l="3539" r="75793" t="24327"/>
          <a:stretch/>
        </p:blipFill>
        <p:spPr>
          <a:xfrm>
            <a:off x="2" y="2369"/>
            <a:ext cx="792431" cy="791083"/>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verture/PGC">
  <p:cSld name="ouverture/PGC">
    <p:bg>
      <p:bgPr>
        <a:solidFill>
          <a:srgbClr val="002060"/>
        </a:solidFill>
      </p:bgPr>
    </p:bg>
    <p:spTree>
      <p:nvGrpSpPr>
        <p:cNvPr id="390" name="Shape 390"/>
        <p:cNvGrpSpPr/>
        <p:nvPr/>
      </p:nvGrpSpPr>
      <p:grpSpPr>
        <a:xfrm>
          <a:off x="0" y="0"/>
          <a:ext cx="0" cy="0"/>
          <a:chOff x="0" y="0"/>
          <a:chExt cx="0" cy="0"/>
        </a:xfrm>
      </p:grpSpPr>
      <p:grpSp>
        <p:nvGrpSpPr>
          <p:cNvPr id="391" name="Google Shape;391;p144"/>
          <p:cNvGrpSpPr/>
          <p:nvPr/>
        </p:nvGrpSpPr>
        <p:grpSpPr>
          <a:xfrm>
            <a:off x="0" y="1"/>
            <a:ext cx="12192000" cy="6858001"/>
            <a:chOff x="0" y="0"/>
            <a:chExt cx="13716000" cy="10287000"/>
          </a:xfrm>
        </p:grpSpPr>
        <p:sp>
          <p:nvSpPr>
            <p:cNvPr id="392" name="Google Shape;392;p144"/>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93" name="Google Shape;393;p14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94" name="Google Shape;394;p14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pic>
        <p:nvPicPr>
          <p:cNvPr descr="Image générée" id="395" name="Google Shape;395;p144"/>
          <p:cNvPicPr preferRelativeResize="0"/>
          <p:nvPr/>
        </p:nvPicPr>
        <p:blipFill rotWithShape="1">
          <a:blip r:embed="rId2">
            <a:alphaModFix/>
          </a:blip>
          <a:srcRect b="62431" l="6026" r="75345" t="25227"/>
          <a:stretch/>
        </p:blipFill>
        <p:spPr>
          <a:xfrm>
            <a:off x="195309" y="168984"/>
            <a:ext cx="570003" cy="566512"/>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1" name="Shape 51"/>
        <p:cNvGrpSpPr/>
        <p:nvPr/>
      </p:nvGrpSpPr>
      <p:grpSpPr>
        <a:xfrm>
          <a:off x="0" y="0"/>
          <a:ext cx="0" cy="0"/>
          <a:chOff x="0" y="0"/>
          <a:chExt cx="0" cy="0"/>
        </a:xfrm>
      </p:grpSpPr>
      <p:sp>
        <p:nvSpPr>
          <p:cNvPr id="52" name="Google Shape;52;p7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7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4" name="Google Shape;54;p7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7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7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97" name="Shape 397"/>
        <p:cNvGrpSpPr/>
        <p:nvPr/>
      </p:nvGrpSpPr>
      <p:grpSpPr>
        <a:xfrm>
          <a:off x="0" y="0"/>
          <a:ext cx="0" cy="0"/>
          <a:chOff x="0" y="0"/>
          <a:chExt cx="0" cy="0"/>
        </a:xfrm>
      </p:grpSpPr>
      <p:sp>
        <p:nvSpPr>
          <p:cNvPr id="398" name="Google Shape;398;p70"/>
          <p:cNvSpPr txBox="1"/>
          <p:nvPr>
            <p:ph idx="10" type="dt"/>
          </p:nvPr>
        </p:nvSpPr>
        <p:spPr>
          <a:xfrm>
            <a:off x="838200" y="6356347"/>
            <a:ext cx="2743200" cy="3651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99" name="Google Shape;399;p70"/>
          <p:cNvSpPr txBox="1"/>
          <p:nvPr>
            <p:ph idx="11" type="ftr"/>
          </p:nvPr>
        </p:nvSpPr>
        <p:spPr>
          <a:xfrm>
            <a:off x="4038599" y="6356347"/>
            <a:ext cx="4114799" cy="365199"/>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00" name="Google Shape;400;p70"/>
          <p:cNvSpPr txBox="1"/>
          <p:nvPr>
            <p:ph idx="12" type="sldNum"/>
          </p:nvPr>
        </p:nvSpPr>
        <p:spPr>
          <a:xfrm>
            <a:off x="8610599" y="6356347"/>
            <a:ext cx="2743200" cy="365199"/>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401" name="Shape 401"/>
        <p:cNvGrpSpPr/>
        <p:nvPr/>
      </p:nvGrpSpPr>
      <p:grpSpPr>
        <a:xfrm>
          <a:off x="0" y="0"/>
          <a:ext cx="0" cy="0"/>
          <a:chOff x="0" y="0"/>
          <a:chExt cx="0" cy="0"/>
        </a:xfrm>
      </p:grpSpPr>
      <p:sp>
        <p:nvSpPr>
          <p:cNvPr id="402" name="Google Shape;402;p71"/>
          <p:cNvSpPr/>
          <p:nvPr/>
        </p:nvSpPr>
        <p:spPr>
          <a:xfrm>
            <a:off x="0" y="1"/>
            <a:ext cx="12192000" cy="6857999"/>
          </a:xfrm>
          <a:prstGeom prst="rect">
            <a:avLst/>
          </a:prstGeom>
          <a:solidFill>
            <a:srgbClr val="106585"/>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403" name="Google Shape;403;p71"/>
          <p:cNvSpPr/>
          <p:nvPr/>
        </p:nvSpPr>
        <p:spPr>
          <a:xfrm flipH="1" rot="-10799991">
            <a:off x="495300" y="297925"/>
            <a:ext cx="457200" cy="31892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60950" lIns="121900" spcFirstLastPara="1" rIns="121900" wrap="square" tIns="60950">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cript">
  <p:cSld name="1_script">
    <p:spTree>
      <p:nvGrpSpPr>
        <p:cNvPr id="404" name="Shape 404"/>
        <p:cNvGrpSpPr/>
        <p:nvPr/>
      </p:nvGrpSpPr>
      <p:grpSpPr>
        <a:xfrm>
          <a:off x="0" y="0"/>
          <a:ext cx="0" cy="0"/>
          <a:chOff x="0" y="0"/>
          <a:chExt cx="0" cy="0"/>
        </a:xfrm>
      </p:grpSpPr>
      <p:sp>
        <p:nvSpPr>
          <p:cNvPr id="405" name="Google Shape;405;p108"/>
          <p:cNvSpPr/>
          <p:nvPr/>
        </p:nvSpPr>
        <p:spPr>
          <a:xfrm>
            <a:off x="83184" y="57571"/>
            <a:ext cx="12039799" cy="856831"/>
          </a:xfrm>
          <a:prstGeom prst="roundRect">
            <a:avLst>
              <a:gd fmla="val 14434" name="adj"/>
            </a:avLst>
          </a:prstGeom>
          <a:solidFill>
            <a:srgbClr val="F2F2F2"/>
          </a:solidFill>
          <a:ln>
            <a:noFill/>
          </a:ln>
        </p:spPr>
        <p:txBody>
          <a:bodyPr anchorCtr="0" anchor="ctr" bIns="60925" lIns="121900" spcFirstLastPara="1" rIns="121900" wrap="square" tIns="60925">
            <a:noAutofit/>
          </a:bodyPr>
          <a:lstStyle/>
          <a:p>
            <a:pPr indent="0" lvl="0" marL="0" marR="0" rtl="0" algn="ctr">
              <a:spcBef>
                <a:spcPts val="0"/>
              </a:spcBef>
              <a:spcAft>
                <a:spcPts val="0"/>
              </a:spcAft>
              <a:buClr>
                <a:schemeClr val="dk1"/>
              </a:buClr>
              <a:buSzPts val="1800"/>
              <a:buFont typeface="Arial"/>
              <a:buNone/>
            </a:pPr>
            <a:r>
              <a:t/>
            </a:r>
            <a:endParaRPr sz="1800">
              <a:solidFill>
                <a:srgbClr val="FFFFFF"/>
              </a:solidFill>
              <a:latin typeface="Dosis"/>
              <a:ea typeface="Dosis"/>
              <a:cs typeface="Dosis"/>
              <a:sym typeface="Dosis"/>
            </a:endParaRPr>
          </a:p>
        </p:txBody>
      </p:sp>
      <p:sp>
        <p:nvSpPr>
          <p:cNvPr id="406" name="Google Shape;406;p108"/>
          <p:cNvSpPr/>
          <p:nvPr/>
        </p:nvSpPr>
        <p:spPr>
          <a:xfrm>
            <a:off x="1" y="0"/>
            <a:ext cx="12122983" cy="6858000"/>
          </a:xfrm>
          <a:prstGeom prst="rect">
            <a:avLst/>
          </a:prstGeom>
          <a:noFill/>
          <a:ln cap="flat" cmpd="sng" w="76200">
            <a:solidFill>
              <a:srgbClr val="8BC14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Arial"/>
              <a:buNone/>
            </a:pPr>
            <a:r>
              <a:t/>
            </a:r>
            <a:endParaRPr b="0" i="0" sz="2400" u="none" cap="none" strike="noStrike">
              <a:solidFill>
                <a:srgbClr val="FFFFFF"/>
              </a:solidFill>
              <a:latin typeface="Arial"/>
              <a:ea typeface="Arial"/>
              <a:cs typeface="Arial"/>
              <a:sym typeface="Arial"/>
            </a:endParaRPr>
          </a:p>
        </p:txBody>
      </p:sp>
      <p:pic>
        <p:nvPicPr>
          <p:cNvPr descr="Image générée" id="407" name="Google Shape;407;p108"/>
          <p:cNvPicPr preferRelativeResize="0"/>
          <p:nvPr/>
        </p:nvPicPr>
        <p:blipFill rotWithShape="1">
          <a:blip r:embed="rId2">
            <a:alphaModFix/>
          </a:blip>
          <a:srcRect b="61972" l="3539" r="75793" t="24327"/>
          <a:stretch/>
        </p:blipFill>
        <p:spPr>
          <a:xfrm>
            <a:off x="83185" y="76095"/>
            <a:ext cx="838193" cy="838307"/>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type="title">
  <p:cSld name="TITLE">
    <p:spTree>
      <p:nvGrpSpPr>
        <p:cNvPr id="408" name="Shape 408"/>
        <p:cNvGrpSpPr/>
        <p:nvPr/>
      </p:nvGrpSpPr>
      <p:grpSpPr>
        <a:xfrm>
          <a:off x="0" y="0"/>
          <a:ext cx="0" cy="0"/>
          <a:chOff x="0" y="0"/>
          <a:chExt cx="0" cy="0"/>
        </a:xfrm>
      </p:grpSpPr>
      <p:sp>
        <p:nvSpPr>
          <p:cNvPr id="409" name="Google Shape;409;p109"/>
          <p:cNvSpPr txBox="1"/>
          <p:nvPr>
            <p:ph type="ctrTitle"/>
          </p:nvPr>
        </p:nvSpPr>
        <p:spPr>
          <a:xfrm>
            <a:off x="1524000" y="1122359"/>
            <a:ext cx="9144000" cy="2387595"/>
          </a:xfrm>
          <a:prstGeom prst="rect">
            <a:avLst/>
          </a:prstGeom>
          <a:noFill/>
          <a:ln>
            <a:noFill/>
          </a:ln>
        </p:spPr>
        <p:txBody>
          <a:bodyPr anchorCtr="1" anchor="b" bIns="45700" lIns="91425" spcFirstLastPara="1" rIns="91425" wrap="square" tIns="45700">
            <a:noAutofit/>
          </a:bodyPr>
          <a:lstStyle>
            <a:lvl1pPr lvl="0" marR="0" rtl="0" algn="ctr">
              <a:lnSpc>
                <a:spcPct val="90000"/>
              </a:lnSpc>
              <a:spcBef>
                <a:spcPts val="0"/>
              </a:spcBef>
              <a:spcAft>
                <a:spcPts val="0"/>
              </a:spcAft>
              <a:buClr>
                <a:srgbClr val="000000"/>
              </a:buClr>
              <a:buSzPts val="6000"/>
              <a:buFont typeface="Calibri"/>
              <a:buNone/>
              <a:defRPr b="0" i="0" sz="60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10" name="Google Shape;410;p109"/>
          <p:cNvSpPr txBox="1"/>
          <p:nvPr>
            <p:ph idx="1" type="subTitle"/>
          </p:nvPr>
        </p:nvSpPr>
        <p:spPr>
          <a:xfrm>
            <a:off x="1524000" y="3602041"/>
            <a:ext cx="9144000" cy="1655759"/>
          </a:xfrm>
          <a:prstGeom prst="rect">
            <a:avLst/>
          </a:prstGeom>
          <a:noFill/>
          <a:ln>
            <a:noFill/>
          </a:ln>
        </p:spPr>
        <p:txBody>
          <a:bodyPr anchorCtr="1" anchor="t" bIns="45700" lIns="91425" spcFirstLastPara="1" rIns="91425" wrap="square" tIns="45700">
            <a:noAutofit/>
          </a:bodyPr>
          <a:lstStyle>
            <a:lvl1pPr lvl="0" marR="0" rtl="0" algn="ctr">
              <a:lnSpc>
                <a:spcPct val="90000"/>
              </a:lnSpc>
              <a:spcBef>
                <a:spcPts val="1333"/>
              </a:spcBef>
              <a:spcAft>
                <a:spcPts val="0"/>
              </a:spcAft>
              <a:buClr>
                <a:srgbClr val="000000"/>
              </a:buClr>
              <a:buSzPts val="2400"/>
              <a:buFont typeface="Arial"/>
              <a:buNone/>
              <a:defRPr b="0" i="0" sz="2400" u="none" cap="none" strike="noStrike">
                <a:solidFill>
                  <a:srgbClr val="000000"/>
                </a:solidFill>
                <a:latin typeface="Calibri"/>
                <a:ea typeface="Calibri"/>
                <a:cs typeface="Calibri"/>
                <a:sym typeface="Calibri"/>
              </a:defRPr>
            </a:lvl1pPr>
            <a:lvl2pPr lvl="1"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lvl="3"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lvl="4"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lvl="5"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lvl="6"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lvl="7"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lvl="8"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11" name="Google Shape;411;p109"/>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12" name="Google Shape;412;p109"/>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13" name="Google Shape;413;p109"/>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type="obj">
  <p:cSld name="OBJECT">
    <p:spTree>
      <p:nvGrpSpPr>
        <p:cNvPr id="414" name="Shape 414"/>
        <p:cNvGrpSpPr/>
        <p:nvPr/>
      </p:nvGrpSpPr>
      <p:grpSpPr>
        <a:xfrm>
          <a:off x="0" y="0"/>
          <a:ext cx="0" cy="0"/>
          <a:chOff x="0" y="0"/>
          <a:chExt cx="0" cy="0"/>
        </a:xfrm>
      </p:grpSpPr>
      <p:sp>
        <p:nvSpPr>
          <p:cNvPr id="415" name="Google Shape;415;p110"/>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16" name="Google Shape;416;p110"/>
          <p:cNvSpPr txBox="1"/>
          <p:nvPr>
            <p:ph idx="1" type="body"/>
          </p:nvPr>
        </p:nvSpPr>
        <p:spPr>
          <a:xfrm>
            <a:off x="838200" y="1825629"/>
            <a:ext cx="10515600" cy="4351336"/>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17" name="Google Shape;417;p110"/>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18" name="Google Shape;418;p110"/>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19" name="Google Shape;419;p110"/>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420" name="Shape 420"/>
        <p:cNvGrpSpPr/>
        <p:nvPr/>
      </p:nvGrpSpPr>
      <p:grpSpPr>
        <a:xfrm>
          <a:off x="0" y="0"/>
          <a:ext cx="0" cy="0"/>
          <a:chOff x="0" y="0"/>
          <a:chExt cx="0" cy="0"/>
        </a:xfrm>
      </p:grpSpPr>
      <p:sp>
        <p:nvSpPr>
          <p:cNvPr id="421" name="Google Shape;421;p111"/>
          <p:cNvSpPr txBox="1"/>
          <p:nvPr>
            <p:ph type="title"/>
          </p:nvPr>
        </p:nvSpPr>
        <p:spPr>
          <a:xfrm>
            <a:off x="831847" y="1709733"/>
            <a:ext cx="10515600" cy="2852732"/>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000000"/>
              </a:buClr>
              <a:buSzPts val="6000"/>
              <a:buFont typeface="Calibri"/>
              <a:buNone/>
              <a:defRPr b="0" i="0" sz="60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22" name="Google Shape;422;p111"/>
          <p:cNvSpPr txBox="1"/>
          <p:nvPr>
            <p:ph idx="1" type="body"/>
          </p:nvPr>
        </p:nvSpPr>
        <p:spPr>
          <a:xfrm>
            <a:off x="831847" y="4589459"/>
            <a:ext cx="10515600" cy="1500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898989"/>
              </a:buClr>
              <a:buSzPts val="2400"/>
              <a:buFont typeface="Arial"/>
              <a:buNone/>
              <a:defRPr b="0" i="0" sz="2400" u="none" cap="none" strike="noStrike">
                <a:solidFill>
                  <a:srgbClr val="898989"/>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23" name="Google Shape;423;p111"/>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24" name="Google Shape;424;p111"/>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25" name="Google Shape;425;p111"/>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426" name="Shape 426"/>
        <p:cNvGrpSpPr/>
        <p:nvPr/>
      </p:nvGrpSpPr>
      <p:grpSpPr>
        <a:xfrm>
          <a:off x="0" y="0"/>
          <a:ext cx="0" cy="0"/>
          <a:chOff x="0" y="0"/>
          <a:chExt cx="0" cy="0"/>
        </a:xfrm>
      </p:grpSpPr>
      <p:sp>
        <p:nvSpPr>
          <p:cNvPr id="427" name="Google Shape;427;p112"/>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28" name="Google Shape;428;p112"/>
          <p:cNvSpPr txBox="1"/>
          <p:nvPr>
            <p:ph idx="1" type="body"/>
          </p:nvPr>
        </p:nvSpPr>
        <p:spPr>
          <a:xfrm>
            <a:off x="838200" y="1825629"/>
            <a:ext cx="5181600" cy="4351336"/>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29" name="Google Shape;429;p112"/>
          <p:cNvSpPr txBox="1"/>
          <p:nvPr>
            <p:ph idx="2" type="body"/>
          </p:nvPr>
        </p:nvSpPr>
        <p:spPr>
          <a:xfrm>
            <a:off x="6172199" y="1825629"/>
            <a:ext cx="5181600" cy="4351336"/>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30" name="Google Shape;430;p112"/>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31" name="Google Shape;431;p112"/>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32" name="Google Shape;432;p112"/>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433" name="Shape 433"/>
        <p:cNvGrpSpPr/>
        <p:nvPr/>
      </p:nvGrpSpPr>
      <p:grpSpPr>
        <a:xfrm>
          <a:off x="0" y="0"/>
          <a:ext cx="0" cy="0"/>
          <a:chOff x="0" y="0"/>
          <a:chExt cx="0" cy="0"/>
        </a:xfrm>
      </p:grpSpPr>
      <p:sp>
        <p:nvSpPr>
          <p:cNvPr id="434" name="Google Shape;434;p113"/>
          <p:cNvSpPr txBox="1"/>
          <p:nvPr>
            <p:ph type="title"/>
          </p:nvPr>
        </p:nvSpPr>
        <p:spPr>
          <a:xfrm>
            <a:off x="839784"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5" name="Google Shape;435;p113"/>
          <p:cNvSpPr txBox="1"/>
          <p:nvPr>
            <p:ph idx="1" type="body"/>
          </p:nvPr>
        </p:nvSpPr>
        <p:spPr>
          <a:xfrm>
            <a:off x="839785" y="1681167"/>
            <a:ext cx="5157788" cy="823911"/>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333"/>
              </a:spcBef>
              <a:spcAft>
                <a:spcPts val="0"/>
              </a:spcAft>
              <a:buClr>
                <a:srgbClr val="000000"/>
              </a:buClr>
              <a:buSzPts val="2400"/>
              <a:buFont typeface="Arial"/>
              <a:buNone/>
              <a:defRPr b="1" i="0" sz="2400"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36" name="Google Shape;436;p113"/>
          <p:cNvSpPr txBox="1"/>
          <p:nvPr>
            <p:ph idx="2" type="body"/>
          </p:nvPr>
        </p:nvSpPr>
        <p:spPr>
          <a:xfrm>
            <a:off x="839785" y="2505077"/>
            <a:ext cx="5157788" cy="3684592"/>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37" name="Google Shape;437;p113"/>
          <p:cNvSpPr txBox="1"/>
          <p:nvPr>
            <p:ph idx="3" type="body"/>
          </p:nvPr>
        </p:nvSpPr>
        <p:spPr>
          <a:xfrm>
            <a:off x="6172199" y="1681167"/>
            <a:ext cx="5183184" cy="823911"/>
          </a:xfrm>
          <a:prstGeom prst="rect">
            <a:avLst/>
          </a:prstGeom>
          <a:noFill/>
          <a:ln>
            <a:noFill/>
          </a:ln>
        </p:spPr>
        <p:txBody>
          <a:bodyPr anchorCtr="0" anchor="b" bIns="45700" lIns="91425" spcFirstLastPara="1" rIns="91425" wrap="square" tIns="45700">
            <a:noAutofit/>
          </a:bodyPr>
          <a:lstStyle>
            <a:lvl1pPr indent="-228600" lvl="0" marL="457200" marR="0" rtl="0" algn="l">
              <a:lnSpc>
                <a:spcPct val="90000"/>
              </a:lnSpc>
              <a:spcBef>
                <a:spcPts val="1333"/>
              </a:spcBef>
              <a:spcAft>
                <a:spcPts val="0"/>
              </a:spcAft>
              <a:buClr>
                <a:srgbClr val="000000"/>
              </a:buClr>
              <a:buSzPts val="2400"/>
              <a:buFont typeface="Arial"/>
              <a:buNone/>
              <a:defRPr b="1" i="0" sz="2400"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38" name="Google Shape;438;p113"/>
          <p:cNvSpPr txBox="1"/>
          <p:nvPr>
            <p:ph idx="4" type="body"/>
          </p:nvPr>
        </p:nvSpPr>
        <p:spPr>
          <a:xfrm>
            <a:off x="6172199" y="2505077"/>
            <a:ext cx="5183184" cy="3684592"/>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39" name="Google Shape;439;p113"/>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40" name="Google Shape;440;p113"/>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41" name="Google Shape;441;p113"/>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442" name="Shape 442"/>
        <p:cNvGrpSpPr/>
        <p:nvPr/>
      </p:nvGrpSpPr>
      <p:grpSpPr>
        <a:xfrm>
          <a:off x="0" y="0"/>
          <a:ext cx="0" cy="0"/>
          <a:chOff x="0" y="0"/>
          <a:chExt cx="0" cy="0"/>
        </a:xfrm>
      </p:grpSpPr>
      <p:sp>
        <p:nvSpPr>
          <p:cNvPr id="443" name="Google Shape;443;p114"/>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44" name="Google Shape;444;p114"/>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45" name="Google Shape;445;p114"/>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46" name="Google Shape;446;p114"/>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p:cSld name="Vide">
    <p:spTree>
      <p:nvGrpSpPr>
        <p:cNvPr id="447" name="Shape 447"/>
        <p:cNvGrpSpPr/>
        <p:nvPr/>
      </p:nvGrpSpPr>
      <p:grpSpPr>
        <a:xfrm>
          <a:off x="0" y="0"/>
          <a:ext cx="0" cy="0"/>
          <a:chOff x="0" y="0"/>
          <a:chExt cx="0" cy="0"/>
        </a:xfrm>
      </p:grpSpPr>
      <p:sp>
        <p:nvSpPr>
          <p:cNvPr id="448" name="Google Shape;448;p115"/>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49" name="Google Shape;449;p115"/>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50" name="Google Shape;450;p115"/>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7" name="Shape 57"/>
        <p:cNvGrpSpPr/>
        <p:nvPr/>
      </p:nvGrpSpPr>
      <p:grpSpPr>
        <a:xfrm>
          <a:off x="0" y="0"/>
          <a:ext cx="0" cy="0"/>
          <a:chOff x="0" y="0"/>
          <a:chExt cx="0" cy="0"/>
        </a:xfrm>
      </p:grpSpPr>
      <p:sp>
        <p:nvSpPr>
          <p:cNvPr id="58" name="Google Shape;58;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451" name="Shape 451"/>
        <p:cNvGrpSpPr/>
        <p:nvPr/>
      </p:nvGrpSpPr>
      <p:grpSpPr>
        <a:xfrm>
          <a:off x="0" y="0"/>
          <a:ext cx="0" cy="0"/>
          <a:chOff x="0" y="0"/>
          <a:chExt cx="0" cy="0"/>
        </a:xfrm>
      </p:grpSpPr>
      <p:sp>
        <p:nvSpPr>
          <p:cNvPr id="452" name="Google Shape;452;p116"/>
          <p:cNvSpPr txBox="1"/>
          <p:nvPr>
            <p:ph type="title"/>
          </p:nvPr>
        </p:nvSpPr>
        <p:spPr>
          <a:xfrm>
            <a:off x="839785" y="457200"/>
            <a:ext cx="3932236"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000000"/>
              </a:buClr>
              <a:buSzPts val="3200"/>
              <a:buFont typeface="Calibri"/>
              <a:buNone/>
              <a:defRPr b="0" i="0" sz="32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53" name="Google Shape;453;p116"/>
          <p:cNvSpPr txBox="1"/>
          <p:nvPr>
            <p:ph idx="1" type="body"/>
          </p:nvPr>
        </p:nvSpPr>
        <p:spPr>
          <a:xfrm>
            <a:off x="5183185" y="987430"/>
            <a:ext cx="6172199" cy="4873629"/>
          </a:xfrm>
          <a:prstGeom prst="rect">
            <a:avLst/>
          </a:prstGeom>
          <a:noFill/>
          <a:ln>
            <a:noFill/>
          </a:ln>
        </p:spPr>
        <p:txBody>
          <a:bodyPr anchorCtr="0" anchor="t" bIns="45700" lIns="91425" spcFirstLastPara="1" rIns="91425" wrap="square" tIns="45700">
            <a:noAutofit/>
          </a:bodyPr>
          <a:lstStyle>
            <a:lvl1pPr indent="-431800" lvl="0" marL="457200" marR="0" rtl="0" algn="l">
              <a:lnSpc>
                <a:spcPct val="90000"/>
              </a:lnSpc>
              <a:spcBef>
                <a:spcPts val="1333"/>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indent="-406400" lvl="1" marL="914400" marR="0" rtl="0" algn="l">
              <a:lnSpc>
                <a:spcPct val="90000"/>
              </a:lnSpc>
              <a:spcBef>
                <a:spcPts val="667"/>
              </a:spcBef>
              <a:spcAft>
                <a:spcPts val="0"/>
              </a:spcAft>
              <a:buClr>
                <a:srgbClr val="000000"/>
              </a:buClr>
              <a:buSzPts val="2800"/>
              <a:buFont typeface="Arial"/>
              <a:buChar char="•"/>
              <a:defRPr b="0" i="0" sz="2800" u="none" cap="none" strike="noStrike">
                <a:solidFill>
                  <a:srgbClr val="000000"/>
                </a:solidFill>
                <a:latin typeface="Calibri"/>
                <a:ea typeface="Calibri"/>
                <a:cs typeface="Calibri"/>
                <a:sym typeface="Calibri"/>
              </a:defRPr>
            </a:lvl2pPr>
            <a:lvl3pPr indent="-381000" lvl="2" marL="13716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3pPr>
            <a:lvl4pPr indent="-355600" lvl="3" marL="1828800" marR="0" rtl="0" algn="l">
              <a:lnSpc>
                <a:spcPct val="90000"/>
              </a:lnSpc>
              <a:spcBef>
                <a:spcPts val="667"/>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4pPr>
            <a:lvl5pPr indent="-355600" lvl="4" marL="2286000" marR="0" rtl="0" algn="l">
              <a:lnSpc>
                <a:spcPct val="90000"/>
              </a:lnSpc>
              <a:spcBef>
                <a:spcPts val="667"/>
              </a:spcBef>
              <a:spcAft>
                <a:spcPts val="0"/>
              </a:spcAft>
              <a:buClr>
                <a:srgbClr val="000000"/>
              </a:buClr>
              <a:buSzPts val="2000"/>
              <a:buFont typeface="Arial"/>
              <a:buChar char="•"/>
              <a:defRPr b="0" i="0" sz="20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54" name="Google Shape;454;p116"/>
          <p:cNvSpPr txBox="1"/>
          <p:nvPr>
            <p:ph idx="2" type="body"/>
          </p:nvPr>
        </p:nvSpPr>
        <p:spPr>
          <a:xfrm>
            <a:off x="839785" y="2057400"/>
            <a:ext cx="3932236" cy="381158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000000"/>
              </a:buClr>
              <a:buSzPts val="1600"/>
              <a:buFont typeface="Arial"/>
              <a:buNone/>
              <a:defRPr b="0" i="0" sz="1600"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55" name="Google Shape;455;p116"/>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56" name="Google Shape;456;p116"/>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57" name="Google Shape;457;p116"/>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458" name="Shape 458"/>
        <p:cNvGrpSpPr/>
        <p:nvPr/>
      </p:nvGrpSpPr>
      <p:grpSpPr>
        <a:xfrm>
          <a:off x="0" y="0"/>
          <a:ext cx="0" cy="0"/>
          <a:chOff x="0" y="0"/>
          <a:chExt cx="0" cy="0"/>
        </a:xfrm>
      </p:grpSpPr>
      <p:sp>
        <p:nvSpPr>
          <p:cNvPr id="459" name="Google Shape;459;p117"/>
          <p:cNvSpPr txBox="1"/>
          <p:nvPr>
            <p:ph type="title"/>
          </p:nvPr>
        </p:nvSpPr>
        <p:spPr>
          <a:xfrm>
            <a:off x="839785" y="457200"/>
            <a:ext cx="3932236" cy="16002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000000"/>
              </a:buClr>
              <a:buSzPts val="3200"/>
              <a:buFont typeface="Calibri"/>
              <a:buNone/>
              <a:defRPr b="0" i="0" sz="3200"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60" name="Google Shape;460;p117"/>
          <p:cNvSpPr/>
          <p:nvPr>
            <p:ph idx="2" type="pic"/>
          </p:nvPr>
        </p:nvSpPr>
        <p:spPr>
          <a:xfrm>
            <a:off x="5183185" y="987430"/>
            <a:ext cx="6172199" cy="4873629"/>
          </a:xfrm>
          <a:prstGeom prst="rect">
            <a:avLst/>
          </a:prstGeom>
          <a:noFill/>
          <a:ln>
            <a:noFill/>
          </a:ln>
        </p:spPr>
      </p:sp>
      <p:sp>
        <p:nvSpPr>
          <p:cNvPr id="461" name="Google Shape;461;p117"/>
          <p:cNvSpPr txBox="1"/>
          <p:nvPr>
            <p:ph idx="1" type="body"/>
          </p:nvPr>
        </p:nvSpPr>
        <p:spPr>
          <a:xfrm>
            <a:off x="839785" y="2057400"/>
            <a:ext cx="3932236" cy="381158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000000"/>
              </a:buClr>
              <a:buSzPts val="1600"/>
              <a:buFont typeface="Arial"/>
              <a:buNone/>
              <a:defRPr b="0" i="0" sz="1600"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62" name="Google Shape;462;p117"/>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63" name="Google Shape;463;p117"/>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64" name="Google Shape;464;p117"/>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465" name="Shape 465"/>
        <p:cNvGrpSpPr/>
        <p:nvPr/>
      </p:nvGrpSpPr>
      <p:grpSpPr>
        <a:xfrm>
          <a:off x="0" y="0"/>
          <a:ext cx="0" cy="0"/>
          <a:chOff x="0" y="0"/>
          <a:chExt cx="0" cy="0"/>
        </a:xfrm>
      </p:grpSpPr>
      <p:sp>
        <p:nvSpPr>
          <p:cNvPr id="466" name="Google Shape;466;p118"/>
          <p:cNvSpPr txBox="1"/>
          <p:nvPr>
            <p:ph type="title"/>
          </p:nvPr>
        </p:nvSpPr>
        <p:spPr>
          <a:xfrm>
            <a:off x="838200" y="365125"/>
            <a:ext cx="10515600" cy="132556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67" name="Google Shape;467;p118"/>
          <p:cNvSpPr txBox="1"/>
          <p:nvPr>
            <p:ph idx="1" type="body"/>
          </p:nvPr>
        </p:nvSpPr>
        <p:spPr>
          <a:xfrm rot="5400000">
            <a:off x="3920332" y="-1256503"/>
            <a:ext cx="4351336" cy="10515600"/>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68" name="Google Shape;468;p118"/>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69" name="Google Shape;469;p118"/>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70" name="Google Shape;470;p118"/>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471" name="Shape 471"/>
        <p:cNvGrpSpPr/>
        <p:nvPr/>
      </p:nvGrpSpPr>
      <p:grpSpPr>
        <a:xfrm>
          <a:off x="0" y="0"/>
          <a:ext cx="0" cy="0"/>
          <a:chOff x="0" y="0"/>
          <a:chExt cx="0" cy="0"/>
        </a:xfrm>
      </p:grpSpPr>
      <p:sp>
        <p:nvSpPr>
          <p:cNvPr id="472" name="Google Shape;472;p119"/>
          <p:cNvSpPr txBox="1"/>
          <p:nvPr>
            <p:ph type="title"/>
          </p:nvPr>
        </p:nvSpPr>
        <p:spPr>
          <a:xfrm rot="5400000">
            <a:off x="7133430" y="1956596"/>
            <a:ext cx="5811840" cy="26288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000000"/>
              </a:buClr>
              <a:buSzPts val="5867"/>
              <a:buFont typeface="Calibri"/>
              <a:buNone/>
              <a:defRPr b="0" i="0" sz="5867" u="none" cap="none" strike="noStrik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73" name="Google Shape;473;p119"/>
          <p:cNvSpPr txBox="1"/>
          <p:nvPr>
            <p:ph idx="1" type="body"/>
          </p:nvPr>
        </p:nvSpPr>
        <p:spPr>
          <a:xfrm rot="5400000">
            <a:off x="1799431" y="-596105"/>
            <a:ext cx="5811840" cy="7734300"/>
          </a:xfrm>
          <a:prstGeom prst="rect">
            <a:avLst/>
          </a:prstGeom>
          <a:noFill/>
          <a:ln>
            <a:noFill/>
          </a:ln>
        </p:spPr>
        <p:txBody>
          <a:bodyPr anchorCtr="0" anchor="t" bIns="45700" lIns="91425" spcFirstLastPara="1" rIns="91425" wrap="square" tIns="45700">
            <a:noAutofit/>
          </a:bodyPr>
          <a:lstStyle>
            <a:lvl1pPr indent="-465645" lvl="0" marL="457200" marR="0" rtl="0" algn="l">
              <a:lnSpc>
                <a:spcPct val="90000"/>
              </a:lnSpc>
              <a:spcBef>
                <a:spcPts val="1333"/>
              </a:spcBef>
              <a:spcAft>
                <a:spcPts val="0"/>
              </a:spcAft>
              <a:buClr>
                <a:srgbClr val="000000"/>
              </a:buClr>
              <a:buSzPts val="3733"/>
              <a:buFont typeface="Arial"/>
              <a:buChar char="•"/>
              <a:defRPr b="0" i="0" sz="3733" u="none" cap="none" strike="noStrike">
                <a:solidFill>
                  <a:srgbClr val="000000"/>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74" name="Google Shape;474;p119"/>
          <p:cNvSpPr txBox="1"/>
          <p:nvPr>
            <p:ph idx="10" type="dt"/>
          </p:nvPr>
        </p:nvSpPr>
        <p:spPr>
          <a:xfrm>
            <a:off x="838200" y="6356347"/>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75" name="Google Shape;475;p119"/>
          <p:cNvSpPr txBox="1"/>
          <p:nvPr>
            <p:ph idx="11" type="ftr"/>
          </p:nvPr>
        </p:nvSpPr>
        <p:spPr>
          <a:xfrm>
            <a:off x="4038599" y="6356347"/>
            <a:ext cx="4114799"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76" name="Google Shape;476;p119"/>
          <p:cNvSpPr txBox="1"/>
          <p:nvPr>
            <p:ph idx="12" type="sldNum"/>
          </p:nvPr>
        </p:nvSpPr>
        <p:spPr>
          <a:xfrm>
            <a:off x="8610599" y="6356347"/>
            <a:ext cx="2743200" cy="365125"/>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477" name="Shape 477"/>
        <p:cNvGrpSpPr/>
        <p:nvPr/>
      </p:nvGrpSpPr>
      <p:grpSpPr>
        <a:xfrm>
          <a:off x="0" y="0"/>
          <a:ext cx="0" cy="0"/>
          <a:chOff x="0" y="0"/>
          <a:chExt cx="0" cy="0"/>
        </a:xfrm>
      </p:grpSpPr>
      <p:sp>
        <p:nvSpPr>
          <p:cNvPr id="478" name="Google Shape;478;p120"/>
          <p:cNvSpPr/>
          <p:nvPr/>
        </p:nvSpPr>
        <p:spPr>
          <a:xfrm>
            <a:off x="61795" y="57572"/>
            <a:ext cx="12108816" cy="901080"/>
          </a:xfrm>
          <a:prstGeom prst="roundRect">
            <a:avLst>
              <a:gd fmla="val 14434" name="adj"/>
            </a:avLst>
          </a:prstGeom>
          <a:solidFill>
            <a:srgbClr val="F2F2F2"/>
          </a:solidFill>
          <a:ln>
            <a:noFill/>
          </a:ln>
        </p:spPr>
        <p:txBody>
          <a:bodyPr anchorCtr="0" anchor="ctr" bIns="60925" lIns="121900" spcFirstLastPara="1" rIns="121900" wrap="square" tIns="60925">
            <a:noAutofit/>
          </a:bodyPr>
          <a:lstStyle/>
          <a:p>
            <a:pPr indent="0" lvl="0" marL="0" marR="0" rtl="0" algn="ctr">
              <a:spcBef>
                <a:spcPts val="0"/>
              </a:spcBef>
              <a:spcAft>
                <a:spcPts val="0"/>
              </a:spcAft>
              <a:buClr>
                <a:schemeClr val="dk1"/>
              </a:buClr>
              <a:buSzPts val="1800"/>
              <a:buFont typeface="Arial"/>
              <a:buNone/>
            </a:pPr>
            <a:r>
              <a:t/>
            </a:r>
            <a:endParaRPr sz="1800">
              <a:solidFill>
                <a:srgbClr val="FFFFFF"/>
              </a:solidFill>
              <a:latin typeface="Dosis"/>
              <a:ea typeface="Dosis"/>
              <a:cs typeface="Dosis"/>
              <a:sym typeface="Dosis"/>
            </a:endParaRPr>
          </a:p>
        </p:txBody>
      </p:sp>
      <p:sp>
        <p:nvSpPr>
          <p:cNvPr id="479" name="Google Shape;479;p120"/>
          <p:cNvSpPr/>
          <p:nvPr/>
        </p:nvSpPr>
        <p:spPr>
          <a:xfrm>
            <a:off x="0" y="0"/>
            <a:ext cx="12192000" cy="6858000"/>
          </a:xfrm>
          <a:prstGeom prst="rect">
            <a:avLst/>
          </a:prstGeom>
          <a:noFill/>
          <a:ln cap="flat" cmpd="sng" w="76200">
            <a:solidFill>
              <a:srgbClr val="A98FC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400"/>
              <a:buFont typeface="Arial"/>
              <a:buNone/>
            </a:pPr>
            <a:r>
              <a:t/>
            </a:r>
            <a:endParaRPr b="0" i="0" sz="2400" u="none" cap="none" strike="noStrike">
              <a:solidFill>
                <a:srgbClr val="FFFFFF"/>
              </a:solidFill>
              <a:latin typeface="Arial"/>
              <a:ea typeface="Arial"/>
              <a:cs typeface="Arial"/>
              <a:sym typeface="Arial"/>
            </a:endParaRPr>
          </a:p>
        </p:txBody>
      </p:sp>
      <p:pic>
        <p:nvPicPr>
          <p:cNvPr descr="Image générée" id="480" name="Google Shape;480;p120"/>
          <p:cNvPicPr preferRelativeResize="0"/>
          <p:nvPr/>
        </p:nvPicPr>
        <p:blipFill rotWithShape="1">
          <a:blip r:embed="rId2">
            <a:alphaModFix/>
          </a:blip>
          <a:srcRect b="61972" l="3539" r="75793" t="24327"/>
          <a:stretch/>
        </p:blipFill>
        <p:spPr>
          <a:xfrm>
            <a:off x="83185" y="64202"/>
            <a:ext cx="814283" cy="809783"/>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481" name="Shape 481"/>
        <p:cNvGrpSpPr/>
        <p:nvPr/>
      </p:nvGrpSpPr>
      <p:grpSpPr>
        <a:xfrm>
          <a:off x="0" y="0"/>
          <a:ext cx="0" cy="0"/>
          <a:chOff x="0" y="0"/>
          <a:chExt cx="0" cy="0"/>
        </a:xfrm>
      </p:grpSpPr>
      <p:sp>
        <p:nvSpPr>
          <p:cNvPr id="482" name="Google Shape;482;p121"/>
          <p:cNvSpPr/>
          <p:nvPr/>
        </p:nvSpPr>
        <p:spPr>
          <a:xfrm>
            <a:off x="0" y="-38038"/>
            <a:ext cx="12192000" cy="6857999"/>
          </a:xfrm>
          <a:prstGeom prst="rect">
            <a:avLst/>
          </a:prstGeom>
          <a:solidFill>
            <a:srgbClr val="106585"/>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483" name="Google Shape;483;p121"/>
          <p:cNvSpPr/>
          <p:nvPr/>
        </p:nvSpPr>
        <p:spPr>
          <a:xfrm flipH="1" rot="-10799991">
            <a:off x="586411" y="297910"/>
            <a:ext cx="366088" cy="22471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60950" lIns="121900" spcFirstLastPara="1" rIns="121900" wrap="square" tIns="60950">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
        <p:nvSpPr>
          <p:cNvPr id="484" name="Google Shape;484;p121"/>
          <p:cNvSpPr txBox="1"/>
          <p:nvPr>
            <p:ph type="title"/>
          </p:nvPr>
        </p:nvSpPr>
        <p:spPr>
          <a:xfrm>
            <a:off x="1015448" y="195950"/>
            <a:ext cx="10161105" cy="47062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767171"/>
              </a:buClr>
              <a:buSzPts val="2000"/>
              <a:buFont typeface="Calibri"/>
              <a:buNone/>
              <a:defRPr b="1" i="0" sz="2000" u="none" cap="none" strike="noStrik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85" name="Google Shape;485;p121"/>
          <p:cNvSpPr txBox="1"/>
          <p:nvPr>
            <p:ph idx="1" type="body"/>
          </p:nvPr>
        </p:nvSpPr>
        <p:spPr>
          <a:xfrm>
            <a:off x="996952" y="685690"/>
            <a:ext cx="10179600" cy="29243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AFABAB"/>
              </a:buClr>
              <a:buSzPts val="1400"/>
              <a:buFont typeface="Arial"/>
              <a:buNone/>
              <a:defRPr b="0" i="1" sz="1400" u="none" cap="none" strike="noStrike">
                <a:solidFill>
                  <a:srgbClr val="AFABAB"/>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486" name="Shape 486"/>
        <p:cNvGrpSpPr/>
        <p:nvPr/>
      </p:nvGrpSpPr>
      <p:grpSpPr>
        <a:xfrm>
          <a:off x="0" y="0"/>
          <a:ext cx="0" cy="0"/>
          <a:chOff x="0" y="0"/>
          <a:chExt cx="0" cy="0"/>
        </a:xfrm>
      </p:grpSpPr>
      <p:sp>
        <p:nvSpPr>
          <p:cNvPr id="487" name="Google Shape;487;p122"/>
          <p:cNvSpPr/>
          <p:nvPr/>
        </p:nvSpPr>
        <p:spPr>
          <a:xfrm>
            <a:off x="0" y="-38038"/>
            <a:ext cx="12192000" cy="6857999"/>
          </a:xfrm>
          <a:prstGeom prst="rect">
            <a:avLst/>
          </a:prstGeom>
          <a:solidFill>
            <a:srgbClr val="106585"/>
          </a:solidFill>
          <a:ln>
            <a:noFill/>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488" name="Google Shape;488;p122"/>
          <p:cNvSpPr/>
          <p:nvPr/>
        </p:nvSpPr>
        <p:spPr>
          <a:xfrm flipH="1" rot="-10799991">
            <a:off x="586411" y="297910"/>
            <a:ext cx="366088" cy="22471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60950" lIns="121900" spcFirstLastPara="1" rIns="121900" wrap="square" tIns="60950">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
        <p:nvSpPr>
          <p:cNvPr id="489" name="Google Shape;489;p122"/>
          <p:cNvSpPr txBox="1"/>
          <p:nvPr>
            <p:ph type="title"/>
          </p:nvPr>
        </p:nvSpPr>
        <p:spPr>
          <a:xfrm>
            <a:off x="1015448" y="195950"/>
            <a:ext cx="10161105" cy="47062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rgbClr val="767171"/>
              </a:buClr>
              <a:buSzPts val="2000"/>
              <a:buFont typeface="Calibri"/>
              <a:buNone/>
              <a:defRPr b="1" i="0" sz="2000" u="none" cap="none" strike="noStrik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90" name="Google Shape;490;p122"/>
          <p:cNvSpPr txBox="1"/>
          <p:nvPr>
            <p:ph idx="1" type="body"/>
          </p:nvPr>
        </p:nvSpPr>
        <p:spPr>
          <a:xfrm>
            <a:off x="996952" y="685690"/>
            <a:ext cx="10179600" cy="29243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AFABAB"/>
              </a:buClr>
              <a:buSzPts val="1400"/>
              <a:buFont typeface="Arial"/>
              <a:buNone/>
              <a:defRPr b="0" i="1" sz="1400" u="none" cap="none" strike="noStrike">
                <a:solidFill>
                  <a:srgbClr val="AFABAB"/>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491" name="Shape 491"/>
        <p:cNvGrpSpPr/>
        <p:nvPr/>
      </p:nvGrpSpPr>
      <p:grpSpPr>
        <a:xfrm>
          <a:off x="0" y="0"/>
          <a:ext cx="0" cy="0"/>
          <a:chOff x="0" y="0"/>
          <a:chExt cx="0" cy="0"/>
        </a:xfrm>
      </p:grpSpPr>
      <p:sp>
        <p:nvSpPr>
          <p:cNvPr id="492" name="Google Shape;492;p123"/>
          <p:cNvSpPr/>
          <p:nvPr/>
        </p:nvSpPr>
        <p:spPr>
          <a:xfrm>
            <a:off x="0" y="-38038"/>
            <a:ext cx="12192000" cy="6857999"/>
          </a:xfrm>
          <a:prstGeom prst="rect">
            <a:avLst/>
          </a:prstGeom>
          <a:solidFill>
            <a:srgbClr val="106585"/>
          </a:solidFill>
          <a:ln>
            <a:noFill/>
          </a:ln>
        </p:spPr>
        <p:txBody>
          <a:bodyPr anchorCtr="1" anchor="ctr" bIns="45700" lIns="91400" spcFirstLastPara="1" rIns="91400"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493" name="Google Shape;493;p123"/>
          <p:cNvSpPr/>
          <p:nvPr/>
        </p:nvSpPr>
        <p:spPr>
          <a:xfrm flipH="1" rot="-10799991">
            <a:off x="586411" y="297910"/>
            <a:ext cx="366088" cy="22471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
        <p:nvSpPr>
          <p:cNvPr id="494" name="Google Shape;494;p123"/>
          <p:cNvSpPr txBox="1"/>
          <p:nvPr>
            <p:ph type="title"/>
          </p:nvPr>
        </p:nvSpPr>
        <p:spPr>
          <a:xfrm>
            <a:off x="1015448" y="195950"/>
            <a:ext cx="10161105" cy="470623"/>
          </a:xfrm>
          <a:prstGeom prst="rect">
            <a:avLst/>
          </a:prstGeom>
          <a:noFill/>
          <a:ln>
            <a:noFill/>
          </a:ln>
        </p:spPr>
        <p:txBody>
          <a:bodyPr anchorCtr="0" anchor="t" bIns="45700" lIns="91400" spcFirstLastPara="1" rIns="91400" wrap="square" tIns="45700">
            <a:noAutofit/>
          </a:bodyPr>
          <a:lstStyle>
            <a:lvl1pPr lvl="0" marR="0" rtl="0" algn="l">
              <a:lnSpc>
                <a:spcPct val="90000"/>
              </a:lnSpc>
              <a:spcBef>
                <a:spcPts val="0"/>
              </a:spcBef>
              <a:spcAft>
                <a:spcPts val="0"/>
              </a:spcAft>
              <a:buClr>
                <a:srgbClr val="757070"/>
              </a:buClr>
              <a:buSzPts val="2000"/>
              <a:buFont typeface="Calibri"/>
              <a:buNone/>
              <a:defRPr b="1" i="0" sz="2000" u="none" cap="none" strike="noStrik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95" name="Google Shape;495;p123"/>
          <p:cNvSpPr txBox="1"/>
          <p:nvPr>
            <p:ph idx="1" type="body"/>
          </p:nvPr>
        </p:nvSpPr>
        <p:spPr>
          <a:xfrm>
            <a:off x="996952" y="685690"/>
            <a:ext cx="10179600" cy="292436"/>
          </a:xfrm>
          <a:prstGeom prst="rect">
            <a:avLst/>
          </a:prstGeom>
          <a:noFill/>
          <a:ln>
            <a:noFill/>
          </a:ln>
        </p:spPr>
        <p:txBody>
          <a:bodyPr anchorCtr="0" anchor="t" bIns="45700" lIns="91400" spcFirstLastPara="1" rIns="91400" wrap="square" tIns="45700">
            <a:noAutofit/>
          </a:bodyPr>
          <a:lstStyle>
            <a:lvl1pPr indent="-228600" lvl="0" marL="457200" marR="0" rtl="0" algn="l">
              <a:lnSpc>
                <a:spcPct val="90000"/>
              </a:lnSpc>
              <a:spcBef>
                <a:spcPts val="1000"/>
              </a:spcBef>
              <a:spcAft>
                <a:spcPts val="0"/>
              </a:spcAft>
              <a:buClr>
                <a:srgbClr val="AEABAB"/>
              </a:buClr>
              <a:buSzPts val="1400"/>
              <a:buFont typeface="Arial"/>
              <a:buNone/>
              <a:defRPr b="0" i="1" sz="1400" u="none" cap="none" strike="noStrike">
                <a:solidFill>
                  <a:srgbClr val="AEABAB"/>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apositive de titre">
  <p:cSld name="1_Diapositive de titre">
    <p:spTree>
      <p:nvGrpSpPr>
        <p:cNvPr id="496" name="Shape 496"/>
        <p:cNvGrpSpPr/>
        <p:nvPr/>
      </p:nvGrpSpPr>
      <p:grpSpPr>
        <a:xfrm>
          <a:off x="0" y="0"/>
          <a:ext cx="0" cy="0"/>
          <a:chOff x="0" y="0"/>
          <a:chExt cx="0" cy="0"/>
        </a:xfrm>
      </p:grpSpPr>
      <p:sp>
        <p:nvSpPr>
          <p:cNvPr id="497" name="Google Shape;497;p124"/>
          <p:cNvSpPr txBox="1"/>
          <p:nvPr>
            <p:ph idx="1" type="subTitle"/>
          </p:nvPr>
        </p:nvSpPr>
        <p:spPr>
          <a:xfrm>
            <a:off x="1524000" y="3602041"/>
            <a:ext cx="9144000" cy="1655759"/>
          </a:xfrm>
          <a:prstGeom prst="rect">
            <a:avLst/>
          </a:prstGeom>
          <a:noFill/>
          <a:ln>
            <a:noFill/>
          </a:ln>
        </p:spPr>
        <p:txBody>
          <a:bodyPr anchorCtr="1" anchor="t" bIns="45700" lIns="91400" spcFirstLastPara="1" rIns="91400" wrap="square" tIns="45700">
            <a:noAutofit/>
          </a:bodyPr>
          <a:lstStyle>
            <a:lvl1pPr lvl="0" marR="0" rtl="0" algn="ctr">
              <a:lnSpc>
                <a:spcPct val="90000"/>
              </a:lnSpc>
              <a:spcBef>
                <a:spcPts val="1000"/>
              </a:spcBef>
              <a:spcAft>
                <a:spcPts val="0"/>
              </a:spcAft>
              <a:buClr>
                <a:srgbClr val="000000"/>
              </a:buClr>
              <a:buSzPts val="2400"/>
              <a:buFont typeface="Arial"/>
              <a:buNone/>
              <a:defRPr b="0" i="0" sz="2400" u="none" cap="none" strike="noStrike">
                <a:solidFill>
                  <a:srgbClr val="000000"/>
                </a:solidFill>
                <a:latin typeface="Calibri"/>
                <a:ea typeface="Calibri"/>
                <a:cs typeface="Calibri"/>
                <a:sym typeface="Calibri"/>
              </a:defRPr>
            </a:lvl1pPr>
            <a:lvl2pPr lvl="1"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lvl="2"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lvl="3"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lvl="4"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lvl="5"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lvl="6"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lvl="7"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lvl="8"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
        <p:nvSpPr>
          <p:cNvPr id="498" name="Google Shape;498;p124"/>
          <p:cNvSpPr txBox="1"/>
          <p:nvPr>
            <p:ph idx="10" type="dt"/>
          </p:nvPr>
        </p:nvSpPr>
        <p:spPr>
          <a:xfrm>
            <a:off x="838200" y="6356347"/>
            <a:ext cx="2743200" cy="365125"/>
          </a:xfrm>
          <a:prstGeom prst="rect">
            <a:avLst/>
          </a:prstGeom>
          <a:noFill/>
          <a:ln>
            <a:noFill/>
          </a:ln>
        </p:spPr>
        <p:txBody>
          <a:bodyPr anchorCtr="0" anchor="t" bIns="45700" lIns="91400" spcFirstLastPara="1" rIns="91400"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99" name="Google Shape;499;p124"/>
          <p:cNvSpPr txBox="1"/>
          <p:nvPr>
            <p:ph idx="11" type="ftr"/>
          </p:nvPr>
        </p:nvSpPr>
        <p:spPr>
          <a:xfrm>
            <a:off x="4038599" y="6356347"/>
            <a:ext cx="4114799" cy="365125"/>
          </a:xfrm>
          <a:prstGeom prst="rect">
            <a:avLst/>
          </a:prstGeom>
          <a:noFill/>
          <a:ln>
            <a:noFill/>
          </a:ln>
        </p:spPr>
        <p:txBody>
          <a:bodyPr anchorCtr="0" anchor="t" bIns="45700" lIns="91400" spcFirstLastPara="1" rIns="91400"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00" name="Google Shape;500;p124"/>
          <p:cNvSpPr txBox="1"/>
          <p:nvPr>
            <p:ph idx="12" type="sldNum"/>
          </p:nvPr>
        </p:nvSpPr>
        <p:spPr>
          <a:xfrm>
            <a:off x="8610599" y="6356347"/>
            <a:ext cx="2743200" cy="365125"/>
          </a:xfrm>
          <a:prstGeom prst="rect">
            <a:avLst/>
          </a:prstGeom>
          <a:noFill/>
          <a:ln>
            <a:noFill/>
          </a:ln>
        </p:spPr>
        <p:txBody>
          <a:bodyPr anchorCtr="0" anchor="t" bIns="45700" lIns="91400" spcFirstLastPara="1" rIns="91400"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fr-FR"/>
              <a:t>‹#›</a:t>
            </a:fld>
            <a:endParaRPr/>
          </a:p>
        </p:txBody>
      </p:sp>
      <p:sp>
        <p:nvSpPr>
          <p:cNvPr id="501" name="Google Shape;501;p124"/>
          <p:cNvSpPr/>
          <p:nvPr/>
        </p:nvSpPr>
        <p:spPr>
          <a:xfrm>
            <a:off x="0" y="-26505"/>
            <a:ext cx="12192000" cy="6857999"/>
          </a:xfrm>
          <a:prstGeom prst="rect">
            <a:avLst/>
          </a:prstGeom>
          <a:solidFill>
            <a:srgbClr val="106585"/>
          </a:solidFill>
          <a:ln>
            <a:noFill/>
          </a:ln>
        </p:spPr>
        <p:txBody>
          <a:bodyPr anchorCtr="1" anchor="ctr" bIns="45700" lIns="91400" spcFirstLastPara="1" rIns="91400"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FFFFFF"/>
              </a:solidFill>
              <a:latin typeface="Dosis"/>
              <a:ea typeface="Dosis"/>
              <a:cs typeface="Dosis"/>
              <a:sym typeface="Dosis"/>
            </a:endParaRPr>
          </a:p>
        </p:txBody>
      </p:sp>
      <p:sp>
        <p:nvSpPr>
          <p:cNvPr id="502" name="Google Shape;502;p124"/>
          <p:cNvSpPr/>
          <p:nvPr/>
        </p:nvSpPr>
        <p:spPr>
          <a:xfrm flipH="1">
            <a:off x="11353800" y="363225"/>
            <a:ext cx="366088" cy="224711"/>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675" lIns="91425" spcFirstLastPara="1" rIns="91425" wrap="square" tIns="45675">
            <a:noAutofit/>
          </a:bodyPr>
          <a:lstStyle/>
          <a:p>
            <a:pPr indent="0" lvl="0" marL="0" marR="0" rtl="0" algn="l">
              <a:lnSpc>
                <a:spcPct val="100000"/>
              </a:lnSpc>
              <a:spcBef>
                <a:spcPts val="0"/>
              </a:spcBef>
              <a:spcAft>
                <a:spcPts val="0"/>
              </a:spcAft>
              <a:buClr>
                <a:srgbClr val="000000"/>
              </a:buClr>
              <a:buSzPts val="1351"/>
              <a:buFont typeface="Arial"/>
              <a:buNone/>
            </a:pPr>
            <a:r>
              <a:t/>
            </a:r>
            <a:endParaRPr b="1" i="0" sz="1351" u="none" cap="none" strike="noStrike">
              <a:solidFill>
                <a:srgbClr val="7F7F7F"/>
              </a:solidFill>
              <a:latin typeface="Dosis"/>
              <a:ea typeface="Dosis"/>
              <a:cs typeface="Dosis"/>
              <a:sym typeface="Dosis"/>
            </a:endParaRPr>
          </a:p>
        </p:txBody>
      </p:sp>
      <p:sp>
        <p:nvSpPr>
          <p:cNvPr id="503" name="Google Shape;503;p124"/>
          <p:cNvSpPr txBox="1"/>
          <p:nvPr>
            <p:ph type="title"/>
          </p:nvPr>
        </p:nvSpPr>
        <p:spPr>
          <a:xfrm>
            <a:off x="1192694" y="523890"/>
            <a:ext cx="10161105" cy="470623"/>
          </a:xfrm>
          <a:prstGeom prst="rect">
            <a:avLst/>
          </a:prstGeom>
          <a:noFill/>
          <a:ln>
            <a:noFill/>
          </a:ln>
        </p:spPr>
        <p:txBody>
          <a:bodyPr anchorCtr="0" anchor="t" bIns="45700" lIns="91400" spcFirstLastPara="1" rIns="91400" wrap="square" tIns="45700">
            <a:noAutofit/>
          </a:bodyPr>
          <a:lstStyle>
            <a:lvl1pPr lvl="0" marR="0" rtl="0" algn="r">
              <a:lnSpc>
                <a:spcPct val="90000"/>
              </a:lnSpc>
              <a:spcBef>
                <a:spcPts val="0"/>
              </a:spcBef>
              <a:spcAft>
                <a:spcPts val="0"/>
              </a:spcAft>
              <a:buClr>
                <a:srgbClr val="757070"/>
              </a:buClr>
              <a:buSzPts val="1800"/>
              <a:buFont typeface="Calibri"/>
              <a:buNone/>
              <a:defRPr b="0" i="1" sz="1800" u="none" cap="none" strike="noStrik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Title Slide">
  <p:cSld name="17_Title Slide">
    <p:spTree>
      <p:nvGrpSpPr>
        <p:cNvPr id="504" name="Shape 504"/>
        <p:cNvGrpSpPr/>
        <p:nvPr/>
      </p:nvGrpSpPr>
      <p:grpSpPr>
        <a:xfrm>
          <a:off x="0" y="0"/>
          <a:ext cx="0" cy="0"/>
          <a:chOff x="0" y="0"/>
          <a:chExt cx="0" cy="0"/>
        </a:xfrm>
      </p:grpSpPr>
      <p:grpSp>
        <p:nvGrpSpPr>
          <p:cNvPr id="505" name="Google Shape;505;p125"/>
          <p:cNvGrpSpPr/>
          <p:nvPr/>
        </p:nvGrpSpPr>
        <p:grpSpPr>
          <a:xfrm>
            <a:off x="-1" y="-38041"/>
            <a:ext cx="12192000" cy="6858001"/>
            <a:chOff x="0" y="0"/>
            <a:chExt cx="13716000" cy="10287000"/>
          </a:xfrm>
        </p:grpSpPr>
        <p:sp>
          <p:nvSpPr>
            <p:cNvPr id="506" name="Google Shape;506;p125"/>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507" name="Google Shape;507;p125"/>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508" name="Google Shape;508;p125"/>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509" name="Google Shape;509;p125"/>
          <p:cNvSpPr/>
          <p:nvPr/>
        </p:nvSpPr>
        <p:spPr>
          <a:xfrm flipH="1" rot="10800000">
            <a:off x="586409" y="297926"/>
            <a:ext cx="366091" cy="22470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351">
              <a:solidFill>
                <a:srgbClr val="7F7F7F"/>
              </a:solidFill>
              <a:latin typeface="Dosis"/>
              <a:ea typeface="Dosis"/>
              <a:cs typeface="Dosis"/>
              <a:sym typeface="Dosis"/>
            </a:endParaRPr>
          </a:p>
        </p:txBody>
      </p:sp>
      <p:sp>
        <p:nvSpPr>
          <p:cNvPr id="510" name="Google Shape;510;p125"/>
          <p:cNvSpPr txBox="1"/>
          <p:nvPr>
            <p:ph type="title"/>
          </p:nvPr>
        </p:nvSpPr>
        <p:spPr>
          <a:xfrm>
            <a:off x="1015448" y="195948"/>
            <a:ext cx="10161104" cy="470617"/>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0"/>
              </a:spcBef>
              <a:spcAft>
                <a:spcPts val="0"/>
              </a:spcAft>
              <a:buClr>
                <a:srgbClr val="747474"/>
              </a:buClr>
              <a:buSzPts val="2000"/>
              <a:buFont typeface="Play"/>
              <a:buNone/>
              <a:defRPr b="1" i="0" sz="2000" u="none" cap="none" strike="noStrike">
                <a:solidFill>
                  <a:srgbClr val="747474"/>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11" name="Google Shape;511;p125"/>
          <p:cNvSpPr txBox="1"/>
          <p:nvPr>
            <p:ph idx="1" type="body"/>
          </p:nvPr>
        </p:nvSpPr>
        <p:spPr>
          <a:xfrm>
            <a:off x="996949" y="685689"/>
            <a:ext cx="10179603" cy="29244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333"/>
              </a:spcBef>
              <a:spcAft>
                <a:spcPts val="0"/>
              </a:spcAft>
              <a:buClr>
                <a:srgbClr val="AEAEAE"/>
              </a:buClr>
              <a:buSzPts val="1400"/>
              <a:buFont typeface="Arial"/>
              <a:buNone/>
              <a:defRPr b="0" i="1" sz="1400" u="none" cap="none" strike="noStrike">
                <a:solidFill>
                  <a:srgbClr val="AEAEAE"/>
                </a:solidFill>
                <a:latin typeface="Calibri"/>
                <a:ea typeface="Calibri"/>
                <a:cs typeface="Calibri"/>
                <a:sym typeface="Calibri"/>
              </a:defRPr>
            </a:lvl1pPr>
            <a:lvl2pPr indent="-431800" lvl="1" marL="914400" marR="0" rtl="0" algn="l">
              <a:lnSpc>
                <a:spcPct val="90000"/>
              </a:lnSpc>
              <a:spcBef>
                <a:spcPts val="667"/>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397954" lvl="2" marL="1371600" marR="0" rtl="0" algn="l">
              <a:lnSpc>
                <a:spcPct val="90000"/>
              </a:lnSpc>
              <a:spcBef>
                <a:spcPts val="667"/>
              </a:spcBef>
              <a:spcAft>
                <a:spcPts val="0"/>
              </a:spcAft>
              <a:buClr>
                <a:srgbClr val="000000"/>
              </a:buClr>
              <a:buSzPts val="2667"/>
              <a:buFont typeface="Arial"/>
              <a:buChar char="•"/>
              <a:defRPr b="0" i="0" sz="2667" u="none" cap="none" strike="noStrike">
                <a:solidFill>
                  <a:srgbClr val="000000"/>
                </a:solidFill>
                <a:latin typeface="Calibri"/>
                <a:ea typeface="Calibri"/>
                <a:cs typeface="Calibri"/>
                <a:sym typeface="Calibri"/>
              </a:defRPr>
            </a:lvl3pPr>
            <a:lvl4pPr indent="-381000" lvl="3" marL="18288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4pPr>
            <a:lvl5pPr indent="-381000" lvl="4" marL="2286000" marR="0" rtl="0" algn="l">
              <a:lnSpc>
                <a:spcPct val="90000"/>
              </a:lnSpc>
              <a:spcBef>
                <a:spcPts val="667"/>
              </a:spcBef>
              <a:spcAft>
                <a:spcPts val="0"/>
              </a:spcAft>
              <a:buClr>
                <a:srgbClr val="000000"/>
              </a:buClr>
              <a:buSzPts val="2400"/>
              <a:buFont typeface="Arial"/>
              <a:buChar char="•"/>
              <a:defRPr b="0" i="0" sz="2400" u="none" cap="none" strike="noStrike">
                <a:solidFill>
                  <a:srgbClr val="000000"/>
                </a:solidFill>
                <a:latin typeface="Calibri"/>
                <a:ea typeface="Calibri"/>
                <a:cs typeface="Calibri"/>
                <a:sym typeface="Calibri"/>
              </a:defRPr>
            </a:lvl5pPr>
            <a:lvl6pPr indent="-381000" lvl="5" marL="27432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6pPr>
            <a:lvl7pPr indent="-381000" lvl="6" marL="32004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7pPr>
            <a:lvl8pPr indent="-381000" lvl="7" marL="36576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8pPr>
            <a:lvl9pPr indent="-381000" lvl="8" marL="4114800" marR="0" rtl="0" algn="l">
              <a:lnSpc>
                <a:spcPct val="90000"/>
              </a:lnSpc>
              <a:spcBef>
                <a:spcPts val="667"/>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3" name="Shape 63"/>
        <p:cNvGrpSpPr/>
        <p:nvPr/>
      </p:nvGrpSpPr>
      <p:grpSpPr>
        <a:xfrm>
          <a:off x="0" y="0"/>
          <a:ext cx="0" cy="0"/>
          <a:chOff x="0" y="0"/>
          <a:chExt cx="0" cy="0"/>
        </a:xfrm>
      </p:grpSpPr>
      <p:sp>
        <p:nvSpPr>
          <p:cNvPr id="64" name="Google Shape;64;p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7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7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0" name="Shape 70"/>
        <p:cNvGrpSpPr/>
        <p:nvPr/>
      </p:nvGrpSpPr>
      <p:grpSpPr>
        <a:xfrm>
          <a:off x="0" y="0"/>
          <a:ext cx="0" cy="0"/>
          <a:chOff x="0" y="0"/>
          <a:chExt cx="0" cy="0"/>
        </a:xfrm>
      </p:grpSpPr>
      <p:sp>
        <p:nvSpPr>
          <p:cNvPr id="71" name="Google Shape;71;p8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8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 name="Google Shape;73;p8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8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5" name="Google Shape;75;p8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4.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32.xml"/><Relationship Id="rId10" Type="http://schemas.openxmlformats.org/officeDocument/2006/relationships/slideLayout" Target="../slideLayouts/slideLayout31.xml"/><Relationship Id="rId13" Type="http://schemas.openxmlformats.org/officeDocument/2006/relationships/slideLayout" Target="../slideLayouts/slideLayout34.xml"/><Relationship Id="rId12" Type="http://schemas.openxmlformats.org/officeDocument/2006/relationships/slideLayout" Target="../slideLayouts/slideLayout33.xml"/><Relationship Id="rId1" Type="http://schemas.openxmlformats.org/officeDocument/2006/relationships/slideLayout" Target="../slideLayouts/slideLayout22.xml"/><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5" Type="http://schemas.openxmlformats.org/officeDocument/2006/relationships/slideLayout" Target="../slideLayouts/slideLayout36.xml"/><Relationship Id="rId14" Type="http://schemas.openxmlformats.org/officeDocument/2006/relationships/slideLayout" Target="../slideLayouts/slideLayout35.xml"/><Relationship Id="rId17" Type="http://schemas.openxmlformats.org/officeDocument/2006/relationships/theme" Target="../theme/theme1.xml"/><Relationship Id="rId16" Type="http://schemas.openxmlformats.org/officeDocument/2006/relationships/slideLayout" Target="../slideLayouts/slideLayout37.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57.xml"/><Relationship Id="rId11" Type="http://schemas.openxmlformats.org/officeDocument/2006/relationships/slideLayout" Target="../slideLayouts/slideLayout48.xml"/><Relationship Id="rId22" Type="http://schemas.openxmlformats.org/officeDocument/2006/relationships/slideLayout" Target="../slideLayouts/slideLayout59.xml"/><Relationship Id="rId10" Type="http://schemas.openxmlformats.org/officeDocument/2006/relationships/slideLayout" Target="../slideLayouts/slideLayout47.xml"/><Relationship Id="rId21" Type="http://schemas.openxmlformats.org/officeDocument/2006/relationships/slideLayout" Target="../slideLayouts/slideLayout58.xml"/><Relationship Id="rId13" Type="http://schemas.openxmlformats.org/officeDocument/2006/relationships/slideLayout" Target="../slideLayouts/slideLayout50.xml"/><Relationship Id="rId12" Type="http://schemas.openxmlformats.org/officeDocument/2006/relationships/slideLayout" Target="../slideLayouts/slideLayout49.xml"/><Relationship Id="rId23" Type="http://schemas.openxmlformats.org/officeDocument/2006/relationships/theme" Target="../theme/theme2.xml"/><Relationship Id="rId1" Type="http://schemas.openxmlformats.org/officeDocument/2006/relationships/slideLayout" Target="../slideLayouts/slideLayout38.xml"/><Relationship Id="rId2" Type="http://schemas.openxmlformats.org/officeDocument/2006/relationships/slideLayout" Target="../slideLayouts/slideLayout39.xml"/><Relationship Id="rId3" Type="http://schemas.openxmlformats.org/officeDocument/2006/relationships/slideLayout" Target="../slideLayouts/slideLayout40.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5" Type="http://schemas.openxmlformats.org/officeDocument/2006/relationships/slideLayout" Target="../slideLayouts/slideLayout52.xml"/><Relationship Id="rId14" Type="http://schemas.openxmlformats.org/officeDocument/2006/relationships/slideLayout" Target="../slideLayouts/slideLayout51.xml"/><Relationship Id="rId17" Type="http://schemas.openxmlformats.org/officeDocument/2006/relationships/slideLayout" Target="../slideLayouts/slideLayout54.xml"/><Relationship Id="rId16" Type="http://schemas.openxmlformats.org/officeDocument/2006/relationships/slideLayout" Target="../slideLayouts/slideLayout53.xml"/><Relationship Id="rId5" Type="http://schemas.openxmlformats.org/officeDocument/2006/relationships/slideLayout" Target="../slideLayouts/slideLayout42.xml"/><Relationship Id="rId19" Type="http://schemas.openxmlformats.org/officeDocument/2006/relationships/slideLayout" Target="../slideLayouts/slideLayout56.xml"/><Relationship Id="rId6" Type="http://schemas.openxmlformats.org/officeDocument/2006/relationships/slideLayout" Target="../slideLayouts/slideLayout43.xml"/><Relationship Id="rId18" Type="http://schemas.openxmlformats.org/officeDocument/2006/relationships/slideLayout" Target="../slideLayouts/slideLayout55.xml"/><Relationship Id="rId7" Type="http://schemas.openxmlformats.org/officeDocument/2006/relationships/slideLayout" Target="../slideLayouts/slideLayout44.xml"/><Relationship Id="rId8"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79.xml"/><Relationship Id="rId11" Type="http://schemas.openxmlformats.org/officeDocument/2006/relationships/slideLayout" Target="../slideLayouts/slideLayout70.xml"/><Relationship Id="rId10" Type="http://schemas.openxmlformats.org/officeDocument/2006/relationships/slideLayout" Target="../slideLayouts/slideLayout69.xml"/><Relationship Id="rId21" Type="http://schemas.openxmlformats.org/officeDocument/2006/relationships/theme" Target="../theme/theme5.xml"/><Relationship Id="rId13" Type="http://schemas.openxmlformats.org/officeDocument/2006/relationships/slideLayout" Target="../slideLayouts/slideLayout72.xml"/><Relationship Id="rId12" Type="http://schemas.openxmlformats.org/officeDocument/2006/relationships/slideLayout" Target="../slideLayouts/slideLayout71.xml"/><Relationship Id="rId1" Type="http://schemas.openxmlformats.org/officeDocument/2006/relationships/slideLayout" Target="../slideLayouts/slideLayout60.xml"/><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5" Type="http://schemas.openxmlformats.org/officeDocument/2006/relationships/slideLayout" Target="../slideLayouts/slideLayout74.xml"/><Relationship Id="rId14" Type="http://schemas.openxmlformats.org/officeDocument/2006/relationships/slideLayout" Target="../slideLayouts/slideLayout73.xml"/><Relationship Id="rId17" Type="http://schemas.openxmlformats.org/officeDocument/2006/relationships/slideLayout" Target="../slideLayouts/slideLayout76.xml"/><Relationship Id="rId16" Type="http://schemas.openxmlformats.org/officeDocument/2006/relationships/slideLayout" Target="../slideLayouts/slideLayout75.xml"/><Relationship Id="rId5" Type="http://schemas.openxmlformats.org/officeDocument/2006/relationships/slideLayout" Target="../slideLayouts/slideLayout64.xml"/><Relationship Id="rId19" Type="http://schemas.openxmlformats.org/officeDocument/2006/relationships/slideLayout" Target="../slideLayouts/slideLayout78.xml"/><Relationship Id="rId6" Type="http://schemas.openxmlformats.org/officeDocument/2006/relationships/slideLayout" Target="../slideLayouts/slideLayout65.xml"/><Relationship Id="rId18" Type="http://schemas.openxmlformats.org/officeDocument/2006/relationships/slideLayout" Target="../slideLayouts/slideLayout77.xml"/><Relationship Id="rId7" Type="http://schemas.openxmlformats.org/officeDocument/2006/relationships/slideLayout" Target="../slideLayouts/slideLayout66.xml"/><Relationship Id="rId8"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9" name="Shape 9"/>
        <p:cNvGrpSpPr/>
        <p:nvPr/>
      </p:nvGrpSpPr>
      <p:grpSpPr>
        <a:xfrm>
          <a:off x="0" y="0"/>
          <a:ext cx="0" cy="0"/>
          <a:chOff x="0" y="0"/>
          <a:chExt cx="0" cy="0"/>
        </a:xfrm>
      </p:grpSpPr>
      <p:sp>
        <p:nvSpPr>
          <p:cNvPr id="10" name="Google Shape;10;p6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6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157" name="Shape 157"/>
        <p:cNvGrpSpPr/>
        <p:nvPr/>
      </p:nvGrpSpPr>
      <p:grpSpPr>
        <a:xfrm>
          <a:off x="0" y="0"/>
          <a:ext cx="0" cy="0"/>
          <a:chOff x="0" y="0"/>
          <a:chExt cx="0" cy="0"/>
        </a:xfrm>
      </p:grpSpPr>
      <p:sp>
        <p:nvSpPr>
          <p:cNvPr id="158" name="Google Shape;158;p64"/>
          <p:cNvSpPr txBox="1"/>
          <p:nvPr>
            <p:ph type="title"/>
          </p:nvPr>
        </p:nvSpPr>
        <p:spPr>
          <a:xfrm>
            <a:off x="838200" y="365125"/>
            <a:ext cx="10515600" cy="1325600"/>
          </a:xfrm>
          <a:prstGeom prst="rect">
            <a:avLst/>
          </a:prstGeom>
          <a:noFill/>
          <a:ln>
            <a:noFill/>
          </a:ln>
        </p:spPr>
        <p:txBody>
          <a:bodyPr anchorCtr="0" anchor="ctr" bIns="34250" lIns="68550" spcFirstLastPara="1" rIns="68550" wrap="square" tIns="34250">
            <a:normAutofit/>
          </a:bodyPr>
          <a:lstStyle>
            <a:lvl1pPr lvl="0" marR="0" rtl="0" algn="l">
              <a:lnSpc>
                <a:spcPct val="9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59" name="Google Shape;159;p64"/>
          <p:cNvSpPr txBox="1"/>
          <p:nvPr>
            <p:ph idx="1" type="body"/>
          </p:nvPr>
        </p:nvSpPr>
        <p:spPr>
          <a:xfrm>
            <a:off x="838200" y="1825629"/>
            <a:ext cx="10515600" cy="4351200"/>
          </a:xfrm>
          <a:prstGeom prst="rect">
            <a:avLst/>
          </a:prstGeom>
          <a:noFill/>
          <a:ln>
            <a:noFill/>
          </a:ln>
        </p:spPr>
        <p:txBody>
          <a:bodyPr anchorCtr="0" anchor="t" bIns="34250" lIns="68550" spcFirstLastPara="1" rIns="68550" wrap="square" tIns="34250">
            <a:normAutofit/>
          </a:bodyPr>
          <a:lstStyle>
            <a:lvl1pPr indent="-361950" lvl="0" marL="457200" marR="0" rtl="0" algn="l">
              <a:lnSpc>
                <a:spcPct val="90000"/>
              </a:lnSpc>
              <a:spcBef>
                <a:spcPts val="800"/>
              </a:spcBef>
              <a:spcAft>
                <a:spcPts val="0"/>
              </a:spcAft>
              <a:buClr>
                <a:srgbClr val="000000"/>
              </a:buClr>
              <a:buSzPts val="2100"/>
              <a:buFont typeface="Arial"/>
              <a:buChar char="•"/>
              <a:defRPr b="0" i="0" sz="2100" u="none" cap="none" strike="noStrike">
                <a:solidFill>
                  <a:srgbClr val="000000"/>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60" name="Google Shape;160;p64"/>
          <p:cNvSpPr txBox="1"/>
          <p:nvPr>
            <p:ph idx="10" type="dt"/>
          </p:nvPr>
        </p:nvSpPr>
        <p:spPr>
          <a:xfrm>
            <a:off x="838200" y="6356347"/>
            <a:ext cx="2743200" cy="365200"/>
          </a:xfrm>
          <a:prstGeom prst="rect">
            <a:avLst/>
          </a:prstGeom>
          <a:noFill/>
          <a:ln>
            <a:noFill/>
          </a:ln>
        </p:spPr>
        <p:txBody>
          <a:bodyPr anchorCtr="0" anchor="ctr" bIns="34250" lIns="68550" spcFirstLastPara="1" rIns="68550" wrap="square" tIns="34250">
            <a:noAutofit/>
          </a:bodyPr>
          <a:lstStyle>
            <a:lvl1pPr lvl="0" marR="0" rtl="0" algn="l">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2pPr>
            <a:lvl3pPr lvl="2"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lvl="3"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4pPr>
            <a:lvl5pPr lvl="4"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5pPr>
            <a:lvl6pPr lvl="5"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6pPr>
            <a:lvl7pPr lvl="6"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7pPr>
            <a:lvl8pPr lvl="7"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8pPr>
            <a:lvl9pPr lvl="8"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9pPr>
          </a:lstStyle>
          <a:p/>
        </p:txBody>
      </p:sp>
      <p:sp>
        <p:nvSpPr>
          <p:cNvPr id="161" name="Google Shape;161;p64"/>
          <p:cNvSpPr txBox="1"/>
          <p:nvPr>
            <p:ph idx="11" type="ftr"/>
          </p:nvPr>
        </p:nvSpPr>
        <p:spPr>
          <a:xfrm>
            <a:off x="4038599" y="6356347"/>
            <a:ext cx="4114800" cy="365200"/>
          </a:xfrm>
          <a:prstGeom prst="rect">
            <a:avLst/>
          </a:prstGeom>
          <a:noFill/>
          <a:ln>
            <a:noFill/>
          </a:ln>
        </p:spPr>
        <p:txBody>
          <a:bodyPr anchorCtr="1" anchor="ctr" bIns="34250" lIns="68550" spcFirstLastPara="1" rIns="68550" wrap="square" tIns="34250">
            <a:noAutofit/>
          </a:bodyPr>
          <a:lstStyle>
            <a:lvl1pPr lvl="0" marR="0" rtl="0" algn="ct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2pPr>
            <a:lvl3pPr lvl="2"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lvl="3"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4pPr>
            <a:lvl5pPr lvl="4"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5pPr>
            <a:lvl6pPr lvl="5"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6pPr>
            <a:lvl7pPr lvl="6"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7pPr>
            <a:lvl8pPr lvl="7"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8pPr>
            <a:lvl9pPr lvl="8" marR="0" rtl="0" algn="l">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9pPr>
          </a:lstStyle>
          <a:p/>
        </p:txBody>
      </p:sp>
      <p:sp>
        <p:nvSpPr>
          <p:cNvPr id="162" name="Google Shape;162;p64"/>
          <p:cNvSpPr txBox="1"/>
          <p:nvPr>
            <p:ph idx="12" type="sldNum"/>
          </p:nvPr>
        </p:nvSpPr>
        <p:spPr>
          <a:xfrm>
            <a:off x="8610599" y="6356347"/>
            <a:ext cx="2743200" cy="365200"/>
          </a:xfrm>
          <a:prstGeom prst="rect">
            <a:avLst/>
          </a:prstGeom>
          <a:noFill/>
          <a:ln>
            <a:noFill/>
          </a:ln>
        </p:spPr>
        <p:txBody>
          <a:bodyPr anchorCtr="0" anchor="ctr" bIns="34250" lIns="68550" spcFirstLastPara="1" rIns="68550" wrap="square" tIns="34250">
            <a:noAutofit/>
          </a:bodyPr>
          <a:lstStyle>
            <a:lvl1pPr indent="0" lvl="0"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9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256" name="Shape 256"/>
        <p:cNvGrpSpPr/>
        <p:nvPr/>
      </p:nvGrpSpPr>
      <p:grpSpPr>
        <a:xfrm>
          <a:off x="0" y="0"/>
          <a:ext cx="0" cy="0"/>
          <a:chOff x="0" y="0"/>
          <a:chExt cx="0" cy="0"/>
        </a:xfrm>
      </p:grpSpPr>
      <p:sp>
        <p:nvSpPr>
          <p:cNvPr id="257" name="Google Shape;257;p6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58" name="Google Shape;258;p67"/>
          <p:cNvSpPr txBox="1"/>
          <p:nvPr>
            <p:ph idx="1" type="body"/>
          </p:nvPr>
        </p:nvSpPr>
        <p:spPr>
          <a:xfrm>
            <a:off x="838200" y="1825625"/>
            <a:ext cx="10515600" cy="4351339"/>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9" name="Google Shape;259;p67"/>
          <p:cNvSpPr txBox="1"/>
          <p:nvPr>
            <p:ph idx="10" type="dt"/>
          </p:nvPr>
        </p:nvSpPr>
        <p:spPr>
          <a:xfrm>
            <a:off x="838200" y="6356351"/>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60" name="Google Shape;260;p67"/>
          <p:cNvSpPr txBox="1"/>
          <p:nvPr>
            <p:ph idx="11" type="ftr"/>
          </p:nvPr>
        </p:nvSpPr>
        <p:spPr>
          <a:xfrm>
            <a:off x="4038600" y="6356351"/>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61" name="Google Shape;261;p67"/>
          <p:cNvSpPr txBox="1"/>
          <p:nvPr>
            <p:ph idx="12" type="sldNum"/>
          </p:nvPr>
        </p:nvSpPr>
        <p:spPr>
          <a:xfrm>
            <a:off x="8610600" y="6356351"/>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6" name="Shape 396"/>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8.png"/><Relationship Id="rId4" Type="http://schemas.openxmlformats.org/officeDocument/2006/relationships/image" Target="../media/image25.png"/><Relationship Id="rId5"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0.xml"/><Relationship Id="rId3" Type="http://schemas.openxmlformats.org/officeDocument/2006/relationships/image" Target="../media/image4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1.xml"/><Relationship Id="rId3" Type="http://schemas.openxmlformats.org/officeDocument/2006/relationships/image" Target="../media/image4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12.xml"/><Relationship Id="rId3" Type="http://schemas.openxmlformats.org/officeDocument/2006/relationships/image" Target="../media/image4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59.png"/><Relationship Id="rId5" Type="http://schemas.openxmlformats.org/officeDocument/2006/relationships/image" Target="../media/image4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47.png"/><Relationship Id="rId5" Type="http://schemas.openxmlformats.org/officeDocument/2006/relationships/image" Target="../media/image59.png"/><Relationship Id="rId6" Type="http://schemas.openxmlformats.org/officeDocument/2006/relationships/image" Target="../media/image4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54.png"/><Relationship Id="rId5" Type="http://schemas.openxmlformats.org/officeDocument/2006/relationships/image" Target="../media/image5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7.png"/><Relationship Id="rId4" Type="http://schemas.openxmlformats.org/officeDocument/2006/relationships/image" Target="../media/image54.png"/><Relationship Id="rId5" Type="http://schemas.openxmlformats.org/officeDocument/2006/relationships/image" Target="../media/image52.png"/><Relationship Id="rId6" Type="http://schemas.openxmlformats.org/officeDocument/2006/relationships/image" Target="../media/image5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1.png"/><Relationship Id="rId4" Type="http://schemas.openxmlformats.org/officeDocument/2006/relationships/image" Target="../media/image60.png"/><Relationship Id="rId5" Type="http://schemas.openxmlformats.org/officeDocument/2006/relationships/image" Target="../media/image6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7.png"/><Relationship Id="rId4" Type="http://schemas.openxmlformats.org/officeDocument/2006/relationships/image" Target="../media/image56.png"/><Relationship Id="rId5" Type="http://schemas.openxmlformats.org/officeDocument/2006/relationships/image" Target="../media/image60.png"/><Relationship Id="rId6" Type="http://schemas.openxmlformats.org/officeDocument/2006/relationships/image" Target="../media/image6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19.xml"/><Relationship Id="rId3" Type="http://schemas.openxmlformats.org/officeDocument/2006/relationships/image" Target="../media/image76.png"/><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11" Type="http://schemas.openxmlformats.org/officeDocument/2006/relationships/image" Target="../media/image24.png"/><Relationship Id="rId10" Type="http://schemas.openxmlformats.org/officeDocument/2006/relationships/image" Target="../media/image11.png"/><Relationship Id="rId13" Type="http://schemas.openxmlformats.org/officeDocument/2006/relationships/image" Target="../media/image40.jpg"/><Relationship Id="rId12" Type="http://schemas.openxmlformats.org/officeDocument/2006/relationships/image" Target="../media/image17.jpg"/><Relationship Id="rId1" Type="http://schemas.openxmlformats.org/officeDocument/2006/relationships/slideLayout" Target="../slideLayouts/slideLayout22.xml"/><Relationship Id="rId2" Type="http://schemas.openxmlformats.org/officeDocument/2006/relationships/notesSlide" Target="../notesSlides/notesSlide2.xml"/><Relationship Id="rId3"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19.png"/><Relationship Id="rId5" Type="http://schemas.openxmlformats.org/officeDocument/2006/relationships/image" Target="../media/image10.png"/><Relationship Id="rId6" Type="http://schemas.openxmlformats.org/officeDocument/2006/relationships/image" Target="../media/image18.png"/><Relationship Id="rId7" Type="http://schemas.openxmlformats.org/officeDocument/2006/relationships/image" Target="../media/image20.png"/><Relationship Id="rId8" Type="http://schemas.openxmlformats.org/officeDocument/2006/relationships/image" Target="../media/image3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68.png"/><Relationship Id="rId4" Type="http://schemas.openxmlformats.org/officeDocument/2006/relationships/image" Target="../media/image7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7.png"/><Relationship Id="rId4" Type="http://schemas.openxmlformats.org/officeDocument/2006/relationships/image" Target="../media/image6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61.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4.gif"/><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24.xml"/><Relationship Id="rId3" Type="http://schemas.openxmlformats.org/officeDocument/2006/relationships/image" Target="../media/image9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37.png"/><Relationship Id="rId4" Type="http://schemas.openxmlformats.org/officeDocument/2006/relationships/image" Target="../media/image7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3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37.png"/><Relationship Id="rId4" Type="http://schemas.openxmlformats.org/officeDocument/2006/relationships/image" Target="../media/image63.png"/><Relationship Id="rId5" Type="http://schemas.openxmlformats.org/officeDocument/2006/relationships/image" Target="../media/image8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37.png"/><Relationship Id="rId4" Type="http://schemas.openxmlformats.org/officeDocument/2006/relationships/image" Target="../media/image63.png"/><Relationship Id="rId5" Type="http://schemas.openxmlformats.org/officeDocument/2006/relationships/image" Target="../media/image8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37.png"/><Relationship Id="rId4" Type="http://schemas.openxmlformats.org/officeDocument/2006/relationships/image" Target="../media/image73.png"/><Relationship Id="rId5" Type="http://schemas.openxmlformats.org/officeDocument/2006/relationships/image" Target="../media/image84.png"/><Relationship Id="rId6" Type="http://schemas.openxmlformats.org/officeDocument/2006/relationships/image" Target="../media/image9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2.png"/><Relationship Id="rId4" Type="http://schemas.openxmlformats.org/officeDocument/2006/relationships/image" Target="../media/image55.png"/><Relationship Id="rId5" Type="http://schemas.openxmlformats.org/officeDocument/2006/relationships/image" Target="../media/image33.jpg"/><Relationship Id="rId6" Type="http://schemas.openxmlformats.org/officeDocument/2006/relationships/image" Target="../media/image53.png"/><Relationship Id="rId7" Type="http://schemas.openxmlformats.org/officeDocument/2006/relationships/image" Target="../media/image29.png"/><Relationship Id="rId8" Type="http://schemas.openxmlformats.org/officeDocument/2006/relationships/image" Target="../media/image3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37.png"/><Relationship Id="rId4" Type="http://schemas.openxmlformats.org/officeDocument/2006/relationships/image" Target="../media/image7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37.png"/><Relationship Id="rId4" Type="http://schemas.openxmlformats.org/officeDocument/2006/relationships/image" Target="../media/image8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image" Target="../media/image37.png"/><Relationship Id="rId4" Type="http://schemas.openxmlformats.org/officeDocument/2006/relationships/image" Target="../media/image8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3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34.gif"/><Relationship Id="rId4" Type="http://schemas.openxmlformats.org/officeDocument/2006/relationships/image" Target="../media/image8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 Id="rId3" Type="http://schemas.openxmlformats.org/officeDocument/2006/relationships/image" Target="../media/image1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6.xml"/><Relationship Id="rId3" Type="http://schemas.openxmlformats.org/officeDocument/2006/relationships/image" Target="../media/image37.png"/><Relationship Id="rId4" Type="http://schemas.openxmlformats.org/officeDocument/2006/relationships/image" Target="../media/image5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7.xml"/><Relationship Id="rId3" Type="http://schemas.openxmlformats.org/officeDocument/2006/relationships/image" Target="../media/image1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8.xml"/><Relationship Id="rId3" Type="http://schemas.openxmlformats.org/officeDocument/2006/relationships/image" Target="../media/image37.png"/><Relationship Id="rId4" Type="http://schemas.openxmlformats.org/officeDocument/2006/relationships/image" Target="../media/image5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9.xml"/><Relationship Id="rId3" Type="http://schemas.openxmlformats.org/officeDocument/2006/relationships/image" Target="../media/image11.png"/><Relationship Id="rId4" Type="http://schemas.openxmlformats.org/officeDocument/2006/relationships/image" Target="../media/image68.png"/><Relationship Id="rId5" Type="http://schemas.openxmlformats.org/officeDocument/2006/relationships/image" Target="../media/image7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0.xml"/><Relationship Id="rId3" Type="http://schemas.openxmlformats.org/officeDocument/2006/relationships/image" Target="../media/image1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1.xml"/><Relationship Id="rId3" Type="http://schemas.openxmlformats.org/officeDocument/2006/relationships/image" Target="../media/image56.png"/><Relationship Id="rId4" Type="http://schemas.openxmlformats.org/officeDocument/2006/relationships/image" Target="../media/image3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2.xml"/><Relationship Id="rId3" Type="http://schemas.openxmlformats.org/officeDocument/2006/relationships/image" Target="../media/image1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3.xml"/><Relationship Id="rId3" Type="http://schemas.openxmlformats.org/officeDocument/2006/relationships/image" Target="../media/image37.png"/><Relationship Id="rId4" Type="http://schemas.openxmlformats.org/officeDocument/2006/relationships/image" Target="../media/image5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4.xml"/><Relationship Id="rId3" Type="http://schemas.openxmlformats.org/officeDocument/2006/relationships/image" Target="../media/image1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5.xml"/><Relationship Id="rId3" Type="http://schemas.openxmlformats.org/officeDocument/2006/relationships/image" Target="../media/image11.png"/><Relationship Id="rId4" Type="http://schemas.openxmlformats.org/officeDocument/2006/relationships/image" Target="../media/image5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34.gif"/><Relationship Id="rId4" Type="http://schemas.openxmlformats.org/officeDocument/2006/relationships/image" Target="../media/image8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47.xml"/><Relationship Id="rId3" Type="http://schemas.openxmlformats.org/officeDocument/2006/relationships/image" Target="../media/image78.png"/><Relationship Id="rId4" Type="http://schemas.openxmlformats.org/officeDocument/2006/relationships/image" Target="../media/image8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48.xml"/><Relationship Id="rId3" Type="http://schemas.openxmlformats.org/officeDocument/2006/relationships/image" Target="../media/image78.png"/><Relationship Id="rId4" Type="http://schemas.openxmlformats.org/officeDocument/2006/relationships/image" Target="../media/image10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49.xml"/><Relationship Id="rId3" Type="http://schemas.openxmlformats.org/officeDocument/2006/relationships/image" Target="../media/image78.png"/><Relationship Id="rId4" Type="http://schemas.openxmlformats.org/officeDocument/2006/relationships/image" Target="../media/image10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2.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50.xml"/><Relationship Id="rId3" Type="http://schemas.openxmlformats.org/officeDocument/2006/relationships/image" Target="../media/image7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34.gif"/><Relationship Id="rId4" Type="http://schemas.openxmlformats.org/officeDocument/2006/relationships/image" Target="../media/image9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52.xml"/><Relationship Id="rId3" Type="http://schemas.openxmlformats.org/officeDocument/2006/relationships/image" Target="../media/image17.jpg"/><Relationship Id="rId4" Type="http://schemas.openxmlformats.org/officeDocument/2006/relationships/image" Target="../media/image40.jpg"/><Relationship Id="rId5" Type="http://schemas.openxmlformats.org/officeDocument/2006/relationships/image" Target="../media/image18.png"/><Relationship Id="rId6" Type="http://schemas.openxmlformats.org/officeDocument/2006/relationships/image" Target="../media/image9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53.xml"/><Relationship Id="rId3" Type="http://schemas.openxmlformats.org/officeDocument/2006/relationships/image" Target="../media/image95.png"/><Relationship Id="rId4" Type="http://schemas.openxmlformats.org/officeDocument/2006/relationships/image" Target="../media/image17.jpg"/><Relationship Id="rId5" Type="http://schemas.openxmlformats.org/officeDocument/2006/relationships/image" Target="../media/image40.jpg"/><Relationship Id="rId6" Type="http://schemas.openxmlformats.org/officeDocument/2006/relationships/image" Target="../media/image1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54.xml"/><Relationship Id="rId3" Type="http://schemas.openxmlformats.org/officeDocument/2006/relationships/image" Target="../media/image17.jpg"/><Relationship Id="rId4" Type="http://schemas.openxmlformats.org/officeDocument/2006/relationships/image" Target="../media/image40.jpg"/><Relationship Id="rId5" Type="http://schemas.openxmlformats.org/officeDocument/2006/relationships/image" Target="../media/image18.png"/><Relationship Id="rId6" Type="http://schemas.openxmlformats.org/officeDocument/2006/relationships/image" Target="../media/image94.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34.gif"/><Relationship Id="rId4" Type="http://schemas.openxmlformats.org/officeDocument/2006/relationships/image" Target="../media/image10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37.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37.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image" Target="../media/image37.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image" Target="../media/image3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1.png"/><Relationship Id="rId4" Type="http://schemas.openxmlformats.org/officeDocument/2006/relationships/image" Target="../media/image34.gif"/></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image" Target="../media/image37.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 Id="rId3" Type="http://schemas.openxmlformats.org/officeDocument/2006/relationships/image" Target="../media/image9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4.gif"/><Relationship Id="rId4" Type="http://schemas.openxmlformats.org/officeDocument/2006/relationships/image" Target="../media/image38.png"/><Relationship Id="rId5"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8.xml"/><Relationship Id="rId3" Type="http://schemas.openxmlformats.org/officeDocument/2006/relationships/image" Target="../media/image3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0.xml"/><Relationship Id="rId2" Type="http://schemas.openxmlformats.org/officeDocument/2006/relationships/notesSlide" Target="../notesSlides/notesSlide9.xml"/><Relationship Id="rId3"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16" name="Shape 516"/>
        <p:cNvGrpSpPr/>
        <p:nvPr/>
      </p:nvGrpSpPr>
      <p:grpSpPr>
        <a:xfrm>
          <a:off x="0" y="0"/>
          <a:ext cx="0" cy="0"/>
          <a:chOff x="0" y="0"/>
          <a:chExt cx="0" cy="0"/>
        </a:xfrm>
      </p:grpSpPr>
      <p:sp>
        <p:nvSpPr>
          <p:cNvPr id="517" name="Google Shape;517;p1"/>
          <p:cNvSpPr txBox="1"/>
          <p:nvPr/>
        </p:nvSpPr>
        <p:spPr>
          <a:xfrm>
            <a:off x="204981" y="1431278"/>
            <a:ext cx="7748100" cy="1108200"/>
          </a:xfrm>
          <a:prstGeom prst="rect">
            <a:avLst/>
          </a:prstGeom>
          <a:noFill/>
          <a:ln>
            <a:noFill/>
          </a:ln>
        </p:spPr>
        <p:txBody>
          <a:bodyPr anchorCtr="1" anchor="t" bIns="0" lIns="0" spcFirstLastPara="1" rIns="0" wrap="square" tIns="0">
            <a:spAutoFit/>
          </a:bodyPr>
          <a:lstStyle/>
          <a:p>
            <a:pPr indent="0" lvl="0" marL="0" marR="0" rtl="0" algn="l">
              <a:spcBef>
                <a:spcPts val="0"/>
              </a:spcBef>
              <a:spcAft>
                <a:spcPts val="0"/>
              </a:spcAft>
              <a:buNone/>
            </a:pPr>
            <a:r>
              <a:rPr b="1" i="0" lang="fr-FR" sz="7200" u="none" cap="none" strike="noStrike">
                <a:solidFill>
                  <a:srgbClr val="002060"/>
                </a:solidFill>
                <a:latin typeface="Calibri"/>
                <a:ea typeface="Calibri"/>
                <a:cs typeface="Calibri"/>
                <a:sym typeface="Calibri"/>
              </a:rPr>
              <a:t>Physique chimie</a:t>
            </a:r>
            <a:endParaRPr b="0" i="0" sz="1867" u="none" cap="none" strike="noStrike">
              <a:solidFill>
                <a:srgbClr val="000000"/>
              </a:solidFill>
              <a:latin typeface="Arial"/>
              <a:ea typeface="Arial"/>
              <a:cs typeface="Arial"/>
              <a:sym typeface="Arial"/>
            </a:endParaRPr>
          </a:p>
        </p:txBody>
      </p:sp>
      <p:sp>
        <p:nvSpPr>
          <p:cNvPr id="518" name="Google Shape;518;p1"/>
          <p:cNvSpPr txBox="1"/>
          <p:nvPr/>
        </p:nvSpPr>
        <p:spPr>
          <a:xfrm>
            <a:off x="9945099" y="1685373"/>
            <a:ext cx="1704404" cy="459741"/>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67"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Dosis"/>
                <a:ea typeface="Dosis"/>
                <a:cs typeface="Dosis"/>
                <a:sym typeface="Dosis"/>
              </a:rPr>
              <a:t>    </a:t>
            </a:r>
            <a:r>
              <a:rPr b="1" i="0" lang="fr-FR" sz="1333" u="none" cap="none" strike="noStrike">
                <a:solidFill>
                  <a:srgbClr val="FFFFFF"/>
                </a:solidFill>
                <a:latin typeface="Dosis"/>
                <a:ea typeface="Dosis"/>
                <a:cs typeface="Dosis"/>
                <a:sym typeface="Dosis"/>
              </a:rPr>
              <a:t>            </a:t>
            </a:r>
            <a:r>
              <a:rPr b="1" i="0" lang="fr-FR" sz="1600" u="none" cap="none" strike="noStrike">
                <a:solidFill>
                  <a:srgbClr val="FFFFFF"/>
                </a:solidFill>
                <a:latin typeface="Dosis"/>
                <a:ea typeface="Dosis"/>
                <a:cs typeface="Dosis"/>
                <a:sym typeface="Dosis"/>
              </a:rPr>
              <a:t>             </a:t>
            </a:r>
            <a:endParaRPr b="0" i="0" sz="1467" u="none" cap="none" strike="noStrike">
              <a:solidFill>
                <a:srgbClr val="000000"/>
              </a:solidFill>
              <a:latin typeface="Arial"/>
              <a:ea typeface="Arial"/>
              <a:cs typeface="Arial"/>
              <a:sym typeface="Arial"/>
            </a:endParaRPr>
          </a:p>
        </p:txBody>
      </p:sp>
      <p:pic>
        <p:nvPicPr>
          <p:cNvPr id="519" name="Google Shape;519;p1"/>
          <p:cNvPicPr preferRelativeResize="0"/>
          <p:nvPr/>
        </p:nvPicPr>
        <p:blipFill rotWithShape="1">
          <a:blip r:embed="rId3">
            <a:alphaModFix/>
          </a:blip>
          <a:srcRect b="0" l="0" r="0" t="0"/>
          <a:stretch/>
        </p:blipFill>
        <p:spPr>
          <a:xfrm>
            <a:off x="9852013" y="1564952"/>
            <a:ext cx="2026479" cy="1623728"/>
          </a:xfrm>
          <a:prstGeom prst="rect">
            <a:avLst/>
          </a:prstGeom>
          <a:noFill/>
          <a:ln>
            <a:noFill/>
          </a:ln>
        </p:spPr>
      </p:pic>
      <p:sp>
        <p:nvSpPr>
          <p:cNvPr id="520" name="Google Shape;520;p1"/>
          <p:cNvSpPr txBox="1"/>
          <p:nvPr/>
        </p:nvSpPr>
        <p:spPr>
          <a:xfrm>
            <a:off x="10013049" y="1751881"/>
            <a:ext cx="1704404" cy="590931"/>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2400" u="none" cap="none" strike="noStrike">
                <a:solidFill>
                  <a:srgbClr val="FFFFFF"/>
                </a:solidFill>
                <a:latin typeface="Calibri"/>
                <a:ea typeface="Calibri"/>
                <a:cs typeface="Calibri"/>
                <a:sym typeface="Calibri"/>
              </a:rPr>
              <a:t>Niveau</a:t>
            </a:r>
            <a:r>
              <a:rPr b="1" i="0" lang="fr-FR" sz="2133" u="none" cap="none" strike="noStrike">
                <a:solidFill>
                  <a:srgbClr val="FFFFFF"/>
                </a:solidFill>
                <a:latin typeface="Calibri"/>
                <a:ea typeface="Calibri"/>
                <a:cs typeface="Calibri"/>
                <a:sym typeface="Calibri"/>
              </a:rPr>
              <a:t>         </a:t>
            </a:r>
            <a:endParaRPr b="0" i="0" sz="1867" u="none" cap="none" strike="noStrike">
              <a:solidFill>
                <a:srgbClr val="000000"/>
              </a:solidFill>
              <a:latin typeface="Calibri"/>
              <a:ea typeface="Calibri"/>
              <a:cs typeface="Calibri"/>
              <a:sym typeface="Calibri"/>
            </a:endParaRPr>
          </a:p>
        </p:txBody>
      </p:sp>
      <p:sp>
        <p:nvSpPr>
          <p:cNvPr id="521" name="Google Shape;521;p1"/>
          <p:cNvSpPr txBox="1"/>
          <p:nvPr/>
        </p:nvSpPr>
        <p:spPr>
          <a:xfrm>
            <a:off x="10116447" y="2376817"/>
            <a:ext cx="1497604" cy="461614"/>
          </a:xfrm>
          <a:prstGeom prst="rect">
            <a:avLst/>
          </a:prstGeom>
          <a:noFill/>
          <a:ln>
            <a:noFill/>
          </a:ln>
        </p:spPr>
        <p:txBody>
          <a:bodyPr anchorCtr="1"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FCBF18"/>
                </a:solidFill>
                <a:latin typeface="Calibri"/>
                <a:ea typeface="Calibri"/>
                <a:cs typeface="Calibri"/>
                <a:sym typeface="Calibri"/>
              </a:rPr>
              <a:t>2AC</a:t>
            </a:r>
            <a:endParaRPr/>
          </a:p>
        </p:txBody>
      </p:sp>
      <p:sp>
        <p:nvSpPr>
          <p:cNvPr id="522" name="Google Shape;522;p1"/>
          <p:cNvSpPr/>
          <p:nvPr/>
        </p:nvSpPr>
        <p:spPr>
          <a:xfrm>
            <a:off x="390058" y="2764640"/>
            <a:ext cx="4226283" cy="509623"/>
          </a:xfrm>
          <a:prstGeom prst="rect">
            <a:avLst/>
          </a:prstGeom>
          <a:no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rPr b="1" i="1" lang="fr-FR" sz="3200" u="none" cap="none" strike="noStrike">
                <a:solidFill>
                  <a:srgbClr val="0070C0"/>
                </a:solidFill>
                <a:latin typeface="Calibri"/>
                <a:ea typeface="Calibri"/>
                <a:cs typeface="Calibri"/>
                <a:sym typeface="Calibri"/>
              </a:rPr>
              <a:t>Période 1</a:t>
            </a:r>
            <a:endParaRPr b="1" i="1" sz="3200" u="none" cap="none" strike="noStrike">
              <a:solidFill>
                <a:srgbClr val="0070C0"/>
              </a:solidFill>
              <a:latin typeface="Calibri"/>
              <a:ea typeface="Calibri"/>
              <a:cs typeface="Calibri"/>
              <a:sym typeface="Calibri"/>
            </a:endParaRPr>
          </a:p>
        </p:txBody>
      </p:sp>
      <p:sp>
        <p:nvSpPr>
          <p:cNvPr id="523" name="Google Shape;523;p1"/>
          <p:cNvSpPr/>
          <p:nvPr/>
        </p:nvSpPr>
        <p:spPr>
          <a:xfrm>
            <a:off x="390058" y="4549619"/>
            <a:ext cx="6631726" cy="696796"/>
          </a:xfrm>
          <a:prstGeom prst="rect">
            <a:avLst/>
          </a:prstGeom>
          <a:solidFill>
            <a:srgbClr val="54AFE9"/>
          </a:solid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rPr b="1" i="0" lang="fr-FR" sz="2400" u="none" cap="none" strike="noStrike">
                <a:solidFill>
                  <a:srgbClr val="FFFFFF"/>
                </a:solidFill>
                <a:latin typeface="Calibri"/>
                <a:ea typeface="Calibri"/>
                <a:cs typeface="Calibri"/>
                <a:sym typeface="Calibri"/>
              </a:rPr>
              <a:t>Chapitre 3</a:t>
            </a:r>
            <a:endParaRPr/>
          </a:p>
        </p:txBody>
      </p:sp>
      <p:sp>
        <p:nvSpPr>
          <p:cNvPr id="524" name="Google Shape;524;p1"/>
          <p:cNvSpPr/>
          <p:nvPr/>
        </p:nvSpPr>
        <p:spPr>
          <a:xfrm>
            <a:off x="2074098" y="4610015"/>
            <a:ext cx="4286785" cy="576000"/>
          </a:xfrm>
          <a:prstGeom prst="rect">
            <a:avLst/>
          </a:prstGeom>
          <a:no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i="0" sz="2400" u="none" cap="none" strike="noStrike">
              <a:solidFill>
                <a:srgbClr val="FFFFFF"/>
              </a:solidFill>
              <a:latin typeface="Calibri"/>
              <a:ea typeface="Calibri"/>
              <a:cs typeface="Calibri"/>
              <a:sym typeface="Calibri"/>
            </a:endParaRPr>
          </a:p>
        </p:txBody>
      </p:sp>
      <p:sp>
        <p:nvSpPr>
          <p:cNvPr id="525" name="Google Shape;525;p1"/>
          <p:cNvSpPr/>
          <p:nvPr/>
        </p:nvSpPr>
        <p:spPr>
          <a:xfrm>
            <a:off x="440858" y="5528394"/>
            <a:ext cx="6631726" cy="696796"/>
          </a:xfrm>
          <a:prstGeom prst="rect">
            <a:avLst/>
          </a:prstGeom>
          <a:solidFill>
            <a:srgbClr val="336FB6"/>
          </a:solid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i="0" sz="2400" u="none" cap="none" strike="noStrike">
              <a:solidFill>
                <a:srgbClr val="FFFFFF"/>
              </a:solidFill>
              <a:latin typeface="Calibri"/>
              <a:ea typeface="Calibri"/>
              <a:cs typeface="Calibri"/>
              <a:sym typeface="Calibri"/>
            </a:endParaRPr>
          </a:p>
        </p:txBody>
      </p:sp>
      <p:pic>
        <p:nvPicPr>
          <p:cNvPr descr="الصفحة الرئيسية" id="526" name="Google Shape;526;p1"/>
          <p:cNvPicPr preferRelativeResize="0"/>
          <p:nvPr/>
        </p:nvPicPr>
        <p:blipFill rotWithShape="1">
          <a:blip r:embed="rId4">
            <a:alphaModFix/>
          </a:blip>
          <a:srcRect b="0" l="0" r="0" t="0"/>
          <a:stretch/>
        </p:blipFill>
        <p:spPr>
          <a:xfrm>
            <a:off x="3909512" y="183880"/>
            <a:ext cx="4372977" cy="663097"/>
          </a:xfrm>
          <a:prstGeom prst="rect">
            <a:avLst/>
          </a:prstGeom>
          <a:noFill/>
          <a:ln>
            <a:noFill/>
          </a:ln>
        </p:spPr>
      </p:pic>
      <p:sp>
        <p:nvSpPr>
          <p:cNvPr id="527" name="Google Shape;527;p1"/>
          <p:cNvSpPr txBox="1"/>
          <p:nvPr/>
        </p:nvSpPr>
        <p:spPr>
          <a:xfrm>
            <a:off x="2238397" y="4730107"/>
            <a:ext cx="4742747"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000" u="none" cap="none" strike="noStrike">
                <a:solidFill>
                  <a:srgbClr val="FFFFFF"/>
                </a:solidFill>
                <a:latin typeface="Calibri"/>
                <a:ea typeface="Calibri"/>
                <a:cs typeface="Calibri"/>
                <a:sym typeface="Calibri"/>
              </a:rPr>
              <a:t>La transformation chimique</a:t>
            </a:r>
            <a:endParaRPr b="0" i="0" sz="2000" u="none" cap="none" strike="noStrike">
              <a:solidFill>
                <a:srgbClr val="000000"/>
              </a:solidFill>
              <a:latin typeface="Calibri"/>
              <a:ea typeface="Calibri"/>
              <a:cs typeface="Calibri"/>
              <a:sym typeface="Calibri"/>
            </a:endParaRPr>
          </a:p>
        </p:txBody>
      </p:sp>
      <p:sp>
        <p:nvSpPr>
          <p:cNvPr id="528" name="Google Shape;528;p1"/>
          <p:cNvSpPr txBox="1"/>
          <p:nvPr/>
        </p:nvSpPr>
        <p:spPr>
          <a:xfrm>
            <a:off x="2177058" y="5544230"/>
            <a:ext cx="4906157" cy="61555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000" u="none" cap="none" strike="noStrike">
                <a:solidFill>
                  <a:srgbClr val="FFFFFF"/>
                </a:solidFill>
                <a:latin typeface="Calibri"/>
                <a:ea typeface="Calibri"/>
                <a:cs typeface="Calibri"/>
                <a:sym typeface="Calibri"/>
              </a:rPr>
              <a:t>Modéliser une réaction chimique par une équation littérale</a:t>
            </a:r>
            <a:endParaRPr/>
          </a:p>
        </p:txBody>
      </p:sp>
      <p:sp>
        <p:nvSpPr>
          <p:cNvPr id="529" name="Google Shape;529;p1"/>
          <p:cNvSpPr txBox="1"/>
          <p:nvPr/>
        </p:nvSpPr>
        <p:spPr>
          <a:xfrm>
            <a:off x="524015" y="5654421"/>
            <a:ext cx="2115731" cy="395173"/>
          </a:xfrm>
          <a:prstGeom prst="rect">
            <a:avLst/>
          </a:prstGeom>
          <a:noFill/>
          <a:ln>
            <a:noFill/>
          </a:ln>
        </p:spPr>
        <p:txBody>
          <a:bodyPr anchorCtr="0" anchor="t" bIns="0" lIns="0" spcFirstLastPara="1" rIns="0" wrap="square" tIns="0">
            <a:spAutoFit/>
          </a:bodyPr>
          <a:lstStyle/>
          <a:p>
            <a:pPr indent="0" lvl="0" marL="0" marR="0" rtl="0" algn="l">
              <a:lnSpc>
                <a:spcPct val="107041"/>
              </a:lnSpc>
              <a:spcBef>
                <a:spcPts val="0"/>
              </a:spcBef>
              <a:spcAft>
                <a:spcPts val="0"/>
              </a:spcAft>
              <a:buClr>
                <a:srgbClr val="000000"/>
              </a:buClr>
              <a:buSzPts val="2400"/>
              <a:buFont typeface="Arial"/>
              <a:buNone/>
            </a:pPr>
            <a:r>
              <a:rPr b="1" i="0" lang="fr-FR" sz="2400" u="none" cap="none" strike="noStrike">
                <a:solidFill>
                  <a:srgbClr val="FFFFFF"/>
                </a:solidFill>
                <a:latin typeface="Calibri"/>
                <a:ea typeface="Calibri"/>
                <a:cs typeface="Calibri"/>
                <a:sym typeface="Calibri"/>
              </a:rPr>
              <a:t>Tâche 2</a:t>
            </a:r>
            <a:endParaRPr b="0" i="0" sz="2400" u="none" cap="none" strike="noStrike">
              <a:solidFill>
                <a:srgbClr val="FFFFFF"/>
              </a:solidFill>
              <a:latin typeface="Calibri"/>
              <a:ea typeface="Calibri"/>
              <a:cs typeface="Calibri"/>
              <a:sym typeface="Calibri"/>
            </a:endParaRPr>
          </a:p>
        </p:txBody>
      </p:sp>
      <p:pic>
        <p:nvPicPr>
          <p:cNvPr id="530" name="Google Shape;530;p1"/>
          <p:cNvPicPr preferRelativeResize="0"/>
          <p:nvPr/>
        </p:nvPicPr>
        <p:blipFill rotWithShape="1">
          <a:blip r:embed="rId5">
            <a:alphaModFix/>
          </a:blip>
          <a:srcRect b="0" l="0" r="0" t="0"/>
          <a:stretch/>
        </p:blipFill>
        <p:spPr>
          <a:xfrm>
            <a:off x="8492326" y="3453664"/>
            <a:ext cx="3524244" cy="2609033"/>
          </a:xfrm>
          <a:prstGeom prst="rect">
            <a:avLst/>
          </a:prstGeom>
          <a:noFill/>
          <a:ln>
            <a:noFill/>
          </a:ln>
        </p:spPr>
      </p:pic>
      <p:sp>
        <p:nvSpPr>
          <p:cNvPr id="531" name="Google Shape;531;p1"/>
          <p:cNvSpPr/>
          <p:nvPr/>
        </p:nvSpPr>
        <p:spPr>
          <a:xfrm>
            <a:off x="390058" y="3609249"/>
            <a:ext cx="6631726" cy="696796"/>
          </a:xfrm>
          <a:prstGeom prst="rect">
            <a:avLst/>
          </a:prstGeom>
          <a:solidFill>
            <a:srgbClr val="336FB6"/>
          </a:solid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rPr b="1" i="0" lang="fr-FR" sz="2400" u="none" cap="none" strike="noStrike">
                <a:solidFill>
                  <a:srgbClr val="FFFFFF"/>
                </a:solidFill>
                <a:latin typeface="Calibri"/>
                <a:ea typeface="Calibri"/>
                <a:cs typeface="Calibri"/>
                <a:sym typeface="Calibri"/>
              </a:rPr>
              <a:t>Thème 1</a:t>
            </a:r>
            <a:endParaRPr/>
          </a:p>
        </p:txBody>
      </p:sp>
      <p:sp>
        <p:nvSpPr>
          <p:cNvPr id="532" name="Google Shape;532;p1"/>
          <p:cNvSpPr/>
          <p:nvPr/>
        </p:nvSpPr>
        <p:spPr>
          <a:xfrm>
            <a:off x="2074098" y="3669645"/>
            <a:ext cx="4286785" cy="576000"/>
          </a:xfrm>
          <a:prstGeom prst="rect">
            <a:avLst/>
          </a:prstGeom>
          <a:solidFill>
            <a:srgbClr val="336FB6"/>
          </a:solidFill>
          <a:ln>
            <a:noFill/>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i="0" sz="2400" u="none" cap="none" strike="noStrike">
              <a:solidFill>
                <a:srgbClr val="FFFFFF"/>
              </a:solidFill>
              <a:latin typeface="Calibri"/>
              <a:ea typeface="Calibri"/>
              <a:cs typeface="Calibri"/>
              <a:sym typeface="Calibri"/>
            </a:endParaRPr>
          </a:p>
        </p:txBody>
      </p:sp>
      <p:sp>
        <p:nvSpPr>
          <p:cNvPr id="533" name="Google Shape;533;p1"/>
          <p:cNvSpPr txBox="1"/>
          <p:nvPr/>
        </p:nvSpPr>
        <p:spPr>
          <a:xfrm>
            <a:off x="2228237" y="3789737"/>
            <a:ext cx="4742747"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1" lang="fr-FR" sz="2000" u="none" cap="none" strike="noStrike">
                <a:solidFill>
                  <a:srgbClr val="FFFFFF"/>
                </a:solidFill>
                <a:latin typeface="Calibri"/>
                <a:ea typeface="Calibri"/>
                <a:cs typeface="Calibri"/>
                <a:sym typeface="Calibri"/>
              </a:rPr>
              <a:t>Matière: structure et transformations</a:t>
            </a:r>
            <a:endParaRPr b="0" i="0" sz="20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88" name="Shape 688"/>
        <p:cNvGrpSpPr/>
        <p:nvPr/>
      </p:nvGrpSpPr>
      <p:grpSpPr>
        <a:xfrm>
          <a:off x="0" y="0"/>
          <a:ext cx="0" cy="0"/>
          <a:chOff x="0" y="0"/>
          <a:chExt cx="0" cy="0"/>
        </a:xfrm>
      </p:grpSpPr>
      <p:sp>
        <p:nvSpPr>
          <p:cNvPr id="689" name="Google Shape;689;p10"/>
          <p:cNvSpPr/>
          <p:nvPr/>
        </p:nvSpPr>
        <p:spPr>
          <a:xfrm>
            <a:off x="343231" y="1142796"/>
            <a:ext cx="6686834" cy="60272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2133">
              <a:solidFill>
                <a:schemeClr val="dk1"/>
              </a:solidFill>
              <a:latin typeface="Calibri"/>
              <a:ea typeface="Calibri"/>
              <a:cs typeface="Calibri"/>
              <a:sym typeface="Calibri"/>
            </a:endParaRPr>
          </a:p>
        </p:txBody>
      </p:sp>
      <p:grpSp>
        <p:nvGrpSpPr>
          <p:cNvPr id="690" name="Google Shape;690;p10"/>
          <p:cNvGrpSpPr/>
          <p:nvPr/>
        </p:nvGrpSpPr>
        <p:grpSpPr>
          <a:xfrm>
            <a:off x="11700219" y="64504"/>
            <a:ext cx="309819" cy="492443"/>
            <a:chOff x="3292012" y="1262085"/>
            <a:chExt cx="867138" cy="465572"/>
          </a:xfrm>
        </p:grpSpPr>
        <p:sp>
          <p:nvSpPr>
            <p:cNvPr id="691" name="Google Shape;691;p10"/>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F7C475"/>
                </a:solidFill>
                <a:latin typeface="Arial"/>
                <a:ea typeface="Arial"/>
                <a:cs typeface="Arial"/>
                <a:sym typeface="Arial"/>
              </a:endParaRPr>
            </a:p>
          </p:txBody>
        </p:sp>
        <p:sp>
          <p:nvSpPr>
            <p:cNvPr id="692" name="Google Shape;692;p10"/>
            <p:cNvSpPr/>
            <p:nvPr/>
          </p:nvSpPr>
          <p:spPr>
            <a:xfrm>
              <a:off x="3369403" y="1262085"/>
              <a:ext cx="789747" cy="46557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grpSp>
      <p:sp>
        <p:nvSpPr>
          <p:cNvPr id="693" name="Google Shape;693;p10"/>
          <p:cNvSpPr/>
          <p:nvPr/>
        </p:nvSpPr>
        <p:spPr>
          <a:xfrm>
            <a:off x="983520" y="208343"/>
            <a:ext cx="10470127" cy="602723"/>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Observez cette image : à votre avis, quel comportement positif met-elle en évidence ?</a:t>
            </a:r>
            <a:endParaRPr/>
          </a:p>
        </p:txBody>
      </p:sp>
      <p:sp>
        <p:nvSpPr>
          <p:cNvPr id="694" name="Google Shape;694;p10"/>
          <p:cNvSpPr txBox="1"/>
          <p:nvPr/>
        </p:nvSpPr>
        <p:spPr>
          <a:xfrm>
            <a:off x="882588" y="606618"/>
            <a:ext cx="10208768"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a:t>
            </a:r>
            <a:r>
              <a:rPr lang="fr-FR" sz="1400">
                <a:solidFill>
                  <a:schemeClr val="dk1"/>
                </a:solidFill>
                <a:latin typeface="Calibri"/>
                <a:ea typeface="Calibri"/>
                <a:cs typeface="Calibri"/>
                <a:sym typeface="Calibri"/>
              </a:rPr>
              <a:t> </a:t>
            </a:r>
            <a:r>
              <a:rPr i="1" lang="fr-FR" sz="1400">
                <a:solidFill>
                  <a:srgbClr val="A5A5A5"/>
                </a:solidFill>
                <a:latin typeface="Calibri"/>
                <a:ea typeface="Calibri"/>
                <a:cs typeface="Calibri"/>
                <a:sym typeface="Calibri"/>
              </a:rPr>
              <a:t>fait participer les élèves pour qu’ils expriment ce qu’ils comprennent de l’image.</a:t>
            </a:r>
            <a:endParaRPr/>
          </a:p>
        </p:txBody>
      </p:sp>
      <p:pic>
        <p:nvPicPr>
          <p:cNvPr id="695" name="Google Shape;695;p10"/>
          <p:cNvPicPr preferRelativeResize="0"/>
          <p:nvPr/>
        </p:nvPicPr>
        <p:blipFill rotWithShape="1">
          <a:blip r:embed="rId3">
            <a:alphaModFix/>
          </a:blip>
          <a:srcRect b="0" l="0" r="0" t="0"/>
          <a:stretch/>
        </p:blipFill>
        <p:spPr>
          <a:xfrm>
            <a:off x="4413612" y="1974507"/>
            <a:ext cx="2693358" cy="269335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99" name="Shape 699"/>
        <p:cNvGrpSpPr/>
        <p:nvPr/>
      </p:nvGrpSpPr>
      <p:grpSpPr>
        <a:xfrm>
          <a:off x="0" y="0"/>
          <a:ext cx="0" cy="0"/>
          <a:chOff x="0" y="0"/>
          <a:chExt cx="0" cy="0"/>
        </a:xfrm>
      </p:grpSpPr>
      <p:grpSp>
        <p:nvGrpSpPr>
          <p:cNvPr id="700" name="Google Shape;700;p11"/>
          <p:cNvGrpSpPr/>
          <p:nvPr/>
        </p:nvGrpSpPr>
        <p:grpSpPr>
          <a:xfrm>
            <a:off x="11700219" y="64504"/>
            <a:ext cx="309819" cy="492443"/>
            <a:chOff x="3292012" y="1262085"/>
            <a:chExt cx="867138" cy="465572"/>
          </a:xfrm>
        </p:grpSpPr>
        <p:sp>
          <p:nvSpPr>
            <p:cNvPr id="701" name="Google Shape;701;p11"/>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F7C475"/>
                </a:solidFill>
                <a:latin typeface="Arial"/>
                <a:ea typeface="Arial"/>
                <a:cs typeface="Arial"/>
                <a:sym typeface="Arial"/>
              </a:endParaRPr>
            </a:p>
          </p:txBody>
        </p:sp>
        <p:sp>
          <p:nvSpPr>
            <p:cNvPr id="702" name="Google Shape;702;p11"/>
            <p:cNvSpPr/>
            <p:nvPr/>
          </p:nvSpPr>
          <p:spPr>
            <a:xfrm>
              <a:off x="3369403" y="1262085"/>
              <a:ext cx="789747" cy="46557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grpSp>
      <p:sp>
        <p:nvSpPr>
          <p:cNvPr id="703" name="Google Shape;703;p11"/>
          <p:cNvSpPr/>
          <p:nvPr/>
        </p:nvSpPr>
        <p:spPr>
          <a:xfrm>
            <a:off x="860079" y="208343"/>
            <a:ext cx="10840140" cy="406497"/>
          </a:xfrm>
          <a:prstGeom prst="rect">
            <a:avLst/>
          </a:prstGeom>
          <a:noFill/>
          <a:ln>
            <a:noFill/>
          </a:ln>
        </p:spPr>
        <p:txBody>
          <a:bodyPr anchorCtr="0" anchor="t" bIns="45675" lIns="91425" spcFirstLastPara="1" rIns="91425" wrap="square" tIns="45675">
            <a:noAutofit/>
          </a:bodyPr>
          <a:lstStyle/>
          <a:p>
            <a:pPr indent="0" lvl="0" marL="0" marR="0" rtl="0" algn="l">
              <a:lnSpc>
                <a:spcPct val="90000"/>
              </a:lnSpc>
              <a:spcBef>
                <a:spcPts val="0"/>
              </a:spcBef>
              <a:spcAft>
                <a:spcPts val="0"/>
              </a:spcAft>
              <a:buNone/>
            </a:pPr>
            <a:r>
              <a:rPr b="1" lang="fr-FR" sz="1600">
                <a:solidFill>
                  <a:srgbClr val="A5A5A5"/>
                </a:solidFill>
                <a:latin typeface="Calibri"/>
                <a:ea typeface="Calibri"/>
                <a:cs typeface="Calibri"/>
                <a:sym typeface="Calibri"/>
              </a:rPr>
              <a:t>Parmi les comportements positifs à adopter, il y a celui de ranger calmement ses affaires à la fin de la séance avant de quitter la classe.</a:t>
            </a:r>
            <a:endParaRPr/>
          </a:p>
        </p:txBody>
      </p:sp>
      <p:sp>
        <p:nvSpPr>
          <p:cNvPr id="704" name="Google Shape;704;p11"/>
          <p:cNvSpPr txBox="1"/>
          <p:nvPr/>
        </p:nvSpPr>
        <p:spPr>
          <a:xfrm>
            <a:off x="480568" y="667504"/>
            <a:ext cx="10208768"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a:t>
            </a:r>
            <a:r>
              <a:rPr lang="fr-FR" sz="1400">
                <a:solidFill>
                  <a:schemeClr val="dk1"/>
                </a:solidFill>
                <a:latin typeface="Calibri"/>
                <a:ea typeface="Calibri"/>
                <a:cs typeface="Calibri"/>
                <a:sym typeface="Calibri"/>
              </a:rPr>
              <a:t> </a:t>
            </a:r>
            <a:r>
              <a:rPr i="1" lang="fr-FR" sz="1400">
                <a:solidFill>
                  <a:srgbClr val="A5A5A5"/>
                </a:solidFill>
                <a:latin typeface="Calibri"/>
                <a:ea typeface="Calibri"/>
                <a:cs typeface="Calibri"/>
                <a:sym typeface="Calibri"/>
              </a:rPr>
              <a:t>recourt à l’alternance linguistique pour expliciter le comportement attendu.</a:t>
            </a:r>
            <a:endParaRPr/>
          </a:p>
        </p:txBody>
      </p:sp>
      <p:sp>
        <p:nvSpPr>
          <p:cNvPr id="705" name="Google Shape;705;p11"/>
          <p:cNvSpPr txBox="1"/>
          <p:nvPr/>
        </p:nvSpPr>
        <p:spPr>
          <a:xfrm>
            <a:off x="1729212" y="4516928"/>
            <a:ext cx="9650994" cy="861774"/>
          </a:xfrm>
          <a:prstGeom prst="rect">
            <a:avLst/>
          </a:prstGeom>
          <a:noFill/>
          <a:ln>
            <a:noFill/>
          </a:ln>
        </p:spPr>
        <p:txBody>
          <a:bodyPr anchorCtr="0" anchor="t" bIns="45700" lIns="91425" spcFirstLastPara="1" rIns="91425" wrap="square" tIns="45700">
            <a:spAutoFit/>
          </a:bodyPr>
          <a:lstStyle/>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i="1" lang="fr-FR" sz="3200">
                <a:solidFill>
                  <a:srgbClr val="0070C0"/>
                </a:solidFill>
                <a:latin typeface="Calibri"/>
                <a:ea typeface="Calibri"/>
                <a:cs typeface="Calibri"/>
                <a:sym typeface="Calibri"/>
              </a:rPr>
              <a:t>«</a:t>
            </a:r>
            <a:r>
              <a:rPr b="1" lang="fr-FR" sz="3200">
                <a:solidFill>
                  <a:srgbClr val="0070C0"/>
                </a:solidFill>
                <a:latin typeface="Calibri"/>
                <a:ea typeface="Calibri"/>
                <a:cs typeface="Calibri"/>
                <a:sym typeface="Calibri"/>
              </a:rPr>
              <a:t>Avant de sortir, je range calmement mes affaires. </a:t>
            </a:r>
            <a:r>
              <a:rPr b="1" i="1" lang="fr-FR" sz="3200">
                <a:solidFill>
                  <a:srgbClr val="0070C0"/>
                </a:solidFill>
                <a:latin typeface="Calibri"/>
                <a:ea typeface="Calibri"/>
                <a:cs typeface="Calibri"/>
                <a:sym typeface="Calibri"/>
              </a:rPr>
              <a:t>»</a:t>
            </a:r>
            <a:endParaRPr/>
          </a:p>
        </p:txBody>
      </p:sp>
      <p:pic>
        <p:nvPicPr>
          <p:cNvPr id="706" name="Google Shape;706;p11"/>
          <p:cNvPicPr preferRelativeResize="0"/>
          <p:nvPr/>
        </p:nvPicPr>
        <p:blipFill rotWithShape="1">
          <a:blip r:embed="rId3">
            <a:alphaModFix/>
          </a:blip>
          <a:srcRect b="0" l="0" r="0" t="0"/>
          <a:stretch/>
        </p:blipFill>
        <p:spPr>
          <a:xfrm>
            <a:off x="4413612" y="1974507"/>
            <a:ext cx="2693358" cy="269335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pic>
        <p:nvPicPr>
          <p:cNvPr descr="Une image contenant dessin humoristique, mammifère, illustration, clipart&#10;&#10;Le contenu généré par l’IA peut être incorrect." id="711" name="Google Shape;711;p12"/>
          <p:cNvPicPr preferRelativeResize="0"/>
          <p:nvPr/>
        </p:nvPicPr>
        <p:blipFill rotWithShape="1">
          <a:blip r:embed="rId3">
            <a:alphaModFix/>
          </a:blip>
          <a:srcRect b="0" l="0" r="0" t="0"/>
          <a:stretch/>
        </p:blipFill>
        <p:spPr>
          <a:xfrm>
            <a:off x="258072" y="1056200"/>
            <a:ext cx="4550664" cy="4550664"/>
          </a:xfrm>
          <a:prstGeom prst="rect">
            <a:avLst/>
          </a:prstGeom>
          <a:noFill/>
          <a:ln>
            <a:noFill/>
          </a:ln>
        </p:spPr>
      </p:pic>
      <p:grpSp>
        <p:nvGrpSpPr>
          <p:cNvPr id="712" name="Google Shape;712;p12"/>
          <p:cNvGrpSpPr/>
          <p:nvPr/>
        </p:nvGrpSpPr>
        <p:grpSpPr>
          <a:xfrm>
            <a:off x="4932835" y="1459304"/>
            <a:ext cx="6054377" cy="3711725"/>
            <a:chOff x="1715066" y="1103461"/>
            <a:chExt cx="5717724" cy="3124203"/>
          </a:xfrm>
        </p:grpSpPr>
        <p:sp>
          <p:nvSpPr>
            <p:cNvPr id="713" name="Google Shape;713;p12"/>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714" name="Google Shape;714;p12"/>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715" name="Google Shape;715;p12"/>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716" name="Google Shape;716;p12"/>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717" name="Google Shape;717;p12"/>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718" name="Google Shape;718;p12"/>
          <p:cNvSpPr txBox="1"/>
          <p:nvPr/>
        </p:nvSpPr>
        <p:spPr>
          <a:xfrm>
            <a:off x="5147892" y="2280492"/>
            <a:ext cx="5869201" cy="1833515"/>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800" u="none" cap="none" strike="noStrike">
                <a:solidFill>
                  <a:srgbClr val="FFC000"/>
                </a:solidFill>
                <a:latin typeface="Arial"/>
                <a:ea typeface="Arial"/>
                <a:cs typeface="Arial"/>
                <a:sym typeface="Arial"/>
              </a:rPr>
              <a:t>Réactivation des prérequis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2" name="Shape 722"/>
        <p:cNvGrpSpPr/>
        <p:nvPr/>
      </p:nvGrpSpPr>
      <p:grpSpPr>
        <a:xfrm>
          <a:off x="0" y="0"/>
          <a:ext cx="0" cy="0"/>
          <a:chOff x="0" y="0"/>
          <a:chExt cx="0" cy="0"/>
        </a:xfrm>
      </p:grpSpPr>
      <p:sp>
        <p:nvSpPr>
          <p:cNvPr id="723" name="Google Shape;723;p13"/>
          <p:cNvSpPr txBox="1"/>
          <p:nvPr/>
        </p:nvSpPr>
        <p:spPr>
          <a:xfrm>
            <a:off x="380409" y="575046"/>
            <a:ext cx="11177182"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Arial"/>
                <a:ea typeface="Arial"/>
                <a:cs typeface="Arial"/>
                <a:sym typeface="Arial"/>
              </a:rPr>
              <a:t>Les élèves répondent sur leurs ardoises ou oralement. Ils doivent verbaliser leur raisonnement.</a:t>
            </a:r>
            <a:endParaRPr/>
          </a:p>
        </p:txBody>
      </p:sp>
      <p:sp>
        <p:nvSpPr>
          <p:cNvPr id="724" name="Google Shape;724;p13"/>
          <p:cNvSpPr txBox="1"/>
          <p:nvPr/>
        </p:nvSpPr>
        <p:spPr>
          <a:xfrm>
            <a:off x="1014537" y="2051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400">
                <a:solidFill>
                  <a:srgbClr val="A5A5A5"/>
                </a:solidFill>
                <a:latin typeface="Arial"/>
                <a:ea typeface="Arial"/>
                <a:cs typeface="Arial"/>
                <a:sym typeface="Arial"/>
              </a:rPr>
              <a:t>Rappelons d’abord la différence entre transformation physique et transformation chimique. Pour cela, commençons par la question suivante:</a:t>
            </a:r>
            <a:endParaRPr/>
          </a:p>
        </p:txBody>
      </p:sp>
      <p:grpSp>
        <p:nvGrpSpPr>
          <p:cNvPr id="725" name="Google Shape;725;p13"/>
          <p:cNvGrpSpPr/>
          <p:nvPr/>
        </p:nvGrpSpPr>
        <p:grpSpPr>
          <a:xfrm>
            <a:off x="11803806" y="34503"/>
            <a:ext cx="232364" cy="304873"/>
            <a:chOff x="3292012" y="1302714"/>
            <a:chExt cx="867138" cy="384316"/>
          </a:xfrm>
        </p:grpSpPr>
        <p:sp>
          <p:nvSpPr>
            <p:cNvPr id="726" name="Google Shape;726;p13"/>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F7C475"/>
                </a:solidFill>
                <a:latin typeface="Arial"/>
                <a:ea typeface="Arial"/>
                <a:cs typeface="Arial"/>
                <a:sym typeface="Arial"/>
              </a:endParaRPr>
            </a:p>
          </p:txBody>
        </p:sp>
        <p:sp>
          <p:nvSpPr>
            <p:cNvPr id="727" name="Google Shape;727;p13"/>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728" name="Google Shape;728;p13"/>
          <p:cNvGrpSpPr/>
          <p:nvPr/>
        </p:nvGrpSpPr>
        <p:grpSpPr>
          <a:xfrm>
            <a:off x="11068320" y="186939"/>
            <a:ext cx="724840" cy="625508"/>
            <a:chOff x="779844" y="4335989"/>
            <a:chExt cx="563238" cy="575842"/>
          </a:xfrm>
        </p:grpSpPr>
        <p:pic>
          <p:nvPicPr>
            <p:cNvPr descr="Une image contenant Dessin animé, clipart, Animation, illustration&#10;&#10;Description générée automatiquement" id="729" name="Google Shape;729;p13"/>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730" name="Google Shape;730;p13"/>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731" name="Google Shape;731;p13"/>
          <p:cNvSpPr txBox="1"/>
          <p:nvPr/>
        </p:nvSpPr>
        <p:spPr>
          <a:xfrm>
            <a:off x="2150540" y="3654972"/>
            <a:ext cx="9093863" cy="461665"/>
          </a:xfrm>
          <a:prstGeom prst="rect">
            <a:avLst/>
          </a:prstGeom>
          <a:solidFill>
            <a:srgbClr val="C0E4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400">
                <a:solidFill>
                  <a:schemeClr val="dk1"/>
                </a:solidFill>
                <a:latin typeface="Arial"/>
                <a:ea typeface="Arial"/>
                <a:cs typeface="Arial"/>
                <a:sym typeface="Arial"/>
              </a:rPr>
              <a:t>L’eau et le sirop de menthe ont subi une transformation chimique?</a:t>
            </a:r>
            <a:endParaRPr/>
          </a:p>
        </p:txBody>
      </p:sp>
      <p:sp>
        <p:nvSpPr>
          <p:cNvPr id="732" name="Google Shape;732;p13"/>
          <p:cNvSpPr/>
          <p:nvPr/>
        </p:nvSpPr>
        <p:spPr>
          <a:xfrm>
            <a:off x="2150541" y="4687943"/>
            <a:ext cx="2383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Arial"/>
                <a:ea typeface="Arial"/>
                <a:cs typeface="Arial"/>
                <a:sym typeface="Arial"/>
              </a:rPr>
              <a:t>Vrai</a:t>
            </a:r>
            <a:endParaRPr/>
          </a:p>
        </p:txBody>
      </p:sp>
      <p:sp>
        <p:nvSpPr>
          <p:cNvPr id="733" name="Google Shape;733;p13"/>
          <p:cNvSpPr/>
          <p:nvPr/>
        </p:nvSpPr>
        <p:spPr>
          <a:xfrm>
            <a:off x="7658184" y="4687943"/>
            <a:ext cx="2383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Arial"/>
                <a:ea typeface="Arial"/>
                <a:cs typeface="Arial"/>
                <a:sym typeface="Arial"/>
              </a:rPr>
              <a:t>Faux</a:t>
            </a:r>
            <a:endParaRPr/>
          </a:p>
        </p:txBody>
      </p:sp>
      <p:grpSp>
        <p:nvGrpSpPr>
          <p:cNvPr id="734" name="Google Shape;734;p13"/>
          <p:cNvGrpSpPr/>
          <p:nvPr/>
        </p:nvGrpSpPr>
        <p:grpSpPr>
          <a:xfrm>
            <a:off x="380409" y="1241121"/>
            <a:ext cx="11263323" cy="2187879"/>
            <a:chOff x="380409" y="1241121"/>
            <a:chExt cx="11263323" cy="2187879"/>
          </a:xfrm>
        </p:grpSpPr>
        <p:pic>
          <p:nvPicPr>
            <p:cNvPr id="735" name="Google Shape;735;p13"/>
            <p:cNvPicPr preferRelativeResize="0"/>
            <p:nvPr/>
          </p:nvPicPr>
          <p:blipFill rotWithShape="1">
            <a:blip r:embed="rId4">
              <a:alphaModFix/>
            </a:blip>
            <a:srcRect b="0" l="0" r="0" t="0"/>
            <a:stretch/>
          </p:blipFill>
          <p:spPr>
            <a:xfrm>
              <a:off x="8880941" y="1241121"/>
              <a:ext cx="907857" cy="1818547"/>
            </a:xfrm>
            <a:prstGeom prst="rect">
              <a:avLst/>
            </a:prstGeom>
            <a:noFill/>
            <a:ln>
              <a:noFill/>
            </a:ln>
          </p:spPr>
        </p:pic>
        <p:sp>
          <p:nvSpPr>
            <p:cNvPr id="736" name="Google Shape;736;p13"/>
            <p:cNvSpPr txBox="1"/>
            <p:nvPr/>
          </p:nvSpPr>
          <p:spPr>
            <a:xfrm>
              <a:off x="2166796" y="3059668"/>
              <a:ext cx="13685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Arial"/>
                  <a:ea typeface="Arial"/>
                  <a:cs typeface="Arial"/>
                  <a:sym typeface="Arial"/>
                </a:rPr>
                <a:t>État initial</a:t>
              </a:r>
              <a:endParaRPr/>
            </a:p>
          </p:txBody>
        </p:sp>
        <p:sp>
          <p:nvSpPr>
            <p:cNvPr id="737" name="Google Shape;737;p13"/>
            <p:cNvSpPr txBox="1"/>
            <p:nvPr/>
          </p:nvSpPr>
          <p:spPr>
            <a:xfrm>
              <a:off x="8864318" y="3059668"/>
              <a:ext cx="277941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Arial"/>
                  <a:ea typeface="Arial"/>
                  <a:cs typeface="Arial"/>
                  <a:sym typeface="Arial"/>
                </a:rPr>
                <a:t>État final</a:t>
              </a:r>
              <a:endParaRPr/>
            </a:p>
          </p:txBody>
        </p:sp>
        <p:grpSp>
          <p:nvGrpSpPr>
            <p:cNvPr id="738" name="Google Shape;738;p13"/>
            <p:cNvGrpSpPr/>
            <p:nvPr/>
          </p:nvGrpSpPr>
          <p:grpSpPr>
            <a:xfrm>
              <a:off x="4237022" y="1689571"/>
              <a:ext cx="3796421" cy="586527"/>
              <a:chOff x="4237022" y="1689571"/>
              <a:chExt cx="3796421" cy="586527"/>
            </a:xfrm>
          </p:grpSpPr>
          <p:sp>
            <p:nvSpPr>
              <p:cNvPr id="739" name="Google Shape;739;p13"/>
              <p:cNvSpPr/>
              <p:nvPr/>
            </p:nvSpPr>
            <p:spPr>
              <a:xfrm>
                <a:off x="4237022" y="2018924"/>
                <a:ext cx="3702867" cy="257174"/>
              </a:xfrm>
              <a:prstGeom prst="rightArrow">
                <a:avLst>
                  <a:gd fmla="val 50000" name="adj1"/>
                  <a:gd fmla="val 50000" name="adj2"/>
                </a:avLst>
              </a:prstGeom>
              <a:solidFill>
                <a:schemeClr val="accent1"/>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40" name="Google Shape;740;p13"/>
              <p:cNvSpPr txBox="1"/>
              <p:nvPr/>
            </p:nvSpPr>
            <p:spPr>
              <a:xfrm>
                <a:off x="4252113" y="1689571"/>
                <a:ext cx="378133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Arial"/>
                    <a:ea typeface="Arial"/>
                    <a:cs typeface="Arial"/>
                    <a:sym typeface="Arial"/>
                  </a:rPr>
                  <a:t>Après agitation par une cuillère</a:t>
                </a:r>
                <a:endParaRPr/>
              </a:p>
            </p:txBody>
          </p:sp>
        </p:grpSp>
        <p:grpSp>
          <p:nvGrpSpPr>
            <p:cNvPr id="741" name="Google Shape;741;p13"/>
            <p:cNvGrpSpPr/>
            <p:nvPr/>
          </p:nvGrpSpPr>
          <p:grpSpPr>
            <a:xfrm>
              <a:off x="380409" y="1287405"/>
              <a:ext cx="2752090" cy="1726956"/>
              <a:chOff x="380409" y="1287405"/>
              <a:chExt cx="2752090" cy="1726956"/>
            </a:xfrm>
          </p:grpSpPr>
          <p:pic>
            <p:nvPicPr>
              <p:cNvPr id="742" name="Google Shape;742;p13"/>
              <p:cNvPicPr preferRelativeResize="0"/>
              <p:nvPr/>
            </p:nvPicPr>
            <p:blipFill rotWithShape="1">
              <a:blip r:embed="rId5">
                <a:alphaModFix/>
              </a:blip>
              <a:srcRect b="0" l="0" r="0" t="0"/>
              <a:stretch/>
            </p:blipFill>
            <p:spPr>
              <a:xfrm>
                <a:off x="2166796" y="1287405"/>
                <a:ext cx="965703" cy="1726956"/>
              </a:xfrm>
              <a:prstGeom prst="ellipse">
                <a:avLst/>
              </a:prstGeom>
              <a:noFill/>
              <a:ln>
                <a:noFill/>
              </a:ln>
            </p:spPr>
          </p:pic>
          <p:cxnSp>
            <p:nvCxnSpPr>
              <p:cNvPr id="743" name="Google Shape;743;p13"/>
              <p:cNvCxnSpPr/>
              <p:nvPr/>
            </p:nvCxnSpPr>
            <p:spPr>
              <a:xfrm>
                <a:off x="1656784" y="2480650"/>
                <a:ext cx="1050202" cy="0"/>
              </a:xfrm>
              <a:prstGeom prst="straightConnector1">
                <a:avLst/>
              </a:prstGeom>
              <a:noFill/>
              <a:ln cap="flat" cmpd="sng" w="19050">
                <a:solidFill>
                  <a:schemeClr val="accent1"/>
                </a:solidFill>
                <a:prstDash val="solid"/>
                <a:miter lim="800000"/>
                <a:headEnd len="sm" w="sm" type="none"/>
                <a:tailEnd len="med" w="med" type="triangle"/>
              </a:ln>
            </p:spPr>
          </p:cxnSp>
          <p:sp>
            <p:nvSpPr>
              <p:cNvPr id="744" name="Google Shape;744;p13"/>
              <p:cNvSpPr txBox="1"/>
              <p:nvPr/>
            </p:nvSpPr>
            <p:spPr>
              <a:xfrm>
                <a:off x="414951" y="2170057"/>
                <a:ext cx="190122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Arial"/>
                    <a:ea typeface="Arial"/>
                    <a:cs typeface="Arial"/>
                    <a:sym typeface="Arial"/>
                  </a:rPr>
                  <a:t>Eau du robinet</a:t>
                </a:r>
                <a:endParaRPr/>
              </a:p>
            </p:txBody>
          </p:sp>
          <p:cxnSp>
            <p:nvCxnSpPr>
              <p:cNvPr id="745" name="Google Shape;745;p13"/>
              <p:cNvCxnSpPr/>
              <p:nvPr/>
            </p:nvCxnSpPr>
            <p:spPr>
              <a:xfrm>
                <a:off x="1511929" y="1689571"/>
                <a:ext cx="1137718" cy="0"/>
              </a:xfrm>
              <a:prstGeom prst="straightConnector1">
                <a:avLst/>
              </a:prstGeom>
              <a:noFill/>
              <a:ln cap="flat" cmpd="sng" w="19050">
                <a:solidFill>
                  <a:schemeClr val="accent1"/>
                </a:solidFill>
                <a:prstDash val="solid"/>
                <a:miter lim="800000"/>
                <a:headEnd len="sm" w="sm" type="none"/>
                <a:tailEnd len="med" w="med" type="triangle"/>
              </a:ln>
            </p:spPr>
          </p:cxnSp>
          <p:sp>
            <p:nvSpPr>
              <p:cNvPr id="746" name="Google Shape;746;p13"/>
              <p:cNvSpPr txBox="1"/>
              <p:nvPr/>
            </p:nvSpPr>
            <p:spPr>
              <a:xfrm>
                <a:off x="380409" y="1374487"/>
                <a:ext cx="190122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Arial"/>
                    <a:ea typeface="Arial"/>
                    <a:cs typeface="Arial"/>
                    <a:sym typeface="Arial"/>
                  </a:rPr>
                  <a:t>Sirop de menthe</a:t>
                </a:r>
                <a:endParaRPr/>
              </a:p>
            </p:txBody>
          </p:sp>
        </p:gr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sp>
        <p:nvSpPr>
          <p:cNvPr id="751" name="Google Shape;751;p14"/>
          <p:cNvSpPr txBox="1"/>
          <p:nvPr/>
        </p:nvSpPr>
        <p:spPr>
          <a:xfrm>
            <a:off x="642640" y="768416"/>
            <a:ext cx="11177182"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Arial"/>
                <a:ea typeface="Arial"/>
                <a:cs typeface="Arial"/>
                <a:sym typeface="Arial"/>
              </a:rPr>
              <a:t>L’enseignant.e explicite la réponse et corrige les conceptions erronées des élèves.</a:t>
            </a:r>
            <a:endParaRPr/>
          </a:p>
        </p:txBody>
      </p:sp>
      <p:sp>
        <p:nvSpPr>
          <p:cNvPr id="752" name="Google Shape;752;p14"/>
          <p:cNvSpPr txBox="1"/>
          <p:nvPr/>
        </p:nvSpPr>
        <p:spPr>
          <a:xfrm>
            <a:off x="927982" y="273615"/>
            <a:ext cx="10429591"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400">
                <a:solidFill>
                  <a:srgbClr val="A5A5A5"/>
                </a:solidFill>
                <a:latin typeface="Arial"/>
                <a:ea typeface="Arial"/>
                <a:cs typeface="Arial"/>
                <a:sym typeface="Arial"/>
              </a:rPr>
              <a:t>Parmi les indices d’une transformation chimique, on peut citer le changement de couleur. Cependant, dans cette situation, il ne s’agit pas d’une transformation chimique : la couleur verte provient  du sirop de menthe. On observe donc seulement un mélange.</a:t>
            </a:r>
            <a:endParaRPr/>
          </a:p>
        </p:txBody>
      </p:sp>
      <p:grpSp>
        <p:nvGrpSpPr>
          <p:cNvPr id="753" name="Google Shape;753;p14"/>
          <p:cNvGrpSpPr/>
          <p:nvPr/>
        </p:nvGrpSpPr>
        <p:grpSpPr>
          <a:xfrm>
            <a:off x="11803806" y="34503"/>
            <a:ext cx="232364" cy="304873"/>
            <a:chOff x="3292012" y="1302714"/>
            <a:chExt cx="867138" cy="384316"/>
          </a:xfrm>
        </p:grpSpPr>
        <p:sp>
          <p:nvSpPr>
            <p:cNvPr id="754" name="Google Shape;754;p14"/>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rgbClr val="F7C475"/>
                </a:solidFill>
                <a:latin typeface="Arial"/>
                <a:ea typeface="Arial"/>
                <a:cs typeface="Arial"/>
                <a:sym typeface="Arial"/>
              </a:endParaRPr>
            </a:p>
          </p:txBody>
        </p:sp>
        <p:sp>
          <p:nvSpPr>
            <p:cNvPr id="755" name="Google Shape;755;p14"/>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756" name="Google Shape;756;p14"/>
          <p:cNvGrpSpPr/>
          <p:nvPr/>
        </p:nvGrpSpPr>
        <p:grpSpPr>
          <a:xfrm>
            <a:off x="11068320" y="186939"/>
            <a:ext cx="724840" cy="625508"/>
            <a:chOff x="779844" y="4335989"/>
            <a:chExt cx="563238" cy="575842"/>
          </a:xfrm>
        </p:grpSpPr>
        <p:pic>
          <p:nvPicPr>
            <p:cNvPr descr="Une image contenant Dessin animé, clipart, Animation, illustration&#10;&#10;Description générée automatiquement" id="757" name="Google Shape;757;p14"/>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758" name="Google Shape;758;p14"/>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759" name="Google Shape;759;p14"/>
          <p:cNvSpPr txBox="1"/>
          <p:nvPr/>
        </p:nvSpPr>
        <p:spPr>
          <a:xfrm>
            <a:off x="2150540" y="3654972"/>
            <a:ext cx="9093863" cy="461665"/>
          </a:xfrm>
          <a:prstGeom prst="rect">
            <a:avLst/>
          </a:prstGeom>
          <a:solidFill>
            <a:srgbClr val="C0E4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400">
                <a:solidFill>
                  <a:schemeClr val="dk1"/>
                </a:solidFill>
                <a:latin typeface="Arial"/>
                <a:ea typeface="Arial"/>
                <a:cs typeface="Arial"/>
                <a:sym typeface="Arial"/>
              </a:rPr>
              <a:t>L’eau et le sirop de menthe ont subi une transformation chimique?</a:t>
            </a:r>
            <a:endParaRPr/>
          </a:p>
        </p:txBody>
      </p:sp>
      <p:sp>
        <p:nvSpPr>
          <p:cNvPr id="760" name="Google Shape;760;p14"/>
          <p:cNvSpPr/>
          <p:nvPr/>
        </p:nvSpPr>
        <p:spPr>
          <a:xfrm>
            <a:off x="2150541" y="4687943"/>
            <a:ext cx="2383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Arial"/>
                <a:ea typeface="Arial"/>
                <a:cs typeface="Arial"/>
                <a:sym typeface="Arial"/>
              </a:rPr>
              <a:t>Vrai</a:t>
            </a:r>
            <a:endParaRPr/>
          </a:p>
        </p:txBody>
      </p:sp>
      <p:sp>
        <p:nvSpPr>
          <p:cNvPr id="761" name="Google Shape;761;p14"/>
          <p:cNvSpPr/>
          <p:nvPr/>
        </p:nvSpPr>
        <p:spPr>
          <a:xfrm>
            <a:off x="7658184" y="4687943"/>
            <a:ext cx="2383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Arial"/>
                <a:ea typeface="Arial"/>
                <a:cs typeface="Arial"/>
                <a:sym typeface="Arial"/>
              </a:rPr>
              <a:t>Faux</a:t>
            </a:r>
            <a:endParaRPr/>
          </a:p>
        </p:txBody>
      </p:sp>
      <p:pic>
        <p:nvPicPr>
          <p:cNvPr descr="Coche avec un remplissage uni" id="762" name="Google Shape;762;p14"/>
          <p:cNvPicPr preferRelativeResize="0"/>
          <p:nvPr/>
        </p:nvPicPr>
        <p:blipFill rotWithShape="1">
          <a:blip r:embed="rId4">
            <a:alphaModFix/>
          </a:blip>
          <a:srcRect b="0" l="0" r="0" t="0"/>
          <a:stretch/>
        </p:blipFill>
        <p:spPr>
          <a:xfrm>
            <a:off x="8507406" y="5020972"/>
            <a:ext cx="684830" cy="684830"/>
          </a:xfrm>
          <a:prstGeom prst="rect">
            <a:avLst/>
          </a:prstGeom>
          <a:noFill/>
          <a:ln>
            <a:noFill/>
          </a:ln>
        </p:spPr>
      </p:pic>
      <p:grpSp>
        <p:nvGrpSpPr>
          <p:cNvPr id="763" name="Google Shape;763;p14"/>
          <p:cNvGrpSpPr/>
          <p:nvPr/>
        </p:nvGrpSpPr>
        <p:grpSpPr>
          <a:xfrm>
            <a:off x="2166796" y="1241121"/>
            <a:ext cx="9476936" cy="2187879"/>
            <a:chOff x="2166796" y="1241121"/>
            <a:chExt cx="9476936" cy="2187879"/>
          </a:xfrm>
        </p:grpSpPr>
        <p:pic>
          <p:nvPicPr>
            <p:cNvPr id="764" name="Google Shape;764;p14"/>
            <p:cNvPicPr preferRelativeResize="0"/>
            <p:nvPr/>
          </p:nvPicPr>
          <p:blipFill rotWithShape="1">
            <a:blip r:embed="rId5">
              <a:alphaModFix/>
            </a:blip>
            <a:srcRect b="0" l="0" r="0" t="0"/>
            <a:stretch/>
          </p:blipFill>
          <p:spPr>
            <a:xfrm>
              <a:off x="8880941" y="1241121"/>
              <a:ext cx="907857" cy="1818547"/>
            </a:xfrm>
            <a:prstGeom prst="rect">
              <a:avLst/>
            </a:prstGeom>
            <a:noFill/>
            <a:ln>
              <a:noFill/>
            </a:ln>
          </p:spPr>
        </p:pic>
        <p:sp>
          <p:nvSpPr>
            <p:cNvPr id="765" name="Google Shape;765;p14"/>
            <p:cNvSpPr txBox="1"/>
            <p:nvPr/>
          </p:nvSpPr>
          <p:spPr>
            <a:xfrm>
              <a:off x="2166796" y="3059668"/>
              <a:ext cx="13685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Arial"/>
                  <a:ea typeface="Arial"/>
                  <a:cs typeface="Arial"/>
                  <a:sym typeface="Arial"/>
                </a:rPr>
                <a:t>État initial</a:t>
              </a:r>
              <a:endParaRPr/>
            </a:p>
          </p:txBody>
        </p:sp>
        <p:sp>
          <p:nvSpPr>
            <p:cNvPr id="766" name="Google Shape;766;p14"/>
            <p:cNvSpPr txBox="1"/>
            <p:nvPr/>
          </p:nvSpPr>
          <p:spPr>
            <a:xfrm>
              <a:off x="8864318" y="3059668"/>
              <a:ext cx="277941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Arial"/>
                  <a:ea typeface="Arial"/>
                  <a:cs typeface="Arial"/>
                  <a:sym typeface="Arial"/>
                </a:rPr>
                <a:t>État final</a:t>
              </a:r>
              <a:endParaRPr/>
            </a:p>
          </p:txBody>
        </p:sp>
        <p:grpSp>
          <p:nvGrpSpPr>
            <p:cNvPr id="767" name="Google Shape;767;p14"/>
            <p:cNvGrpSpPr/>
            <p:nvPr/>
          </p:nvGrpSpPr>
          <p:grpSpPr>
            <a:xfrm>
              <a:off x="4237022" y="1689571"/>
              <a:ext cx="3796421" cy="586527"/>
              <a:chOff x="4237022" y="1689571"/>
              <a:chExt cx="3796421" cy="586527"/>
            </a:xfrm>
          </p:grpSpPr>
          <p:sp>
            <p:nvSpPr>
              <p:cNvPr id="768" name="Google Shape;768;p14"/>
              <p:cNvSpPr/>
              <p:nvPr/>
            </p:nvSpPr>
            <p:spPr>
              <a:xfrm>
                <a:off x="4237022" y="2018924"/>
                <a:ext cx="3702867" cy="257174"/>
              </a:xfrm>
              <a:prstGeom prst="rightArrow">
                <a:avLst>
                  <a:gd fmla="val 50000" name="adj1"/>
                  <a:gd fmla="val 50000" name="adj2"/>
                </a:avLst>
              </a:prstGeom>
              <a:solidFill>
                <a:schemeClr val="accent1"/>
              </a:solidFill>
              <a:ln cap="flat" cmpd="sng" w="19050">
                <a:solidFill>
                  <a:srgbClr val="08283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69" name="Google Shape;769;p14"/>
              <p:cNvSpPr txBox="1"/>
              <p:nvPr/>
            </p:nvSpPr>
            <p:spPr>
              <a:xfrm>
                <a:off x="4252113" y="1689571"/>
                <a:ext cx="378133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Arial"/>
                    <a:ea typeface="Arial"/>
                    <a:cs typeface="Arial"/>
                    <a:sym typeface="Arial"/>
                  </a:rPr>
                  <a:t>Après agitation par une cuillère</a:t>
                </a:r>
                <a:endParaRPr/>
              </a:p>
            </p:txBody>
          </p:sp>
        </p:grpSp>
        <p:pic>
          <p:nvPicPr>
            <p:cNvPr id="770" name="Google Shape;770;p14"/>
            <p:cNvPicPr preferRelativeResize="0"/>
            <p:nvPr/>
          </p:nvPicPr>
          <p:blipFill rotWithShape="1">
            <a:blip r:embed="rId6">
              <a:alphaModFix/>
            </a:blip>
            <a:srcRect b="0" l="0" r="0" t="0"/>
            <a:stretch/>
          </p:blipFill>
          <p:spPr>
            <a:xfrm>
              <a:off x="2166796" y="1287405"/>
              <a:ext cx="965703" cy="1726956"/>
            </a:xfrm>
            <a:prstGeom prst="ellipse">
              <a:avLst/>
            </a:prstGeom>
            <a:noFill/>
            <a:ln>
              <a:noFill/>
            </a:ln>
          </p:spPr>
        </p:pic>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4" name="Shape 774"/>
        <p:cNvGrpSpPr/>
        <p:nvPr/>
      </p:nvGrpSpPr>
      <p:grpSpPr>
        <a:xfrm>
          <a:off x="0" y="0"/>
          <a:ext cx="0" cy="0"/>
          <a:chOff x="0" y="0"/>
          <a:chExt cx="0" cy="0"/>
        </a:xfrm>
      </p:grpSpPr>
      <p:sp>
        <p:nvSpPr>
          <p:cNvPr id="775" name="Google Shape;775;p15"/>
          <p:cNvSpPr txBox="1"/>
          <p:nvPr/>
        </p:nvSpPr>
        <p:spPr>
          <a:xfrm>
            <a:off x="380409" y="575046"/>
            <a:ext cx="11177182"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Les élèves répondent sur leurs ardoises ou oralement. Ils doivent verbaliser leur raisonnement.</a:t>
            </a:r>
            <a:endParaRPr/>
          </a:p>
        </p:txBody>
      </p:sp>
      <p:sp>
        <p:nvSpPr>
          <p:cNvPr id="776" name="Google Shape;776;p15"/>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Passons maintenant à la question suivante:</a:t>
            </a:r>
            <a:endParaRPr/>
          </a:p>
        </p:txBody>
      </p:sp>
      <p:grpSp>
        <p:nvGrpSpPr>
          <p:cNvPr id="777" name="Google Shape;777;p15"/>
          <p:cNvGrpSpPr/>
          <p:nvPr/>
        </p:nvGrpSpPr>
        <p:grpSpPr>
          <a:xfrm>
            <a:off x="11803806" y="34503"/>
            <a:ext cx="232364" cy="304873"/>
            <a:chOff x="3292012" y="1302714"/>
            <a:chExt cx="867138" cy="384316"/>
          </a:xfrm>
        </p:grpSpPr>
        <p:sp>
          <p:nvSpPr>
            <p:cNvPr id="778" name="Google Shape;778;p15"/>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779" name="Google Shape;779;p15"/>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780" name="Google Shape;780;p15"/>
          <p:cNvGrpSpPr/>
          <p:nvPr/>
        </p:nvGrpSpPr>
        <p:grpSpPr>
          <a:xfrm>
            <a:off x="11068320" y="186939"/>
            <a:ext cx="724840" cy="625508"/>
            <a:chOff x="779844" y="4335989"/>
            <a:chExt cx="563238" cy="575842"/>
          </a:xfrm>
        </p:grpSpPr>
        <p:pic>
          <p:nvPicPr>
            <p:cNvPr descr="Une image contenant Dessin animé, clipart, Animation, illustration&#10;&#10;Description générée automatiquement" id="781" name="Google Shape;781;p15"/>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782" name="Google Shape;782;p15"/>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pic>
        <p:nvPicPr>
          <p:cNvPr id="783" name="Google Shape;783;p15"/>
          <p:cNvPicPr preferRelativeResize="0"/>
          <p:nvPr/>
        </p:nvPicPr>
        <p:blipFill rotWithShape="1">
          <a:blip r:embed="rId4">
            <a:alphaModFix/>
          </a:blip>
          <a:srcRect b="0" l="0" r="0" t="0"/>
          <a:stretch/>
        </p:blipFill>
        <p:spPr>
          <a:xfrm>
            <a:off x="2387539" y="1267952"/>
            <a:ext cx="1571845" cy="1848108"/>
          </a:xfrm>
          <a:prstGeom prst="rect">
            <a:avLst/>
          </a:prstGeom>
          <a:noFill/>
          <a:ln>
            <a:noFill/>
          </a:ln>
        </p:spPr>
      </p:pic>
      <p:pic>
        <p:nvPicPr>
          <p:cNvPr id="784" name="Google Shape;784;p15"/>
          <p:cNvPicPr preferRelativeResize="0"/>
          <p:nvPr/>
        </p:nvPicPr>
        <p:blipFill rotWithShape="1">
          <a:blip r:embed="rId5">
            <a:alphaModFix/>
          </a:blip>
          <a:srcRect b="0" l="0" r="0" t="0"/>
          <a:stretch/>
        </p:blipFill>
        <p:spPr>
          <a:xfrm>
            <a:off x="8232618" y="1267952"/>
            <a:ext cx="1662555" cy="1848108"/>
          </a:xfrm>
          <a:prstGeom prst="rect">
            <a:avLst/>
          </a:prstGeom>
          <a:noFill/>
          <a:ln>
            <a:noFill/>
          </a:ln>
        </p:spPr>
      </p:pic>
      <p:sp>
        <p:nvSpPr>
          <p:cNvPr id="785" name="Google Shape;785;p15"/>
          <p:cNvSpPr txBox="1"/>
          <p:nvPr/>
        </p:nvSpPr>
        <p:spPr>
          <a:xfrm>
            <a:off x="2569677" y="3177967"/>
            <a:ext cx="277941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État initial</a:t>
            </a:r>
            <a:endParaRPr/>
          </a:p>
        </p:txBody>
      </p:sp>
      <p:sp>
        <p:nvSpPr>
          <p:cNvPr id="786" name="Google Shape;786;p15"/>
          <p:cNvSpPr txBox="1"/>
          <p:nvPr/>
        </p:nvSpPr>
        <p:spPr>
          <a:xfrm>
            <a:off x="8398600" y="3134834"/>
            <a:ext cx="277941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État final</a:t>
            </a:r>
            <a:endParaRPr/>
          </a:p>
        </p:txBody>
      </p:sp>
      <p:sp>
        <p:nvSpPr>
          <p:cNvPr id="787" name="Google Shape;787;p15"/>
          <p:cNvSpPr txBox="1"/>
          <p:nvPr/>
        </p:nvSpPr>
        <p:spPr>
          <a:xfrm>
            <a:off x="2150541" y="3654972"/>
            <a:ext cx="789091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L’assiette en cuivre a subit une transformation physique</a:t>
            </a:r>
            <a:endParaRPr/>
          </a:p>
        </p:txBody>
      </p:sp>
      <p:sp>
        <p:nvSpPr>
          <p:cNvPr id="788" name="Google Shape;788;p15"/>
          <p:cNvSpPr/>
          <p:nvPr/>
        </p:nvSpPr>
        <p:spPr>
          <a:xfrm>
            <a:off x="2150541" y="4687943"/>
            <a:ext cx="2383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Vrai</a:t>
            </a:r>
            <a:endParaRPr/>
          </a:p>
        </p:txBody>
      </p:sp>
      <p:sp>
        <p:nvSpPr>
          <p:cNvPr id="789" name="Google Shape;789;p15"/>
          <p:cNvSpPr/>
          <p:nvPr/>
        </p:nvSpPr>
        <p:spPr>
          <a:xfrm>
            <a:off x="7658184" y="4687943"/>
            <a:ext cx="2383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Faux</a:t>
            </a:r>
            <a:endParaRPr/>
          </a:p>
        </p:txBody>
      </p:sp>
      <p:sp>
        <p:nvSpPr>
          <p:cNvPr id="790" name="Google Shape;790;p15"/>
          <p:cNvSpPr/>
          <p:nvPr/>
        </p:nvSpPr>
        <p:spPr>
          <a:xfrm>
            <a:off x="4237022" y="2018924"/>
            <a:ext cx="3702867" cy="257174"/>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91" name="Google Shape;791;p15"/>
          <p:cNvSpPr txBox="1"/>
          <p:nvPr/>
        </p:nvSpPr>
        <p:spPr>
          <a:xfrm>
            <a:off x="4252113" y="1689571"/>
            <a:ext cx="378133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Après quelques mois en air humide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5" name="Shape 795"/>
        <p:cNvGrpSpPr/>
        <p:nvPr/>
      </p:nvGrpSpPr>
      <p:grpSpPr>
        <a:xfrm>
          <a:off x="0" y="0"/>
          <a:ext cx="0" cy="0"/>
          <a:chOff x="0" y="0"/>
          <a:chExt cx="0" cy="0"/>
        </a:xfrm>
      </p:grpSpPr>
      <p:sp>
        <p:nvSpPr>
          <p:cNvPr id="796" name="Google Shape;796;p16"/>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400">
                <a:solidFill>
                  <a:srgbClr val="A5A5A5"/>
                </a:solidFill>
                <a:latin typeface="Calibri"/>
                <a:ea typeface="Calibri"/>
                <a:cs typeface="Calibri"/>
                <a:sym typeface="Calibri"/>
              </a:rPr>
              <a:t>Ici, il s’agit d’une transformation chimique. L’indice observable est le changement de couleur de l’assiette ainsi que l’apparition d’une nouvelle substance de couleur vert-gris. </a:t>
            </a:r>
            <a:endParaRPr b="1" sz="1400">
              <a:solidFill>
                <a:srgbClr val="A5A5A5"/>
              </a:solidFill>
              <a:latin typeface="Calibri"/>
              <a:ea typeface="Calibri"/>
              <a:cs typeface="Calibri"/>
              <a:sym typeface="Calibri"/>
            </a:endParaRPr>
          </a:p>
        </p:txBody>
      </p:sp>
      <p:grpSp>
        <p:nvGrpSpPr>
          <p:cNvPr id="797" name="Google Shape;797;p16"/>
          <p:cNvGrpSpPr/>
          <p:nvPr/>
        </p:nvGrpSpPr>
        <p:grpSpPr>
          <a:xfrm>
            <a:off x="11803806" y="34503"/>
            <a:ext cx="232364" cy="304873"/>
            <a:chOff x="3292012" y="1302714"/>
            <a:chExt cx="867138" cy="384316"/>
          </a:xfrm>
        </p:grpSpPr>
        <p:sp>
          <p:nvSpPr>
            <p:cNvPr id="798" name="Google Shape;798;p16"/>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799" name="Google Shape;799;p16"/>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800" name="Google Shape;800;p16"/>
          <p:cNvPicPr preferRelativeResize="0"/>
          <p:nvPr/>
        </p:nvPicPr>
        <p:blipFill rotWithShape="1">
          <a:blip r:embed="rId3">
            <a:alphaModFix/>
          </a:blip>
          <a:srcRect b="0" l="0" r="0" t="0"/>
          <a:stretch/>
        </p:blipFill>
        <p:spPr>
          <a:xfrm>
            <a:off x="11231930" y="186939"/>
            <a:ext cx="583170" cy="583170"/>
          </a:xfrm>
          <a:prstGeom prst="rect">
            <a:avLst/>
          </a:prstGeom>
          <a:noFill/>
          <a:ln>
            <a:noFill/>
          </a:ln>
        </p:spPr>
      </p:pic>
      <p:sp>
        <p:nvSpPr>
          <p:cNvPr id="801" name="Google Shape;801;p16"/>
          <p:cNvSpPr txBox="1"/>
          <p:nvPr/>
        </p:nvSpPr>
        <p:spPr>
          <a:xfrm>
            <a:off x="380409" y="575046"/>
            <a:ext cx="11177182"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explicite la réponse et corrige les conceptions erronées des élèves.</a:t>
            </a:r>
            <a:endParaRPr/>
          </a:p>
        </p:txBody>
      </p:sp>
      <p:pic>
        <p:nvPicPr>
          <p:cNvPr id="802" name="Google Shape;802;p16"/>
          <p:cNvPicPr preferRelativeResize="0"/>
          <p:nvPr/>
        </p:nvPicPr>
        <p:blipFill rotWithShape="1">
          <a:blip r:embed="rId4">
            <a:alphaModFix/>
          </a:blip>
          <a:srcRect b="0" l="0" r="0" t="0"/>
          <a:stretch/>
        </p:blipFill>
        <p:spPr>
          <a:xfrm>
            <a:off x="2387539" y="1267952"/>
            <a:ext cx="1571845" cy="1848108"/>
          </a:xfrm>
          <a:prstGeom prst="rect">
            <a:avLst/>
          </a:prstGeom>
          <a:noFill/>
          <a:ln>
            <a:noFill/>
          </a:ln>
        </p:spPr>
      </p:pic>
      <p:pic>
        <p:nvPicPr>
          <p:cNvPr id="803" name="Google Shape;803;p16"/>
          <p:cNvPicPr preferRelativeResize="0"/>
          <p:nvPr/>
        </p:nvPicPr>
        <p:blipFill rotWithShape="1">
          <a:blip r:embed="rId5">
            <a:alphaModFix/>
          </a:blip>
          <a:srcRect b="0" l="0" r="0" t="0"/>
          <a:stretch/>
        </p:blipFill>
        <p:spPr>
          <a:xfrm>
            <a:off x="8232618" y="1267952"/>
            <a:ext cx="1662555" cy="1848108"/>
          </a:xfrm>
          <a:prstGeom prst="rect">
            <a:avLst/>
          </a:prstGeom>
          <a:noFill/>
          <a:ln>
            <a:noFill/>
          </a:ln>
        </p:spPr>
      </p:pic>
      <p:sp>
        <p:nvSpPr>
          <p:cNvPr id="804" name="Google Shape;804;p16"/>
          <p:cNvSpPr txBox="1"/>
          <p:nvPr/>
        </p:nvSpPr>
        <p:spPr>
          <a:xfrm>
            <a:off x="2569677" y="3177967"/>
            <a:ext cx="277941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État initial</a:t>
            </a:r>
            <a:endParaRPr/>
          </a:p>
        </p:txBody>
      </p:sp>
      <p:sp>
        <p:nvSpPr>
          <p:cNvPr id="805" name="Google Shape;805;p16"/>
          <p:cNvSpPr txBox="1"/>
          <p:nvPr/>
        </p:nvSpPr>
        <p:spPr>
          <a:xfrm>
            <a:off x="8398600" y="3134834"/>
            <a:ext cx="277941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État final</a:t>
            </a:r>
            <a:endParaRPr/>
          </a:p>
        </p:txBody>
      </p:sp>
      <p:sp>
        <p:nvSpPr>
          <p:cNvPr id="806" name="Google Shape;806;p16"/>
          <p:cNvSpPr txBox="1"/>
          <p:nvPr/>
        </p:nvSpPr>
        <p:spPr>
          <a:xfrm>
            <a:off x="2150541" y="3654972"/>
            <a:ext cx="789091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L’assiette en cuivre a subit une transformation physique</a:t>
            </a:r>
            <a:endParaRPr/>
          </a:p>
        </p:txBody>
      </p:sp>
      <p:sp>
        <p:nvSpPr>
          <p:cNvPr id="807" name="Google Shape;807;p16"/>
          <p:cNvSpPr/>
          <p:nvPr/>
        </p:nvSpPr>
        <p:spPr>
          <a:xfrm>
            <a:off x="2150541" y="4687943"/>
            <a:ext cx="2383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Vrai</a:t>
            </a:r>
            <a:endParaRPr/>
          </a:p>
        </p:txBody>
      </p:sp>
      <p:sp>
        <p:nvSpPr>
          <p:cNvPr id="808" name="Google Shape;808;p16"/>
          <p:cNvSpPr/>
          <p:nvPr/>
        </p:nvSpPr>
        <p:spPr>
          <a:xfrm>
            <a:off x="7658184" y="4687943"/>
            <a:ext cx="238327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Faux</a:t>
            </a:r>
            <a:endParaRPr/>
          </a:p>
        </p:txBody>
      </p:sp>
      <p:pic>
        <p:nvPicPr>
          <p:cNvPr descr="Coche avec un remplissage uni" id="809" name="Google Shape;809;p16"/>
          <p:cNvPicPr preferRelativeResize="0"/>
          <p:nvPr/>
        </p:nvPicPr>
        <p:blipFill rotWithShape="1">
          <a:blip r:embed="rId6">
            <a:alphaModFix/>
          </a:blip>
          <a:srcRect b="0" l="0" r="0" t="0"/>
          <a:stretch/>
        </p:blipFill>
        <p:spPr>
          <a:xfrm>
            <a:off x="8507406" y="5020972"/>
            <a:ext cx="684830" cy="684830"/>
          </a:xfrm>
          <a:prstGeom prst="rect">
            <a:avLst/>
          </a:prstGeom>
          <a:noFill/>
          <a:ln>
            <a:noFill/>
          </a:ln>
        </p:spPr>
      </p:pic>
      <p:sp>
        <p:nvSpPr>
          <p:cNvPr id="810" name="Google Shape;810;p16"/>
          <p:cNvSpPr/>
          <p:nvPr/>
        </p:nvSpPr>
        <p:spPr>
          <a:xfrm>
            <a:off x="4237022" y="2018924"/>
            <a:ext cx="3702867" cy="257174"/>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11" name="Google Shape;811;p16"/>
          <p:cNvSpPr txBox="1"/>
          <p:nvPr/>
        </p:nvSpPr>
        <p:spPr>
          <a:xfrm>
            <a:off x="4252113" y="1689571"/>
            <a:ext cx="378133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Après quelques mois en air humide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5" name="Shape 815"/>
        <p:cNvGrpSpPr/>
        <p:nvPr/>
      </p:nvGrpSpPr>
      <p:grpSpPr>
        <a:xfrm>
          <a:off x="0" y="0"/>
          <a:ext cx="0" cy="0"/>
          <a:chOff x="0" y="0"/>
          <a:chExt cx="0" cy="0"/>
        </a:xfrm>
      </p:grpSpPr>
      <p:sp>
        <p:nvSpPr>
          <p:cNvPr id="816" name="Google Shape;816;p17"/>
          <p:cNvSpPr txBox="1"/>
          <p:nvPr/>
        </p:nvSpPr>
        <p:spPr>
          <a:xfrm>
            <a:off x="380409" y="575046"/>
            <a:ext cx="11177182"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Les élèves répondent sur leurs ardoises ou oralement. Ils doivent verbaliser leur raisonnement.</a:t>
            </a:r>
            <a:endParaRPr/>
          </a:p>
        </p:txBody>
      </p:sp>
      <p:sp>
        <p:nvSpPr>
          <p:cNvPr id="817" name="Google Shape;817;p17"/>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Terminons par cette situation ou un enfant souffle dans l’eau de chaux " ماء الجير "  contenue  dans un verre.</a:t>
            </a:r>
            <a:endParaRPr/>
          </a:p>
        </p:txBody>
      </p:sp>
      <p:grpSp>
        <p:nvGrpSpPr>
          <p:cNvPr id="818" name="Google Shape;818;p17"/>
          <p:cNvGrpSpPr/>
          <p:nvPr/>
        </p:nvGrpSpPr>
        <p:grpSpPr>
          <a:xfrm>
            <a:off x="11803806" y="34503"/>
            <a:ext cx="232364" cy="304873"/>
            <a:chOff x="3292012" y="1302714"/>
            <a:chExt cx="867138" cy="384316"/>
          </a:xfrm>
        </p:grpSpPr>
        <p:sp>
          <p:nvSpPr>
            <p:cNvPr id="819" name="Google Shape;819;p17"/>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820" name="Google Shape;820;p17"/>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grpSp>
        <p:nvGrpSpPr>
          <p:cNvPr id="821" name="Google Shape;821;p17"/>
          <p:cNvGrpSpPr/>
          <p:nvPr/>
        </p:nvGrpSpPr>
        <p:grpSpPr>
          <a:xfrm>
            <a:off x="11068320" y="186939"/>
            <a:ext cx="724840" cy="625508"/>
            <a:chOff x="779844" y="4335989"/>
            <a:chExt cx="563238" cy="575842"/>
          </a:xfrm>
        </p:grpSpPr>
        <p:pic>
          <p:nvPicPr>
            <p:cNvPr descr="Une image contenant Dessin animé, clipart, Animation, illustration&#10;&#10;Description générée automatiquement" id="822" name="Google Shape;822;p17"/>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823" name="Google Shape;823;p17"/>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824" name="Google Shape;824;p17"/>
          <p:cNvSpPr txBox="1"/>
          <p:nvPr/>
        </p:nvSpPr>
        <p:spPr>
          <a:xfrm>
            <a:off x="2150541" y="3654972"/>
            <a:ext cx="789091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Une transformation chimique a lieu dans le verre</a:t>
            </a:r>
            <a:endParaRPr/>
          </a:p>
        </p:txBody>
      </p:sp>
      <p:sp>
        <p:nvSpPr>
          <p:cNvPr id="825" name="Google Shape;825;p17"/>
          <p:cNvSpPr/>
          <p:nvPr/>
        </p:nvSpPr>
        <p:spPr>
          <a:xfrm>
            <a:off x="3328973" y="4717931"/>
            <a:ext cx="95717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Vrai</a:t>
            </a:r>
            <a:endParaRPr/>
          </a:p>
        </p:txBody>
      </p:sp>
      <p:sp>
        <p:nvSpPr>
          <p:cNvPr id="826" name="Google Shape;826;p17"/>
          <p:cNvSpPr/>
          <p:nvPr/>
        </p:nvSpPr>
        <p:spPr>
          <a:xfrm>
            <a:off x="2887730" y="471417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827" name="Google Shape;827;p17"/>
          <p:cNvSpPr/>
          <p:nvPr/>
        </p:nvSpPr>
        <p:spPr>
          <a:xfrm>
            <a:off x="7723889" y="469892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id="828" name="Google Shape;828;p17"/>
          <p:cNvPicPr preferRelativeResize="0"/>
          <p:nvPr/>
        </p:nvPicPr>
        <p:blipFill rotWithShape="1">
          <a:blip r:embed="rId4">
            <a:alphaModFix/>
          </a:blip>
          <a:srcRect b="0" l="0" r="0" t="0"/>
          <a:stretch/>
        </p:blipFill>
        <p:spPr>
          <a:xfrm>
            <a:off x="2560221" y="1306868"/>
            <a:ext cx="1440478" cy="2122132"/>
          </a:xfrm>
          <a:prstGeom prst="rect">
            <a:avLst/>
          </a:prstGeom>
          <a:noFill/>
          <a:ln>
            <a:noFill/>
          </a:ln>
          <a:effectLst>
            <a:outerShdw blurRad="190500" rotWithShape="0" algn="tl">
              <a:srgbClr val="000000">
                <a:alpha val="69803"/>
              </a:srgbClr>
            </a:outerShdw>
          </a:effectLst>
        </p:spPr>
      </p:pic>
      <p:pic>
        <p:nvPicPr>
          <p:cNvPr id="829" name="Google Shape;829;p17"/>
          <p:cNvPicPr preferRelativeResize="0"/>
          <p:nvPr/>
        </p:nvPicPr>
        <p:blipFill rotWithShape="1">
          <a:blip r:embed="rId5">
            <a:alphaModFix/>
          </a:blip>
          <a:srcRect b="0" l="0" r="0" t="0"/>
          <a:stretch/>
        </p:blipFill>
        <p:spPr>
          <a:xfrm>
            <a:off x="8412536" y="1193844"/>
            <a:ext cx="1518119" cy="2124469"/>
          </a:xfrm>
          <a:prstGeom prst="rect">
            <a:avLst/>
          </a:prstGeom>
          <a:noFill/>
          <a:ln>
            <a:noFill/>
          </a:ln>
          <a:effectLst>
            <a:outerShdw blurRad="190500" rotWithShape="0" algn="tl">
              <a:srgbClr val="000000">
                <a:alpha val="69803"/>
              </a:srgbClr>
            </a:outerShdw>
          </a:effectLst>
        </p:spPr>
      </p:pic>
      <p:sp>
        <p:nvSpPr>
          <p:cNvPr id="830" name="Google Shape;830;p17"/>
          <p:cNvSpPr/>
          <p:nvPr/>
        </p:nvSpPr>
        <p:spPr>
          <a:xfrm>
            <a:off x="4237022" y="2018924"/>
            <a:ext cx="3702867" cy="257174"/>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31" name="Google Shape;831;p17"/>
          <p:cNvSpPr txBox="1"/>
          <p:nvPr/>
        </p:nvSpPr>
        <p:spPr>
          <a:xfrm>
            <a:off x="4252113" y="1689571"/>
            <a:ext cx="446637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Après avoir soufflé dans l’eau de chaux</a:t>
            </a:r>
            <a:endParaRPr/>
          </a:p>
        </p:txBody>
      </p:sp>
      <p:sp>
        <p:nvSpPr>
          <p:cNvPr id="832" name="Google Shape;832;p17"/>
          <p:cNvSpPr/>
          <p:nvPr/>
        </p:nvSpPr>
        <p:spPr>
          <a:xfrm>
            <a:off x="8155889" y="4697844"/>
            <a:ext cx="95717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Faux</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6" name="Shape 836"/>
        <p:cNvGrpSpPr/>
        <p:nvPr/>
      </p:nvGrpSpPr>
      <p:grpSpPr>
        <a:xfrm>
          <a:off x="0" y="0"/>
          <a:ext cx="0" cy="0"/>
          <a:chOff x="0" y="0"/>
          <a:chExt cx="0" cy="0"/>
        </a:xfrm>
      </p:grpSpPr>
      <p:sp>
        <p:nvSpPr>
          <p:cNvPr id="837" name="Google Shape;837;p18"/>
          <p:cNvSpPr txBox="1"/>
          <p:nvPr/>
        </p:nvSpPr>
        <p:spPr>
          <a:xfrm>
            <a:off x="761260" y="18694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Il est clair qu’une transformation chimique a eu lieu : l’eau de chaux est devenue trouble et une substance blanche s’est formée.</a:t>
            </a:r>
            <a:endParaRPr/>
          </a:p>
        </p:txBody>
      </p:sp>
      <p:grpSp>
        <p:nvGrpSpPr>
          <p:cNvPr id="838" name="Google Shape;838;p18"/>
          <p:cNvGrpSpPr/>
          <p:nvPr/>
        </p:nvGrpSpPr>
        <p:grpSpPr>
          <a:xfrm>
            <a:off x="11803806" y="34503"/>
            <a:ext cx="232364" cy="304873"/>
            <a:chOff x="3292012" y="1302714"/>
            <a:chExt cx="867138" cy="384316"/>
          </a:xfrm>
        </p:grpSpPr>
        <p:sp>
          <p:nvSpPr>
            <p:cNvPr id="839" name="Google Shape;839;p18"/>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840" name="Google Shape;840;p18"/>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841" name="Google Shape;841;p18"/>
          <p:cNvPicPr preferRelativeResize="0"/>
          <p:nvPr/>
        </p:nvPicPr>
        <p:blipFill rotWithShape="1">
          <a:blip r:embed="rId3">
            <a:alphaModFix/>
          </a:blip>
          <a:srcRect b="0" l="0" r="0" t="0"/>
          <a:stretch/>
        </p:blipFill>
        <p:spPr>
          <a:xfrm>
            <a:off x="11231930" y="186939"/>
            <a:ext cx="583170" cy="583170"/>
          </a:xfrm>
          <a:prstGeom prst="rect">
            <a:avLst/>
          </a:prstGeom>
          <a:noFill/>
          <a:ln>
            <a:noFill/>
          </a:ln>
        </p:spPr>
      </p:pic>
      <p:sp>
        <p:nvSpPr>
          <p:cNvPr id="842" name="Google Shape;842;p18"/>
          <p:cNvSpPr txBox="1"/>
          <p:nvPr/>
        </p:nvSpPr>
        <p:spPr>
          <a:xfrm>
            <a:off x="380409" y="575046"/>
            <a:ext cx="11177182"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explicite la réponse et corrige les conceptions erronées des élèves.</a:t>
            </a:r>
            <a:endParaRPr/>
          </a:p>
        </p:txBody>
      </p:sp>
      <p:sp>
        <p:nvSpPr>
          <p:cNvPr id="843" name="Google Shape;843;p18"/>
          <p:cNvSpPr txBox="1"/>
          <p:nvPr/>
        </p:nvSpPr>
        <p:spPr>
          <a:xfrm>
            <a:off x="2150541" y="3654972"/>
            <a:ext cx="789091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Une transformation chimique a lieu dans le verre</a:t>
            </a:r>
            <a:endParaRPr/>
          </a:p>
        </p:txBody>
      </p:sp>
      <p:sp>
        <p:nvSpPr>
          <p:cNvPr id="844" name="Google Shape;844;p18"/>
          <p:cNvSpPr/>
          <p:nvPr/>
        </p:nvSpPr>
        <p:spPr>
          <a:xfrm>
            <a:off x="3328973" y="4717931"/>
            <a:ext cx="95717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Vrai</a:t>
            </a:r>
            <a:endParaRPr/>
          </a:p>
        </p:txBody>
      </p:sp>
      <p:sp>
        <p:nvSpPr>
          <p:cNvPr id="845" name="Google Shape;845;p18"/>
          <p:cNvSpPr/>
          <p:nvPr/>
        </p:nvSpPr>
        <p:spPr>
          <a:xfrm>
            <a:off x="2887730" y="471417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846" name="Google Shape;846;p18"/>
          <p:cNvSpPr/>
          <p:nvPr/>
        </p:nvSpPr>
        <p:spPr>
          <a:xfrm>
            <a:off x="7723889" y="469892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847" name="Google Shape;847;p18"/>
          <p:cNvSpPr/>
          <p:nvPr/>
        </p:nvSpPr>
        <p:spPr>
          <a:xfrm>
            <a:off x="8155889" y="4697844"/>
            <a:ext cx="95717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Faux</a:t>
            </a:r>
            <a:endParaRPr/>
          </a:p>
        </p:txBody>
      </p:sp>
      <p:pic>
        <p:nvPicPr>
          <p:cNvPr descr="Coche avec un remplissage uni" id="848" name="Google Shape;848;p18"/>
          <p:cNvPicPr preferRelativeResize="0"/>
          <p:nvPr/>
        </p:nvPicPr>
        <p:blipFill rotWithShape="1">
          <a:blip r:embed="rId4">
            <a:alphaModFix/>
          </a:blip>
          <a:srcRect b="0" l="0" r="0" t="0"/>
          <a:stretch/>
        </p:blipFill>
        <p:spPr>
          <a:xfrm>
            <a:off x="3328973" y="5129844"/>
            <a:ext cx="684830" cy="684830"/>
          </a:xfrm>
          <a:prstGeom prst="rect">
            <a:avLst/>
          </a:prstGeom>
          <a:noFill/>
          <a:ln>
            <a:noFill/>
          </a:ln>
        </p:spPr>
      </p:pic>
      <p:pic>
        <p:nvPicPr>
          <p:cNvPr id="849" name="Google Shape;849;p18"/>
          <p:cNvPicPr preferRelativeResize="0"/>
          <p:nvPr/>
        </p:nvPicPr>
        <p:blipFill rotWithShape="1">
          <a:blip r:embed="rId5">
            <a:alphaModFix/>
          </a:blip>
          <a:srcRect b="0" l="0" r="0" t="0"/>
          <a:stretch/>
        </p:blipFill>
        <p:spPr>
          <a:xfrm>
            <a:off x="2560221" y="1306868"/>
            <a:ext cx="1440478" cy="2122132"/>
          </a:xfrm>
          <a:prstGeom prst="rect">
            <a:avLst/>
          </a:prstGeom>
          <a:noFill/>
          <a:ln>
            <a:noFill/>
          </a:ln>
          <a:effectLst>
            <a:outerShdw blurRad="190500" rotWithShape="0" algn="tl">
              <a:srgbClr val="000000">
                <a:alpha val="69803"/>
              </a:srgbClr>
            </a:outerShdw>
          </a:effectLst>
        </p:spPr>
      </p:pic>
      <p:pic>
        <p:nvPicPr>
          <p:cNvPr id="850" name="Google Shape;850;p18"/>
          <p:cNvPicPr preferRelativeResize="0"/>
          <p:nvPr/>
        </p:nvPicPr>
        <p:blipFill rotWithShape="1">
          <a:blip r:embed="rId6">
            <a:alphaModFix/>
          </a:blip>
          <a:srcRect b="0" l="0" r="0" t="0"/>
          <a:stretch/>
        </p:blipFill>
        <p:spPr>
          <a:xfrm>
            <a:off x="8412536" y="1193844"/>
            <a:ext cx="1518119" cy="2124469"/>
          </a:xfrm>
          <a:prstGeom prst="rect">
            <a:avLst/>
          </a:prstGeom>
          <a:noFill/>
          <a:ln>
            <a:noFill/>
          </a:ln>
          <a:effectLst>
            <a:outerShdw blurRad="190500" rotWithShape="0" algn="tl">
              <a:srgbClr val="000000">
                <a:alpha val="69803"/>
              </a:srgbClr>
            </a:outerShdw>
          </a:effectLst>
        </p:spPr>
      </p:pic>
      <p:sp>
        <p:nvSpPr>
          <p:cNvPr id="851" name="Google Shape;851;p18"/>
          <p:cNvSpPr/>
          <p:nvPr/>
        </p:nvSpPr>
        <p:spPr>
          <a:xfrm>
            <a:off x="4237022" y="2018924"/>
            <a:ext cx="3702867" cy="257174"/>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52" name="Google Shape;852;p18"/>
          <p:cNvSpPr txBox="1"/>
          <p:nvPr/>
        </p:nvSpPr>
        <p:spPr>
          <a:xfrm>
            <a:off x="4252113" y="1689571"/>
            <a:ext cx="446637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Après avoir soufflé dans l’eau de chaux</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6" name="Shape 856"/>
        <p:cNvGrpSpPr/>
        <p:nvPr/>
      </p:nvGrpSpPr>
      <p:grpSpPr>
        <a:xfrm>
          <a:off x="0" y="0"/>
          <a:ext cx="0" cy="0"/>
          <a:chOff x="0" y="0"/>
          <a:chExt cx="0" cy="0"/>
        </a:xfrm>
      </p:grpSpPr>
      <p:grpSp>
        <p:nvGrpSpPr>
          <p:cNvPr id="857" name="Google Shape;857;p19"/>
          <p:cNvGrpSpPr/>
          <p:nvPr/>
        </p:nvGrpSpPr>
        <p:grpSpPr>
          <a:xfrm>
            <a:off x="4932835" y="1459304"/>
            <a:ext cx="6054377" cy="3711725"/>
            <a:chOff x="1715066" y="1103461"/>
            <a:chExt cx="5717724" cy="3124203"/>
          </a:xfrm>
        </p:grpSpPr>
        <p:sp>
          <p:nvSpPr>
            <p:cNvPr id="858" name="Google Shape;858;p19"/>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859" name="Google Shape;859;p19"/>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860" name="Google Shape;860;p19"/>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861" name="Google Shape;861;p19"/>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862" name="Google Shape;862;p19"/>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863" name="Google Shape;863;p19"/>
          <p:cNvSpPr txBox="1"/>
          <p:nvPr/>
        </p:nvSpPr>
        <p:spPr>
          <a:xfrm>
            <a:off x="5103228" y="1686972"/>
            <a:ext cx="5869201" cy="2490169"/>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267" u="none" cap="none" strike="noStrike">
                <a:solidFill>
                  <a:srgbClr val="FFC000"/>
                </a:solidFill>
                <a:latin typeface="Arial"/>
                <a:ea typeface="Arial"/>
                <a:cs typeface="Arial"/>
                <a:sym typeface="Arial"/>
              </a:rPr>
              <a:t>Déclaration de la tâche </a:t>
            </a:r>
            <a:br>
              <a:rPr b="1" i="0" lang="fr-FR" sz="4267" u="none" cap="none" strike="noStrike">
                <a:solidFill>
                  <a:srgbClr val="FFC000"/>
                </a:solidFill>
                <a:latin typeface="Arial"/>
                <a:ea typeface="Arial"/>
                <a:cs typeface="Arial"/>
                <a:sym typeface="Arial"/>
              </a:rPr>
            </a:br>
            <a:r>
              <a:rPr b="1" i="0" lang="fr-FR" sz="4267" u="none" cap="none" strike="noStrike">
                <a:solidFill>
                  <a:srgbClr val="FFC000"/>
                </a:solidFill>
                <a:latin typeface="Arial"/>
                <a:ea typeface="Arial"/>
                <a:cs typeface="Arial"/>
                <a:sym typeface="Arial"/>
              </a:rPr>
              <a:t>de la séance</a:t>
            </a:r>
            <a:endParaRPr/>
          </a:p>
        </p:txBody>
      </p:sp>
      <p:grpSp>
        <p:nvGrpSpPr>
          <p:cNvPr id="864" name="Google Shape;864;p19"/>
          <p:cNvGrpSpPr/>
          <p:nvPr/>
        </p:nvGrpSpPr>
        <p:grpSpPr>
          <a:xfrm>
            <a:off x="1110808" y="1793796"/>
            <a:ext cx="2675209" cy="2958054"/>
            <a:chOff x="1169970" y="1521517"/>
            <a:chExt cx="2675209" cy="2958054"/>
          </a:xfrm>
        </p:grpSpPr>
        <p:pic>
          <p:nvPicPr>
            <p:cNvPr id="865" name="Google Shape;865;p19"/>
            <p:cNvPicPr preferRelativeResize="0"/>
            <p:nvPr/>
          </p:nvPicPr>
          <p:blipFill rotWithShape="1">
            <a:blip r:embed="rId3">
              <a:alphaModFix/>
            </a:blip>
            <a:srcRect b="0" l="0" r="0" t="0"/>
            <a:stretch/>
          </p:blipFill>
          <p:spPr>
            <a:xfrm>
              <a:off x="1169970" y="1804362"/>
              <a:ext cx="2675209" cy="2675209"/>
            </a:xfrm>
            <a:prstGeom prst="rect">
              <a:avLst/>
            </a:prstGeom>
            <a:noFill/>
            <a:ln>
              <a:noFill/>
            </a:ln>
          </p:spPr>
        </p:pic>
        <p:pic>
          <p:nvPicPr>
            <p:cNvPr id="866" name="Google Shape;866;p19"/>
            <p:cNvPicPr preferRelativeResize="0"/>
            <p:nvPr/>
          </p:nvPicPr>
          <p:blipFill rotWithShape="1">
            <a:blip r:embed="rId4">
              <a:alphaModFix/>
            </a:blip>
            <a:srcRect b="0" l="0" r="0" t="0"/>
            <a:stretch/>
          </p:blipFill>
          <p:spPr>
            <a:xfrm>
              <a:off x="2671488" y="1521517"/>
              <a:ext cx="1173691" cy="1173691"/>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DCE6F2"/>
        </a:solidFill>
      </p:bgPr>
    </p:bg>
    <p:spTree>
      <p:nvGrpSpPr>
        <p:cNvPr id="537" name="Shape 537"/>
        <p:cNvGrpSpPr/>
        <p:nvPr/>
      </p:nvGrpSpPr>
      <p:grpSpPr>
        <a:xfrm>
          <a:off x="0" y="0"/>
          <a:ext cx="0" cy="0"/>
          <a:chOff x="0" y="0"/>
          <a:chExt cx="0" cy="0"/>
        </a:xfrm>
      </p:grpSpPr>
      <p:sp>
        <p:nvSpPr>
          <p:cNvPr id="538" name="Google Shape;538;p2"/>
          <p:cNvSpPr/>
          <p:nvPr/>
        </p:nvSpPr>
        <p:spPr>
          <a:xfrm>
            <a:off x="576785" y="782392"/>
            <a:ext cx="5265217" cy="602800"/>
          </a:xfrm>
          <a:prstGeom prst="rect">
            <a:avLst/>
          </a:prstGeom>
          <a:noFill/>
          <a:ln>
            <a:noFill/>
          </a:ln>
        </p:spPr>
        <p:txBody>
          <a:bodyPr anchorCtr="0" anchor="t" bIns="45650" lIns="91400" spcFirstLastPara="1" rIns="91400" wrap="square" tIns="45650">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Icônes pour l’enseignant</a:t>
            </a:r>
            <a:endParaRPr b="0" i="0" sz="1867" u="none" cap="none" strike="noStrike">
              <a:solidFill>
                <a:srgbClr val="000000"/>
              </a:solidFill>
              <a:latin typeface="Arial"/>
              <a:ea typeface="Arial"/>
              <a:cs typeface="Arial"/>
              <a:sym typeface="Arial"/>
            </a:endParaRPr>
          </a:p>
        </p:txBody>
      </p:sp>
      <p:sp>
        <p:nvSpPr>
          <p:cNvPr id="539" name="Google Shape;539;p2"/>
          <p:cNvSpPr txBox="1"/>
          <p:nvPr/>
        </p:nvSpPr>
        <p:spPr>
          <a:xfrm>
            <a:off x="1571489" y="1948976"/>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Pages réservées à l’enseignant</a:t>
            </a:r>
            <a:endParaRPr b="0" i="0" sz="1467" u="none" cap="none" strike="noStrike">
              <a:solidFill>
                <a:srgbClr val="000000"/>
              </a:solidFill>
              <a:latin typeface="Arial"/>
              <a:ea typeface="Arial"/>
              <a:cs typeface="Arial"/>
              <a:sym typeface="Arial"/>
            </a:endParaRPr>
          </a:p>
        </p:txBody>
      </p:sp>
      <p:sp>
        <p:nvSpPr>
          <p:cNvPr id="540" name="Google Shape;540;p2"/>
          <p:cNvSpPr txBox="1"/>
          <p:nvPr/>
        </p:nvSpPr>
        <p:spPr>
          <a:xfrm>
            <a:off x="1571489" y="2941729"/>
            <a:ext cx="4239248" cy="707779"/>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Modelage de la tâche par l’enseignant (explicitation à haute voix)</a:t>
            </a:r>
            <a:endParaRPr b="0" i="0" sz="1467" u="none" cap="none" strike="noStrike">
              <a:solidFill>
                <a:srgbClr val="000000"/>
              </a:solidFill>
              <a:latin typeface="Arial"/>
              <a:ea typeface="Arial"/>
              <a:cs typeface="Arial"/>
              <a:sym typeface="Arial"/>
            </a:endParaRPr>
          </a:p>
        </p:txBody>
      </p:sp>
      <p:pic>
        <p:nvPicPr>
          <p:cNvPr descr="Image générée" id="541" name="Google Shape;541;p2"/>
          <p:cNvPicPr preferRelativeResize="0"/>
          <p:nvPr/>
        </p:nvPicPr>
        <p:blipFill rotWithShape="1">
          <a:blip r:embed="rId3">
            <a:alphaModFix/>
          </a:blip>
          <a:srcRect b="10674" l="0" r="0" t="11065"/>
          <a:stretch/>
        </p:blipFill>
        <p:spPr>
          <a:xfrm>
            <a:off x="704975" y="1609562"/>
            <a:ext cx="765800" cy="898948"/>
          </a:xfrm>
          <a:prstGeom prst="rect">
            <a:avLst/>
          </a:prstGeom>
          <a:noFill/>
          <a:ln>
            <a:noFill/>
          </a:ln>
        </p:spPr>
      </p:pic>
      <p:pic>
        <p:nvPicPr>
          <p:cNvPr descr="Image générée" id="542" name="Google Shape;542;p2"/>
          <p:cNvPicPr preferRelativeResize="0"/>
          <p:nvPr/>
        </p:nvPicPr>
        <p:blipFill rotWithShape="1">
          <a:blip r:embed="rId4">
            <a:alphaModFix/>
          </a:blip>
          <a:srcRect b="60700" l="0" r="71114" t="23545"/>
          <a:stretch/>
        </p:blipFill>
        <p:spPr>
          <a:xfrm>
            <a:off x="444662" y="3923292"/>
            <a:ext cx="1264015" cy="1034144"/>
          </a:xfrm>
          <a:prstGeom prst="rect">
            <a:avLst/>
          </a:prstGeom>
          <a:noFill/>
          <a:ln>
            <a:noFill/>
          </a:ln>
        </p:spPr>
      </p:pic>
      <p:sp>
        <p:nvSpPr>
          <p:cNvPr id="543" name="Google Shape;543;p2"/>
          <p:cNvSpPr txBox="1"/>
          <p:nvPr/>
        </p:nvSpPr>
        <p:spPr>
          <a:xfrm>
            <a:off x="1571489" y="4197037"/>
            <a:ext cx="4239248" cy="1015556"/>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Consignes et explications données aux élèves – hors modelage (à dire à haute voix)</a:t>
            </a:r>
            <a:endParaRPr b="0" i="0" sz="1467" u="none" cap="none" strike="noStrike">
              <a:solidFill>
                <a:srgbClr val="000000"/>
              </a:solidFill>
              <a:latin typeface="Arial"/>
              <a:ea typeface="Arial"/>
              <a:cs typeface="Arial"/>
              <a:sym typeface="Arial"/>
            </a:endParaRPr>
          </a:p>
        </p:txBody>
      </p:sp>
      <p:sp>
        <p:nvSpPr>
          <p:cNvPr id="544" name="Google Shape;544;p2"/>
          <p:cNvSpPr txBox="1"/>
          <p:nvPr/>
        </p:nvSpPr>
        <p:spPr>
          <a:xfrm>
            <a:off x="1839127" y="5574830"/>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133" u="none" cap="none" strike="noStrike">
                <a:solidFill>
                  <a:srgbClr val="44546A"/>
                </a:solidFill>
                <a:latin typeface="Calibri"/>
                <a:ea typeface="Calibri"/>
                <a:cs typeface="Calibri"/>
                <a:sym typeface="Calibri"/>
              </a:rPr>
              <a:t>Rappel du contrat de classe </a:t>
            </a:r>
            <a:endParaRPr b="0" i="0" sz="1867" u="none" cap="none" strike="noStrike">
              <a:solidFill>
                <a:srgbClr val="000000"/>
              </a:solidFill>
              <a:latin typeface="Arial"/>
              <a:ea typeface="Arial"/>
              <a:cs typeface="Arial"/>
              <a:sym typeface="Arial"/>
            </a:endParaRPr>
          </a:p>
        </p:txBody>
      </p:sp>
      <p:pic>
        <p:nvPicPr>
          <p:cNvPr id="545" name="Google Shape;545;p2"/>
          <p:cNvPicPr preferRelativeResize="0"/>
          <p:nvPr/>
        </p:nvPicPr>
        <p:blipFill rotWithShape="1">
          <a:blip r:embed="rId5">
            <a:alphaModFix/>
          </a:blip>
          <a:srcRect b="0" l="0" r="0" t="0"/>
          <a:stretch/>
        </p:blipFill>
        <p:spPr>
          <a:xfrm>
            <a:off x="528937" y="5231181"/>
            <a:ext cx="991300" cy="991300"/>
          </a:xfrm>
          <a:prstGeom prst="rect">
            <a:avLst/>
          </a:prstGeom>
          <a:noFill/>
          <a:ln>
            <a:noFill/>
          </a:ln>
        </p:spPr>
      </p:pic>
      <p:sp>
        <p:nvSpPr>
          <p:cNvPr id="546" name="Google Shape;546;p2"/>
          <p:cNvSpPr txBox="1"/>
          <p:nvPr/>
        </p:nvSpPr>
        <p:spPr>
          <a:xfrm>
            <a:off x="7064817" y="1609561"/>
            <a:ext cx="5018415"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133" u="none" cap="none" strike="noStrike">
                <a:solidFill>
                  <a:srgbClr val="44546A"/>
                </a:solidFill>
                <a:latin typeface="Calibri"/>
                <a:ea typeface="Calibri"/>
                <a:cs typeface="Calibri"/>
                <a:sym typeface="Calibri"/>
              </a:rPr>
              <a:t>J’utilise l’ardoise pour répondre </a:t>
            </a:r>
            <a:endParaRPr b="0" i="0" sz="1867" u="none" cap="none" strike="noStrike">
              <a:solidFill>
                <a:srgbClr val="000000"/>
              </a:solidFill>
              <a:latin typeface="Arial"/>
              <a:ea typeface="Arial"/>
              <a:cs typeface="Arial"/>
              <a:sym typeface="Arial"/>
            </a:endParaRPr>
          </a:p>
        </p:txBody>
      </p:sp>
      <p:sp>
        <p:nvSpPr>
          <p:cNvPr id="547" name="Google Shape;547;p2"/>
          <p:cNvSpPr txBox="1"/>
          <p:nvPr/>
        </p:nvSpPr>
        <p:spPr>
          <a:xfrm>
            <a:off x="7064817" y="2623405"/>
            <a:ext cx="4793732"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133" u="none" cap="none" strike="noStrike">
                <a:solidFill>
                  <a:srgbClr val="44546A"/>
                </a:solidFill>
                <a:latin typeface="Calibri"/>
                <a:ea typeface="Calibri"/>
                <a:cs typeface="Calibri"/>
                <a:sym typeface="Calibri"/>
              </a:rPr>
              <a:t>Pratique autonome</a:t>
            </a:r>
            <a:endParaRPr b="0" i="0" sz="1867" u="none" cap="none" strike="noStrike">
              <a:solidFill>
                <a:srgbClr val="000000"/>
              </a:solidFill>
              <a:latin typeface="Arial"/>
              <a:ea typeface="Arial"/>
              <a:cs typeface="Arial"/>
              <a:sym typeface="Arial"/>
            </a:endParaRPr>
          </a:p>
        </p:txBody>
      </p:sp>
      <p:sp>
        <p:nvSpPr>
          <p:cNvPr id="548" name="Google Shape;548;p2"/>
          <p:cNvSpPr txBox="1"/>
          <p:nvPr/>
        </p:nvSpPr>
        <p:spPr>
          <a:xfrm>
            <a:off x="7090675" y="3480017"/>
            <a:ext cx="4867240"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i="0" lang="fr-FR" sz="2133" u="none" cap="none" strike="noStrike">
                <a:solidFill>
                  <a:srgbClr val="44546A"/>
                </a:solidFill>
                <a:latin typeface="Calibri"/>
                <a:ea typeface="Calibri"/>
                <a:cs typeface="Calibri"/>
                <a:sym typeface="Calibri"/>
              </a:rPr>
              <a:t>Pratique guidée en binôme</a:t>
            </a:r>
            <a:endParaRPr b="0" i="0" sz="1867" u="none" cap="none" strike="noStrike">
              <a:solidFill>
                <a:srgbClr val="000000"/>
              </a:solidFill>
              <a:latin typeface="Arial"/>
              <a:ea typeface="Arial"/>
              <a:cs typeface="Arial"/>
              <a:sym typeface="Arial"/>
            </a:endParaRPr>
          </a:p>
        </p:txBody>
      </p:sp>
      <p:pic>
        <p:nvPicPr>
          <p:cNvPr id="549" name="Google Shape;549;p2"/>
          <p:cNvPicPr preferRelativeResize="0"/>
          <p:nvPr/>
        </p:nvPicPr>
        <p:blipFill rotWithShape="1">
          <a:blip r:embed="rId6">
            <a:alphaModFix/>
          </a:blip>
          <a:srcRect b="0" l="0" r="0" t="0"/>
          <a:stretch/>
        </p:blipFill>
        <p:spPr>
          <a:xfrm>
            <a:off x="6096000" y="2371840"/>
            <a:ext cx="768000" cy="897600"/>
          </a:xfrm>
          <a:prstGeom prst="rect">
            <a:avLst/>
          </a:prstGeom>
          <a:noFill/>
          <a:ln>
            <a:noFill/>
          </a:ln>
        </p:spPr>
      </p:pic>
      <p:pic>
        <p:nvPicPr>
          <p:cNvPr id="550" name="Google Shape;550;p2"/>
          <p:cNvPicPr preferRelativeResize="0"/>
          <p:nvPr/>
        </p:nvPicPr>
        <p:blipFill rotWithShape="1">
          <a:blip r:embed="rId7">
            <a:alphaModFix/>
          </a:blip>
          <a:srcRect b="0" l="0" r="0" t="0"/>
          <a:stretch/>
        </p:blipFill>
        <p:spPr>
          <a:xfrm>
            <a:off x="6121857" y="3220281"/>
            <a:ext cx="768000" cy="897600"/>
          </a:xfrm>
          <a:prstGeom prst="rect">
            <a:avLst/>
          </a:prstGeom>
          <a:noFill/>
          <a:ln>
            <a:noFill/>
          </a:ln>
        </p:spPr>
      </p:pic>
      <p:sp>
        <p:nvSpPr>
          <p:cNvPr id="551" name="Google Shape;551;p2"/>
          <p:cNvSpPr/>
          <p:nvPr/>
        </p:nvSpPr>
        <p:spPr>
          <a:xfrm>
            <a:off x="6062931" y="789644"/>
            <a:ext cx="5762548" cy="602800"/>
          </a:xfrm>
          <a:prstGeom prst="rect">
            <a:avLst/>
          </a:prstGeom>
          <a:noFill/>
          <a:ln>
            <a:noFill/>
          </a:ln>
        </p:spPr>
        <p:txBody>
          <a:bodyPr anchorCtr="0" anchor="t" bIns="45650" lIns="91400" spcFirstLastPara="1" rIns="91400" wrap="square" tIns="45650">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Icônes pour l’élève</a:t>
            </a:r>
            <a:endParaRPr b="0" i="0" sz="1867" u="none" cap="none" strike="noStrike">
              <a:solidFill>
                <a:srgbClr val="000000"/>
              </a:solidFill>
              <a:latin typeface="Arial"/>
              <a:ea typeface="Arial"/>
              <a:cs typeface="Arial"/>
              <a:sym typeface="Arial"/>
            </a:endParaRPr>
          </a:p>
        </p:txBody>
      </p:sp>
      <p:pic>
        <p:nvPicPr>
          <p:cNvPr id="552" name="Google Shape;552;p2"/>
          <p:cNvPicPr preferRelativeResize="0"/>
          <p:nvPr/>
        </p:nvPicPr>
        <p:blipFill rotWithShape="1">
          <a:blip r:embed="rId8">
            <a:alphaModFix/>
          </a:blip>
          <a:srcRect b="0" l="0" r="0" t="0"/>
          <a:stretch/>
        </p:blipFill>
        <p:spPr>
          <a:xfrm>
            <a:off x="6206302" y="5472534"/>
            <a:ext cx="599111" cy="463077"/>
          </a:xfrm>
          <a:prstGeom prst="rect">
            <a:avLst/>
          </a:prstGeom>
          <a:noFill/>
          <a:ln>
            <a:noFill/>
          </a:ln>
        </p:spPr>
      </p:pic>
      <p:sp>
        <p:nvSpPr>
          <p:cNvPr id="553" name="Google Shape;553;p2"/>
          <p:cNvSpPr txBox="1"/>
          <p:nvPr/>
        </p:nvSpPr>
        <p:spPr>
          <a:xfrm>
            <a:off x="7090675" y="5504071"/>
            <a:ext cx="4867240" cy="4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L’élève écoute l’enseignant avec attention</a:t>
            </a:r>
            <a:endParaRPr b="0" i="0" sz="1467" u="none" cap="none" strike="noStrike">
              <a:solidFill>
                <a:srgbClr val="000000"/>
              </a:solidFill>
              <a:latin typeface="Arial"/>
              <a:ea typeface="Arial"/>
              <a:cs typeface="Arial"/>
              <a:sym typeface="Arial"/>
            </a:endParaRPr>
          </a:p>
        </p:txBody>
      </p:sp>
      <p:sp>
        <p:nvSpPr>
          <p:cNvPr id="554" name="Google Shape;554;p2"/>
          <p:cNvSpPr txBox="1"/>
          <p:nvPr/>
        </p:nvSpPr>
        <p:spPr>
          <a:xfrm>
            <a:off x="7090673" y="4595624"/>
            <a:ext cx="4793732" cy="4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Les élèves lèvent la main pour participer</a:t>
            </a:r>
            <a:endParaRPr b="0" i="0" sz="1467" u="none" cap="none" strike="noStrike">
              <a:solidFill>
                <a:srgbClr val="000000"/>
              </a:solidFill>
              <a:latin typeface="Arial"/>
              <a:ea typeface="Arial"/>
              <a:cs typeface="Arial"/>
              <a:sym typeface="Arial"/>
            </a:endParaRPr>
          </a:p>
        </p:txBody>
      </p:sp>
      <p:pic>
        <p:nvPicPr>
          <p:cNvPr descr="Lever la main - Icônes mains et gestes gratuites" id="555" name="Google Shape;555;p2"/>
          <p:cNvPicPr preferRelativeResize="0"/>
          <p:nvPr/>
        </p:nvPicPr>
        <p:blipFill rotWithShape="1">
          <a:blip r:embed="rId9">
            <a:alphaModFix/>
          </a:blip>
          <a:srcRect b="0" l="0" r="0" t="0"/>
          <a:stretch/>
        </p:blipFill>
        <p:spPr>
          <a:xfrm>
            <a:off x="6121857" y="4510690"/>
            <a:ext cx="768000" cy="569873"/>
          </a:xfrm>
          <a:prstGeom prst="rect">
            <a:avLst/>
          </a:prstGeom>
          <a:noFill/>
          <a:ln>
            <a:noFill/>
          </a:ln>
        </p:spPr>
      </p:pic>
      <p:grpSp>
        <p:nvGrpSpPr>
          <p:cNvPr id="556" name="Google Shape;556;p2"/>
          <p:cNvGrpSpPr/>
          <p:nvPr/>
        </p:nvGrpSpPr>
        <p:grpSpPr>
          <a:xfrm>
            <a:off x="6096000" y="1446467"/>
            <a:ext cx="750984" cy="767789"/>
            <a:chOff x="779844" y="4335989"/>
            <a:chExt cx="563238" cy="575842"/>
          </a:xfrm>
        </p:grpSpPr>
        <p:pic>
          <p:nvPicPr>
            <p:cNvPr descr="Une image contenant Dessin animé, clipart, Animation, illustration&#10;&#10;Description générée automatiquement" id="557" name="Google Shape;557;p2"/>
            <p:cNvPicPr preferRelativeResize="0"/>
            <p:nvPr/>
          </p:nvPicPr>
          <p:blipFill rotWithShape="1">
            <a:blip r:embed="rId10">
              <a:alphaModFix/>
            </a:blip>
            <a:srcRect b="23864" l="18242" r="18458" t="9344"/>
            <a:stretch/>
          </p:blipFill>
          <p:spPr>
            <a:xfrm>
              <a:off x="779844" y="4335989"/>
              <a:ext cx="563238" cy="575842"/>
            </a:xfrm>
            <a:prstGeom prst="rect">
              <a:avLst/>
            </a:prstGeom>
            <a:noFill/>
            <a:ln>
              <a:noFill/>
            </a:ln>
          </p:spPr>
        </p:pic>
        <p:sp>
          <p:nvSpPr>
            <p:cNvPr id="558" name="Google Shape;558;p2"/>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67" u="none" cap="none" strike="noStrike">
                <a:solidFill>
                  <a:srgbClr val="FFFFFF"/>
                </a:solidFill>
                <a:latin typeface="Arial"/>
                <a:ea typeface="Arial"/>
                <a:cs typeface="Arial"/>
                <a:sym typeface="Arial"/>
              </a:endParaRPr>
            </a:p>
          </p:txBody>
        </p:sp>
      </p:grpSp>
      <p:pic>
        <p:nvPicPr>
          <p:cNvPr descr="Une image contenant cœur, Saint-Valentin, dessin, rose&#10;&#10;Le contenu généré par l’IA peut être incorrect." id="559" name="Google Shape;559;p2"/>
          <p:cNvPicPr preferRelativeResize="0"/>
          <p:nvPr/>
        </p:nvPicPr>
        <p:blipFill rotWithShape="1">
          <a:blip r:embed="rId11">
            <a:alphaModFix/>
          </a:blip>
          <a:srcRect b="58915" l="0" r="72069" t="6733"/>
          <a:stretch/>
        </p:blipFill>
        <p:spPr>
          <a:xfrm>
            <a:off x="528937" y="2871185"/>
            <a:ext cx="987599" cy="848865"/>
          </a:xfrm>
          <a:prstGeom prst="rect">
            <a:avLst/>
          </a:prstGeom>
          <a:noFill/>
          <a:ln>
            <a:noFill/>
          </a:ln>
        </p:spPr>
      </p:pic>
      <p:sp>
        <p:nvSpPr>
          <p:cNvPr id="560" name="Google Shape;560;p2"/>
          <p:cNvSpPr txBox="1"/>
          <p:nvPr/>
        </p:nvSpPr>
        <p:spPr>
          <a:xfrm>
            <a:off x="7090672" y="6101495"/>
            <a:ext cx="4681381" cy="707779"/>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i="0" lang="fr-FR" sz="2000" u="none" cap="none" strike="noStrike">
                <a:solidFill>
                  <a:srgbClr val="44546A"/>
                </a:solidFill>
                <a:latin typeface="Calibri"/>
                <a:ea typeface="Calibri"/>
                <a:cs typeface="Calibri"/>
                <a:sym typeface="Calibri"/>
              </a:rPr>
              <a:t>L’élève garde des traces écrites sur le livret ou son cahier</a:t>
            </a:r>
            <a:endParaRPr b="0" i="0" sz="1467" u="none" cap="none" strike="noStrike">
              <a:solidFill>
                <a:srgbClr val="000000"/>
              </a:solidFill>
              <a:latin typeface="Arial"/>
              <a:ea typeface="Arial"/>
              <a:cs typeface="Arial"/>
              <a:sym typeface="Arial"/>
            </a:endParaRPr>
          </a:p>
        </p:txBody>
      </p:sp>
      <p:grpSp>
        <p:nvGrpSpPr>
          <p:cNvPr id="561" name="Google Shape;561;p2"/>
          <p:cNvGrpSpPr/>
          <p:nvPr/>
        </p:nvGrpSpPr>
        <p:grpSpPr>
          <a:xfrm>
            <a:off x="6228710" y="6091906"/>
            <a:ext cx="644132" cy="610060"/>
            <a:chOff x="10280460" y="4841540"/>
            <a:chExt cx="630930" cy="597556"/>
          </a:xfrm>
        </p:grpSpPr>
        <p:pic>
          <p:nvPicPr>
            <p:cNvPr id="562" name="Google Shape;562;p2"/>
            <p:cNvPicPr preferRelativeResize="0"/>
            <p:nvPr/>
          </p:nvPicPr>
          <p:blipFill rotWithShape="1">
            <a:blip r:embed="rId12">
              <a:alphaModFix/>
            </a:blip>
            <a:srcRect b="30055" l="11664" r="25923" t="23325"/>
            <a:stretch/>
          </p:blipFill>
          <p:spPr>
            <a:xfrm>
              <a:off x="10280460" y="4967823"/>
              <a:ext cx="630930" cy="471273"/>
            </a:xfrm>
            <a:prstGeom prst="rect">
              <a:avLst/>
            </a:prstGeom>
            <a:noFill/>
            <a:ln>
              <a:noFill/>
            </a:ln>
          </p:spPr>
        </p:pic>
        <p:pic>
          <p:nvPicPr>
            <p:cNvPr id="563" name="Google Shape;563;p2"/>
            <p:cNvPicPr preferRelativeResize="0"/>
            <p:nvPr/>
          </p:nvPicPr>
          <p:blipFill rotWithShape="1">
            <a:blip r:embed="rId13">
              <a:alphaModFix/>
            </a:blip>
            <a:srcRect b="30055" l="74744" r="10688" t="23325"/>
            <a:stretch/>
          </p:blipFill>
          <p:spPr>
            <a:xfrm rot="1461832">
              <a:off x="10456526" y="4850932"/>
              <a:ext cx="147273" cy="471273"/>
            </a:xfrm>
            <a:prstGeom prst="rect">
              <a:avLst/>
            </a:prstGeom>
            <a:noFill/>
            <a:ln>
              <a:noFill/>
            </a:ln>
          </p:spPr>
        </p:pic>
      </p:grpSp>
      <p:sp>
        <p:nvSpPr>
          <p:cNvPr id="564" name="Google Shape;564;p2"/>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Banque des icones utilisées dans les slides</a:t>
            </a:r>
            <a:endParaRPr b="0" i="0" sz="1867"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0" name="Shape 870"/>
        <p:cNvGrpSpPr/>
        <p:nvPr/>
      </p:nvGrpSpPr>
      <p:grpSpPr>
        <a:xfrm>
          <a:off x="0" y="0"/>
          <a:ext cx="0" cy="0"/>
          <a:chOff x="0" y="0"/>
          <a:chExt cx="0" cy="0"/>
        </a:xfrm>
      </p:grpSpPr>
      <p:sp>
        <p:nvSpPr>
          <p:cNvPr id="871" name="Google Shape;871;p20"/>
          <p:cNvSpPr txBox="1"/>
          <p:nvPr/>
        </p:nvSpPr>
        <p:spPr>
          <a:xfrm>
            <a:off x="774699"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Regardez ces deux images d’une porte en fer  dans une ville côtière . La porte a subi une transformation chimique.</a:t>
            </a:r>
            <a:endParaRPr/>
          </a:p>
        </p:txBody>
      </p:sp>
      <p:sp>
        <p:nvSpPr>
          <p:cNvPr id="872" name="Google Shape;872;p20"/>
          <p:cNvSpPr txBox="1"/>
          <p:nvPr/>
        </p:nvSpPr>
        <p:spPr>
          <a:xfrm>
            <a:off x="507999" y="498687"/>
            <a:ext cx="10424667" cy="48129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veille à ce que la situation soit compréhensible et peut recourir à l’alternance linguistique si nécessaire.</a:t>
            </a:r>
            <a:endParaRPr/>
          </a:p>
        </p:txBody>
      </p:sp>
      <p:grpSp>
        <p:nvGrpSpPr>
          <p:cNvPr id="873" name="Google Shape;873;p20"/>
          <p:cNvGrpSpPr/>
          <p:nvPr/>
        </p:nvGrpSpPr>
        <p:grpSpPr>
          <a:xfrm>
            <a:off x="11803806" y="34503"/>
            <a:ext cx="232364" cy="304873"/>
            <a:chOff x="3292012" y="1302714"/>
            <a:chExt cx="867138" cy="384316"/>
          </a:xfrm>
        </p:grpSpPr>
        <p:sp>
          <p:nvSpPr>
            <p:cNvPr id="874" name="Google Shape;874;p20"/>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875" name="Google Shape;875;p20"/>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sp>
        <p:nvSpPr>
          <p:cNvPr id="876" name="Google Shape;876;p20"/>
          <p:cNvSpPr/>
          <p:nvPr/>
        </p:nvSpPr>
        <p:spPr>
          <a:xfrm>
            <a:off x="4929751" y="3300413"/>
            <a:ext cx="2779414" cy="257174"/>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877" name="Google Shape;877;p20"/>
          <p:cNvSpPr txBox="1"/>
          <p:nvPr/>
        </p:nvSpPr>
        <p:spPr>
          <a:xfrm>
            <a:off x="5553887" y="3006231"/>
            <a:ext cx="277941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Après deux ans</a:t>
            </a:r>
            <a:endParaRPr/>
          </a:p>
        </p:txBody>
      </p:sp>
      <p:pic>
        <p:nvPicPr>
          <p:cNvPr id="878" name="Google Shape;878;p20"/>
          <p:cNvPicPr preferRelativeResize="0"/>
          <p:nvPr/>
        </p:nvPicPr>
        <p:blipFill rotWithShape="1">
          <a:blip r:embed="rId3">
            <a:alphaModFix/>
          </a:blip>
          <a:srcRect b="0" l="0" r="0" t="0"/>
          <a:stretch/>
        </p:blipFill>
        <p:spPr>
          <a:xfrm>
            <a:off x="1222027" y="1445740"/>
            <a:ext cx="3202278" cy="4073396"/>
          </a:xfrm>
          <a:prstGeom prst="rect">
            <a:avLst/>
          </a:prstGeom>
          <a:noFill/>
          <a:ln>
            <a:noFill/>
          </a:ln>
        </p:spPr>
      </p:pic>
      <p:pic>
        <p:nvPicPr>
          <p:cNvPr id="879" name="Google Shape;879;p20"/>
          <p:cNvPicPr preferRelativeResize="0"/>
          <p:nvPr/>
        </p:nvPicPr>
        <p:blipFill rotWithShape="1">
          <a:blip r:embed="rId4">
            <a:alphaModFix/>
          </a:blip>
          <a:srcRect b="0" l="0" r="0" t="0"/>
          <a:stretch/>
        </p:blipFill>
        <p:spPr>
          <a:xfrm>
            <a:off x="8214611" y="1445740"/>
            <a:ext cx="3202278" cy="407339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3" name="Shape 883"/>
        <p:cNvGrpSpPr/>
        <p:nvPr/>
      </p:nvGrpSpPr>
      <p:grpSpPr>
        <a:xfrm>
          <a:off x="0" y="0"/>
          <a:ext cx="0" cy="0"/>
          <a:chOff x="0" y="0"/>
          <a:chExt cx="0" cy="0"/>
        </a:xfrm>
      </p:grpSpPr>
      <p:sp>
        <p:nvSpPr>
          <p:cNvPr id="884" name="Google Shape;884;p21"/>
          <p:cNvSpPr txBox="1"/>
          <p:nvPr/>
        </p:nvSpPr>
        <p:spPr>
          <a:xfrm>
            <a:off x="774699"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On peut se poser la question suivante:</a:t>
            </a:r>
            <a:endParaRPr/>
          </a:p>
        </p:txBody>
      </p:sp>
      <p:sp>
        <p:nvSpPr>
          <p:cNvPr id="885" name="Google Shape;885;p21"/>
          <p:cNvSpPr/>
          <p:nvPr/>
        </p:nvSpPr>
        <p:spPr>
          <a:xfrm>
            <a:off x="1290320" y="2799053"/>
            <a:ext cx="9348237" cy="830997"/>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Comment peut-on présenter cette transformation de manière simple, claire et précise, en ne citant que l’essentiel qui la décrit ?</a:t>
            </a:r>
            <a:endParaRPr/>
          </a:p>
        </p:txBody>
      </p:sp>
      <p:grpSp>
        <p:nvGrpSpPr>
          <p:cNvPr id="886" name="Google Shape;886;p21"/>
          <p:cNvGrpSpPr/>
          <p:nvPr/>
        </p:nvGrpSpPr>
        <p:grpSpPr>
          <a:xfrm>
            <a:off x="11803806" y="34503"/>
            <a:ext cx="232364" cy="304873"/>
            <a:chOff x="3292012" y="1302714"/>
            <a:chExt cx="867138" cy="384316"/>
          </a:xfrm>
        </p:grpSpPr>
        <p:sp>
          <p:nvSpPr>
            <p:cNvPr id="887" name="Google Shape;887;p21"/>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888" name="Google Shape;888;p21"/>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889" name="Google Shape;889;p21"/>
          <p:cNvPicPr preferRelativeResize="0"/>
          <p:nvPr/>
        </p:nvPicPr>
        <p:blipFill rotWithShape="1">
          <a:blip r:embed="rId3">
            <a:alphaModFix/>
          </a:blip>
          <a:srcRect b="0" l="0" r="0" t="0"/>
          <a:stretch/>
        </p:blipFill>
        <p:spPr>
          <a:xfrm>
            <a:off x="11231930" y="234317"/>
            <a:ext cx="583170" cy="583170"/>
          </a:xfrm>
          <a:prstGeom prst="rect">
            <a:avLst/>
          </a:prstGeom>
          <a:noFill/>
          <a:ln>
            <a:noFill/>
          </a:ln>
        </p:spPr>
      </p:pic>
      <p:pic>
        <p:nvPicPr>
          <p:cNvPr id="890" name="Google Shape;890;p21"/>
          <p:cNvPicPr preferRelativeResize="0"/>
          <p:nvPr/>
        </p:nvPicPr>
        <p:blipFill rotWithShape="1">
          <a:blip r:embed="rId4">
            <a:alphaModFix/>
          </a:blip>
          <a:srcRect b="0" l="0" r="0" t="0"/>
          <a:stretch/>
        </p:blipFill>
        <p:spPr>
          <a:xfrm>
            <a:off x="1025093" y="1332709"/>
            <a:ext cx="1407669" cy="1213984"/>
          </a:xfrm>
          <a:prstGeom prst="rect">
            <a:avLst/>
          </a:prstGeom>
          <a:noFill/>
          <a:ln>
            <a:noFill/>
          </a:ln>
        </p:spPr>
      </p:pic>
      <p:sp>
        <p:nvSpPr>
          <p:cNvPr id="891" name="Google Shape;891;p21"/>
          <p:cNvSpPr txBox="1"/>
          <p:nvPr/>
        </p:nvSpPr>
        <p:spPr>
          <a:xfrm>
            <a:off x="586193" y="510996"/>
            <a:ext cx="10424667" cy="48129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peut recourir à l’alternance linguistique si nécessaire.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5" name="Shape 895"/>
        <p:cNvGrpSpPr/>
        <p:nvPr/>
      </p:nvGrpSpPr>
      <p:grpSpPr>
        <a:xfrm>
          <a:off x="0" y="0"/>
          <a:ext cx="0" cy="0"/>
          <a:chOff x="0" y="0"/>
          <a:chExt cx="0" cy="0"/>
        </a:xfrm>
      </p:grpSpPr>
      <p:sp>
        <p:nvSpPr>
          <p:cNvPr id="896" name="Google Shape;896;p22"/>
          <p:cNvSpPr txBox="1"/>
          <p:nvPr/>
        </p:nvSpPr>
        <p:spPr>
          <a:xfrm>
            <a:off x="819150" y="11943"/>
            <a:ext cx="10553700" cy="805544"/>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À la fin de cette séance, vous serez capables de modéliser une transformation à l’aide d’une équation simple exprimée avec des mots, ce que l’on appelle une équation littérale. </a:t>
            </a:r>
            <a:endParaRPr/>
          </a:p>
        </p:txBody>
      </p:sp>
      <p:sp>
        <p:nvSpPr>
          <p:cNvPr id="897" name="Google Shape;897;p22"/>
          <p:cNvSpPr/>
          <p:nvPr/>
        </p:nvSpPr>
        <p:spPr>
          <a:xfrm>
            <a:off x="1595104" y="3094022"/>
            <a:ext cx="10307830" cy="707886"/>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
        <p:nvSpPr>
          <p:cNvPr id="898" name="Google Shape;898;p22"/>
          <p:cNvSpPr txBox="1"/>
          <p:nvPr/>
        </p:nvSpPr>
        <p:spPr>
          <a:xfrm>
            <a:off x="2400647" y="3198167"/>
            <a:ext cx="9314537" cy="461665"/>
          </a:xfrm>
          <a:prstGeom prst="rect">
            <a:avLst/>
          </a:prstGeom>
          <a:noFill/>
          <a:ln>
            <a:noFill/>
          </a:ln>
        </p:spPr>
        <p:txBody>
          <a:bodyPr anchorCtr="0" anchor="ctr" bIns="121900" lIns="121900" spcFirstLastPara="1" rIns="121900" wrap="square" tIns="121900">
            <a:noAutofit/>
          </a:bodyPr>
          <a:lstStyle/>
          <a:p>
            <a:pPr indent="0" lvl="0" marL="0" marR="0" rtl="0" algn="ctr">
              <a:spcBef>
                <a:spcPts val="0"/>
              </a:spcBef>
              <a:spcAft>
                <a:spcPts val="0"/>
              </a:spcAft>
              <a:buNone/>
            </a:pPr>
            <a:r>
              <a:rPr b="1" lang="fr-FR" sz="2400">
                <a:solidFill>
                  <a:srgbClr val="FF0000"/>
                </a:solidFill>
                <a:latin typeface="Calibri"/>
                <a:ea typeface="Calibri"/>
                <a:cs typeface="Calibri"/>
                <a:sym typeface="Calibri"/>
              </a:rPr>
              <a:t>Modéliser </a:t>
            </a:r>
            <a:r>
              <a:rPr b="1" lang="fr-FR" sz="2400">
                <a:solidFill>
                  <a:schemeClr val="dk1"/>
                </a:solidFill>
                <a:latin typeface="Calibri"/>
                <a:ea typeface="Calibri"/>
                <a:cs typeface="Calibri"/>
                <a:sym typeface="Calibri"/>
              </a:rPr>
              <a:t>une réaction chimique </a:t>
            </a:r>
            <a:r>
              <a:rPr b="1" lang="fr-FR" sz="2400">
                <a:solidFill>
                  <a:srgbClr val="0040C0"/>
                </a:solidFill>
                <a:latin typeface="Calibri"/>
                <a:ea typeface="Calibri"/>
                <a:cs typeface="Calibri"/>
                <a:sym typeface="Calibri"/>
              </a:rPr>
              <a:t>par une équation littérale.</a:t>
            </a:r>
            <a:endParaRPr/>
          </a:p>
        </p:txBody>
      </p:sp>
      <p:pic>
        <p:nvPicPr>
          <p:cNvPr id="899" name="Google Shape;899;p22"/>
          <p:cNvPicPr preferRelativeResize="0"/>
          <p:nvPr/>
        </p:nvPicPr>
        <p:blipFill rotWithShape="1">
          <a:blip r:embed="rId3">
            <a:alphaModFix/>
          </a:blip>
          <a:srcRect b="0" l="0" r="0" t="0"/>
          <a:stretch/>
        </p:blipFill>
        <p:spPr>
          <a:xfrm>
            <a:off x="1288664" y="2810745"/>
            <a:ext cx="805544" cy="805544"/>
          </a:xfrm>
          <a:prstGeom prst="rect">
            <a:avLst/>
          </a:prstGeom>
          <a:noFill/>
          <a:ln>
            <a:noFill/>
          </a:ln>
        </p:spPr>
      </p:pic>
      <p:sp>
        <p:nvSpPr>
          <p:cNvPr id="900" name="Google Shape;900;p22"/>
          <p:cNvSpPr/>
          <p:nvPr/>
        </p:nvSpPr>
        <p:spPr>
          <a:xfrm>
            <a:off x="914355" y="534653"/>
            <a:ext cx="10307830" cy="37503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peut recourir à l’alternance linguistique si nécessaire.</a:t>
            </a:r>
            <a:endParaRPr/>
          </a:p>
        </p:txBody>
      </p:sp>
      <p:grpSp>
        <p:nvGrpSpPr>
          <p:cNvPr id="901" name="Google Shape;901;p22"/>
          <p:cNvGrpSpPr/>
          <p:nvPr/>
        </p:nvGrpSpPr>
        <p:grpSpPr>
          <a:xfrm>
            <a:off x="11803806" y="34503"/>
            <a:ext cx="232364" cy="304873"/>
            <a:chOff x="3292012" y="1302714"/>
            <a:chExt cx="867138" cy="384316"/>
          </a:xfrm>
        </p:grpSpPr>
        <p:sp>
          <p:nvSpPr>
            <p:cNvPr id="902" name="Google Shape;902;p22"/>
            <p:cNvSpPr/>
            <p:nvPr/>
          </p:nvSpPr>
          <p:spPr>
            <a:xfrm>
              <a:off x="3292012" y="1302714"/>
              <a:ext cx="867138" cy="384316"/>
            </a:xfrm>
            <a:prstGeom prst="rect">
              <a:avLst/>
            </a:prstGeom>
            <a:solidFill>
              <a:srgbClr val="F7C475"/>
            </a:solidFill>
            <a:ln cap="flat" cmpd="sng" w="25400">
              <a:solidFill>
                <a:srgbClr val="F7C475"/>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903" name="Google Shape;903;p22"/>
            <p:cNvSpPr/>
            <p:nvPr/>
          </p:nvSpPr>
          <p:spPr>
            <a:xfrm>
              <a:off x="3351780" y="1310206"/>
              <a:ext cx="789749" cy="369332"/>
            </a:xfrm>
            <a:prstGeom prst="rect">
              <a:avLst/>
            </a:prstGeom>
            <a:solidFill>
              <a:srgbClr val="F7C475"/>
            </a:solidFill>
            <a:ln cap="flat" cmpd="sng" w="9525">
              <a:solidFill>
                <a:srgbClr val="F7C47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id="904" name="Google Shape;904;p22"/>
          <p:cNvPicPr preferRelativeResize="0"/>
          <p:nvPr/>
        </p:nvPicPr>
        <p:blipFill rotWithShape="1">
          <a:blip r:embed="rId4">
            <a:alphaModFix/>
          </a:blip>
          <a:srcRect b="0" l="0" r="0" t="0"/>
          <a:stretch/>
        </p:blipFill>
        <p:spPr>
          <a:xfrm>
            <a:off x="11231930" y="234317"/>
            <a:ext cx="583170" cy="58317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35000">
              <a:srgbClr val="FFFFFF"/>
            </a:gs>
            <a:gs pos="100000">
              <a:srgbClr val="FF0000"/>
            </a:gs>
          </a:gsLst>
          <a:path path="circle">
            <a:fillToRect b="50%" l="50%" r="50%" t="50%"/>
          </a:path>
          <a:tileRect/>
        </a:gradFill>
      </p:bgPr>
    </p:bg>
    <p:spTree>
      <p:nvGrpSpPr>
        <p:cNvPr id="908" name="Shape 908"/>
        <p:cNvGrpSpPr/>
        <p:nvPr/>
      </p:nvGrpSpPr>
      <p:grpSpPr>
        <a:xfrm>
          <a:off x="0" y="0"/>
          <a:ext cx="0" cy="0"/>
          <a:chOff x="0" y="0"/>
          <a:chExt cx="0" cy="0"/>
        </a:xfrm>
      </p:grpSpPr>
      <p:grpSp>
        <p:nvGrpSpPr>
          <p:cNvPr id="909" name="Google Shape;909;p23"/>
          <p:cNvGrpSpPr/>
          <p:nvPr/>
        </p:nvGrpSpPr>
        <p:grpSpPr>
          <a:xfrm>
            <a:off x="812158" y="829917"/>
            <a:ext cx="10567685" cy="5198169"/>
            <a:chOff x="2184400" y="1402025"/>
            <a:chExt cx="7823200" cy="4942038"/>
          </a:xfrm>
        </p:grpSpPr>
        <p:sp>
          <p:nvSpPr>
            <p:cNvPr id="910" name="Google Shape;910;p23"/>
            <p:cNvSpPr/>
            <p:nvPr/>
          </p:nvSpPr>
          <p:spPr>
            <a:xfrm>
              <a:off x="2184400" y="1402025"/>
              <a:ext cx="7823200" cy="4942038"/>
            </a:xfrm>
            <a:prstGeom prst="roundRect">
              <a:avLst>
                <a:gd fmla="val 2665" name="adj"/>
              </a:avLst>
            </a:prstGeom>
            <a:solidFill>
              <a:srgbClr val="FF0000"/>
            </a:solidFill>
            <a:ln cap="flat" cmpd="sng" w="12700">
              <a:solidFill>
                <a:srgbClr val="FF000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911" name="Google Shape;911;p23"/>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grpSp>
        <p:nvGrpSpPr>
          <p:cNvPr id="912" name="Google Shape;912;p23"/>
          <p:cNvGrpSpPr/>
          <p:nvPr/>
        </p:nvGrpSpPr>
        <p:grpSpPr>
          <a:xfrm>
            <a:off x="8796759" y="4917801"/>
            <a:ext cx="2425143" cy="936371"/>
            <a:chOff x="8796759" y="4917801"/>
            <a:chExt cx="2425142" cy="936370"/>
          </a:xfrm>
        </p:grpSpPr>
        <p:sp>
          <p:nvSpPr>
            <p:cNvPr id="913" name="Google Shape;913;p23"/>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914" name="Google Shape;914;p23"/>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10 min</a:t>
              </a:r>
              <a:endParaRPr/>
            </a:p>
          </p:txBody>
        </p:sp>
      </p:grpSp>
      <p:sp>
        <p:nvSpPr>
          <p:cNvPr id="915" name="Google Shape;915;p23"/>
          <p:cNvSpPr txBox="1"/>
          <p:nvPr/>
        </p:nvSpPr>
        <p:spPr>
          <a:xfrm>
            <a:off x="2858328" y="3738384"/>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000000"/>
                </a:solidFill>
                <a:latin typeface="Calibri"/>
                <a:ea typeface="Calibri"/>
                <a:cs typeface="Calibri"/>
                <a:sym typeface="Calibri"/>
              </a:rPr>
              <a:t>Modelage</a:t>
            </a:r>
            <a:endParaRPr/>
          </a:p>
        </p:txBody>
      </p:sp>
      <p:pic>
        <p:nvPicPr>
          <p:cNvPr id="916" name="Google Shape;916;p23"/>
          <p:cNvPicPr preferRelativeResize="0"/>
          <p:nvPr/>
        </p:nvPicPr>
        <p:blipFill rotWithShape="1">
          <a:blip r:embed="rId4">
            <a:alphaModFix/>
          </a:blip>
          <a:srcRect b="0" l="0" r="0" t="0"/>
          <a:stretch/>
        </p:blipFill>
        <p:spPr>
          <a:xfrm>
            <a:off x="4302393" y="932246"/>
            <a:ext cx="2687484" cy="268748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0" name="Shape 920"/>
        <p:cNvGrpSpPr/>
        <p:nvPr/>
      </p:nvGrpSpPr>
      <p:grpSpPr>
        <a:xfrm>
          <a:off x="0" y="0"/>
          <a:ext cx="0" cy="0"/>
          <a:chOff x="0" y="0"/>
          <a:chExt cx="0" cy="0"/>
        </a:xfrm>
      </p:grpSpPr>
      <p:grpSp>
        <p:nvGrpSpPr>
          <p:cNvPr id="921" name="Google Shape;921;p24"/>
          <p:cNvGrpSpPr/>
          <p:nvPr/>
        </p:nvGrpSpPr>
        <p:grpSpPr>
          <a:xfrm>
            <a:off x="4932835" y="1459304"/>
            <a:ext cx="6054377" cy="3711725"/>
            <a:chOff x="1715066" y="1103461"/>
            <a:chExt cx="5717724" cy="3124203"/>
          </a:xfrm>
        </p:grpSpPr>
        <p:sp>
          <p:nvSpPr>
            <p:cNvPr id="922" name="Google Shape;922;p24"/>
            <p:cNvSpPr/>
            <p:nvPr/>
          </p:nvSpPr>
          <p:spPr>
            <a:xfrm>
              <a:off x="1715066" y="1103461"/>
              <a:ext cx="5717724" cy="3124203"/>
            </a:xfrm>
            <a:prstGeom prst="rect">
              <a:avLst/>
            </a:prstGeom>
            <a:solidFill>
              <a:srgbClr val="FF6565"/>
            </a:solidFill>
            <a:ln cap="flat" cmpd="sng" w="9525">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923" name="Google Shape;923;p24"/>
            <p:cNvSpPr/>
            <p:nvPr/>
          </p:nvSpPr>
          <p:spPr>
            <a:xfrm>
              <a:off x="1802501" y="1179667"/>
              <a:ext cx="5542845" cy="2971800"/>
            </a:xfrm>
            <a:prstGeom prst="rect">
              <a:avLst/>
            </a:prstGeom>
            <a:solidFill>
              <a:srgbClr val="FFFFFF"/>
            </a:solidFill>
            <a:ln cap="flat" cmpd="sng" w="9525">
              <a:solidFill>
                <a:srgbClr val="FF6565"/>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924" name="Google Shape;924;p24"/>
          <p:cNvSpPr/>
          <p:nvPr/>
        </p:nvSpPr>
        <p:spPr>
          <a:xfrm>
            <a:off x="5141617" y="4829489"/>
            <a:ext cx="5527345" cy="77087"/>
          </a:xfrm>
          <a:prstGeom prst="rect">
            <a:avLst/>
          </a:prstGeom>
          <a:solidFill>
            <a:srgbClr val="FF6565"/>
          </a:solidFill>
          <a:ln cap="flat" cmpd="sng" w="9525">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925" name="Google Shape;925;p24"/>
          <p:cNvSpPr/>
          <p:nvPr/>
        </p:nvSpPr>
        <p:spPr>
          <a:xfrm>
            <a:off x="4389349" y="1736952"/>
            <a:ext cx="1156184" cy="512421"/>
          </a:xfrm>
          <a:prstGeom prst="rect">
            <a:avLst/>
          </a:prstGeom>
          <a:solidFill>
            <a:srgbClr val="FF6565"/>
          </a:solidFill>
          <a:ln cap="flat" cmpd="sng" w="25400">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926" name="Google Shape;926;p24"/>
          <p:cNvSpPr/>
          <p:nvPr/>
        </p:nvSpPr>
        <p:spPr>
          <a:xfrm>
            <a:off x="4469041" y="1746942"/>
            <a:ext cx="1052999" cy="492443"/>
          </a:xfrm>
          <a:prstGeom prst="rect">
            <a:avLst/>
          </a:prstGeom>
          <a:noFill/>
          <a:ln cap="flat" cmpd="sng" w="9525">
            <a:solidFill>
              <a:srgbClr val="FF6565"/>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sp>
        <p:nvSpPr>
          <p:cNvPr id="927" name="Google Shape;927;p24"/>
          <p:cNvSpPr txBox="1"/>
          <p:nvPr/>
        </p:nvSpPr>
        <p:spPr>
          <a:xfrm>
            <a:off x="5103226" y="2339910"/>
            <a:ext cx="5869201" cy="1451231"/>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267" u="none" cap="none" strike="noStrike">
                <a:solidFill>
                  <a:srgbClr val="FF0000"/>
                </a:solidFill>
                <a:latin typeface="Arial"/>
                <a:ea typeface="Arial"/>
                <a:cs typeface="Arial"/>
                <a:sym typeface="Arial"/>
              </a:rPr>
              <a:t>Tâche principale</a:t>
            </a:r>
            <a:endParaRPr/>
          </a:p>
          <a:p>
            <a:pPr indent="0" lvl="0" marL="0" marR="0" rtl="0" algn="ctr">
              <a:lnSpc>
                <a:spcPct val="90000"/>
              </a:lnSpc>
              <a:spcBef>
                <a:spcPts val="0"/>
              </a:spcBef>
              <a:spcAft>
                <a:spcPts val="0"/>
              </a:spcAft>
              <a:buNone/>
            </a:pPr>
            <a:r>
              <a:rPr b="1" i="0" lang="fr-FR" sz="4267" u="none" cap="none" strike="noStrike">
                <a:solidFill>
                  <a:srgbClr val="FF0000"/>
                </a:solidFill>
                <a:latin typeface="Arial"/>
                <a:ea typeface="Arial"/>
                <a:cs typeface="Arial"/>
                <a:sym typeface="Arial"/>
              </a:rPr>
              <a:t>(10 min)</a:t>
            </a:r>
            <a:endParaRPr b="1" sz="4267">
              <a:solidFill>
                <a:srgbClr val="FF0000"/>
              </a:solidFill>
              <a:latin typeface="Arial"/>
              <a:ea typeface="Arial"/>
              <a:cs typeface="Arial"/>
              <a:sym typeface="Arial"/>
            </a:endParaRPr>
          </a:p>
        </p:txBody>
      </p:sp>
      <p:pic>
        <p:nvPicPr>
          <p:cNvPr descr="Une image contenant texte, Visage humain, habits, garçon&#10;&#10;Le contenu généré par l’IA peut être incorrect." id="928" name="Google Shape;928;p24"/>
          <p:cNvPicPr preferRelativeResize="0"/>
          <p:nvPr/>
        </p:nvPicPr>
        <p:blipFill rotWithShape="1">
          <a:blip r:embed="rId3">
            <a:alphaModFix/>
          </a:blip>
          <a:srcRect b="21123" l="6543" r="7874" t="22389"/>
          <a:stretch/>
        </p:blipFill>
        <p:spPr>
          <a:xfrm>
            <a:off x="465154" y="2567829"/>
            <a:ext cx="3426532" cy="226166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2" name="Shape 932"/>
        <p:cNvGrpSpPr/>
        <p:nvPr/>
      </p:nvGrpSpPr>
      <p:grpSpPr>
        <a:xfrm>
          <a:off x="0" y="0"/>
          <a:ext cx="0" cy="0"/>
          <a:chOff x="0" y="0"/>
          <a:chExt cx="0" cy="0"/>
        </a:xfrm>
      </p:grpSpPr>
      <p:pic>
        <p:nvPicPr>
          <p:cNvPr id="933" name="Google Shape;933;p25"/>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934" name="Google Shape;934;p25"/>
          <p:cNvSpPr/>
          <p:nvPr/>
        </p:nvSpPr>
        <p:spPr>
          <a:xfrm>
            <a:off x="382321" y="1132419"/>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sp>
        <p:nvSpPr>
          <p:cNvPr id="935" name="Google Shape;935;p25"/>
          <p:cNvSpPr/>
          <p:nvPr/>
        </p:nvSpPr>
        <p:spPr>
          <a:xfrm>
            <a:off x="909070" y="378823"/>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Voici notre tâche principale.</a:t>
            </a:r>
            <a:endParaRPr/>
          </a:p>
        </p:txBody>
      </p:sp>
      <p:sp>
        <p:nvSpPr>
          <p:cNvPr id="936" name="Google Shape;936;p25"/>
          <p:cNvSpPr/>
          <p:nvPr/>
        </p:nvSpPr>
        <p:spPr>
          <a:xfrm>
            <a:off x="325900" y="550784"/>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lit la consigne et présente les supports. Il explique ce qui est demandé.</a:t>
            </a:r>
            <a:endParaRPr/>
          </a:p>
        </p:txBody>
      </p:sp>
      <p:sp>
        <p:nvSpPr>
          <p:cNvPr id="937" name="Google Shape;937;p25"/>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pic>
        <p:nvPicPr>
          <p:cNvPr descr="Une image contenant texte, capture d’écran, diagramme&#10;&#10;Le contenu généré par l’IA peut être incorrect." id="938" name="Google Shape;938;p25"/>
          <p:cNvPicPr preferRelativeResize="0"/>
          <p:nvPr/>
        </p:nvPicPr>
        <p:blipFill rotWithShape="1">
          <a:blip r:embed="rId4">
            <a:alphaModFix/>
          </a:blip>
          <a:srcRect b="0" l="0" r="0" t="0"/>
          <a:stretch/>
        </p:blipFill>
        <p:spPr>
          <a:xfrm>
            <a:off x="1442341" y="1712732"/>
            <a:ext cx="9191389" cy="453610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3" name="Shape 943"/>
        <p:cNvGrpSpPr/>
        <p:nvPr/>
      </p:nvGrpSpPr>
      <p:grpSpPr>
        <a:xfrm>
          <a:off x="0" y="0"/>
          <a:ext cx="0" cy="0"/>
          <a:chOff x="0" y="0"/>
          <a:chExt cx="0" cy="0"/>
        </a:xfrm>
      </p:grpSpPr>
      <p:pic>
        <p:nvPicPr>
          <p:cNvPr id="944" name="Google Shape;944;p26"/>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945" name="Google Shape;945;p26"/>
          <p:cNvSpPr/>
          <p:nvPr/>
        </p:nvSpPr>
        <p:spPr>
          <a:xfrm>
            <a:off x="907241" y="221575"/>
            <a:ext cx="3102784"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Dans cette tâche : </a:t>
            </a:r>
            <a:endParaRPr/>
          </a:p>
        </p:txBody>
      </p:sp>
      <p:sp>
        <p:nvSpPr>
          <p:cNvPr id="946" name="Google Shape;946;p26"/>
          <p:cNvSpPr/>
          <p:nvPr/>
        </p:nvSpPr>
        <p:spPr>
          <a:xfrm>
            <a:off x="807194" y="533164"/>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lit la consigne et présente les supports. Il explique ce qui est demandé.</a:t>
            </a:r>
            <a:endParaRPr/>
          </a:p>
        </p:txBody>
      </p:sp>
      <p:sp>
        <p:nvSpPr>
          <p:cNvPr id="947" name="Google Shape;947;p26"/>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948" name="Google Shape;948;p26"/>
          <p:cNvSpPr/>
          <p:nvPr/>
        </p:nvSpPr>
        <p:spPr>
          <a:xfrm>
            <a:off x="357090" y="3035478"/>
            <a:ext cx="11007040" cy="1120793"/>
          </a:xfrm>
          <a:prstGeom prst="rect">
            <a:avLst/>
          </a:prstGeom>
          <a:no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000">
                <a:solidFill>
                  <a:srgbClr val="0040C0"/>
                </a:solidFill>
                <a:latin typeface="Calibri"/>
                <a:ea typeface="Calibri"/>
                <a:cs typeface="Calibri"/>
                <a:sym typeface="Calibri"/>
              </a:rPr>
              <a:t>On me propose </a:t>
            </a:r>
            <a:r>
              <a:rPr b="1" lang="fr-FR" sz="2000">
                <a:solidFill>
                  <a:srgbClr val="FF0000"/>
                </a:solidFill>
                <a:latin typeface="Calibri"/>
                <a:ea typeface="Calibri"/>
                <a:cs typeface="Calibri"/>
                <a:sym typeface="Calibri"/>
              </a:rPr>
              <a:t>un texte </a:t>
            </a:r>
            <a:r>
              <a:rPr b="1" lang="fr-FR" sz="2000">
                <a:solidFill>
                  <a:schemeClr val="dk1"/>
                </a:solidFill>
                <a:latin typeface="Calibri"/>
                <a:ea typeface="Calibri"/>
                <a:cs typeface="Calibri"/>
                <a:sym typeface="Calibri"/>
              </a:rPr>
              <a:t>décrivant </a:t>
            </a:r>
            <a:r>
              <a:rPr b="1" lang="fr-FR" sz="2000">
                <a:solidFill>
                  <a:srgbClr val="FF0000"/>
                </a:solidFill>
                <a:latin typeface="Calibri"/>
                <a:ea typeface="Calibri"/>
                <a:cs typeface="Calibri"/>
                <a:sym typeface="Calibri"/>
              </a:rPr>
              <a:t>des images </a:t>
            </a:r>
            <a:r>
              <a:rPr b="1" lang="fr-FR" sz="2000">
                <a:solidFill>
                  <a:schemeClr val="dk1"/>
                </a:solidFill>
                <a:latin typeface="Calibri"/>
                <a:ea typeface="Calibri"/>
                <a:cs typeface="Calibri"/>
                <a:sym typeface="Calibri"/>
              </a:rPr>
              <a:t>illustrant </a:t>
            </a:r>
            <a:r>
              <a:rPr lang="fr-FR" sz="2000">
                <a:solidFill>
                  <a:schemeClr val="dk1"/>
                </a:solidFill>
                <a:latin typeface="Calibri"/>
                <a:ea typeface="Calibri"/>
                <a:cs typeface="Calibri"/>
                <a:sym typeface="Calibri"/>
              </a:rPr>
              <a:t>une transformation chimique</a:t>
            </a:r>
            <a:r>
              <a:rPr b="1" lang="fr-FR" sz="2000">
                <a:solidFill>
                  <a:schemeClr val="dk1"/>
                </a:solidFill>
                <a:latin typeface="Calibri"/>
                <a:ea typeface="Calibri"/>
                <a:cs typeface="Calibri"/>
                <a:sym typeface="Calibri"/>
              </a:rPr>
              <a:t>. </a:t>
            </a:r>
            <a:r>
              <a:rPr b="1" lang="fr-FR" sz="2000">
                <a:solidFill>
                  <a:srgbClr val="0040C0"/>
                </a:solidFill>
                <a:latin typeface="Calibri"/>
                <a:ea typeface="Calibri"/>
                <a:cs typeface="Calibri"/>
                <a:sym typeface="Calibri"/>
              </a:rPr>
              <a:t>On me demande </a:t>
            </a:r>
            <a:r>
              <a:rPr b="1" lang="fr-FR" sz="2000">
                <a:solidFill>
                  <a:srgbClr val="FF0000"/>
                </a:solidFill>
                <a:latin typeface="Calibri"/>
                <a:ea typeface="Calibri"/>
                <a:cs typeface="Calibri"/>
                <a:sym typeface="Calibri"/>
              </a:rPr>
              <a:t>de  modéliser la réaction chimique </a:t>
            </a:r>
            <a:r>
              <a:rPr b="1" lang="fr-FR" sz="2000">
                <a:solidFill>
                  <a:schemeClr val="dk1"/>
                </a:solidFill>
                <a:latin typeface="Calibri"/>
                <a:ea typeface="Calibri"/>
                <a:cs typeface="Calibri"/>
                <a:sym typeface="Calibri"/>
              </a:rPr>
              <a:t>qui s’est produite </a:t>
            </a:r>
            <a:r>
              <a:rPr b="1" lang="fr-FR" sz="2000">
                <a:solidFill>
                  <a:srgbClr val="FF0000"/>
                </a:solidFill>
                <a:latin typeface="Calibri"/>
                <a:ea typeface="Calibri"/>
                <a:cs typeface="Calibri"/>
                <a:sym typeface="Calibri"/>
              </a:rPr>
              <a:t>à l’aide d’une équation littérale</a:t>
            </a:r>
            <a:r>
              <a:rPr b="1" lang="fr-FR" sz="2000">
                <a:solidFill>
                  <a:schemeClr val="dk1"/>
                </a:solidFill>
                <a:latin typeface="Calibri"/>
                <a:ea typeface="Calibri"/>
                <a:cs typeface="Calibri"/>
                <a:sym typeface="Calibri"/>
              </a:rPr>
              <a:t>, c’est-à-dire en utilisant </a:t>
            </a:r>
            <a:r>
              <a:rPr b="1" lang="fr-FR" sz="2000">
                <a:solidFill>
                  <a:srgbClr val="FF0000"/>
                </a:solidFill>
                <a:latin typeface="Calibri"/>
                <a:ea typeface="Calibri"/>
                <a:cs typeface="Calibri"/>
                <a:sym typeface="Calibri"/>
              </a:rPr>
              <a:t>des mots</a:t>
            </a:r>
            <a:r>
              <a:rPr b="1" lang="fr-FR" sz="2000">
                <a:solidFill>
                  <a:schemeClr val="dk1"/>
                </a:solidFill>
                <a:latin typeface="Calibri"/>
                <a:ea typeface="Calibri"/>
                <a:cs typeface="Calibri"/>
                <a:sym typeface="Calibri"/>
              </a:rPr>
              <a:t>. </a:t>
            </a:r>
            <a:endParaRPr b="1" i="1" sz="2000" u="sng">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2" name="Shape 952"/>
        <p:cNvGrpSpPr/>
        <p:nvPr/>
      </p:nvGrpSpPr>
      <p:grpSpPr>
        <a:xfrm>
          <a:off x="0" y="0"/>
          <a:ext cx="0" cy="0"/>
          <a:chOff x="0" y="0"/>
          <a:chExt cx="0" cy="0"/>
        </a:xfrm>
      </p:grpSpPr>
      <p:pic>
        <p:nvPicPr>
          <p:cNvPr id="953" name="Google Shape;953;p27"/>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954" name="Google Shape;954;p27"/>
          <p:cNvSpPr txBox="1"/>
          <p:nvPr/>
        </p:nvSpPr>
        <p:spPr>
          <a:xfrm>
            <a:off x="624070" y="609353"/>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explicite son raisonnement. Il ou elle peut recourir à l’alternance linguistique si nécessaire. </a:t>
            </a:r>
            <a:endParaRPr/>
          </a:p>
        </p:txBody>
      </p:sp>
      <p:sp>
        <p:nvSpPr>
          <p:cNvPr id="955" name="Google Shape;955;p27"/>
          <p:cNvSpPr/>
          <p:nvPr/>
        </p:nvSpPr>
        <p:spPr>
          <a:xfrm>
            <a:off x="685629" y="199680"/>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Première étape : j’identifie les réactifs. Pour cela je dois bien lire le texte et observer le schéma pour repérer les substances qu’on a à l’état initial. </a:t>
            </a:r>
            <a:endParaRPr/>
          </a:p>
        </p:txBody>
      </p:sp>
      <p:sp>
        <p:nvSpPr>
          <p:cNvPr id="956" name="Google Shape;956;p27"/>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pic>
        <p:nvPicPr>
          <p:cNvPr id="957" name="Google Shape;957;p27"/>
          <p:cNvPicPr preferRelativeResize="0"/>
          <p:nvPr/>
        </p:nvPicPr>
        <p:blipFill rotWithShape="1">
          <a:blip r:embed="rId4">
            <a:alphaModFix/>
          </a:blip>
          <a:srcRect b="0" l="0" r="0" t="0"/>
          <a:stretch/>
        </p:blipFill>
        <p:spPr>
          <a:xfrm>
            <a:off x="764751" y="1019026"/>
            <a:ext cx="6516009" cy="485843"/>
          </a:xfrm>
          <a:prstGeom prst="rect">
            <a:avLst/>
          </a:prstGeom>
          <a:noFill/>
          <a:ln>
            <a:noFill/>
          </a:ln>
        </p:spPr>
      </p:pic>
      <p:pic>
        <p:nvPicPr>
          <p:cNvPr id="958" name="Google Shape;958;p27"/>
          <p:cNvPicPr preferRelativeResize="0"/>
          <p:nvPr/>
        </p:nvPicPr>
        <p:blipFill rotWithShape="1">
          <a:blip r:embed="rId5">
            <a:alphaModFix/>
          </a:blip>
          <a:srcRect b="0" l="0" r="0" t="0"/>
          <a:stretch/>
        </p:blipFill>
        <p:spPr>
          <a:xfrm>
            <a:off x="1346208" y="2266681"/>
            <a:ext cx="8898657" cy="4391639"/>
          </a:xfrm>
          <a:prstGeom prst="rect">
            <a:avLst/>
          </a:prstGeom>
          <a:noFill/>
          <a:ln>
            <a:noFill/>
          </a:ln>
        </p:spPr>
      </p:pic>
      <p:sp>
        <p:nvSpPr>
          <p:cNvPr id="959" name="Google Shape;959;p27"/>
          <p:cNvSpPr txBox="1"/>
          <p:nvPr/>
        </p:nvSpPr>
        <p:spPr>
          <a:xfrm>
            <a:off x="977774" y="1609742"/>
            <a:ext cx="886334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0040C0"/>
                </a:solidFill>
                <a:latin typeface="Calibri"/>
                <a:ea typeface="Calibri"/>
                <a:cs typeface="Calibri"/>
                <a:sym typeface="Calibri"/>
              </a:rPr>
              <a:t>Je dois  identifier les substances qui se trouvent à l’état initial.</a:t>
            </a:r>
            <a:endParaRPr/>
          </a:p>
        </p:txBody>
      </p:sp>
      <p:sp>
        <p:nvSpPr>
          <p:cNvPr id="960" name="Google Shape;960;p27"/>
          <p:cNvSpPr/>
          <p:nvPr/>
        </p:nvSpPr>
        <p:spPr>
          <a:xfrm>
            <a:off x="3743911" y="2200458"/>
            <a:ext cx="398351" cy="536377"/>
          </a:xfrm>
          <a:prstGeom prst="ellipse">
            <a:avLst/>
          </a:prstGeom>
          <a:noFill/>
          <a:ln cap="flat" cmpd="sng" w="571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61" name="Google Shape;961;p27"/>
          <p:cNvSpPr/>
          <p:nvPr/>
        </p:nvSpPr>
        <p:spPr>
          <a:xfrm>
            <a:off x="7945120" y="2138285"/>
            <a:ext cx="1473199" cy="536377"/>
          </a:xfrm>
          <a:prstGeom prst="ellipse">
            <a:avLst/>
          </a:prstGeom>
          <a:noFill/>
          <a:ln cap="flat" cmpd="sng" w="571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962" name="Google Shape;962;p27"/>
          <p:cNvCxnSpPr>
            <a:stCxn id="960" idx="3"/>
          </p:cNvCxnSpPr>
          <p:nvPr/>
        </p:nvCxnSpPr>
        <p:spPr>
          <a:xfrm flipH="1">
            <a:off x="2168748" y="2658284"/>
            <a:ext cx="1633500" cy="1695300"/>
          </a:xfrm>
          <a:prstGeom prst="straightConnector1">
            <a:avLst/>
          </a:prstGeom>
          <a:noFill/>
          <a:ln cap="flat" cmpd="sng" w="19050">
            <a:solidFill>
              <a:schemeClr val="accent4"/>
            </a:solidFill>
            <a:prstDash val="solid"/>
            <a:miter lim="800000"/>
            <a:headEnd len="sm" w="sm" type="none"/>
            <a:tailEnd len="med" w="med" type="triangle"/>
          </a:ln>
        </p:spPr>
      </p:cxnSp>
      <p:cxnSp>
        <p:nvCxnSpPr>
          <p:cNvPr id="963" name="Google Shape;963;p27"/>
          <p:cNvCxnSpPr/>
          <p:nvPr/>
        </p:nvCxnSpPr>
        <p:spPr>
          <a:xfrm flipH="1">
            <a:off x="3304515" y="2488108"/>
            <a:ext cx="4795322" cy="1803235"/>
          </a:xfrm>
          <a:prstGeom prst="straightConnector1">
            <a:avLst/>
          </a:prstGeom>
          <a:noFill/>
          <a:ln cap="flat" cmpd="sng" w="19050">
            <a:solidFill>
              <a:schemeClr val="accent4"/>
            </a:solidFill>
            <a:prstDash val="solid"/>
            <a:miter lim="800000"/>
            <a:headEnd len="sm" w="sm"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6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6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6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7" name="Shape 967"/>
        <p:cNvGrpSpPr/>
        <p:nvPr/>
      </p:nvGrpSpPr>
      <p:grpSpPr>
        <a:xfrm>
          <a:off x="0" y="0"/>
          <a:ext cx="0" cy="0"/>
          <a:chOff x="0" y="0"/>
          <a:chExt cx="0" cy="0"/>
        </a:xfrm>
      </p:grpSpPr>
      <p:pic>
        <p:nvPicPr>
          <p:cNvPr id="968" name="Google Shape;968;p28"/>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969" name="Google Shape;969;p28"/>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 L’enseignant·e explicite son raisonnement et rappelle les indices d’une transformation chimique.</a:t>
            </a:r>
            <a:endParaRPr/>
          </a:p>
        </p:txBody>
      </p:sp>
      <p:sp>
        <p:nvSpPr>
          <p:cNvPr id="970" name="Google Shape;970;p28"/>
          <p:cNvSpPr/>
          <p:nvPr/>
        </p:nvSpPr>
        <p:spPr>
          <a:xfrm>
            <a:off x="909070" y="249705"/>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Attention : je ne précise que les substances qui ont réagi. Par exemple, si l’on utilise de la paille de fer, on indique seulement le fer et non l’objet (la paille). </a:t>
            </a:r>
            <a:endParaRPr/>
          </a:p>
        </p:txBody>
      </p:sp>
      <p:sp>
        <p:nvSpPr>
          <p:cNvPr id="971" name="Google Shape;971;p28"/>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pic>
        <p:nvPicPr>
          <p:cNvPr id="972" name="Google Shape;972;p28"/>
          <p:cNvPicPr preferRelativeResize="0"/>
          <p:nvPr/>
        </p:nvPicPr>
        <p:blipFill rotWithShape="1">
          <a:blip r:embed="rId4">
            <a:alphaModFix/>
          </a:blip>
          <a:srcRect b="0" l="0" r="0" t="0"/>
          <a:stretch/>
        </p:blipFill>
        <p:spPr>
          <a:xfrm>
            <a:off x="764751" y="1019026"/>
            <a:ext cx="6516009" cy="485843"/>
          </a:xfrm>
          <a:prstGeom prst="rect">
            <a:avLst/>
          </a:prstGeom>
          <a:noFill/>
          <a:ln>
            <a:noFill/>
          </a:ln>
        </p:spPr>
      </p:pic>
      <p:sp>
        <p:nvSpPr>
          <p:cNvPr id="973" name="Google Shape;973;p28"/>
          <p:cNvSpPr txBox="1"/>
          <p:nvPr/>
        </p:nvSpPr>
        <p:spPr>
          <a:xfrm>
            <a:off x="778598" y="2082297"/>
            <a:ext cx="9379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Les réactifs sont ………………………….et …………………………………………</a:t>
            </a:r>
            <a:endParaRPr/>
          </a:p>
        </p:txBody>
      </p:sp>
      <p:sp>
        <p:nvSpPr>
          <p:cNvPr id="974" name="Google Shape;974;p28"/>
          <p:cNvSpPr txBox="1"/>
          <p:nvPr/>
        </p:nvSpPr>
        <p:spPr>
          <a:xfrm>
            <a:off x="1148636" y="5156427"/>
            <a:ext cx="1016278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Les réactifs sont ………………………………..….et ……….……………………………………</a:t>
            </a:r>
            <a:endParaRPr/>
          </a:p>
        </p:txBody>
      </p:sp>
      <p:sp>
        <p:nvSpPr>
          <p:cNvPr id="975" name="Google Shape;975;p28"/>
          <p:cNvSpPr txBox="1"/>
          <p:nvPr/>
        </p:nvSpPr>
        <p:spPr>
          <a:xfrm>
            <a:off x="3313569" y="2002116"/>
            <a:ext cx="264361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le fer </a:t>
            </a:r>
            <a:endParaRPr/>
          </a:p>
        </p:txBody>
      </p:sp>
      <p:sp>
        <p:nvSpPr>
          <p:cNvPr id="976" name="Google Shape;976;p28"/>
          <p:cNvSpPr txBox="1"/>
          <p:nvPr/>
        </p:nvSpPr>
        <p:spPr>
          <a:xfrm>
            <a:off x="6230027" y="2002115"/>
            <a:ext cx="264361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le dioxygène</a:t>
            </a:r>
            <a:endParaRPr/>
          </a:p>
        </p:txBody>
      </p:sp>
      <p:sp>
        <p:nvSpPr>
          <p:cNvPr id="977" name="Google Shape;977;p28"/>
          <p:cNvSpPr txBox="1"/>
          <p:nvPr/>
        </p:nvSpPr>
        <p:spPr>
          <a:xfrm>
            <a:off x="3419373" y="5091554"/>
            <a:ext cx="264361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La paille de  fer </a:t>
            </a:r>
            <a:endParaRPr/>
          </a:p>
        </p:txBody>
      </p:sp>
      <p:sp>
        <p:nvSpPr>
          <p:cNvPr id="978" name="Google Shape;978;p28"/>
          <p:cNvSpPr txBox="1"/>
          <p:nvPr/>
        </p:nvSpPr>
        <p:spPr>
          <a:xfrm>
            <a:off x="6490307" y="5033561"/>
            <a:ext cx="482111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Le flacon contenant du dioxygène</a:t>
            </a:r>
            <a:endParaRPr/>
          </a:p>
        </p:txBody>
      </p:sp>
      <p:pic>
        <p:nvPicPr>
          <p:cNvPr id="979" name="Google Shape;979;p28"/>
          <p:cNvPicPr preferRelativeResize="0"/>
          <p:nvPr/>
        </p:nvPicPr>
        <p:blipFill rotWithShape="1">
          <a:blip r:embed="rId5">
            <a:alphaModFix/>
          </a:blip>
          <a:srcRect b="0" l="0" r="0" t="0"/>
          <a:stretch/>
        </p:blipFill>
        <p:spPr>
          <a:xfrm>
            <a:off x="986296" y="3712421"/>
            <a:ext cx="10297962" cy="800212"/>
          </a:xfrm>
          <a:prstGeom prst="rect">
            <a:avLst/>
          </a:prstGeom>
          <a:noFill/>
          <a:ln>
            <a:noFill/>
          </a:ln>
        </p:spPr>
      </p:pic>
      <p:sp>
        <p:nvSpPr>
          <p:cNvPr id="980" name="Google Shape;980;p28"/>
          <p:cNvSpPr/>
          <p:nvPr/>
        </p:nvSpPr>
        <p:spPr>
          <a:xfrm>
            <a:off x="2688879" y="3648359"/>
            <a:ext cx="1638677" cy="634504"/>
          </a:xfrm>
          <a:prstGeom prst="ellipse">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81" name="Google Shape;981;p28"/>
          <p:cNvSpPr/>
          <p:nvPr/>
        </p:nvSpPr>
        <p:spPr>
          <a:xfrm>
            <a:off x="6438257" y="3648359"/>
            <a:ext cx="3810265" cy="634504"/>
          </a:xfrm>
          <a:prstGeom prst="ellipse">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982" name="Google Shape;982;p28"/>
          <p:cNvGrpSpPr/>
          <p:nvPr/>
        </p:nvGrpSpPr>
        <p:grpSpPr>
          <a:xfrm>
            <a:off x="3520871" y="4941128"/>
            <a:ext cx="814918" cy="760786"/>
            <a:chOff x="3558377" y="4923239"/>
            <a:chExt cx="814918" cy="760786"/>
          </a:xfrm>
        </p:grpSpPr>
        <p:sp>
          <p:nvSpPr>
            <p:cNvPr id="983" name="Google Shape;983;p28"/>
            <p:cNvSpPr/>
            <p:nvPr/>
          </p:nvSpPr>
          <p:spPr>
            <a:xfrm rot="-2966379">
              <a:off x="3933858" y="4769525"/>
              <a:ext cx="63955" cy="1017914"/>
            </a:xfrm>
            <a:prstGeom prst="rect">
              <a:avLst/>
            </a:prstGeom>
            <a:solidFill>
              <a:srgbClr val="FF0000"/>
            </a:solid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84" name="Google Shape;984;p28"/>
            <p:cNvSpPr/>
            <p:nvPr/>
          </p:nvSpPr>
          <p:spPr>
            <a:xfrm rot="-8078616">
              <a:off x="3933859" y="4794675"/>
              <a:ext cx="63955" cy="1017914"/>
            </a:xfrm>
            <a:prstGeom prst="rect">
              <a:avLst/>
            </a:prstGeom>
            <a:solidFill>
              <a:srgbClr val="FF0000"/>
            </a:solid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985" name="Google Shape;985;p28"/>
          <p:cNvGrpSpPr/>
          <p:nvPr/>
        </p:nvGrpSpPr>
        <p:grpSpPr>
          <a:xfrm>
            <a:off x="7382258" y="4799640"/>
            <a:ext cx="814918" cy="760786"/>
            <a:chOff x="3558377" y="4923239"/>
            <a:chExt cx="814918" cy="760786"/>
          </a:xfrm>
        </p:grpSpPr>
        <p:sp>
          <p:nvSpPr>
            <p:cNvPr id="986" name="Google Shape;986;p28"/>
            <p:cNvSpPr/>
            <p:nvPr/>
          </p:nvSpPr>
          <p:spPr>
            <a:xfrm rot="-2966379">
              <a:off x="3933858" y="4769525"/>
              <a:ext cx="63955" cy="1017914"/>
            </a:xfrm>
            <a:prstGeom prst="rect">
              <a:avLst/>
            </a:prstGeom>
            <a:solidFill>
              <a:srgbClr val="FF0000"/>
            </a:solid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87" name="Google Shape;987;p28"/>
            <p:cNvSpPr/>
            <p:nvPr/>
          </p:nvSpPr>
          <p:spPr>
            <a:xfrm rot="-8078616">
              <a:off x="3933859" y="4794675"/>
              <a:ext cx="63955" cy="1017914"/>
            </a:xfrm>
            <a:prstGeom prst="rect">
              <a:avLst/>
            </a:prstGeom>
            <a:solidFill>
              <a:srgbClr val="FF0000"/>
            </a:solid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988" name="Google Shape;988;p28"/>
          <p:cNvGrpSpPr/>
          <p:nvPr/>
        </p:nvGrpSpPr>
        <p:grpSpPr>
          <a:xfrm>
            <a:off x="909070" y="2648160"/>
            <a:ext cx="1012692" cy="1031825"/>
            <a:chOff x="909070" y="2648160"/>
            <a:chExt cx="1012692" cy="1031825"/>
          </a:xfrm>
        </p:grpSpPr>
        <p:sp>
          <p:nvSpPr>
            <p:cNvPr id="989" name="Google Shape;989;p28"/>
            <p:cNvSpPr/>
            <p:nvPr/>
          </p:nvSpPr>
          <p:spPr>
            <a:xfrm>
              <a:off x="909070" y="2648160"/>
              <a:ext cx="1012692" cy="970680"/>
            </a:xfrm>
            <a:prstGeom prst="triangle">
              <a:avLst>
                <a:gd fmla="val 53836" name="adj"/>
              </a:avLst>
            </a:prstGeom>
            <a:solidFill>
              <a:srgbClr val="FF0000"/>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6600">
                <a:solidFill>
                  <a:schemeClr val="lt1"/>
                </a:solidFill>
                <a:latin typeface="Calibri"/>
                <a:ea typeface="Calibri"/>
                <a:cs typeface="Calibri"/>
                <a:sym typeface="Calibri"/>
              </a:endParaRPr>
            </a:p>
          </p:txBody>
        </p:sp>
        <p:sp>
          <p:nvSpPr>
            <p:cNvPr id="990" name="Google Shape;990;p28"/>
            <p:cNvSpPr txBox="1"/>
            <p:nvPr/>
          </p:nvSpPr>
          <p:spPr>
            <a:xfrm>
              <a:off x="1206103" y="2756655"/>
              <a:ext cx="447040"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5400">
                  <a:solidFill>
                    <a:schemeClr val="lt1"/>
                  </a:solidFill>
                  <a:latin typeface="Calibri"/>
                  <a:ea typeface="Calibri"/>
                  <a:cs typeface="Calibri"/>
                  <a:sym typeface="Calibri"/>
                </a:rPr>
                <a:t>!</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4" name="Shape 994"/>
        <p:cNvGrpSpPr/>
        <p:nvPr/>
      </p:nvGrpSpPr>
      <p:grpSpPr>
        <a:xfrm>
          <a:off x="0" y="0"/>
          <a:ext cx="0" cy="0"/>
          <a:chOff x="0" y="0"/>
          <a:chExt cx="0" cy="0"/>
        </a:xfrm>
      </p:grpSpPr>
      <p:sp>
        <p:nvSpPr>
          <p:cNvPr id="995" name="Google Shape;995;p29"/>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explicite son raisonnement. Il ou elle peut recourir à l’alternance linguistique si nécessaire. </a:t>
            </a:r>
            <a:endParaRPr/>
          </a:p>
        </p:txBody>
      </p:sp>
      <p:sp>
        <p:nvSpPr>
          <p:cNvPr id="996" name="Google Shape;996;p29"/>
          <p:cNvSpPr/>
          <p:nvPr/>
        </p:nvSpPr>
        <p:spPr>
          <a:xfrm>
            <a:off x="833261" y="249870"/>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Deuxième étape : je dois maintenant identifier les produits de la transformation. Pour cela, je lis attentivement le texte et j’observe le schéma afin de repérer les nouvelles substances qui se sont produites ou formées à l’état final. </a:t>
            </a:r>
            <a:endParaRPr/>
          </a:p>
        </p:txBody>
      </p:sp>
      <p:pic>
        <p:nvPicPr>
          <p:cNvPr id="997" name="Google Shape;997;p29"/>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998" name="Google Shape;998;p29"/>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pic>
        <p:nvPicPr>
          <p:cNvPr id="999" name="Google Shape;999;p29"/>
          <p:cNvPicPr preferRelativeResize="0"/>
          <p:nvPr/>
        </p:nvPicPr>
        <p:blipFill rotWithShape="1">
          <a:blip r:embed="rId4">
            <a:alphaModFix/>
          </a:blip>
          <a:srcRect b="0" l="0" r="0" t="0"/>
          <a:stretch/>
        </p:blipFill>
        <p:spPr>
          <a:xfrm>
            <a:off x="833261" y="1095074"/>
            <a:ext cx="7211431" cy="476316"/>
          </a:xfrm>
          <a:prstGeom prst="rect">
            <a:avLst/>
          </a:prstGeom>
          <a:noFill/>
          <a:ln>
            <a:noFill/>
          </a:ln>
        </p:spPr>
      </p:pic>
      <p:pic>
        <p:nvPicPr>
          <p:cNvPr id="1000" name="Google Shape;1000;p29"/>
          <p:cNvPicPr preferRelativeResize="0"/>
          <p:nvPr/>
        </p:nvPicPr>
        <p:blipFill rotWithShape="1">
          <a:blip r:embed="rId5">
            <a:alphaModFix/>
          </a:blip>
          <a:srcRect b="0" l="0" r="0" t="0"/>
          <a:stretch/>
        </p:blipFill>
        <p:spPr>
          <a:xfrm>
            <a:off x="843129" y="3608531"/>
            <a:ext cx="10297962" cy="800212"/>
          </a:xfrm>
          <a:prstGeom prst="rect">
            <a:avLst/>
          </a:prstGeom>
          <a:noFill/>
          <a:ln>
            <a:noFill/>
          </a:ln>
        </p:spPr>
      </p:pic>
      <p:sp>
        <p:nvSpPr>
          <p:cNvPr id="1001" name="Google Shape;1001;p29"/>
          <p:cNvSpPr/>
          <p:nvPr/>
        </p:nvSpPr>
        <p:spPr>
          <a:xfrm>
            <a:off x="5778500" y="4340910"/>
            <a:ext cx="1002546" cy="45719"/>
          </a:xfrm>
          <a:prstGeom prst="rect">
            <a:avLst/>
          </a:prstGeom>
          <a:solidFill>
            <a:srgbClr val="0070C0"/>
          </a:solidFill>
          <a:ln cap="flat" cmpd="sng" w="12700">
            <a:solidFill>
              <a:srgbClr val="004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02" name="Google Shape;1002;p29"/>
          <p:cNvSpPr/>
          <p:nvPr/>
        </p:nvSpPr>
        <p:spPr>
          <a:xfrm>
            <a:off x="6781046" y="3843128"/>
            <a:ext cx="1638677" cy="637885"/>
          </a:xfrm>
          <a:prstGeom prst="ellipse">
            <a:avLst/>
          </a:pr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003" name="Google Shape;1003;p29"/>
          <p:cNvPicPr preferRelativeResize="0"/>
          <p:nvPr/>
        </p:nvPicPr>
        <p:blipFill rotWithShape="1">
          <a:blip r:embed="rId6">
            <a:alphaModFix/>
          </a:blip>
          <a:srcRect b="0" l="0" r="0" t="0"/>
          <a:stretch/>
        </p:blipFill>
        <p:spPr>
          <a:xfrm>
            <a:off x="9556495" y="4481013"/>
            <a:ext cx="1584596" cy="2034696"/>
          </a:xfrm>
          <a:prstGeom prst="rect">
            <a:avLst/>
          </a:prstGeom>
          <a:noFill/>
          <a:ln>
            <a:noFill/>
          </a:ln>
        </p:spPr>
      </p:pic>
      <p:cxnSp>
        <p:nvCxnSpPr>
          <p:cNvPr id="1004" name="Google Shape;1004;p29"/>
          <p:cNvCxnSpPr/>
          <p:nvPr/>
        </p:nvCxnSpPr>
        <p:spPr>
          <a:xfrm>
            <a:off x="8044692" y="4481013"/>
            <a:ext cx="1823585" cy="1485221"/>
          </a:xfrm>
          <a:prstGeom prst="straightConnector1">
            <a:avLst/>
          </a:prstGeom>
          <a:noFill/>
          <a:ln cap="flat" cmpd="sng" w="19050">
            <a:solidFill>
              <a:schemeClr val="accent5"/>
            </a:solidFill>
            <a:prstDash val="solid"/>
            <a:miter lim="800000"/>
            <a:headEnd len="sm" w="sm" type="none"/>
            <a:tailEnd len="med" w="med" type="triangle"/>
          </a:ln>
        </p:spPr>
      </p:cxnSp>
      <p:sp>
        <p:nvSpPr>
          <p:cNvPr id="1005" name="Google Shape;1005;p29"/>
          <p:cNvSpPr txBox="1"/>
          <p:nvPr/>
        </p:nvSpPr>
        <p:spPr>
          <a:xfrm>
            <a:off x="910228" y="1552744"/>
            <a:ext cx="990333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0040C0"/>
                </a:solidFill>
                <a:latin typeface="Calibri"/>
                <a:ea typeface="Calibri"/>
                <a:cs typeface="Calibri"/>
                <a:sym typeface="Calibri"/>
              </a:rPr>
              <a:t>Je dois  identifier les </a:t>
            </a:r>
            <a:r>
              <a:rPr b="1" lang="fr-FR" sz="1800" u="sng">
                <a:solidFill>
                  <a:srgbClr val="0040C0"/>
                </a:solidFill>
                <a:latin typeface="Calibri"/>
                <a:ea typeface="Calibri"/>
                <a:cs typeface="Calibri"/>
                <a:sym typeface="Calibri"/>
              </a:rPr>
              <a:t>substances nouvelles </a:t>
            </a:r>
            <a:r>
              <a:rPr b="1" lang="fr-FR" sz="1800">
                <a:solidFill>
                  <a:srgbClr val="0040C0"/>
                </a:solidFill>
                <a:latin typeface="Calibri"/>
                <a:ea typeface="Calibri"/>
                <a:cs typeface="Calibri"/>
                <a:sym typeface="Calibri"/>
              </a:rPr>
              <a:t>qui se sont formées </a:t>
            </a:r>
            <a:r>
              <a:rPr b="1" lang="fr-FR" sz="1800" u="sng">
                <a:solidFill>
                  <a:srgbClr val="0040C0"/>
                </a:solidFill>
                <a:latin typeface="Calibri"/>
                <a:ea typeface="Calibri"/>
                <a:cs typeface="Calibri"/>
                <a:sym typeface="Calibri"/>
              </a:rPr>
              <a:t>à l’état final</a:t>
            </a:r>
            <a:r>
              <a:rPr b="1" lang="fr-FR" sz="1800">
                <a:solidFill>
                  <a:srgbClr val="0040C0"/>
                </a:solidFill>
                <a:latin typeface="Calibri"/>
                <a:ea typeface="Calibri"/>
                <a:cs typeface="Calibri"/>
                <a:sym typeface="Calibri"/>
              </a:rPr>
              <a:t>.</a:t>
            </a:r>
            <a:endParaRPr/>
          </a:p>
          <a:p>
            <a:pPr indent="0" lvl="0" marL="0" marR="0" rtl="0" algn="l">
              <a:spcBef>
                <a:spcPts val="0"/>
              </a:spcBef>
              <a:spcAft>
                <a:spcPts val="0"/>
              </a:spcAft>
              <a:buNone/>
            </a:pPr>
            <a:r>
              <a:rPr b="1" lang="fr-FR" sz="1800">
                <a:solidFill>
                  <a:schemeClr val="dk1"/>
                </a:solidFill>
                <a:latin typeface="Calibri"/>
                <a:ea typeface="Calibri"/>
                <a:cs typeface="Calibri"/>
                <a:sym typeface="Calibri"/>
              </a:rPr>
              <a:t>C’est-à-dire Je cherche dans le texte ce qui vient après:</a:t>
            </a:r>
            <a:endParaRPr/>
          </a:p>
        </p:txBody>
      </p:sp>
      <p:sp>
        <p:nvSpPr>
          <p:cNvPr id="1006" name="Google Shape;1006;p29"/>
          <p:cNvSpPr txBox="1"/>
          <p:nvPr/>
        </p:nvSpPr>
        <p:spPr>
          <a:xfrm>
            <a:off x="833261" y="2314586"/>
            <a:ext cx="148894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0040C0"/>
                </a:solidFill>
                <a:latin typeface="Calibri"/>
                <a:ea typeface="Calibri"/>
                <a:cs typeface="Calibri"/>
                <a:sym typeface="Calibri"/>
              </a:rPr>
              <a:t>en formant…</a:t>
            </a:r>
            <a:r>
              <a:rPr b="1" lang="fr-FR" sz="1800">
                <a:solidFill>
                  <a:srgbClr val="0040C0"/>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sp>
        <p:nvSpPr>
          <p:cNvPr id="1007" name="Google Shape;1007;p29"/>
          <p:cNvSpPr txBox="1"/>
          <p:nvPr/>
        </p:nvSpPr>
        <p:spPr>
          <a:xfrm>
            <a:off x="2216932" y="2329058"/>
            <a:ext cx="235052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0040C0"/>
                </a:solidFill>
                <a:latin typeface="Calibri"/>
                <a:ea typeface="Calibri"/>
                <a:cs typeface="Calibri"/>
                <a:sym typeface="Calibri"/>
              </a:rPr>
              <a:t>il y a formation de……</a:t>
            </a:r>
            <a:r>
              <a:rPr b="1" lang="fr-FR" sz="1800">
                <a:solidFill>
                  <a:srgbClr val="0040C0"/>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sp>
        <p:nvSpPr>
          <p:cNvPr id="1008" name="Google Shape;1008;p29"/>
          <p:cNvSpPr txBox="1"/>
          <p:nvPr/>
        </p:nvSpPr>
        <p:spPr>
          <a:xfrm>
            <a:off x="4433522" y="2344945"/>
            <a:ext cx="280471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0040C0"/>
                </a:solidFill>
                <a:latin typeface="Calibri"/>
                <a:ea typeface="Calibri"/>
                <a:cs typeface="Calibri"/>
                <a:sym typeface="Calibri"/>
              </a:rPr>
              <a:t>il y a apparition de…</a:t>
            </a:r>
            <a:r>
              <a:rPr b="1" lang="fr-FR" sz="1800">
                <a:solidFill>
                  <a:srgbClr val="0040C0"/>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sp>
        <p:nvSpPr>
          <p:cNvPr id="1009" name="Google Shape;1009;p29"/>
          <p:cNvSpPr txBox="1"/>
          <p:nvPr/>
        </p:nvSpPr>
        <p:spPr>
          <a:xfrm>
            <a:off x="6544843" y="2329765"/>
            <a:ext cx="280471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rgbClr val="0040C0"/>
                </a:solidFill>
                <a:latin typeface="Calibri"/>
                <a:ea typeface="Calibri"/>
                <a:cs typeface="Calibri"/>
                <a:sym typeface="Calibri"/>
              </a:rPr>
              <a:t>la réaction produit</a:t>
            </a:r>
            <a:r>
              <a:rPr b="1" lang="fr-FR" sz="1800">
                <a:solidFill>
                  <a:srgbClr val="0040C0"/>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0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3"/>
          <p:cNvSpPr/>
          <p:nvPr/>
        </p:nvSpPr>
        <p:spPr>
          <a:xfrm>
            <a:off x="1421762" y="1127939"/>
            <a:ext cx="9309992" cy="5232726"/>
          </a:xfrm>
          <a:prstGeom prst="rect">
            <a:avLst/>
          </a:prstGeom>
          <a:solidFill>
            <a:srgbClr val="E3EEF2"/>
          </a:solidFill>
          <a:ln>
            <a:noFill/>
          </a:ln>
        </p:spPr>
        <p:txBody>
          <a:bodyPr anchorCtr="1" anchor="ctr" bIns="45675" lIns="91425" spcFirstLastPara="1" rIns="91425" wrap="square" tIns="45675">
            <a:noAutofit/>
          </a:bodyPr>
          <a:lstStyle/>
          <a:p>
            <a:pPr indent="0" lvl="0" marL="0" marR="0" rtl="0" algn="ctr">
              <a:spcBef>
                <a:spcPts val="0"/>
              </a:spcBef>
              <a:spcAft>
                <a:spcPts val="0"/>
              </a:spcAft>
              <a:buNone/>
            </a:pPr>
            <a:r>
              <a:t/>
            </a:r>
            <a:endParaRPr b="0" i="0" sz="1200" u="none" cap="none" strike="noStrike">
              <a:solidFill>
                <a:srgbClr val="FFFFFF"/>
              </a:solidFill>
              <a:latin typeface="Calibri"/>
              <a:ea typeface="Calibri"/>
              <a:cs typeface="Calibri"/>
              <a:sym typeface="Calibri"/>
            </a:endParaRPr>
          </a:p>
        </p:txBody>
      </p:sp>
      <p:sp>
        <p:nvSpPr>
          <p:cNvPr id="570" name="Google Shape;570;p3"/>
          <p:cNvSpPr/>
          <p:nvPr/>
        </p:nvSpPr>
        <p:spPr>
          <a:xfrm>
            <a:off x="948074" y="181481"/>
            <a:ext cx="3947196" cy="584801"/>
          </a:xfrm>
          <a:prstGeom prst="rect">
            <a:avLst/>
          </a:prstGeom>
          <a:noFill/>
          <a:ln>
            <a:noFill/>
          </a:ln>
        </p:spPr>
        <p:txBody>
          <a:bodyPr anchorCtr="0" anchor="t" bIns="45675" lIns="91425" spcFirstLastPara="1" rIns="91425" wrap="square" tIns="45675">
            <a:noAutofit/>
          </a:bodyPr>
          <a:lstStyle/>
          <a:p>
            <a:pPr indent="0" lvl="0" marL="0" marR="0" rtl="0" algn="l">
              <a:lnSpc>
                <a:spcPct val="90000"/>
              </a:lnSpc>
              <a:spcBef>
                <a:spcPts val="0"/>
              </a:spcBef>
              <a:spcAft>
                <a:spcPts val="0"/>
              </a:spcAft>
              <a:buNone/>
            </a:pPr>
            <a:r>
              <a:rPr b="1" i="0" lang="fr-FR" sz="3200" u="none" cap="none" strike="noStrike">
                <a:solidFill>
                  <a:srgbClr val="44546A"/>
                </a:solidFill>
                <a:latin typeface="Calibri"/>
                <a:ea typeface="Calibri"/>
                <a:cs typeface="Calibri"/>
                <a:sym typeface="Calibri"/>
              </a:rPr>
              <a:t>Matériel nécessaire</a:t>
            </a:r>
            <a:endParaRPr/>
          </a:p>
        </p:txBody>
      </p:sp>
      <p:sp>
        <p:nvSpPr>
          <p:cNvPr id="571" name="Google Shape;571;p3"/>
          <p:cNvSpPr txBox="1"/>
          <p:nvPr/>
        </p:nvSpPr>
        <p:spPr>
          <a:xfrm>
            <a:off x="3782451" y="1386370"/>
            <a:ext cx="4360944" cy="650168"/>
          </a:xfrm>
          <a:prstGeom prst="rect">
            <a:avLst/>
          </a:prstGeom>
          <a:solidFill>
            <a:schemeClr val="accent1"/>
          </a:solidFill>
          <a:ln>
            <a:noFill/>
          </a:ln>
        </p:spPr>
        <p:txBody>
          <a:bodyPr anchorCtr="1" anchor="ctr" bIns="60950" lIns="60950" spcFirstLastPara="1" rIns="60950" wrap="square" tIns="59975">
            <a:noAutofit/>
          </a:bodyPr>
          <a:lstStyle/>
          <a:p>
            <a:pPr indent="0" lvl="0" marL="0" marR="0" rtl="0" algn="ctr">
              <a:spcBef>
                <a:spcPts val="0"/>
              </a:spcBef>
              <a:spcAft>
                <a:spcPts val="0"/>
              </a:spcAft>
              <a:buNone/>
            </a:pPr>
            <a:r>
              <a:rPr b="1" i="0" lang="fr-FR" sz="1867" u="none" cap="none" strike="noStrike">
                <a:solidFill>
                  <a:srgbClr val="FFFFFF"/>
                </a:solidFill>
                <a:latin typeface="Calibri"/>
                <a:ea typeface="Calibri"/>
                <a:cs typeface="Calibri"/>
                <a:sym typeface="Calibri"/>
              </a:rPr>
              <a:t>Matériel de l’élève</a:t>
            </a:r>
            <a:endParaRPr/>
          </a:p>
        </p:txBody>
      </p:sp>
      <p:pic>
        <p:nvPicPr>
          <p:cNvPr descr="Image générée" id="572" name="Google Shape;572;p3"/>
          <p:cNvPicPr preferRelativeResize="0"/>
          <p:nvPr/>
        </p:nvPicPr>
        <p:blipFill rotWithShape="1">
          <a:blip r:embed="rId3">
            <a:alphaModFix/>
          </a:blip>
          <a:srcRect b="10678" l="0" r="0" t="11064"/>
          <a:stretch/>
        </p:blipFill>
        <p:spPr>
          <a:xfrm>
            <a:off x="220259" y="46702"/>
            <a:ext cx="727815" cy="854359"/>
          </a:xfrm>
          <a:prstGeom prst="rect">
            <a:avLst/>
          </a:prstGeom>
          <a:noFill/>
          <a:ln>
            <a:noFill/>
          </a:ln>
        </p:spPr>
      </p:pic>
      <p:pic>
        <p:nvPicPr>
          <p:cNvPr id="573" name="Google Shape;573;p3"/>
          <p:cNvPicPr preferRelativeResize="0"/>
          <p:nvPr/>
        </p:nvPicPr>
        <p:blipFill rotWithShape="1">
          <a:blip r:embed="rId4">
            <a:alphaModFix/>
          </a:blip>
          <a:srcRect b="0" l="0" r="0" t="0"/>
          <a:stretch/>
        </p:blipFill>
        <p:spPr>
          <a:xfrm rot="-1924716">
            <a:off x="3409534" y="4376421"/>
            <a:ext cx="1207308" cy="192558"/>
          </a:xfrm>
          <a:prstGeom prst="rect">
            <a:avLst/>
          </a:prstGeom>
          <a:noFill/>
          <a:ln>
            <a:noFill/>
          </a:ln>
        </p:spPr>
      </p:pic>
      <p:pic>
        <p:nvPicPr>
          <p:cNvPr id="574" name="Google Shape;574;p3"/>
          <p:cNvPicPr preferRelativeResize="0"/>
          <p:nvPr/>
        </p:nvPicPr>
        <p:blipFill rotWithShape="1">
          <a:blip r:embed="rId5">
            <a:alphaModFix/>
          </a:blip>
          <a:srcRect b="30055" l="11665" r="26247" t="23325"/>
          <a:stretch/>
        </p:blipFill>
        <p:spPr>
          <a:xfrm>
            <a:off x="3168849" y="2592804"/>
            <a:ext cx="1227204" cy="921459"/>
          </a:xfrm>
          <a:prstGeom prst="rect">
            <a:avLst/>
          </a:prstGeom>
          <a:noFill/>
          <a:ln>
            <a:noFill/>
          </a:ln>
        </p:spPr>
      </p:pic>
      <p:pic>
        <p:nvPicPr>
          <p:cNvPr id="575" name="Google Shape;575;p3"/>
          <p:cNvPicPr preferRelativeResize="0"/>
          <p:nvPr/>
        </p:nvPicPr>
        <p:blipFill rotWithShape="1">
          <a:blip r:embed="rId6">
            <a:alphaModFix/>
          </a:blip>
          <a:srcRect b="0" l="0" r="0" t="0"/>
          <a:stretch/>
        </p:blipFill>
        <p:spPr>
          <a:xfrm flipH="1">
            <a:off x="6804895" y="4434762"/>
            <a:ext cx="593846" cy="570969"/>
          </a:xfrm>
          <a:prstGeom prst="rect">
            <a:avLst/>
          </a:prstGeom>
          <a:noFill/>
          <a:ln>
            <a:noFill/>
          </a:ln>
        </p:spPr>
      </p:pic>
      <p:pic>
        <p:nvPicPr>
          <p:cNvPr id="576" name="Google Shape;576;p3"/>
          <p:cNvPicPr preferRelativeResize="0"/>
          <p:nvPr/>
        </p:nvPicPr>
        <p:blipFill rotWithShape="1">
          <a:blip r:embed="rId7">
            <a:alphaModFix/>
          </a:blip>
          <a:srcRect b="0" l="0" r="0" t="0"/>
          <a:stretch/>
        </p:blipFill>
        <p:spPr>
          <a:xfrm>
            <a:off x="6378789" y="2474011"/>
            <a:ext cx="1272102" cy="921459"/>
          </a:xfrm>
          <a:prstGeom prst="rect">
            <a:avLst/>
          </a:prstGeom>
          <a:noFill/>
          <a:ln>
            <a:noFill/>
          </a:ln>
        </p:spPr>
      </p:pic>
      <p:grpSp>
        <p:nvGrpSpPr>
          <p:cNvPr id="577" name="Google Shape;577;p3"/>
          <p:cNvGrpSpPr/>
          <p:nvPr/>
        </p:nvGrpSpPr>
        <p:grpSpPr>
          <a:xfrm>
            <a:off x="8178813" y="2474011"/>
            <a:ext cx="2111349" cy="2540582"/>
            <a:chOff x="8178813" y="2474011"/>
            <a:chExt cx="2111349" cy="2540582"/>
          </a:xfrm>
        </p:grpSpPr>
        <p:pic>
          <p:nvPicPr>
            <p:cNvPr id="578" name="Google Shape;578;p3"/>
            <p:cNvPicPr preferRelativeResize="0"/>
            <p:nvPr/>
          </p:nvPicPr>
          <p:blipFill rotWithShape="1">
            <a:blip r:embed="rId8">
              <a:alphaModFix/>
            </a:blip>
            <a:srcRect b="0" l="0" r="0" t="0"/>
            <a:stretch/>
          </p:blipFill>
          <p:spPr>
            <a:xfrm>
              <a:off x="8178813" y="2474011"/>
              <a:ext cx="2111349" cy="2540582"/>
            </a:xfrm>
            <a:prstGeom prst="rect">
              <a:avLst/>
            </a:prstGeom>
            <a:noFill/>
            <a:ln>
              <a:noFill/>
            </a:ln>
          </p:spPr>
        </p:pic>
        <p:grpSp>
          <p:nvGrpSpPr>
            <p:cNvPr id="579" name="Google Shape;579;p3"/>
            <p:cNvGrpSpPr/>
            <p:nvPr/>
          </p:nvGrpSpPr>
          <p:grpSpPr>
            <a:xfrm>
              <a:off x="9642168" y="3229080"/>
              <a:ext cx="480711" cy="477446"/>
              <a:chOff x="6423826" y="3487915"/>
              <a:chExt cx="568110" cy="564252"/>
            </a:xfrm>
          </p:grpSpPr>
          <p:sp>
            <p:nvSpPr>
              <p:cNvPr id="580" name="Google Shape;580;p3"/>
              <p:cNvSpPr/>
              <p:nvPr/>
            </p:nvSpPr>
            <p:spPr>
              <a:xfrm>
                <a:off x="6423826" y="3612394"/>
                <a:ext cx="444143" cy="425103"/>
              </a:xfrm>
              <a:prstGeom prst="ellipse">
                <a:avLst/>
              </a:prstGeom>
              <a:solidFill>
                <a:srgbClr val="F5822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81" name="Google Shape;581;p3"/>
              <p:cNvSpPr txBox="1"/>
              <p:nvPr/>
            </p:nvSpPr>
            <p:spPr>
              <a:xfrm>
                <a:off x="6464763" y="3487915"/>
                <a:ext cx="368926" cy="4364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fr-FR" sz="1800" u="none" cap="none" strike="noStrike">
                    <a:solidFill>
                      <a:schemeClr val="lt1"/>
                    </a:solidFill>
                    <a:latin typeface="Arial"/>
                    <a:ea typeface="Arial"/>
                    <a:cs typeface="Arial"/>
                    <a:sym typeface="Arial"/>
                  </a:rPr>
                  <a:t>2</a:t>
                </a:r>
                <a:endParaRPr/>
              </a:p>
            </p:txBody>
          </p:sp>
          <p:sp>
            <p:nvSpPr>
              <p:cNvPr id="582" name="Google Shape;582;p3"/>
              <p:cNvSpPr txBox="1"/>
              <p:nvPr/>
            </p:nvSpPr>
            <p:spPr>
              <a:xfrm>
                <a:off x="6453513" y="3752086"/>
                <a:ext cx="538423" cy="3000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050">
                    <a:solidFill>
                      <a:schemeClr val="lt1"/>
                    </a:solidFill>
                    <a:latin typeface="Overlock"/>
                    <a:ea typeface="Overlock"/>
                    <a:cs typeface="Overlock"/>
                    <a:sym typeface="Overlock"/>
                  </a:rPr>
                  <a:t>AC</a:t>
                </a:r>
                <a:endParaRPr/>
              </a:p>
            </p:txBody>
          </p:sp>
        </p:gr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3" name="Shape 1013"/>
        <p:cNvGrpSpPr/>
        <p:nvPr/>
      </p:nvGrpSpPr>
      <p:grpSpPr>
        <a:xfrm>
          <a:off x="0" y="0"/>
          <a:ext cx="0" cy="0"/>
          <a:chOff x="0" y="0"/>
          <a:chExt cx="0" cy="0"/>
        </a:xfrm>
      </p:grpSpPr>
      <p:sp>
        <p:nvSpPr>
          <p:cNvPr id="1014" name="Google Shape;1014;p30"/>
          <p:cNvSpPr txBox="1"/>
          <p:nvPr/>
        </p:nvSpPr>
        <p:spPr>
          <a:xfrm>
            <a:off x="508000" y="595835"/>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rappelle avec un ton assertif ce qui a été fait lors de la phase de modelage. </a:t>
            </a:r>
            <a:endParaRPr/>
          </a:p>
        </p:txBody>
      </p:sp>
      <p:sp>
        <p:nvSpPr>
          <p:cNvPr id="1015" name="Google Shape;1015;p30"/>
          <p:cNvSpPr/>
          <p:nvPr/>
        </p:nvSpPr>
        <p:spPr>
          <a:xfrm>
            <a:off x="833261" y="249870"/>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Lors de cette transformation, il y a formation d’oxyde de fer. Il n’y a donc qu’un seul produit dans ce cas. Toutefois, dans d’autres transformations, plusieurs produits peuvent se former.</a:t>
            </a:r>
            <a:endParaRPr/>
          </a:p>
        </p:txBody>
      </p:sp>
      <p:pic>
        <p:nvPicPr>
          <p:cNvPr id="1016" name="Google Shape;1016;p30"/>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1017" name="Google Shape;1017;p30"/>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pic>
        <p:nvPicPr>
          <p:cNvPr id="1018" name="Google Shape;1018;p30"/>
          <p:cNvPicPr preferRelativeResize="0"/>
          <p:nvPr/>
        </p:nvPicPr>
        <p:blipFill rotWithShape="1">
          <a:blip r:embed="rId4">
            <a:alphaModFix/>
          </a:blip>
          <a:srcRect b="0" l="0" r="0" t="0"/>
          <a:stretch/>
        </p:blipFill>
        <p:spPr>
          <a:xfrm>
            <a:off x="1856303" y="1287375"/>
            <a:ext cx="7211431" cy="476316"/>
          </a:xfrm>
          <a:prstGeom prst="rect">
            <a:avLst/>
          </a:prstGeom>
          <a:noFill/>
          <a:ln>
            <a:noFill/>
          </a:ln>
        </p:spPr>
      </p:pic>
      <p:sp>
        <p:nvSpPr>
          <p:cNvPr id="1019" name="Google Shape;1019;p30"/>
          <p:cNvSpPr txBox="1"/>
          <p:nvPr/>
        </p:nvSpPr>
        <p:spPr>
          <a:xfrm>
            <a:off x="1856303" y="2967335"/>
            <a:ext cx="9379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 produit formé est………………………………………</a:t>
            </a:r>
            <a:endParaRPr/>
          </a:p>
        </p:txBody>
      </p:sp>
      <p:sp>
        <p:nvSpPr>
          <p:cNvPr id="1020" name="Google Shape;1020;p30"/>
          <p:cNvSpPr txBox="1"/>
          <p:nvPr/>
        </p:nvSpPr>
        <p:spPr>
          <a:xfrm>
            <a:off x="4774194" y="2852899"/>
            <a:ext cx="264361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l’oxyde de fer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4" name="Shape 1024"/>
        <p:cNvGrpSpPr/>
        <p:nvPr/>
      </p:nvGrpSpPr>
      <p:grpSpPr>
        <a:xfrm>
          <a:off x="0" y="0"/>
          <a:ext cx="0" cy="0"/>
          <a:chOff x="0" y="0"/>
          <a:chExt cx="0" cy="0"/>
        </a:xfrm>
      </p:grpSpPr>
      <p:sp>
        <p:nvSpPr>
          <p:cNvPr id="1025" name="Google Shape;1025;p31"/>
          <p:cNvSpPr txBox="1"/>
          <p:nvPr/>
        </p:nvSpPr>
        <p:spPr>
          <a:xfrm>
            <a:off x="508000" y="595835"/>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rappelle avec un ton assertif ce qui a été fait lors de la phase de modelage. </a:t>
            </a:r>
            <a:endParaRPr/>
          </a:p>
        </p:txBody>
      </p:sp>
      <p:sp>
        <p:nvSpPr>
          <p:cNvPr id="1026" name="Google Shape;1026;p31"/>
          <p:cNvSpPr/>
          <p:nvPr/>
        </p:nvSpPr>
        <p:spPr>
          <a:xfrm>
            <a:off x="833261" y="249870"/>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La dernière étape : Je modélise la transformation chimique par une équation de la réaction chimique </a:t>
            </a:r>
            <a:endParaRPr/>
          </a:p>
        </p:txBody>
      </p:sp>
      <p:pic>
        <p:nvPicPr>
          <p:cNvPr id="1027" name="Google Shape;1027;p31"/>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1028" name="Google Shape;1028;p31"/>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1029" name="Google Shape;1029;p31"/>
          <p:cNvSpPr txBox="1"/>
          <p:nvPr/>
        </p:nvSpPr>
        <p:spPr>
          <a:xfrm>
            <a:off x="1344715" y="1881212"/>
            <a:ext cx="9890978"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rgbClr val="0040C0"/>
                </a:solidFill>
                <a:latin typeface="Calibri"/>
                <a:ea typeface="Calibri"/>
                <a:cs typeface="Calibri"/>
                <a:sym typeface="Calibri"/>
              </a:rPr>
              <a:t>J’écris une équation ou figure les noms des réactifs et des produits</a:t>
            </a:r>
            <a:endParaRPr/>
          </a:p>
          <a:p>
            <a:pPr indent="0" lvl="0" marL="0" marR="0" rtl="0" algn="l">
              <a:spcBef>
                <a:spcPts val="0"/>
              </a:spcBef>
              <a:spcAft>
                <a:spcPts val="0"/>
              </a:spcAft>
              <a:buNone/>
            </a:pPr>
            <a:r>
              <a:t/>
            </a:r>
            <a:endParaRPr b="1" sz="2400">
              <a:solidFill>
                <a:srgbClr val="0040C0"/>
              </a:solidFill>
              <a:latin typeface="Calibri"/>
              <a:ea typeface="Calibri"/>
              <a:cs typeface="Calibri"/>
              <a:sym typeface="Calibri"/>
            </a:endParaRPr>
          </a:p>
          <a:p>
            <a:pPr indent="0" lvl="0" marL="0" marR="0" rtl="0" algn="l">
              <a:spcBef>
                <a:spcPts val="0"/>
              </a:spcBef>
              <a:spcAft>
                <a:spcPts val="0"/>
              </a:spcAft>
              <a:buNone/>
            </a:pPr>
            <a:r>
              <a:rPr b="1" lang="fr-FR" sz="2400">
                <a:solidFill>
                  <a:srgbClr val="0040C0"/>
                </a:solidFill>
                <a:latin typeface="Calibri"/>
                <a:ea typeface="Calibri"/>
                <a:cs typeface="Calibri"/>
                <a:sym typeface="Calibri"/>
              </a:rPr>
              <a:t>Réactifs 1    + Réactifs 2 +….                        </a:t>
            </a:r>
            <a:r>
              <a:rPr b="1" lang="fr-FR" sz="2400">
                <a:solidFill>
                  <a:srgbClr val="FF0000"/>
                </a:solidFill>
                <a:latin typeface="Calibri"/>
                <a:ea typeface="Calibri"/>
                <a:cs typeface="Calibri"/>
                <a:sym typeface="Calibri"/>
              </a:rPr>
              <a:t>Produit 1  + Produit 2 + …</a:t>
            </a:r>
            <a:endParaRPr/>
          </a:p>
        </p:txBody>
      </p:sp>
      <p:pic>
        <p:nvPicPr>
          <p:cNvPr id="1030" name="Google Shape;1030;p31"/>
          <p:cNvPicPr preferRelativeResize="0"/>
          <p:nvPr/>
        </p:nvPicPr>
        <p:blipFill rotWithShape="1">
          <a:blip r:embed="rId4">
            <a:alphaModFix/>
          </a:blip>
          <a:srcRect b="0" l="0" r="0" t="0"/>
          <a:stretch/>
        </p:blipFill>
        <p:spPr>
          <a:xfrm>
            <a:off x="1344715" y="1148002"/>
            <a:ext cx="6858957" cy="485843"/>
          </a:xfrm>
          <a:prstGeom prst="rect">
            <a:avLst/>
          </a:prstGeom>
          <a:noFill/>
          <a:ln>
            <a:noFill/>
          </a:ln>
        </p:spPr>
      </p:pic>
      <p:cxnSp>
        <p:nvCxnSpPr>
          <p:cNvPr id="1031" name="Google Shape;1031;p31"/>
          <p:cNvCxnSpPr/>
          <p:nvPr/>
        </p:nvCxnSpPr>
        <p:spPr>
          <a:xfrm>
            <a:off x="5088048" y="2879003"/>
            <a:ext cx="1321806" cy="0"/>
          </a:xfrm>
          <a:prstGeom prst="straightConnector1">
            <a:avLst/>
          </a:prstGeom>
          <a:noFill/>
          <a:ln cap="flat" cmpd="sng" w="19050">
            <a:solidFill>
              <a:schemeClr val="dk1"/>
            </a:solidFill>
            <a:prstDash val="solid"/>
            <a:miter lim="800000"/>
            <a:headEnd len="sm" w="sm" type="none"/>
            <a:tailEnd len="med" w="med" type="triangle"/>
          </a:ln>
        </p:spPr>
      </p:cxnSp>
      <p:sp>
        <p:nvSpPr>
          <p:cNvPr id="1032" name="Google Shape;1032;p31"/>
          <p:cNvSpPr txBox="1"/>
          <p:nvPr/>
        </p:nvSpPr>
        <p:spPr>
          <a:xfrm>
            <a:off x="1566249" y="3776460"/>
            <a:ext cx="9379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Les réactifs sont ………………………….et …………………………………………</a:t>
            </a:r>
            <a:endParaRPr/>
          </a:p>
        </p:txBody>
      </p:sp>
      <p:sp>
        <p:nvSpPr>
          <p:cNvPr id="1033" name="Google Shape;1033;p31"/>
          <p:cNvSpPr txBox="1"/>
          <p:nvPr/>
        </p:nvSpPr>
        <p:spPr>
          <a:xfrm>
            <a:off x="4101220" y="3696279"/>
            <a:ext cx="264361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le fer </a:t>
            </a:r>
            <a:endParaRPr/>
          </a:p>
        </p:txBody>
      </p:sp>
      <p:sp>
        <p:nvSpPr>
          <p:cNvPr id="1034" name="Google Shape;1034;p31"/>
          <p:cNvSpPr txBox="1"/>
          <p:nvPr/>
        </p:nvSpPr>
        <p:spPr>
          <a:xfrm>
            <a:off x="7017678" y="3696278"/>
            <a:ext cx="264361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le dioxygène</a:t>
            </a:r>
            <a:endParaRPr/>
          </a:p>
        </p:txBody>
      </p:sp>
      <p:sp>
        <p:nvSpPr>
          <p:cNvPr id="1035" name="Google Shape;1035;p31"/>
          <p:cNvSpPr txBox="1"/>
          <p:nvPr/>
        </p:nvSpPr>
        <p:spPr>
          <a:xfrm>
            <a:off x="1566249" y="4622029"/>
            <a:ext cx="9379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 produit formé est………………………………………</a:t>
            </a:r>
            <a:endParaRPr/>
          </a:p>
        </p:txBody>
      </p:sp>
      <p:sp>
        <p:nvSpPr>
          <p:cNvPr id="1036" name="Google Shape;1036;p31"/>
          <p:cNvSpPr txBox="1"/>
          <p:nvPr/>
        </p:nvSpPr>
        <p:spPr>
          <a:xfrm>
            <a:off x="4484140" y="4507593"/>
            <a:ext cx="264361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l’oxyde de fer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3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0" name="Shape 1040"/>
        <p:cNvGrpSpPr/>
        <p:nvPr/>
      </p:nvGrpSpPr>
      <p:grpSpPr>
        <a:xfrm>
          <a:off x="0" y="0"/>
          <a:ext cx="0" cy="0"/>
          <a:chOff x="0" y="0"/>
          <a:chExt cx="0" cy="0"/>
        </a:xfrm>
      </p:grpSpPr>
      <p:sp>
        <p:nvSpPr>
          <p:cNvPr id="1041" name="Google Shape;1041;p32"/>
          <p:cNvSpPr txBox="1"/>
          <p:nvPr/>
        </p:nvSpPr>
        <p:spPr>
          <a:xfrm>
            <a:off x="583103" y="687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rappelle avec un ton assertif ce qui a été fait lors de la phase de modelage. </a:t>
            </a:r>
            <a:endParaRPr/>
          </a:p>
        </p:txBody>
      </p:sp>
      <p:sp>
        <p:nvSpPr>
          <p:cNvPr id="1042" name="Google Shape;1042;p32"/>
          <p:cNvSpPr/>
          <p:nvPr/>
        </p:nvSpPr>
        <p:spPr>
          <a:xfrm>
            <a:off x="833261" y="249870"/>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Pour faire le bilan de ce que j’ai fait. J’ai tout d’abord fait la différence entre transformation chimique et transformation physique.</a:t>
            </a:r>
            <a:endParaRPr/>
          </a:p>
        </p:txBody>
      </p:sp>
      <p:pic>
        <p:nvPicPr>
          <p:cNvPr id="1043" name="Google Shape;1043;p32"/>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1044" name="Google Shape;1044;p32"/>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pic>
        <p:nvPicPr>
          <p:cNvPr id="1045" name="Google Shape;1045;p32"/>
          <p:cNvPicPr preferRelativeResize="0"/>
          <p:nvPr/>
        </p:nvPicPr>
        <p:blipFill rotWithShape="1">
          <a:blip r:embed="rId4">
            <a:alphaModFix/>
          </a:blip>
          <a:srcRect b="0" l="0" r="0" t="0"/>
          <a:stretch/>
        </p:blipFill>
        <p:spPr>
          <a:xfrm>
            <a:off x="1344715" y="1148002"/>
            <a:ext cx="6858957" cy="485843"/>
          </a:xfrm>
          <a:prstGeom prst="rect">
            <a:avLst/>
          </a:prstGeom>
          <a:noFill/>
          <a:ln>
            <a:noFill/>
          </a:ln>
        </p:spPr>
      </p:pic>
      <p:sp>
        <p:nvSpPr>
          <p:cNvPr id="1046" name="Google Shape;1046;p32"/>
          <p:cNvSpPr txBox="1"/>
          <p:nvPr/>
        </p:nvSpPr>
        <p:spPr>
          <a:xfrm>
            <a:off x="1406305" y="1961394"/>
            <a:ext cx="9379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Les réactifs sont ………………………….et …………………………………………</a:t>
            </a:r>
            <a:endParaRPr/>
          </a:p>
        </p:txBody>
      </p:sp>
      <p:sp>
        <p:nvSpPr>
          <p:cNvPr id="1047" name="Google Shape;1047;p32"/>
          <p:cNvSpPr txBox="1"/>
          <p:nvPr/>
        </p:nvSpPr>
        <p:spPr>
          <a:xfrm>
            <a:off x="3941276" y="1881213"/>
            <a:ext cx="264361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le fer </a:t>
            </a:r>
            <a:endParaRPr/>
          </a:p>
        </p:txBody>
      </p:sp>
      <p:sp>
        <p:nvSpPr>
          <p:cNvPr id="1048" name="Google Shape;1048;p32"/>
          <p:cNvSpPr txBox="1"/>
          <p:nvPr/>
        </p:nvSpPr>
        <p:spPr>
          <a:xfrm>
            <a:off x="6857734" y="1881212"/>
            <a:ext cx="264361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le dioxygène</a:t>
            </a:r>
            <a:endParaRPr/>
          </a:p>
        </p:txBody>
      </p:sp>
      <p:sp>
        <p:nvSpPr>
          <p:cNvPr id="1049" name="Google Shape;1049;p32"/>
          <p:cNvSpPr txBox="1"/>
          <p:nvPr/>
        </p:nvSpPr>
        <p:spPr>
          <a:xfrm>
            <a:off x="1514947" y="3012439"/>
            <a:ext cx="9379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 produit formé est………………………………………</a:t>
            </a:r>
            <a:endParaRPr/>
          </a:p>
        </p:txBody>
      </p:sp>
      <p:sp>
        <p:nvSpPr>
          <p:cNvPr id="1050" name="Google Shape;1050;p32"/>
          <p:cNvSpPr txBox="1"/>
          <p:nvPr/>
        </p:nvSpPr>
        <p:spPr>
          <a:xfrm>
            <a:off x="4324196" y="2978185"/>
            <a:ext cx="264361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l’oxyde de fer </a:t>
            </a:r>
            <a:endParaRPr/>
          </a:p>
        </p:txBody>
      </p:sp>
      <p:sp>
        <p:nvSpPr>
          <p:cNvPr id="1051" name="Google Shape;1051;p32"/>
          <p:cNvSpPr/>
          <p:nvPr/>
        </p:nvSpPr>
        <p:spPr>
          <a:xfrm>
            <a:off x="4819915" y="3632183"/>
            <a:ext cx="886334" cy="836824"/>
          </a:xfrm>
          <a:prstGeom prst="down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52" name="Google Shape;1052;p32"/>
          <p:cNvSpPr txBox="1"/>
          <p:nvPr/>
        </p:nvSpPr>
        <p:spPr>
          <a:xfrm>
            <a:off x="1659801" y="4665814"/>
            <a:ext cx="9379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a:t>
            </a:r>
            <a:r>
              <a:rPr b="1" lang="fr-FR" sz="2400">
                <a:solidFill>
                  <a:schemeClr val="dk1"/>
                </a:solidFill>
                <a:latin typeface="Calibri"/>
                <a:ea typeface="Calibri"/>
                <a:cs typeface="Calibri"/>
                <a:sym typeface="Calibri"/>
              </a:rPr>
              <a:t>+</a:t>
            </a:r>
            <a:r>
              <a:rPr lang="fr-FR" sz="2400">
                <a:solidFill>
                  <a:schemeClr val="dk1"/>
                </a:solidFill>
                <a:latin typeface="Calibri"/>
                <a:ea typeface="Calibri"/>
                <a:cs typeface="Calibri"/>
                <a:sym typeface="Calibri"/>
              </a:rPr>
              <a:t> …………………                           ………………….. </a:t>
            </a:r>
            <a:endParaRPr/>
          </a:p>
        </p:txBody>
      </p:sp>
      <p:cxnSp>
        <p:nvCxnSpPr>
          <p:cNvPr id="1053" name="Google Shape;1053;p32"/>
          <p:cNvCxnSpPr/>
          <p:nvPr/>
        </p:nvCxnSpPr>
        <p:spPr>
          <a:xfrm>
            <a:off x="4849297" y="4913257"/>
            <a:ext cx="1321806" cy="0"/>
          </a:xfrm>
          <a:prstGeom prst="straightConnector1">
            <a:avLst/>
          </a:prstGeom>
          <a:noFill/>
          <a:ln cap="flat" cmpd="sng" w="19050">
            <a:solidFill>
              <a:schemeClr val="dk1"/>
            </a:solidFill>
            <a:prstDash val="solid"/>
            <a:miter lim="800000"/>
            <a:headEnd len="sm" w="sm" type="none"/>
            <a:tailEnd len="med" w="med" type="triangle"/>
          </a:ln>
        </p:spPr>
      </p:cxnSp>
      <p:sp>
        <p:nvSpPr>
          <p:cNvPr id="1054" name="Google Shape;1054;p32"/>
          <p:cNvSpPr txBox="1"/>
          <p:nvPr/>
        </p:nvSpPr>
        <p:spPr>
          <a:xfrm>
            <a:off x="1853796" y="4589509"/>
            <a:ext cx="123730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Fer</a:t>
            </a:r>
            <a:endParaRPr b="1" sz="2400">
              <a:solidFill>
                <a:schemeClr val="dk1"/>
              </a:solidFill>
              <a:latin typeface="Calibri"/>
              <a:ea typeface="Calibri"/>
              <a:cs typeface="Calibri"/>
              <a:sym typeface="Calibri"/>
            </a:endParaRPr>
          </a:p>
        </p:txBody>
      </p:sp>
      <p:sp>
        <p:nvSpPr>
          <p:cNvPr id="1055" name="Google Shape;1055;p32"/>
          <p:cNvSpPr txBox="1"/>
          <p:nvPr/>
        </p:nvSpPr>
        <p:spPr>
          <a:xfrm>
            <a:off x="3200912" y="4592728"/>
            <a:ext cx="176542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Dioxygène</a:t>
            </a:r>
            <a:endParaRPr b="1" sz="2400">
              <a:solidFill>
                <a:schemeClr val="dk1"/>
              </a:solidFill>
              <a:latin typeface="Calibri"/>
              <a:ea typeface="Calibri"/>
              <a:cs typeface="Calibri"/>
              <a:sym typeface="Calibri"/>
            </a:endParaRPr>
          </a:p>
        </p:txBody>
      </p:sp>
      <p:sp>
        <p:nvSpPr>
          <p:cNvPr id="1056" name="Google Shape;1056;p32"/>
          <p:cNvSpPr txBox="1"/>
          <p:nvPr/>
        </p:nvSpPr>
        <p:spPr>
          <a:xfrm>
            <a:off x="6313454" y="4589510"/>
            <a:ext cx="217886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Oxyde de fer</a:t>
            </a:r>
            <a:endParaRPr b="1" sz="24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4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5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0" name="Shape 1060"/>
        <p:cNvGrpSpPr/>
        <p:nvPr/>
      </p:nvGrpSpPr>
      <p:grpSpPr>
        <a:xfrm>
          <a:off x="0" y="0"/>
          <a:ext cx="0" cy="0"/>
          <a:chOff x="0" y="0"/>
          <a:chExt cx="0" cy="0"/>
        </a:xfrm>
      </p:grpSpPr>
      <p:sp>
        <p:nvSpPr>
          <p:cNvPr id="1061" name="Google Shape;1061;p33"/>
          <p:cNvSpPr txBox="1"/>
          <p:nvPr/>
        </p:nvSpPr>
        <p:spPr>
          <a:xfrm>
            <a:off x="190500" y="6731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 L’enseignant·e explicite son raisonnement.</a:t>
            </a:r>
            <a:endParaRPr/>
          </a:p>
        </p:txBody>
      </p:sp>
      <p:sp>
        <p:nvSpPr>
          <p:cNvPr id="1062" name="Google Shape;1062;p33"/>
          <p:cNvSpPr/>
          <p:nvPr/>
        </p:nvSpPr>
        <p:spPr>
          <a:xfrm>
            <a:off x="836617" y="200444"/>
            <a:ext cx="10307830" cy="409673"/>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Et pour identifier l’indice d’une transformation chimique à partir d’un document Je dois:</a:t>
            </a:r>
            <a:endParaRPr/>
          </a:p>
        </p:txBody>
      </p:sp>
      <p:pic>
        <p:nvPicPr>
          <p:cNvPr id="1063" name="Google Shape;1063;p33"/>
          <p:cNvPicPr preferRelativeResize="0"/>
          <p:nvPr/>
        </p:nvPicPr>
        <p:blipFill rotWithShape="1">
          <a:blip r:embed="rId3">
            <a:alphaModFix/>
          </a:blip>
          <a:srcRect b="0" l="0" r="0" t="0"/>
          <a:stretch/>
        </p:blipFill>
        <p:spPr>
          <a:xfrm>
            <a:off x="11216900" y="317768"/>
            <a:ext cx="583170" cy="583170"/>
          </a:xfrm>
          <a:prstGeom prst="rect">
            <a:avLst/>
          </a:prstGeom>
          <a:noFill/>
          <a:ln>
            <a:noFill/>
          </a:ln>
        </p:spPr>
      </p:pic>
      <p:sp>
        <p:nvSpPr>
          <p:cNvPr id="1064" name="Google Shape;1064;p33"/>
          <p:cNvSpPr txBox="1"/>
          <p:nvPr/>
        </p:nvSpPr>
        <p:spPr>
          <a:xfrm>
            <a:off x="11716863" y="76676"/>
            <a:ext cx="306648" cy="369332"/>
          </a:xfrm>
          <a:prstGeom prst="rect">
            <a:avLst/>
          </a:prstGeom>
          <a:solidFill>
            <a:srgbClr val="FF656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1065" name="Google Shape;1065;p33"/>
          <p:cNvSpPr txBox="1"/>
          <p:nvPr/>
        </p:nvSpPr>
        <p:spPr>
          <a:xfrm>
            <a:off x="688063" y="1376379"/>
            <a:ext cx="873104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1</a:t>
            </a:r>
            <a:r>
              <a:rPr lang="fr-FR" sz="2400">
                <a:solidFill>
                  <a:schemeClr val="dk1"/>
                </a:solidFill>
                <a:latin typeface="Calibri"/>
                <a:ea typeface="Calibri"/>
                <a:cs typeface="Calibri"/>
                <a:sym typeface="Calibri"/>
              </a:rPr>
              <a:t>.J’identifie les réactifs. </a:t>
            </a:r>
            <a:endParaRPr/>
          </a:p>
        </p:txBody>
      </p:sp>
      <p:sp>
        <p:nvSpPr>
          <p:cNvPr id="1066" name="Google Shape;1066;p33"/>
          <p:cNvSpPr txBox="1"/>
          <p:nvPr/>
        </p:nvSpPr>
        <p:spPr>
          <a:xfrm>
            <a:off x="610866" y="2967335"/>
            <a:ext cx="995024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2</a:t>
            </a:r>
            <a:r>
              <a:rPr lang="fr-FR" sz="2400">
                <a:solidFill>
                  <a:schemeClr val="dk1"/>
                </a:solidFill>
                <a:latin typeface="Calibri"/>
                <a:ea typeface="Calibri"/>
                <a:cs typeface="Calibri"/>
                <a:sym typeface="Calibri"/>
              </a:rPr>
              <a:t>. J’identifie les produits formés. </a:t>
            </a:r>
            <a:endParaRPr/>
          </a:p>
        </p:txBody>
      </p:sp>
      <p:sp>
        <p:nvSpPr>
          <p:cNvPr id="1067" name="Google Shape;1067;p33"/>
          <p:cNvSpPr txBox="1"/>
          <p:nvPr/>
        </p:nvSpPr>
        <p:spPr>
          <a:xfrm>
            <a:off x="688063" y="4207994"/>
            <a:ext cx="1157518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3</a:t>
            </a:r>
            <a:r>
              <a:rPr lang="fr-FR" sz="2400">
                <a:solidFill>
                  <a:schemeClr val="dk1"/>
                </a:solidFill>
                <a:latin typeface="Calibri"/>
                <a:ea typeface="Calibri"/>
                <a:cs typeface="Calibri"/>
                <a:sym typeface="Calibri"/>
              </a:rPr>
              <a:t>. Je modélise la réaction chimique par une équation littérale</a:t>
            </a:r>
            <a:endParaRPr/>
          </a:p>
          <a:p>
            <a:pPr indent="0" lvl="0" marL="0" marR="0" rtl="0" algn="l">
              <a:spcBef>
                <a:spcPts val="0"/>
              </a:spcBef>
              <a:spcAft>
                <a:spcPts val="0"/>
              </a:spcAft>
              <a:buNone/>
            </a:pPr>
            <a:r>
              <a:rPr b="1" i="1" lang="fr-FR" sz="2400">
                <a:solidFill>
                  <a:srgbClr val="0040C0"/>
                </a:solidFill>
                <a:latin typeface="Calibri"/>
                <a:ea typeface="Calibri"/>
                <a:cs typeface="Calibri"/>
                <a:sym typeface="Calibri"/>
              </a:rPr>
              <a:t>Nom du réactif 1  </a:t>
            </a:r>
            <a:r>
              <a:rPr b="1" lang="fr-FR" sz="2400">
                <a:solidFill>
                  <a:srgbClr val="FF0000"/>
                </a:solidFill>
                <a:latin typeface="Calibri"/>
                <a:ea typeface="Calibri"/>
                <a:cs typeface="Calibri"/>
                <a:sym typeface="Calibri"/>
              </a:rPr>
              <a:t>+</a:t>
            </a:r>
            <a:r>
              <a:rPr lang="fr-FR" sz="2400">
                <a:solidFill>
                  <a:schemeClr val="dk1"/>
                </a:solidFill>
                <a:latin typeface="Calibri"/>
                <a:ea typeface="Calibri"/>
                <a:cs typeface="Calibri"/>
                <a:sym typeface="Calibri"/>
              </a:rPr>
              <a:t> </a:t>
            </a:r>
            <a:r>
              <a:rPr b="1" i="1" lang="fr-FR" sz="2400">
                <a:solidFill>
                  <a:srgbClr val="0040C0"/>
                </a:solidFill>
                <a:latin typeface="Calibri"/>
                <a:ea typeface="Calibri"/>
                <a:cs typeface="Calibri"/>
                <a:sym typeface="Calibri"/>
              </a:rPr>
              <a:t>nom du réactif 2                           nom du produit 1 + Nom du produit 2 </a:t>
            </a:r>
            <a:endParaRPr/>
          </a:p>
        </p:txBody>
      </p:sp>
      <p:cxnSp>
        <p:nvCxnSpPr>
          <p:cNvPr id="1068" name="Google Shape;1068;p33"/>
          <p:cNvCxnSpPr/>
          <p:nvPr/>
        </p:nvCxnSpPr>
        <p:spPr>
          <a:xfrm>
            <a:off x="5585989" y="4837306"/>
            <a:ext cx="1430447" cy="0"/>
          </a:xfrm>
          <a:prstGeom prst="straightConnector1">
            <a:avLst/>
          </a:prstGeom>
          <a:noFill/>
          <a:ln cap="flat" cmpd="sng" w="19050">
            <a:solidFill>
              <a:schemeClr val="accent5"/>
            </a:solidFill>
            <a:prstDash val="solid"/>
            <a:miter lim="800000"/>
            <a:headEnd len="sm" w="sm" type="none"/>
            <a:tailEnd len="med" w="med" type="triangle"/>
          </a:ln>
        </p:spPr>
      </p:cxn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21000">
              <a:srgbClr val="FFFFFF"/>
            </a:gs>
            <a:gs pos="41000">
              <a:srgbClr val="1C6FA9"/>
            </a:gs>
            <a:gs pos="100000">
              <a:srgbClr val="FFFFFF"/>
            </a:gs>
          </a:gsLst>
          <a:path path="circle">
            <a:fillToRect b="50%" l="50%" r="50%" t="50%"/>
          </a:path>
          <a:tileRect/>
        </a:gradFill>
      </p:bgPr>
    </p:bg>
    <p:spTree>
      <p:nvGrpSpPr>
        <p:cNvPr id="1072" name="Shape 1072"/>
        <p:cNvGrpSpPr/>
        <p:nvPr/>
      </p:nvGrpSpPr>
      <p:grpSpPr>
        <a:xfrm>
          <a:off x="0" y="0"/>
          <a:ext cx="0" cy="0"/>
          <a:chOff x="0" y="0"/>
          <a:chExt cx="0" cy="0"/>
        </a:xfrm>
      </p:grpSpPr>
      <p:grpSp>
        <p:nvGrpSpPr>
          <p:cNvPr id="1073" name="Google Shape;1073;p34"/>
          <p:cNvGrpSpPr/>
          <p:nvPr/>
        </p:nvGrpSpPr>
        <p:grpSpPr>
          <a:xfrm>
            <a:off x="812159" y="829917"/>
            <a:ext cx="10567685" cy="5198169"/>
            <a:chOff x="2184400" y="1402025"/>
            <a:chExt cx="7823200" cy="4942038"/>
          </a:xfrm>
        </p:grpSpPr>
        <p:sp>
          <p:nvSpPr>
            <p:cNvPr id="1074" name="Google Shape;1074;p34"/>
            <p:cNvSpPr/>
            <p:nvPr/>
          </p:nvSpPr>
          <p:spPr>
            <a:xfrm>
              <a:off x="2184400" y="1402025"/>
              <a:ext cx="7823200" cy="4942038"/>
            </a:xfrm>
            <a:prstGeom prst="roundRect">
              <a:avLst>
                <a:gd fmla="val 2665" name="adj"/>
              </a:avLst>
            </a:prstGeom>
            <a:solidFill>
              <a:srgbClr val="0F9ED5"/>
            </a:solidFill>
            <a:ln cap="flat" cmpd="sng" w="12700">
              <a:solidFill>
                <a:srgbClr val="0F9ED5"/>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075" name="Google Shape;1075;p34"/>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0000"/>
                  </a:solidFill>
                  <a:latin typeface="Calibri"/>
                  <a:ea typeface="Calibri"/>
                  <a:cs typeface="Calibri"/>
                  <a:sym typeface="Calibri"/>
                </a:rPr>
                <a:t>Pratique collective</a:t>
              </a:r>
              <a:endParaRPr/>
            </a:p>
          </p:txBody>
        </p:sp>
      </p:grpSp>
      <p:grpSp>
        <p:nvGrpSpPr>
          <p:cNvPr id="1076" name="Google Shape;1076;p34"/>
          <p:cNvGrpSpPr/>
          <p:nvPr/>
        </p:nvGrpSpPr>
        <p:grpSpPr>
          <a:xfrm>
            <a:off x="8796759" y="4917801"/>
            <a:ext cx="2425143" cy="936371"/>
            <a:chOff x="8796759" y="4917801"/>
            <a:chExt cx="2425142" cy="936370"/>
          </a:xfrm>
        </p:grpSpPr>
        <p:sp>
          <p:nvSpPr>
            <p:cNvPr id="1077" name="Google Shape;1077;p34"/>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078" name="Google Shape;1078;p34"/>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10 min</a:t>
              </a:r>
              <a:endParaRPr/>
            </a:p>
          </p:txBody>
        </p:sp>
      </p:grpSp>
      <p:pic>
        <p:nvPicPr>
          <p:cNvPr id="1079" name="Google Shape;1079;p34"/>
          <p:cNvPicPr preferRelativeResize="0"/>
          <p:nvPr/>
        </p:nvPicPr>
        <p:blipFill rotWithShape="1">
          <a:blip r:embed="rId4">
            <a:alphaModFix/>
          </a:blip>
          <a:srcRect b="0" l="0" r="0" t="0"/>
          <a:stretch/>
        </p:blipFill>
        <p:spPr>
          <a:xfrm>
            <a:off x="4992506" y="1398207"/>
            <a:ext cx="2206989" cy="2206989"/>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3" name="Shape 1083"/>
        <p:cNvGrpSpPr/>
        <p:nvPr/>
      </p:nvGrpSpPr>
      <p:grpSpPr>
        <a:xfrm>
          <a:off x="0" y="0"/>
          <a:ext cx="0" cy="0"/>
          <a:chOff x="0" y="0"/>
          <a:chExt cx="0" cy="0"/>
        </a:xfrm>
      </p:grpSpPr>
      <p:sp>
        <p:nvSpPr>
          <p:cNvPr id="1084" name="Google Shape;1084;p35"/>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Fermez vos livrets, prenez vos ardoises et écrivez-y votre réponse. Choisissez la proposition correcte.</a:t>
            </a:r>
            <a:endParaRPr/>
          </a:p>
        </p:txBody>
      </p:sp>
      <p:sp>
        <p:nvSpPr>
          <p:cNvPr id="1085" name="Google Shape;1085;p35"/>
          <p:cNvSpPr txBox="1"/>
          <p:nvPr/>
        </p:nvSpPr>
        <p:spPr>
          <a:xfrm>
            <a:off x="241300" y="62323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clarifie la question et peut utiliser l’alternance linguistique si besoin.</a:t>
            </a:r>
            <a:endParaRPr/>
          </a:p>
        </p:txBody>
      </p:sp>
      <p:sp>
        <p:nvSpPr>
          <p:cNvPr id="1086" name="Google Shape;1086;p35"/>
          <p:cNvSpPr txBox="1"/>
          <p:nvPr/>
        </p:nvSpPr>
        <p:spPr>
          <a:xfrm>
            <a:off x="1234422" y="1548980"/>
            <a:ext cx="10465965"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Les </a:t>
            </a:r>
            <a:r>
              <a:rPr b="1" lang="fr-FR" sz="2400">
                <a:solidFill>
                  <a:srgbClr val="FF0000"/>
                </a:solidFill>
                <a:latin typeface="Calibri"/>
                <a:ea typeface="Calibri"/>
                <a:cs typeface="Calibri"/>
                <a:sym typeface="Calibri"/>
              </a:rPr>
              <a:t>substances</a:t>
            </a:r>
            <a:r>
              <a:rPr b="1" lang="fr-FR" sz="2400">
                <a:solidFill>
                  <a:schemeClr val="dk1"/>
                </a:solidFill>
                <a:latin typeface="Calibri"/>
                <a:ea typeface="Calibri"/>
                <a:cs typeface="Calibri"/>
                <a:sym typeface="Calibri"/>
              </a:rPr>
              <a:t> présentes à </a:t>
            </a:r>
            <a:r>
              <a:rPr b="1" lang="fr-FR" sz="2400">
                <a:solidFill>
                  <a:srgbClr val="FF0000"/>
                </a:solidFill>
                <a:latin typeface="Calibri"/>
                <a:ea typeface="Calibri"/>
                <a:cs typeface="Calibri"/>
                <a:sym typeface="Calibri"/>
              </a:rPr>
              <a:t>l’état initial </a:t>
            </a:r>
            <a:r>
              <a:rPr b="1" lang="fr-FR" sz="2400">
                <a:solidFill>
                  <a:schemeClr val="dk1"/>
                </a:solidFill>
                <a:latin typeface="Calibri"/>
                <a:ea typeface="Calibri"/>
                <a:cs typeface="Calibri"/>
                <a:sym typeface="Calibri"/>
              </a:rPr>
              <a:t>et </a:t>
            </a:r>
            <a:r>
              <a:rPr b="1" lang="fr-FR" sz="2400">
                <a:solidFill>
                  <a:srgbClr val="FF0000"/>
                </a:solidFill>
                <a:latin typeface="Calibri"/>
                <a:ea typeface="Calibri"/>
                <a:cs typeface="Calibri"/>
                <a:sym typeface="Calibri"/>
              </a:rPr>
              <a:t>qui participent </a:t>
            </a:r>
            <a:r>
              <a:rPr b="1" lang="fr-FR" sz="2400">
                <a:solidFill>
                  <a:schemeClr val="dk1"/>
                </a:solidFill>
                <a:latin typeface="Calibri"/>
                <a:ea typeface="Calibri"/>
                <a:cs typeface="Calibri"/>
                <a:sym typeface="Calibri"/>
              </a:rPr>
              <a:t>à la transformation chimique sont appelées: </a:t>
            </a:r>
            <a:endParaRPr/>
          </a:p>
        </p:txBody>
      </p:sp>
      <p:sp>
        <p:nvSpPr>
          <p:cNvPr id="1087" name="Google Shape;1087;p35"/>
          <p:cNvSpPr/>
          <p:nvPr/>
        </p:nvSpPr>
        <p:spPr>
          <a:xfrm>
            <a:off x="2964515" y="3531494"/>
            <a:ext cx="220725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Produits .</a:t>
            </a:r>
            <a:endParaRPr/>
          </a:p>
        </p:txBody>
      </p:sp>
      <p:sp>
        <p:nvSpPr>
          <p:cNvPr id="1088" name="Google Shape;1088;p35"/>
          <p:cNvSpPr/>
          <p:nvPr/>
        </p:nvSpPr>
        <p:spPr>
          <a:xfrm>
            <a:off x="7911567" y="3531282"/>
            <a:ext cx="2216248"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Réactifs .</a:t>
            </a:r>
            <a:endParaRPr sz="2400">
              <a:solidFill>
                <a:schemeClr val="dk1"/>
              </a:solidFill>
              <a:latin typeface="Calibri"/>
              <a:ea typeface="Calibri"/>
              <a:cs typeface="Calibri"/>
              <a:sym typeface="Calibri"/>
            </a:endParaRPr>
          </a:p>
        </p:txBody>
      </p:sp>
      <p:sp>
        <p:nvSpPr>
          <p:cNvPr id="1089" name="Google Shape;1089;p35"/>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grpSp>
        <p:nvGrpSpPr>
          <p:cNvPr id="1090" name="Google Shape;1090;p35"/>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091" name="Google Shape;1091;p35"/>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092" name="Google Shape;1092;p35"/>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093" name="Google Shape;1093;p35"/>
          <p:cNvSpPr/>
          <p:nvPr/>
        </p:nvSpPr>
        <p:spPr>
          <a:xfrm>
            <a:off x="2523519" y="350679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094" name="Google Shape;1094;p35"/>
          <p:cNvSpPr/>
          <p:nvPr/>
        </p:nvSpPr>
        <p:spPr>
          <a:xfrm>
            <a:off x="7479567" y="354111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8" name="Shape 1098"/>
        <p:cNvGrpSpPr/>
        <p:nvPr/>
      </p:nvGrpSpPr>
      <p:grpSpPr>
        <a:xfrm>
          <a:off x="0" y="0"/>
          <a:ext cx="0" cy="0"/>
          <a:chOff x="0" y="0"/>
          <a:chExt cx="0" cy="0"/>
        </a:xfrm>
      </p:grpSpPr>
      <p:sp>
        <p:nvSpPr>
          <p:cNvPr id="1099" name="Google Shape;1099;p36"/>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En effet, il s’agit des réactifs et non des produits. Les produits sont les substances qui se forment lors de la transformation chimique.</a:t>
            </a:r>
            <a:endParaRPr/>
          </a:p>
        </p:txBody>
      </p:sp>
      <p:sp>
        <p:nvSpPr>
          <p:cNvPr id="1100" name="Google Shape;1100;p36"/>
          <p:cNvSpPr txBox="1"/>
          <p:nvPr/>
        </p:nvSpPr>
        <p:spPr>
          <a:xfrm>
            <a:off x="439788" y="644324"/>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donne un feedback adéquat et peut recourir à l’alternance linguistique si nécessaire.</a:t>
            </a:r>
            <a:endParaRPr/>
          </a:p>
        </p:txBody>
      </p:sp>
      <p:pic>
        <p:nvPicPr>
          <p:cNvPr id="1101" name="Google Shape;1101;p36"/>
          <p:cNvPicPr preferRelativeResize="0"/>
          <p:nvPr/>
        </p:nvPicPr>
        <p:blipFill rotWithShape="1">
          <a:blip r:embed="rId3">
            <a:alphaModFix/>
          </a:blip>
          <a:srcRect b="0" l="0" r="0" t="0"/>
          <a:stretch/>
        </p:blipFill>
        <p:spPr>
          <a:xfrm>
            <a:off x="11324203" y="318127"/>
            <a:ext cx="583170" cy="583170"/>
          </a:xfrm>
          <a:prstGeom prst="rect">
            <a:avLst/>
          </a:prstGeom>
          <a:noFill/>
          <a:ln>
            <a:noFill/>
          </a:ln>
        </p:spPr>
      </p:pic>
      <p:sp>
        <p:nvSpPr>
          <p:cNvPr id="1102" name="Google Shape;1102;p36"/>
          <p:cNvSpPr txBox="1"/>
          <p:nvPr/>
        </p:nvSpPr>
        <p:spPr>
          <a:xfrm>
            <a:off x="1234422" y="1548980"/>
            <a:ext cx="10465965"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Les </a:t>
            </a:r>
            <a:r>
              <a:rPr b="1" lang="fr-FR" sz="2400">
                <a:solidFill>
                  <a:srgbClr val="FF0000"/>
                </a:solidFill>
                <a:latin typeface="Calibri"/>
                <a:ea typeface="Calibri"/>
                <a:cs typeface="Calibri"/>
                <a:sym typeface="Calibri"/>
              </a:rPr>
              <a:t>substances</a:t>
            </a:r>
            <a:r>
              <a:rPr b="1" lang="fr-FR" sz="2400">
                <a:solidFill>
                  <a:schemeClr val="dk1"/>
                </a:solidFill>
                <a:latin typeface="Calibri"/>
                <a:ea typeface="Calibri"/>
                <a:cs typeface="Calibri"/>
                <a:sym typeface="Calibri"/>
              </a:rPr>
              <a:t> présentes à </a:t>
            </a:r>
            <a:r>
              <a:rPr b="1" lang="fr-FR" sz="2400">
                <a:solidFill>
                  <a:srgbClr val="FF0000"/>
                </a:solidFill>
                <a:latin typeface="Calibri"/>
                <a:ea typeface="Calibri"/>
                <a:cs typeface="Calibri"/>
                <a:sym typeface="Calibri"/>
              </a:rPr>
              <a:t>l’état initial </a:t>
            </a:r>
            <a:r>
              <a:rPr b="1" lang="fr-FR" sz="2400">
                <a:solidFill>
                  <a:schemeClr val="dk1"/>
                </a:solidFill>
                <a:latin typeface="Calibri"/>
                <a:ea typeface="Calibri"/>
                <a:cs typeface="Calibri"/>
                <a:sym typeface="Calibri"/>
              </a:rPr>
              <a:t>et </a:t>
            </a:r>
            <a:r>
              <a:rPr b="1" lang="fr-FR" sz="2400">
                <a:solidFill>
                  <a:srgbClr val="FF0000"/>
                </a:solidFill>
                <a:latin typeface="Calibri"/>
                <a:ea typeface="Calibri"/>
                <a:cs typeface="Calibri"/>
                <a:sym typeface="Calibri"/>
              </a:rPr>
              <a:t>qui participent </a:t>
            </a:r>
            <a:r>
              <a:rPr b="1" lang="fr-FR" sz="2400">
                <a:solidFill>
                  <a:schemeClr val="dk1"/>
                </a:solidFill>
                <a:latin typeface="Calibri"/>
                <a:ea typeface="Calibri"/>
                <a:cs typeface="Calibri"/>
                <a:sym typeface="Calibri"/>
              </a:rPr>
              <a:t>à la transformation chimique sont appelées: </a:t>
            </a:r>
            <a:endParaRPr/>
          </a:p>
        </p:txBody>
      </p:sp>
      <p:pic>
        <p:nvPicPr>
          <p:cNvPr descr="Coche avec un remplissage uni" id="1103" name="Google Shape;1103;p36"/>
          <p:cNvPicPr preferRelativeResize="0"/>
          <p:nvPr/>
        </p:nvPicPr>
        <p:blipFill rotWithShape="1">
          <a:blip r:embed="rId4">
            <a:alphaModFix/>
          </a:blip>
          <a:srcRect b="0" l="0" r="0" t="0"/>
          <a:stretch/>
        </p:blipFill>
        <p:spPr>
          <a:xfrm>
            <a:off x="8334861" y="4063150"/>
            <a:ext cx="684830" cy="684830"/>
          </a:xfrm>
          <a:prstGeom prst="rect">
            <a:avLst/>
          </a:prstGeom>
          <a:noFill/>
          <a:ln>
            <a:noFill/>
          </a:ln>
        </p:spPr>
      </p:pic>
      <p:sp>
        <p:nvSpPr>
          <p:cNvPr id="1104" name="Google Shape;1104;p36"/>
          <p:cNvSpPr/>
          <p:nvPr/>
        </p:nvSpPr>
        <p:spPr>
          <a:xfrm>
            <a:off x="2964515" y="3531494"/>
            <a:ext cx="2207252"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Produits .</a:t>
            </a:r>
            <a:endParaRPr/>
          </a:p>
        </p:txBody>
      </p:sp>
      <p:sp>
        <p:nvSpPr>
          <p:cNvPr id="1105" name="Google Shape;1105;p36"/>
          <p:cNvSpPr/>
          <p:nvPr/>
        </p:nvSpPr>
        <p:spPr>
          <a:xfrm>
            <a:off x="7911567" y="3531282"/>
            <a:ext cx="2216248"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Réactifs .</a:t>
            </a:r>
            <a:endParaRPr sz="2400">
              <a:solidFill>
                <a:schemeClr val="dk1"/>
              </a:solidFill>
              <a:latin typeface="Calibri"/>
              <a:ea typeface="Calibri"/>
              <a:cs typeface="Calibri"/>
              <a:sym typeface="Calibri"/>
            </a:endParaRPr>
          </a:p>
        </p:txBody>
      </p:sp>
      <p:sp>
        <p:nvSpPr>
          <p:cNvPr id="1106" name="Google Shape;1106;p36"/>
          <p:cNvSpPr/>
          <p:nvPr/>
        </p:nvSpPr>
        <p:spPr>
          <a:xfrm>
            <a:off x="2523519" y="350679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107" name="Google Shape;1107;p36"/>
          <p:cNvSpPr/>
          <p:nvPr/>
        </p:nvSpPr>
        <p:spPr>
          <a:xfrm>
            <a:off x="7479567" y="354111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1" name="Shape 1111"/>
        <p:cNvGrpSpPr/>
        <p:nvPr/>
      </p:nvGrpSpPr>
      <p:grpSpPr>
        <a:xfrm>
          <a:off x="0" y="0"/>
          <a:ext cx="0" cy="0"/>
          <a:chOff x="0" y="0"/>
          <a:chExt cx="0" cy="0"/>
        </a:xfrm>
      </p:grpSpPr>
      <p:sp>
        <p:nvSpPr>
          <p:cNvPr id="1112" name="Google Shape;1112;p37"/>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Répondez par vrai ou faux.</a:t>
            </a:r>
            <a:endParaRPr/>
          </a:p>
        </p:txBody>
      </p:sp>
      <p:sp>
        <p:nvSpPr>
          <p:cNvPr id="1113" name="Google Shape;1113;p37"/>
          <p:cNvSpPr txBox="1"/>
          <p:nvPr/>
        </p:nvSpPr>
        <p:spPr>
          <a:xfrm>
            <a:off x="358836" y="578316"/>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clarifie la question et peut utiliser l’alternance linguistique si besoin.</a:t>
            </a:r>
            <a:endParaRPr/>
          </a:p>
        </p:txBody>
      </p:sp>
      <p:grpSp>
        <p:nvGrpSpPr>
          <p:cNvPr id="1114" name="Google Shape;1114;p37"/>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115" name="Google Shape;1115;p37"/>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116" name="Google Shape;1116;p37"/>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117" name="Google Shape;1117;p37"/>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sp>
        <p:nvSpPr>
          <p:cNvPr id="1118" name="Google Shape;1118;p37"/>
          <p:cNvSpPr txBox="1"/>
          <p:nvPr/>
        </p:nvSpPr>
        <p:spPr>
          <a:xfrm>
            <a:off x="1234422" y="1548980"/>
            <a:ext cx="10093978"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Dans </a:t>
            </a:r>
            <a:r>
              <a:rPr b="1" lang="fr-FR" sz="2400">
                <a:solidFill>
                  <a:srgbClr val="FF0000"/>
                </a:solidFill>
                <a:latin typeface="Calibri"/>
                <a:ea typeface="Calibri"/>
                <a:cs typeface="Calibri"/>
                <a:sym typeface="Calibri"/>
              </a:rPr>
              <a:t>l’équation littérale </a:t>
            </a:r>
            <a:r>
              <a:rPr b="1" lang="fr-FR" sz="2400">
                <a:solidFill>
                  <a:schemeClr val="dk1"/>
                </a:solidFill>
                <a:latin typeface="Calibri"/>
                <a:ea typeface="Calibri"/>
                <a:cs typeface="Calibri"/>
                <a:sym typeface="Calibri"/>
              </a:rPr>
              <a:t>d’une transformation chimique, </a:t>
            </a:r>
            <a:r>
              <a:rPr b="1" lang="fr-FR" sz="2400">
                <a:solidFill>
                  <a:srgbClr val="FF0000"/>
                </a:solidFill>
                <a:latin typeface="Calibri"/>
                <a:ea typeface="Calibri"/>
                <a:cs typeface="Calibri"/>
                <a:sym typeface="Calibri"/>
              </a:rPr>
              <a:t>on écrit le nom des réactifs et le nom des produits</a:t>
            </a:r>
            <a:r>
              <a:rPr b="1" lang="fr-FR" sz="2400">
                <a:solidFill>
                  <a:schemeClr val="dk1"/>
                </a:solidFill>
                <a:latin typeface="Calibri"/>
                <a:ea typeface="Calibri"/>
                <a:cs typeface="Calibri"/>
                <a:sym typeface="Calibri"/>
              </a:rPr>
              <a:t>.</a:t>
            </a:r>
            <a:endParaRPr/>
          </a:p>
        </p:txBody>
      </p:sp>
      <p:sp>
        <p:nvSpPr>
          <p:cNvPr id="1119" name="Google Shape;1119;p37"/>
          <p:cNvSpPr/>
          <p:nvPr/>
        </p:nvSpPr>
        <p:spPr>
          <a:xfrm>
            <a:off x="2545685" y="3713025"/>
            <a:ext cx="112421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Vrai</a:t>
            </a:r>
            <a:endParaRPr/>
          </a:p>
        </p:txBody>
      </p:sp>
      <p:sp>
        <p:nvSpPr>
          <p:cNvPr id="1120" name="Google Shape;1120;p37"/>
          <p:cNvSpPr/>
          <p:nvPr/>
        </p:nvSpPr>
        <p:spPr>
          <a:xfrm>
            <a:off x="8188502" y="3688679"/>
            <a:ext cx="138050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Faux</a:t>
            </a:r>
            <a:endParaRPr/>
          </a:p>
        </p:txBody>
      </p:sp>
      <p:sp>
        <p:nvSpPr>
          <p:cNvPr id="1121" name="Google Shape;1121;p37"/>
          <p:cNvSpPr/>
          <p:nvPr/>
        </p:nvSpPr>
        <p:spPr>
          <a:xfrm>
            <a:off x="2104442" y="371302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122" name="Google Shape;1122;p37"/>
          <p:cNvSpPr/>
          <p:nvPr/>
        </p:nvSpPr>
        <p:spPr>
          <a:xfrm>
            <a:off x="7747259" y="368975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6" name="Shape 1126"/>
        <p:cNvGrpSpPr/>
        <p:nvPr/>
      </p:nvGrpSpPr>
      <p:grpSpPr>
        <a:xfrm>
          <a:off x="0" y="0"/>
          <a:ext cx="0" cy="0"/>
          <a:chOff x="0" y="0"/>
          <a:chExt cx="0" cy="0"/>
        </a:xfrm>
      </p:grpSpPr>
      <p:sp>
        <p:nvSpPr>
          <p:cNvPr id="1127" name="Google Shape;1127;p38"/>
          <p:cNvSpPr txBox="1"/>
          <p:nvPr/>
        </p:nvSpPr>
        <p:spPr>
          <a:xfrm>
            <a:off x="715074" y="203750"/>
            <a:ext cx="11132673"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Effectivement, une équation littérale ne contient que les noms des réactifs et des produits lors d’une transformation chimique.</a:t>
            </a:r>
            <a:endParaRPr/>
          </a:p>
        </p:txBody>
      </p:sp>
      <p:sp>
        <p:nvSpPr>
          <p:cNvPr id="1128" name="Google Shape;1128;p38"/>
          <p:cNvSpPr txBox="1"/>
          <p:nvPr/>
        </p:nvSpPr>
        <p:spPr>
          <a:xfrm>
            <a:off x="693411" y="55935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donne un feedback adéquat et peut recourir à l’alternance linguistique si nécessaire.</a:t>
            </a:r>
            <a:endParaRPr/>
          </a:p>
        </p:txBody>
      </p:sp>
      <p:pic>
        <p:nvPicPr>
          <p:cNvPr id="1129" name="Google Shape;1129;p38"/>
          <p:cNvPicPr preferRelativeResize="0"/>
          <p:nvPr/>
        </p:nvPicPr>
        <p:blipFill rotWithShape="1">
          <a:blip r:embed="rId3">
            <a:alphaModFix/>
          </a:blip>
          <a:srcRect b="0" l="0" r="0" t="0"/>
          <a:stretch/>
        </p:blipFill>
        <p:spPr>
          <a:xfrm>
            <a:off x="11324203" y="318127"/>
            <a:ext cx="583170" cy="583170"/>
          </a:xfrm>
          <a:prstGeom prst="rect">
            <a:avLst/>
          </a:prstGeom>
          <a:noFill/>
          <a:ln>
            <a:noFill/>
          </a:ln>
        </p:spPr>
      </p:pic>
      <p:sp>
        <p:nvSpPr>
          <p:cNvPr id="1130" name="Google Shape;1130;p38"/>
          <p:cNvSpPr txBox="1"/>
          <p:nvPr/>
        </p:nvSpPr>
        <p:spPr>
          <a:xfrm>
            <a:off x="1234422" y="1548980"/>
            <a:ext cx="10093978" cy="83099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Dans </a:t>
            </a:r>
            <a:r>
              <a:rPr b="1" lang="fr-FR" sz="2400">
                <a:solidFill>
                  <a:srgbClr val="FF0000"/>
                </a:solidFill>
                <a:latin typeface="Calibri"/>
                <a:ea typeface="Calibri"/>
                <a:cs typeface="Calibri"/>
                <a:sym typeface="Calibri"/>
              </a:rPr>
              <a:t>l’équation littérale </a:t>
            </a:r>
            <a:r>
              <a:rPr b="1" lang="fr-FR" sz="2400">
                <a:solidFill>
                  <a:schemeClr val="dk1"/>
                </a:solidFill>
                <a:latin typeface="Calibri"/>
                <a:ea typeface="Calibri"/>
                <a:cs typeface="Calibri"/>
                <a:sym typeface="Calibri"/>
              </a:rPr>
              <a:t>d’une transformation chimique, </a:t>
            </a:r>
            <a:r>
              <a:rPr b="1" lang="fr-FR" sz="2400">
                <a:solidFill>
                  <a:srgbClr val="FF0000"/>
                </a:solidFill>
                <a:latin typeface="Calibri"/>
                <a:ea typeface="Calibri"/>
                <a:cs typeface="Calibri"/>
                <a:sym typeface="Calibri"/>
              </a:rPr>
              <a:t>on écrit le nom des réactifs et le nom des produits</a:t>
            </a:r>
            <a:r>
              <a:rPr b="1" lang="fr-FR" sz="2400">
                <a:solidFill>
                  <a:schemeClr val="dk1"/>
                </a:solidFill>
                <a:latin typeface="Calibri"/>
                <a:ea typeface="Calibri"/>
                <a:cs typeface="Calibri"/>
                <a:sym typeface="Calibri"/>
              </a:rPr>
              <a:t>.</a:t>
            </a:r>
            <a:endParaRPr/>
          </a:p>
        </p:txBody>
      </p:sp>
      <p:pic>
        <p:nvPicPr>
          <p:cNvPr descr="Coche avec un remplissage uni" id="1131" name="Google Shape;1131;p38"/>
          <p:cNvPicPr preferRelativeResize="0"/>
          <p:nvPr/>
        </p:nvPicPr>
        <p:blipFill rotWithShape="1">
          <a:blip r:embed="rId4">
            <a:alphaModFix/>
          </a:blip>
          <a:srcRect b="0" l="0" r="0" t="0"/>
          <a:stretch/>
        </p:blipFill>
        <p:spPr>
          <a:xfrm>
            <a:off x="2536442" y="4143949"/>
            <a:ext cx="684830" cy="684830"/>
          </a:xfrm>
          <a:prstGeom prst="rect">
            <a:avLst/>
          </a:prstGeom>
          <a:noFill/>
          <a:ln>
            <a:noFill/>
          </a:ln>
        </p:spPr>
      </p:pic>
      <p:sp>
        <p:nvSpPr>
          <p:cNvPr id="1132" name="Google Shape;1132;p38"/>
          <p:cNvSpPr/>
          <p:nvPr/>
        </p:nvSpPr>
        <p:spPr>
          <a:xfrm>
            <a:off x="2545685" y="3713025"/>
            <a:ext cx="112421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Vrai</a:t>
            </a:r>
            <a:endParaRPr/>
          </a:p>
        </p:txBody>
      </p:sp>
      <p:sp>
        <p:nvSpPr>
          <p:cNvPr id="1133" name="Google Shape;1133;p38"/>
          <p:cNvSpPr/>
          <p:nvPr/>
        </p:nvSpPr>
        <p:spPr>
          <a:xfrm>
            <a:off x="8188502" y="3688679"/>
            <a:ext cx="138050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Faux</a:t>
            </a:r>
            <a:endParaRPr/>
          </a:p>
        </p:txBody>
      </p:sp>
      <p:sp>
        <p:nvSpPr>
          <p:cNvPr id="1134" name="Google Shape;1134;p38"/>
          <p:cNvSpPr/>
          <p:nvPr/>
        </p:nvSpPr>
        <p:spPr>
          <a:xfrm>
            <a:off x="2104442" y="371302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135" name="Google Shape;1135;p38"/>
          <p:cNvSpPr/>
          <p:nvPr/>
        </p:nvSpPr>
        <p:spPr>
          <a:xfrm>
            <a:off x="7747259" y="368975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9" name="Shape 1139"/>
        <p:cNvGrpSpPr/>
        <p:nvPr/>
      </p:nvGrpSpPr>
      <p:grpSpPr>
        <a:xfrm>
          <a:off x="0" y="0"/>
          <a:ext cx="0" cy="0"/>
          <a:chOff x="0" y="0"/>
          <a:chExt cx="0" cy="0"/>
        </a:xfrm>
      </p:grpSpPr>
      <p:sp>
        <p:nvSpPr>
          <p:cNvPr id="1140" name="Google Shape;1140;p39"/>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Prenons le cas de la corrosion d’une porte en fer dans une ville côtière.</a:t>
            </a:r>
            <a:endParaRPr/>
          </a:p>
        </p:txBody>
      </p:sp>
      <p:sp>
        <p:nvSpPr>
          <p:cNvPr id="1141" name="Google Shape;1141;p39"/>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clarifie la situation  et peut utiliser l’alternance linguistique si besoin.</a:t>
            </a:r>
            <a:endParaRPr/>
          </a:p>
        </p:txBody>
      </p:sp>
      <p:grpSp>
        <p:nvGrpSpPr>
          <p:cNvPr id="1142" name="Google Shape;1142;p39"/>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143" name="Google Shape;1143;p39"/>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144" name="Google Shape;1144;p39"/>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145" name="Google Shape;1145;p39"/>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sp>
        <p:nvSpPr>
          <p:cNvPr id="1146" name="Google Shape;1146;p39"/>
          <p:cNvSpPr txBox="1"/>
          <p:nvPr/>
        </p:nvSpPr>
        <p:spPr>
          <a:xfrm>
            <a:off x="845574" y="1209368"/>
            <a:ext cx="10482826" cy="830997"/>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La porte en fer d’une maison réagit avec le dioxygène de l’air pour former de l’oxyde ferrique.</a:t>
            </a:r>
            <a:endParaRPr/>
          </a:p>
        </p:txBody>
      </p:sp>
      <p:sp>
        <p:nvSpPr>
          <p:cNvPr id="1147" name="Google Shape;1147;p39"/>
          <p:cNvSpPr/>
          <p:nvPr/>
        </p:nvSpPr>
        <p:spPr>
          <a:xfrm>
            <a:off x="4124498" y="3924711"/>
            <a:ext cx="3257727" cy="477968"/>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48" name="Google Shape;1148;p39"/>
          <p:cNvSpPr txBox="1"/>
          <p:nvPr/>
        </p:nvSpPr>
        <p:spPr>
          <a:xfrm>
            <a:off x="4545943" y="3509749"/>
            <a:ext cx="395425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Après deux ans</a:t>
            </a:r>
            <a:endParaRPr/>
          </a:p>
        </p:txBody>
      </p:sp>
      <p:pic>
        <p:nvPicPr>
          <p:cNvPr id="1149" name="Google Shape;1149;p39"/>
          <p:cNvPicPr preferRelativeResize="0"/>
          <p:nvPr/>
        </p:nvPicPr>
        <p:blipFill rotWithShape="1">
          <a:blip r:embed="rId4">
            <a:alphaModFix/>
          </a:blip>
          <a:srcRect b="0" l="0" r="0" t="0"/>
          <a:stretch/>
        </p:blipFill>
        <p:spPr>
          <a:xfrm>
            <a:off x="1514169" y="2345662"/>
            <a:ext cx="2398858" cy="3051420"/>
          </a:xfrm>
          <a:prstGeom prst="rect">
            <a:avLst/>
          </a:prstGeom>
          <a:noFill/>
          <a:ln>
            <a:noFill/>
          </a:ln>
        </p:spPr>
      </p:pic>
      <p:pic>
        <p:nvPicPr>
          <p:cNvPr id="1150" name="Google Shape;1150;p39"/>
          <p:cNvPicPr preferRelativeResize="0"/>
          <p:nvPr/>
        </p:nvPicPr>
        <p:blipFill rotWithShape="1">
          <a:blip r:embed="rId5">
            <a:alphaModFix/>
          </a:blip>
          <a:srcRect b="0" l="0" r="0" t="0"/>
          <a:stretch/>
        </p:blipFill>
        <p:spPr>
          <a:xfrm>
            <a:off x="7494031" y="2345662"/>
            <a:ext cx="2398858" cy="305142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4"/>
          <p:cNvSpPr txBox="1"/>
          <p:nvPr/>
        </p:nvSpPr>
        <p:spPr>
          <a:xfrm>
            <a:off x="4710684" y="347472"/>
            <a:ext cx="277063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0040C0"/>
                </a:solidFill>
                <a:latin typeface="Calibri"/>
                <a:ea typeface="Calibri"/>
                <a:cs typeface="Calibri"/>
                <a:sym typeface="Calibri"/>
              </a:rPr>
              <a:t>Orientations didactiques</a:t>
            </a:r>
            <a:endParaRPr/>
          </a:p>
        </p:txBody>
      </p:sp>
      <p:sp>
        <p:nvSpPr>
          <p:cNvPr id="589" name="Google Shape;589;p4"/>
          <p:cNvSpPr/>
          <p:nvPr/>
        </p:nvSpPr>
        <p:spPr>
          <a:xfrm>
            <a:off x="584200" y="3779968"/>
            <a:ext cx="2011680" cy="2369880"/>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0" name="Google Shape;590;p4"/>
          <p:cNvSpPr txBox="1"/>
          <p:nvPr/>
        </p:nvSpPr>
        <p:spPr>
          <a:xfrm>
            <a:off x="648535" y="4769104"/>
            <a:ext cx="1728905"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1800">
                <a:solidFill>
                  <a:schemeClr val="lt1"/>
                </a:solidFill>
                <a:latin typeface="Calibri"/>
                <a:ea typeface="Calibri"/>
                <a:cs typeface="Calibri"/>
                <a:sym typeface="Calibri"/>
              </a:rPr>
              <a:t>Conceptions erronées</a:t>
            </a:r>
            <a:endParaRPr/>
          </a:p>
          <a:p>
            <a:pPr indent="0" lvl="0" marL="0" marR="0" rtl="0" algn="ctr">
              <a:spcBef>
                <a:spcPts val="0"/>
              </a:spcBef>
              <a:spcAft>
                <a:spcPts val="0"/>
              </a:spcAft>
              <a:buNone/>
            </a:pPr>
            <a:r>
              <a:rPr lang="fr-FR" sz="1800">
                <a:solidFill>
                  <a:schemeClr val="lt1"/>
                </a:solidFill>
                <a:latin typeface="Calibri"/>
                <a:ea typeface="Calibri"/>
                <a:cs typeface="Calibri"/>
                <a:sym typeface="Calibri"/>
              </a:rPr>
              <a:t> des élèves</a:t>
            </a:r>
            <a:endParaRPr/>
          </a:p>
        </p:txBody>
      </p:sp>
      <p:sp>
        <p:nvSpPr>
          <p:cNvPr id="591" name="Google Shape;591;p4"/>
          <p:cNvSpPr/>
          <p:nvPr/>
        </p:nvSpPr>
        <p:spPr>
          <a:xfrm>
            <a:off x="2724912" y="3841618"/>
            <a:ext cx="9043416" cy="2369880"/>
          </a:xfrm>
          <a:prstGeom prst="roundRect">
            <a:avLst>
              <a:gd fmla="val 16667" name="adj"/>
            </a:avLst>
          </a:prstGeom>
          <a:no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2" name="Google Shape;592;p4"/>
          <p:cNvSpPr txBox="1"/>
          <p:nvPr/>
        </p:nvSpPr>
        <p:spPr>
          <a:xfrm>
            <a:off x="3011932" y="3779968"/>
            <a:ext cx="8887968" cy="236988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600"/>
              <a:buFont typeface="Arial"/>
              <a:buChar char="•"/>
            </a:pPr>
            <a:r>
              <a:rPr b="1" lang="fr-FR" sz="1600">
                <a:solidFill>
                  <a:schemeClr val="dk1"/>
                </a:solidFill>
                <a:latin typeface="Calibri"/>
                <a:ea typeface="Calibri"/>
                <a:cs typeface="Calibri"/>
                <a:sym typeface="Calibri"/>
              </a:rPr>
              <a:t>Lire l’équation comme une phrase et non comme un modèle quantitatif</a:t>
            </a:r>
            <a:r>
              <a:rPr lang="fr-FR" sz="1600">
                <a:solidFill>
                  <a:schemeClr val="dk1"/>
                </a:solidFill>
                <a:latin typeface="Calibri"/>
                <a:ea typeface="Calibri"/>
                <a:cs typeface="Calibri"/>
                <a:sym typeface="Calibri"/>
              </a:rPr>
              <a:t>;</a:t>
            </a:r>
            <a:endParaRPr/>
          </a:p>
          <a:p>
            <a:pPr indent="-285750" lvl="0" marL="285750" marR="0" rtl="0" algn="l">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Croire que l’équation décrit l’état visuel de la réaction: les élèves pensent que :</a:t>
            </a:r>
            <a:endParaRPr/>
          </a:p>
          <a:p>
            <a:pPr indent="0" lvl="0" marL="0" marR="0" rtl="0" algn="l">
              <a:spcBef>
                <a:spcPts val="0"/>
              </a:spcBef>
              <a:spcAft>
                <a:spcPts val="0"/>
              </a:spcAft>
              <a:buNone/>
            </a:pPr>
            <a:r>
              <a:rPr lang="fr-FR" sz="1600">
                <a:solidFill>
                  <a:schemeClr val="dk1"/>
                </a:solidFill>
                <a:latin typeface="Calibri"/>
                <a:ea typeface="Calibri"/>
                <a:cs typeface="Calibri"/>
                <a:sym typeface="Calibri"/>
              </a:rPr>
              <a:t>si on ne voit plus un solide, c’est qu'il a « disparu » ou si un gaz apparaît, c’est qu’il a été « créé » à partir de rien:</a:t>
            </a:r>
            <a:endParaRPr/>
          </a:p>
          <a:p>
            <a:pPr indent="-285750" lvl="0" marL="285750" marR="0" rtl="0" algn="l">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Considérer que l’ordre des réactifs dans l’équation correspond toujours à l’ordre réel du mélange;</a:t>
            </a:r>
            <a:endParaRPr/>
          </a:p>
          <a:p>
            <a:pPr indent="-285750" lvl="0" marL="285750" marR="0" rtl="0" algn="l">
              <a:spcBef>
                <a:spcPts val="0"/>
              </a:spcBef>
              <a:spcAft>
                <a:spcPts val="0"/>
              </a:spcAft>
              <a:buClr>
                <a:schemeClr val="dk1"/>
              </a:buClr>
              <a:buSzPts val="1600"/>
              <a:buFont typeface="Arial"/>
              <a:buChar char="•"/>
            </a:pPr>
            <a:r>
              <a:rPr lang="fr-FR" sz="1600">
                <a:solidFill>
                  <a:schemeClr val="dk1"/>
                </a:solidFill>
                <a:latin typeface="Calibri"/>
                <a:ea typeface="Calibri"/>
                <a:cs typeface="Calibri"/>
                <a:sym typeface="Calibri"/>
              </a:rPr>
              <a:t>Croire que l’équation suffit pour décrire le phénomène réel et ne pas considérer l’équation comme </a:t>
            </a:r>
            <a:r>
              <a:rPr b="1" lang="fr-FR" sz="1600">
                <a:solidFill>
                  <a:schemeClr val="dk1"/>
                </a:solidFill>
                <a:latin typeface="Calibri"/>
                <a:ea typeface="Calibri"/>
                <a:cs typeface="Calibri"/>
                <a:sym typeface="Calibri"/>
              </a:rPr>
              <a:t>modèle simplifié</a:t>
            </a:r>
            <a:r>
              <a:rPr lang="fr-FR" sz="1600">
                <a:solidFill>
                  <a:schemeClr val="dk1"/>
                </a:solidFill>
                <a:latin typeface="Calibri"/>
                <a:ea typeface="Calibri"/>
                <a:cs typeface="Calibri"/>
                <a:sym typeface="Calibri"/>
              </a:rPr>
              <a:t>, sans informations sur la vitesse de réaction, la température, les quantités réelles,…;</a:t>
            </a:r>
            <a:endParaRPr/>
          </a:p>
          <a:p>
            <a:pPr indent="-285750" lvl="0" marL="285750" marR="0" rtl="0" algn="l">
              <a:spcBef>
                <a:spcPts val="0"/>
              </a:spcBef>
              <a:spcAft>
                <a:spcPts val="0"/>
              </a:spcAft>
              <a:buClr>
                <a:schemeClr val="dk1"/>
              </a:buClr>
              <a:buSzPts val="1600"/>
              <a:buFont typeface="Arial"/>
              <a:buChar char="•"/>
            </a:pPr>
            <a:r>
              <a:rPr b="1" lang="fr-FR" sz="1600">
                <a:solidFill>
                  <a:schemeClr val="dk1"/>
                </a:solidFill>
                <a:latin typeface="Calibri"/>
                <a:ea typeface="Calibri"/>
                <a:cs typeface="Calibri"/>
                <a:sym typeface="Calibri"/>
              </a:rPr>
              <a:t>Les mots dans l'équation </a:t>
            </a:r>
            <a:r>
              <a:rPr lang="fr-FR" sz="1600">
                <a:solidFill>
                  <a:schemeClr val="dk1"/>
                </a:solidFill>
                <a:latin typeface="Calibri"/>
                <a:ea typeface="Calibri"/>
                <a:cs typeface="Calibri"/>
                <a:sym typeface="Calibri"/>
              </a:rPr>
              <a:t>sont parfois interprétés comme des </a:t>
            </a:r>
            <a:r>
              <a:rPr b="1" lang="fr-FR" sz="1600">
                <a:solidFill>
                  <a:schemeClr val="dk1"/>
                </a:solidFill>
                <a:latin typeface="Calibri"/>
                <a:ea typeface="Calibri"/>
                <a:cs typeface="Calibri"/>
                <a:sym typeface="Calibri"/>
              </a:rPr>
              <a:t>entités atomiques</a:t>
            </a:r>
            <a:r>
              <a:rPr lang="fr-FR" sz="1600">
                <a:solidFill>
                  <a:schemeClr val="dk1"/>
                </a:solidFill>
                <a:latin typeface="Calibri"/>
                <a:ea typeface="Calibri"/>
                <a:cs typeface="Calibri"/>
                <a:sym typeface="Calibri"/>
              </a:rPr>
              <a:t> distinctes, même s'ils représentent des composés.</a:t>
            </a:r>
            <a:endParaRPr/>
          </a:p>
        </p:txBody>
      </p:sp>
      <p:sp>
        <p:nvSpPr>
          <p:cNvPr id="593" name="Google Shape;593;p4"/>
          <p:cNvSpPr/>
          <p:nvPr/>
        </p:nvSpPr>
        <p:spPr>
          <a:xfrm>
            <a:off x="568090" y="751391"/>
            <a:ext cx="2011680" cy="2911075"/>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4" name="Google Shape;594;p4"/>
          <p:cNvSpPr txBox="1"/>
          <p:nvPr/>
        </p:nvSpPr>
        <p:spPr>
          <a:xfrm>
            <a:off x="785695" y="2205658"/>
            <a:ext cx="172890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1800">
                <a:solidFill>
                  <a:schemeClr val="lt1"/>
                </a:solidFill>
                <a:latin typeface="Calibri"/>
                <a:ea typeface="Calibri"/>
                <a:cs typeface="Calibri"/>
                <a:sym typeface="Calibri"/>
              </a:rPr>
              <a:t>Aperçu de la séance</a:t>
            </a:r>
            <a:endParaRPr/>
          </a:p>
        </p:txBody>
      </p:sp>
      <p:sp>
        <p:nvSpPr>
          <p:cNvPr id="595" name="Google Shape;595;p4"/>
          <p:cNvSpPr/>
          <p:nvPr/>
        </p:nvSpPr>
        <p:spPr>
          <a:xfrm>
            <a:off x="2761488" y="751391"/>
            <a:ext cx="8970264" cy="3046988"/>
          </a:xfrm>
          <a:prstGeom prst="roundRect">
            <a:avLst>
              <a:gd fmla="val 16667" name="adj"/>
            </a:avLst>
          </a:prstGeom>
          <a:no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96" name="Google Shape;596;p4"/>
          <p:cNvSpPr txBox="1"/>
          <p:nvPr/>
        </p:nvSpPr>
        <p:spPr>
          <a:xfrm>
            <a:off x="3078480" y="708152"/>
            <a:ext cx="8653272" cy="31393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600">
                <a:solidFill>
                  <a:schemeClr val="dk1"/>
                </a:solidFill>
                <a:latin typeface="Calibri"/>
                <a:ea typeface="Calibri"/>
                <a:cs typeface="Calibri"/>
                <a:sym typeface="Calibri"/>
              </a:rPr>
              <a:t>La tâche principale </a:t>
            </a:r>
            <a:r>
              <a:rPr lang="fr-FR" sz="1600">
                <a:solidFill>
                  <a:schemeClr val="dk1"/>
                </a:solidFill>
                <a:latin typeface="Calibri"/>
                <a:ea typeface="Calibri"/>
                <a:cs typeface="Calibri"/>
                <a:sym typeface="Calibri"/>
              </a:rPr>
              <a:t>de la séance repose sur la compétence suivante : </a:t>
            </a:r>
            <a:r>
              <a:rPr b="1" lang="fr-FR" sz="1600">
                <a:solidFill>
                  <a:schemeClr val="dk1"/>
                </a:solidFill>
                <a:latin typeface="Calibri"/>
                <a:ea typeface="Calibri"/>
                <a:cs typeface="Calibri"/>
                <a:sym typeface="Calibri"/>
              </a:rPr>
              <a:t>modéliser une réaction chimique</a:t>
            </a:r>
            <a:r>
              <a:rPr lang="fr-FR" sz="1600">
                <a:solidFill>
                  <a:schemeClr val="dk1"/>
                </a:solidFill>
                <a:latin typeface="Calibri"/>
                <a:ea typeface="Calibri"/>
                <a:cs typeface="Calibri"/>
                <a:sym typeface="Calibri"/>
              </a:rPr>
              <a:t>. Il s’agit, plus précisément, de </a:t>
            </a:r>
            <a:r>
              <a:rPr b="1" i="1" lang="fr-FR" sz="1600">
                <a:solidFill>
                  <a:schemeClr val="dk1"/>
                </a:solidFill>
                <a:latin typeface="Calibri"/>
                <a:ea typeface="Calibri"/>
                <a:cs typeface="Calibri"/>
                <a:sym typeface="Calibri"/>
              </a:rPr>
              <a:t>modéliser une réaction chimique  par une équation littérale</a:t>
            </a:r>
            <a:r>
              <a:rPr lang="fr-FR" sz="1600">
                <a:solidFill>
                  <a:schemeClr val="dk1"/>
                </a:solidFill>
                <a:latin typeface="Calibri"/>
                <a:ea typeface="Calibri"/>
                <a:cs typeface="Calibri"/>
                <a:sym typeface="Calibri"/>
              </a:rPr>
              <a:t>. Cette étape constitue la première phase de la modélisation d’une transformation chimique, qui sera complétée ultérieurement par </a:t>
            </a:r>
            <a:r>
              <a:rPr b="1" lang="fr-FR" sz="1600">
                <a:solidFill>
                  <a:schemeClr val="dk1"/>
                </a:solidFill>
                <a:latin typeface="Calibri"/>
                <a:ea typeface="Calibri"/>
                <a:cs typeface="Calibri"/>
                <a:sym typeface="Calibri"/>
              </a:rPr>
              <a:t>l’équilibrage de l’équation chimique</a:t>
            </a:r>
            <a:r>
              <a:rPr lang="fr-FR" sz="1600">
                <a:solidFill>
                  <a:schemeClr val="dk1"/>
                </a:solidFill>
                <a:latin typeface="Calibri"/>
                <a:ea typeface="Calibri"/>
                <a:cs typeface="Calibri"/>
                <a:sym typeface="Calibri"/>
              </a:rPr>
              <a:t> dans la quatrième tâche de ce chapitre.</a:t>
            </a:r>
            <a:endParaRPr/>
          </a:p>
          <a:p>
            <a:pPr indent="0" lvl="0" marL="0" marR="0" rtl="0" algn="l">
              <a:spcBef>
                <a:spcPts val="0"/>
              </a:spcBef>
              <a:spcAft>
                <a:spcPts val="0"/>
              </a:spcAft>
              <a:buNone/>
            </a:pPr>
            <a:r>
              <a:rPr lang="fr-FR" sz="1600">
                <a:solidFill>
                  <a:schemeClr val="dk1"/>
                </a:solidFill>
                <a:latin typeface="Calibri"/>
                <a:ea typeface="Calibri"/>
                <a:cs typeface="Calibri"/>
                <a:sym typeface="Calibri"/>
              </a:rPr>
              <a:t>Après avoir </a:t>
            </a:r>
            <a:r>
              <a:rPr b="1" lang="fr-FR" sz="1600">
                <a:solidFill>
                  <a:schemeClr val="dk1"/>
                </a:solidFill>
                <a:latin typeface="Calibri"/>
                <a:ea typeface="Calibri"/>
                <a:cs typeface="Calibri"/>
                <a:sym typeface="Calibri"/>
              </a:rPr>
              <a:t>distingué transformation physique et transformation chimique</a:t>
            </a:r>
            <a:r>
              <a:rPr lang="fr-FR" sz="1600">
                <a:solidFill>
                  <a:schemeClr val="dk1"/>
                </a:solidFill>
                <a:latin typeface="Calibri"/>
                <a:ea typeface="Calibri"/>
                <a:cs typeface="Calibri"/>
                <a:sym typeface="Calibri"/>
              </a:rPr>
              <a:t> et </a:t>
            </a:r>
            <a:r>
              <a:rPr b="1" lang="fr-FR" sz="1600">
                <a:solidFill>
                  <a:schemeClr val="dk1"/>
                </a:solidFill>
                <a:latin typeface="Calibri"/>
                <a:ea typeface="Calibri"/>
                <a:cs typeface="Calibri"/>
                <a:sym typeface="Calibri"/>
              </a:rPr>
              <a:t>reconnu les indices indiquant qu’une transformation chimique a eu lieu</a:t>
            </a:r>
            <a:r>
              <a:rPr lang="fr-FR" sz="1600">
                <a:solidFill>
                  <a:schemeClr val="dk1"/>
                </a:solidFill>
                <a:latin typeface="Calibri"/>
                <a:ea typeface="Calibri"/>
                <a:cs typeface="Calibri"/>
                <a:sym typeface="Calibri"/>
              </a:rPr>
              <a:t>, l’élève devra être capable, à la fin de cette séance, </a:t>
            </a:r>
            <a:r>
              <a:rPr b="1" lang="fr-FR" sz="1600">
                <a:solidFill>
                  <a:schemeClr val="dk1"/>
                </a:solidFill>
                <a:latin typeface="Calibri"/>
                <a:ea typeface="Calibri"/>
                <a:cs typeface="Calibri"/>
                <a:sym typeface="Calibri"/>
              </a:rPr>
              <a:t>d’identifier les réactifs et les produits</a:t>
            </a:r>
            <a:r>
              <a:rPr lang="fr-FR" sz="1600">
                <a:solidFill>
                  <a:schemeClr val="dk1"/>
                </a:solidFill>
                <a:latin typeface="Calibri"/>
                <a:ea typeface="Calibri"/>
                <a:cs typeface="Calibri"/>
                <a:sym typeface="Calibri"/>
              </a:rPr>
              <a:t> à partir de l’énoncé de la tâche et des schémas fournis, puis </a:t>
            </a:r>
            <a:r>
              <a:rPr b="1" lang="fr-FR" sz="1600">
                <a:solidFill>
                  <a:schemeClr val="dk1"/>
                </a:solidFill>
                <a:latin typeface="Calibri"/>
                <a:ea typeface="Calibri"/>
                <a:cs typeface="Calibri"/>
                <a:sym typeface="Calibri"/>
              </a:rPr>
              <a:t>d’exprimer la réaction chimique sous la forme d’une équation littérale</a:t>
            </a:r>
            <a:r>
              <a:rPr lang="fr-FR" sz="1600">
                <a:solidFill>
                  <a:schemeClr val="dk1"/>
                </a:solidFill>
                <a:latin typeface="Calibri"/>
                <a:ea typeface="Calibri"/>
                <a:cs typeface="Calibri"/>
                <a:sym typeface="Calibri"/>
              </a:rPr>
              <a:t>. Cette dernière est une modélisation simplifiée de la transformation chimique. Elle indique les réactifs qui se transforment et les produits qui se forment. Les substances présentes mais qui ne participent pas à la transformation ne figurent pas dans l’équation.</a:t>
            </a:r>
            <a:endParaRPr/>
          </a:p>
        </p:txBody>
      </p:sp>
      <p:pic>
        <p:nvPicPr>
          <p:cNvPr descr="Image générée" id="597" name="Google Shape;597;p4"/>
          <p:cNvPicPr preferRelativeResize="0"/>
          <p:nvPr/>
        </p:nvPicPr>
        <p:blipFill rotWithShape="1">
          <a:blip r:embed="rId3">
            <a:alphaModFix/>
          </a:blip>
          <a:srcRect b="10678" l="0" r="0" t="11064"/>
          <a:stretch/>
        </p:blipFill>
        <p:spPr>
          <a:xfrm>
            <a:off x="220259" y="46702"/>
            <a:ext cx="727815" cy="85435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4" name="Shape 1154"/>
        <p:cNvGrpSpPr/>
        <p:nvPr/>
      </p:nvGrpSpPr>
      <p:grpSpPr>
        <a:xfrm>
          <a:off x="0" y="0"/>
          <a:ext cx="0" cy="0"/>
          <a:chOff x="0" y="0"/>
          <a:chExt cx="0" cy="0"/>
        </a:xfrm>
      </p:grpSpPr>
      <p:sp>
        <p:nvSpPr>
          <p:cNvPr id="1155" name="Google Shape;1155;p40"/>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Choisissez la proposition correcte.</a:t>
            </a:r>
            <a:endParaRPr/>
          </a:p>
        </p:txBody>
      </p:sp>
      <p:sp>
        <p:nvSpPr>
          <p:cNvPr id="1156" name="Google Shape;1156;p40"/>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clarifie la question et peut utiliser l’alternance linguistique si besoin.</a:t>
            </a:r>
            <a:endParaRPr/>
          </a:p>
        </p:txBody>
      </p:sp>
      <p:grpSp>
        <p:nvGrpSpPr>
          <p:cNvPr id="1157" name="Google Shape;1157;p40"/>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158" name="Google Shape;1158;p40"/>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159" name="Google Shape;1159;p40"/>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160" name="Google Shape;1160;p40"/>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sp>
        <p:nvSpPr>
          <p:cNvPr id="1161" name="Google Shape;1161;p40"/>
          <p:cNvSpPr txBox="1"/>
          <p:nvPr/>
        </p:nvSpPr>
        <p:spPr>
          <a:xfrm>
            <a:off x="1861571" y="2339561"/>
            <a:ext cx="5670556"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Les réactifs sont:</a:t>
            </a:r>
            <a:endParaRPr sz="2400">
              <a:solidFill>
                <a:schemeClr val="dk1"/>
              </a:solidFill>
              <a:latin typeface="Calibri"/>
              <a:ea typeface="Calibri"/>
              <a:cs typeface="Calibri"/>
              <a:sym typeface="Calibri"/>
            </a:endParaRPr>
          </a:p>
        </p:txBody>
      </p:sp>
      <p:sp>
        <p:nvSpPr>
          <p:cNvPr id="1162" name="Google Shape;1162;p40"/>
          <p:cNvSpPr/>
          <p:nvPr/>
        </p:nvSpPr>
        <p:spPr>
          <a:xfrm>
            <a:off x="2293571" y="3183194"/>
            <a:ext cx="379024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porte et l’air.</a:t>
            </a:r>
            <a:endParaRPr sz="2400">
              <a:solidFill>
                <a:schemeClr val="dk1"/>
              </a:solidFill>
              <a:latin typeface="Calibri"/>
              <a:ea typeface="Calibri"/>
              <a:cs typeface="Calibri"/>
              <a:sym typeface="Calibri"/>
            </a:endParaRPr>
          </a:p>
        </p:txBody>
      </p:sp>
      <p:sp>
        <p:nvSpPr>
          <p:cNvPr id="1163" name="Google Shape;1163;p40"/>
          <p:cNvSpPr/>
          <p:nvPr/>
        </p:nvSpPr>
        <p:spPr>
          <a:xfrm>
            <a:off x="1861571" y="31831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164" name="Google Shape;1164;p40"/>
          <p:cNvSpPr/>
          <p:nvPr/>
        </p:nvSpPr>
        <p:spPr>
          <a:xfrm>
            <a:off x="2293570" y="4963553"/>
            <a:ext cx="529303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 fer et le dioxygène.</a:t>
            </a:r>
            <a:endParaRPr sz="2400">
              <a:solidFill>
                <a:schemeClr val="dk1"/>
              </a:solidFill>
              <a:latin typeface="Calibri"/>
              <a:ea typeface="Calibri"/>
              <a:cs typeface="Calibri"/>
              <a:sym typeface="Calibri"/>
            </a:endParaRPr>
          </a:p>
        </p:txBody>
      </p:sp>
      <p:sp>
        <p:nvSpPr>
          <p:cNvPr id="1165" name="Google Shape;1165;p40"/>
          <p:cNvSpPr/>
          <p:nvPr/>
        </p:nvSpPr>
        <p:spPr>
          <a:xfrm>
            <a:off x="1861571" y="496355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166" name="Google Shape;1166;p40"/>
          <p:cNvSpPr/>
          <p:nvPr/>
        </p:nvSpPr>
        <p:spPr>
          <a:xfrm>
            <a:off x="2254241" y="4072867"/>
            <a:ext cx="552900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porte en fer et le dioxygène de l’air.</a:t>
            </a:r>
            <a:endParaRPr sz="2400">
              <a:solidFill>
                <a:schemeClr val="dk1"/>
              </a:solidFill>
              <a:latin typeface="Calibri"/>
              <a:ea typeface="Calibri"/>
              <a:cs typeface="Calibri"/>
              <a:sym typeface="Calibri"/>
            </a:endParaRPr>
          </a:p>
        </p:txBody>
      </p:sp>
      <p:sp>
        <p:nvSpPr>
          <p:cNvPr id="1167" name="Google Shape;1167;p40"/>
          <p:cNvSpPr/>
          <p:nvPr/>
        </p:nvSpPr>
        <p:spPr>
          <a:xfrm>
            <a:off x="1861571" y="40418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168" name="Google Shape;1168;p40"/>
          <p:cNvSpPr txBox="1"/>
          <p:nvPr/>
        </p:nvSpPr>
        <p:spPr>
          <a:xfrm>
            <a:off x="845574" y="1209368"/>
            <a:ext cx="10482826" cy="830997"/>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La porte en fer d’une maison réagit avec le dioxygène de l’air pour </a:t>
            </a:r>
            <a:r>
              <a:rPr b="1" lang="fr-FR" sz="2400">
                <a:solidFill>
                  <a:srgbClr val="0040C0"/>
                </a:solidFill>
                <a:latin typeface="Calibri"/>
                <a:ea typeface="Calibri"/>
                <a:cs typeface="Calibri"/>
                <a:sym typeface="Calibri"/>
              </a:rPr>
              <a:t>former</a:t>
            </a:r>
            <a:r>
              <a:rPr b="1" lang="fr-FR" sz="2400">
                <a:solidFill>
                  <a:schemeClr val="dk1"/>
                </a:solidFill>
                <a:latin typeface="Calibri"/>
                <a:ea typeface="Calibri"/>
                <a:cs typeface="Calibri"/>
                <a:sym typeface="Calibri"/>
              </a:rPr>
              <a:t> de l’oxyde ferrique.</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2" name="Shape 1172"/>
        <p:cNvGrpSpPr/>
        <p:nvPr/>
      </p:nvGrpSpPr>
      <p:grpSpPr>
        <a:xfrm>
          <a:off x="0" y="0"/>
          <a:ext cx="0" cy="0"/>
          <a:chOff x="0" y="0"/>
          <a:chExt cx="0" cy="0"/>
        </a:xfrm>
      </p:grpSpPr>
      <p:sp>
        <p:nvSpPr>
          <p:cNvPr id="1173" name="Google Shape;1173;p41"/>
          <p:cNvSpPr txBox="1"/>
          <p:nvPr/>
        </p:nvSpPr>
        <p:spPr>
          <a:xfrm>
            <a:off x="845574" y="186588"/>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Les réactifs sont les substances qui participent à la transformation chimique, et non les objets.</a:t>
            </a:r>
            <a:endParaRPr/>
          </a:p>
        </p:txBody>
      </p:sp>
      <p:sp>
        <p:nvSpPr>
          <p:cNvPr id="1174" name="Google Shape;1174;p41"/>
          <p:cNvSpPr txBox="1"/>
          <p:nvPr/>
        </p:nvSpPr>
        <p:spPr>
          <a:xfrm>
            <a:off x="508000" y="590186"/>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donne un feedback adéquat et peut recourir à l’alternance linguistique si nécessaire.</a:t>
            </a:r>
            <a:endParaRPr/>
          </a:p>
        </p:txBody>
      </p:sp>
      <p:pic>
        <p:nvPicPr>
          <p:cNvPr descr="Coche avec un remplissage uni" id="1175" name="Google Shape;1175;p41"/>
          <p:cNvPicPr preferRelativeResize="0"/>
          <p:nvPr/>
        </p:nvPicPr>
        <p:blipFill rotWithShape="1">
          <a:blip r:embed="rId3">
            <a:alphaModFix/>
          </a:blip>
          <a:srcRect b="0" l="0" r="0" t="0"/>
          <a:stretch/>
        </p:blipFill>
        <p:spPr>
          <a:xfrm>
            <a:off x="1022554" y="4836600"/>
            <a:ext cx="684830" cy="684830"/>
          </a:xfrm>
          <a:prstGeom prst="rect">
            <a:avLst/>
          </a:prstGeom>
          <a:noFill/>
          <a:ln>
            <a:noFill/>
          </a:ln>
        </p:spPr>
      </p:pic>
      <p:pic>
        <p:nvPicPr>
          <p:cNvPr id="1176" name="Google Shape;1176;p41"/>
          <p:cNvPicPr preferRelativeResize="0"/>
          <p:nvPr/>
        </p:nvPicPr>
        <p:blipFill rotWithShape="1">
          <a:blip r:embed="rId4">
            <a:alphaModFix/>
          </a:blip>
          <a:srcRect b="0" l="0" r="0" t="0"/>
          <a:stretch/>
        </p:blipFill>
        <p:spPr>
          <a:xfrm>
            <a:off x="11324203" y="318127"/>
            <a:ext cx="583170" cy="583170"/>
          </a:xfrm>
          <a:prstGeom prst="rect">
            <a:avLst/>
          </a:prstGeom>
          <a:noFill/>
          <a:ln>
            <a:noFill/>
          </a:ln>
        </p:spPr>
      </p:pic>
      <p:sp>
        <p:nvSpPr>
          <p:cNvPr id="1177" name="Google Shape;1177;p41"/>
          <p:cNvSpPr txBox="1"/>
          <p:nvPr/>
        </p:nvSpPr>
        <p:spPr>
          <a:xfrm>
            <a:off x="1861571" y="2339561"/>
            <a:ext cx="5670556"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Les réactifs sont:</a:t>
            </a:r>
            <a:endParaRPr sz="2400">
              <a:solidFill>
                <a:schemeClr val="dk1"/>
              </a:solidFill>
              <a:latin typeface="Calibri"/>
              <a:ea typeface="Calibri"/>
              <a:cs typeface="Calibri"/>
              <a:sym typeface="Calibri"/>
            </a:endParaRPr>
          </a:p>
        </p:txBody>
      </p:sp>
      <p:sp>
        <p:nvSpPr>
          <p:cNvPr id="1178" name="Google Shape;1178;p41"/>
          <p:cNvSpPr txBox="1"/>
          <p:nvPr/>
        </p:nvSpPr>
        <p:spPr>
          <a:xfrm>
            <a:off x="845574" y="1209368"/>
            <a:ext cx="10482826" cy="830997"/>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La porte en fer d’une maison réagit avec le dioxygène de l’air pour former de l’oxyde ferrique.</a:t>
            </a:r>
            <a:endParaRPr/>
          </a:p>
        </p:txBody>
      </p:sp>
      <p:sp>
        <p:nvSpPr>
          <p:cNvPr id="1179" name="Google Shape;1179;p41"/>
          <p:cNvSpPr/>
          <p:nvPr/>
        </p:nvSpPr>
        <p:spPr>
          <a:xfrm>
            <a:off x="2293571" y="3183194"/>
            <a:ext cx="3790246"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porte et l’air.</a:t>
            </a:r>
            <a:endParaRPr sz="2400">
              <a:solidFill>
                <a:schemeClr val="dk1"/>
              </a:solidFill>
              <a:latin typeface="Calibri"/>
              <a:ea typeface="Calibri"/>
              <a:cs typeface="Calibri"/>
              <a:sym typeface="Calibri"/>
            </a:endParaRPr>
          </a:p>
        </p:txBody>
      </p:sp>
      <p:sp>
        <p:nvSpPr>
          <p:cNvPr id="1180" name="Google Shape;1180;p41"/>
          <p:cNvSpPr/>
          <p:nvPr/>
        </p:nvSpPr>
        <p:spPr>
          <a:xfrm>
            <a:off x="1861571" y="31831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181" name="Google Shape;1181;p41"/>
          <p:cNvSpPr/>
          <p:nvPr/>
        </p:nvSpPr>
        <p:spPr>
          <a:xfrm>
            <a:off x="2293570" y="4963553"/>
            <a:ext cx="529303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 fer et le dioxygène.</a:t>
            </a:r>
            <a:endParaRPr sz="2400">
              <a:solidFill>
                <a:schemeClr val="dk1"/>
              </a:solidFill>
              <a:latin typeface="Calibri"/>
              <a:ea typeface="Calibri"/>
              <a:cs typeface="Calibri"/>
              <a:sym typeface="Calibri"/>
            </a:endParaRPr>
          </a:p>
        </p:txBody>
      </p:sp>
      <p:sp>
        <p:nvSpPr>
          <p:cNvPr id="1182" name="Google Shape;1182;p41"/>
          <p:cNvSpPr/>
          <p:nvPr/>
        </p:nvSpPr>
        <p:spPr>
          <a:xfrm>
            <a:off x="1861571" y="496355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183" name="Google Shape;1183;p41"/>
          <p:cNvSpPr/>
          <p:nvPr/>
        </p:nvSpPr>
        <p:spPr>
          <a:xfrm>
            <a:off x="2254241" y="4072867"/>
            <a:ext cx="552900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porte en fer et le dioxygène de l’air.</a:t>
            </a:r>
            <a:endParaRPr sz="2400">
              <a:solidFill>
                <a:schemeClr val="dk1"/>
              </a:solidFill>
              <a:latin typeface="Calibri"/>
              <a:ea typeface="Calibri"/>
              <a:cs typeface="Calibri"/>
              <a:sym typeface="Calibri"/>
            </a:endParaRPr>
          </a:p>
        </p:txBody>
      </p:sp>
      <p:sp>
        <p:nvSpPr>
          <p:cNvPr id="1184" name="Google Shape;1184;p41"/>
          <p:cNvSpPr/>
          <p:nvPr/>
        </p:nvSpPr>
        <p:spPr>
          <a:xfrm>
            <a:off x="1861571" y="40418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8" name="Shape 1188"/>
        <p:cNvGrpSpPr/>
        <p:nvPr/>
      </p:nvGrpSpPr>
      <p:grpSpPr>
        <a:xfrm>
          <a:off x="0" y="0"/>
          <a:ext cx="0" cy="0"/>
          <a:chOff x="0" y="0"/>
          <a:chExt cx="0" cy="0"/>
        </a:xfrm>
      </p:grpSpPr>
      <p:sp>
        <p:nvSpPr>
          <p:cNvPr id="1189" name="Google Shape;1189;p42"/>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Choisissez la proposition correcte.</a:t>
            </a:r>
            <a:endParaRPr/>
          </a:p>
        </p:txBody>
      </p:sp>
      <p:sp>
        <p:nvSpPr>
          <p:cNvPr id="1190" name="Google Shape;1190;p42"/>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i="1" sz="1400">
              <a:solidFill>
                <a:srgbClr val="A5A5A5"/>
              </a:solidFill>
              <a:latin typeface="Calibri"/>
              <a:ea typeface="Calibri"/>
              <a:cs typeface="Calibri"/>
              <a:sym typeface="Calibri"/>
            </a:endParaRPr>
          </a:p>
        </p:txBody>
      </p:sp>
      <p:grpSp>
        <p:nvGrpSpPr>
          <p:cNvPr id="1191" name="Google Shape;1191;p42"/>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192" name="Google Shape;1192;p42"/>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193" name="Google Shape;1193;p42"/>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194" name="Google Shape;1194;p42"/>
          <p:cNvSpPr txBox="1"/>
          <p:nvPr/>
        </p:nvSpPr>
        <p:spPr>
          <a:xfrm>
            <a:off x="561212" y="604975"/>
            <a:ext cx="950701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fr-FR" sz="1800">
                <a:solidFill>
                  <a:srgbClr val="A5A5A5"/>
                </a:solidFill>
                <a:latin typeface="Calibri"/>
                <a:ea typeface="Calibri"/>
                <a:cs typeface="Calibri"/>
                <a:sym typeface="Calibri"/>
              </a:rPr>
              <a:t>L'</a:t>
            </a:r>
            <a:r>
              <a:rPr i="1" lang="fr-FR" sz="1400">
                <a:solidFill>
                  <a:srgbClr val="A5A5A5"/>
                </a:solidFill>
                <a:latin typeface="Calibri"/>
                <a:ea typeface="Calibri"/>
                <a:cs typeface="Calibri"/>
                <a:sym typeface="Calibri"/>
              </a:rPr>
              <a:t>enseignant.e désigne au hasard des élèves pour répondre à la question.</a:t>
            </a:r>
            <a:endParaRPr/>
          </a:p>
        </p:txBody>
      </p:sp>
      <p:sp>
        <p:nvSpPr>
          <p:cNvPr id="1195" name="Google Shape;1195;p42"/>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sp>
        <p:nvSpPr>
          <p:cNvPr id="1196" name="Google Shape;1196;p42"/>
          <p:cNvSpPr txBox="1"/>
          <p:nvPr/>
        </p:nvSpPr>
        <p:spPr>
          <a:xfrm>
            <a:off x="1861571" y="2339561"/>
            <a:ext cx="5670556"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Les produits sont:</a:t>
            </a:r>
            <a:endParaRPr sz="2400">
              <a:solidFill>
                <a:schemeClr val="dk1"/>
              </a:solidFill>
              <a:latin typeface="Calibri"/>
              <a:ea typeface="Calibri"/>
              <a:cs typeface="Calibri"/>
              <a:sym typeface="Calibri"/>
            </a:endParaRPr>
          </a:p>
        </p:txBody>
      </p:sp>
      <p:sp>
        <p:nvSpPr>
          <p:cNvPr id="1197" name="Google Shape;1197;p42"/>
          <p:cNvSpPr/>
          <p:nvPr/>
        </p:nvSpPr>
        <p:spPr>
          <a:xfrm>
            <a:off x="2293571" y="3183194"/>
            <a:ext cx="5808210"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L’oxyde ferrique, le fer et l’air.</a:t>
            </a:r>
            <a:endParaRPr/>
          </a:p>
        </p:txBody>
      </p:sp>
      <p:sp>
        <p:nvSpPr>
          <p:cNvPr id="1198" name="Google Shape;1198;p42"/>
          <p:cNvSpPr/>
          <p:nvPr/>
        </p:nvSpPr>
        <p:spPr>
          <a:xfrm>
            <a:off x="1861571" y="31831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199" name="Google Shape;1199;p42"/>
          <p:cNvSpPr/>
          <p:nvPr/>
        </p:nvSpPr>
        <p:spPr>
          <a:xfrm>
            <a:off x="2293570" y="4963553"/>
            <a:ext cx="529303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L’oxyde ferrique.</a:t>
            </a:r>
            <a:endParaRPr/>
          </a:p>
        </p:txBody>
      </p:sp>
      <p:sp>
        <p:nvSpPr>
          <p:cNvPr id="1200" name="Google Shape;1200;p42"/>
          <p:cNvSpPr/>
          <p:nvPr/>
        </p:nvSpPr>
        <p:spPr>
          <a:xfrm>
            <a:off x="1861571" y="496355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201" name="Google Shape;1201;p42"/>
          <p:cNvSpPr/>
          <p:nvPr/>
        </p:nvSpPr>
        <p:spPr>
          <a:xfrm>
            <a:off x="2254241" y="4072867"/>
            <a:ext cx="552900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L’oxyde ferrique, le fer et le dioxygène.</a:t>
            </a:r>
            <a:endParaRPr/>
          </a:p>
        </p:txBody>
      </p:sp>
      <p:sp>
        <p:nvSpPr>
          <p:cNvPr id="1202" name="Google Shape;1202;p42"/>
          <p:cNvSpPr/>
          <p:nvPr/>
        </p:nvSpPr>
        <p:spPr>
          <a:xfrm>
            <a:off x="1861571" y="40418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203" name="Google Shape;1203;p42"/>
          <p:cNvSpPr txBox="1"/>
          <p:nvPr/>
        </p:nvSpPr>
        <p:spPr>
          <a:xfrm>
            <a:off x="845574" y="1209368"/>
            <a:ext cx="10482826" cy="830997"/>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La porte en fer d’une maison réagit avec le dioxygène de l’air pour </a:t>
            </a:r>
            <a:r>
              <a:rPr b="1" lang="fr-FR" sz="2400">
                <a:solidFill>
                  <a:srgbClr val="0040C0"/>
                </a:solidFill>
                <a:latin typeface="Calibri"/>
                <a:ea typeface="Calibri"/>
                <a:cs typeface="Calibri"/>
                <a:sym typeface="Calibri"/>
              </a:rPr>
              <a:t>former</a:t>
            </a:r>
            <a:r>
              <a:rPr b="1" lang="fr-FR" sz="2400">
                <a:solidFill>
                  <a:schemeClr val="dk1"/>
                </a:solidFill>
                <a:latin typeface="Calibri"/>
                <a:ea typeface="Calibri"/>
                <a:cs typeface="Calibri"/>
                <a:sym typeface="Calibri"/>
              </a:rPr>
              <a:t> de l’oxyde ferrique.</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7" name="Shape 1207"/>
        <p:cNvGrpSpPr/>
        <p:nvPr/>
      </p:nvGrpSpPr>
      <p:grpSpPr>
        <a:xfrm>
          <a:off x="0" y="0"/>
          <a:ext cx="0" cy="0"/>
          <a:chOff x="0" y="0"/>
          <a:chExt cx="0" cy="0"/>
        </a:xfrm>
      </p:grpSpPr>
      <p:sp>
        <p:nvSpPr>
          <p:cNvPr id="1208" name="Google Shape;1208;p43"/>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Il faut voir ce qui est écrit après : pour former….; ou pour produire …., en formant…</a:t>
            </a:r>
            <a:endParaRPr/>
          </a:p>
        </p:txBody>
      </p:sp>
      <p:sp>
        <p:nvSpPr>
          <p:cNvPr id="1209" name="Google Shape;1209;p43"/>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donne un feedback adéquat et peut recourir à l’alternance linguistique si nécessaire.</a:t>
            </a:r>
            <a:endParaRPr/>
          </a:p>
        </p:txBody>
      </p:sp>
      <p:pic>
        <p:nvPicPr>
          <p:cNvPr id="1210" name="Google Shape;1210;p43"/>
          <p:cNvPicPr preferRelativeResize="0"/>
          <p:nvPr/>
        </p:nvPicPr>
        <p:blipFill rotWithShape="1">
          <a:blip r:embed="rId3">
            <a:alphaModFix/>
          </a:blip>
          <a:srcRect b="0" l="0" r="0" t="0"/>
          <a:stretch/>
        </p:blipFill>
        <p:spPr>
          <a:xfrm>
            <a:off x="11324203" y="318127"/>
            <a:ext cx="583170" cy="583170"/>
          </a:xfrm>
          <a:prstGeom prst="rect">
            <a:avLst/>
          </a:prstGeom>
          <a:noFill/>
          <a:ln>
            <a:noFill/>
          </a:ln>
        </p:spPr>
      </p:pic>
      <p:sp>
        <p:nvSpPr>
          <p:cNvPr id="1211" name="Google Shape;1211;p43"/>
          <p:cNvSpPr txBox="1"/>
          <p:nvPr/>
        </p:nvSpPr>
        <p:spPr>
          <a:xfrm>
            <a:off x="1861571" y="2339561"/>
            <a:ext cx="5670556"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Les produits sont:</a:t>
            </a:r>
            <a:endParaRPr sz="2400">
              <a:solidFill>
                <a:schemeClr val="dk1"/>
              </a:solidFill>
              <a:latin typeface="Calibri"/>
              <a:ea typeface="Calibri"/>
              <a:cs typeface="Calibri"/>
              <a:sym typeface="Calibri"/>
            </a:endParaRPr>
          </a:p>
        </p:txBody>
      </p:sp>
      <p:sp>
        <p:nvSpPr>
          <p:cNvPr id="1212" name="Google Shape;1212;p43"/>
          <p:cNvSpPr/>
          <p:nvPr/>
        </p:nvSpPr>
        <p:spPr>
          <a:xfrm>
            <a:off x="2293571" y="3183194"/>
            <a:ext cx="5808210"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L’oxyde ferrique, le fer et l’air.</a:t>
            </a:r>
            <a:endParaRPr/>
          </a:p>
        </p:txBody>
      </p:sp>
      <p:sp>
        <p:nvSpPr>
          <p:cNvPr id="1213" name="Google Shape;1213;p43"/>
          <p:cNvSpPr/>
          <p:nvPr/>
        </p:nvSpPr>
        <p:spPr>
          <a:xfrm>
            <a:off x="1861571" y="31831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214" name="Google Shape;1214;p43"/>
          <p:cNvSpPr/>
          <p:nvPr/>
        </p:nvSpPr>
        <p:spPr>
          <a:xfrm>
            <a:off x="2293570" y="4963553"/>
            <a:ext cx="5293035"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L’oxyde ferrique.</a:t>
            </a:r>
            <a:endParaRPr/>
          </a:p>
        </p:txBody>
      </p:sp>
      <p:sp>
        <p:nvSpPr>
          <p:cNvPr id="1215" name="Google Shape;1215;p43"/>
          <p:cNvSpPr/>
          <p:nvPr/>
        </p:nvSpPr>
        <p:spPr>
          <a:xfrm>
            <a:off x="1861571" y="496355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216" name="Google Shape;1216;p43"/>
          <p:cNvSpPr/>
          <p:nvPr/>
        </p:nvSpPr>
        <p:spPr>
          <a:xfrm>
            <a:off x="2254241" y="4072867"/>
            <a:ext cx="552900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L’oxyde ferrique, le fer et le dioxygène.</a:t>
            </a:r>
            <a:endParaRPr/>
          </a:p>
        </p:txBody>
      </p:sp>
      <p:sp>
        <p:nvSpPr>
          <p:cNvPr id="1217" name="Google Shape;1217;p43"/>
          <p:cNvSpPr/>
          <p:nvPr/>
        </p:nvSpPr>
        <p:spPr>
          <a:xfrm>
            <a:off x="1861571" y="40418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218" name="Google Shape;1218;p43"/>
          <p:cNvSpPr txBox="1"/>
          <p:nvPr/>
        </p:nvSpPr>
        <p:spPr>
          <a:xfrm>
            <a:off x="845574" y="1209368"/>
            <a:ext cx="10482826" cy="830997"/>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La porte en fer d’une maison réagit avec le dioxygène de l’air pour </a:t>
            </a:r>
            <a:r>
              <a:rPr b="1" lang="fr-FR" sz="2400">
                <a:solidFill>
                  <a:srgbClr val="0040C0"/>
                </a:solidFill>
                <a:latin typeface="Calibri"/>
                <a:ea typeface="Calibri"/>
                <a:cs typeface="Calibri"/>
                <a:sym typeface="Calibri"/>
              </a:rPr>
              <a:t>former</a:t>
            </a:r>
            <a:r>
              <a:rPr b="1" lang="fr-FR" sz="2400">
                <a:solidFill>
                  <a:schemeClr val="dk1"/>
                </a:solidFill>
                <a:latin typeface="Calibri"/>
                <a:ea typeface="Calibri"/>
                <a:cs typeface="Calibri"/>
                <a:sym typeface="Calibri"/>
              </a:rPr>
              <a:t> de l’oxyde ferrique.</a:t>
            </a:r>
            <a:endParaRPr/>
          </a:p>
        </p:txBody>
      </p:sp>
      <p:pic>
        <p:nvPicPr>
          <p:cNvPr descr="Coche avec un remplissage uni" id="1219" name="Google Shape;1219;p43"/>
          <p:cNvPicPr preferRelativeResize="0"/>
          <p:nvPr/>
        </p:nvPicPr>
        <p:blipFill rotWithShape="1">
          <a:blip r:embed="rId4">
            <a:alphaModFix/>
          </a:blip>
          <a:srcRect b="0" l="0" r="0" t="0"/>
          <a:stretch/>
        </p:blipFill>
        <p:spPr>
          <a:xfrm>
            <a:off x="1022554" y="4836600"/>
            <a:ext cx="684830" cy="68483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3" name="Shape 1223"/>
        <p:cNvGrpSpPr/>
        <p:nvPr/>
      </p:nvGrpSpPr>
      <p:grpSpPr>
        <a:xfrm>
          <a:off x="0" y="0"/>
          <a:ext cx="0" cy="0"/>
          <a:chOff x="0" y="0"/>
          <a:chExt cx="0" cy="0"/>
        </a:xfrm>
      </p:grpSpPr>
      <p:sp>
        <p:nvSpPr>
          <p:cNvPr id="1224" name="Google Shape;1224;p44"/>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Choisissez-la(les) proposition(s) correcte(s).</a:t>
            </a:r>
            <a:endParaRPr/>
          </a:p>
        </p:txBody>
      </p:sp>
      <p:sp>
        <p:nvSpPr>
          <p:cNvPr id="1225" name="Google Shape;1225;p44"/>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i="1" sz="1400">
              <a:solidFill>
                <a:srgbClr val="A5A5A5"/>
              </a:solidFill>
              <a:latin typeface="Calibri"/>
              <a:ea typeface="Calibri"/>
              <a:cs typeface="Calibri"/>
              <a:sym typeface="Calibri"/>
            </a:endParaRPr>
          </a:p>
        </p:txBody>
      </p:sp>
      <p:grpSp>
        <p:nvGrpSpPr>
          <p:cNvPr id="1226" name="Google Shape;1226;p44"/>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227" name="Google Shape;1227;p44"/>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228" name="Google Shape;1228;p44"/>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229" name="Google Shape;1229;p44"/>
          <p:cNvSpPr txBox="1"/>
          <p:nvPr/>
        </p:nvSpPr>
        <p:spPr>
          <a:xfrm>
            <a:off x="561212" y="604975"/>
            <a:ext cx="950701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désigne au hasard des élèves pour répondre à la question.</a:t>
            </a:r>
            <a:endParaRPr/>
          </a:p>
        </p:txBody>
      </p:sp>
      <p:sp>
        <p:nvSpPr>
          <p:cNvPr id="1230" name="Google Shape;1230;p44"/>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sp>
        <p:nvSpPr>
          <p:cNvPr id="1231" name="Google Shape;1231;p44"/>
          <p:cNvSpPr txBox="1"/>
          <p:nvPr/>
        </p:nvSpPr>
        <p:spPr>
          <a:xfrm>
            <a:off x="458632" y="2461532"/>
            <a:ext cx="11418735"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L’équation littérale de la réaction chimique modélisant la transformation de la porte est:</a:t>
            </a:r>
            <a:endParaRPr sz="2400">
              <a:solidFill>
                <a:schemeClr val="dk1"/>
              </a:solidFill>
              <a:latin typeface="Calibri"/>
              <a:ea typeface="Calibri"/>
              <a:cs typeface="Calibri"/>
              <a:sym typeface="Calibri"/>
            </a:endParaRPr>
          </a:p>
        </p:txBody>
      </p:sp>
      <p:sp>
        <p:nvSpPr>
          <p:cNvPr id="1232" name="Google Shape;1232;p44"/>
          <p:cNvSpPr/>
          <p:nvPr/>
        </p:nvSpPr>
        <p:spPr>
          <a:xfrm>
            <a:off x="2293570" y="3183194"/>
            <a:ext cx="9347823"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porte en fer  </a:t>
            </a:r>
            <a:r>
              <a:rPr b="1" lang="fr-FR" sz="2400">
                <a:solidFill>
                  <a:schemeClr val="dk1"/>
                </a:solidFill>
                <a:latin typeface="Calibri"/>
                <a:ea typeface="Calibri"/>
                <a:cs typeface="Calibri"/>
                <a:sym typeface="Calibri"/>
              </a:rPr>
              <a:t>+</a:t>
            </a:r>
            <a:r>
              <a:rPr lang="fr-FR" sz="2400">
                <a:solidFill>
                  <a:schemeClr val="dk1"/>
                </a:solidFill>
                <a:latin typeface="Calibri"/>
                <a:ea typeface="Calibri"/>
                <a:cs typeface="Calibri"/>
                <a:sym typeface="Calibri"/>
              </a:rPr>
              <a:t>  le dioxygène de l’air                 l’oxyde ferrique </a:t>
            </a:r>
            <a:endParaRPr/>
          </a:p>
        </p:txBody>
      </p:sp>
      <p:sp>
        <p:nvSpPr>
          <p:cNvPr id="1233" name="Google Shape;1233;p44"/>
          <p:cNvSpPr/>
          <p:nvPr/>
        </p:nvSpPr>
        <p:spPr>
          <a:xfrm>
            <a:off x="1861571" y="31831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234" name="Google Shape;1234;p44"/>
          <p:cNvSpPr/>
          <p:nvPr/>
        </p:nvSpPr>
        <p:spPr>
          <a:xfrm>
            <a:off x="2264073" y="4944423"/>
            <a:ext cx="9347823"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Dioxygène    </a:t>
            </a:r>
            <a:r>
              <a:rPr b="1" lang="fr-FR" sz="2400">
                <a:solidFill>
                  <a:schemeClr val="dk1"/>
                </a:solidFill>
                <a:latin typeface="Calibri"/>
                <a:ea typeface="Calibri"/>
                <a:cs typeface="Calibri"/>
                <a:sym typeface="Calibri"/>
              </a:rPr>
              <a:t>+    </a:t>
            </a:r>
            <a:r>
              <a:rPr lang="fr-FR" sz="2400">
                <a:solidFill>
                  <a:schemeClr val="dk1"/>
                </a:solidFill>
                <a:latin typeface="Calibri"/>
                <a:ea typeface="Calibri"/>
                <a:cs typeface="Calibri"/>
                <a:sym typeface="Calibri"/>
              </a:rPr>
              <a:t> Fer                       Oxyde ferrique </a:t>
            </a:r>
            <a:endParaRPr/>
          </a:p>
        </p:txBody>
      </p:sp>
      <p:sp>
        <p:nvSpPr>
          <p:cNvPr id="1235" name="Google Shape;1235;p44"/>
          <p:cNvSpPr/>
          <p:nvPr/>
        </p:nvSpPr>
        <p:spPr>
          <a:xfrm>
            <a:off x="1861571" y="496355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236" name="Google Shape;1236;p44"/>
          <p:cNvSpPr/>
          <p:nvPr/>
        </p:nvSpPr>
        <p:spPr>
          <a:xfrm>
            <a:off x="2254241" y="4072867"/>
            <a:ext cx="9347823"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Fer     </a:t>
            </a:r>
            <a:r>
              <a:rPr b="1" lang="fr-FR" sz="2400">
                <a:solidFill>
                  <a:schemeClr val="dk1"/>
                </a:solidFill>
                <a:latin typeface="Calibri"/>
                <a:ea typeface="Calibri"/>
                <a:cs typeface="Calibri"/>
                <a:sym typeface="Calibri"/>
              </a:rPr>
              <a:t>+</a:t>
            </a:r>
            <a:r>
              <a:rPr lang="fr-FR" sz="2400">
                <a:solidFill>
                  <a:schemeClr val="dk1"/>
                </a:solidFill>
                <a:latin typeface="Calibri"/>
                <a:ea typeface="Calibri"/>
                <a:cs typeface="Calibri"/>
                <a:sym typeface="Calibri"/>
              </a:rPr>
              <a:t>     Dioxygène                  Oxyde ferrique </a:t>
            </a:r>
            <a:endParaRPr/>
          </a:p>
        </p:txBody>
      </p:sp>
      <p:sp>
        <p:nvSpPr>
          <p:cNvPr id="1237" name="Google Shape;1237;p44"/>
          <p:cNvSpPr/>
          <p:nvPr/>
        </p:nvSpPr>
        <p:spPr>
          <a:xfrm>
            <a:off x="1861571" y="40418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238" name="Google Shape;1238;p44"/>
          <p:cNvSpPr txBox="1"/>
          <p:nvPr/>
        </p:nvSpPr>
        <p:spPr>
          <a:xfrm>
            <a:off x="845574" y="1209368"/>
            <a:ext cx="10482826" cy="830997"/>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La porte en fer d’une maison réagit avec le dioxygène de l’air pour </a:t>
            </a:r>
            <a:r>
              <a:rPr b="1" lang="fr-FR" sz="2400">
                <a:solidFill>
                  <a:srgbClr val="0040C0"/>
                </a:solidFill>
                <a:latin typeface="Calibri"/>
                <a:ea typeface="Calibri"/>
                <a:cs typeface="Calibri"/>
                <a:sym typeface="Calibri"/>
              </a:rPr>
              <a:t>former</a:t>
            </a:r>
            <a:r>
              <a:rPr b="1" lang="fr-FR" sz="2400">
                <a:solidFill>
                  <a:schemeClr val="dk1"/>
                </a:solidFill>
                <a:latin typeface="Calibri"/>
                <a:ea typeface="Calibri"/>
                <a:cs typeface="Calibri"/>
                <a:sym typeface="Calibri"/>
              </a:rPr>
              <a:t> de l’oxyde ferrique.</a:t>
            </a:r>
            <a:endParaRPr/>
          </a:p>
        </p:txBody>
      </p:sp>
      <p:cxnSp>
        <p:nvCxnSpPr>
          <p:cNvPr id="1239" name="Google Shape;1239;p44"/>
          <p:cNvCxnSpPr/>
          <p:nvPr/>
        </p:nvCxnSpPr>
        <p:spPr>
          <a:xfrm>
            <a:off x="7275871" y="3398656"/>
            <a:ext cx="668594" cy="0"/>
          </a:xfrm>
          <a:prstGeom prst="straightConnector1">
            <a:avLst/>
          </a:prstGeom>
          <a:noFill/>
          <a:ln cap="flat" cmpd="sng" w="19050">
            <a:solidFill>
              <a:schemeClr val="dk1"/>
            </a:solidFill>
            <a:prstDash val="solid"/>
            <a:miter lim="800000"/>
            <a:headEnd len="sm" w="sm" type="none"/>
            <a:tailEnd len="med" w="med" type="triangle"/>
          </a:ln>
        </p:spPr>
      </p:cxnSp>
      <p:cxnSp>
        <p:nvCxnSpPr>
          <p:cNvPr id="1240" name="Google Shape;1240;p44"/>
          <p:cNvCxnSpPr/>
          <p:nvPr/>
        </p:nvCxnSpPr>
        <p:spPr>
          <a:xfrm>
            <a:off x="7275871" y="4337637"/>
            <a:ext cx="668594" cy="0"/>
          </a:xfrm>
          <a:prstGeom prst="straightConnector1">
            <a:avLst/>
          </a:prstGeom>
          <a:noFill/>
          <a:ln cap="flat" cmpd="sng" w="19050">
            <a:solidFill>
              <a:schemeClr val="dk1"/>
            </a:solidFill>
            <a:prstDash val="solid"/>
            <a:miter lim="800000"/>
            <a:headEnd len="sm" w="sm" type="none"/>
            <a:tailEnd len="med" w="med" type="triangle"/>
          </a:ln>
        </p:spPr>
      </p:cxnSp>
      <p:cxnSp>
        <p:nvCxnSpPr>
          <p:cNvPr id="1241" name="Google Shape;1241;p44"/>
          <p:cNvCxnSpPr/>
          <p:nvPr/>
        </p:nvCxnSpPr>
        <p:spPr>
          <a:xfrm>
            <a:off x="7275871" y="5193043"/>
            <a:ext cx="668594" cy="0"/>
          </a:xfrm>
          <a:prstGeom prst="straightConnector1">
            <a:avLst/>
          </a:prstGeom>
          <a:noFill/>
          <a:ln cap="flat" cmpd="sng" w="19050">
            <a:solidFill>
              <a:schemeClr val="dk1"/>
            </a:solidFill>
            <a:prstDash val="solid"/>
            <a:miter lim="800000"/>
            <a:headEnd len="sm" w="sm" type="none"/>
            <a:tailEnd len="med" w="med" type="triangle"/>
          </a:ln>
        </p:spPr>
      </p:cxn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5" name="Shape 1245"/>
        <p:cNvGrpSpPr/>
        <p:nvPr/>
      </p:nvGrpSpPr>
      <p:grpSpPr>
        <a:xfrm>
          <a:off x="0" y="0"/>
          <a:ext cx="0" cy="0"/>
          <a:chOff x="0" y="0"/>
          <a:chExt cx="0" cy="0"/>
        </a:xfrm>
      </p:grpSpPr>
      <p:sp>
        <p:nvSpPr>
          <p:cNvPr id="1246" name="Google Shape;1246;p45"/>
          <p:cNvSpPr txBox="1"/>
          <p:nvPr/>
        </p:nvSpPr>
        <p:spPr>
          <a:xfrm>
            <a:off x="774700" y="177800"/>
            <a:ext cx="105537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Choisissez-la(les) proposition(s) correcte(s).</a:t>
            </a:r>
            <a:endParaRPr/>
          </a:p>
        </p:txBody>
      </p:sp>
      <p:sp>
        <p:nvSpPr>
          <p:cNvPr id="1247" name="Google Shape;1247;p45"/>
          <p:cNvSpPr txBox="1"/>
          <p:nvPr/>
        </p:nvSpPr>
        <p:spPr>
          <a:xfrm>
            <a:off x="281652" y="59927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i="1" sz="1400">
              <a:solidFill>
                <a:srgbClr val="A5A5A5"/>
              </a:solidFill>
              <a:latin typeface="Calibri"/>
              <a:ea typeface="Calibri"/>
              <a:cs typeface="Calibri"/>
              <a:sym typeface="Calibri"/>
            </a:endParaRPr>
          </a:p>
        </p:txBody>
      </p:sp>
      <p:grpSp>
        <p:nvGrpSpPr>
          <p:cNvPr id="1248" name="Google Shape;1248;p45"/>
          <p:cNvGrpSpPr/>
          <p:nvPr/>
        </p:nvGrpSpPr>
        <p:grpSpPr>
          <a:xfrm>
            <a:off x="10736910" y="150123"/>
            <a:ext cx="724840" cy="625508"/>
            <a:chOff x="779844" y="4335989"/>
            <a:chExt cx="563238" cy="575842"/>
          </a:xfrm>
        </p:grpSpPr>
        <p:pic>
          <p:nvPicPr>
            <p:cNvPr descr="Une image contenant Dessin animé, clipart, Animation, illustration&#10;&#10;Description générée automatiquement" id="1249" name="Google Shape;1249;p45"/>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250" name="Google Shape;1250;p45"/>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Arial"/>
                <a:ea typeface="Arial"/>
                <a:cs typeface="Arial"/>
                <a:sym typeface="Arial"/>
              </a:endParaRPr>
            </a:p>
          </p:txBody>
        </p:sp>
      </p:grpSp>
      <p:sp>
        <p:nvSpPr>
          <p:cNvPr id="1251" name="Google Shape;1251;p45"/>
          <p:cNvSpPr txBox="1"/>
          <p:nvPr/>
        </p:nvSpPr>
        <p:spPr>
          <a:xfrm>
            <a:off x="561212" y="604975"/>
            <a:ext cx="9507019"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explique aux élèves que l’ordre dans lequel on écrit les réactifs n’a aucune influence sur l’équation littérale.</a:t>
            </a:r>
            <a:endParaRPr/>
          </a:p>
        </p:txBody>
      </p:sp>
      <p:sp>
        <p:nvSpPr>
          <p:cNvPr id="1252" name="Google Shape;1252;p45"/>
          <p:cNvSpPr txBox="1"/>
          <p:nvPr/>
        </p:nvSpPr>
        <p:spPr>
          <a:xfrm>
            <a:off x="11504110" y="62468"/>
            <a:ext cx="591434" cy="369332"/>
          </a:xfrm>
          <a:prstGeom prst="rect">
            <a:avLst/>
          </a:prstGeom>
          <a:solidFill>
            <a:srgbClr val="5FADE4"/>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VdC</a:t>
            </a:r>
            <a:endParaRPr b="1" sz="1800">
              <a:solidFill>
                <a:schemeClr val="lt1"/>
              </a:solidFill>
              <a:latin typeface="Calibri"/>
              <a:ea typeface="Calibri"/>
              <a:cs typeface="Calibri"/>
              <a:sym typeface="Calibri"/>
            </a:endParaRPr>
          </a:p>
        </p:txBody>
      </p:sp>
      <p:sp>
        <p:nvSpPr>
          <p:cNvPr id="1253" name="Google Shape;1253;p45"/>
          <p:cNvSpPr txBox="1"/>
          <p:nvPr/>
        </p:nvSpPr>
        <p:spPr>
          <a:xfrm>
            <a:off x="458632" y="2461532"/>
            <a:ext cx="11418735"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L’équation littérale de la réaction chimique modélisant la transformation de la porte est:</a:t>
            </a:r>
            <a:endParaRPr sz="2400">
              <a:solidFill>
                <a:schemeClr val="dk1"/>
              </a:solidFill>
              <a:latin typeface="Calibri"/>
              <a:ea typeface="Calibri"/>
              <a:cs typeface="Calibri"/>
              <a:sym typeface="Calibri"/>
            </a:endParaRPr>
          </a:p>
        </p:txBody>
      </p:sp>
      <p:sp>
        <p:nvSpPr>
          <p:cNvPr id="1254" name="Google Shape;1254;p45"/>
          <p:cNvSpPr/>
          <p:nvPr/>
        </p:nvSpPr>
        <p:spPr>
          <a:xfrm>
            <a:off x="2293570" y="3183194"/>
            <a:ext cx="9347823"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porte en fer  </a:t>
            </a:r>
            <a:r>
              <a:rPr b="1" lang="fr-FR" sz="2400">
                <a:solidFill>
                  <a:schemeClr val="dk1"/>
                </a:solidFill>
                <a:latin typeface="Calibri"/>
                <a:ea typeface="Calibri"/>
                <a:cs typeface="Calibri"/>
                <a:sym typeface="Calibri"/>
              </a:rPr>
              <a:t>+</a:t>
            </a:r>
            <a:r>
              <a:rPr lang="fr-FR" sz="2400">
                <a:solidFill>
                  <a:schemeClr val="dk1"/>
                </a:solidFill>
                <a:latin typeface="Calibri"/>
                <a:ea typeface="Calibri"/>
                <a:cs typeface="Calibri"/>
                <a:sym typeface="Calibri"/>
              </a:rPr>
              <a:t>  le dioxygène de l’air                 l’oxyde ferrique </a:t>
            </a:r>
            <a:endParaRPr/>
          </a:p>
        </p:txBody>
      </p:sp>
      <p:sp>
        <p:nvSpPr>
          <p:cNvPr id="1255" name="Google Shape;1255;p45"/>
          <p:cNvSpPr/>
          <p:nvPr/>
        </p:nvSpPr>
        <p:spPr>
          <a:xfrm>
            <a:off x="1861571" y="31831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256" name="Google Shape;1256;p45"/>
          <p:cNvSpPr/>
          <p:nvPr/>
        </p:nvSpPr>
        <p:spPr>
          <a:xfrm>
            <a:off x="2264073" y="4944423"/>
            <a:ext cx="9347823"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Dioxygène    </a:t>
            </a:r>
            <a:r>
              <a:rPr b="1" lang="fr-FR" sz="2400">
                <a:solidFill>
                  <a:schemeClr val="dk1"/>
                </a:solidFill>
                <a:latin typeface="Calibri"/>
                <a:ea typeface="Calibri"/>
                <a:cs typeface="Calibri"/>
                <a:sym typeface="Calibri"/>
              </a:rPr>
              <a:t>+    </a:t>
            </a:r>
            <a:r>
              <a:rPr lang="fr-FR" sz="2400">
                <a:solidFill>
                  <a:schemeClr val="dk1"/>
                </a:solidFill>
                <a:latin typeface="Calibri"/>
                <a:ea typeface="Calibri"/>
                <a:cs typeface="Calibri"/>
                <a:sym typeface="Calibri"/>
              </a:rPr>
              <a:t> Fer                       Oxyde ferrique </a:t>
            </a:r>
            <a:endParaRPr/>
          </a:p>
        </p:txBody>
      </p:sp>
      <p:sp>
        <p:nvSpPr>
          <p:cNvPr id="1257" name="Google Shape;1257;p45"/>
          <p:cNvSpPr/>
          <p:nvPr/>
        </p:nvSpPr>
        <p:spPr>
          <a:xfrm>
            <a:off x="1861571" y="496355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1258" name="Google Shape;1258;p45"/>
          <p:cNvSpPr/>
          <p:nvPr/>
        </p:nvSpPr>
        <p:spPr>
          <a:xfrm>
            <a:off x="2254241" y="4072867"/>
            <a:ext cx="9347823"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                              Fer     </a:t>
            </a:r>
            <a:r>
              <a:rPr b="1" lang="fr-FR" sz="2400">
                <a:solidFill>
                  <a:schemeClr val="dk1"/>
                </a:solidFill>
                <a:latin typeface="Calibri"/>
                <a:ea typeface="Calibri"/>
                <a:cs typeface="Calibri"/>
                <a:sym typeface="Calibri"/>
              </a:rPr>
              <a:t>+</a:t>
            </a:r>
            <a:r>
              <a:rPr lang="fr-FR" sz="2400">
                <a:solidFill>
                  <a:schemeClr val="dk1"/>
                </a:solidFill>
                <a:latin typeface="Calibri"/>
                <a:ea typeface="Calibri"/>
                <a:cs typeface="Calibri"/>
                <a:sym typeface="Calibri"/>
              </a:rPr>
              <a:t>     Dioxygène                  Oxyde ferrique </a:t>
            </a:r>
            <a:endParaRPr/>
          </a:p>
        </p:txBody>
      </p:sp>
      <p:sp>
        <p:nvSpPr>
          <p:cNvPr id="1259" name="Google Shape;1259;p45"/>
          <p:cNvSpPr/>
          <p:nvPr/>
        </p:nvSpPr>
        <p:spPr>
          <a:xfrm>
            <a:off x="1861571" y="404180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260" name="Google Shape;1260;p45"/>
          <p:cNvSpPr txBox="1"/>
          <p:nvPr/>
        </p:nvSpPr>
        <p:spPr>
          <a:xfrm>
            <a:off x="845574" y="1209368"/>
            <a:ext cx="10482826" cy="830997"/>
          </a:xfrm>
          <a:prstGeom prst="rect">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La porte en fer d’une maison réagit avec le dioxygène de l’air pour </a:t>
            </a:r>
            <a:r>
              <a:rPr b="1" lang="fr-FR" sz="2400">
                <a:solidFill>
                  <a:srgbClr val="0040C0"/>
                </a:solidFill>
                <a:latin typeface="Calibri"/>
                <a:ea typeface="Calibri"/>
                <a:cs typeface="Calibri"/>
                <a:sym typeface="Calibri"/>
              </a:rPr>
              <a:t>former</a:t>
            </a:r>
            <a:r>
              <a:rPr b="1" lang="fr-FR" sz="2400">
                <a:solidFill>
                  <a:schemeClr val="dk1"/>
                </a:solidFill>
                <a:latin typeface="Calibri"/>
                <a:ea typeface="Calibri"/>
                <a:cs typeface="Calibri"/>
                <a:sym typeface="Calibri"/>
              </a:rPr>
              <a:t> de l’oxyde ferrique.</a:t>
            </a:r>
            <a:endParaRPr/>
          </a:p>
        </p:txBody>
      </p:sp>
      <p:cxnSp>
        <p:nvCxnSpPr>
          <p:cNvPr id="1261" name="Google Shape;1261;p45"/>
          <p:cNvCxnSpPr/>
          <p:nvPr/>
        </p:nvCxnSpPr>
        <p:spPr>
          <a:xfrm>
            <a:off x="7275871" y="3398656"/>
            <a:ext cx="668594" cy="0"/>
          </a:xfrm>
          <a:prstGeom prst="straightConnector1">
            <a:avLst/>
          </a:prstGeom>
          <a:noFill/>
          <a:ln cap="flat" cmpd="sng" w="19050">
            <a:solidFill>
              <a:schemeClr val="dk1"/>
            </a:solidFill>
            <a:prstDash val="solid"/>
            <a:miter lim="800000"/>
            <a:headEnd len="sm" w="sm" type="none"/>
            <a:tailEnd len="med" w="med" type="triangle"/>
          </a:ln>
        </p:spPr>
      </p:cxnSp>
      <p:cxnSp>
        <p:nvCxnSpPr>
          <p:cNvPr id="1262" name="Google Shape;1262;p45"/>
          <p:cNvCxnSpPr/>
          <p:nvPr/>
        </p:nvCxnSpPr>
        <p:spPr>
          <a:xfrm>
            <a:off x="7275871" y="4337637"/>
            <a:ext cx="668594" cy="0"/>
          </a:xfrm>
          <a:prstGeom prst="straightConnector1">
            <a:avLst/>
          </a:prstGeom>
          <a:noFill/>
          <a:ln cap="flat" cmpd="sng" w="19050">
            <a:solidFill>
              <a:schemeClr val="dk1"/>
            </a:solidFill>
            <a:prstDash val="solid"/>
            <a:miter lim="800000"/>
            <a:headEnd len="sm" w="sm" type="none"/>
            <a:tailEnd len="med" w="med" type="triangle"/>
          </a:ln>
        </p:spPr>
      </p:cxnSp>
      <p:cxnSp>
        <p:nvCxnSpPr>
          <p:cNvPr id="1263" name="Google Shape;1263;p45"/>
          <p:cNvCxnSpPr/>
          <p:nvPr/>
        </p:nvCxnSpPr>
        <p:spPr>
          <a:xfrm>
            <a:off x="7275871" y="5193043"/>
            <a:ext cx="668594" cy="0"/>
          </a:xfrm>
          <a:prstGeom prst="straightConnector1">
            <a:avLst/>
          </a:prstGeom>
          <a:noFill/>
          <a:ln cap="flat" cmpd="sng" w="19050">
            <a:solidFill>
              <a:schemeClr val="dk1"/>
            </a:solidFill>
            <a:prstDash val="solid"/>
            <a:miter lim="800000"/>
            <a:headEnd len="sm" w="sm" type="none"/>
            <a:tailEnd len="med" w="med" type="triangle"/>
          </a:ln>
        </p:spPr>
      </p:cxnSp>
      <p:pic>
        <p:nvPicPr>
          <p:cNvPr descr="Coche avec un remplissage uni" id="1264" name="Google Shape;1264;p45"/>
          <p:cNvPicPr preferRelativeResize="0"/>
          <p:nvPr/>
        </p:nvPicPr>
        <p:blipFill rotWithShape="1">
          <a:blip r:embed="rId4">
            <a:alphaModFix/>
          </a:blip>
          <a:srcRect b="0" l="0" r="0" t="0"/>
          <a:stretch/>
        </p:blipFill>
        <p:spPr>
          <a:xfrm>
            <a:off x="980406" y="4850628"/>
            <a:ext cx="684830" cy="684830"/>
          </a:xfrm>
          <a:prstGeom prst="rect">
            <a:avLst/>
          </a:prstGeom>
          <a:noFill/>
          <a:ln>
            <a:noFill/>
          </a:ln>
        </p:spPr>
      </p:pic>
      <p:pic>
        <p:nvPicPr>
          <p:cNvPr descr="Coche avec un remplissage uni" id="1265" name="Google Shape;1265;p45"/>
          <p:cNvPicPr preferRelativeResize="0"/>
          <p:nvPr/>
        </p:nvPicPr>
        <p:blipFill rotWithShape="1">
          <a:blip r:embed="rId4">
            <a:alphaModFix/>
          </a:blip>
          <a:srcRect b="0" l="0" r="0" t="0"/>
          <a:stretch/>
        </p:blipFill>
        <p:spPr>
          <a:xfrm>
            <a:off x="980406" y="3995222"/>
            <a:ext cx="684830" cy="68483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196296"/>
            </a:gs>
            <a:gs pos="23000">
              <a:srgbClr val="196296"/>
            </a:gs>
            <a:gs pos="45000">
              <a:schemeClr val="lt1"/>
            </a:gs>
            <a:gs pos="69000">
              <a:srgbClr val="15537E"/>
            </a:gs>
            <a:gs pos="97000">
              <a:srgbClr val="144D76"/>
            </a:gs>
            <a:gs pos="100000">
              <a:srgbClr val="144D76"/>
            </a:gs>
          </a:gsLst>
          <a:path path="circle">
            <a:fillToRect b="50%" l="50%" r="50%" t="50%"/>
          </a:path>
          <a:tileRect/>
        </a:gradFill>
      </p:bgPr>
    </p:bg>
    <p:spTree>
      <p:nvGrpSpPr>
        <p:cNvPr id="1269" name="Shape 1269"/>
        <p:cNvGrpSpPr/>
        <p:nvPr/>
      </p:nvGrpSpPr>
      <p:grpSpPr>
        <a:xfrm>
          <a:off x="0" y="0"/>
          <a:ext cx="0" cy="0"/>
          <a:chOff x="0" y="0"/>
          <a:chExt cx="0" cy="0"/>
        </a:xfrm>
      </p:grpSpPr>
      <p:grpSp>
        <p:nvGrpSpPr>
          <p:cNvPr id="1270" name="Google Shape;1270;p46"/>
          <p:cNvGrpSpPr/>
          <p:nvPr/>
        </p:nvGrpSpPr>
        <p:grpSpPr>
          <a:xfrm>
            <a:off x="812159" y="829917"/>
            <a:ext cx="10567685" cy="5198169"/>
            <a:chOff x="2184400" y="1402025"/>
            <a:chExt cx="7823200" cy="4942038"/>
          </a:xfrm>
        </p:grpSpPr>
        <p:sp>
          <p:nvSpPr>
            <p:cNvPr id="1271" name="Google Shape;1271;p46"/>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272" name="Google Shape;1272;p46"/>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0000"/>
                  </a:solidFill>
                  <a:latin typeface="Calibri"/>
                  <a:ea typeface="Calibri"/>
                  <a:cs typeface="Calibri"/>
                  <a:sym typeface="Calibri"/>
                </a:rPr>
                <a:t>Pratique en binôme</a:t>
              </a:r>
              <a:endParaRPr/>
            </a:p>
          </p:txBody>
        </p:sp>
      </p:grpSp>
      <p:grpSp>
        <p:nvGrpSpPr>
          <p:cNvPr id="1273" name="Google Shape;1273;p46"/>
          <p:cNvGrpSpPr/>
          <p:nvPr/>
        </p:nvGrpSpPr>
        <p:grpSpPr>
          <a:xfrm>
            <a:off x="8796759" y="4917801"/>
            <a:ext cx="2425143" cy="936371"/>
            <a:chOff x="8796759" y="4917801"/>
            <a:chExt cx="2425142" cy="936370"/>
          </a:xfrm>
        </p:grpSpPr>
        <p:sp>
          <p:nvSpPr>
            <p:cNvPr id="1274" name="Google Shape;1274;p46"/>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275" name="Google Shape;1275;p46"/>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15 min</a:t>
              </a:r>
              <a:endParaRPr/>
            </a:p>
          </p:txBody>
        </p:sp>
      </p:grpSp>
      <p:pic>
        <p:nvPicPr>
          <p:cNvPr id="1276" name="Google Shape;1276;p46"/>
          <p:cNvPicPr preferRelativeResize="0"/>
          <p:nvPr/>
        </p:nvPicPr>
        <p:blipFill rotWithShape="1">
          <a:blip r:embed="rId4">
            <a:alphaModFix/>
          </a:blip>
          <a:srcRect b="0" l="0" r="0" t="0"/>
          <a:stretch/>
        </p:blipFill>
        <p:spPr>
          <a:xfrm>
            <a:off x="4959577" y="1244095"/>
            <a:ext cx="2494771" cy="2494771"/>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0" name="Shape 1280"/>
        <p:cNvGrpSpPr/>
        <p:nvPr/>
      </p:nvGrpSpPr>
      <p:grpSpPr>
        <a:xfrm>
          <a:off x="0" y="0"/>
          <a:ext cx="0" cy="0"/>
          <a:chOff x="0" y="0"/>
          <a:chExt cx="0" cy="0"/>
        </a:xfrm>
      </p:grpSpPr>
      <p:sp>
        <p:nvSpPr>
          <p:cNvPr id="1281" name="Google Shape;1281;p47"/>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600">
              <a:solidFill>
                <a:srgbClr val="A5A5A5"/>
              </a:solidFill>
              <a:latin typeface="Calibri"/>
              <a:ea typeface="Calibri"/>
              <a:cs typeface="Calibri"/>
              <a:sym typeface="Calibri"/>
            </a:endParaRPr>
          </a:p>
        </p:txBody>
      </p:sp>
      <p:sp>
        <p:nvSpPr>
          <p:cNvPr id="1282" name="Google Shape;1282;p47"/>
          <p:cNvSpPr txBox="1"/>
          <p:nvPr/>
        </p:nvSpPr>
        <p:spPr>
          <a:xfrm>
            <a:off x="705954" y="187254"/>
            <a:ext cx="10796287"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Prenez vos livrets page 38 et travaillez l’exercice 1 individuellement, puis discutez  vos réponses en binômes.</a:t>
            </a:r>
            <a:endParaRPr/>
          </a:p>
        </p:txBody>
      </p:sp>
      <p:sp>
        <p:nvSpPr>
          <p:cNvPr id="1283" name="Google Shape;1283;p47"/>
          <p:cNvSpPr/>
          <p:nvPr/>
        </p:nvSpPr>
        <p:spPr>
          <a:xfrm>
            <a:off x="559098" y="614680"/>
            <a:ext cx="9572820" cy="4003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i="1" sz="1400">
              <a:solidFill>
                <a:srgbClr val="A5A5A5"/>
              </a:solidFill>
              <a:latin typeface="Calibri"/>
              <a:ea typeface="Calibri"/>
              <a:cs typeface="Calibri"/>
              <a:sym typeface="Calibri"/>
            </a:endParaRPr>
          </a:p>
        </p:txBody>
      </p:sp>
      <p:sp>
        <p:nvSpPr>
          <p:cNvPr id="1284" name="Google Shape;1284;p47"/>
          <p:cNvSpPr txBox="1"/>
          <p:nvPr/>
        </p:nvSpPr>
        <p:spPr>
          <a:xfrm>
            <a:off x="11632902" y="145605"/>
            <a:ext cx="548588"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1285" name="Google Shape;1285;p47"/>
          <p:cNvPicPr preferRelativeResize="0"/>
          <p:nvPr/>
        </p:nvPicPr>
        <p:blipFill rotWithShape="1">
          <a:blip r:embed="rId3">
            <a:alphaModFix/>
          </a:blip>
          <a:srcRect b="0" l="0" r="0" t="0"/>
          <a:stretch/>
        </p:blipFill>
        <p:spPr>
          <a:xfrm>
            <a:off x="10890805" y="225425"/>
            <a:ext cx="688093" cy="642398"/>
          </a:xfrm>
          <a:prstGeom prst="rect">
            <a:avLst/>
          </a:prstGeom>
          <a:noFill/>
          <a:ln>
            <a:noFill/>
          </a:ln>
          <a:effectLst>
            <a:outerShdw blurRad="50800" rotWithShape="0" algn="tl" dir="2700000" dist="38100">
              <a:srgbClr val="000000">
                <a:alpha val="42745"/>
              </a:srgbClr>
            </a:outerShdw>
          </a:effectLst>
        </p:spPr>
      </p:pic>
      <p:sp>
        <p:nvSpPr>
          <p:cNvPr id="1286" name="Google Shape;1286;p47"/>
          <p:cNvSpPr txBox="1"/>
          <p:nvPr/>
        </p:nvSpPr>
        <p:spPr>
          <a:xfrm>
            <a:off x="807057" y="498491"/>
            <a:ext cx="982242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circule pour superviser le travail des élèves  et donner des indications en cas de blocage.</a:t>
            </a:r>
            <a:endParaRPr/>
          </a:p>
        </p:txBody>
      </p:sp>
      <p:pic>
        <p:nvPicPr>
          <p:cNvPr id="1287" name="Google Shape;1287;p47"/>
          <p:cNvPicPr preferRelativeResize="0"/>
          <p:nvPr/>
        </p:nvPicPr>
        <p:blipFill rotWithShape="1">
          <a:blip r:embed="rId4">
            <a:alphaModFix/>
          </a:blip>
          <a:srcRect b="0" l="0" r="0" t="0"/>
          <a:stretch/>
        </p:blipFill>
        <p:spPr>
          <a:xfrm>
            <a:off x="1872772" y="1015048"/>
            <a:ext cx="8259146" cy="5299673"/>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1" name="Shape 1291"/>
        <p:cNvGrpSpPr/>
        <p:nvPr/>
      </p:nvGrpSpPr>
      <p:grpSpPr>
        <a:xfrm>
          <a:off x="0" y="0"/>
          <a:ext cx="0" cy="0"/>
          <a:chOff x="0" y="0"/>
          <a:chExt cx="0" cy="0"/>
        </a:xfrm>
      </p:grpSpPr>
      <p:sp>
        <p:nvSpPr>
          <p:cNvPr id="1292" name="Google Shape;1292;p48"/>
          <p:cNvSpPr txBox="1"/>
          <p:nvPr/>
        </p:nvSpPr>
        <p:spPr>
          <a:xfrm>
            <a:off x="734704" y="136870"/>
            <a:ext cx="10257761"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Première étape : j’identifie les réactifs. Pour cela je dois bien lire le texte et observer le schéma pour repérer les substances qu’on a à l’état initial. </a:t>
            </a:r>
            <a:endParaRPr/>
          </a:p>
        </p:txBody>
      </p:sp>
      <p:sp>
        <p:nvSpPr>
          <p:cNvPr id="1293" name="Google Shape;1293;p48"/>
          <p:cNvSpPr/>
          <p:nvPr/>
        </p:nvSpPr>
        <p:spPr>
          <a:xfrm>
            <a:off x="671032" y="531691"/>
            <a:ext cx="10012455" cy="50302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i="1" sz="1400">
              <a:solidFill>
                <a:srgbClr val="A5A5A5"/>
              </a:solidFill>
              <a:latin typeface="Calibri"/>
              <a:ea typeface="Calibri"/>
              <a:cs typeface="Calibri"/>
              <a:sym typeface="Calibri"/>
            </a:endParaRPr>
          </a:p>
        </p:txBody>
      </p:sp>
      <p:sp>
        <p:nvSpPr>
          <p:cNvPr id="1294" name="Google Shape;1294;p48"/>
          <p:cNvSpPr txBox="1"/>
          <p:nvPr/>
        </p:nvSpPr>
        <p:spPr>
          <a:xfrm>
            <a:off x="11632902" y="145605"/>
            <a:ext cx="548588"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1295" name="Google Shape;1295;p48"/>
          <p:cNvPicPr preferRelativeResize="0"/>
          <p:nvPr/>
        </p:nvPicPr>
        <p:blipFill rotWithShape="1">
          <a:blip r:embed="rId3">
            <a:alphaModFix/>
          </a:blip>
          <a:srcRect b="0" l="0" r="0" t="0"/>
          <a:stretch/>
        </p:blipFill>
        <p:spPr>
          <a:xfrm>
            <a:off x="10890805" y="225425"/>
            <a:ext cx="688093" cy="642398"/>
          </a:xfrm>
          <a:prstGeom prst="rect">
            <a:avLst/>
          </a:prstGeom>
          <a:noFill/>
          <a:ln>
            <a:noFill/>
          </a:ln>
          <a:effectLst>
            <a:outerShdw blurRad="50800" rotWithShape="0" algn="tl" dir="2700000" dist="38100">
              <a:srgbClr val="000000">
                <a:alpha val="42745"/>
              </a:srgbClr>
            </a:outerShdw>
          </a:effectLst>
        </p:spPr>
      </p:pic>
      <p:sp>
        <p:nvSpPr>
          <p:cNvPr id="1296" name="Google Shape;1296;p48"/>
          <p:cNvSpPr txBox="1"/>
          <p:nvPr/>
        </p:nvSpPr>
        <p:spPr>
          <a:xfrm>
            <a:off x="613102" y="670269"/>
            <a:ext cx="12209522" cy="239489"/>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donne un feedback adéquat et peut recourir à l’alternance linguistique si nécessaire.</a:t>
            </a:r>
            <a:endParaRPr/>
          </a:p>
        </p:txBody>
      </p:sp>
      <p:pic>
        <p:nvPicPr>
          <p:cNvPr id="1297" name="Google Shape;1297;p48"/>
          <p:cNvPicPr preferRelativeResize="0"/>
          <p:nvPr/>
        </p:nvPicPr>
        <p:blipFill rotWithShape="1">
          <a:blip r:embed="rId4">
            <a:alphaModFix/>
          </a:blip>
          <a:srcRect b="0" l="0" r="0" t="0"/>
          <a:stretch/>
        </p:blipFill>
        <p:spPr>
          <a:xfrm>
            <a:off x="1493551" y="987033"/>
            <a:ext cx="9350550" cy="3787468"/>
          </a:xfrm>
          <a:prstGeom prst="rect">
            <a:avLst/>
          </a:prstGeom>
          <a:noFill/>
          <a:ln>
            <a:noFill/>
          </a:ln>
        </p:spPr>
      </p:pic>
      <p:sp>
        <p:nvSpPr>
          <p:cNvPr id="1298" name="Google Shape;1298;p48"/>
          <p:cNvSpPr/>
          <p:nvPr/>
        </p:nvSpPr>
        <p:spPr>
          <a:xfrm>
            <a:off x="1420725" y="4920698"/>
            <a:ext cx="7508655" cy="467379"/>
          </a:xfrm>
          <a:custGeom>
            <a:rect b="b" l="l" r="r" t="t"/>
            <a:pathLst>
              <a:path extrusionOk="0" h="205752" w="6164999">
                <a:moveTo>
                  <a:pt x="0" y="0"/>
                </a:moveTo>
                <a:lnTo>
                  <a:pt x="0" y="205752"/>
                </a:lnTo>
                <a:lnTo>
                  <a:pt x="6144031" y="205752"/>
                </a:lnTo>
                <a:cubicBezTo>
                  <a:pt x="6155613" y="205752"/>
                  <a:pt x="6164999" y="189725"/>
                  <a:pt x="6164999" y="169951"/>
                </a:cubicBezTo>
                <a:lnTo>
                  <a:pt x="6164999" y="35801"/>
                </a:lnTo>
                <a:cubicBezTo>
                  <a:pt x="6164999" y="16027"/>
                  <a:pt x="6155613" y="0"/>
                  <a:pt x="6144031" y="0"/>
                </a:cubicBezTo>
                <a:close/>
                <a:moveTo>
                  <a:pt x="0" y="0"/>
                </a:moveTo>
              </a:path>
            </a:pathLst>
          </a:custGeom>
          <a:solidFill>
            <a:srgbClr val="DFEE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299" name="Google Shape;1299;p48"/>
          <p:cNvSpPr/>
          <p:nvPr/>
        </p:nvSpPr>
        <p:spPr>
          <a:xfrm>
            <a:off x="1906445" y="4916594"/>
            <a:ext cx="8092961"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0FA9B9"/>
                </a:solidFill>
                <a:latin typeface="Calibri"/>
                <a:ea typeface="Calibri"/>
                <a:cs typeface="Calibri"/>
                <a:sym typeface="Calibri"/>
              </a:rPr>
              <a:t>1. </a:t>
            </a:r>
            <a:r>
              <a:rPr b="0" i="0" lang="fr-FR" sz="2400">
                <a:solidFill>
                  <a:srgbClr val="231F20"/>
                </a:solidFill>
                <a:latin typeface="Calibri"/>
                <a:ea typeface="Calibri"/>
                <a:cs typeface="Calibri"/>
                <a:sym typeface="Calibri"/>
              </a:rPr>
              <a:t>Identifier les réactifs de la transformation chimique.</a:t>
            </a:r>
            <a:endParaRPr/>
          </a:p>
        </p:txBody>
      </p:sp>
      <p:sp>
        <p:nvSpPr>
          <p:cNvPr id="1300" name="Google Shape;1300;p48"/>
          <p:cNvSpPr/>
          <p:nvPr/>
        </p:nvSpPr>
        <p:spPr>
          <a:xfrm>
            <a:off x="1430743" y="5550135"/>
            <a:ext cx="1057423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231F20"/>
                </a:solidFill>
                <a:latin typeface="Calibri"/>
                <a:ea typeface="Calibri"/>
                <a:cs typeface="Calibri"/>
                <a:sym typeface="Calibri"/>
              </a:rPr>
              <a:t>Les réactifs sont: </a:t>
            </a:r>
            <a:r>
              <a:rPr b="0" i="0" lang="fr-FR" sz="2400">
                <a:solidFill>
                  <a:srgbClr val="231F20"/>
                </a:solidFill>
                <a:latin typeface="Arial"/>
                <a:ea typeface="Arial"/>
                <a:cs typeface="Arial"/>
                <a:sym typeface="Arial"/>
              </a:rPr>
              <a:t>……………………….</a:t>
            </a:r>
            <a:r>
              <a:rPr b="0" i="0" lang="fr-FR" sz="2400">
                <a:solidFill>
                  <a:srgbClr val="231F20"/>
                </a:solidFill>
                <a:latin typeface="Calibri"/>
                <a:ea typeface="Calibri"/>
                <a:cs typeface="Calibri"/>
                <a:sym typeface="Calibri"/>
              </a:rPr>
              <a:t>et </a:t>
            </a:r>
            <a:r>
              <a:rPr b="0" i="0" lang="fr-FR" sz="2400">
                <a:solidFill>
                  <a:srgbClr val="231F20"/>
                </a:solidFill>
                <a:latin typeface="Arial"/>
                <a:ea typeface="Arial"/>
                <a:cs typeface="Arial"/>
                <a:sym typeface="Arial"/>
              </a:rPr>
              <a:t>…………………………….</a:t>
            </a:r>
            <a:endParaRPr/>
          </a:p>
        </p:txBody>
      </p:sp>
      <p:sp>
        <p:nvSpPr>
          <p:cNvPr id="1301" name="Google Shape;1301;p48"/>
          <p:cNvSpPr/>
          <p:nvPr/>
        </p:nvSpPr>
        <p:spPr>
          <a:xfrm>
            <a:off x="8161476" y="987693"/>
            <a:ext cx="962859" cy="416069"/>
          </a:xfrm>
          <a:prstGeom prst="ellipse">
            <a:avLst/>
          </a:prstGeom>
          <a:noFill/>
          <a:ln cap="flat" cmpd="sng" w="571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02" name="Google Shape;1302;p48"/>
          <p:cNvSpPr/>
          <p:nvPr/>
        </p:nvSpPr>
        <p:spPr>
          <a:xfrm>
            <a:off x="3047999" y="1294131"/>
            <a:ext cx="1106129" cy="416069"/>
          </a:xfrm>
          <a:prstGeom prst="ellipse">
            <a:avLst/>
          </a:prstGeom>
          <a:noFill/>
          <a:ln cap="flat" cmpd="sng" w="571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1303" name="Google Shape;1303;p48"/>
          <p:cNvCxnSpPr>
            <a:stCxn id="1302" idx="3"/>
          </p:cNvCxnSpPr>
          <p:nvPr/>
        </p:nvCxnSpPr>
        <p:spPr>
          <a:xfrm>
            <a:off x="3209988" y="1649268"/>
            <a:ext cx="329700" cy="1575600"/>
          </a:xfrm>
          <a:prstGeom prst="straightConnector1">
            <a:avLst/>
          </a:prstGeom>
          <a:noFill/>
          <a:ln cap="flat" cmpd="sng" w="19050">
            <a:solidFill>
              <a:schemeClr val="dk1"/>
            </a:solidFill>
            <a:prstDash val="solid"/>
            <a:miter lim="800000"/>
            <a:headEnd len="sm" w="sm" type="none"/>
            <a:tailEnd len="med" w="med" type="triangle"/>
          </a:ln>
        </p:spPr>
      </p:cxnSp>
      <p:cxnSp>
        <p:nvCxnSpPr>
          <p:cNvPr id="1304" name="Google Shape;1304;p48"/>
          <p:cNvCxnSpPr/>
          <p:nvPr/>
        </p:nvCxnSpPr>
        <p:spPr>
          <a:xfrm flipH="1">
            <a:off x="3952568" y="1354602"/>
            <a:ext cx="4365522" cy="916650"/>
          </a:xfrm>
          <a:prstGeom prst="straightConnector1">
            <a:avLst/>
          </a:prstGeom>
          <a:noFill/>
          <a:ln cap="flat" cmpd="sng" w="19050">
            <a:solidFill>
              <a:schemeClr val="dk1"/>
            </a:solidFill>
            <a:prstDash val="solid"/>
            <a:miter lim="800000"/>
            <a:headEnd len="sm" w="sm" type="none"/>
            <a:tailEnd len="med" w="med" type="triangle"/>
          </a:ln>
        </p:spPr>
      </p:cxnSp>
      <p:sp>
        <p:nvSpPr>
          <p:cNvPr id="1305" name="Google Shape;1305;p48"/>
          <p:cNvSpPr txBox="1"/>
          <p:nvPr/>
        </p:nvSpPr>
        <p:spPr>
          <a:xfrm>
            <a:off x="3952568" y="5388077"/>
            <a:ext cx="21336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le dioxygène</a:t>
            </a:r>
            <a:endParaRPr/>
          </a:p>
        </p:txBody>
      </p:sp>
      <p:sp>
        <p:nvSpPr>
          <p:cNvPr id="1306" name="Google Shape;1306;p48"/>
          <p:cNvSpPr txBox="1"/>
          <p:nvPr/>
        </p:nvSpPr>
        <p:spPr>
          <a:xfrm>
            <a:off x="7065180" y="5388077"/>
            <a:ext cx="21336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le carbone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0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0" name="Shape 1310"/>
        <p:cNvGrpSpPr/>
        <p:nvPr/>
      </p:nvGrpSpPr>
      <p:grpSpPr>
        <a:xfrm>
          <a:off x="0" y="0"/>
          <a:ext cx="0" cy="0"/>
          <a:chOff x="0" y="0"/>
          <a:chExt cx="0" cy="0"/>
        </a:xfrm>
      </p:grpSpPr>
      <p:sp>
        <p:nvSpPr>
          <p:cNvPr id="1311" name="Google Shape;1311;p49"/>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600">
              <a:solidFill>
                <a:srgbClr val="A5A5A5"/>
              </a:solidFill>
              <a:latin typeface="Calibri"/>
              <a:ea typeface="Calibri"/>
              <a:cs typeface="Calibri"/>
              <a:sym typeface="Calibri"/>
            </a:endParaRPr>
          </a:p>
        </p:txBody>
      </p:sp>
      <p:sp>
        <p:nvSpPr>
          <p:cNvPr id="1312" name="Google Shape;1312;p49"/>
          <p:cNvSpPr txBox="1"/>
          <p:nvPr/>
        </p:nvSpPr>
        <p:spPr>
          <a:xfrm>
            <a:off x="659626" y="132686"/>
            <a:ext cx="9969857"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Deuxième étape : je dois maintenant identifier les produits de la transformation. Pour cela, je lis attentivement le texte et j’observe le schéma afin de repérer les nouvelles substances qui se sont produites ou formées.</a:t>
            </a:r>
            <a:endParaRPr/>
          </a:p>
        </p:txBody>
      </p:sp>
      <p:sp>
        <p:nvSpPr>
          <p:cNvPr id="1313" name="Google Shape;1313;p49"/>
          <p:cNvSpPr txBox="1"/>
          <p:nvPr/>
        </p:nvSpPr>
        <p:spPr>
          <a:xfrm>
            <a:off x="11632902" y="145605"/>
            <a:ext cx="548588"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1314" name="Google Shape;1314;p49"/>
          <p:cNvPicPr preferRelativeResize="0"/>
          <p:nvPr/>
        </p:nvPicPr>
        <p:blipFill rotWithShape="1">
          <a:blip r:embed="rId3">
            <a:alphaModFix/>
          </a:blip>
          <a:srcRect b="0" l="0" r="0" t="0"/>
          <a:stretch/>
        </p:blipFill>
        <p:spPr>
          <a:xfrm>
            <a:off x="10890805" y="225425"/>
            <a:ext cx="688093" cy="642398"/>
          </a:xfrm>
          <a:prstGeom prst="rect">
            <a:avLst/>
          </a:prstGeom>
          <a:noFill/>
          <a:ln>
            <a:noFill/>
          </a:ln>
          <a:effectLst>
            <a:outerShdw blurRad="50800" rotWithShape="0" algn="tl" dir="2700000" dist="38100">
              <a:srgbClr val="000000">
                <a:alpha val="42745"/>
              </a:srgbClr>
            </a:outerShdw>
          </a:effectLst>
        </p:spPr>
      </p:pic>
      <p:sp>
        <p:nvSpPr>
          <p:cNvPr id="1315" name="Google Shape;1315;p49"/>
          <p:cNvSpPr txBox="1"/>
          <p:nvPr/>
        </p:nvSpPr>
        <p:spPr>
          <a:xfrm>
            <a:off x="580826" y="643176"/>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désigne un représentant d’un binôme pour passer au tableau et exposer sa réponse tout en la justifiant.</a:t>
            </a:r>
            <a:endParaRPr/>
          </a:p>
        </p:txBody>
      </p:sp>
      <p:pic>
        <p:nvPicPr>
          <p:cNvPr id="1316" name="Google Shape;1316;p49"/>
          <p:cNvPicPr preferRelativeResize="0"/>
          <p:nvPr/>
        </p:nvPicPr>
        <p:blipFill rotWithShape="1">
          <a:blip r:embed="rId4">
            <a:alphaModFix/>
          </a:blip>
          <a:srcRect b="0" l="0" r="0" t="0"/>
          <a:stretch/>
        </p:blipFill>
        <p:spPr>
          <a:xfrm>
            <a:off x="1420725" y="938846"/>
            <a:ext cx="9350550" cy="3787468"/>
          </a:xfrm>
          <a:prstGeom prst="rect">
            <a:avLst/>
          </a:prstGeom>
          <a:noFill/>
          <a:ln>
            <a:noFill/>
          </a:ln>
        </p:spPr>
      </p:pic>
      <p:sp>
        <p:nvSpPr>
          <p:cNvPr id="1317" name="Google Shape;1317;p49"/>
          <p:cNvSpPr/>
          <p:nvPr/>
        </p:nvSpPr>
        <p:spPr>
          <a:xfrm>
            <a:off x="1420725" y="4920698"/>
            <a:ext cx="9148952" cy="467379"/>
          </a:xfrm>
          <a:custGeom>
            <a:rect b="b" l="l" r="r" t="t"/>
            <a:pathLst>
              <a:path extrusionOk="0" h="205752" w="6164999">
                <a:moveTo>
                  <a:pt x="0" y="0"/>
                </a:moveTo>
                <a:lnTo>
                  <a:pt x="0" y="205752"/>
                </a:lnTo>
                <a:lnTo>
                  <a:pt x="6144031" y="205752"/>
                </a:lnTo>
                <a:cubicBezTo>
                  <a:pt x="6155613" y="205752"/>
                  <a:pt x="6164999" y="189725"/>
                  <a:pt x="6164999" y="169951"/>
                </a:cubicBezTo>
                <a:lnTo>
                  <a:pt x="6164999" y="35801"/>
                </a:lnTo>
                <a:cubicBezTo>
                  <a:pt x="6164999" y="16027"/>
                  <a:pt x="6155613" y="0"/>
                  <a:pt x="6144031" y="0"/>
                </a:cubicBezTo>
                <a:close/>
                <a:moveTo>
                  <a:pt x="0" y="0"/>
                </a:moveTo>
              </a:path>
            </a:pathLst>
          </a:custGeom>
          <a:solidFill>
            <a:srgbClr val="DFEE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318" name="Google Shape;1318;p49"/>
          <p:cNvSpPr/>
          <p:nvPr/>
        </p:nvSpPr>
        <p:spPr>
          <a:xfrm>
            <a:off x="1906445" y="4916594"/>
            <a:ext cx="9465135"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0FA9B9"/>
                </a:solidFill>
                <a:latin typeface="Calibri"/>
                <a:ea typeface="Calibri"/>
                <a:cs typeface="Calibri"/>
                <a:sym typeface="Calibri"/>
              </a:rPr>
              <a:t>2. </a:t>
            </a:r>
            <a:r>
              <a:rPr b="0" i="0" lang="fr-FR" sz="2400">
                <a:solidFill>
                  <a:srgbClr val="231F20"/>
                </a:solidFill>
                <a:latin typeface="Calibri"/>
                <a:ea typeface="Calibri"/>
                <a:cs typeface="Calibri"/>
                <a:sym typeface="Calibri"/>
              </a:rPr>
              <a:t>Identifier les produits formés lors de la transformation chimique.</a:t>
            </a:r>
            <a:endParaRPr/>
          </a:p>
        </p:txBody>
      </p:sp>
      <p:sp>
        <p:nvSpPr>
          <p:cNvPr id="1319" name="Google Shape;1319;p49"/>
          <p:cNvSpPr/>
          <p:nvPr/>
        </p:nvSpPr>
        <p:spPr>
          <a:xfrm>
            <a:off x="1430743" y="5550135"/>
            <a:ext cx="10574239"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231F20"/>
                </a:solidFill>
                <a:latin typeface="Calibri"/>
                <a:ea typeface="Calibri"/>
                <a:cs typeface="Calibri"/>
                <a:sym typeface="Calibri"/>
              </a:rPr>
              <a:t>Le</a:t>
            </a:r>
            <a:r>
              <a:rPr b="0" i="0" lang="fr-FR" sz="2400">
                <a:solidFill>
                  <a:srgbClr val="231F20"/>
                </a:solidFill>
                <a:latin typeface="Calibri"/>
                <a:ea typeface="Calibri"/>
                <a:cs typeface="Calibri"/>
                <a:sym typeface="Calibri"/>
              </a:rPr>
              <a:t> produit formé est </a:t>
            </a:r>
            <a:r>
              <a:rPr b="0" i="0" lang="fr-FR" sz="2400">
                <a:solidFill>
                  <a:srgbClr val="231F20"/>
                </a:solidFill>
                <a:latin typeface="Calibri"/>
                <a:ea typeface="Calibri"/>
                <a:cs typeface="Calibri"/>
                <a:sym typeface="Calibri"/>
              </a:rPr>
              <a:t>: </a:t>
            </a:r>
            <a:r>
              <a:rPr b="0" i="0" lang="fr-FR" sz="2400">
                <a:solidFill>
                  <a:srgbClr val="231F20"/>
                </a:solidFill>
                <a:latin typeface="Arial"/>
                <a:ea typeface="Arial"/>
                <a:cs typeface="Arial"/>
                <a:sym typeface="Arial"/>
              </a:rPr>
              <a:t>……………………….</a:t>
            </a:r>
            <a:endParaRPr/>
          </a:p>
        </p:txBody>
      </p:sp>
      <p:sp>
        <p:nvSpPr>
          <p:cNvPr id="1320" name="Google Shape;1320;p49"/>
          <p:cNvSpPr txBox="1"/>
          <p:nvPr/>
        </p:nvSpPr>
        <p:spPr>
          <a:xfrm>
            <a:off x="4070555" y="5457802"/>
            <a:ext cx="357894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le dioxyde de carbone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01" name="Shape 601"/>
        <p:cNvGrpSpPr/>
        <p:nvPr/>
      </p:nvGrpSpPr>
      <p:grpSpPr>
        <a:xfrm>
          <a:off x="0" y="0"/>
          <a:ext cx="0" cy="0"/>
          <a:chOff x="0" y="0"/>
          <a:chExt cx="0" cy="0"/>
        </a:xfrm>
      </p:grpSpPr>
      <p:sp>
        <p:nvSpPr>
          <p:cNvPr id="602" name="Google Shape;602;p5"/>
          <p:cNvSpPr/>
          <p:nvPr/>
        </p:nvSpPr>
        <p:spPr>
          <a:xfrm>
            <a:off x="948074" y="165260"/>
            <a:ext cx="7935199" cy="584801"/>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Repérage dans le chapitre</a:t>
            </a:r>
            <a:endParaRPr/>
          </a:p>
        </p:txBody>
      </p:sp>
      <p:pic>
        <p:nvPicPr>
          <p:cNvPr descr="Image générée" id="603" name="Google Shape;603;p5"/>
          <p:cNvPicPr preferRelativeResize="0"/>
          <p:nvPr/>
        </p:nvPicPr>
        <p:blipFill rotWithShape="1">
          <a:blip r:embed="rId3">
            <a:alphaModFix/>
          </a:blip>
          <a:srcRect b="10678" l="0" r="0" t="11064"/>
          <a:stretch/>
        </p:blipFill>
        <p:spPr>
          <a:xfrm>
            <a:off x="220259" y="30481"/>
            <a:ext cx="727815" cy="854359"/>
          </a:xfrm>
          <a:prstGeom prst="rect">
            <a:avLst/>
          </a:prstGeom>
          <a:noFill/>
          <a:ln>
            <a:noFill/>
          </a:ln>
        </p:spPr>
      </p:pic>
      <p:grpSp>
        <p:nvGrpSpPr>
          <p:cNvPr id="604" name="Google Shape;604;p5"/>
          <p:cNvGrpSpPr/>
          <p:nvPr/>
        </p:nvGrpSpPr>
        <p:grpSpPr>
          <a:xfrm>
            <a:off x="924343" y="2477317"/>
            <a:ext cx="10579314" cy="2962763"/>
            <a:chOff x="882553" y="1521947"/>
            <a:chExt cx="10579314" cy="3256694"/>
          </a:xfrm>
        </p:grpSpPr>
        <p:sp>
          <p:nvSpPr>
            <p:cNvPr id="605" name="Google Shape;605;p5"/>
            <p:cNvSpPr/>
            <p:nvPr/>
          </p:nvSpPr>
          <p:spPr>
            <a:xfrm>
              <a:off x="882553" y="2277946"/>
              <a:ext cx="10440000" cy="972000"/>
            </a:xfrm>
            <a:prstGeom prst="roundRect">
              <a:avLst>
                <a:gd fmla="val 16667" name="adj"/>
              </a:avLst>
            </a:prstGeom>
            <a:noFill/>
            <a:ln cap="flat" cmpd="sng" w="38100">
              <a:solidFill>
                <a:srgbClr val="0C4132"/>
              </a:solidFill>
              <a:prstDash val="lg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06" name="Google Shape;606;p5"/>
            <p:cNvSpPr txBox="1"/>
            <p:nvPr/>
          </p:nvSpPr>
          <p:spPr>
            <a:xfrm>
              <a:off x="2531227" y="1521947"/>
              <a:ext cx="8930640" cy="40597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rgbClr val="A5A5A5"/>
                  </a:solidFill>
                  <a:latin typeface="Calibri"/>
                  <a:ea typeface="Calibri"/>
                  <a:cs typeface="Calibri"/>
                  <a:sym typeface="Calibri"/>
                </a:rPr>
                <a:t>Identifier une transformation chimique à partir des observations.</a:t>
              </a:r>
              <a:endParaRPr/>
            </a:p>
          </p:txBody>
        </p:sp>
        <p:sp>
          <p:nvSpPr>
            <p:cNvPr id="607" name="Google Shape;607;p5"/>
            <p:cNvSpPr txBox="1"/>
            <p:nvPr/>
          </p:nvSpPr>
          <p:spPr>
            <a:xfrm>
              <a:off x="2531226" y="2582200"/>
              <a:ext cx="8309249" cy="405973"/>
            </a:xfrm>
            <a:prstGeom prst="rect">
              <a:avLst/>
            </a:prstGeom>
            <a:solidFill>
              <a:schemeClr val="accent1"/>
            </a:solidFill>
            <a:ln cap="flat" cmpd="sng" w="9525">
              <a:solidFill>
                <a:srgbClr val="000000"/>
              </a:solidFill>
              <a:prstDash val="solid"/>
              <a:miter lim="8000"/>
              <a:headEnd len="sm" w="sm" type="none"/>
              <a:tailEnd len="sm" w="sm" type="none"/>
            </a:ln>
          </p:spPr>
          <p:txBody>
            <a:bodyPr anchorCtr="0" anchor="ctr" bIns="34250" lIns="68550" spcFirstLastPara="1" rIns="68550" wrap="square" tIns="34250">
              <a:noAutofit/>
            </a:bodyPr>
            <a:lstStyle/>
            <a:p>
              <a:pPr indent="0" lvl="0" marL="0" marR="0" rtl="0" algn="ctr">
                <a:spcBef>
                  <a:spcPts val="0"/>
                </a:spcBef>
                <a:spcAft>
                  <a:spcPts val="0"/>
                </a:spcAft>
                <a:buNone/>
              </a:pPr>
              <a:r>
                <a:rPr b="1" lang="fr-FR" sz="1800">
                  <a:solidFill>
                    <a:schemeClr val="lt1"/>
                  </a:solidFill>
                  <a:latin typeface="Arial"/>
                  <a:ea typeface="Arial"/>
                  <a:cs typeface="Arial"/>
                  <a:sym typeface="Arial"/>
                </a:rPr>
                <a:t>Modéliser une réaction chimique par une équation littérale.</a:t>
              </a:r>
              <a:endParaRPr/>
            </a:p>
          </p:txBody>
        </p:sp>
        <p:sp>
          <p:nvSpPr>
            <p:cNvPr id="608" name="Google Shape;608;p5"/>
            <p:cNvSpPr txBox="1"/>
            <p:nvPr/>
          </p:nvSpPr>
          <p:spPr>
            <a:xfrm>
              <a:off x="1758818" y="3410200"/>
              <a:ext cx="8129972" cy="439804"/>
            </a:xfrm>
            <a:prstGeom prst="rect">
              <a:avLst/>
            </a:prstGeom>
            <a:noFill/>
            <a:ln>
              <a:noFill/>
            </a:ln>
          </p:spPr>
          <p:txBody>
            <a:bodyPr anchorCtr="0" anchor="ctr" bIns="34250" lIns="68550" spcFirstLastPara="1" rIns="68550" wrap="square" tIns="34250">
              <a:noAutofit/>
            </a:bodyPr>
            <a:lstStyle/>
            <a:p>
              <a:pPr indent="0" lvl="0" marL="0" marR="0" rtl="0" algn="ctr">
                <a:spcBef>
                  <a:spcPts val="0"/>
                </a:spcBef>
                <a:spcAft>
                  <a:spcPts val="0"/>
                </a:spcAft>
                <a:buNone/>
              </a:pPr>
              <a:r>
                <a:rPr lang="fr-FR" sz="1800">
                  <a:solidFill>
                    <a:srgbClr val="A5A5A5"/>
                  </a:solidFill>
                  <a:latin typeface="Calibri"/>
                  <a:ea typeface="Calibri"/>
                  <a:cs typeface="Calibri"/>
                  <a:sym typeface="Calibri"/>
                </a:rPr>
                <a:t>Expliquer la conservation de la masse lors d’une réaction chimique.</a:t>
              </a:r>
              <a:endParaRPr/>
            </a:p>
          </p:txBody>
        </p:sp>
        <p:sp>
          <p:nvSpPr>
            <p:cNvPr id="609" name="Google Shape;609;p5"/>
            <p:cNvSpPr txBox="1"/>
            <p:nvPr/>
          </p:nvSpPr>
          <p:spPr>
            <a:xfrm>
              <a:off x="2604393" y="4372668"/>
              <a:ext cx="7487920" cy="405973"/>
            </a:xfrm>
            <a:prstGeom prst="rect">
              <a:avLst/>
            </a:prstGeom>
            <a:solidFill>
              <a:srgbClr val="D8D8D8"/>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rgbClr val="A5A5A5"/>
                  </a:solidFill>
                  <a:latin typeface="Calibri"/>
                  <a:ea typeface="Calibri"/>
                  <a:cs typeface="Calibri"/>
                  <a:sym typeface="Calibri"/>
                </a:rPr>
                <a:t>Écrire des équations chimiques équilibrées.</a:t>
              </a:r>
              <a:endParaRPr/>
            </a:p>
          </p:txBody>
        </p:sp>
      </p:grpSp>
      <p:sp>
        <p:nvSpPr>
          <p:cNvPr id="610" name="Google Shape;610;p5"/>
          <p:cNvSpPr/>
          <p:nvPr/>
        </p:nvSpPr>
        <p:spPr>
          <a:xfrm>
            <a:off x="136187" y="1158318"/>
            <a:ext cx="11210097" cy="689937"/>
          </a:xfrm>
          <a:prstGeom prst="rect">
            <a:avLst/>
          </a:prstGeom>
          <a:solidFill>
            <a:schemeClr val="accent4"/>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800">
                <a:solidFill>
                  <a:schemeClr val="lt1"/>
                </a:solidFill>
                <a:latin typeface="Calibri"/>
                <a:ea typeface="Calibri"/>
                <a:cs typeface="Calibri"/>
                <a:sym typeface="Calibri"/>
              </a:rPr>
              <a:t>Chapitre 3 : La transformation chimique</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4" name="Shape 1324"/>
        <p:cNvGrpSpPr/>
        <p:nvPr/>
      </p:nvGrpSpPr>
      <p:grpSpPr>
        <a:xfrm>
          <a:off x="0" y="0"/>
          <a:ext cx="0" cy="0"/>
          <a:chOff x="0" y="0"/>
          <a:chExt cx="0" cy="0"/>
        </a:xfrm>
      </p:grpSpPr>
      <p:sp>
        <p:nvSpPr>
          <p:cNvPr id="1325" name="Google Shape;1325;p50"/>
          <p:cNvSpPr txBox="1"/>
          <p:nvPr/>
        </p:nvSpPr>
        <p:spPr>
          <a:xfrm>
            <a:off x="820420" y="178195"/>
            <a:ext cx="10551160" cy="49067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600">
              <a:solidFill>
                <a:srgbClr val="A5A5A5"/>
              </a:solidFill>
              <a:latin typeface="Calibri"/>
              <a:ea typeface="Calibri"/>
              <a:cs typeface="Calibri"/>
              <a:sym typeface="Calibri"/>
            </a:endParaRPr>
          </a:p>
        </p:txBody>
      </p:sp>
      <p:sp>
        <p:nvSpPr>
          <p:cNvPr id="1326" name="Google Shape;1326;p50"/>
          <p:cNvSpPr txBox="1"/>
          <p:nvPr/>
        </p:nvSpPr>
        <p:spPr>
          <a:xfrm>
            <a:off x="731196" y="52057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désigne un représentant d’un binôme pour écrire l’équation littérale sur le tableau tout en justifiant sa prépose.</a:t>
            </a:r>
            <a:endParaRPr/>
          </a:p>
        </p:txBody>
      </p:sp>
      <p:sp>
        <p:nvSpPr>
          <p:cNvPr id="1327" name="Google Shape;1327;p50"/>
          <p:cNvSpPr txBox="1"/>
          <p:nvPr/>
        </p:nvSpPr>
        <p:spPr>
          <a:xfrm>
            <a:off x="863555" y="192835"/>
            <a:ext cx="10769347"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La dernière étape : Je modélise la transformation chimique par une équation de la réaction chimique </a:t>
            </a:r>
            <a:endParaRPr/>
          </a:p>
        </p:txBody>
      </p:sp>
      <p:sp>
        <p:nvSpPr>
          <p:cNvPr id="1328" name="Google Shape;1328;p50"/>
          <p:cNvSpPr txBox="1"/>
          <p:nvPr/>
        </p:nvSpPr>
        <p:spPr>
          <a:xfrm>
            <a:off x="11632902" y="145605"/>
            <a:ext cx="548588"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1329" name="Google Shape;1329;p50"/>
          <p:cNvPicPr preferRelativeResize="0"/>
          <p:nvPr/>
        </p:nvPicPr>
        <p:blipFill rotWithShape="1">
          <a:blip r:embed="rId3">
            <a:alphaModFix/>
          </a:blip>
          <a:srcRect b="0" l="0" r="0" t="0"/>
          <a:stretch/>
        </p:blipFill>
        <p:spPr>
          <a:xfrm>
            <a:off x="10890805" y="225425"/>
            <a:ext cx="688093" cy="642398"/>
          </a:xfrm>
          <a:prstGeom prst="rect">
            <a:avLst/>
          </a:prstGeom>
          <a:noFill/>
          <a:ln>
            <a:noFill/>
          </a:ln>
          <a:effectLst>
            <a:outerShdw blurRad="50800" rotWithShape="0" algn="tl" dir="2700000" dist="38100">
              <a:srgbClr val="000000">
                <a:alpha val="42745"/>
              </a:srgbClr>
            </a:outerShdw>
          </a:effectLst>
        </p:spPr>
      </p:pic>
      <p:sp>
        <p:nvSpPr>
          <p:cNvPr id="1330" name="Google Shape;1330;p50"/>
          <p:cNvSpPr txBox="1"/>
          <p:nvPr/>
        </p:nvSpPr>
        <p:spPr>
          <a:xfrm>
            <a:off x="1069532" y="2201000"/>
            <a:ext cx="9379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Les réactifs sont ………………………….et …………………………………………</a:t>
            </a:r>
            <a:endParaRPr/>
          </a:p>
        </p:txBody>
      </p:sp>
      <p:sp>
        <p:nvSpPr>
          <p:cNvPr id="1331" name="Google Shape;1331;p50"/>
          <p:cNvSpPr txBox="1"/>
          <p:nvPr/>
        </p:nvSpPr>
        <p:spPr>
          <a:xfrm>
            <a:off x="3405687" y="2117812"/>
            <a:ext cx="264361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le carbone </a:t>
            </a:r>
            <a:endParaRPr/>
          </a:p>
        </p:txBody>
      </p:sp>
      <p:sp>
        <p:nvSpPr>
          <p:cNvPr id="1332" name="Google Shape;1332;p50"/>
          <p:cNvSpPr txBox="1"/>
          <p:nvPr/>
        </p:nvSpPr>
        <p:spPr>
          <a:xfrm>
            <a:off x="6319196" y="2098849"/>
            <a:ext cx="264361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le dioxygène</a:t>
            </a:r>
            <a:endParaRPr/>
          </a:p>
        </p:txBody>
      </p:sp>
      <p:sp>
        <p:nvSpPr>
          <p:cNvPr id="1333" name="Google Shape;1333;p50"/>
          <p:cNvSpPr txBox="1"/>
          <p:nvPr/>
        </p:nvSpPr>
        <p:spPr>
          <a:xfrm>
            <a:off x="1069532" y="3328632"/>
            <a:ext cx="9379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 produit formé est………………………………………</a:t>
            </a:r>
            <a:endParaRPr/>
          </a:p>
        </p:txBody>
      </p:sp>
      <p:sp>
        <p:nvSpPr>
          <p:cNvPr id="1334" name="Google Shape;1334;p50"/>
          <p:cNvSpPr txBox="1"/>
          <p:nvPr/>
        </p:nvSpPr>
        <p:spPr>
          <a:xfrm>
            <a:off x="4143829" y="3260328"/>
            <a:ext cx="365315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Le dioxyde de carbone </a:t>
            </a:r>
            <a:endParaRPr/>
          </a:p>
        </p:txBody>
      </p:sp>
      <p:sp>
        <p:nvSpPr>
          <p:cNvPr id="1335" name="Google Shape;1335;p50"/>
          <p:cNvSpPr/>
          <p:nvPr/>
        </p:nvSpPr>
        <p:spPr>
          <a:xfrm>
            <a:off x="1184751" y="1283603"/>
            <a:ext cx="9148952" cy="467379"/>
          </a:xfrm>
          <a:custGeom>
            <a:rect b="b" l="l" r="r" t="t"/>
            <a:pathLst>
              <a:path extrusionOk="0" h="205752" w="6164999">
                <a:moveTo>
                  <a:pt x="0" y="0"/>
                </a:moveTo>
                <a:lnTo>
                  <a:pt x="0" y="205752"/>
                </a:lnTo>
                <a:lnTo>
                  <a:pt x="6144031" y="205752"/>
                </a:lnTo>
                <a:cubicBezTo>
                  <a:pt x="6155613" y="205752"/>
                  <a:pt x="6164999" y="189725"/>
                  <a:pt x="6164999" y="169951"/>
                </a:cubicBezTo>
                <a:lnTo>
                  <a:pt x="6164999" y="35801"/>
                </a:lnTo>
                <a:cubicBezTo>
                  <a:pt x="6164999" y="16027"/>
                  <a:pt x="6155613" y="0"/>
                  <a:pt x="6144031" y="0"/>
                </a:cubicBezTo>
                <a:close/>
                <a:moveTo>
                  <a:pt x="0" y="0"/>
                </a:moveTo>
              </a:path>
            </a:pathLst>
          </a:custGeom>
          <a:solidFill>
            <a:srgbClr val="DFEEF2"/>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1336" name="Google Shape;1336;p50"/>
          <p:cNvSpPr/>
          <p:nvPr/>
        </p:nvSpPr>
        <p:spPr>
          <a:xfrm>
            <a:off x="1670471" y="1279499"/>
            <a:ext cx="9465135"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0FA9B9"/>
                </a:solidFill>
                <a:latin typeface="Calibri"/>
                <a:ea typeface="Calibri"/>
                <a:cs typeface="Calibri"/>
                <a:sym typeface="Calibri"/>
              </a:rPr>
              <a:t>3. </a:t>
            </a:r>
            <a:r>
              <a:rPr lang="fr-FR" sz="2400">
                <a:solidFill>
                  <a:schemeClr val="dk1"/>
                </a:solidFill>
                <a:latin typeface="Calibri"/>
                <a:ea typeface="Calibri"/>
                <a:cs typeface="Calibri"/>
                <a:sym typeface="Calibri"/>
              </a:rPr>
              <a:t>Modéliser la réaction chimique par une équation littérale.</a:t>
            </a:r>
            <a:endParaRPr b="0" i="0" sz="2400">
              <a:solidFill>
                <a:srgbClr val="231F20"/>
              </a:solidFill>
              <a:latin typeface="Calibri"/>
              <a:ea typeface="Calibri"/>
              <a:cs typeface="Calibri"/>
              <a:sym typeface="Calibri"/>
            </a:endParaRPr>
          </a:p>
        </p:txBody>
      </p:sp>
      <p:sp>
        <p:nvSpPr>
          <p:cNvPr id="1337" name="Google Shape;1337;p50"/>
          <p:cNvSpPr/>
          <p:nvPr/>
        </p:nvSpPr>
        <p:spPr>
          <a:xfrm>
            <a:off x="4508626" y="3811509"/>
            <a:ext cx="1095469" cy="588475"/>
          </a:xfrm>
          <a:prstGeom prst="down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38" name="Google Shape;1338;p50"/>
          <p:cNvSpPr/>
          <p:nvPr/>
        </p:nvSpPr>
        <p:spPr>
          <a:xfrm>
            <a:off x="1155255" y="4894203"/>
            <a:ext cx="2669494"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231F20"/>
                </a:solidFill>
                <a:latin typeface="Arial"/>
                <a:ea typeface="Arial"/>
                <a:cs typeface="Arial"/>
                <a:sym typeface="Arial"/>
              </a:rPr>
              <a:t>…………………  </a:t>
            </a:r>
            <a:endParaRPr b="0" i="0" sz="2400">
              <a:solidFill>
                <a:srgbClr val="231F20"/>
              </a:solidFill>
              <a:latin typeface="Arial"/>
              <a:ea typeface="Arial"/>
              <a:cs typeface="Arial"/>
              <a:sym typeface="Arial"/>
            </a:endParaRPr>
          </a:p>
        </p:txBody>
      </p:sp>
      <p:sp>
        <p:nvSpPr>
          <p:cNvPr id="1339" name="Google Shape;1339;p50"/>
          <p:cNvSpPr txBox="1"/>
          <p:nvPr/>
        </p:nvSpPr>
        <p:spPr>
          <a:xfrm>
            <a:off x="1547088" y="4731674"/>
            <a:ext cx="190134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Carbone</a:t>
            </a:r>
            <a:endParaRPr/>
          </a:p>
        </p:txBody>
      </p:sp>
      <p:sp>
        <p:nvSpPr>
          <p:cNvPr id="1340" name="Google Shape;1340;p50"/>
          <p:cNvSpPr txBox="1"/>
          <p:nvPr/>
        </p:nvSpPr>
        <p:spPr>
          <a:xfrm>
            <a:off x="7796980" y="4610242"/>
            <a:ext cx="357894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Dioxyde de carbone</a:t>
            </a:r>
            <a:endParaRPr/>
          </a:p>
        </p:txBody>
      </p:sp>
      <p:sp>
        <p:nvSpPr>
          <p:cNvPr id="1341" name="Google Shape;1341;p50"/>
          <p:cNvSpPr txBox="1"/>
          <p:nvPr/>
        </p:nvSpPr>
        <p:spPr>
          <a:xfrm>
            <a:off x="3946473" y="4755659"/>
            <a:ext cx="190134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0040C0"/>
                </a:solidFill>
                <a:latin typeface="Calibri"/>
                <a:ea typeface="Calibri"/>
                <a:cs typeface="Calibri"/>
                <a:sym typeface="Calibri"/>
              </a:rPr>
              <a:t>Dioxygène</a:t>
            </a:r>
            <a:endParaRPr/>
          </a:p>
        </p:txBody>
      </p:sp>
      <p:sp>
        <p:nvSpPr>
          <p:cNvPr id="1342" name="Google Shape;1342;p50"/>
          <p:cNvSpPr/>
          <p:nvPr/>
        </p:nvSpPr>
        <p:spPr>
          <a:xfrm>
            <a:off x="6248228" y="5071907"/>
            <a:ext cx="1307690" cy="99251"/>
          </a:xfrm>
          <a:prstGeom prst="rightArrow">
            <a:avLst>
              <a:gd fmla="val 50000" name="adj1"/>
              <a:gd fmla="val 50000" name="adj2"/>
            </a:avLst>
          </a:prstGeom>
          <a:solidFill>
            <a:schemeClr val="accen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43" name="Google Shape;1343;p50"/>
          <p:cNvSpPr/>
          <p:nvPr/>
        </p:nvSpPr>
        <p:spPr>
          <a:xfrm>
            <a:off x="3733544" y="4894203"/>
            <a:ext cx="2669494"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231F20"/>
                </a:solidFill>
                <a:latin typeface="Arial"/>
                <a:ea typeface="Arial"/>
                <a:cs typeface="Arial"/>
                <a:sym typeface="Arial"/>
              </a:rPr>
              <a:t>…………………  </a:t>
            </a:r>
            <a:endParaRPr b="0" i="0" sz="2400">
              <a:solidFill>
                <a:srgbClr val="231F20"/>
              </a:solidFill>
              <a:latin typeface="Arial"/>
              <a:ea typeface="Arial"/>
              <a:cs typeface="Arial"/>
              <a:sym typeface="Arial"/>
            </a:endParaRPr>
          </a:p>
        </p:txBody>
      </p:sp>
      <p:sp>
        <p:nvSpPr>
          <p:cNvPr id="1344" name="Google Shape;1344;p50"/>
          <p:cNvSpPr/>
          <p:nvPr/>
        </p:nvSpPr>
        <p:spPr>
          <a:xfrm>
            <a:off x="8053960" y="4801826"/>
            <a:ext cx="2669494"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231F20"/>
                </a:solidFill>
                <a:latin typeface="Arial"/>
                <a:ea typeface="Arial"/>
                <a:cs typeface="Arial"/>
                <a:sym typeface="Arial"/>
              </a:rPr>
              <a:t>…………………  </a:t>
            </a:r>
            <a:endParaRPr b="0" i="0" sz="2400">
              <a:solidFill>
                <a:srgbClr val="231F20"/>
              </a:solidFill>
              <a:latin typeface="Arial"/>
              <a:ea typeface="Arial"/>
              <a:cs typeface="Arial"/>
              <a:sym typeface="Arial"/>
            </a:endParaRPr>
          </a:p>
        </p:txBody>
      </p:sp>
      <p:sp>
        <p:nvSpPr>
          <p:cNvPr id="1345" name="Google Shape;1345;p50"/>
          <p:cNvSpPr/>
          <p:nvPr/>
        </p:nvSpPr>
        <p:spPr>
          <a:xfrm>
            <a:off x="3405687" y="4962507"/>
            <a:ext cx="236987"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2400">
                <a:solidFill>
                  <a:srgbClr val="231F20"/>
                </a:solidFill>
                <a:latin typeface="Arial"/>
                <a:ea typeface="Arial"/>
                <a:cs typeface="Arial"/>
                <a:sym typeface="Arial"/>
              </a:rPr>
              <a:t>+</a:t>
            </a:r>
            <a:r>
              <a:rPr b="0" i="0" lang="fr-FR" sz="2400">
                <a:solidFill>
                  <a:srgbClr val="231F20"/>
                </a:solidFill>
                <a:latin typeface="Arial"/>
                <a:ea typeface="Arial"/>
                <a:cs typeface="Arial"/>
                <a:sym typeface="Arial"/>
              </a:rPr>
              <a:t>  </a:t>
            </a:r>
            <a:endParaRPr b="0" i="0" sz="2400">
              <a:solidFill>
                <a:srgbClr val="231F2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3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3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3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3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3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4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4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4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4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
              <a:srgbClr val="FFFFFF"/>
            </a:gs>
            <a:gs pos="80000">
              <a:srgbClr val="FFFFFF"/>
            </a:gs>
            <a:gs pos="100000">
              <a:srgbClr val="8AC145"/>
            </a:gs>
          </a:gsLst>
          <a:path path="circle">
            <a:fillToRect b="50%" l="50%" r="50%" t="50%"/>
          </a:path>
          <a:tileRect/>
        </a:gradFill>
      </p:bgPr>
    </p:bg>
    <p:spTree>
      <p:nvGrpSpPr>
        <p:cNvPr id="1349" name="Shape 1349"/>
        <p:cNvGrpSpPr/>
        <p:nvPr/>
      </p:nvGrpSpPr>
      <p:grpSpPr>
        <a:xfrm>
          <a:off x="0" y="0"/>
          <a:ext cx="0" cy="0"/>
          <a:chOff x="0" y="0"/>
          <a:chExt cx="0" cy="0"/>
        </a:xfrm>
      </p:grpSpPr>
      <p:grpSp>
        <p:nvGrpSpPr>
          <p:cNvPr id="1350" name="Google Shape;1350;p51"/>
          <p:cNvGrpSpPr/>
          <p:nvPr/>
        </p:nvGrpSpPr>
        <p:grpSpPr>
          <a:xfrm>
            <a:off x="812159" y="829917"/>
            <a:ext cx="10567685" cy="5198169"/>
            <a:chOff x="2184400" y="1402025"/>
            <a:chExt cx="7823200" cy="4942038"/>
          </a:xfrm>
        </p:grpSpPr>
        <p:sp>
          <p:nvSpPr>
            <p:cNvPr id="1351" name="Google Shape;1351;p51"/>
            <p:cNvSpPr/>
            <p:nvPr/>
          </p:nvSpPr>
          <p:spPr>
            <a:xfrm>
              <a:off x="2184400" y="1402025"/>
              <a:ext cx="7823200" cy="4942038"/>
            </a:xfrm>
            <a:prstGeom prst="roundRect">
              <a:avLst>
                <a:gd fmla="val 2665" name="adj"/>
              </a:avLst>
            </a:prstGeom>
            <a:solidFill>
              <a:srgbClr val="8BC145"/>
            </a:solidFill>
            <a:ln cap="flat" cmpd="sng" w="12700">
              <a:solidFill>
                <a:srgbClr val="8BC145"/>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352" name="Google Shape;1352;p51"/>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40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0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0000"/>
                  </a:solidFill>
                  <a:latin typeface="Calibri"/>
                  <a:ea typeface="Calibri"/>
                  <a:cs typeface="Calibri"/>
                  <a:sym typeface="Calibri"/>
                </a:rPr>
                <a:t>Pratique autonome</a:t>
              </a:r>
              <a:endParaRPr/>
            </a:p>
          </p:txBody>
        </p:sp>
      </p:grpSp>
      <p:grpSp>
        <p:nvGrpSpPr>
          <p:cNvPr id="1353" name="Google Shape;1353;p51"/>
          <p:cNvGrpSpPr/>
          <p:nvPr/>
        </p:nvGrpSpPr>
        <p:grpSpPr>
          <a:xfrm>
            <a:off x="8796759" y="4917801"/>
            <a:ext cx="2425143" cy="936371"/>
            <a:chOff x="8796759" y="4917801"/>
            <a:chExt cx="2425142" cy="936370"/>
          </a:xfrm>
        </p:grpSpPr>
        <p:sp>
          <p:nvSpPr>
            <p:cNvPr id="1354" name="Google Shape;1354;p51"/>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355" name="Google Shape;1355;p51"/>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10min</a:t>
              </a:r>
              <a:endParaRPr/>
            </a:p>
          </p:txBody>
        </p:sp>
      </p:grpSp>
      <p:pic>
        <p:nvPicPr>
          <p:cNvPr id="1356" name="Google Shape;1356;p51"/>
          <p:cNvPicPr preferRelativeResize="0"/>
          <p:nvPr/>
        </p:nvPicPr>
        <p:blipFill rotWithShape="1">
          <a:blip r:embed="rId4">
            <a:alphaModFix/>
          </a:blip>
          <a:srcRect b="0" l="0" r="0" t="0"/>
          <a:stretch/>
        </p:blipFill>
        <p:spPr>
          <a:xfrm>
            <a:off x="4960599" y="1158197"/>
            <a:ext cx="2270803" cy="2270803"/>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0" name="Shape 1360"/>
        <p:cNvGrpSpPr/>
        <p:nvPr/>
      </p:nvGrpSpPr>
      <p:grpSpPr>
        <a:xfrm>
          <a:off x="0" y="0"/>
          <a:ext cx="0" cy="0"/>
          <a:chOff x="0" y="0"/>
          <a:chExt cx="0" cy="0"/>
        </a:xfrm>
      </p:grpSpPr>
      <p:sp>
        <p:nvSpPr>
          <p:cNvPr id="1361" name="Google Shape;1361;p52"/>
          <p:cNvSpPr txBox="1"/>
          <p:nvPr/>
        </p:nvSpPr>
        <p:spPr>
          <a:xfrm>
            <a:off x="817668" y="158702"/>
            <a:ext cx="10556664" cy="491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Prenez vos livrets page 38 et répondez individuellement aux questions de l’exercice 2.  </a:t>
            </a:r>
            <a:endParaRPr/>
          </a:p>
        </p:txBody>
      </p:sp>
      <p:sp>
        <p:nvSpPr>
          <p:cNvPr id="1362" name="Google Shape;1362;p52"/>
          <p:cNvSpPr txBox="1"/>
          <p:nvPr/>
        </p:nvSpPr>
        <p:spPr>
          <a:xfrm>
            <a:off x="727478" y="601715"/>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circule pour superviser le travail des élèves  et donner des indications en cas de blocage pour les élèves en difficulté.</a:t>
            </a:r>
            <a:endParaRPr/>
          </a:p>
        </p:txBody>
      </p:sp>
      <p:grpSp>
        <p:nvGrpSpPr>
          <p:cNvPr id="1363" name="Google Shape;1363;p52"/>
          <p:cNvGrpSpPr/>
          <p:nvPr/>
        </p:nvGrpSpPr>
        <p:grpSpPr>
          <a:xfrm>
            <a:off x="10856170" y="111657"/>
            <a:ext cx="630930" cy="597556"/>
            <a:chOff x="582302" y="4447623"/>
            <a:chExt cx="630930" cy="597556"/>
          </a:xfrm>
        </p:grpSpPr>
        <p:pic>
          <p:nvPicPr>
            <p:cNvPr id="1364" name="Google Shape;1364;p52"/>
            <p:cNvPicPr preferRelativeResize="0"/>
            <p:nvPr/>
          </p:nvPicPr>
          <p:blipFill rotWithShape="1">
            <a:blip r:embed="rId3">
              <a:alphaModFix/>
            </a:blip>
            <a:srcRect b="30055" l="11664" r="25923" t="23325"/>
            <a:stretch/>
          </p:blipFill>
          <p:spPr>
            <a:xfrm>
              <a:off x="582302" y="4573906"/>
              <a:ext cx="630930" cy="471273"/>
            </a:xfrm>
            <a:prstGeom prst="rect">
              <a:avLst/>
            </a:prstGeom>
            <a:noFill/>
            <a:ln>
              <a:noFill/>
            </a:ln>
          </p:spPr>
        </p:pic>
        <p:pic>
          <p:nvPicPr>
            <p:cNvPr id="1365" name="Google Shape;1365;p52"/>
            <p:cNvPicPr preferRelativeResize="0"/>
            <p:nvPr/>
          </p:nvPicPr>
          <p:blipFill rotWithShape="1">
            <a:blip r:embed="rId4">
              <a:alphaModFix/>
            </a:blip>
            <a:srcRect b="30055" l="74744" r="10688" t="23325"/>
            <a:stretch/>
          </p:blipFill>
          <p:spPr>
            <a:xfrm rot="1461832">
              <a:off x="758368" y="4457015"/>
              <a:ext cx="147273" cy="471273"/>
            </a:xfrm>
            <a:prstGeom prst="rect">
              <a:avLst/>
            </a:prstGeom>
            <a:noFill/>
            <a:ln>
              <a:noFill/>
            </a:ln>
          </p:spPr>
        </p:pic>
      </p:grpSp>
      <p:pic>
        <p:nvPicPr>
          <p:cNvPr id="1366" name="Google Shape;1366;p52"/>
          <p:cNvPicPr preferRelativeResize="0"/>
          <p:nvPr/>
        </p:nvPicPr>
        <p:blipFill rotWithShape="1">
          <a:blip r:embed="rId5">
            <a:alphaModFix/>
          </a:blip>
          <a:srcRect b="0" l="0" r="0" t="0"/>
          <a:stretch/>
        </p:blipFill>
        <p:spPr>
          <a:xfrm>
            <a:off x="11488504" y="480778"/>
            <a:ext cx="533308" cy="533310"/>
          </a:xfrm>
          <a:prstGeom prst="rect">
            <a:avLst/>
          </a:prstGeom>
          <a:noFill/>
          <a:ln>
            <a:noFill/>
          </a:ln>
        </p:spPr>
      </p:pic>
      <p:sp>
        <p:nvSpPr>
          <p:cNvPr id="1367" name="Google Shape;1367;p52"/>
          <p:cNvSpPr txBox="1"/>
          <p:nvPr/>
        </p:nvSpPr>
        <p:spPr>
          <a:xfrm>
            <a:off x="11676832" y="115778"/>
            <a:ext cx="453292" cy="307777"/>
          </a:xfrm>
          <a:prstGeom prst="rect">
            <a:avLst/>
          </a:prstGeom>
          <a:solidFill>
            <a:srgbClr val="B9DA8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PA</a:t>
            </a:r>
            <a:endParaRPr b="1" sz="1800">
              <a:solidFill>
                <a:schemeClr val="lt1"/>
              </a:solidFill>
              <a:latin typeface="Calibri"/>
              <a:ea typeface="Calibri"/>
              <a:cs typeface="Calibri"/>
              <a:sym typeface="Calibri"/>
            </a:endParaRPr>
          </a:p>
        </p:txBody>
      </p:sp>
      <p:pic>
        <p:nvPicPr>
          <p:cNvPr id="1368" name="Google Shape;1368;p52"/>
          <p:cNvPicPr preferRelativeResize="0"/>
          <p:nvPr/>
        </p:nvPicPr>
        <p:blipFill rotWithShape="1">
          <a:blip r:embed="rId6">
            <a:alphaModFix/>
          </a:blip>
          <a:srcRect b="0" l="0" r="0" t="0"/>
          <a:stretch/>
        </p:blipFill>
        <p:spPr>
          <a:xfrm>
            <a:off x="1351882" y="1093600"/>
            <a:ext cx="8751785" cy="5355241"/>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2" name="Shape 1372"/>
        <p:cNvGrpSpPr/>
        <p:nvPr/>
      </p:nvGrpSpPr>
      <p:grpSpPr>
        <a:xfrm>
          <a:off x="0" y="0"/>
          <a:ext cx="0" cy="0"/>
          <a:chOff x="0" y="0"/>
          <a:chExt cx="0" cy="0"/>
        </a:xfrm>
      </p:grpSpPr>
      <p:sp>
        <p:nvSpPr>
          <p:cNvPr id="1373" name="Google Shape;1373;p53"/>
          <p:cNvSpPr txBox="1"/>
          <p:nvPr/>
        </p:nvSpPr>
        <p:spPr>
          <a:xfrm>
            <a:off x="817668" y="158702"/>
            <a:ext cx="10556664" cy="49188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Le temps est terminé. Corrigeons ensemble l’exercice.</a:t>
            </a:r>
            <a:endParaRPr/>
          </a:p>
        </p:txBody>
      </p:sp>
      <p:sp>
        <p:nvSpPr>
          <p:cNvPr id="1374" name="Google Shape;1374;p53"/>
          <p:cNvSpPr txBox="1"/>
          <p:nvPr/>
        </p:nvSpPr>
        <p:spPr>
          <a:xfrm>
            <a:off x="199736" y="685800"/>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fait participer les élèves à la correction en leur demandant de présenter leurs réponses et de les justifier.</a:t>
            </a:r>
            <a:endParaRPr/>
          </a:p>
        </p:txBody>
      </p:sp>
      <p:sp>
        <p:nvSpPr>
          <p:cNvPr id="1375" name="Google Shape;1375;p53"/>
          <p:cNvSpPr/>
          <p:nvPr/>
        </p:nvSpPr>
        <p:spPr>
          <a:xfrm>
            <a:off x="4663973" y="1864949"/>
            <a:ext cx="305455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4000">
                <a:solidFill>
                  <a:schemeClr val="dk1"/>
                </a:solidFill>
                <a:latin typeface="Calibri"/>
                <a:ea typeface="Calibri"/>
                <a:cs typeface="Calibri"/>
                <a:sym typeface="Calibri"/>
              </a:rPr>
              <a:t>Temps Écoulé</a:t>
            </a:r>
            <a:endParaRPr/>
          </a:p>
        </p:txBody>
      </p:sp>
      <p:pic>
        <p:nvPicPr>
          <p:cNvPr id="1376" name="Google Shape;1376;p53"/>
          <p:cNvPicPr preferRelativeResize="0"/>
          <p:nvPr/>
        </p:nvPicPr>
        <p:blipFill rotWithShape="1">
          <a:blip r:embed="rId3">
            <a:alphaModFix/>
          </a:blip>
          <a:srcRect b="20983" l="10491" r="10044" t="15401"/>
          <a:stretch/>
        </p:blipFill>
        <p:spPr>
          <a:xfrm>
            <a:off x="4495800" y="2989489"/>
            <a:ext cx="3390900" cy="2714625"/>
          </a:xfrm>
          <a:prstGeom prst="rect">
            <a:avLst/>
          </a:prstGeom>
          <a:noFill/>
          <a:ln>
            <a:noFill/>
          </a:ln>
        </p:spPr>
      </p:pic>
      <p:grpSp>
        <p:nvGrpSpPr>
          <p:cNvPr id="1377" name="Google Shape;1377;p53"/>
          <p:cNvGrpSpPr/>
          <p:nvPr/>
        </p:nvGrpSpPr>
        <p:grpSpPr>
          <a:xfrm>
            <a:off x="10856170" y="111657"/>
            <a:ext cx="630930" cy="597556"/>
            <a:chOff x="582302" y="4447623"/>
            <a:chExt cx="630930" cy="597556"/>
          </a:xfrm>
        </p:grpSpPr>
        <p:pic>
          <p:nvPicPr>
            <p:cNvPr id="1378" name="Google Shape;1378;p53"/>
            <p:cNvPicPr preferRelativeResize="0"/>
            <p:nvPr/>
          </p:nvPicPr>
          <p:blipFill rotWithShape="1">
            <a:blip r:embed="rId4">
              <a:alphaModFix/>
            </a:blip>
            <a:srcRect b="30055" l="11664" r="25923" t="23325"/>
            <a:stretch/>
          </p:blipFill>
          <p:spPr>
            <a:xfrm>
              <a:off x="582302" y="4573906"/>
              <a:ext cx="630930" cy="471273"/>
            </a:xfrm>
            <a:prstGeom prst="rect">
              <a:avLst/>
            </a:prstGeom>
            <a:noFill/>
            <a:ln>
              <a:noFill/>
            </a:ln>
          </p:spPr>
        </p:pic>
        <p:pic>
          <p:nvPicPr>
            <p:cNvPr id="1379" name="Google Shape;1379;p53"/>
            <p:cNvPicPr preferRelativeResize="0"/>
            <p:nvPr/>
          </p:nvPicPr>
          <p:blipFill rotWithShape="1">
            <a:blip r:embed="rId5">
              <a:alphaModFix/>
            </a:blip>
            <a:srcRect b="30055" l="74744" r="10688" t="23325"/>
            <a:stretch/>
          </p:blipFill>
          <p:spPr>
            <a:xfrm rot="1461832">
              <a:off x="758368" y="4457015"/>
              <a:ext cx="147273" cy="471273"/>
            </a:xfrm>
            <a:prstGeom prst="rect">
              <a:avLst/>
            </a:prstGeom>
            <a:noFill/>
            <a:ln>
              <a:noFill/>
            </a:ln>
          </p:spPr>
        </p:pic>
      </p:grpSp>
      <p:pic>
        <p:nvPicPr>
          <p:cNvPr id="1380" name="Google Shape;1380;p53"/>
          <p:cNvPicPr preferRelativeResize="0"/>
          <p:nvPr/>
        </p:nvPicPr>
        <p:blipFill rotWithShape="1">
          <a:blip r:embed="rId6">
            <a:alphaModFix/>
          </a:blip>
          <a:srcRect b="0" l="0" r="0" t="0"/>
          <a:stretch/>
        </p:blipFill>
        <p:spPr>
          <a:xfrm>
            <a:off x="11488504" y="480778"/>
            <a:ext cx="533308" cy="533310"/>
          </a:xfrm>
          <a:prstGeom prst="rect">
            <a:avLst/>
          </a:prstGeom>
          <a:noFill/>
          <a:ln>
            <a:noFill/>
          </a:ln>
        </p:spPr>
      </p:pic>
      <p:sp>
        <p:nvSpPr>
          <p:cNvPr id="1381" name="Google Shape;1381;p53"/>
          <p:cNvSpPr txBox="1"/>
          <p:nvPr/>
        </p:nvSpPr>
        <p:spPr>
          <a:xfrm>
            <a:off x="11676832" y="115778"/>
            <a:ext cx="453292" cy="307777"/>
          </a:xfrm>
          <a:prstGeom prst="rect">
            <a:avLst/>
          </a:prstGeom>
          <a:solidFill>
            <a:srgbClr val="B9DA8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PA</a:t>
            </a:r>
            <a:endParaRPr b="1" sz="1800">
              <a:solidFill>
                <a:schemeClr val="lt1"/>
              </a:solidFill>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5" name="Shape 1385"/>
        <p:cNvGrpSpPr/>
        <p:nvPr/>
      </p:nvGrpSpPr>
      <p:grpSpPr>
        <a:xfrm>
          <a:off x="0" y="0"/>
          <a:ext cx="0" cy="0"/>
          <a:chOff x="0" y="0"/>
          <a:chExt cx="0" cy="0"/>
        </a:xfrm>
      </p:grpSpPr>
      <p:sp>
        <p:nvSpPr>
          <p:cNvPr id="1386" name="Google Shape;1386;p54"/>
          <p:cNvSpPr/>
          <p:nvPr/>
        </p:nvSpPr>
        <p:spPr>
          <a:xfrm>
            <a:off x="319578" y="650356"/>
            <a:ext cx="10224779" cy="33442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Faire passer 1 élève pour la correction dec chaque question. Associer le reste de la classe au feedback. Identifier les erreurs. Insister sur les étapes à respecter .</a:t>
            </a:r>
            <a:endParaRPr/>
          </a:p>
        </p:txBody>
      </p:sp>
      <p:sp>
        <p:nvSpPr>
          <p:cNvPr id="1387" name="Google Shape;1387;p54"/>
          <p:cNvSpPr/>
          <p:nvPr/>
        </p:nvSpPr>
        <p:spPr>
          <a:xfrm>
            <a:off x="921841" y="252739"/>
            <a:ext cx="968581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A5A5A5"/>
                </a:solidFill>
                <a:latin typeface="Calibri"/>
                <a:ea typeface="Calibri"/>
                <a:cs typeface="Calibri"/>
                <a:sym typeface="Calibri"/>
              </a:rPr>
              <a:t>A vous! Montrez-moi comment vous avez résolu cet exercice.</a:t>
            </a:r>
            <a:endParaRPr/>
          </a:p>
        </p:txBody>
      </p:sp>
      <p:grpSp>
        <p:nvGrpSpPr>
          <p:cNvPr id="1388" name="Google Shape;1388;p54"/>
          <p:cNvGrpSpPr/>
          <p:nvPr/>
        </p:nvGrpSpPr>
        <p:grpSpPr>
          <a:xfrm>
            <a:off x="10856170" y="111657"/>
            <a:ext cx="630930" cy="597556"/>
            <a:chOff x="582302" y="4447623"/>
            <a:chExt cx="630930" cy="597556"/>
          </a:xfrm>
        </p:grpSpPr>
        <p:pic>
          <p:nvPicPr>
            <p:cNvPr id="1389" name="Google Shape;1389;p54"/>
            <p:cNvPicPr preferRelativeResize="0"/>
            <p:nvPr/>
          </p:nvPicPr>
          <p:blipFill rotWithShape="1">
            <a:blip r:embed="rId3">
              <a:alphaModFix/>
            </a:blip>
            <a:srcRect b="30055" l="11664" r="25923" t="23325"/>
            <a:stretch/>
          </p:blipFill>
          <p:spPr>
            <a:xfrm>
              <a:off x="582302" y="4573906"/>
              <a:ext cx="630930" cy="471273"/>
            </a:xfrm>
            <a:prstGeom prst="rect">
              <a:avLst/>
            </a:prstGeom>
            <a:noFill/>
            <a:ln>
              <a:noFill/>
            </a:ln>
          </p:spPr>
        </p:pic>
        <p:pic>
          <p:nvPicPr>
            <p:cNvPr id="1390" name="Google Shape;1390;p54"/>
            <p:cNvPicPr preferRelativeResize="0"/>
            <p:nvPr/>
          </p:nvPicPr>
          <p:blipFill rotWithShape="1">
            <a:blip r:embed="rId4">
              <a:alphaModFix/>
            </a:blip>
            <a:srcRect b="30055" l="74744" r="10688" t="23325"/>
            <a:stretch/>
          </p:blipFill>
          <p:spPr>
            <a:xfrm rot="1461832">
              <a:off x="758368" y="4457015"/>
              <a:ext cx="147273" cy="471273"/>
            </a:xfrm>
            <a:prstGeom prst="rect">
              <a:avLst/>
            </a:prstGeom>
            <a:noFill/>
            <a:ln>
              <a:noFill/>
            </a:ln>
          </p:spPr>
        </p:pic>
      </p:grpSp>
      <p:pic>
        <p:nvPicPr>
          <p:cNvPr id="1391" name="Google Shape;1391;p54"/>
          <p:cNvPicPr preferRelativeResize="0"/>
          <p:nvPr/>
        </p:nvPicPr>
        <p:blipFill rotWithShape="1">
          <a:blip r:embed="rId5">
            <a:alphaModFix/>
          </a:blip>
          <a:srcRect b="0" l="0" r="0" t="0"/>
          <a:stretch/>
        </p:blipFill>
        <p:spPr>
          <a:xfrm>
            <a:off x="11488504" y="480778"/>
            <a:ext cx="533308" cy="533310"/>
          </a:xfrm>
          <a:prstGeom prst="rect">
            <a:avLst/>
          </a:prstGeom>
          <a:noFill/>
          <a:ln>
            <a:noFill/>
          </a:ln>
        </p:spPr>
      </p:pic>
      <p:sp>
        <p:nvSpPr>
          <p:cNvPr id="1392" name="Google Shape;1392;p54"/>
          <p:cNvSpPr txBox="1"/>
          <p:nvPr/>
        </p:nvSpPr>
        <p:spPr>
          <a:xfrm>
            <a:off x="11676832" y="115778"/>
            <a:ext cx="453292" cy="307777"/>
          </a:xfrm>
          <a:prstGeom prst="rect">
            <a:avLst/>
          </a:prstGeom>
          <a:solidFill>
            <a:srgbClr val="B9DA8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PA</a:t>
            </a:r>
            <a:endParaRPr b="1" sz="1800">
              <a:solidFill>
                <a:schemeClr val="lt1"/>
              </a:solidFill>
              <a:latin typeface="Calibri"/>
              <a:ea typeface="Calibri"/>
              <a:cs typeface="Calibri"/>
              <a:sym typeface="Calibri"/>
            </a:endParaRPr>
          </a:p>
        </p:txBody>
      </p:sp>
      <p:pic>
        <p:nvPicPr>
          <p:cNvPr id="1393" name="Google Shape;1393;p54"/>
          <p:cNvPicPr preferRelativeResize="0"/>
          <p:nvPr/>
        </p:nvPicPr>
        <p:blipFill rotWithShape="1">
          <a:blip r:embed="rId6">
            <a:alphaModFix/>
          </a:blip>
          <a:srcRect b="0" l="0" r="0" t="0"/>
          <a:stretch/>
        </p:blipFill>
        <p:spPr>
          <a:xfrm>
            <a:off x="1351882" y="1093600"/>
            <a:ext cx="8751785" cy="5355241"/>
          </a:xfrm>
          <a:prstGeom prst="rect">
            <a:avLst/>
          </a:prstGeom>
          <a:noFill/>
          <a:ln>
            <a:noFill/>
          </a:ln>
        </p:spPr>
      </p:pic>
      <p:sp>
        <p:nvSpPr>
          <p:cNvPr id="1394" name="Google Shape;1394;p54"/>
          <p:cNvSpPr txBox="1"/>
          <p:nvPr/>
        </p:nvSpPr>
        <p:spPr>
          <a:xfrm>
            <a:off x="3349782" y="4318503"/>
            <a:ext cx="255307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le magnésium</a:t>
            </a:r>
            <a:endParaRPr/>
          </a:p>
        </p:txBody>
      </p:sp>
      <p:sp>
        <p:nvSpPr>
          <p:cNvPr id="1395" name="Google Shape;1395;p54"/>
          <p:cNvSpPr txBox="1"/>
          <p:nvPr/>
        </p:nvSpPr>
        <p:spPr>
          <a:xfrm>
            <a:off x="5727774" y="4318502"/>
            <a:ext cx="255307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le dioxygène.</a:t>
            </a:r>
            <a:endParaRPr/>
          </a:p>
        </p:txBody>
      </p:sp>
      <p:sp>
        <p:nvSpPr>
          <p:cNvPr id="1396" name="Google Shape;1396;p54"/>
          <p:cNvSpPr txBox="1"/>
          <p:nvPr/>
        </p:nvSpPr>
        <p:spPr>
          <a:xfrm>
            <a:off x="3734502" y="5231393"/>
            <a:ext cx="361691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l’oxyde de magnésium.</a:t>
            </a:r>
            <a:endParaRPr/>
          </a:p>
        </p:txBody>
      </p:sp>
      <p:sp>
        <p:nvSpPr>
          <p:cNvPr id="1397" name="Google Shape;1397;p54"/>
          <p:cNvSpPr txBox="1"/>
          <p:nvPr/>
        </p:nvSpPr>
        <p:spPr>
          <a:xfrm>
            <a:off x="796704" y="5913450"/>
            <a:ext cx="255307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Magnésium</a:t>
            </a:r>
            <a:endParaRPr/>
          </a:p>
        </p:txBody>
      </p:sp>
      <p:sp>
        <p:nvSpPr>
          <p:cNvPr id="1398" name="Google Shape;1398;p54"/>
          <p:cNvSpPr txBox="1"/>
          <p:nvPr/>
        </p:nvSpPr>
        <p:spPr>
          <a:xfrm>
            <a:off x="2849418" y="5913450"/>
            <a:ext cx="2553078"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Dioxygène</a:t>
            </a:r>
            <a:endParaRPr/>
          </a:p>
        </p:txBody>
      </p:sp>
      <p:sp>
        <p:nvSpPr>
          <p:cNvPr id="1399" name="Google Shape;1399;p54"/>
          <p:cNvSpPr txBox="1"/>
          <p:nvPr/>
        </p:nvSpPr>
        <p:spPr>
          <a:xfrm>
            <a:off x="2509367" y="5913449"/>
            <a:ext cx="45111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a:t>
            </a:r>
            <a:endParaRPr/>
          </a:p>
        </p:txBody>
      </p:sp>
      <p:sp>
        <p:nvSpPr>
          <p:cNvPr id="1400" name="Google Shape;1400;p54"/>
          <p:cNvSpPr txBox="1"/>
          <p:nvPr/>
        </p:nvSpPr>
        <p:spPr>
          <a:xfrm>
            <a:off x="5512967" y="5939462"/>
            <a:ext cx="350428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2400">
                <a:solidFill>
                  <a:srgbClr val="FF0000"/>
                </a:solidFill>
                <a:latin typeface="Calibri"/>
                <a:ea typeface="Calibri"/>
                <a:cs typeface="Calibri"/>
                <a:sym typeface="Calibri"/>
              </a:rPr>
              <a:t>O</a:t>
            </a:r>
            <a:r>
              <a:rPr b="1" i="1" lang="fr-FR" sz="2400">
                <a:solidFill>
                  <a:srgbClr val="FF0000"/>
                </a:solidFill>
                <a:latin typeface="Calibri"/>
                <a:ea typeface="Calibri"/>
                <a:cs typeface="Calibri"/>
                <a:sym typeface="Calibri"/>
              </a:rPr>
              <a:t>xyde de magnésium</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9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9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9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9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9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0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9D7A2"/>
            </a:gs>
            <a:gs pos="35000">
              <a:srgbClr val="FFFFFF"/>
            </a:gs>
            <a:gs pos="100000">
              <a:srgbClr val="F6C374"/>
            </a:gs>
          </a:gsLst>
          <a:path path="circle">
            <a:fillToRect b="50%" l="50%" r="50%" t="50%"/>
          </a:path>
          <a:tileRect/>
        </a:gradFill>
      </p:bgPr>
    </p:bg>
    <p:spTree>
      <p:nvGrpSpPr>
        <p:cNvPr id="1404" name="Shape 1404"/>
        <p:cNvGrpSpPr/>
        <p:nvPr/>
      </p:nvGrpSpPr>
      <p:grpSpPr>
        <a:xfrm>
          <a:off x="0" y="0"/>
          <a:ext cx="0" cy="0"/>
          <a:chOff x="0" y="0"/>
          <a:chExt cx="0" cy="0"/>
        </a:xfrm>
      </p:grpSpPr>
      <p:grpSp>
        <p:nvGrpSpPr>
          <p:cNvPr id="1405" name="Google Shape;1405;p55"/>
          <p:cNvGrpSpPr/>
          <p:nvPr/>
        </p:nvGrpSpPr>
        <p:grpSpPr>
          <a:xfrm>
            <a:off x="812158" y="844906"/>
            <a:ext cx="10567685" cy="5198169"/>
            <a:chOff x="2184399" y="1402024"/>
            <a:chExt cx="7823200" cy="4942038"/>
          </a:xfrm>
        </p:grpSpPr>
        <p:sp>
          <p:nvSpPr>
            <p:cNvPr id="1406" name="Google Shape;1406;p55"/>
            <p:cNvSpPr/>
            <p:nvPr/>
          </p:nvSpPr>
          <p:spPr>
            <a:xfrm>
              <a:off x="2184399" y="1402024"/>
              <a:ext cx="7823200" cy="4942038"/>
            </a:xfrm>
            <a:prstGeom prst="roundRect">
              <a:avLst>
                <a:gd fmla="val 2665" name="adj"/>
              </a:avLst>
            </a:prstGeom>
            <a:solidFill>
              <a:srgbClr val="F9D7A2"/>
            </a:solidFill>
            <a:ln cap="flat" cmpd="sng" w="12700">
              <a:solidFill>
                <a:srgbClr val="F9D7A2"/>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407" name="Google Shape;1407;p55"/>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grpSp>
        <p:nvGrpSpPr>
          <p:cNvPr id="1408" name="Google Shape;1408;p55"/>
          <p:cNvGrpSpPr/>
          <p:nvPr/>
        </p:nvGrpSpPr>
        <p:grpSpPr>
          <a:xfrm>
            <a:off x="8796759" y="4917801"/>
            <a:ext cx="2425143" cy="936371"/>
            <a:chOff x="8796759" y="4917801"/>
            <a:chExt cx="2425142" cy="936370"/>
          </a:xfrm>
        </p:grpSpPr>
        <p:sp>
          <p:nvSpPr>
            <p:cNvPr id="1409" name="Google Shape;1409;p55"/>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410" name="Google Shape;1410;p55"/>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5min</a:t>
              </a:r>
              <a:endParaRPr/>
            </a:p>
          </p:txBody>
        </p:sp>
      </p:grpSp>
      <p:sp>
        <p:nvSpPr>
          <p:cNvPr id="1411" name="Google Shape;1411;p55"/>
          <p:cNvSpPr txBox="1"/>
          <p:nvPr/>
        </p:nvSpPr>
        <p:spPr>
          <a:xfrm>
            <a:off x="3001618" y="3570099"/>
            <a:ext cx="700708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800">
                <a:solidFill>
                  <a:srgbClr val="000000"/>
                </a:solidFill>
                <a:latin typeface="Arial"/>
                <a:ea typeface="Arial"/>
                <a:cs typeface="Arial"/>
                <a:sym typeface="Arial"/>
              </a:rPr>
              <a:t>Clôture</a:t>
            </a:r>
            <a:r>
              <a:rPr b="1" lang="fr-FR" sz="4400">
                <a:solidFill>
                  <a:srgbClr val="000000"/>
                </a:solidFill>
                <a:latin typeface="Calibri"/>
                <a:ea typeface="Calibri"/>
                <a:cs typeface="Calibri"/>
                <a:sym typeface="Calibri"/>
              </a:rPr>
              <a:t> de la séance</a:t>
            </a:r>
            <a:endParaRPr/>
          </a:p>
        </p:txBody>
      </p:sp>
      <p:pic>
        <p:nvPicPr>
          <p:cNvPr id="1412" name="Google Shape;1412;p55"/>
          <p:cNvPicPr preferRelativeResize="0"/>
          <p:nvPr/>
        </p:nvPicPr>
        <p:blipFill rotWithShape="1">
          <a:blip r:embed="rId4">
            <a:alphaModFix/>
          </a:blip>
          <a:srcRect b="0" l="0" r="0" t="0"/>
          <a:stretch/>
        </p:blipFill>
        <p:spPr>
          <a:xfrm>
            <a:off x="5558382" y="1611925"/>
            <a:ext cx="1893557" cy="1893557"/>
          </a:xfrm>
          <a:prstGeom prst="rect">
            <a:avLst/>
          </a:prstGeom>
          <a:noFill/>
          <a:ln>
            <a:noFill/>
          </a:ln>
        </p:spPr>
      </p:pic>
      <p:sp>
        <p:nvSpPr>
          <p:cNvPr id="1413" name="Google Shape;1413;p55"/>
          <p:cNvSpPr/>
          <p:nvPr/>
        </p:nvSpPr>
        <p:spPr>
          <a:xfrm>
            <a:off x="6882694" y="1468799"/>
            <a:ext cx="2547282" cy="671983"/>
          </a:xfrm>
          <a:prstGeom prst="wedgeRoundRectCallout">
            <a:avLst>
              <a:gd fmla="val -73611" name="adj1"/>
              <a:gd fmla="val 43944" name="adj2"/>
              <a:gd fmla="val 16667" name="adj3"/>
            </a:avLst>
          </a:prstGeom>
          <a:solidFill>
            <a:srgbClr val="FFC000"/>
          </a:solidFill>
          <a:ln cap="flat" cmpd="sng" w="9525">
            <a:solidFill>
              <a:schemeClr val="accent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2060"/>
              </a:buClr>
              <a:buSzPts val="2800"/>
              <a:buFont typeface="Bad Script"/>
              <a:buNone/>
            </a:pPr>
            <a:r>
              <a:rPr b="0" i="0" lang="fr-FR" sz="2800" u="none" cap="none" strike="noStrike">
                <a:solidFill>
                  <a:srgbClr val="002060"/>
                </a:solidFill>
                <a:latin typeface="Bad Script"/>
                <a:ea typeface="Bad Script"/>
                <a:cs typeface="Bad Script"/>
                <a:sym typeface="Bad Script"/>
              </a:rPr>
              <a:t>C’est la fin de la séance</a:t>
            </a:r>
            <a:endParaRPr b="0" i="0" sz="2800" u="none" cap="none" strike="noStrike">
              <a:solidFill>
                <a:srgbClr val="002060"/>
              </a:solidFill>
              <a:latin typeface="Bad Script"/>
              <a:ea typeface="Bad Script"/>
              <a:cs typeface="Bad Script"/>
              <a:sym typeface="Bad Script"/>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7" name="Shape 1417"/>
        <p:cNvGrpSpPr/>
        <p:nvPr/>
      </p:nvGrpSpPr>
      <p:grpSpPr>
        <a:xfrm>
          <a:off x="0" y="0"/>
          <a:ext cx="0" cy="0"/>
          <a:chOff x="0" y="0"/>
          <a:chExt cx="0" cy="0"/>
        </a:xfrm>
      </p:grpSpPr>
      <p:pic>
        <p:nvPicPr>
          <p:cNvPr id="1418" name="Google Shape;1418;p56"/>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1419" name="Google Shape;1419;p56"/>
          <p:cNvSpPr/>
          <p:nvPr/>
        </p:nvSpPr>
        <p:spPr>
          <a:xfrm>
            <a:off x="980625" y="255666"/>
            <a:ext cx="8729157" cy="391229"/>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On arrive à la fin de notre séance. Qui peut me dire ce qu’on a appris à faire ?</a:t>
            </a:r>
            <a:endParaRPr/>
          </a:p>
        </p:txBody>
      </p:sp>
      <p:sp>
        <p:nvSpPr>
          <p:cNvPr id="1420" name="Google Shape;1420;p56"/>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a:t>
            </a:r>
            <a:endParaRPr b="1" sz="1800">
              <a:solidFill>
                <a:schemeClr val="lt1"/>
              </a:solidFill>
              <a:latin typeface="Calibri"/>
              <a:ea typeface="Calibri"/>
              <a:cs typeface="Calibri"/>
              <a:sym typeface="Calibri"/>
            </a:endParaRPr>
          </a:p>
        </p:txBody>
      </p:sp>
      <p:sp>
        <p:nvSpPr>
          <p:cNvPr id="1421" name="Google Shape;1421;p56"/>
          <p:cNvSpPr txBox="1"/>
          <p:nvPr/>
        </p:nvSpPr>
        <p:spPr>
          <a:xfrm>
            <a:off x="1163106" y="3198167"/>
            <a:ext cx="10305287" cy="461665"/>
          </a:xfrm>
          <a:prstGeom prst="rect">
            <a:avLst/>
          </a:prstGeom>
          <a:no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a:t>
            </a:r>
            <a:endParaRPr/>
          </a:p>
        </p:txBody>
      </p:sp>
      <p:sp>
        <p:nvSpPr>
          <p:cNvPr id="1422" name="Google Shape;1422;p56"/>
          <p:cNvSpPr txBox="1"/>
          <p:nvPr/>
        </p:nvSpPr>
        <p:spPr>
          <a:xfrm>
            <a:off x="764667" y="504298"/>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fait participer les élèves afin de rappeler la tâche principale.</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6" name="Shape 1426"/>
        <p:cNvGrpSpPr/>
        <p:nvPr/>
      </p:nvGrpSpPr>
      <p:grpSpPr>
        <a:xfrm>
          <a:off x="0" y="0"/>
          <a:ext cx="0" cy="0"/>
          <a:chOff x="0" y="0"/>
          <a:chExt cx="0" cy="0"/>
        </a:xfrm>
      </p:grpSpPr>
      <p:pic>
        <p:nvPicPr>
          <p:cNvPr id="1427" name="Google Shape;1427;p57"/>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1428" name="Google Shape;1428;p57"/>
          <p:cNvSpPr/>
          <p:nvPr/>
        </p:nvSpPr>
        <p:spPr>
          <a:xfrm>
            <a:off x="852805" y="307027"/>
            <a:ext cx="10324003" cy="391229"/>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800">
                <a:solidFill>
                  <a:srgbClr val="A5A5A5"/>
                </a:solidFill>
                <a:latin typeface="Calibri"/>
                <a:ea typeface="Calibri"/>
                <a:cs typeface="Calibri"/>
                <a:sym typeface="Calibri"/>
              </a:rPr>
              <a:t>Nous avons donc appris à identifier une transformation chimique en nous basant sur les observations faites à partir d’un document.</a:t>
            </a:r>
            <a:endParaRPr/>
          </a:p>
        </p:txBody>
      </p:sp>
      <p:sp>
        <p:nvSpPr>
          <p:cNvPr id="1429" name="Google Shape;1429;p57"/>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a:t>
            </a:r>
            <a:endParaRPr b="1" sz="1800">
              <a:solidFill>
                <a:schemeClr val="lt1"/>
              </a:solidFill>
              <a:latin typeface="Calibri"/>
              <a:ea typeface="Calibri"/>
              <a:cs typeface="Calibri"/>
              <a:sym typeface="Calibri"/>
            </a:endParaRPr>
          </a:p>
        </p:txBody>
      </p:sp>
      <p:sp>
        <p:nvSpPr>
          <p:cNvPr id="1430" name="Google Shape;1430;p57"/>
          <p:cNvSpPr txBox="1"/>
          <p:nvPr/>
        </p:nvSpPr>
        <p:spPr>
          <a:xfrm>
            <a:off x="633743" y="3203639"/>
            <a:ext cx="10834650" cy="80021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800">
                <a:solidFill>
                  <a:srgbClr val="FF0000"/>
                </a:solidFill>
                <a:latin typeface="Calibri"/>
                <a:ea typeface="Calibri"/>
                <a:cs typeface="Calibri"/>
                <a:sym typeface="Calibri"/>
              </a:rPr>
              <a:t>Identifier</a:t>
            </a:r>
            <a:r>
              <a:rPr b="1" lang="fr-FR" sz="2800">
                <a:solidFill>
                  <a:schemeClr val="dk1"/>
                </a:solidFill>
                <a:latin typeface="Calibri"/>
                <a:ea typeface="Calibri"/>
                <a:cs typeface="Calibri"/>
                <a:sym typeface="Calibri"/>
              </a:rPr>
              <a:t> </a:t>
            </a:r>
            <a:r>
              <a:rPr b="1" lang="fr-FR" sz="2800">
                <a:solidFill>
                  <a:srgbClr val="0070C0"/>
                </a:solidFill>
                <a:latin typeface="Calibri"/>
                <a:ea typeface="Calibri"/>
                <a:cs typeface="Calibri"/>
                <a:sym typeface="Calibri"/>
              </a:rPr>
              <a:t>les réactifs et les produits </a:t>
            </a:r>
            <a:r>
              <a:rPr b="1" lang="fr-FR" sz="2800">
                <a:solidFill>
                  <a:schemeClr val="dk1"/>
                </a:solidFill>
                <a:latin typeface="Calibri"/>
                <a:ea typeface="Calibri"/>
                <a:cs typeface="Calibri"/>
                <a:sym typeface="Calibri"/>
              </a:rPr>
              <a:t>dans une transformation chimique.</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4" name="Shape 1434"/>
        <p:cNvGrpSpPr/>
        <p:nvPr/>
      </p:nvGrpSpPr>
      <p:grpSpPr>
        <a:xfrm>
          <a:off x="0" y="0"/>
          <a:ext cx="0" cy="0"/>
          <a:chOff x="0" y="0"/>
          <a:chExt cx="0" cy="0"/>
        </a:xfrm>
      </p:grpSpPr>
      <p:sp>
        <p:nvSpPr>
          <p:cNvPr id="1435" name="Google Shape;1435;p58"/>
          <p:cNvSpPr txBox="1"/>
          <p:nvPr/>
        </p:nvSpPr>
        <p:spPr>
          <a:xfrm>
            <a:off x="764667" y="557626"/>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L’enseignant.e peut revenir sur les activités du modelage, de la pratique en binôme et de la pratique autonome pour rappeler la tâche principale.</a:t>
            </a:r>
            <a:endParaRPr/>
          </a:p>
        </p:txBody>
      </p:sp>
      <p:sp>
        <p:nvSpPr>
          <p:cNvPr id="1436" name="Google Shape;1436;p58"/>
          <p:cNvSpPr txBox="1"/>
          <p:nvPr/>
        </p:nvSpPr>
        <p:spPr>
          <a:xfrm>
            <a:off x="923925" y="212713"/>
            <a:ext cx="105918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600">
              <a:solidFill>
                <a:srgbClr val="A5A5A5"/>
              </a:solidFill>
              <a:latin typeface="Calibri"/>
              <a:ea typeface="Calibri"/>
              <a:cs typeface="Calibri"/>
              <a:sym typeface="Calibri"/>
            </a:endParaRPr>
          </a:p>
        </p:txBody>
      </p:sp>
      <p:pic>
        <p:nvPicPr>
          <p:cNvPr id="1437" name="Google Shape;1437;p58"/>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1438" name="Google Shape;1438;p58"/>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a:t>
            </a:r>
            <a:endParaRPr b="1" sz="1800">
              <a:solidFill>
                <a:schemeClr val="lt1"/>
              </a:solidFill>
              <a:latin typeface="Calibri"/>
              <a:ea typeface="Calibri"/>
              <a:cs typeface="Calibri"/>
              <a:sym typeface="Calibri"/>
            </a:endParaRPr>
          </a:p>
        </p:txBody>
      </p:sp>
      <p:sp>
        <p:nvSpPr>
          <p:cNvPr id="1439" name="Google Shape;1439;p58"/>
          <p:cNvSpPr txBox="1"/>
          <p:nvPr/>
        </p:nvSpPr>
        <p:spPr>
          <a:xfrm>
            <a:off x="923925" y="144950"/>
            <a:ext cx="1025288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A5A5A5"/>
                </a:solidFill>
                <a:latin typeface="Calibri"/>
                <a:ea typeface="Calibri"/>
                <a:cs typeface="Calibri"/>
                <a:sym typeface="Calibri"/>
              </a:rPr>
              <a:t>Pour identifier l’indice d’une transformation chimique à partir d’un document:</a:t>
            </a:r>
            <a:endParaRPr/>
          </a:p>
        </p:txBody>
      </p:sp>
      <p:sp>
        <p:nvSpPr>
          <p:cNvPr id="1440" name="Google Shape;1440;p58"/>
          <p:cNvSpPr txBox="1"/>
          <p:nvPr/>
        </p:nvSpPr>
        <p:spPr>
          <a:xfrm>
            <a:off x="688063" y="1376379"/>
            <a:ext cx="873104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1</a:t>
            </a:r>
            <a:r>
              <a:rPr lang="fr-FR" sz="2400">
                <a:solidFill>
                  <a:schemeClr val="dk1"/>
                </a:solidFill>
                <a:latin typeface="Calibri"/>
                <a:ea typeface="Calibri"/>
                <a:cs typeface="Calibri"/>
                <a:sym typeface="Calibri"/>
              </a:rPr>
              <a:t>.J’identifie les réactifs. </a:t>
            </a:r>
            <a:endParaRPr/>
          </a:p>
        </p:txBody>
      </p:sp>
      <p:sp>
        <p:nvSpPr>
          <p:cNvPr id="1441" name="Google Shape;1441;p58"/>
          <p:cNvSpPr txBox="1"/>
          <p:nvPr/>
        </p:nvSpPr>
        <p:spPr>
          <a:xfrm>
            <a:off x="610866" y="2967335"/>
            <a:ext cx="9950245"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2</a:t>
            </a:r>
            <a:r>
              <a:rPr lang="fr-FR" sz="2400">
                <a:solidFill>
                  <a:schemeClr val="dk1"/>
                </a:solidFill>
                <a:latin typeface="Calibri"/>
                <a:ea typeface="Calibri"/>
                <a:cs typeface="Calibri"/>
                <a:sym typeface="Calibri"/>
              </a:rPr>
              <a:t>. J’identifie les produits formés. </a:t>
            </a:r>
            <a:endParaRPr/>
          </a:p>
        </p:txBody>
      </p:sp>
      <p:sp>
        <p:nvSpPr>
          <p:cNvPr id="1442" name="Google Shape;1442;p58"/>
          <p:cNvSpPr txBox="1"/>
          <p:nvPr/>
        </p:nvSpPr>
        <p:spPr>
          <a:xfrm>
            <a:off x="688063" y="4207994"/>
            <a:ext cx="1157518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3</a:t>
            </a:r>
            <a:r>
              <a:rPr lang="fr-FR" sz="2400">
                <a:solidFill>
                  <a:schemeClr val="dk1"/>
                </a:solidFill>
                <a:latin typeface="Calibri"/>
                <a:ea typeface="Calibri"/>
                <a:cs typeface="Calibri"/>
                <a:sym typeface="Calibri"/>
              </a:rPr>
              <a:t>. Je modélise la réaction chimique par une équation littérale</a:t>
            </a:r>
            <a:endParaRPr/>
          </a:p>
          <a:p>
            <a:pPr indent="0" lvl="0" marL="0" marR="0" rtl="0" algn="l">
              <a:spcBef>
                <a:spcPts val="0"/>
              </a:spcBef>
              <a:spcAft>
                <a:spcPts val="0"/>
              </a:spcAft>
              <a:buNone/>
            </a:pPr>
            <a:r>
              <a:rPr b="1" i="1" lang="fr-FR" sz="2400">
                <a:solidFill>
                  <a:srgbClr val="0040C0"/>
                </a:solidFill>
                <a:latin typeface="Calibri"/>
                <a:ea typeface="Calibri"/>
                <a:cs typeface="Calibri"/>
                <a:sym typeface="Calibri"/>
              </a:rPr>
              <a:t>Nom du réactif 1  </a:t>
            </a:r>
            <a:r>
              <a:rPr b="1" lang="fr-FR" sz="2400">
                <a:solidFill>
                  <a:srgbClr val="FF0000"/>
                </a:solidFill>
                <a:latin typeface="Calibri"/>
                <a:ea typeface="Calibri"/>
                <a:cs typeface="Calibri"/>
                <a:sym typeface="Calibri"/>
              </a:rPr>
              <a:t>+</a:t>
            </a:r>
            <a:r>
              <a:rPr lang="fr-FR" sz="2400">
                <a:solidFill>
                  <a:schemeClr val="dk1"/>
                </a:solidFill>
                <a:latin typeface="Calibri"/>
                <a:ea typeface="Calibri"/>
                <a:cs typeface="Calibri"/>
                <a:sym typeface="Calibri"/>
              </a:rPr>
              <a:t> </a:t>
            </a:r>
            <a:r>
              <a:rPr b="1" i="1" lang="fr-FR" sz="2400">
                <a:solidFill>
                  <a:srgbClr val="0040C0"/>
                </a:solidFill>
                <a:latin typeface="Calibri"/>
                <a:ea typeface="Calibri"/>
                <a:cs typeface="Calibri"/>
                <a:sym typeface="Calibri"/>
              </a:rPr>
              <a:t>nom du réactif 2                           nom du produit 1 + Nom du produit 2 </a:t>
            </a:r>
            <a:endParaRPr/>
          </a:p>
        </p:txBody>
      </p:sp>
      <p:cxnSp>
        <p:nvCxnSpPr>
          <p:cNvPr id="1443" name="Google Shape;1443;p58"/>
          <p:cNvCxnSpPr/>
          <p:nvPr/>
        </p:nvCxnSpPr>
        <p:spPr>
          <a:xfrm>
            <a:off x="5585989" y="4837306"/>
            <a:ext cx="1430447" cy="0"/>
          </a:xfrm>
          <a:prstGeom prst="straightConnector1">
            <a:avLst/>
          </a:prstGeom>
          <a:noFill/>
          <a:ln cap="flat" cmpd="sng" w="19050">
            <a:solidFill>
              <a:schemeClr val="accent5"/>
            </a:solidFill>
            <a:prstDash val="solid"/>
            <a:miter lim="800000"/>
            <a:headEnd len="sm" w="sm" type="none"/>
            <a:tailEnd len="med" w="med" type="triangle"/>
          </a:ln>
        </p:spPr>
      </p:cxn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8" name="Shape 1448"/>
        <p:cNvGrpSpPr/>
        <p:nvPr/>
      </p:nvGrpSpPr>
      <p:grpSpPr>
        <a:xfrm>
          <a:off x="0" y="0"/>
          <a:ext cx="0" cy="0"/>
          <a:chOff x="0" y="0"/>
          <a:chExt cx="0" cy="0"/>
        </a:xfrm>
      </p:grpSpPr>
      <p:sp>
        <p:nvSpPr>
          <p:cNvPr id="1449" name="Google Shape;1449;p59"/>
          <p:cNvSpPr txBox="1"/>
          <p:nvPr>
            <p:ph idx="4294967295" type="title"/>
          </p:nvPr>
        </p:nvSpPr>
        <p:spPr>
          <a:xfrm>
            <a:off x="919576" y="226150"/>
            <a:ext cx="10160000" cy="47148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A5A5A5"/>
              </a:buClr>
              <a:buSzPts val="1600"/>
              <a:buFont typeface="Calibri"/>
              <a:buNone/>
            </a:pPr>
            <a:r>
              <a:rPr b="1" lang="fr-FR" sz="1600">
                <a:solidFill>
                  <a:srgbClr val="A5A5A5"/>
                </a:solidFill>
                <a:latin typeface="Calibri"/>
                <a:ea typeface="Calibri"/>
                <a:cs typeface="Calibri"/>
                <a:sym typeface="Calibri"/>
              </a:rPr>
              <a:t>Voici le lexique important de cette leçon. Retenez-le!</a:t>
            </a:r>
            <a:endParaRPr/>
          </a:p>
        </p:txBody>
      </p:sp>
      <p:sp>
        <p:nvSpPr>
          <p:cNvPr id="1450" name="Google Shape;1450;p59"/>
          <p:cNvSpPr txBox="1"/>
          <p:nvPr>
            <p:ph idx="4294967295" type="body"/>
          </p:nvPr>
        </p:nvSpPr>
        <p:spPr>
          <a:xfrm>
            <a:off x="777432" y="704216"/>
            <a:ext cx="10179050" cy="2921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A5A5A5"/>
              </a:buClr>
              <a:buSzPts val="1400"/>
              <a:buNone/>
            </a:pPr>
            <a:r>
              <a:rPr i="1" lang="fr-FR" sz="1400">
                <a:solidFill>
                  <a:srgbClr val="A5A5A5"/>
                </a:solidFill>
                <a:latin typeface="Calibri"/>
                <a:ea typeface="Calibri"/>
                <a:cs typeface="Calibri"/>
                <a:sym typeface="Calibri"/>
              </a:rPr>
              <a:t>Faire participer les élèves à la lecture de la carte</a:t>
            </a:r>
            <a:endParaRPr/>
          </a:p>
        </p:txBody>
      </p:sp>
      <p:grpSp>
        <p:nvGrpSpPr>
          <p:cNvPr id="1451" name="Google Shape;1451;p59"/>
          <p:cNvGrpSpPr/>
          <p:nvPr/>
        </p:nvGrpSpPr>
        <p:grpSpPr>
          <a:xfrm>
            <a:off x="285342" y="1148295"/>
            <a:ext cx="11463355" cy="5005489"/>
            <a:chOff x="380712" y="1645615"/>
            <a:chExt cx="11463355" cy="4973127"/>
          </a:xfrm>
        </p:grpSpPr>
        <p:sp>
          <p:nvSpPr>
            <p:cNvPr id="1452" name="Google Shape;1452;p59"/>
            <p:cNvSpPr/>
            <p:nvPr/>
          </p:nvSpPr>
          <p:spPr>
            <a:xfrm>
              <a:off x="380712" y="2087382"/>
              <a:ext cx="11428467" cy="4531360"/>
            </a:xfrm>
            <a:prstGeom prst="rect">
              <a:avLst/>
            </a:prstGeom>
            <a:solidFill>
              <a:srgbClr val="F2F2F2"/>
            </a:solidFill>
            <a:ln cap="flat" cmpd="sng" w="25400">
              <a:solidFill>
                <a:srgbClr val="0097A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1" i="0" sz="1800" u="none" cap="none" strike="noStrike">
                <a:solidFill>
                  <a:srgbClr val="FFFFFF"/>
                </a:solidFill>
                <a:latin typeface="Arial"/>
                <a:ea typeface="Arial"/>
                <a:cs typeface="Arial"/>
                <a:sym typeface="Arial"/>
              </a:endParaRPr>
            </a:p>
          </p:txBody>
        </p:sp>
        <p:sp>
          <p:nvSpPr>
            <p:cNvPr id="1453" name="Google Shape;1453;p59"/>
            <p:cNvSpPr/>
            <p:nvPr/>
          </p:nvSpPr>
          <p:spPr>
            <a:xfrm>
              <a:off x="4673600" y="2922668"/>
              <a:ext cx="2702560" cy="1716575"/>
            </a:xfrm>
            <a:prstGeom prst="roundRect">
              <a:avLst>
                <a:gd fmla="val 16667" name="adj"/>
              </a:avLst>
            </a:prstGeom>
            <a:solidFill>
              <a:srgbClr val="FEEDD8"/>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800">
                  <a:solidFill>
                    <a:schemeClr val="dk1"/>
                  </a:solidFill>
                  <a:latin typeface="Calibri"/>
                  <a:ea typeface="Calibri"/>
                  <a:cs typeface="Calibri"/>
                  <a:sym typeface="Calibri"/>
                </a:rPr>
                <a:t>Identifier les réactifs et les produits dans une transformation chimique.</a:t>
              </a:r>
              <a:endParaRPr/>
            </a:p>
          </p:txBody>
        </p:sp>
        <p:sp>
          <p:nvSpPr>
            <p:cNvPr id="1454" name="Google Shape;1454;p59"/>
            <p:cNvSpPr/>
            <p:nvPr/>
          </p:nvSpPr>
          <p:spPr>
            <a:xfrm>
              <a:off x="680393" y="2624587"/>
              <a:ext cx="2834967" cy="1451194"/>
            </a:xfrm>
            <a:prstGeom prst="roundRect">
              <a:avLst>
                <a:gd fmla="val 8096" name="adj"/>
              </a:avLst>
            </a:prstGeom>
            <a:solidFill>
              <a:srgbClr val="FEEDD8"/>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Calibri"/>
                <a:buNone/>
              </a:pPr>
              <a:r>
                <a:t/>
              </a:r>
              <a:endParaRPr b="1" i="0" sz="2000" u="none" cap="none" strike="noStrike">
                <a:solidFill>
                  <a:srgbClr val="000000"/>
                </a:solidFill>
                <a:latin typeface="Arial"/>
                <a:ea typeface="Arial"/>
                <a:cs typeface="Arial"/>
                <a:sym typeface="Arial"/>
              </a:endParaRPr>
            </a:p>
          </p:txBody>
        </p:sp>
        <p:sp>
          <p:nvSpPr>
            <p:cNvPr id="1455" name="Google Shape;1455;p59"/>
            <p:cNvSpPr txBox="1"/>
            <p:nvPr/>
          </p:nvSpPr>
          <p:spPr>
            <a:xfrm>
              <a:off x="4881880" y="2610818"/>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Ma </a:t>
              </a:r>
              <a:r>
                <a:rPr i="1" lang="fr-FR" sz="1400">
                  <a:solidFill>
                    <a:srgbClr val="000000"/>
                  </a:solidFill>
                  <a:latin typeface="Arial"/>
                  <a:ea typeface="Arial"/>
                  <a:cs typeface="Arial"/>
                  <a:sym typeface="Arial"/>
                </a:rPr>
                <a:t>tâche</a:t>
              </a:r>
              <a:endParaRPr b="0" i="1" sz="1400" u="none" cap="none" strike="noStrike">
                <a:solidFill>
                  <a:srgbClr val="000000"/>
                </a:solidFill>
                <a:latin typeface="Arial"/>
                <a:ea typeface="Arial"/>
                <a:cs typeface="Arial"/>
                <a:sym typeface="Arial"/>
              </a:endParaRPr>
            </a:p>
          </p:txBody>
        </p:sp>
        <p:sp>
          <p:nvSpPr>
            <p:cNvPr id="1456" name="Google Shape;1456;p59"/>
            <p:cNvSpPr/>
            <p:nvPr/>
          </p:nvSpPr>
          <p:spPr>
            <a:xfrm>
              <a:off x="8432608" y="2582504"/>
              <a:ext cx="2824480" cy="1415202"/>
            </a:xfrm>
            <a:prstGeom prst="roundRect">
              <a:avLst>
                <a:gd fmla="val 16667" name="adj"/>
              </a:avLst>
            </a:prstGeom>
            <a:solidFill>
              <a:srgbClr val="0097A7">
                <a:alpha val="29803"/>
              </a:srgbClr>
            </a:solidFill>
            <a:ln cap="flat" cmpd="sng" w="25400">
              <a:solidFill>
                <a:srgbClr val="0097A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1457" name="Google Shape;1457;p59"/>
            <p:cNvSpPr txBox="1"/>
            <p:nvPr/>
          </p:nvSpPr>
          <p:spPr>
            <a:xfrm>
              <a:off x="8577345" y="2290638"/>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Verbes de consigne</a:t>
              </a:r>
              <a:endParaRPr/>
            </a:p>
          </p:txBody>
        </p:sp>
        <p:sp>
          <p:nvSpPr>
            <p:cNvPr id="1458" name="Google Shape;1458;p59"/>
            <p:cNvSpPr/>
            <p:nvPr/>
          </p:nvSpPr>
          <p:spPr>
            <a:xfrm>
              <a:off x="1550545" y="5217427"/>
              <a:ext cx="9312800" cy="1267333"/>
            </a:xfrm>
            <a:prstGeom prst="roundRect">
              <a:avLst>
                <a:gd fmla="val 16667" name="adj"/>
              </a:avLst>
            </a:prstGeom>
            <a:solidFill>
              <a:srgbClr val="D8E6FC"/>
            </a:solidFill>
            <a:ln cap="flat" cmpd="sng" w="25400">
              <a:solidFill>
                <a:srgbClr val="4285F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1459" name="Google Shape;1459;p59"/>
            <p:cNvSpPr txBox="1"/>
            <p:nvPr/>
          </p:nvSpPr>
          <p:spPr>
            <a:xfrm>
              <a:off x="3188368" y="4903641"/>
              <a:ext cx="338702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Structures pour répondre</a:t>
              </a:r>
              <a:endParaRPr/>
            </a:p>
          </p:txBody>
        </p:sp>
        <p:cxnSp>
          <p:nvCxnSpPr>
            <p:cNvPr id="1460" name="Google Shape;1460;p59"/>
            <p:cNvCxnSpPr>
              <a:stCxn id="1454" idx="3"/>
              <a:endCxn id="1453" idx="1"/>
            </p:cNvCxnSpPr>
            <p:nvPr/>
          </p:nvCxnSpPr>
          <p:spPr>
            <a:xfrm>
              <a:off x="3515360" y="3350184"/>
              <a:ext cx="1158300" cy="430800"/>
            </a:xfrm>
            <a:prstGeom prst="bentConnector3">
              <a:avLst>
                <a:gd fmla="val 50000" name="adj1"/>
              </a:avLst>
            </a:prstGeom>
            <a:noFill/>
            <a:ln cap="flat" cmpd="sng" w="9525">
              <a:solidFill>
                <a:srgbClr val="FFAB40"/>
              </a:solidFill>
              <a:prstDash val="solid"/>
              <a:round/>
              <a:headEnd len="sm" w="sm" type="none"/>
              <a:tailEnd len="sm" w="sm" type="none"/>
            </a:ln>
          </p:spPr>
        </p:cxnSp>
        <p:sp>
          <p:nvSpPr>
            <p:cNvPr id="1461" name="Google Shape;1461;p59"/>
            <p:cNvSpPr txBox="1"/>
            <p:nvPr/>
          </p:nvSpPr>
          <p:spPr>
            <a:xfrm>
              <a:off x="796002" y="2910910"/>
              <a:ext cx="2654492" cy="947938"/>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Réactif</a:t>
              </a:r>
              <a:endParaRPr/>
            </a:p>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Produit</a:t>
              </a:r>
              <a:endParaRPr/>
            </a:p>
            <a:p>
              <a:pPr indent="-285750" lvl="0" marL="285750" marR="0" rtl="0" algn="l">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Equation littérale</a:t>
              </a:r>
              <a:endParaRPr/>
            </a:p>
            <a:p>
              <a:pPr indent="-196850" lvl="0" marL="285750" marR="0" rtl="0" algn="l">
                <a:spcBef>
                  <a:spcPts val="0"/>
                </a:spcBef>
                <a:spcAft>
                  <a:spcPts val="0"/>
                </a:spcAft>
                <a:buClr>
                  <a:schemeClr val="dk1"/>
                </a:buClr>
                <a:buSzPts val="1400"/>
                <a:buFont typeface="Arial"/>
                <a:buNone/>
              </a:pPr>
              <a:r>
                <a:t/>
              </a:r>
              <a:endParaRPr sz="1400">
                <a:solidFill>
                  <a:srgbClr val="000000"/>
                </a:solidFill>
                <a:latin typeface="Arial"/>
                <a:ea typeface="Arial"/>
                <a:cs typeface="Arial"/>
                <a:sym typeface="Arial"/>
              </a:endParaRPr>
            </a:p>
          </p:txBody>
        </p:sp>
        <p:sp>
          <p:nvSpPr>
            <p:cNvPr id="1462" name="Google Shape;1462;p59"/>
            <p:cNvSpPr txBox="1"/>
            <p:nvPr/>
          </p:nvSpPr>
          <p:spPr>
            <a:xfrm>
              <a:off x="8890958" y="2807267"/>
              <a:ext cx="2479040"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fr-FR" sz="1400">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Identifier </a:t>
              </a:r>
              <a:endParaRPr/>
            </a:p>
            <a:p>
              <a:pPr indent="-285750" lvl="0" marL="285750" marR="0" rtl="0" algn="l">
                <a:lnSpc>
                  <a:spcPct val="100000"/>
                </a:lnSpc>
                <a:spcBef>
                  <a:spcPts val="0"/>
                </a:spcBef>
                <a:spcAft>
                  <a:spcPts val="0"/>
                </a:spcAft>
                <a:buClr>
                  <a:srgbClr val="000000"/>
                </a:buClr>
                <a:buSzPts val="1400"/>
                <a:buFont typeface="Arial"/>
                <a:buChar char="•"/>
              </a:pPr>
              <a:r>
                <a:rPr lang="fr-FR" sz="1400">
                  <a:solidFill>
                    <a:srgbClr val="000000"/>
                  </a:solidFill>
                  <a:latin typeface="Arial"/>
                  <a:ea typeface="Arial"/>
                  <a:cs typeface="Arial"/>
                  <a:sym typeface="Arial"/>
                </a:rPr>
                <a:t>Modéliser</a:t>
              </a:r>
              <a:endParaRPr/>
            </a:p>
          </p:txBody>
        </p:sp>
        <p:cxnSp>
          <p:nvCxnSpPr>
            <p:cNvPr id="1463" name="Google Shape;1463;p59"/>
            <p:cNvCxnSpPr>
              <a:stCxn id="1453" idx="3"/>
              <a:endCxn id="1456" idx="1"/>
            </p:cNvCxnSpPr>
            <p:nvPr/>
          </p:nvCxnSpPr>
          <p:spPr>
            <a:xfrm flipH="1" rot="10800000">
              <a:off x="7376160" y="3290156"/>
              <a:ext cx="1056300" cy="490800"/>
            </a:xfrm>
            <a:prstGeom prst="bentConnector3">
              <a:avLst>
                <a:gd fmla="val 59027" name="adj1"/>
              </a:avLst>
            </a:prstGeom>
            <a:noFill/>
            <a:ln cap="flat" cmpd="sng" w="9525">
              <a:solidFill>
                <a:srgbClr val="FFAB40"/>
              </a:solidFill>
              <a:prstDash val="solid"/>
              <a:round/>
              <a:headEnd len="sm" w="sm" type="none"/>
              <a:tailEnd len="sm" w="sm" type="none"/>
            </a:ln>
          </p:spPr>
        </p:cxnSp>
        <p:cxnSp>
          <p:nvCxnSpPr>
            <p:cNvPr id="1464" name="Google Shape;1464;p59"/>
            <p:cNvCxnSpPr/>
            <p:nvPr/>
          </p:nvCxnSpPr>
          <p:spPr>
            <a:xfrm rot="5400000">
              <a:off x="5706386" y="4860437"/>
              <a:ext cx="574436" cy="62554"/>
            </a:xfrm>
            <a:prstGeom prst="bentConnector3">
              <a:avLst>
                <a:gd fmla="val 132362" name="adj1"/>
              </a:avLst>
            </a:prstGeom>
            <a:noFill/>
            <a:ln cap="flat" cmpd="sng" w="9525">
              <a:solidFill>
                <a:srgbClr val="FFAB40"/>
              </a:solidFill>
              <a:prstDash val="solid"/>
              <a:round/>
              <a:headEnd len="sm" w="sm" type="none"/>
              <a:tailEnd len="sm" w="sm" type="none"/>
            </a:ln>
          </p:spPr>
        </p:cxnSp>
        <p:sp>
          <p:nvSpPr>
            <p:cNvPr id="1465" name="Google Shape;1465;p59"/>
            <p:cNvSpPr/>
            <p:nvPr/>
          </p:nvSpPr>
          <p:spPr>
            <a:xfrm>
              <a:off x="415600" y="1645615"/>
              <a:ext cx="11428467" cy="344835"/>
            </a:xfrm>
            <a:prstGeom prst="rect">
              <a:avLst/>
            </a:prstGeom>
            <a:solidFill>
              <a:srgbClr val="0071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FFF"/>
                </a:buClr>
                <a:buSzPts val="1400"/>
                <a:buFont typeface="Arial"/>
                <a:buNone/>
              </a:pPr>
              <a:r>
                <a:rPr b="1" i="0" lang="fr-FR" sz="1400" u="none" cap="none" strike="noStrike">
                  <a:solidFill>
                    <a:srgbClr val="FFFFFF"/>
                  </a:solidFill>
                  <a:latin typeface="Arial"/>
                  <a:ea typeface="Arial"/>
                  <a:cs typeface="Arial"/>
                  <a:sym typeface="Arial"/>
                </a:rPr>
                <a:t>MA CARTE LEXICALE</a:t>
              </a:r>
              <a:endParaRPr b="1" i="0" sz="1200" u="none" cap="none" strike="noStrike">
                <a:solidFill>
                  <a:srgbClr val="FFFFFF"/>
                </a:solidFill>
                <a:latin typeface="Arial"/>
                <a:ea typeface="Arial"/>
                <a:cs typeface="Arial"/>
                <a:sym typeface="Arial"/>
              </a:endParaRPr>
            </a:p>
          </p:txBody>
        </p:sp>
      </p:grpSp>
      <p:sp>
        <p:nvSpPr>
          <p:cNvPr id="1466" name="Google Shape;1466;p59"/>
          <p:cNvSpPr txBox="1"/>
          <p:nvPr/>
        </p:nvSpPr>
        <p:spPr>
          <a:xfrm>
            <a:off x="777432" y="1825861"/>
            <a:ext cx="2286000"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1" lang="fr-FR" sz="1400" u="none" cap="none" strike="noStrike">
                <a:solidFill>
                  <a:srgbClr val="000000"/>
                </a:solidFill>
                <a:latin typeface="Arial"/>
                <a:ea typeface="Arial"/>
                <a:cs typeface="Arial"/>
                <a:sym typeface="Arial"/>
              </a:rPr>
              <a:t>Termes thématiques</a:t>
            </a:r>
            <a:endParaRPr/>
          </a:p>
        </p:txBody>
      </p:sp>
      <p:pic>
        <p:nvPicPr>
          <p:cNvPr id="1467" name="Google Shape;1467;p59"/>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1468" name="Google Shape;1468;p59"/>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a:t>
            </a:r>
            <a:endParaRPr b="1" sz="1800">
              <a:solidFill>
                <a:schemeClr val="lt1"/>
              </a:solidFill>
              <a:latin typeface="Calibri"/>
              <a:ea typeface="Calibri"/>
              <a:cs typeface="Calibri"/>
              <a:sym typeface="Calibri"/>
            </a:endParaRPr>
          </a:p>
        </p:txBody>
      </p:sp>
      <p:sp>
        <p:nvSpPr>
          <p:cNvPr id="1469" name="Google Shape;1469;p59"/>
          <p:cNvSpPr txBox="1"/>
          <p:nvPr/>
        </p:nvSpPr>
        <p:spPr>
          <a:xfrm>
            <a:off x="1494831" y="4821933"/>
            <a:ext cx="90792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fr-FR" sz="1800">
                <a:solidFill>
                  <a:schemeClr val="dk1"/>
                </a:solidFill>
                <a:latin typeface="Arial"/>
                <a:ea typeface="Arial"/>
                <a:cs typeface="Arial"/>
                <a:sym typeface="Arial"/>
              </a:rPr>
              <a:t>Les réactifs sont:</a:t>
            </a:r>
            <a:r>
              <a:rPr lang="fr-FR" sz="1800">
                <a:solidFill>
                  <a:schemeClr val="dk1"/>
                </a:solidFill>
                <a:latin typeface="Arial"/>
                <a:ea typeface="Arial"/>
                <a:cs typeface="Arial"/>
                <a:sym typeface="Arial"/>
              </a:rPr>
              <a:t>………………et………………..</a:t>
            </a:r>
            <a:r>
              <a:rPr b="0" i="0" lang="fr-FR" sz="1800">
                <a:solidFill>
                  <a:schemeClr val="dk1"/>
                </a:solidFill>
                <a:latin typeface="Calibri"/>
                <a:ea typeface="Calibri"/>
                <a:cs typeface="Calibri"/>
                <a:sym typeface="Calibri"/>
              </a:rPr>
              <a:t>.</a:t>
            </a:r>
            <a:endParaRPr/>
          </a:p>
        </p:txBody>
      </p:sp>
      <p:sp>
        <p:nvSpPr>
          <p:cNvPr id="1470" name="Google Shape;1470;p59"/>
          <p:cNvSpPr txBox="1"/>
          <p:nvPr/>
        </p:nvSpPr>
        <p:spPr>
          <a:xfrm>
            <a:off x="1459943" y="5220962"/>
            <a:ext cx="90792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Arial"/>
                <a:ea typeface="Arial"/>
                <a:cs typeface="Arial"/>
                <a:sym typeface="Arial"/>
              </a:rPr>
              <a:t>Les produits sont:………………et………………..</a:t>
            </a:r>
            <a:r>
              <a:rPr lang="fr-FR" sz="1800">
                <a:solidFill>
                  <a:schemeClr val="dk1"/>
                </a:solidFill>
                <a:latin typeface="Calibri"/>
                <a:ea typeface="Calibri"/>
                <a:cs typeface="Calibri"/>
                <a:sym typeface="Calibri"/>
              </a:rPr>
              <a:t>.</a:t>
            </a:r>
            <a:endParaRPr/>
          </a:p>
        </p:txBody>
      </p:sp>
      <p:sp>
        <p:nvSpPr>
          <p:cNvPr id="1471" name="Google Shape;1471;p59"/>
          <p:cNvSpPr txBox="1"/>
          <p:nvPr/>
        </p:nvSpPr>
        <p:spPr>
          <a:xfrm>
            <a:off x="1455175" y="5602810"/>
            <a:ext cx="907926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Arial"/>
                <a:ea typeface="Arial"/>
                <a:cs typeface="Arial"/>
                <a:sym typeface="Arial"/>
              </a:rPr>
              <a:t>La reaction chimique est modélisée par l’équation littérale:………+……       …… + ……</a:t>
            </a:r>
            <a:endParaRPr sz="1800">
              <a:solidFill>
                <a:schemeClr val="dk1"/>
              </a:solidFill>
              <a:latin typeface="Calibri"/>
              <a:ea typeface="Calibri"/>
              <a:cs typeface="Calibri"/>
              <a:sym typeface="Calibri"/>
            </a:endParaRPr>
          </a:p>
        </p:txBody>
      </p:sp>
      <p:cxnSp>
        <p:nvCxnSpPr>
          <p:cNvPr id="1472" name="Google Shape;1472;p59"/>
          <p:cNvCxnSpPr/>
          <p:nvPr/>
        </p:nvCxnSpPr>
        <p:spPr>
          <a:xfrm>
            <a:off x="8795588" y="5820697"/>
            <a:ext cx="289418" cy="0"/>
          </a:xfrm>
          <a:prstGeom prst="straightConnector1">
            <a:avLst/>
          </a:prstGeom>
          <a:noFill/>
          <a:ln cap="flat" cmpd="sng" w="19050">
            <a:solidFill>
              <a:schemeClr val="dk1"/>
            </a:solidFill>
            <a:prstDash val="solid"/>
            <a:miter lim="800000"/>
            <a:headEnd len="sm" w="sm" type="none"/>
            <a:tailEnd len="med" w="med" type="triangl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15" name="Shape 615"/>
        <p:cNvGrpSpPr/>
        <p:nvPr/>
      </p:nvGrpSpPr>
      <p:grpSpPr>
        <a:xfrm>
          <a:off x="0" y="0"/>
          <a:ext cx="0" cy="0"/>
          <a:chOff x="0" y="0"/>
          <a:chExt cx="0" cy="0"/>
        </a:xfrm>
      </p:grpSpPr>
      <p:sp>
        <p:nvSpPr>
          <p:cNvPr id="616" name="Google Shape;616;p6"/>
          <p:cNvSpPr/>
          <p:nvPr/>
        </p:nvSpPr>
        <p:spPr>
          <a:xfrm>
            <a:off x="2110915" y="1103970"/>
            <a:ext cx="7970171" cy="5009540"/>
          </a:xfrm>
          <a:prstGeom prst="rect">
            <a:avLst/>
          </a:prstGeom>
          <a:solidFill>
            <a:srgbClr val="E3EEF2"/>
          </a:solidFill>
          <a:ln>
            <a:noFill/>
          </a:ln>
        </p:spPr>
        <p:txBody>
          <a:bodyPr anchorCtr="1" anchor="ctr" bIns="45675" lIns="91425" spcFirstLastPara="1" rIns="91425" wrap="square" tIns="45675">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617" name="Google Shape;617;p6"/>
          <p:cNvSpPr/>
          <p:nvPr/>
        </p:nvSpPr>
        <p:spPr>
          <a:xfrm>
            <a:off x="963315" y="165262"/>
            <a:ext cx="3947196" cy="584801"/>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Structure de la séance</a:t>
            </a:r>
            <a:endParaRPr sz="1467">
              <a:solidFill>
                <a:srgbClr val="000000"/>
              </a:solidFill>
              <a:latin typeface="Arial"/>
              <a:ea typeface="Arial"/>
              <a:cs typeface="Arial"/>
              <a:sym typeface="Arial"/>
            </a:endParaRPr>
          </a:p>
        </p:txBody>
      </p:sp>
      <p:pic>
        <p:nvPicPr>
          <p:cNvPr descr="Image générée" id="618" name="Google Shape;618;p6"/>
          <p:cNvPicPr preferRelativeResize="0"/>
          <p:nvPr/>
        </p:nvPicPr>
        <p:blipFill rotWithShape="1">
          <a:blip r:embed="rId3">
            <a:alphaModFix/>
          </a:blip>
          <a:srcRect b="10678" l="0" r="0" t="11064"/>
          <a:stretch/>
        </p:blipFill>
        <p:spPr>
          <a:xfrm>
            <a:off x="220262" y="30483"/>
            <a:ext cx="727815" cy="854359"/>
          </a:xfrm>
          <a:prstGeom prst="rect">
            <a:avLst/>
          </a:prstGeom>
          <a:noFill/>
          <a:ln>
            <a:noFill/>
          </a:ln>
        </p:spPr>
      </p:pic>
      <p:grpSp>
        <p:nvGrpSpPr>
          <p:cNvPr id="619" name="Google Shape;619;p6"/>
          <p:cNvGrpSpPr/>
          <p:nvPr/>
        </p:nvGrpSpPr>
        <p:grpSpPr>
          <a:xfrm>
            <a:off x="2336946" y="1407978"/>
            <a:ext cx="7518111" cy="548005"/>
            <a:chOff x="1764463" y="1060636"/>
            <a:chExt cx="5638583" cy="411004"/>
          </a:xfrm>
        </p:grpSpPr>
        <p:sp>
          <p:nvSpPr>
            <p:cNvPr id="620" name="Google Shape;620;p6"/>
            <p:cNvSpPr/>
            <p:nvPr/>
          </p:nvSpPr>
          <p:spPr>
            <a:xfrm>
              <a:off x="1764463" y="111793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F9D7A2"/>
            </a:solidFill>
            <a:ln cap="flat" cmpd="sng" w="9525">
              <a:solidFill>
                <a:srgbClr val="F9D7A2"/>
              </a:solidFill>
              <a:prstDash val="solid"/>
              <a:round/>
              <a:headEnd len="sm" w="sm" type="none"/>
              <a:tailEnd len="sm" w="sm" type="none"/>
            </a:ln>
          </p:spPr>
          <p:txBody>
            <a:bodyPr anchorCtr="1" anchor="ctr" bIns="34250" lIns="68550" spcFirstLastPara="1" rIns="68550" wrap="square" tIns="34250">
              <a:noAutofit/>
            </a:bodyPr>
            <a:lstStyle/>
            <a:p>
              <a:pPr indent="0" lvl="0" marL="0" marR="0" rtl="0" algn="ctr">
                <a:spcBef>
                  <a:spcPts val="0"/>
                </a:spcBef>
                <a:spcAft>
                  <a:spcPts val="0"/>
                </a:spcAft>
                <a:buNone/>
              </a:pPr>
              <a:r>
                <a:rPr b="1" lang="fr-FR" sz="2133">
                  <a:solidFill>
                    <a:srgbClr val="FFFFFF"/>
                  </a:solidFill>
                  <a:latin typeface="Calibri"/>
                  <a:ea typeface="Calibri"/>
                  <a:cs typeface="Calibri"/>
                  <a:sym typeface="Calibri"/>
                </a:rPr>
                <a:t>1</a:t>
              </a:r>
              <a:endParaRPr/>
            </a:p>
          </p:txBody>
        </p:sp>
        <p:sp>
          <p:nvSpPr>
            <p:cNvPr id="621" name="Google Shape;621;p6"/>
            <p:cNvSpPr/>
            <p:nvPr/>
          </p:nvSpPr>
          <p:spPr>
            <a:xfrm>
              <a:off x="2156845" y="1060636"/>
              <a:ext cx="5246201" cy="411004"/>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F9D7A2"/>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622" name="Google Shape;622;p6"/>
            <p:cNvSpPr txBox="1"/>
            <p:nvPr/>
          </p:nvSpPr>
          <p:spPr>
            <a:xfrm>
              <a:off x="5743469" y="1123811"/>
              <a:ext cx="1216144" cy="346211"/>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10 min</a:t>
              </a:r>
              <a:endParaRPr b="1" sz="1467">
                <a:solidFill>
                  <a:srgbClr val="000000"/>
                </a:solidFill>
                <a:latin typeface="Arial"/>
                <a:ea typeface="Arial"/>
                <a:cs typeface="Arial"/>
                <a:sym typeface="Arial"/>
              </a:endParaRPr>
            </a:p>
          </p:txBody>
        </p:sp>
        <p:sp>
          <p:nvSpPr>
            <p:cNvPr id="623" name="Google Shape;623;p6"/>
            <p:cNvSpPr/>
            <p:nvPr/>
          </p:nvSpPr>
          <p:spPr>
            <a:xfrm>
              <a:off x="6987777" y="1071289"/>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9D7A2"/>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624" name="Google Shape;624;p6"/>
            <p:cNvSpPr txBox="1"/>
            <p:nvPr/>
          </p:nvSpPr>
          <p:spPr>
            <a:xfrm>
              <a:off x="2214439" y="1112833"/>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Ouverture de la séance</a:t>
              </a:r>
              <a:endParaRPr/>
            </a:p>
          </p:txBody>
        </p:sp>
      </p:grpSp>
      <p:sp>
        <p:nvSpPr>
          <p:cNvPr id="625" name="Google Shape;625;p6"/>
          <p:cNvSpPr/>
          <p:nvPr/>
        </p:nvSpPr>
        <p:spPr>
          <a:xfrm>
            <a:off x="2336945" y="2310757"/>
            <a:ext cx="395203" cy="395203"/>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chemeClr val="accent5"/>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2</a:t>
            </a:r>
            <a:endParaRPr sz="1467">
              <a:solidFill>
                <a:srgbClr val="000000"/>
              </a:solidFill>
              <a:latin typeface="Arial"/>
              <a:ea typeface="Arial"/>
              <a:cs typeface="Arial"/>
              <a:sym typeface="Arial"/>
            </a:endParaRPr>
          </a:p>
        </p:txBody>
      </p:sp>
      <p:sp>
        <p:nvSpPr>
          <p:cNvPr id="626" name="Google Shape;626;p6"/>
          <p:cNvSpPr/>
          <p:nvPr/>
        </p:nvSpPr>
        <p:spPr>
          <a:xfrm>
            <a:off x="2860122" y="2234356"/>
            <a:ext cx="6994935" cy="548005"/>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chemeClr val="accent5"/>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627" name="Google Shape;627;p6"/>
          <p:cNvSpPr txBox="1"/>
          <p:nvPr/>
        </p:nvSpPr>
        <p:spPr>
          <a:xfrm>
            <a:off x="7642287" y="2318590"/>
            <a:ext cx="1621525" cy="461614"/>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10 min</a:t>
            </a:r>
            <a:endParaRPr b="1" sz="1467">
              <a:solidFill>
                <a:srgbClr val="000000"/>
              </a:solidFill>
              <a:latin typeface="Arial"/>
              <a:ea typeface="Arial"/>
              <a:cs typeface="Arial"/>
              <a:sym typeface="Arial"/>
            </a:endParaRPr>
          </a:p>
        </p:txBody>
      </p:sp>
      <p:sp>
        <p:nvSpPr>
          <p:cNvPr id="628" name="Google Shape;628;p6"/>
          <p:cNvSpPr/>
          <p:nvPr/>
        </p:nvSpPr>
        <p:spPr>
          <a:xfrm>
            <a:off x="9301364" y="2248560"/>
            <a:ext cx="519597" cy="519597"/>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629" name="Google Shape;629;p6"/>
          <p:cNvSpPr txBox="1"/>
          <p:nvPr/>
        </p:nvSpPr>
        <p:spPr>
          <a:xfrm>
            <a:off x="2930042" y="2318590"/>
            <a:ext cx="5296572" cy="46161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Modelage</a:t>
            </a:r>
            <a:endParaRPr/>
          </a:p>
        </p:txBody>
      </p:sp>
      <p:grpSp>
        <p:nvGrpSpPr>
          <p:cNvPr id="630" name="Google Shape;630;p6"/>
          <p:cNvGrpSpPr/>
          <p:nvPr/>
        </p:nvGrpSpPr>
        <p:grpSpPr>
          <a:xfrm>
            <a:off x="2336946" y="3060734"/>
            <a:ext cx="7518111" cy="548005"/>
            <a:chOff x="1764463" y="1060636"/>
            <a:chExt cx="5638583" cy="411004"/>
          </a:xfrm>
        </p:grpSpPr>
        <p:sp>
          <p:nvSpPr>
            <p:cNvPr id="631" name="Google Shape;631;p6"/>
            <p:cNvSpPr/>
            <p:nvPr/>
          </p:nvSpPr>
          <p:spPr>
            <a:xfrm>
              <a:off x="1764463" y="111793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0F9ED5"/>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3</a:t>
              </a:r>
              <a:endParaRPr sz="1467">
                <a:solidFill>
                  <a:srgbClr val="000000"/>
                </a:solidFill>
                <a:latin typeface="Arial"/>
                <a:ea typeface="Arial"/>
                <a:cs typeface="Arial"/>
                <a:sym typeface="Arial"/>
              </a:endParaRPr>
            </a:p>
          </p:txBody>
        </p:sp>
        <p:sp>
          <p:nvSpPr>
            <p:cNvPr id="632" name="Google Shape;632;p6"/>
            <p:cNvSpPr/>
            <p:nvPr/>
          </p:nvSpPr>
          <p:spPr>
            <a:xfrm>
              <a:off x="2156845" y="1060636"/>
              <a:ext cx="5246201" cy="411004"/>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0F9ED5"/>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633" name="Google Shape;633;p6"/>
            <p:cNvSpPr txBox="1"/>
            <p:nvPr/>
          </p:nvSpPr>
          <p:spPr>
            <a:xfrm>
              <a:off x="5743469" y="1123811"/>
              <a:ext cx="1216144" cy="346211"/>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10 min</a:t>
              </a:r>
              <a:endParaRPr b="1" sz="1467">
                <a:solidFill>
                  <a:srgbClr val="000000"/>
                </a:solidFill>
                <a:latin typeface="Arial"/>
                <a:ea typeface="Arial"/>
                <a:cs typeface="Arial"/>
                <a:sym typeface="Arial"/>
              </a:endParaRPr>
            </a:p>
          </p:txBody>
        </p:sp>
        <p:sp>
          <p:nvSpPr>
            <p:cNvPr id="634" name="Google Shape;634;p6"/>
            <p:cNvSpPr/>
            <p:nvPr/>
          </p:nvSpPr>
          <p:spPr>
            <a:xfrm>
              <a:off x="6987777" y="1071289"/>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635" name="Google Shape;635;p6"/>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Pratique collective  </a:t>
              </a:r>
              <a:endParaRPr/>
            </a:p>
          </p:txBody>
        </p:sp>
      </p:grpSp>
      <p:grpSp>
        <p:nvGrpSpPr>
          <p:cNvPr id="636" name="Google Shape;636;p6"/>
          <p:cNvGrpSpPr/>
          <p:nvPr/>
        </p:nvGrpSpPr>
        <p:grpSpPr>
          <a:xfrm>
            <a:off x="2336946" y="3887114"/>
            <a:ext cx="7518111" cy="548005"/>
            <a:chOff x="1764463" y="1060636"/>
            <a:chExt cx="5638583" cy="411004"/>
          </a:xfrm>
        </p:grpSpPr>
        <p:sp>
          <p:nvSpPr>
            <p:cNvPr id="637" name="Google Shape;637;p6"/>
            <p:cNvSpPr/>
            <p:nvPr/>
          </p:nvSpPr>
          <p:spPr>
            <a:xfrm>
              <a:off x="1764463" y="111793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0070C0"/>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4</a:t>
              </a:r>
              <a:endParaRPr sz="1467">
                <a:solidFill>
                  <a:srgbClr val="000000"/>
                </a:solidFill>
                <a:latin typeface="Arial"/>
                <a:ea typeface="Arial"/>
                <a:cs typeface="Arial"/>
                <a:sym typeface="Arial"/>
              </a:endParaRPr>
            </a:p>
          </p:txBody>
        </p:sp>
        <p:sp>
          <p:nvSpPr>
            <p:cNvPr id="638" name="Google Shape;638;p6"/>
            <p:cNvSpPr/>
            <p:nvPr/>
          </p:nvSpPr>
          <p:spPr>
            <a:xfrm>
              <a:off x="2156845" y="1060636"/>
              <a:ext cx="5246201" cy="411004"/>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0070C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639" name="Google Shape;639;p6"/>
            <p:cNvSpPr txBox="1"/>
            <p:nvPr/>
          </p:nvSpPr>
          <p:spPr>
            <a:xfrm>
              <a:off x="5743469" y="1123811"/>
              <a:ext cx="1216144" cy="346211"/>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15 min</a:t>
              </a:r>
              <a:endParaRPr b="1" sz="1467">
                <a:solidFill>
                  <a:srgbClr val="000000"/>
                </a:solidFill>
                <a:latin typeface="Arial"/>
                <a:ea typeface="Arial"/>
                <a:cs typeface="Arial"/>
                <a:sym typeface="Arial"/>
              </a:endParaRPr>
            </a:p>
          </p:txBody>
        </p:sp>
        <p:sp>
          <p:nvSpPr>
            <p:cNvPr id="640" name="Google Shape;640;p6"/>
            <p:cNvSpPr/>
            <p:nvPr/>
          </p:nvSpPr>
          <p:spPr>
            <a:xfrm>
              <a:off x="6987777" y="1071289"/>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641" name="Google Shape;641;p6"/>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Pratique en binôme</a:t>
              </a:r>
              <a:endParaRPr/>
            </a:p>
          </p:txBody>
        </p:sp>
      </p:grpSp>
      <p:grpSp>
        <p:nvGrpSpPr>
          <p:cNvPr id="642" name="Google Shape;642;p6"/>
          <p:cNvGrpSpPr/>
          <p:nvPr/>
        </p:nvGrpSpPr>
        <p:grpSpPr>
          <a:xfrm>
            <a:off x="2336946" y="4713491"/>
            <a:ext cx="7518111" cy="548005"/>
            <a:chOff x="1764463" y="1060636"/>
            <a:chExt cx="5638583" cy="411004"/>
          </a:xfrm>
        </p:grpSpPr>
        <p:sp>
          <p:nvSpPr>
            <p:cNvPr id="643" name="Google Shape;643;p6"/>
            <p:cNvSpPr/>
            <p:nvPr/>
          </p:nvSpPr>
          <p:spPr>
            <a:xfrm>
              <a:off x="1764463" y="111793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8BC145"/>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5</a:t>
              </a:r>
              <a:endParaRPr sz="1467">
                <a:solidFill>
                  <a:srgbClr val="000000"/>
                </a:solidFill>
                <a:latin typeface="Arial"/>
                <a:ea typeface="Arial"/>
                <a:cs typeface="Arial"/>
                <a:sym typeface="Arial"/>
              </a:endParaRPr>
            </a:p>
          </p:txBody>
        </p:sp>
        <p:sp>
          <p:nvSpPr>
            <p:cNvPr id="644" name="Google Shape;644;p6"/>
            <p:cNvSpPr/>
            <p:nvPr/>
          </p:nvSpPr>
          <p:spPr>
            <a:xfrm>
              <a:off x="2156845" y="1060636"/>
              <a:ext cx="5246201" cy="411004"/>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92D05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645" name="Google Shape;645;p6"/>
            <p:cNvSpPr txBox="1"/>
            <p:nvPr/>
          </p:nvSpPr>
          <p:spPr>
            <a:xfrm>
              <a:off x="5991640" y="1123811"/>
              <a:ext cx="967973" cy="346211"/>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10 min</a:t>
              </a:r>
              <a:endParaRPr b="1" sz="1467">
                <a:solidFill>
                  <a:srgbClr val="000000"/>
                </a:solidFill>
                <a:latin typeface="Arial"/>
                <a:ea typeface="Arial"/>
                <a:cs typeface="Arial"/>
                <a:sym typeface="Arial"/>
              </a:endParaRPr>
            </a:p>
          </p:txBody>
        </p:sp>
        <p:sp>
          <p:nvSpPr>
            <p:cNvPr id="646" name="Google Shape;646;p6"/>
            <p:cNvSpPr/>
            <p:nvPr/>
          </p:nvSpPr>
          <p:spPr>
            <a:xfrm>
              <a:off x="6987777" y="1071289"/>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647" name="Google Shape;647;p6"/>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Pratique autonome</a:t>
              </a:r>
              <a:endParaRPr/>
            </a:p>
          </p:txBody>
        </p:sp>
      </p:grpSp>
      <p:grpSp>
        <p:nvGrpSpPr>
          <p:cNvPr id="648" name="Google Shape;648;p6"/>
          <p:cNvGrpSpPr/>
          <p:nvPr/>
        </p:nvGrpSpPr>
        <p:grpSpPr>
          <a:xfrm>
            <a:off x="2336946" y="5539871"/>
            <a:ext cx="7518111" cy="548005"/>
            <a:chOff x="1764463" y="1060636"/>
            <a:chExt cx="5638583" cy="411004"/>
          </a:xfrm>
        </p:grpSpPr>
        <p:sp>
          <p:nvSpPr>
            <p:cNvPr id="649" name="Google Shape;649;p6"/>
            <p:cNvSpPr/>
            <p:nvPr/>
          </p:nvSpPr>
          <p:spPr>
            <a:xfrm>
              <a:off x="1764463" y="1117937"/>
              <a:ext cx="296402" cy="296402"/>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F9D7A2"/>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6</a:t>
              </a:r>
              <a:endParaRPr sz="1467">
                <a:solidFill>
                  <a:srgbClr val="000000"/>
                </a:solidFill>
                <a:latin typeface="Arial"/>
                <a:ea typeface="Arial"/>
                <a:cs typeface="Arial"/>
                <a:sym typeface="Arial"/>
              </a:endParaRPr>
            </a:p>
          </p:txBody>
        </p:sp>
        <p:sp>
          <p:nvSpPr>
            <p:cNvPr id="650" name="Google Shape;650;p6"/>
            <p:cNvSpPr/>
            <p:nvPr/>
          </p:nvSpPr>
          <p:spPr>
            <a:xfrm>
              <a:off x="2156845" y="1060636"/>
              <a:ext cx="5246201" cy="411004"/>
            </a:xfrm>
            <a:custGeom>
              <a:rect b="b" l="l" r="r" t="t"/>
              <a:pathLst>
                <a:path extrusionOk="0" h="120000" w="120000">
                  <a:moveTo>
                    <a:pt x="0" y="20000"/>
                  </a:move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F9D7A2"/>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651" name="Google Shape;651;p6"/>
            <p:cNvSpPr txBox="1"/>
            <p:nvPr/>
          </p:nvSpPr>
          <p:spPr>
            <a:xfrm>
              <a:off x="5991640" y="1123811"/>
              <a:ext cx="967973" cy="346211"/>
            </a:xfrm>
            <a:prstGeom prst="rect">
              <a:avLst/>
            </a:prstGeom>
            <a:noFill/>
            <a:ln>
              <a:noFill/>
            </a:ln>
          </p:spPr>
          <p:txBody>
            <a:bodyPr anchorCtr="0" anchor="t" bIns="45675" lIns="91425" spcFirstLastPara="1" rIns="91425" wrap="square" tIns="45675">
              <a:spAutoFit/>
            </a:bodyPr>
            <a:lstStyle/>
            <a:p>
              <a:pPr indent="0" lvl="0" marL="0" marR="0" rtl="0" algn="ctr">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5 min</a:t>
              </a:r>
              <a:endParaRPr b="1" sz="1467">
                <a:solidFill>
                  <a:srgbClr val="000000"/>
                </a:solidFill>
                <a:latin typeface="Arial"/>
                <a:ea typeface="Arial"/>
                <a:cs typeface="Arial"/>
                <a:sym typeface="Arial"/>
              </a:endParaRPr>
            </a:p>
          </p:txBody>
        </p:sp>
        <p:sp>
          <p:nvSpPr>
            <p:cNvPr id="652" name="Google Shape;652;p6"/>
            <p:cNvSpPr/>
            <p:nvPr/>
          </p:nvSpPr>
          <p:spPr>
            <a:xfrm>
              <a:off x="6987777" y="1071289"/>
              <a:ext cx="389698" cy="389698"/>
            </a:xfrm>
            <a:custGeom>
              <a:rect b="b" l="l" r="r" t="t"/>
              <a:pathLst>
                <a:path extrusionOk="0" h="120000" w="120000">
                  <a:moveTo>
                    <a:pt x="0" y="60000"/>
                  </a:move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4">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653" name="Google Shape;653;p6"/>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Poppins ExtraBold"/>
                  <a:ea typeface="Poppins ExtraBold"/>
                  <a:cs typeface="Poppins ExtraBold"/>
                  <a:sym typeface="Poppins ExtraBold"/>
                </a:rPr>
                <a:t>Clôture</a:t>
              </a:r>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B27096"/>
            </a:gs>
            <a:gs pos="75000">
              <a:srgbClr val="B27096">
                <a:alpha val="65882"/>
              </a:srgbClr>
            </a:gs>
            <a:gs pos="83000">
              <a:srgbClr val="B27096"/>
            </a:gs>
            <a:gs pos="100000">
              <a:srgbClr val="B27096"/>
            </a:gs>
          </a:gsLst>
          <a:lin ang="5400000" scaled="0"/>
        </a:gradFill>
      </p:bgPr>
    </p:bg>
    <p:spTree>
      <p:nvGrpSpPr>
        <p:cNvPr id="1476" name="Shape 1476"/>
        <p:cNvGrpSpPr/>
        <p:nvPr/>
      </p:nvGrpSpPr>
      <p:grpSpPr>
        <a:xfrm>
          <a:off x="0" y="0"/>
          <a:ext cx="0" cy="0"/>
          <a:chOff x="0" y="0"/>
          <a:chExt cx="0" cy="0"/>
        </a:xfrm>
      </p:grpSpPr>
      <p:sp>
        <p:nvSpPr>
          <p:cNvPr id="1477" name="Google Shape;1477;p60"/>
          <p:cNvSpPr txBox="1"/>
          <p:nvPr/>
        </p:nvSpPr>
        <p:spPr>
          <a:xfrm>
            <a:off x="482599" y="697141"/>
            <a:ext cx="11176000" cy="3048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i="1" lang="fr-FR" sz="1400">
                <a:solidFill>
                  <a:srgbClr val="A5A5A5"/>
                </a:solidFill>
                <a:latin typeface="Calibri"/>
                <a:ea typeface="Calibri"/>
                <a:cs typeface="Calibri"/>
                <a:sym typeface="Calibri"/>
              </a:rPr>
              <a:t>L’enseignant incite les élèves à réaliser les exercices à la maison et clore la séance.</a:t>
            </a:r>
            <a:endParaRPr/>
          </a:p>
        </p:txBody>
      </p:sp>
      <p:sp>
        <p:nvSpPr>
          <p:cNvPr id="1478" name="Google Shape;1478;p60"/>
          <p:cNvSpPr txBox="1"/>
          <p:nvPr/>
        </p:nvSpPr>
        <p:spPr>
          <a:xfrm>
            <a:off x="774699" y="177800"/>
            <a:ext cx="10591800" cy="5080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600">
                <a:solidFill>
                  <a:srgbClr val="A5A5A5"/>
                </a:solidFill>
                <a:latin typeface="Calibri"/>
                <a:ea typeface="Calibri"/>
                <a:cs typeface="Calibri"/>
                <a:sym typeface="Calibri"/>
              </a:rPr>
              <a:t>Voici les exercices à réaliser à la maison.</a:t>
            </a:r>
            <a:endParaRPr/>
          </a:p>
        </p:txBody>
      </p:sp>
      <p:sp>
        <p:nvSpPr>
          <p:cNvPr id="1479" name="Google Shape;1479;p60"/>
          <p:cNvSpPr txBox="1"/>
          <p:nvPr/>
        </p:nvSpPr>
        <p:spPr>
          <a:xfrm>
            <a:off x="2773486" y="2288927"/>
            <a:ext cx="6930900" cy="1569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3200">
                <a:solidFill>
                  <a:srgbClr val="0040C0"/>
                </a:solidFill>
                <a:latin typeface="Calibri"/>
                <a:ea typeface="Calibri"/>
                <a:cs typeface="Calibri"/>
                <a:sym typeface="Calibri"/>
              </a:rPr>
              <a:t>Exercice  3 page 43 ; </a:t>
            </a:r>
            <a:endParaRPr/>
          </a:p>
          <a:p>
            <a:pPr indent="0" lvl="0" marL="0" marR="0" rtl="0" algn="l">
              <a:spcBef>
                <a:spcPts val="0"/>
              </a:spcBef>
              <a:spcAft>
                <a:spcPts val="0"/>
              </a:spcAft>
              <a:buNone/>
            </a:pPr>
            <a:r>
              <a:rPr b="1" i="1" lang="fr-FR" sz="3200">
                <a:solidFill>
                  <a:srgbClr val="0040C0"/>
                </a:solidFill>
                <a:latin typeface="Calibri"/>
                <a:ea typeface="Calibri"/>
                <a:cs typeface="Calibri"/>
                <a:sym typeface="Calibri"/>
              </a:rPr>
              <a:t>Défi 1 page 45</a:t>
            </a:r>
            <a:endParaRPr/>
          </a:p>
          <a:p>
            <a:pPr indent="0" lvl="0" marL="0" marR="0" rtl="0" algn="l">
              <a:spcBef>
                <a:spcPts val="0"/>
              </a:spcBef>
              <a:spcAft>
                <a:spcPts val="0"/>
              </a:spcAft>
              <a:buNone/>
            </a:pPr>
            <a:r>
              <a:rPr b="1" i="1" lang="fr-FR" sz="3200">
                <a:solidFill>
                  <a:srgbClr val="0040C0"/>
                </a:solidFill>
                <a:latin typeface="Calibri"/>
                <a:ea typeface="Calibri"/>
                <a:cs typeface="Calibri"/>
                <a:sym typeface="Calibri"/>
              </a:rPr>
              <a:t>Exercice 1, devoir maison page 64</a:t>
            </a:r>
            <a:endParaRPr b="1" i="1" sz="3200">
              <a:solidFill>
                <a:srgbClr val="0040C0"/>
              </a:solidFill>
              <a:latin typeface="Calibri"/>
              <a:ea typeface="Calibri"/>
              <a:cs typeface="Calibri"/>
              <a:sym typeface="Calibri"/>
            </a:endParaRPr>
          </a:p>
        </p:txBody>
      </p:sp>
      <p:pic>
        <p:nvPicPr>
          <p:cNvPr id="1480" name="Google Shape;1480;p60"/>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1481" name="Google Shape;1481;p60"/>
          <p:cNvSpPr txBox="1"/>
          <p:nvPr/>
        </p:nvSpPr>
        <p:spPr>
          <a:xfrm>
            <a:off x="11757947" y="71000"/>
            <a:ext cx="365440" cy="369332"/>
          </a:xfrm>
          <a:prstGeom prst="rect">
            <a:avLst/>
          </a:prstGeom>
          <a:solidFill>
            <a:srgbClr val="F7C47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C</a:t>
            </a:r>
            <a:endParaRPr b="1" sz="1800">
              <a:solidFill>
                <a:schemeClr val="lt1"/>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9D7A2"/>
            </a:gs>
            <a:gs pos="35000">
              <a:srgbClr val="FFFFFF"/>
            </a:gs>
            <a:gs pos="100000">
              <a:srgbClr val="F6C374"/>
            </a:gs>
          </a:gsLst>
          <a:path path="circle">
            <a:fillToRect b="50%" l="50%" r="50%" t="50%"/>
          </a:path>
          <a:tileRect/>
        </a:gradFill>
      </p:bgPr>
    </p:bg>
    <p:spTree>
      <p:nvGrpSpPr>
        <p:cNvPr id="1485" name="Shape 1485"/>
        <p:cNvGrpSpPr/>
        <p:nvPr/>
      </p:nvGrpSpPr>
      <p:grpSpPr>
        <a:xfrm>
          <a:off x="0" y="0"/>
          <a:ext cx="0" cy="0"/>
          <a:chOff x="0" y="0"/>
          <a:chExt cx="0" cy="0"/>
        </a:xfrm>
      </p:grpSpPr>
      <p:grpSp>
        <p:nvGrpSpPr>
          <p:cNvPr id="1486" name="Google Shape;1486;p61"/>
          <p:cNvGrpSpPr/>
          <p:nvPr/>
        </p:nvGrpSpPr>
        <p:grpSpPr>
          <a:xfrm>
            <a:off x="812158" y="844906"/>
            <a:ext cx="10567685" cy="5198169"/>
            <a:chOff x="2184399" y="1402024"/>
            <a:chExt cx="7823200" cy="4942038"/>
          </a:xfrm>
        </p:grpSpPr>
        <p:sp>
          <p:nvSpPr>
            <p:cNvPr id="1487" name="Google Shape;1487;p61"/>
            <p:cNvSpPr/>
            <p:nvPr/>
          </p:nvSpPr>
          <p:spPr>
            <a:xfrm>
              <a:off x="2184399" y="1402024"/>
              <a:ext cx="7823200" cy="4942038"/>
            </a:xfrm>
            <a:prstGeom prst="roundRect">
              <a:avLst>
                <a:gd fmla="val 2665" name="adj"/>
              </a:avLst>
            </a:prstGeom>
            <a:solidFill>
              <a:srgbClr val="F9D7A2"/>
            </a:solidFill>
            <a:ln cap="flat" cmpd="sng" w="12700">
              <a:solidFill>
                <a:srgbClr val="F9D7A2"/>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488" name="Google Shape;1488;p61"/>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grpSp>
        <p:nvGrpSpPr>
          <p:cNvPr id="1489" name="Google Shape;1489;p61"/>
          <p:cNvGrpSpPr/>
          <p:nvPr/>
        </p:nvGrpSpPr>
        <p:grpSpPr>
          <a:xfrm>
            <a:off x="812159" y="829917"/>
            <a:ext cx="10567685" cy="5198169"/>
            <a:chOff x="2184400" y="1402025"/>
            <a:chExt cx="7823200" cy="4942038"/>
          </a:xfrm>
        </p:grpSpPr>
        <p:sp>
          <p:nvSpPr>
            <p:cNvPr id="1490" name="Google Shape;1490;p61"/>
            <p:cNvSpPr/>
            <p:nvPr/>
          </p:nvSpPr>
          <p:spPr>
            <a:xfrm>
              <a:off x="2184400" y="1402025"/>
              <a:ext cx="7823200" cy="4942038"/>
            </a:xfrm>
            <a:prstGeom prst="roundRect">
              <a:avLst>
                <a:gd fmla="val 2665" name="adj"/>
              </a:avLst>
            </a:prstGeom>
            <a:solidFill>
              <a:srgbClr val="F6C374"/>
            </a:solidFill>
            <a:ln cap="flat" cmpd="sng" w="12700">
              <a:solidFill>
                <a:srgbClr val="F6C374"/>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highlight>
                  <a:srgbClr val="FFFF00"/>
                </a:highlight>
                <a:latin typeface="Calibri"/>
                <a:ea typeface="Calibri"/>
                <a:cs typeface="Calibri"/>
                <a:sym typeface="Calibri"/>
              </a:endParaRPr>
            </a:p>
          </p:txBody>
        </p:sp>
        <p:sp>
          <p:nvSpPr>
            <p:cNvPr id="1491" name="Google Shape;1491;p61"/>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i="1" sz="4800">
                <a:solidFill>
                  <a:srgbClr val="000000"/>
                </a:solidFill>
                <a:latin typeface="Calibri"/>
                <a:ea typeface="Calibri"/>
                <a:cs typeface="Calibri"/>
                <a:sym typeface="Calibri"/>
              </a:endParaRPr>
            </a:p>
            <a:p>
              <a:pPr indent="0" lvl="0" marL="0" marR="0" rtl="0" algn="ctr">
                <a:spcBef>
                  <a:spcPts val="0"/>
                </a:spcBef>
                <a:spcAft>
                  <a:spcPts val="0"/>
                </a:spcAft>
                <a:buNone/>
              </a:pPr>
              <a:r>
                <a:rPr i="1" lang="fr-FR" sz="4800">
                  <a:solidFill>
                    <a:srgbClr val="000000"/>
                  </a:solidFill>
                  <a:latin typeface="Calibri"/>
                  <a:ea typeface="Calibri"/>
                  <a:cs typeface="Calibri"/>
                  <a:sym typeface="Calibri"/>
                </a:rPr>
                <a:t>A la prochaine séance!</a:t>
              </a:r>
              <a:endParaRPr/>
            </a:p>
          </p:txBody>
        </p:sp>
      </p:grpSp>
      <p:pic>
        <p:nvPicPr>
          <p:cNvPr id="1492" name="Google Shape;1492;p61"/>
          <p:cNvPicPr preferRelativeResize="0"/>
          <p:nvPr/>
        </p:nvPicPr>
        <p:blipFill rotWithShape="1">
          <a:blip r:embed="rId3">
            <a:alphaModFix/>
          </a:blip>
          <a:srcRect b="0" l="0" r="0" t="0"/>
          <a:stretch/>
        </p:blipFill>
        <p:spPr>
          <a:xfrm>
            <a:off x="4632837" y="1903731"/>
            <a:ext cx="2783680" cy="278368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9D7A2"/>
            </a:gs>
            <a:gs pos="35000">
              <a:srgbClr val="FFFFFF"/>
            </a:gs>
            <a:gs pos="100000">
              <a:srgbClr val="F6C374"/>
            </a:gs>
          </a:gsLst>
          <a:path path="circle">
            <a:fillToRect b="50%" l="50%" r="50%" t="50%"/>
          </a:path>
          <a:tileRect/>
        </a:gradFill>
      </p:bgPr>
    </p:bg>
    <p:spTree>
      <p:nvGrpSpPr>
        <p:cNvPr id="657" name="Shape 657"/>
        <p:cNvGrpSpPr/>
        <p:nvPr/>
      </p:nvGrpSpPr>
      <p:grpSpPr>
        <a:xfrm>
          <a:off x="0" y="0"/>
          <a:ext cx="0" cy="0"/>
          <a:chOff x="0" y="0"/>
          <a:chExt cx="0" cy="0"/>
        </a:xfrm>
      </p:grpSpPr>
      <p:grpSp>
        <p:nvGrpSpPr>
          <p:cNvPr id="658" name="Google Shape;658;p7"/>
          <p:cNvGrpSpPr/>
          <p:nvPr/>
        </p:nvGrpSpPr>
        <p:grpSpPr>
          <a:xfrm>
            <a:off x="812158" y="844906"/>
            <a:ext cx="10567685" cy="5198169"/>
            <a:chOff x="2184399" y="1402024"/>
            <a:chExt cx="7823200" cy="4942038"/>
          </a:xfrm>
        </p:grpSpPr>
        <p:sp>
          <p:nvSpPr>
            <p:cNvPr id="659" name="Google Shape;659;p7"/>
            <p:cNvSpPr/>
            <p:nvPr/>
          </p:nvSpPr>
          <p:spPr>
            <a:xfrm>
              <a:off x="2184399" y="1402024"/>
              <a:ext cx="7823200" cy="4942038"/>
            </a:xfrm>
            <a:prstGeom prst="roundRect">
              <a:avLst>
                <a:gd fmla="val 2665" name="adj"/>
              </a:avLst>
            </a:prstGeom>
            <a:solidFill>
              <a:srgbClr val="F9D7A2"/>
            </a:solidFill>
            <a:ln cap="flat" cmpd="sng" w="12700">
              <a:solidFill>
                <a:srgbClr val="F9D7A2"/>
              </a:solidFill>
              <a:prstDash val="solid"/>
              <a:miter lim="800000"/>
              <a:headEnd len="sm" w="sm" type="none"/>
              <a:tailEnd len="sm" w="sm" type="none"/>
            </a:ln>
            <a:effectLst>
              <a:outerShdw blurRad="63500" sx="102000" rotWithShape="0" algn="ctr" sy="102000">
                <a:srgbClr val="000000">
                  <a:alpha val="666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660" name="Google Shape;660;p7"/>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grpSp>
        <p:nvGrpSpPr>
          <p:cNvPr id="661" name="Google Shape;661;p7"/>
          <p:cNvGrpSpPr/>
          <p:nvPr/>
        </p:nvGrpSpPr>
        <p:grpSpPr>
          <a:xfrm>
            <a:off x="8796759" y="4917801"/>
            <a:ext cx="2425143" cy="936371"/>
            <a:chOff x="8796759" y="4917801"/>
            <a:chExt cx="2425142" cy="936370"/>
          </a:xfrm>
        </p:grpSpPr>
        <p:sp>
          <p:nvSpPr>
            <p:cNvPr id="662" name="Google Shape;662;p7"/>
            <p:cNvSpPr/>
            <p:nvPr/>
          </p:nvSpPr>
          <p:spPr>
            <a:xfrm>
              <a:off x="10285531" y="4917801"/>
              <a:ext cx="936370" cy="936370"/>
            </a:xfrm>
            <a:prstGeom prst="ellipse">
              <a:avLst/>
            </a:prstGeom>
            <a:blipFill rotWithShape="1">
              <a:blip r:embed="rId3">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663" name="Google Shape;663;p7"/>
            <p:cNvSpPr/>
            <p:nvPr/>
          </p:nvSpPr>
          <p:spPr>
            <a:xfrm>
              <a:off x="8796759" y="5060928"/>
              <a:ext cx="1569327" cy="65011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rPr b="1" lang="fr-FR" sz="3600">
                  <a:solidFill>
                    <a:srgbClr val="000000"/>
                  </a:solidFill>
                  <a:latin typeface="Calibri"/>
                  <a:ea typeface="Calibri"/>
                  <a:cs typeface="Calibri"/>
                  <a:sym typeface="Calibri"/>
                </a:rPr>
                <a:t>10 min</a:t>
              </a:r>
              <a:endParaRPr/>
            </a:p>
          </p:txBody>
        </p:sp>
      </p:grpSp>
      <p:sp>
        <p:nvSpPr>
          <p:cNvPr id="664" name="Google Shape;664;p7"/>
          <p:cNvSpPr txBox="1"/>
          <p:nvPr/>
        </p:nvSpPr>
        <p:spPr>
          <a:xfrm>
            <a:off x="3001618" y="3570099"/>
            <a:ext cx="7007087"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000000"/>
                </a:solidFill>
                <a:latin typeface="Calibri"/>
                <a:ea typeface="Calibri"/>
                <a:cs typeface="Calibri"/>
                <a:sym typeface="Calibri"/>
              </a:rPr>
              <a:t>Ouverture de la séance</a:t>
            </a:r>
            <a:endParaRPr/>
          </a:p>
        </p:txBody>
      </p:sp>
      <p:pic>
        <p:nvPicPr>
          <p:cNvPr id="665" name="Google Shape;665;p7"/>
          <p:cNvPicPr preferRelativeResize="0"/>
          <p:nvPr/>
        </p:nvPicPr>
        <p:blipFill rotWithShape="1">
          <a:blip r:embed="rId4">
            <a:alphaModFix/>
          </a:blip>
          <a:srcRect b="0" l="0" r="0" t="0"/>
          <a:stretch/>
        </p:blipFill>
        <p:spPr>
          <a:xfrm>
            <a:off x="4973623" y="1337871"/>
            <a:ext cx="2096135" cy="2158333"/>
          </a:xfrm>
          <a:prstGeom prst="rect">
            <a:avLst/>
          </a:prstGeom>
          <a:noFill/>
          <a:ln>
            <a:noFill/>
          </a:ln>
        </p:spPr>
      </p:pic>
      <p:pic>
        <p:nvPicPr>
          <p:cNvPr id="666" name="Google Shape;666;p7"/>
          <p:cNvPicPr preferRelativeResize="0"/>
          <p:nvPr/>
        </p:nvPicPr>
        <p:blipFill rotWithShape="1">
          <a:blip r:embed="rId5">
            <a:alphaModFix/>
          </a:blip>
          <a:srcRect b="0" l="0" r="0" t="0"/>
          <a:stretch/>
        </p:blipFill>
        <p:spPr>
          <a:xfrm>
            <a:off x="6261214" y="1609414"/>
            <a:ext cx="649253" cy="64925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0" name="Shape 670"/>
        <p:cNvGrpSpPr/>
        <p:nvPr/>
      </p:nvGrpSpPr>
      <p:grpSpPr>
        <a:xfrm>
          <a:off x="0" y="0"/>
          <a:ext cx="0" cy="0"/>
          <a:chOff x="0" y="0"/>
          <a:chExt cx="0" cy="0"/>
        </a:xfrm>
      </p:grpSpPr>
      <p:sp>
        <p:nvSpPr>
          <p:cNvPr id="671" name="Google Shape;671;p8"/>
          <p:cNvSpPr txBox="1"/>
          <p:nvPr>
            <p:ph idx="4294967295" type="title"/>
          </p:nvPr>
        </p:nvSpPr>
        <p:spPr>
          <a:xfrm>
            <a:off x="839893" y="216324"/>
            <a:ext cx="10160000" cy="47201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A5A5A5"/>
              </a:buClr>
              <a:buSzPts val="1600"/>
              <a:buFont typeface="Calibri"/>
              <a:buNone/>
            </a:pPr>
            <a:r>
              <a:rPr b="1" lang="fr-FR" sz="1600">
                <a:solidFill>
                  <a:srgbClr val="A5A5A5"/>
                </a:solidFill>
                <a:latin typeface="Calibri"/>
                <a:ea typeface="Calibri"/>
                <a:cs typeface="Calibri"/>
                <a:sym typeface="Calibri"/>
              </a:rPr>
              <a:t>Bonjour! Prêts pour démarrer notre séance? Allons-y!</a:t>
            </a:r>
            <a:endParaRPr/>
          </a:p>
        </p:txBody>
      </p:sp>
      <p:pic>
        <p:nvPicPr>
          <p:cNvPr descr="Une fusée Soyouz décolle vers l'ISS avec un Russe et un Américain à bord, fusée  qui décolle - heartfeltfuneralcompany.co.uk" id="672" name="Google Shape;672;p8"/>
          <p:cNvPicPr preferRelativeResize="0"/>
          <p:nvPr/>
        </p:nvPicPr>
        <p:blipFill rotWithShape="1">
          <a:blip r:embed="rId3">
            <a:alphaModFix/>
          </a:blip>
          <a:srcRect b="0" l="12628" r="42945" t="0"/>
          <a:stretch/>
        </p:blipFill>
        <p:spPr>
          <a:xfrm>
            <a:off x="3753501" y="1707546"/>
            <a:ext cx="4066495" cy="4029613"/>
          </a:xfrm>
          <a:prstGeom prst="ellipse">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6" name="Shape 676"/>
        <p:cNvGrpSpPr/>
        <p:nvPr/>
      </p:nvGrpSpPr>
      <p:grpSpPr>
        <a:xfrm>
          <a:off x="0" y="0"/>
          <a:ext cx="0" cy="0"/>
          <a:chOff x="0" y="0"/>
          <a:chExt cx="0" cy="0"/>
        </a:xfrm>
      </p:grpSpPr>
      <p:pic>
        <p:nvPicPr>
          <p:cNvPr descr="Une image contenant dessin humoristique, mammifère, illustration, clipart&#10;&#10;Le contenu généré par l’IA peut être incorrect." id="677" name="Google Shape;677;p9"/>
          <p:cNvPicPr preferRelativeResize="0"/>
          <p:nvPr/>
        </p:nvPicPr>
        <p:blipFill rotWithShape="1">
          <a:blip r:embed="rId3">
            <a:alphaModFix/>
          </a:blip>
          <a:srcRect b="0" l="0" r="0" t="0"/>
          <a:stretch/>
        </p:blipFill>
        <p:spPr>
          <a:xfrm>
            <a:off x="258073" y="1549840"/>
            <a:ext cx="4550664" cy="4550664"/>
          </a:xfrm>
          <a:prstGeom prst="rect">
            <a:avLst/>
          </a:prstGeom>
          <a:noFill/>
          <a:ln>
            <a:noFill/>
          </a:ln>
        </p:spPr>
      </p:pic>
      <p:grpSp>
        <p:nvGrpSpPr>
          <p:cNvPr id="678" name="Google Shape;678;p9"/>
          <p:cNvGrpSpPr/>
          <p:nvPr/>
        </p:nvGrpSpPr>
        <p:grpSpPr>
          <a:xfrm>
            <a:off x="4932835" y="1459304"/>
            <a:ext cx="6054377" cy="3711725"/>
            <a:chOff x="1715066" y="1103461"/>
            <a:chExt cx="5717724" cy="3124203"/>
          </a:xfrm>
        </p:grpSpPr>
        <p:sp>
          <p:nvSpPr>
            <p:cNvPr id="679" name="Google Shape;679;p9"/>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80" name="Google Shape;680;p9"/>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4705"/>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681" name="Google Shape;681;p9"/>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82" name="Google Shape;682;p9"/>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683" name="Google Shape;683;p9"/>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684" name="Google Shape;684;p9"/>
          <p:cNvSpPr txBox="1"/>
          <p:nvPr/>
        </p:nvSpPr>
        <p:spPr>
          <a:xfrm>
            <a:off x="4995540" y="2673553"/>
            <a:ext cx="5869201" cy="865878"/>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800" u="none" cap="none" strike="noStrike">
                <a:solidFill>
                  <a:srgbClr val="FFC000"/>
                </a:solidFill>
                <a:latin typeface="Arial"/>
                <a:ea typeface="Arial"/>
                <a:cs typeface="Arial"/>
                <a:sym typeface="Arial"/>
              </a:rPr>
              <a:t>Le rituel</a:t>
            </a:r>
            <a:endParaRPr/>
          </a:p>
        </p:txBody>
      </p:sp>
    </p:spTree>
  </p:cSld>
  <p:clrMapOvr>
    <a:masterClrMapping/>
  </p:clrMapOvr>
</p:sld>
</file>

<file path=ppt/theme/theme1.xml><?xml version="1.0" encoding="utf-8"?>
<a:theme xmlns:a="http://schemas.openxmlformats.org/drawingml/2006/main" xmlns:r="http://schemas.openxmlformats.org/officeDocument/2006/relationships" name="3_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2024-05-28T10:13:44Z</dcterms:created>
  <dc:creator>D_Abdellah</dc:creator>
</cp:coreProperties>
</file>