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84" r:id="rId4"/>
    <p:sldMasterId id="2147483701" r:id="rId5"/>
    <p:sldMasterId id="214748373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Lst>
  <p:sldSz cy="6858000" cx="12192000"/>
  <p:notesSz cx="6858000" cy="9144000"/>
  <p:embeddedFontLst>
    <p:embeddedFont>
      <p:font typeface="Dosis"/>
      <p:regular r:id="rId74"/>
      <p:bold r:id="rId75"/>
    </p:embeddedFont>
    <p:embeddedFont>
      <p:font typeface="Play"/>
      <p:regular r:id="rId76"/>
      <p:bold r:id="rId77"/>
    </p:embeddedFont>
    <p:embeddedFont>
      <p:font typeface="Bad Script"/>
      <p:regular r:id="rId78"/>
    </p:embeddedFont>
    <p:embeddedFont>
      <p:font typeface="Poppins ExtraBold"/>
      <p:bold r:id="rId79"/>
      <p:boldItalic r:id="rId8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1" roundtripDataSignature="AMtx7mjChWgJWDiP+j/G2XFFxtpA8qVa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80" Type="http://schemas.openxmlformats.org/officeDocument/2006/relationships/font" Target="fonts/PoppinsExtraBold-boldItalic.fntdata"/><Relationship Id="rId81"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31" Type="http://schemas.openxmlformats.org/officeDocument/2006/relationships/slide" Target="slides/slide24.xml"/><Relationship Id="rId75" Type="http://schemas.openxmlformats.org/officeDocument/2006/relationships/font" Target="fonts/Dosis-bold.fntdata"/><Relationship Id="rId30" Type="http://schemas.openxmlformats.org/officeDocument/2006/relationships/slide" Target="slides/slide23.xml"/><Relationship Id="rId74" Type="http://schemas.openxmlformats.org/officeDocument/2006/relationships/font" Target="fonts/Dosis-regular.fntdata"/><Relationship Id="rId33" Type="http://schemas.openxmlformats.org/officeDocument/2006/relationships/slide" Target="slides/slide26.xml"/><Relationship Id="rId77" Type="http://schemas.openxmlformats.org/officeDocument/2006/relationships/font" Target="fonts/Play-bold.fntdata"/><Relationship Id="rId32" Type="http://schemas.openxmlformats.org/officeDocument/2006/relationships/slide" Target="slides/slide25.xml"/><Relationship Id="rId76" Type="http://schemas.openxmlformats.org/officeDocument/2006/relationships/font" Target="fonts/Play-regular.fntdata"/><Relationship Id="rId35" Type="http://schemas.openxmlformats.org/officeDocument/2006/relationships/slide" Target="slides/slide28.xml"/><Relationship Id="rId79" Type="http://schemas.openxmlformats.org/officeDocument/2006/relationships/font" Target="fonts/PoppinsExtraBold-bold.fntdata"/><Relationship Id="rId34" Type="http://schemas.openxmlformats.org/officeDocument/2006/relationships/slide" Target="slides/slide27.xml"/><Relationship Id="rId78" Type="http://schemas.openxmlformats.org/officeDocument/2006/relationships/font" Target="fonts/BadScript-regular.fntdata"/><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2" name="Google Shape;65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 name="Google Shape;653;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2" name="Google Shape;82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3" name="Google Shape;83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4" name="Google Shape;84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6" name="Google Shape;85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5" name="Shape 865"/>
        <p:cNvGrpSpPr/>
        <p:nvPr/>
      </p:nvGrpSpPr>
      <p:grpSpPr>
        <a:xfrm>
          <a:off x="0" y="0"/>
          <a:ext cx="0" cy="0"/>
          <a:chOff x="0" y="0"/>
          <a:chExt cx="0" cy="0"/>
        </a:xfrm>
      </p:grpSpPr>
      <p:sp>
        <p:nvSpPr>
          <p:cNvPr id="866" name="Google Shape;86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7" name="Google Shape;86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9" name="Google Shape;87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0" name="Google Shape;89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2" name="Google Shape;90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7" name="Google Shape;91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1" name="Google Shape;93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674" name="Google Shape;67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6" name="Google Shape;94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8" name="Shape 958"/>
        <p:cNvGrpSpPr/>
        <p:nvPr/>
      </p:nvGrpSpPr>
      <p:grpSpPr>
        <a:xfrm>
          <a:off x="0" y="0"/>
          <a:ext cx="0" cy="0"/>
          <a:chOff x="0" y="0"/>
          <a:chExt cx="0" cy="0"/>
        </a:xfrm>
      </p:grpSpPr>
      <p:sp>
        <p:nvSpPr>
          <p:cNvPr id="959" name="Google Shape;959;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0" name="Google Shape;96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2" name="Shape 972"/>
        <p:cNvGrpSpPr/>
        <p:nvPr/>
      </p:nvGrpSpPr>
      <p:grpSpPr>
        <a:xfrm>
          <a:off x="0" y="0"/>
          <a:ext cx="0" cy="0"/>
          <a:chOff x="0" y="0"/>
          <a:chExt cx="0" cy="0"/>
        </a:xfrm>
      </p:grpSpPr>
      <p:sp>
        <p:nvSpPr>
          <p:cNvPr id="973" name="Google Shape;97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4" name="Google Shape;97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4" name="Google Shape;98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6" name="Google Shape;99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9" name="Google Shape;100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3" name="Google Shape;102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1" name="Shape 1031"/>
        <p:cNvGrpSpPr/>
        <p:nvPr/>
      </p:nvGrpSpPr>
      <p:grpSpPr>
        <a:xfrm>
          <a:off x="0" y="0"/>
          <a:ext cx="0" cy="0"/>
          <a:chOff x="0" y="0"/>
          <a:chExt cx="0" cy="0"/>
        </a:xfrm>
      </p:grpSpPr>
      <p:sp>
        <p:nvSpPr>
          <p:cNvPr id="1032" name="Google Shape;1032;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3" name="Google Shape;103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3" name="Google Shape;104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3" name="Shape 1053"/>
        <p:cNvGrpSpPr/>
        <p:nvPr/>
      </p:nvGrpSpPr>
      <p:grpSpPr>
        <a:xfrm>
          <a:off x="0" y="0"/>
          <a:ext cx="0" cy="0"/>
          <a:chOff x="0" y="0"/>
          <a:chExt cx="0" cy="0"/>
        </a:xfrm>
      </p:grpSpPr>
      <p:sp>
        <p:nvSpPr>
          <p:cNvPr id="1054" name="Google Shape;1054;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5" name="Google Shape;105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5" name="Google Shape;70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7" name="Google Shape;106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7" name="Google Shape;107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4" name="Shape 1084"/>
        <p:cNvGrpSpPr/>
        <p:nvPr/>
      </p:nvGrpSpPr>
      <p:grpSpPr>
        <a:xfrm>
          <a:off x="0" y="0"/>
          <a:ext cx="0" cy="0"/>
          <a:chOff x="0" y="0"/>
          <a:chExt cx="0" cy="0"/>
        </a:xfrm>
      </p:grpSpPr>
      <p:sp>
        <p:nvSpPr>
          <p:cNvPr id="1085" name="Google Shape;1085;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6" name="Google Shape;108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3" name="Shape 1103"/>
        <p:cNvGrpSpPr/>
        <p:nvPr/>
      </p:nvGrpSpPr>
      <p:grpSpPr>
        <a:xfrm>
          <a:off x="0" y="0"/>
          <a:ext cx="0" cy="0"/>
          <a:chOff x="0" y="0"/>
          <a:chExt cx="0" cy="0"/>
        </a:xfrm>
      </p:grpSpPr>
      <p:sp>
        <p:nvSpPr>
          <p:cNvPr id="1104" name="Google Shape;1104;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5" name="Google Shape;110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0" name="Shape 1120"/>
        <p:cNvGrpSpPr/>
        <p:nvPr/>
      </p:nvGrpSpPr>
      <p:grpSpPr>
        <a:xfrm>
          <a:off x="0" y="0"/>
          <a:ext cx="0" cy="0"/>
          <a:chOff x="0" y="0"/>
          <a:chExt cx="0" cy="0"/>
        </a:xfrm>
      </p:grpSpPr>
      <p:sp>
        <p:nvSpPr>
          <p:cNvPr id="1121" name="Google Shape;1121;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2" name="Google Shape;1122;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5" name="Shape 1135"/>
        <p:cNvGrpSpPr/>
        <p:nvPr/>
      </p:nvGrpSpPr>
      <p:grpSpPr>
        <a:xfrm>
          <a:off x="0" y="0"/>
          <a:ext cx="0" cy="0"/>
          <a:chOff x="0" y="0"/>
          <a:chExt cx="0" cy="0"/>
        </a:xfrm>
      </p:grpSpPr>
      <p:sp>
        <p:nvSpPr>
          <p:cNvPr id="1136" name="Google Shape;1136;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7" name="Google Shape;113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6" name="Google Shape;114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7" name="Google Shape;115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8" name="Google Shape;116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4" name="Google Shape;1184;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0" name="Google Shape;720;p4: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1" name="Google Shape;721;p4: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6" name="Shape 1196"/>
        <p:cNvGrpSpPr/>
        <p:nvPr/>
      </p:nvGrpSpPr>
      <p:grpSpPr>
        <a:xfrm>
          <a:off x="0" y="0"/>
          <a:ext cx="0" cy="0"/>
          <a:chOff x="0" y="0"/>
          <a:chExt cx="0" cy="0"/>
        </a:xfrm>
      </p:grpSpPr>
      <p:sp>
        <p:nvSpPr>
          <p:cNvPr id="1197" name="Google Shape;1197;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8" name="Google Shape;1198;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2" name="Shape 1212"/>
        <p:cNvGrpSpPr/>
        <p:nvPr/>
      </p:nvGrpSpPr>
      <p:grpSpPr>
        <a:xfrm>
          <a:off x="0" y="0"/>
          <a:ext cx="0" cy="0"/>
          <a:chOff x="0" y="0"/>
          <a:chExt cx="0" cy="0"/>
        </a:xfrm>
      </p:grpSpPr>
      <p:sp>
        <p:nvSpPr>
          <p:cNvPr id="1213" name="Google Shape;1213;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4" name="Google Shape;1214;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6" name="Shape 1226"/>
        <p:cNvGrpSpPr/>
        <p:nvPr/>
      </p:nvGrpSpPr>
      <p:grpSpPr>
        <a:xfrm>
          <a:off x="0" y="0"/>
          <a:ext cx="0" cy="0"/>
          <a:chOff x="0" y="0"/>
          <a:chExt cx="0" cy="0"/>
        </a:xfrm>
      </p:grpSpPr>
      <p:sp>
        <p:nvSpPr>
          <p:cNvPr id="1227" name="Google Shape;1227;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8" name="Google Shape;1228;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4" name="Google Shape;1244;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6" name="Shape 1256"/>
        <p:cNvGrpSpPr/>
        <p:nvPr/>
      </p:nvGrpSpPr>
      <p:grpSpPr>
        <a:xfrm>
          <a:off x="0" y="0"/>
          <a:ext cx="0" cy="0"/>
          <a:chOff x="0" y="0"/>
          <a:chExt cx="0" cy="0"/>
        </a:xfrm>
      </p:grpSpPr>
      <p:sp>
        <p:nvSpPr>
          <p:cNvPr id="1257" name="Google Shape;1257;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8" name="Google Shape;1258;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5" name="Shape 1275"/>
        <p:cNvGrpSpPr/>
        <p:nvPr/>
      </p:nvGrpSpPr>
      <p:grpSpPr>
        <a:xfrm>
          <a:off x="0" y="0"/>
          <a:ext cx="0" cy="0"/>
          <a:chOff x="0" y="0"/>
          <a:chExt cx="0" cy="0"/>
        </a:xfrm>
      </p:grpSpPr>
      <p:sp>
        <p:nvSpPr>
          <p:cNvPr id="1276" name="Google Shape;1276;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7" name="Google Shape;127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3" name="Shape 1293"/>
        <p:cNvGrpSpPr/>
        <p:nvPr/>
      </p:nvGrpSpPr>
      <p:grpSpPr>
        <a:xfrm>
          <a:off x="0" y="0"/>
          <a:ext cx="0" cy="0"/>
          <a:chOff x="0" y="0"/>
          <a:chExt cx="0" cy="0"/>
        </a:xfrm>
      </p:grpSpPr>
      <p:sp>
        <p:nvSpPr>
          <p:cNvPr id="1294" name="Google Shape;1294;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5" name="Google Shape;1295;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9" name="Shape 1309"/>
        <p:cNvGrpSpPr/>
        <p:nvPr/>
      </p:nvGrpSpPr>
      <p:grpSpPr>
        <a:xfrm>
          <a:off x="0" y="0"/>
          <a:ext cx="0" cy="0"/>
          <a:chOff x="0" y="0"/>
          <a:chExt cx="0" cy="0"/>
        </a:xfrm>
      </p:grpSpPr>
      <p:sp>
        <p:nvSpPr>
          <p:cNvPr id="1310" name="Google Shape;1310;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1" name="Google Shape;1311;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2" name="Shape 1332"/>
        <p:cNvGrpSpPr/>
        <p:nvPr/>
      </p:nvGrpSpPr>
      <p:grpSpPr>
        <a:xfrm>
          <a:off x="0" y="0"/>
          <a:ext cx="0" cy="0"/>
          <a:chOff x="0" y="0"/>
          <a:chExt cx="0" cy="0"/>
        </a:xfrm>
      </p:grpSpPr>
      <p:sp>
        <p:nvSpPr>
          <p:cNvPr id="1333" name="Google Shape;1333;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4" name="Google Shape;133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3" name="Shape 1353"/>
        <p:cNvGrpSpPr/>
        <p:nvPr/>
      </p:nvGrpSpPr>
      <p:grpSpPr>
        <a:xfrm>
          <a:off x="0" y="0"/>
          <a:ext cx="0" cy="0"/>
          <a:chOff x="0" y="0"/>
          <a:chExt cx="0" cy="0"/>
        </a:xfrm>
      </p:grpSpPr>
      <p:sp>
        <p:nvSpPr>
          <p:cNvPr id="1354" name="Google Shape;1354;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5" name="Google Shape;1355;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5" name="Google Shape;73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9" name="Shape 1369"/>
        <p:cNvGrpSpPr/>
        <p:nvPr/>
      </p:nvGrpSpPr>
      <p:grpSpPr>
        <a:xfrm>
          <a:off x="0" y="0"/>
          <a:ext cx="0" cy="0"/>
          <a:chOff x="0" y="0"/>
          <a:chExt cx="0" cy="0"/>
        </a:xfrm>
      </p:grpSpPr>
      <p:sp>
        <p:nvSpPr>
          <p:cNvPr id="1370" name="Google Shape;1370;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1" name="Google Shape;1371;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2" name="Shape 1382"/>
        <p:cNvGrpSpPr/>
        <p:nvPr/>
      </p:nvGrpSpPr>
      <p:grpSpPr>
        <a:xfrm>
          <a:off x="0" y="0"/>
          <a:ext cx="0" cy="0"/>
          <a:chOff x="0" y="0"/>
          <a:chExt cx="0" cy="0"/>
        </a:xfrm>
      </p:grpSpPr>
      <p:sp>
        <p:nvSpPr>
          <p:cNvPr id="1383" name="Google Shape;1383;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4" name="Google Shape;1384;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3" name="Shape 1393"/>
        <p:cNvGrpSpPr/>
        <p:nvPr/>
      </p:nvGrpSpPr>
      <p:grpSpPr>
        <a:xfrm>
          <a:off x="0" y="0"/>
          <a:ext cx="0" cy="0"/>
          <a:chOff x="0" y="0"/>
          <a:chExt cx="0" cy="0"/>
        </a:xfrm>
      </p:grpSpPr>
      <p:sp>
        <p:nvSpPr>
          <p:cNvPr id="1394" name="Google Shape;1394;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5" name="Google Shape;1395;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4" name="Shape 1404"/>
        <p:cNvGrpSpPr/>
        <p:nvPr/>
      </p:nvGrpSpPr>
      <p:grpSpPr>
        <a:xfrm>
          <a:off x="0" y="0"/>
          <a:ext cx="0" cy="0"/>
          <a:chOff x="0" y="0"/>
          <a:chExt cx="0" cy="0"/>
        </a:xfrm>
      </p:grpSpPr>
      <p:sp>
        <p:nvSpPr>
          <p:cNvPr id="1405" name="Google Shape;1405;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6" name="Google Shape;140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3" name="Shape 1423"/>
        <p:cNvGrpSpPr/>
        <p:nvPr/>
      </p:nvGrpSpPr>
      <p:grpSpPr>
        <a:xfrm>
          <a:off x="0" y="0"/>
          <a:ext cx="0" cy="0"/>
          <a:chOff x="0" y="0"/>
          <a:chExt cx="0" cy="0"/>
        </a:xfrm>
      </p:grpSpPr>
      <p:sp>
        <p:nvSpPr>
          <p:cNvPr id="1424" name="Google Shape;1424;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5" name="Google Shape;1425;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2" name="Shape 1442"/>
        <p:cNvGrpSpPr/>
        <p:nvPr/>
      </p:nvGrpSpPr>
      <p:grpSpPr>
        <a:xfrm>
          <a:off x="0" y="0"/>
          <a:ext cx="0" cy="0"/>
          <a:chOff x="0" y="0"/>
          <a:chExt cx="0" cy="0"/>
        </a:xfrm>
      </p:grpSpPr>
      <p:sp>
        <p:nvSpPr>
          <p:cNvPr id="1443" name="Google Shape;1443;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4" name="Google Shape;1444;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1" name="Shape 1461"/>
        <p:cNvGrpSpPr/>
        <p:nvPr/>
      </p:nvGrpSpPr>
      <p:grpSpPr>
        <a:xfrm>
          <a:off x="0" y="0"/>
          <a:ext cx="0" cy="0"/>
          <a:chOff x="0" y="0"/>
          <a:chExt cx="0" cy="0"/>
        </a:xfrm>
      </p:grpSpPr>
      <p:sp>
        <p:nvSpPr>
          <p:cNvPr id="1462" name="Google Shape;1462;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3" name="Google Shape;1463;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2" name="Shape 1472"/>
        <p:cNvGrpSpPr/>
        <p:nvPr/>
      </p:nvGrpSpPr>
      <p:grpSpPr>
        <a:xfrm>
          <a:off x="0" y="0"/>
          <a:ext cx="0" cy="0"/>
          <a:chOff x="0" y="0"/>
          <a:chExt cx="0" cy="0"/>
        </a:xfrm>
      </p:grpSpPr>
      <p:sp>
        <p:nvSpPr>
          <p:cNvPr id="1473" name="Google Shape;1473;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4" name="Google Shape;1474;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4" name="Shape 1484"/>
        <p:cNvGrpSpPr/>
        <p:nvPr/>
      </p:nvGrpSpPr>
      <p:grpSpPr>
        <a:xfrm>
          <a:off x="0" y="0"/>
          <a:ext cx="0" cy="0"/>
          <a:chOff x="0" y="0"/>
          <a:chExt cx="0" cy="0"/>
        </a:xfrm>
      </p:grpSpPr>
      <p:sp>
        <p:nvSpPr>
          <p:cNvPr id="1485" name="Google Shape;1485;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6" name="Google Shape;1486;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7" name="Shape 1497"/>
        <p:cNvGrpSpPr/>
        <p:nvPr/>
      </p:nvGrpSpPr>
      <p:grpSpPr>
        <a:xfrm>
          <a:off x="0" y="0"/>
          <a:ext cx="0" cy="0"/>
          <a:chOff x="0" y="0"/>
          <a:chExt cx="0" cy="0"/>
        </a:xfrm>
      </p:grpSpPr>
      <p:sp>
        <p:nvSpPr>
          <p:cNvPr id="1498" name="Google Shape;1498;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9" name="Google Shape;1499;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8" name="Google Shape;748;p6: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9" name="Google Shape;749;p6: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5" name="Shape 1515"/>
        <p:cNvGrpSpPr/>
        <p:nvPr/>
      </p:nvGrpSpPr>
      <p:grpSpPr>
        <a:xfrm>
          <a:off x="0" y="0"/>
          <a:ext cx="0" cy="0"/>
          <a:chOff x="0" y="0"/>
          <a:chExt cx="0" cy="0"/>
        </a:xfrm>
      </p:grpSpPr>
      <p:sp>
        <p:nvSpPr>
          <p:cNvPr id="1516" name="Google Shape;1516;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7" name="Google Shape;1517;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8" name="Shape 1528"/>
        <p:cNvGrpSpPr/>
        <p:nvPr/>
      </p:nvGrpSpPr>
      <p:grpSpPr>
        <a:xfrm>
          <a:off x="0" y="0"/>
          <a:ext cx="0" cy="0"/>
          <a:chOff x="0" y="0"/>
          <a:chExt cx="0" cy="0"/>
        </a:xfrm>
      </p:grpSpPr>
      <p:sp>
        <p:nvSpPr>
          <p:cNvPr id="1529" name="Google Shape;1529;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0" name="Google Shape;1530;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7" name="Shape 1537"/>
        <p:cNvGrpSpPr/>
        <p:nvPr/>
      </p:nvGrpSpPr>
      <p:grpSpPr>
        <a:xfrm>
          <a:off x="0" y="0"/>
          <a:ext cx="0" cy="0"/>
          <a:chOff x="0" y="0"/>
          <a:chExt cx="0" cy="0"/>
        </a:xfrm>
      </p:grpSpPr>
      <p:sp>
        <p:nvSpPr>
          <p:cNvPr id="1538" name="Google Shape;1538;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9" name="Google Shape;1539;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5" name="Shape 1545"/>
        <p:cNvGrpSpPr/>
        <p:nvPr/>
      </p:nvGrpSpPr>
      <p:grpSpPr>
        <a:xfrm>
          <a:off x="0" y="0"/>
          <a:ext cx="0" cy="0"/>
          <a:chOff x="0" y="0"/>
          <a:chExt cx="0" cy="0"/>
        </a:xfrm>
      </p:grpSpPr>
      <p:sp>
        <p:nvSpPr>
          <p:cNvPr id="1546" name="Google Shape;1546;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7" name="Google Shape;1547;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7" name="Shape 1557"/>
        <p:cNvGrpSpPr/>
        <p:nvPr/>
      </p:nvGrpSpPr>
      <p:grpSpPr>
        <a:xfrm>
          <a:off x="0" y="0"/>
          <a:ext cx="0" cy="0"/>
          <a:chOff x="0" y="0"/>
          <a:chExt cx="0" cy="0"/>
        </a:xfrm>
      </p:grpSpPr>
      <p:sp>
        <p:nvSpPr>
          <p:cNvPr id="1558" name="Google Shape;1558;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9" name="Google Shape;1559;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0" name="Google Shape;1560;p6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4" name="Shape 1584"/>
        <p:cNvGrpSpPr/>
        <p:nvPr/>
      </p:nvGrpSpPr>
      <p:grpSpPr>
        <a:xfrm>
          <a:off x="0" y="0"/>
          <a:ext cx="0" cy="0"/>
          <a:chOff x="0" y="0"/>
          <a:chExt cx="0" cy="0"/>
        </a:xfrm>
      </p:grpSpPr>
      <p:sp>
        <p:nvSpPr>
          <p:cNvPr id="1585" name="Google Shape;1585;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6" name="Google Shape;1586;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3" name="Shape 1593"/>
        <p:cNvGrpSpPr/>
        <p:nvPr/>
      </p:nvGrpSpPr>
      <p:grpSpPr>
        <a:xfrm>
          <a:off x="0" y="0"/>
          <a:ext cx="0" cy="0"/>
          <a:chOff x="0" y="0"/>
          <a:chExt cx="0" cy="0"/>
        </a:xfrm>
      </p:grpSpPr>
      <p:sp>
        <p:nvSpPr>
          <p:cNvPr id="1594" name="Google Shape;1594;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5" name="Google Shape;1595;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1" name="Google Shape;79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4" name="Google Shape;80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0" name="Google Shape;81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3.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0.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4.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4.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9" name="Shape 79"/>
        <p:cNvGrpSpPr/>
        <p:nvPr/>
      </p:nvGrpSpPr>
      <p:grpSpPr>
        <a:xfrm>
          <a:off x="0" y="0"/>
          <a:ext cx="0" cy="0"/>
          <a:chOff x="0" y="0"/>
          <a:chExt cx="0" cy="0"/>
        </a:xfrm>
      </p:grpSpPr>
      <p:sp>
        <p:nvSpPr>
          <p:cNvPr id="80" name="Google Shape;80;p8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629" name="Shape 629"/>
        <p:cNvGrpSpPr/>
        <p:nvPr/>
      </p:nvGrpSpPr>
      <p:grpSpPr>
        <a:xfrm>
          <a:off x="0" y="0"/>
          <a:ext cx="0" cy="0"/>
          <a:chOff x="0" y="0"/>
          <a:chExt cx="0" cy="0"/>
        </a:xfrm>
      </p:grpSpPr>
      <p:sp>
        <p:nvSpPr>
          <p:cNvPr id="630" name="Google Shape;630;p142"/>
          <p:cNvSpPr/>
          <p:nvPr/>
        </p:nvSpPr>
        <p:spPr>
          <a:xfrm>
            <a:off x="0" y="-38038"/>
            <a:ext cx="12192000" cy="68579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631" name="Google Shape;631;p142"/>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632" name="Google Shape;632;p142"/>
          <p:cNvSpPr txBox="1"/>
          <p:nvPr>
            <p:ph type="title"/>
          </p:nvPr>
        </p:nvSpPr>
        <p:spPr>
          <a:xfrm>
            <a:off x="1015448" y="195950"/>
            <a:ext cx="10161105" cy="470623"/>
          </a:xfrm>
          <a:prstGeom prst="rect">
            <a:avLst/>
          </a:prstGeom>
          <a:noFill/>
          <a:ln>
            <a:noFill/>
          </a:ln>
        </p:spPr>
        <p:txBody>
          <a:bodyPr anchorCtr="0" anchor="t" bIns="45700" lIns="91400" spcFirstLastPara="1" rIns="91400" wrap="square" tIns="45700">
            <a:noAutofit/>
          </a:bodyPr>
          <a:lstStyle>
            <a:lvl1pPr lvl="0" marR="0" rtl="0" algn="l">
              <a:lnSpc>
                <a:spcPct val="90000"/>
              </a:lnSpc>
              <a:spcBef>
                <a:spcPts val="0"/>
              </a:spcBef>
              <a:spcAft>
                <a:spcPts val="0"/>
              </a:spcAft>
              <a:buClr>
                <a:srgbClr val="757070"/>
              </a:buClr>
              <a:buSzPts val="2000"/>
              <a:buFont typeface="Calibri"/>
              <a:buNone/>
              <a:defRPr b="1" i="0" sz="200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33" name="Google Shape;633;p142"/>
          <p:cNvSpPr txBox="1"/>
          <p:nvPr>
            <p:ph idx="1" type="body"/>
          </p:nvPr>
        </p:nvSpPr>
        <p:spPr>
          <a:xfrm>
            <a:off x="996952" y="685690"/>
            <a:ext cx="10179600" cy="292436"/>
          </a:xfrm>
          <a:prstGeom prst="rect">
            <a:avLst/>
          </a:prstGeom>
          <a:noFill/>
          <a:ln>
            <a:noFill/>
          </a:ln>
        </p:spPr>
        <p:txBody>
          <a:bodyPr anchorCtr="0" anchor="t" bIns="45700" lIns="91400" spcFirstLastPara="1" rIns="91400" wrap="square" tIns="45700">
            <a:noAutofit/>
          </a:bodyPr>
          <a:lstStyle>
            <a:lvl1pPr indent="-228600" lvl="0" marL="457200" marR="0" rtl="0" algn="l">
              <a:lnSpc>
                <a:spcPct val="90000"/>
              </a:lnSpc>
              <a:spcBef>
                <a:spcPts val="1000"/>
              </a:spcBef>
              <a:spcAft>
                <a:spcPts val="0"/>
              </a:spcAft>
              <a:buClr>
                <a:srgbClr val="AEABAB"/>
              </a:buClr>
              <a:buSzPts val="1400"/>
              <a:buFont typeface="Arial"/>
              <a:buNone/>
              <a:defRPr b="0" i="1" sz="1400" u="none" cap="none" strike="noStrike">
                <a:solidFill>
                  <a:srgbClr val="AE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634" name="Shape 634"/>
        <p:cNvGrpSpPr/>
        <p:nvPr/>
      </p:nvGrpSpPr>
      <p:grpSpPr>
        <a:xfrm>
          <a:off x="0" y="0"/>
          <a:ext cx="0" cy="0"/>
          <a:chOff x="0" y="0"/>
          <a:chExt cx="0" cy="0"/>
        </a:xfrm>
      </p:grpSpPr>
      <p:sp>
        <p:nvSpPr>
          <p:cNvPr id="635" name="Google Shape;635;p143"/>
          <p:cNvSpPr txBox="1"/>
          <p:nvPr>
            <p:ph idx="1" type="subTitle"/>
          </p:nvPr>
        </p:nvSpPr>
        <p:spPr>
          <a:xfrm>
            <a:off x="1524000" y="3602041"/>
            <a:ext cx="9144000" cy="1655759"/>
          </a:xfrm>
          <a:prstGeom prst="rect">
            <a:avLst/>
          </a:prstGeom>
          <a:noFill/>
          <a:ln>
            <a:noFill/>
          </a:ln>
        </p:spPr>
        <p:txBody>
          <a:bodyPr anchorCtr="1" anchor="t" bIns="45700" lIns="91400" spcFirstLastPara="1" rIns="91400" wrap="square" tIns="45700">
            <a:noAutofit/>
          </a:bodyPr>
          <a:lstStyle>
            <a:lvl1pPr lvl="0" marR="0" rtl="0" algn="ctr">
              <a:lnSpc>
                <a:spcPct val="90000"/>
              </a:lnSpc>
              <a:spcBef>
                <a:spcPts val="1000"/>
              </a:spcBef>
              <a:spcAft>
                <a:spcPts val="0"/>
              </a:spcAft>
              <a:buClr>
                <a:srgbClr val="000000"/>
              </a:buClr>
              <a:buSzPts val="2400"/>
              <a:buFont typeface="Arial"/>
              <a:buNone/>
              <a:defRPr b="0" i="0" sz="2400" u="none" cap="none" strike="noStrike">
                <a:solidFill>
                  <a:srgbClr val="000000"/>
                </a:solidFill>
                <a:latin typeface="Calibri"/>
                <a:ea typeface="Calibri"/>
                <a:cs typeface="Calibri"/>
                <a:sym typeface="Calibri"/>
              </a:defRPr>
            </a:lvl1pPr>
            <a:lvl2pPr lvl="1"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lvl="3"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lvl="4"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lvl="5"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lvl="6"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lvl="7"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lvl="8"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636" name="Google Shape;636;p143"/>
          <p:cNvSpPr txBox="1"/>
          <p:nvPr>
            <p:ph idx="10" type="dt"/>
          </p:nvPr>
        </p:nvSpPr>
        <p:spPr>
          <a:xfrm>
            <a:off x="838200" y="6356347"/>
            <a:ext cx="2743200" cy="365125"/>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37" name="Google Shape;637;p143"/>
          <p:cNvSpPr txBox="1"/>
          <p:nvPr>
            <p:ph idx="11" type="ftr"/>
          </p:nvPr>
        </p:nvSpPr>
        <p:spPr>
          <a:xfrm>
            <a:off x="4038599" y="6356347"/>
            <a:ext cx="4114799" cy="365125"/>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38" name="Google Shape;638;p143"/>
          <p:cNvSpPr txBox="1"/>
          <p:nvPr>
            <p:ph idx="12" type="sldNum"/>
          </p:nvPr>
        </p:nvSpPr>
        <p:spPr>
          <a:xfrm>
            <a:off x="8610599" y="6356347"/>
            <a:ext cx="2743200" cy="365125"/>
          </a:xfrm>
          <a:prstGeom prst="rect">
            <a:avLst/>
          </a:prstGeom>
          <a:noFill/>
          <a:ln>
            <a:noFill/>
          </a:ln>
        </p:spPr>
        <p:txBody>
          <a:bodyPr anchorCtr="0" anchor="t" bIns="45700" lIns="91400" spcFirstLastPara="1" rIns="91400"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
        <p:nvSpPr>
          <p:cNvPr id="639" name="Google Shape;639;p143"/>
          <p:cNvSpPr/>
          <p:nvPr/>
        </p:nvSpPr>
        <p:spPr>
          <a:xfrm>
            <a:off x="0" y="-26505"/>
            <a:ext cx="12192000" cy="68579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640" name="Google Shape;640;p143"/>
          <p:cNvSpPr/>
          <p:nvPr/>
        </p:nvSpPr>
        <p:spPr>
          <a:xfrm flipH="1">
            <a:off x="11353800" y="363225"/>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641" name="Google Shape;641;p143"/>
          <p:cNvSpPr txBox="1"/>
          <p:nvPr>
            <p:ph type="title"/>
          </p:nvPr>
        </p:nvSpPr>
        <p:spPr>
          <a:xfrm>
            <a:off x="1192694" y="523890"/>
            <a:ext cx="10161105" cy="470623"/>
          </a:xfrm>
          <a:prstGeom prst="rect">
            <a:avLst/>
          </a:prstGeom>
          <a:noFill/>
          <a:ln>
            <a:noFill/>
          </a:ln>
        </p:spPr>
        <p:txBody>
          <a:bodyPr anchorCtr="0" anchor="t" bIns="45700" lIns="91400" spcFirstLastPara="1" rIns="91400" wrap="square" tIns="45700">
            <a:noAutofit/>
          </a:bodyPr>
          <a:lstStyle>
            <a:lvl1pPr lvl="0" marR="0" rtl="0" algn="r">
              <a:lnSpc>
                <a:spcPct val="90000"/>
              </a:lnSpc>
              <a:spcBef>
                <a:spcPts val="0"/>
              </a:spcBef>
              <a:spcAft>
                <a:spcPts val="0"/>
              </a:spcAft>
              <a:buClr>
                <a:srgbClr val="757070"/>
              </a:buClr>
              <a:buSzPts val="1800"/>
              <a:buFont typeface="Calibri"/>
              <a:buNone/>
              <a:defRPr b="0" i="1" sz="180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642" name="Shape 642"/>
        <p:cNvGrpSpPr/>
        <p:nvPr/>
      </p:nvGrpSpPr>
      <p:grpSpPr>
        <a:xfrm>
          <a:off x="0" y="0"/>
          <a:ext cx="0" cy="0"/>
          <a:chOff x="0" y="0"/>
          <a:chExt cx="0" cy="0"/>
        </a:xfrm>
      </p:grpSpPr>
      <p:grpSp>
        <p:nvGrpSpPr>
          <p:cNvPr id="643" name="Google Shape;643;p144"/>
          <p:cNvGrpSpPr/>
          <p:nvPr/>
        </p:nvGrpSpPr>
        <p:grpSpPr>
          <a:xfrm>
            <a:off x="-1" y="-38041"/>
            <a:ext cx="12192000" cy="6858001"/>
            <a:chOff x="0" y="0"/>
            <a:chExt cx="13716000" cy="10287000"/>
          </a:xfrm>
        </p:grpSpPr>
        <p:sp>
          <p:nvSpPr>
            <p:cNvPr id="644" name="Google Shape;644;p144"/>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645" name="Google Shape;645;p144"/>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646" name="Google Shape;646;p144"/>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647" name="Google Shape;647;p144"/>
          <p:cNvSpPr/>
          <p:nvPr/>
        </p:nvSpPr>
        <p:spPr>
          <a:xfrm flipH="1" rot="10800000">
            <a:off x="586409" y="297926"/>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351">
              <a:solidFill>
                <a:srgbClr val="7F7F7F"/>
              </a:solidFill>
              <a:latin typeface="Dosis"/>
              <a:ea typeface="Dosis"/>
              <a:cs typeface="Dosis"/>
              <a:sym typeface="Dosis"/>
            </a:endParaRPr>
          </a:p>
        </p:txBody>
      </p:sp>
      <p:sp>
        <p:nvSpPr>
          <p:cNvPr id="648" name="Google Shape;648;p144"/>
          <p:cNvSpPr txBox="1"/>
          <p:nvPr>
            <p:ph type="title"/>
          </p:nvPr>
        </p:nvSpPr>
        <p:spPr>
          <a:xfrm>
            <a:off x="1015448" y="195948"/>
            <a:ext cx="10161104" cy="47061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rgbClr val="747474"/>
              </a:buClr>
              <a:buSzPts val="2000"/>
              <a:buFont typeface="Play"/>
              <a:buNone/>
              <a:defRPr b="1" i="0" sz="2000" u="none" cap="none" strike="noStrike">
                <a:solidFill>
                  <a:srgbClr val="747474"/>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49" name="Google Shape;649;p144"/>
          <p:cNvSpPr txBox="1"/>
          <p:nvPr>
            <p:ph idx="1" type="body"/>
          </p:nvPr>
        </p:nvSpPr>
        <p:spPr>
          <a:xfrm>
            <a:off x="996949" y="685689"/>
            <a:ext cx="10179603" cy="29244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EAEAE"/>
              </a:buClr>
              <a:buSzPts val="1400"/>
              <a:buFont typeface="Arial"/>
              <a:buNone/>
              <a:defRPr b="0" i="1" sz="1400" u="none" cap="none" strike="noStrike">
                <a:solidFill>
                  <a:srgbClr val="AEAEAE"/>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4" name="Shape 84"/>
        <p:cNvGrpSpPr/>
        <p:nvPr/>
      </p:nvGrpSpPr>
      <p:grpSpPr>
        <a:xfrm>
          <a:off x="0" y="0"/>
          <a:ext cx="0" cy="0"/>
          <a:chOff x="0" y="0"/>
          <a:chExt cx="0" cy="0"/>
        </a:xfrm>
      </p:grpSpPr>
      <p:sp>
        <p:nvSpPr>
          <p:cNvPr id="85" name="Google Shape;85;p86"/>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 name="Google Shape;86;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89" name="Google Shape;89;p86"/>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 name="Google Shape;90;p86"/>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 name="Google Shape;91;p86"/>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86"/>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3" name="Google Shape;93;p86"/>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4" name="Shape 94"/>
        <p:cNvGrpSpPr/>
        <p:nvPr/>
      </p:nvGrpSpPr>
      <p:grpSpPr>
        <a:xfrm>
          <a:off x="0" y="0"/>
          <a:ext cx="0" cy="0"/>
          <a:chOff x="0" y="0"/>
          <a:chExt cx="0" cy="0"/>
        </a:xfrm>
      </p:grpSpPr>
      <p:sp>
        <p:nvSpPr>
          <p:cNvPr id="95" name="Google Shape;95;p8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8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7" name="Google Shape;97;p8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8" name="Google Shape;98;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101" name="Shape 101"/>
        <p:cNvGrpSpPr/>
        <p:nvPr/>
      </p:nvGrpSpPr>
      <p:grpSpPr>
        <a:xfrm>
          <a:off x="0" y="0"/>
          <a:ext cx="0" cy="0"/>
          <a:chOff x="0" y="0"/>
          <a:chExt cx="0" cy="0"/>
        </a:xfrm>
      </p:grpSpPr>
      <p:grpSp>
        <p:nvGrpSpPr>
          <p:cNvPr id="102" name="Google Shape;102;p88"/>
          <p:cNvGrpSpPr/>
          <p:nvPr/>
        </p:nvGrpSpPr>
        <p:grpSpPr>
          <a:xfrm>
            <a:off x="0" y="0"/>
            <a:ext cx="12192000" cy="6858001"/>
            <a:chOff x="0" y="0"/>
            <a:chExt cx="13716000" cy="10287000"/>
          </a:xfrm>
        </p:grpSpPr>
        <p:sp>
          <p:nvSpPr>
            <p:cNvPr id="103" name="Google Shape;103;p88"/>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 name="Google Shape;104;p8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 name="Google Shape;105;p8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6" name="Google Shape;106;p8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Title Slide">
  <p:cSld name="26_Title Slide">
    <p:bg>
      <p:bgPr>
        <a:solidFill>
          <a:srgbClr val="002060"/>
        </a:solidFill>
      </p:bgPr>
    </p:bg>
    <p:spTree>
      <p:nvGrpSpPr>
        <p:cNvPr id="107" name="Shape 107"/>
        <p:cNvGrpSpPr/>
        <p:nvPr/>
      </p:nvGrpSpPr>
      <p:grpSpPr>
        <a:xfrm>
          <a:off x="0" y="0"/>
          <a:ext cx="0" cy="0"/>
          <a:chOff x="0" y="0"/>
          <a:chExt cx="0" cy="0"/>
        </a:xfrm>
      </p:grpSpPr>
      <p:grpSp>
        <p:nvGrpSpPr>
          <p:cNvPr id="108" name="Google Shape;108;p89"/>
          <p:cNvGrpSpPr/>
          <p:nvPr/>
        </p:nvGrpSpPr>
        <p:grpSpPr>
          <a:xfrm>
            <a:off x="0" y="0"/>
            <a:ext cx="12192000" cy="6858001"/>
            <a:chOff x="0" y="0"/>
            <a:chExt cx="13716000" cy="10287000"/>
          </a:xfrm>
        </p:grpSpPr>
        <p:sp>
          <p:nvSpPr>
            <p:cNvPr id="109" name="Google Shape;109;p89"/>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0" name="Google Shape;110;p8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1" name="Google Shape;111;p8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2" name="Google Shape;112;p8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113" name="Shape 113"/>
        <p:cNvGrpSpPr/>
        <p:nvPr/>
      </p:nvGrpSpPr>
      <p:grpSpPr>
        <a:xfrm>
          <a:off x="0" y="0"/>
          <a:ext cx="0" cy="0"/>
          <a:chOff x="0" y="0"/>
          <a:chExt cx="0" cy="0"/>
        </a:xfrm>
      </p:grpSpPr>
      <p:grpSp>
        <p:nvGrpSpPr>
          <p:cNvPr id="114" name="Google Shape;114;p90"/>
          <p:cNvGrpSpPr/>
          <p:nvPr/>
        </p:nvGrpSpPr>
        <p:grpSpPr>
          <a:xfrm>
            <a:off x="0" y="0"/>
            <a:ext cx="12192000" cy="6858001"/>
            <a:chOff x="0" y="0"/>
            <a:chExt cx="13716000" cy="10287000"/>
          </a:xfrm>
        </p:grpSpPr>
        <p:sp>
          <p:nvSpPr>
            <p:cNvPr id="115" name="Google Shape;115;p90"/>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6" name="Google Shape;116;p9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7" name="Google Shape;117;p9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8" name="Google Shape;118;p9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119" name="Shape 119"/>
        <p:cNvGrpSpPr/>
        <p:nvPr/>
      </p:nvGrpSpPr>
      <p:grpSpPr>
        <a:xfrm>
          <a:off x="0" y="0"/>
          <a:ext cx="0" cy="0"/>
          <a:chOff x="0" y="0"/>
          <a:chExt cx="0" cy="0"/>
        </a:xfrm>
      </p:grpSpPr>
      <p:grpSp>
        <p:nvGrpSpPr>
          <p:cNvPr id="120" name="Google Shape;120;p91"/>
          <p:cNvGrpSpPr/>
          <p:nvPr/>
        </p:nvGrpSpPr>
        <p:grpSpPr>
          <a:xfrm>
            <a:off x="0" y="0"/>
            <a:ext cx="12192000" cy="6858001"/>
            <a:chOff x="0" y="0"/>
            <a:chExt cx="13716000" cy="10287000"/>
          </a:xfrm>
        </p:grpSpPr>
        <p:sp>
          <p:nvSpPr>
            <p:cNvPr id="121" name="Google Shape;121;p91"/>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2" name="Google Shape;122;p9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3" name="Google Shape;123;p9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4" name="Google Shape;124;p9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125" name="Shape 125"/>
        <p:cNvGrpSpPr/>
        <p:nvPr/>
      </p:nvGrpSpPr>
      <p:grpSpPr>
        <a:xfrm>
          <a:off x="0" y="0"/>
          <a:ext cx="0" cy="0"/>
          <a:chOff x="0" y="0"/>
          <a:chExt cx="0" cy="0"/>
        </a:xfrm>
      </p:grpSpPr>
      <p:grpSp>
        <p:nvGrpSpPr>
          <p:cNvPr id="126" name="Google Shape;126;p92"/>
          <p:cNvGrpSpPr/>
          <p:nvPr/>
        </p:nvGrpSpPr>
        <p:grpSpPr>
          <a:xfrm>
            <a:off x="0" y="0"/>
            <a:ext cx="12192000" cy="6858001"/>
            <a:chOff x="0" y="0"/>
            <a:chExt cx="13716000" cy="10287000"/>
          </a:xfrm>
        </p:grpSpPr>
        <p:sp>
          <p:nvSpPr>
            <p:cNvPr id="127" name="Google Shape;127;p92"/>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8" name="Google Shape;128;p9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9" name="Google Shape;129;p9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0" name="Google Shape;130;p9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131" name="Shape 131"/>
        <p:cNvGrpSpPr/>
        <p:nvPr/>
      </p:nvGrpSpPr>
      <p:grpSpPr>
        <a:xfrm>
          <a:off x="0" y="0"/>
          <a:ext cx="0" cy="0"/>
          <a:chOff x="0" y="0"/>
          <a:chExt cx="0" cy="0"/>
        </a:xfrm>
      </p:grpSpPr>
      <p:grpSp>
        <p:nvGrpSpPr>
          <p:cNvPr id="132" name="Google Shape;132;p93"/>
          <p:cNvGrpSpPr/>
          <p:nvPr/>
        </p:nvGrpSpPr>
        <p:grpSpPr>
          <a:xfrm>
            <a:off x="0" y="0"/>
            <a:ext cx="12192000" cy="6858001"/>
            <a:chOff x="0" y="0"/>
            <a:chExt cx="13716000" cy="10287000"/>
          </a:xfrm>
        </p:grpSpPr>
        <p:sp>
          <p:nvSpPr>
            <p:cNvPr id="133" name="Google Shape;133;p93"/>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4" name="Google Shape;134;p9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5" name="Google Shape;135;p9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6" name="Google Shape;136;p9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137" name="Shape 137"/>
        <p:cNvGrpSpPr/>
        <p:nvPr/>
      </p:nvGrpSpPr>
      <p:grpSpPr>
        <a:xfrm>
          <a:off x="0" y="0"/>
          <a:ext cx="0" cy="0"/>
          <a:chOff x="0" y="0"/>
          <a:chExt cx="0" cy="0"/>
        </a:xfrm>
      </p:grpSpPr>
      <p:grpSp>
        <p:nvGrpSpPr>
          <p:cNvPr id="138" name="Google Shape;138;p94"/>
          <p:cNvGrpSpPr/>
          <p:nvPr/>
        </p:nvGrpSpPr>
        <p:grpSpPr>
          <a:xfrm>
            <a:off x="0" y="0"/>
            <a:ext cx="12192000" cy="6858001"/>
            <a:chOff x="0" y="0"/>
            <a:chExt cx="13716000" cy="10287000"/>
          </a:xfrm>
        </p:grpSpPr>
        <p:sp>
          <p:nvSpPr>
            <p:cNvPr id="139" name="Google Shape;139;p94"/>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0" name="Google Shape;140;p9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 name="Google Shape;141;p9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2" name="Google Shape;142;p9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9" name="Shape 19"/>
        <p:cNvGrpSpPr/>
        <p:nvPr/>
      </p:nvGrpSpPr>
      <p:grpSpPr>
        <a:xfrm>
          <a:off x="0" y="0"/>
          <a:ext cx="0" cy="0"/>
          <a:chOff x="0" y="0"/>
          <a:chExt cx="0" cy="0"/>
        </a:xfrm>
      </p:grpSpPr>
      <p:sp>
        <p:nvSpPr>
          <p:cNvPr id="20" name="Google Shape;20;p71"/>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71"/>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2" name="Google Shape;22;p71"/>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3" name="Google Shape;23;p71"/>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71"/>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5" name="Google Shape;25;p71"/>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6" name="Google Shape;26;p71"/>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71"/>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71"/>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71"/>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71"/>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71"/>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71"/>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143" name="Shape 143"/>
        <p:cNvGrpSpPr/>
        <p:nvPr/>
      </p:nvGrpSpPr>
      <p:grpSpPr>
        <a:xfrm>
          <a:off x="0" y="0"/>
          <a:ext cx="0" cy="0"/>
          <a:chOff x="0" y="0"/>
          <a:chExt cx="0" cy="0"/>
        </a:xfrm>
      </p:grpSpPr>
      <p:grpSp>
        <p:nvGrpSpPr>
          <p:cNvPr id="144" name="Google Shape;144;p95"/>
          <p:cNvGrpSpPr/>
          <p:nvPr/>
        </p:nvGrpSpPr>
        <p:grpSpPr>
          <a:xfrm>
            <a:off x="0" y="0"/>
            <a:ext cx="12192000" cy="6858001"/>
            <a:chOff x="0" y="0"/>
            <a:chExt cx="13716000" cy="10287000"/>
          </a:xfrm>
        </p:grpSpPr>
        <p:sp>
          <p:nvSpPr>
            <p:cNvPr id="145" name="Google Shape;145;p95"/>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6" name="Google Shape;146;p9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7" name="Google Shape;147;p9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8" name="Google Shape;148;p9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Title Slide">
  <p:cSld name="25_Title Slide">
    <p:bg>
      <p:bgPr>
        <a:solidFill>
          <a:srgbClr val="002060"/>
        </a:solidFill>
      </p:bgPr>
    </p:bg>
    <p:spTree>
      <p:nvGrpSpPr>
        <p:cNvPr id="149" name="Shape 149"/>
        <p:cNvGrpSpPr/>
        <p:nvPr/>
      </p:nvGrpSpPr>
      <p:grpSpPr>
        <a:xfrm>
          <a:off x="0" y="0"/>
          <a:ext cx="0" cy="0"/>
          <a:chOff x="0" y="0"/>
          <a:chExt cx="0" cy="0"/>
        </a:xfrm>
      </p:grpSpPr>
      <p:grpSp>
        <p:nvGrpSpPr>
          <p:cNvPr id="150" name="Google Shape;150;p96"/>
          <p:cNvGrpSpPr/>
          <p:nvPr/>
        </p:nvGrpSpPr>
        <p:grpSpPr>
          <a:xfrm>
            <a:off x="0" y="0"/>
            <a:ext cx="12192000" cy="6858001"/>
            <a:chOff x="0" y="0"/>
            <a:chExt cx="13716000" cy="10287000"/>
          </a:xfrm>
        </p:grpSpPr>
        <p:sp>
          <p:nvSpPr>
            <p:cNvPr id="151" name="Google Shape;151;p96"/>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2" name="Google Shape;152;p9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3" name="Google Shape;153;p9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4" name="Google Shape;154;p9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Title Slide">
  <p:cSld name="24_Title Slide">
    <p:bg>
      <p:bgPr>
        <a:solidFill>
          <a:srgbClr val="002060"/>
        </a:solidFill>
      </p:bgPr>
    </p:bg>
    <p:spTree>
      <p:nvGrpSpPr>
        <p:cNvPr id="155" name="Shape 155"/>
        <p:cNvGrpSpPr/>
        <p:nvPr/>
      </p:nvGrpSpPr>
      <p:grpSpPr>
        <a:xfrm>
          <a:off x="0" y="0"/>
          <a:ext cx="0" cy="0"/>
          <a:chOff x="0" y="0"/>
          <a:chExt cx="0" cy="0"/>
        </a:xfrm>
      </p:grpSpPr>
      <p:grpSp>
        <p:nvGrpSpPr>
          <p:cNvPr id="156" name="Google Shape;156;p97"/>
          <p:cNvGrpSpPr/>
          <p:nvPr/>
        </p:nvGrpSpPr>
        <p:grpSpPr>
          <a:xfrm>
            <a:off x="0" y="0"/>
            <a:ext cx="12192000" cy="6858001"/>
            <a:chOff x="0" y="0"/>
            <a:chExt cx="13716000" cy="10287000"/>
          </a:xfrm>
        </p:grpSpPr>
        <p:sp>
          <p:nvSpPr>
            <p:cNvPr id="157" name="Google Shape;157;p9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8" name="Google Shape;158;p9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9" name="Google Shape;159;p9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0" name="Google Shape;160;p9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Title Slide">
  <p:cSld name="23_Title Slide">
    <p:bg>
      <p:bgPr>
        <a:solidFill>
          <a:srgbClr val="002060"/>
        </a:solidFill>
      </p:bgPr>
    </p:bg>
    <p:spTree>
      <p:nvGrpSpPr>
        <p:cNvPr id="161" name="Shape 161"/>
        <p:cNvGrpSpPr/>
        <p:nvPr/>
      </p:nvGrpSpPr>
      <p:grpSpPr>
        <a:xfrm>
          <a:off x="0" y="0"/>
          <a:ext cx="0" cy="0"/>
          <a:chOff x="0" y="0"/>
          <a:chExt cx="0" cy="0"/>
        </a:xfrm>
      </p:grpSpPr>
      <p:grpSp>
        <p:nvGrpSpPr>
          <p:cNvPr id="162" name="Google Shape;162;p98"/>
          <p:cNvGrpSpPr/>
          <p:nvPr/>
        </p:nvGrpSpPr>
        <p:grpSpPr>
          <a:xfrm>
            <a:off x="0" y="0"/>
            <a:ext cx="12192000" cy="6858001"/>
            <a:chOff x="0" y="0"/>
            <a:chExt cx="13716000" cy="10287000"/>
          </a:xfrm>
        </p:grpSpPr>
        <p:sp>
          <p:nvSpPr>
            <p:cNvPr id="163" name="Google Shape;163;p98"/>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4" name="Google Shape;164;p9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65" name="Google Shape;165;p9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66" name="Google Shape;166;p9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Slide">
  <p:cSld name="22_Title Slide">
    <p:bg>
      <p:bgPr>
        <a:solidFill>
          <a:srgbClr val="002060"/>
        </a:solidFill>
      </p:bgPr>
    </p:bg>
    <p:spTree>
      <p:nvGrpSpPr>
        <p:cNvPr id="167" name="Shape 167"/>
        <p:cNvGrpSpPr/>
        <p:nvPr/>
      </p:nvGrpSpPr>
      <p:grpSpPr>
        <a:xfrm>
          <a:off x="0" y="0"/>
          <a:ext cx="0" cy="0"/>
          <a:chOff x="0" y="0"/>
          <a:chExt cx="0" cy="0"/>
        </a:xfrm>
      </p:grpSpPr>
      <p:grpSp>
        <p:nvGrpSpPr>
          <p:cNvPr id="168" name="Google Shape;168;p99"/>
          <p:cNvGrpSpPr/>
          <p:nvPr/>
        </p:nvGrpSpPr>
        <p:grpSpPr>
          <a:xfrm>
            <a:off x="0" y="0"/>
            <a:ext cx="12192000" cy="6858001"/>
            <a:chOff x="0" y="0"/>
            <a:chExt cx="13716000" cy="10287000"/>
          </a:xfrm>
        </p:grpSpPr>
        <p:sp>
          <p:nvSpPr>
            <p:cNvPr id="169" name="Google Shape;169;p99"/>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0" name="Google Shape;170;p9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1" name="Google Shape;171;p9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72" name="Google Shape;172;p9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Title Slide">
  <p:cSld name="21_Title Slide">
    <p:bg>
      <p:bgPr>
        <a:solidFill>
          <a:srgbClr val="002060"/>
        </a:solidFill>
      </p:bgPr>
    </p:bg>
    <p:spTree>
      <p:nvGrpSpPr>
        <p:cNvPr id="173" name="Shape 173"/>
        <p:cNvGrpSpPr/>
        <p:nvPr/>
      </p:nvGrpSpPr>
      <p:grpSpPr>
        <a:xfrm>
          <a:off x="0" y="0"/>
          <a:ext cx="0" cy="0"/>
          <a:chOff x="0" y="0"/>
          <a:chExt cx="0" cy="0"/>
        </a:xfrm>
      </p:grpSpPr>
      <p:grpSp>
        <p:nvGrpSpPr>
          <p:cNvPr id="174" name="Google Shape;174;p100"/>
          <p:cNvGrpSpPr/>
          <p:nvPr/>
        </p:nvGrpSpPr>
        <p:grpSpPr>
          <a:xfrm>
            <a:off x="0" y="0"/>
            <a:ext cx="12192000" cy="6858001"/>
            <a:chOff x="0" y="0"/>
            <a:chExt cx="13716000" cy="10287000"/>
          </a:xfrm>
        </p:grpSpPr>
        <p:sp>
          <p:nvSpPr>
            <p:cNvPr id="175" name="Google Shape;175;p100"/>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6" name="Google Shape;176;p10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77" name="Google Shape;177;p10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78" name="Google Shape;178;p10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Title Slide">
  <p:cSld name="20_Title Slide">
    <p:bg>
      <p:bgPr>
        <a:solidFill>
          <a:srgbClr val="002060"/>
        </a:solidFill>
      </p:bgPr>
    </p:bg>
    <p:spTree>
      <p:nvGrpSpPr>
        <p:cNvPr id="179" name="Shape 179"/>
        <p:cNvGrpSpPr/>
        <p:nvPr/>
      </p:nvGrpSpPr>
      <p:grpSpPr>
        <a:xfrm>
          <a:off x="0" y="0"/>
          <a:ext cx="0" cy="0"/>
          <a:chOff x="0" y="0"/>
          <a:chExt cx="0" cy="0"/>
        </a:xfrm>
      </p:grpSpPr>
      <p:grpSp>
        <p:nvGrpSpPr>
          <p:cNvPr id="180" name="Google Shape;180;p101"/>
          <p:cNvGrpSpPr/>
          <p:nvPr/>
        </p:nvGrpSpPr>
        <p:grpSpPr>
          <a:xfrm>
            <a:off x="0" y="0"/>
            <a:ext cx="12192000" cy="6858001"/>
            <a:chOff x="0" y="0"/>
            <a:chExt cx="13716000" cy="10287000"/>
          </a:xfrm>
        </p:grpSpPr>
        <p:sp>
          <p:nvSpPr>
            <p:cNvPr id="181" name="Google Shape;181;p101"/>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82" name="Google Shape;182;p10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83" name="Google Shape;183;p10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84" name="Google Shape;184;p10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Title Slide">
  <p:cSld name="19_Title Slide">
    <p:bg>
      <p:bgPr>
        <a:solidFill>
          <a:srgbClr val="002060"/>
        </a:solidFill>
      </p:bgPr>
    </p:bg>
    <p:spTree>
      <p:nvGrpSpPr>
        <p:cNvPr id="185" name="Shape 185"/>
        <p:cNvGrpSpPr/>
        <p:nvPr/>
      </p:nvGrpSpPr>
      <p:grpSpPr>
        <a:xfrm>
          <a:off x="0" y="0"/>
          <a:ext cx="0" cy="0"/>
          <a:chOff x="0" y="0"/>
          <a:chExt cx="0" cy="0"/>
        </a:xfrm>
      </p:grpSpPr>
      <p:grpSp>
        <p:nvGrpSpPr>
          <p:cNvPr id="186" name="Google Shape;186;p102"/>
          <p:cNvGrpSpPr/>
          <p:nvPr/>
        </p:nvGrpSpPr>
        <p:grpSpPr>
          <a:xfrm>
            <a:off x="0" y="0"/>
            <a:ext cx="12192000" cy="6858001"/>
            <a:chOff x="0" y="0"/>
            <a:chExt cx="13716000" cy="10287000"/>
          </a:xfrm>
        </p:grpSpPr>
        <p:sp>
          <p:nvSpPr>
            <p:cNvPr id="187" name="Google Shape;187;p102"/>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88" name="Google Shape;188;p10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89" name="Google Shape;189;p10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0" name="Google Shape;190;p10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Title Slide">
  <p:cSld name="18_Title Slide">
    <p:bg>
      <p:bgPr>
        <a:solidFill>
          <a:srgbClr val="002060"/>
        </a:solidFill>
      </p:bgPr>
    </p:bg>
    <p:spTree>
      <p:nvGrpSpPr>
        <p:cNvPr id="191" name="Shape 191"/>
        <p:cNvGrpSpPr/>
        <p:nvPr/>
      </p:nvGrpSpPr>
      <p:grpSpPr>
        <a:xfrm>
          <a:off x="0" y="0"/>
          <a:ext cx="0" cy="0"/>
          <a:chOff x="0" y="0"/>
          <a:chExt cx="0" cy="0"/>
        </a:xfrm>
      </p:grpSpPr>
      <p:grpSp>
        <p:nvGrpSpPr>
          <p:cNvPr id="192" name="Google Shape;192;p103"/>
          <p:cNvGrpSpPr/>
          <p:nvPr/>
        </p:nvGrpSpPr>
        <p:grpSpPr>
          <a:xfrm>
            <a:off x="0" y="0"/>
            <a:ext cx="12192000" cy="6858001"/>
            <a:chOff x="0" y="0"/>
            <a:chExt cx="13716000" cy="10287000"/>
          </a:xfrm>
        </p:grpSpPr>
        <p:sp>
          <p:nvSpPr>
            <p:cNvPr id="193" name="Google Shape;193;p103"/>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4" name="Google Shape;194;p10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95" name="Google Shape;195;p10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96" name="Google Shape;196;p10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bg>
      <p:bgPr>
        <a:solidFill>
          <a:srgbClr val="002060"/>
        </a:solidFill>
      </p:bgPr>
    </p:bg>
    <p:spTree>
      <p:nvGrpSpPr>
        <p:cNvPr id="197" name="Shape 197"/>
        <p:cNvGrpSpPr/>
        <p:nvPr/>
      </p:nvGrpSpPr>
      <p:grpSpPr>
        <a:xfrm>
          <a:off x="0" y="0"/>
          <a:ext cx="0" cy="0"/>
          <a:chOff x="0" y="0"/>
          <a:chExt cx="0" cy="0"/>
        </a:xfrm>
      </p:grpSpPr>
      <p:grpSp>
        <p:nvGrpSpPr>
          <p:cNvPr id="198" name="Google Shape;198;p104"/>
          <p:cNvGrpSpPr/>
          <p:nvPr/>
        </p:nvGrpSpPr>
        <p:grpSpPr>
          <a:xfrm>
            <a:off x="0" y="0"/>
            <a:ext cx="12192000" cy="6858001"/>
            <a:chOff x="0" y="0"/>
            <a:chExt cx="13716000" cy="10287000"/>
          </a:xfrm>
        </p:grpSpPr>
        <p:sp>
          <p:nvSpPr>
            <p:cNvPr id="199" name="Google Shape;199;p104"/>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00" name="Google Shape;200;p10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01" name="Google Shape;201;p10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02" name="Google Shape;202;p10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33" name="Shape 33"/>
        <p:cNvGrpSpPr/>
        <p:nvPr/>
      </p:nvGrpSpPr>
      <p:grpSpPr>
        <a:xfrm>
          <a:off x="0" y="0"/>
          <a:ext cx="0" cy="0"/>
          <a:chOff x="0" y="0"/>
          <a:chExt cx="0" cy="0"/>
        </a:xfrm>
      </p:grpSpPr>
      <p:grpSp>
        <p:nvGrpSpPr>
          <p:cNvPr id="34" name="Google Shape;34;p76"/>
          <p:cNvGrpSpPr/>
          <p:nvPr/>
        </p:nvGrpSpPr>
        <p:grpSpPr>
          <a:xfrm>
            <a:off x="0" y="0"/>
            <a:ext cx="12192000" cy="6858001"/>
            <a:chOff x="0" y="0"/>
            <a:chExt cx="13716000" cy="10287000"/>
          </a:xfrm>
        </p:grpSpPr>
        <p:sp>
          <p:nvSpPr>
            <p:cNvPr id="35" name="Google Shape;35;p76"/>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6" name="Google Shape;36;p7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7" name="Google Shape;37;p7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8" name="Google Shape;38;p7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Slide">
  <p:cSld name="16_Title Slide">
    <p:bg>
      <p:bgPr>
        <a:solidFill>
          <a:srgbClr val="002060"/>
        </a:solidFill>
      </p:bgPr>
    </p:bg>
    <p:spTree>
      <p:nvGrpSpPr>
        <p:cNvPr id="203" name="Shape 203"/>
        <p:cNvGrpSpPr/>
        <p:nvPr/>
      </p:nvGrpSpPr>
      <p:grpSpPr>
        <a:xfrm>
          <a:off x="0" y="0"/>
          <a:ext cx="0" cy="0"/>
          <a:chOff x="0" y="0"/>
          <a:chExt cx="0" cy="0"/>
        </a:xfrm>
      </p:grpSpPr>
      <p:grpSp>
        <p:nvGrpSpPr>
          <p:cNvPr id="204" name="Google Shape;204;p105"/>
          <p:cNvGrpSpPr/>
          <p:nvPr/>
        </p:nvGrpSpPr>
        <p:grpSpPr>
          <a:xfrm>
            <a:off x="0" y="0"/>
            <a:ext cx="12192000" cy="6858001"/>
            <a:chOff x="0" y="0"/>
            <a:chExt cx="13716000" cy="10287000"/>
          </a:xfrm>
        </p:grpSpPr>
        <p:sp>
          <p:nvSpPr>
            <p:cNvPr id="205" name="Google Shape;205;p105"/>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06" name="Google Shape;206;p10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07" name="Google Shape;207;p10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08" name="Google Shape;208;p10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Slide">
  <p:cSld name="15_Title Slide">
    <p:bg>
      <p:bgPr>
        <a:solidFill>
          <a:srgbClr val="002060"/>
        </a:solidFill>
      </p:bgPr>
    </p:bg>
    <p:spTree>
      <p:nvGrpSpPr>
        <p:cNvPr id="209" name="Shape 209"/>
        <p:cNvGrpSpPr/>
        <p:nvPr/>
      </p:nvGrpSpPr>
      <p:grpSpPr>
        <a:xfrm>
          <a:off x="0" y="0"/>
          <a:ext cx="0" cy="0"/>
          <a:chOff x="0" y="0"/>
          <a:chExt cx="0" cy="0"/>
        </a:xfrm>
      </p:grpSpPr>
      <p:grpSp>
        <p:nvGrpSpPr>
          <p:cNvPr id="210" name="Google Shape;210;p106"/>
          <p:cNvGrpSpPr/>
          <p:nvPr/>
        </p:nvGrpSpPr>
        <p:grpSpPr>
          <a:xfrm>
            <a:off x="0" y="0"/>
            <a:ext cx="12192000" cy="6858001"/>
            <a:chOff x="0" y="0"/>
            <a:chExt cx="13716000" cy="10287000"/>
          </a:xfrm>
        </p:grpSpPr>
        <p:sp>
          <p:nvSpPr>
            <p:cNvPr id="211" name="Google Shape;211;p106"/>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2" name="Google Shape;212;p10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3" name="Google Shape;213;p10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14" name="Google Shape;214;p10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Slide">
  <p:cSld name="14_Title Slide">
    <p:bg>
      <p:bgPr>
        <a:solidFill>
          <a:srgbClr val="002060"/>
        </a:solidFill>
      </p:bgPr>
    </p:bg>
    <p:spTree>
      <p:nvGrpSpPr>
        <p:cNvPr id="215" name="Shape 215"/>
        <p:cNvGrpSpPr/>
        <p:nvPr/>
      </p:nvGrpSpPr>
      <p:grpSpPr>
        <a:xfrm>
          <a:off x="0" y="0"/>
          <a:ext cx="0" cy="0"/>
          <a:chOff x="0" y="0"/>
          <a:chExt cx="0" cy="0"/>
        </a:xfrm>
      </p:grpSpPr>
      <p:grpSp>
        <p:nvGrpSpPr>
          <p:cNvPr id="216" name="Google Shape;216;p107"/>
          <p:cNvGrpSpPr/>
          <p:nvPr/>
        </p:nvGrpSpPr>
        <p:grpSpPr>
          <a:xfrm>
            <a:off x="0" y="0"/>
            <a:ext cx="12192000" cy="6858001"/>
            <a:chOff x="0" y="0"/>
            <a:chExt cx="13716000" cy="10287000"/>
          </a:xfrm>
        </p:grpSpPr>
        <p:sp>
          <p:nvSpPr>
            <p:cNvPr id="217" name="Google Shape;217;p10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8" name="Google Shape;218;p10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19" name="Google Shape;219;p10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20" name="Google Shape;220;p10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bg>
      <p:bgPr>
        <a:solidFill>
          <a:srgbClr val="002060"/>
        </a:solidFill>
      </p:bgPr>
    </p:bg>
    <p:spTree>
      <p:nvGrpSpPr>
        <p:cNvPr id="221" name="Shape 221"/>
        <p:cNvGrpSpPr/>
        <p:nvPr/>
      </p:nvGrpSpPr>
      <p:grpSpPr>
        <a:xfrm>
          <a:off x="0" y="0"/>
          <a:ext cx="0" cy="0"/>
          <a:chOff x="0" y="0"/>
          <a:chExt cx="0" cy="0"/>
        </a:xfrm>
      </p:grpSpPr>
      <p:grpSp>
        <p:nvGrpSpPr>
          <p:cNvPr id="222" name="Google Shape;222;p108"/>
          <p:cNvGrpSpPr/>
          <p:nvPr/>
        </p:nvGrpSpPr>
        <p:grpSpPr>
          <a:xfrm>
            <a:off x="0" y="0"/>
            <a:ext cx="12192000" cy="6858001"/>
            <a:chOff x="0" y="0"/>
            <a:chExt cx="13716000" cy="10287000"/>
          </a:xfrm>
        </p:grpSpPr>
        <p:sp>
          <p:nvSpPr>
            <p:cNvPr id="223" name="Google Shape;223;p108"/>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24" name="Google Shape;224;p10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25" name="Google Shape;225;p10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26" name="Google Shape;226;p10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227" name="Shape 227"/>
        <p:cNvGrpSpPr/>
        <p:nvPr/>
      </p:nvGrpSpPr>
      <p:grpSpPr>
        <a:xfrm>
          <a:off x="0" y="0"/>
          <a:ext cx="0" cy="0"/>
          <a:chOff x="0" y="0"/>
          <a:chExt cx="0" cy="0"/>
        </a:xfrm>
      </p:grpSpPr>
      <p:grpSp>
        <p:nvGrpSpPr>
          <p:cNvPr id="228" name="Google Shape;228;p109"/>
          <p:cNvGrpSpPr/>
          <p:nvPr/>
        </p:nvGrpSpPr>
        <p:grpSpPr>
          <a:xfrm>
            <a:off x="0" y="0"/>
            <a:ext cx="12192000" cy="6858001"/>
            <a:chOff x="0" y="0"/>
            <a:chExt cx="13716000" cy="10287000"/>
          </a:xfrm>
        </p:grpSpPr>
        <p:sp>
          <p:nvSpPr>
            <p:cNvPr id="229" name="Google Shape;229;p109"/>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30" name="Google Shape;230;p10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31" name="Google Shape;231;p10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32" name="Google Shape;232;p10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233" name="Shape 233"/>
        <p:cNvGrpSpPr/>
        <p:nvPr/>
      </p:nvGrpSpPr>
      <p:grpSpPr>
        <a:xfrm>
          <a:off x="0" y="0"/>
          <a:ext cx="0" cy="0"/>
          <a:chOff x="0" y="0"/>
          <a:chExt cx="0" cy="0"/>
        </a:xfrm>
      </p:grpSpPr>
      <p:grpSp>
        <p:nvGrpSpPr>
          <p:cNvPr id="234" name="Google Shape;234;p110"/>
          <p:cNvGrpSpPr/>
          <p:nvPr/>
        </p:nvGrpSpPr>
        <p:grpSpPr>
          <a:xfrm>
            <a:off x="-1" y="-38042"/>
            <a:ext cx="12192000" cy="6896042"/>
            <a:chOff x="0" y="0"/>
            <a:chExt cx="13716000" cy="10287000"/>
          </a:xfrm>
        </p:grpSpPr>
        <p:sp>
          <p:nvSpPr>
            <p:cNvPr id="235" name="Google Shape;235;p110"/>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36" name="Google Shape;236;p110"/>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237" name="Google Shape;237;p110"/>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238" name="Google Shape;238;p110"/>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350">
              <a:solidFill>
                <a:srgbClr val="7F7F7F"/>
              </a:solidFill>
              <a:latin typeface="Dosis"/>
              <a:ea typeface="Dosis"/>
              <a:cs typeface="Dosis"/>
              <a:sym typeface="Dosis"/>
            </a:endParaRPr>
          </a:p>
        </p:txBody>
      </p:sp>
      <p:sp>
        <p:nvSpPr>
          <p:cNvPr id="239" name="Google Shape;239;p110"/>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110"/>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47" name="Shape 247"/>
        <p:cNvGrpSpPr/>
        <p:nvPr/>
      </p:nvGrpSpPr>
      <p:grpSpPr>
        <a:xfrm>
          <a:off x="0" y="0"/>
          <a:ext cx="0" cy="0"/>
          <a:chOff x="0" y="0"/>
          <a:chExt cx="0" cy="0"/>
        </a:xfrm>
      </p:grpSpPr>
      <p:sp>
        <p:nvSpPr>
          <p:cNvPr id="248" name="Google Shape;248;p70"/>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49" name="Google Shape;249;p70"/>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50" name="Google Shape;250;p70"/>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251" name="Shape 251"/>
        <p:cNvGrpSpPr/>
        <p:nvPr/>
      </p:nvGrpSpPr>
      <p:grpSpPr>
        <a:xfrm>
          <a:off x="0" y="0"/>
          <a:ext cx="0" cy="0"/>
          <a:chOff x="0" y="0"/>
          <a:chExt cx="0" cy="0"/>
        </a:xfrm>
      </p:grpSpPr>
      <p:sp>
        <p:nvSpPr>
          <p:cNvPr id="252" name="Google Shape;252;p111"/>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pic>
        <p:nvPicPr>
          <p:cNvPr descr="Image générée" id="253" name="Google Shape;253;p111"/>
          <p:cNvPicPr preferRelativeResize="0"/>
          <p:nvPr/>
        </p:nvPicPr>
        <p:blipFill rotWithShape="1">
          <a:blip r:embed="rId2">
            <a:alphaModFix/>
          </a:blip>
          <a:srcRect b="61971" l="3538" r="75793" t="24327"/>
          <a:stretch/>
        </p:blipFill>
        <p:spPr>
          <a:xfrm>
            <a:off x="0" y="2370"/>
            <a:ext cx="792429" cy="791084"/>
          </a:xfrm>
          <a:prstGeom prst="rect">
            <a:avLst/>
          </a:prstGeom>
          <a:noFill/>
          <a:ln>
            <a:noFill/>
          </a:ln>
        </p:spPr>
      </p:pic>
      <p:sp>
        <p:nvSpPr>
          <p:cNvPr id="254" name="Google Shape;254;p111"/>
          <p:cNvSpPr/>
          <p:nvPr/>
        </p:nvSpPr>
        <p:spPr>
          <a:xfrm>
            <a:off x="-3857" y="0"/>
            <a:ext cx="12168000" cy="6858000"/>
          </a:xfrm>
          <a:prstGeom prst="rect">
            <a:avLst/>
          </a:prstGeom>
          <a:noFill/>
          <a:ln cap="flat" cmpd="sng" w="76200">
            <a:solidFill>
              <a:srgbClr val="0F9ED5"/>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chemeClr val="dk1"/>
              </a:buClr>
              <a:buSzPts val="1800"/>
              <a:buFont typeface="Arial"/>
              <a:buNone/>
            </a:pPr>
            <a:r>
              <a:t/>
            </a:r>
            <a:endParaRPr b="0" i="0" sz="2400" u="none" cap="none" strike="noStrike">
              <a:solidFill>
                <a:srgbClr val="FFFFFF"/>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255" name="Shape 255"/>
        <p:cNvGrpSpPr/>
        <p:nvPr/>
      </p:nvGrpSpPr>
      <p:grpSpPr>
        <a:xfrm>
          <a:off x="0" y="0"/>
          <a:ext cx="0" cy="0"/>
          <a:chOff x="0" y="0"/>
          <a:chExt cx="0" cy="0"/>
        </a:xfrm>
      </p:grpSpPr>
      <p:sp>
        <p:nvSpPr>
          <p:cNvPr id="256" name="Google Shape;256;p112"/>
          <p:cNvSpPr txBox="1"/>
          <p:nvPr>
            <p:ph type="title"/>
          </p:nvPr>
        </p:nvSpPr>
        <p:spPr>
          <a:xfrm>
            <a:off x="2621731" y="2174784"/>
            <a:ext cx="3074000" cy="6020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7" name="Google Shape;257;p112"/>
          <p:cNvSpPr txBox="1"/>
          <p:nvPr>
            <p:ph idx="1" type="subTitle"/>
          </p:nvPr>
        </p:nvSpPr>
        <p:spPr>
          <a:xfrm>
            <a:off x="2621743" y="2838919"/>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258" name="Google Shape;258;p112"/>
          <p:cNvSpPr txBox="1"/>
          <p:nvPr>
            <p:ph idx="2" type="subTitle"/>
          </p:nvPr>
        </p:nvSpPr>
        <p:spPr>
          <a:xfrm>
            <a:off x="8020251" y="2838919"/>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259" name="Google Shape;259;p112"/>
          <p:cNvSpPr txBox="1"/>
          <p:nvPr>
            <p:ph idx="3" type="title"/>
          </p:nvPr>
        </p:nvSpPr>
        <p:spPr>
          <a:xfrm>
            <a:off x="2621767" y="4184037"/>
            <a:ext cx="3074000" cy="7036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112"/>
          <p:cNvSpPr txBox="1"/>
          <p:nvPr>
            <p:ph idx="4" type="subTitle"/>
          </p:nvPr>
        </p:nvSpPr>
        <p:spPr>
          <a:xfrm>
            <a:off x="2621743" y="4835432"/>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261" name="Google Shape;261;p112"/>
          <p:cNvSpPr txBox="1"/>
          <p:nvPr>
            <p:ph idx="5" type="subTitle"/>
          </p:nvPr>
        </p:nvSpPr>
        <p:spPr>
          <a:xfrm>
            <a:off x="8020251" y="4835432"/>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262" name="Google Shape;262;p112"/>
          <p:cNvSpPr txBox="1"/>
          <p:nvPr>
            <p:ph idx="6" type="title"/>
          </p:nvPr>
        </p:nvSpPr>
        <p:spPr>
          <a:xfrm>
            <a:off x="1097755" y="2420599"/>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3" name="Google Shape;263;p112"/>
          <p:cNvSpPr txBox="1"/>
          <p:nvPr>
            <p:ph idx="7" type="title"/>
          </p:nvPr>
        </p:nvSpPr>
        <p:spPr>
          <a:xfrm>
            <a:off x="1097755" y="4465491"/>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4" name="Google Shape;264;p112"/>
          <p:cNvSpPr txBox="1"/>
          <p:nvPr>
            <p:ph idx="8" type="title"/>
          </p:nvPr>
        </p:nvSpPr>
        <p:spPr>
          <a:xfrm>
            <a:off x="6496263" y="2420599"/>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5" name="Google Shape;265;p112"/>
          <p:cNvSpPr txBox="1"/>
          <p:nvPr>
            <p:ph idx="9" type="title"/>
          </p:nvPr>
        </p:nvSpPr>
        <p:spPr>
          <a:xfrm>
            <a:off x="6496263" y="4465491"/>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6" name="Google Shape;266;p112"/>
          <p:cNvSpPr txBox="1"/>
          <p:nvPr>
            <p:ph idx="13" type="title"/>
          </p:nvPr>
        </p:nvSpPr>
        <p:spPr>
          <a:xfrm>
            <a:off x="8020263" y="2174784"/>
            <a:ext cx="3074000" cy="6020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7" name="Google Shape;267;p112"/>
          <p:cNvSpPr txBox="1"/>
          <p:nvPr>
            <p:ph idx="14" type="title"/>
          </p:nvPr>
        </p:nvSpPr>
        <p:spPr>
          <a:xfrm>
            <a:off x="8020299" y="4184037"/>
            <a:ext cx="3074000" cy="7036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8" name="Google Shape;268;p112"/>
          <p:cNvSpPr txBox="1"/>
          <p:nvPr>
            <p:ph idx="15" type="title"/>
          </p:nvPr>
        </p:nvSpPr>
        <p:spPr>
          <a:xfrm>
            <a:off x="959997" y="593372"/>
            <a:ext cx="10272000" cy="763600"/>
          </a:xfrm>
          <a:prstGeom prst="rect">
            <a:avLst/>
          </a:prstGeom>
          <a:noFill/>
          <a:ln>
            <a:noFill/>
          </a:ln>
        </p:spPr>
        <p:txBody>
          <a:bodyPr anchorCtr="0" anchor="t" bIns="68550" lIns="68550" spcFirstLastPara="1" rIns="68550" wrap="square" tIns="68550">
            <a:noAutofit/>
          </a:bodyPr>
          <a:lstStyle>
            <a:lvl1pPr lvl="0" algn="l">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269" name="Shape 269"/>
        <p:cNvGrpSpPr/>
        <p:nvPr/>
      </p:nvGrpSpPr>
      <p:grpSpPr>
        <a:xfrm>
          <a:off x="0" y="0"/>
          <a:ext cx="0" cy="0"/>
          <a:chOff x="0" y="0"/>
          <a:chExt cx="0" cy="0"/>
        </a:xfrm>
      </p:grpSpPr>
      <p:sp>
        <p:nvSpPr>
          <p:cNvPr id="270" name="Google Shape;270;p113"/>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71" name="Google Shape;271;p113"/>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72" name="Google Shape;272;p113"/>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273" name="Google Shape;273;p113"/>
          <p:cNvSpPr/>
          <p:nvPr/>
        </p:nvSpPr>
        <p:spPr>
          <a:xfrm>
            <a:off x="1360419" y="832896"/>
            <a:ext cx="9431600" cy="5153200"/>
          </a:xfrm>
          <a:prstGeom prst="rect">
            <a:avLst/>
          </a:prstGeom>
          <a:solidFill>
            <a:srgbClr val="E3EEF2"/>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274" name="Google Shape;274;p113"/>
          <p:cNvSpPr/>
          <p:nvPr/>
        </p:nvSpPr>
        <p:spPr>
          <a:xfrm>
            <a:off x="1504651" y="958596"/>
            <a:ext cx="9143200" cy="4902000"/>
          </a:xfrm>
          <a:prstGeom prst="rect">
            <a:avLst/>
          </a:prstGeom>
          <a:solidFill>
            <a:srgbClr val="FFFFFF"/>
          </a:solidFill>
          <a:ln>
            <a:noFill/>
          </a:ln>
          <a:effectLst>
            <a:outerShdw algn="tl">
              <a:srgbClr val="000000">
                <a:alpha val="4705"/>
              </a:srgbClr>
            </a:outerShdw>
          </a:effectLst>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275" name="Google Shape;275;p113"/>
          <p:cNvSpPr txBox="1"/>
          <p:nvPr>
            <p:ph type="title"/>
          </p:nvPr>
        </p:nvSpPr>
        <p:spPr>
          <a:xfrm>
            <a:off x="1921568" y="2311676"/>
            <a:ext cx="7772400" cy="2234800"/>
          </a:xfrm>
          <a:prstGeom prst="rect">
            <a:avLst/>
          </a:prstGeom>
          <a:noFill/>
          <a:ln>
            <a:noFill/>
          </a:ln>
        </p:spPr>
        <p:txBody>
          <a:bodyPr anchorCtr="1" anchor="ctr" bIns="34250" lIns="68550" spcFirstLastPara="1" rIns="68550" wrap="square" tIns="34250">
            <a:normAutofit/>
          </a:bodyPr>
          <a:lstStyle>
            <a:lvl1pPr lvl="0" algn="ctr">
              <a:lnSpc>
                <a:spcPct val="90000"/>
              </a:lnSpc>
              <a:spcBef>
                <a:spcPts val="0"/>
              </a:spcBef>
              <a:spcAft>
                <a:spcPts val="0"/>
              </a:spcAft>
              <a:buClr>
                <a:srgbClr val="44546A"/>
              </a:buClr>
              <a:buSzPts val="4100"/>
              <a:buFont typeface="Calibri"/>
              <a:buNone/>
              <a:defRPr b="1" sz="5467">
                <a:solidFill>
                  <a:srgbClr val="44546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6" name="Google Shape;276;p113"/>
          <p:cNvSpPr/>
          <p:nvPr/>
        </p:nvSpPr>
        <p:spPr>
          <a:xfrm>
            <a:off x="1773167" y="5360164"/>
            <a:ext cx="8610800" cy="107200"/>
          </a:xfrm>
          <a:prstGeom prst="rect">
            <a:avLst/>
          </a:prstGeom>
          <a:solidFill>
            <a:srgbClr val="FFC000"/>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pic>
        <p:nvPicPr>
          <p:cNvPr id="277" name="Google Shape;277;p113"/>
          <p:cNvPicPr preferRelativeResize="0"/>
          <p:nvPr/>
        </p:nvPicPr>
        <p:blipFill rotWithShape="1">
          <a:blip r:embed="rId2">
            <a:alphaModFix/>
          </a:blip>
          <a:srcRect b="0" l="0" r="0" t="0"/>
          <a:stretch/>
        </p:blipFill>
        <p:spPr>
          <a:xfrm>
            <a:off x="5482132" y="1391339"/>
            <a:ext cx="920435" cy="92043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39" name="Shape 39"/>
        <p:cNvGrpSpPr/>
        <p:nvPr/>
      </p:nvGrpSpPr>
      <p:grpSpPr>
        <a:xfrm>
          <a:off x="0" y="0"/>
          <a:ext cx="0" cy="0"/>
          <a:chOff x="0" y="0"/>
          <a:chExt cx="0" cy="0"/>
        </a:xfrm>
      </p:grpSpPr>
      <p:grpSp>
        <p:nvGrpSpPr>
          <p:cNvPr id="40" name="Google Shape;40;p77"/>
          <p:cNvGrpSpPr/>
          <p:nvPr/>
        </p:nvGrpSpPr>
        <p:grpSpPr>
          <a:xfrm>
            <a:off x="0" y="0"/>
            <a:ext cx="12192000" cy="6858001"/>
            <a:chOff x="0" y="0"/>
            <a:chExt cx="13716000" cy="10287000"/>
          </a:xfrm>
        </p:grpSpPr>
        <p:sp>
          <p:nvSpPr>
            <p:cNvPr id="41" name="Google Shape;41;p7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2" name="Google Shape;42;p7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3" name="Google Shape;43;p7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4" name="Google Shape;44;p7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278" name="Shape 278"/>
        <p:cNvGrpSpPr/>
        <p:nvPr/>
      </p:nvGrpSpPr>
      <p:grpSpPr>
        <a:xfrm>
          <a:off x="0" y="0"/>
          <a:ext cx="0" cy="0"/>
          <a:chOff x="0" y="0"/>
          <a:chExt cx="0" cy="0"/>
        </a:xfrm>
      </p:grpSpPr>
      <p:sp>
        <p:nvSpPr>
          <p:cNvPr id="279" name="Google Shape;279;p114"/>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80" name="Google Shape;280;p114"/>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281" name="Google Shape;281;p114"/>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2" name="Google Shape;282;p114"/>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83" name="Shape 283"/>
        <p:cNvGrpSpPr/>
        <p:nvPr/>
      </p:nvGrpSpPr>
      <p:grpSpPr>
        <a:xfrm>
          <a:off x="0" y="0"/>
          <a:ext cx="0" cy="0"/>
          <a:chOff x="0" y="0"/>
          <a:chExt cx="0" cy="0"/>
        </a:xfrm>
      </p:grpSpPr>
      <p:sp>
        <p:nvSpPr>
          <p:cNvPr id="284" name="Google Shape;284;p115"/>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85" name="Google Shape;285;p115"/>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286" name="Shape 286"/>
        <p:cNvGrpSpPr/>
        <p:nvPr/>
      </p:nvGrpSpPr>
      <p:grpSpPr>
        <a:xfrm>
          <a:off x="0" y="0"/>
          <a:ext cx="0" cy="0"/>
          <a:chOff x="0" y="0"/>
          <a:chExt cx="0" cy="0"/>
        </a:xfrm>
      </p:grpSpPr>
      <p:sp>
        <p:nvSpPr>
          <p:cNvPr id="287" name="Google Shape;287;p116"/>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288" name="Google Shape;288;p116"/>
          <p:cNvSpPr txBox="1"/>
          <p:nvPr/>
        </p:nvSpPr>
        <p:spPr>
          <a:xfrm>
            <a:off x="0" y="0"/>
            <a:ext cx="12192000" cy="6858000"/>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89" name="Google Shape;289;p116"/>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290" name="Shape 290"/>
        <p:cNvGrpSpPr/>
        <p:nvPr/>
      </p:nvGrpSpPr>
      <p:grpSpPr>
        <a:xfrm>
          <a:off x="0" y="0"/>
          <a:ext cx="0" cy="0"/>
          <a:chOff x="0" y="0"/>
          <a:chExt cx="0" cy="0"/>
        </a:xfrm>
      </p:grpSpPr>
      <p:sp>
        <p:nvSpPr>
          <p:cNvPr id="291" name="Google Shape;291;p117"/>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292" name="Google Shape;292;p117"/>
          <p:cNvSpPr txBox="1"/>
          <p:nvPr/>
        </p:nvSpPr>
        <p:spPr>
          <a:xfrm>
            <a:off x="0" y="0"/>
            <a:ext cx="12192000" cy="6858000"/>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93" name="Google Shape;293;p117"/>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94" name="Google Shape;294;p117"/>
          <p:cNvSpPr txBox="1"/>
          <p:nvPr>
            <p:ph idx="1" type="body"/>
          </p:nvPr>
        </p:nvSpPr>
        <p:spPr>
          <a:xfrm>
            <a:off x="3715207" y="81028"/>
            <a:ext cx="4757600" cy="707600"/>
          </a:xfrm>
          <a:prstGeom prst="rect">
            <a:avLst/>
          </a:prstGeom>
          <a:noFill/>
          <a:ln>
            <a:noFill/>
          </a:ln>
        </p:spPr>
        <p:txBody>
          <a:bodyPr anchorCtr="1" anchor="t" bIns="34250" lIns="68550" spcFirstLastPara="1" rIns="68550" wrap="square" tIns="34250">
            <a:spAutoFit/>
          </a:bodyPr>
          <a:lstStyle>
            <a:lvl1pPr indent="-228600" lvl="0" marL="457200" algn="ctr">
              <a:lnSpc>
                <a:spcPct val="100000"/>
              </a:lnSpc>
              <a:spcBef>
                <a:spcPts val="0"/>
              </a:spcBef>
              <a:spcAft>
                <a:spcPts val="0"/>
              </a:spcAft>
              <a:buSzPts val="2100"/>
              <a:buNone/>
              <a:defRPr sz="4000"/>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295" name="Google Shape;295;p117"/>
          <p:cNvSpPr txBox="1"/>
          <p:nvPr>
            <p:ph idx="2" type="body"/>
          </p:nvPr>
        </p:nvSpPr>
        <p:spPr>
          <a:xfrm>
            <a:off x="671328" y="1678667"/>
            <a:ext cx="10845600" cy="501082"/>
          </a:xfrm>
          <a:prstGeom prst="rect">
            <a:avLst/>
          </a:prstGeom>
          <a:noFill/>
          <a:ln>
            <a:noFill/>
          </a:ln>
        </p:spPr>
        <p:txBody>
          <a:bodyPr anchorCtr="0" anchor="t" bIns="34250" lIns="68550" spcFirstLastPara="1" rIns="68550" wrap="square" tIns="34250">
            <a:spAutoFit/>
          </a:bodyPr>
          <a:lstStyle>
            <a:lvl1pPr indent="-361950" lvl="0" marL="457200" algn="l">
              <a:lnSpc>
                <a:spcPct val="90000"/>
              </a:lnSpc>
              <a:spcBef>
                <a:spcPts val="1067"/>
              </a:spcBef>
              <a:spcAft>
                <a:spcPts val="0"/>
              </a:spcAft>
              <a:buSzPts val="2100"/>
              <a:buChar char="•"/>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position personnalisée">
  <p:cSld name="1_Disposition personnalisée">
    <p:spTree>
      <p:nvGrpSpPr>
        <p:cNvPr id="296" name="Shape 296"/>
        <p:cNvGrpSpPr/>
        <p:nvPr/>
      </p:nvGrpSpPr>
      <p:grpSpPr>
        <a:xfrm>
          <a:off x="0" y="0"/>
          <a:ext cx="0" cy="0"/>
          <a:chOff x="0" y="0"/>
          <a:chExt cx="0" cy="0"/>
        </a:xfrm>
      </p:grpSpPr>
      <p:sp>
        <p:nvSpPr>
          <p:cNvPr id="297" name="Google Shape;297;p118"/>
          <p:cNvSpPr txBox="1"/>
          <p:nvPr>
            <p:ph type="title"/>
          </p:nvPr>
        </p:nvSpPr>
        <p:spPr>
          <a:xfrm>
            <a:off x="838200" y="365125"/>
            <a:ext cx="10515600" cy="13256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8" name="Google Shape;298;p118"/>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99" name="Google Shape;299;p118"/>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300" name="Google Shape;300;p118"/>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01" name="Shape 301"/>
        <p:cNvGrpSpPr/>
        <p:nvPr/>
      </p:nvGrpSpPr>
      <p:grpSpPr>
        <a:xfrm>
          <a:off x="0" y="0"/>
          <a:ext cx="0" cy="0"/>
          <a:chOff x="0" y="0"/>
          <a:chExt cx="0" cy="0"/>
        </a:xfrm>
      </p:grpSpPr>
      <p:sp>
        <p:nvSpPr>
          <p:cNvPr id="302" name="Google Shape;302;p119"/>
          <p:cNvSpPr/>
          <p:nvPr/>
        </p:nvSpPr>
        <p:spPr>
          <a:xfrm>
            <a:off x="0" y="0"/>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303" name="Google Shape;303;p119"/>
          <p:cNvSpPr/>
          <p:nvPr/>
        </p:nvSpPr>
        <p:spPr>
          <a:xfrm flipH="1" rot="10800000">
            <a:off x="495312" y="299031"/>
            <a:ext cx="457925" cy="31782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ipt">
  <p:cSld name="script">
    <p:spTree>
      <p:nvGrpSpPr>
        <p:cNvPr id="304" name="Shape 304"/>
        <p:cNvGrpSpPr/>
        <p:nvPr/>
      </p:nvGrpSpPr>
      <p:grpSpPr>
        <a:xfrm>
          <a:off x="0" y="0"/>
          <a:ext cx="0" cy="0"/>
          <a:chOff x="0" y="0"/>
          <a:chExt cx="0" cy="0"/>
        </a:xfrm>
      </p:grpSpPr>
      <p:sp>
        <p:nvSpPr>
          <p:cNvPr id="305" name="Google Shape;305;p120"/>
          <p:cNvSpPr/>
          <p:nvPr/>
        </p:nvSpPr>
        <p:spPr>
          <a:xfrm>
            <a:off x="0" y="-38039"/>
            <a:ext cx="12192800" cy="68964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306" name="Google Shape;306;p120"/>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307" name="Google Shape;307;p120"/>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8" name="Google Shape;308;p120"/>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309" name="Shape 309"/>
        <p:cNvGrpSpPr/>
        <p:nvPr/>
      </p:nvGrpSpPr>
      <p:grpSpPr>
        <a:xfrm>
          <a:off x="0" y="0"/>
          <a:ext cx="0" cy="0"/>
          <a:chOff x="0" y="0"/>
          <a:chExt cx="0" cy="0"/>
        </a:xfrm>
      </p:grpSpPr>
      <p:sp>
        <p:nvSpPr>
          <p:cNvPr id="310" name="Google Shape;310;p121"/>
          <p:cNvSpPr/>
          <p:nvPr/>
        </p:nvSpPr>
        <p:spPr>
          <a:xfrm>
            <a:off x="0" y="-38039"/>
            <a:ext cx="12192000" cy="6896000"/>
          </a:xfrm>
          <a:prstGeom prst="rect">
            <a:avLst/>
          </a:prstGeom>
          <a:solidFill>
            <a:srgbClr val="106585"/>
          </a:solidFill>
          <a:ln>
            <a:noFill/>
          </a:ln>
        </p:spPr>
        <p:txBody>
          <a:bodyPr anchorCtr="1"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351" u="none" cap="none" strike="noStrike">
              <a:solidFill>
                <a:srgbClr val="FFFFFF"/>
              </a:solidFill>
              <a:latin typeface="Dosis"/>
              <a:ea typeface="Dosis"/>
              <a:cs typeface="Dosis"/>
              <a:sym typeface="Dosis"/>
            </a:endParaRPr>
          </a:p>
        </p:txBody>
      </p:sp>
      <p:sp>
        <p:nvSpPr>
          <p:cNvPr id="311" name="Google Shape;311;p121"/>
          <p:cNvSpPr/>
          <p:nvPr/>
        </p:nvSpPr>
        <p:spPr>
          <a:xfrm flipH="1" rot="10800000">
            <a:off x="586411" y="298802"/>
            <a:ext cx="365312"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013"/>
              <a:buFont typeface="Arial"/>
              <a:buNone/>
            </a:pPr>
            <a:r>
              <a:t/>
            </a:r>
            <a:endParaRPr b="1" i="0" sz="1351" u="none" cap="none" strike="noStrike">
              <a:solidFill>
                <a:srgbClr val="7F7F7F"/>
              </a:solidFill>
              <a:latin typeface="Dosis"/>
              <a:ea typeface="Dosis"/>
              <a:cs typeface="Dosis"/>
              <a:sym typeface="Dosis"/>
            </a:endParaRPr>
          </a:p>
        </p:txBody>
      </p:sp>
      <p:sp>
        <p:nvSpPr>
          <p:cNvPr id="312" name="Google Shape;312;p121"/>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222A35"/>
              </a:buClr>
              <a:buSzPts val="1500"/>
              <a:buFont typeface="Arial"/>
              <a:buNone/>
              <a:defRPr b="1" sz="2000">
                <a:solidFill>
                  <a:srgbClr val="222A3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3" name="Google Shape;313;p121"/>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00">
                <a:solidFill>
                  <a:srgbClr val="333F50"/>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314" name="Shape 314"/>
        <p:cNvGrpSpPr/>
        <p:nvPr/>
      </p:nvGrpSpPr>
      <p:grpSpPr>
        <a:xfrm>
          <a:off x="0" y="0"/>
          <a:ext cx="0" cy="0"/>
          <a:chOff x="0" y="0"/>
          <a:chExt cx="0" cy="0"/>
        </a:xfrm>
      </p:grpSpPr>
      <p:sp>
        <p:nvSpPr>
          <p:cNvPr id="315" name="Google Shape;315;p122"/>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316" name="Google Shape;316;p122"/>
          <p:cNvSpPr/>
          <p:nvPr/>
        </p:nvSpPr>
        <p:spPr>
          <a:xfrm rot="10800000">
            <a:off x="11449384" y="272435"/>
            <a:ext cx="288133" cy="21934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317" name="Google Shape;317;p122"/>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r">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8" name="Google Shape;318;p122"/>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r">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type="tx">
  <p:cSld name="TITLE_AND_BODY">
    <p:bg>
      <p:bgPr>
        <a:solidFill>
          <a:srgbClr val="44546A"/>
        </a:solidFill>
      </p:bgPr>
    </p:bg>
    <p:spTree>
      <p:nvGrpSpPr>
        <p:cNvPr id="319" name="Shape 319"/>
        <p:cNvGrpSpPr/>
        <p:nvPr/>
      </p:nvGrpSpPr>
      <p:grpSpPr>
        <a:xfrm>
          <a:off x="0" y="0"/>
          <a:ext cx="0" cy="0"/>
          <a:chOff x="0" y="0"/>
          <a:chExt cx="0" cy="0"/>
        </a:xfrm>
      </p:grpSpPr>
      <p:sp>
        <p:nvSpPr>
          <p:cNvPr id="320" name="Google Shape;320;p123"/>
          <p:cNvSpPr/>
          <p:nvPr/>
        </p:nvSpPr>
        <p:spPr>
          <a:xfrm flipH="1">
            <a:off x="4776799" y="2067604"/>
            <a:ext cx="7415200" cy="4790400"/>
          </a:xfrm>
          <a:custGeom>
            <a:rect b="b" l="l" r="r" t="t"/>
            <a:pathLst>
              <a:path extrusionOk="0" h="120000" w="120000">
                <a:moveTo>
                  <a:pt x="0" y="120000"/>
                </a:moveTo>
                <a:lnTo>
                  <a:pt x="0" y="0"/>
                </a:lnTo>
                <a:lnTo>
                  <a:pt x="120000" y="120000"/>
                </a:lnTo>
                <a:close/>
              </a:path>
            </a:pathLst>
          </a:custGeom>
          <a:solidFill>
            <a:srgbClr val="E7E6E6"/>
          </a:solidFill>
          <a:ln>
            <a:noFill/>
          </a:ln>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321" name="Google Shape;321;p123"/>
          <p:cNvSpPr/>
          <p:nvPr/>
        </p:nvSpPr>
        <p:spPr>
          <a:xfrm>
            <a:off x="36" y="3765999"/>
            <a:ext cx="9827200" cy="3092000"/>
          </a:xfrm>
          <a:custGeom>
            <a:rect b="b" l="l" r="r" t="t"/>
            <a:pathLst>
              <a:path extrusionOk="0" h="120000" w="120000">
                <a:moveTo>
                  <a:pt x="0" y="120000"/>
                </a:moveTo>
                <a:lnTo>
                  <a:pt x="0" y="0"/>
                </a:lnTo>
                <a:lnTo>
                  <a:pt x="120000" y="120000"/>
                </a:lnTo>
                <a:close/>
              </a:path>
            </a:pathLst>
          </a:custGeom>
          <a:solidFill>
            <a:srgbClr val="36AFCE"/>
          </a:solidFill>
          <a:ln>
            <a:noFill/>
          </a:ln>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322" name="Google Shape;322;p123"/>
          <p:cNvSpPr/>
          <p:nvPr/>
        </p:nvSpPr>
        <p:spPr>
          <a:xfrm>
            <a:off x="270967" y="275003"/>
            <a:ext cx="11650000" cy="6308000"/>
          </a:xfrm>
          <a:prstGeom prst="rect">
            <a:avLst/>
          </a:prstGeom>
          <a:solidFill>
            <a:srgbClr val="000000"/>
          </a:solidFill>
          <a:ln>
            <a:noFill/>
          </a:ln>
          <a:effectLst>
            <a:outerShdw algn="tl">
              <a:srgbClr val="000000">
                <a:alpha val="40000"/>
              </a:srgbClr>
            </a:outerShdw>
          </a:effectLst>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323" name="Google Shape;323;p123"/>
          <p:cNvSpPr txBox="1"/>
          <p:nvPr>
            <p:ph type="title"/>
          </p:nvPr>
        </p:nvSpPr>
        <p:spPr>
          <a:xfrm>
            <a:off x="1092195" y="1127467"/>
            <a:ext cx="10007600" cy="1272800"/>
          </a:xfrm>
          <a:prstGeom prst="rect">
            <a:avLst/>
          </a:prstGeom>
          <a:noFill/>
          <a:ln>
            <a:noFill/>
          </a:ln>
        </p:spPr>
        <p:txBody>
          <a:bodyPr anchorCtr="0" anchor="t" bIns="91400" lIns="91400" spcFirstLastPara="1" rIns="91400" wrap="square" tIns="91400">
            <a:normAutofit/>
          </a:bodyPr>
          <a:lstStyle>
            <a:lvl1pPr lvl="0" algn="l">
              <a:lnSpc>
                <a:spcPct val="90000"/>
              </a:lnSpc>
              <a:spcBef>
                <a:spcPts val="0"/>
              </a:spcBef>
              <a:spcAft>
                <a:spcPts val="0"/>
              </a:spcAft>
              <a:buClr>
                <a:srgbClr val="000000"/>
              </a:buClr>
              <a:buSzPts val="3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4" name="Google Shape;324;p123"/>
          <p:cNvSpPr txBox="1"/>
          <p:nvPr>
            <p:ph idx="1" type="body"/>
          </p:nvPr>
        </p:nvSpPr>
        <p:spPr>
          <a:xfrm>
            <a:off x="1092195" y="2654295"/>
            <a:ext cx="10007600" cy="3264000"/>
          </a:xfrm>
          <a:prstGeom prst="rect">
            <a:avLst/>
          </a:prstGeom>
          <a:noFill/>
          <a:ln>
            <a:noFill/>
          </a:ln>
        </p:spPr>
        <p:txBody>
          <a:bodyPr anchorCtr="0" anchor="t" bIns="91400" lIns="91400" spcFirstLastPara="1" rIns="91400" wrap="square" tIns="91400">
            <a:normAutofit/>
          </a:bodyPr>
          <a:lstStyle>
            <a:lvl1pPr indent="-311150" lvl="0" marL="457200" algn="l">
              <a:lnSpc>
                <a:spcPct val="90000"/>
              </a:lnSpc>
              <a:spcBef>
                <a:spcPts val="0"/>
              </a:spcBef>
              <a:spcAft>
                <a:spcPts val="0"/>
              </a:spcAft>
              <a:buSzPts val="1300"/>
              <a:buChar char="●"/>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325" name="Google Shape;325;p123"/>
          <p:cNvSpPr txBox="1"/>
          <p:nvPr>
            <p:ph idx="12" type="sldNum"/>
          </p:nvPr>
        </p:nvSpPr>
        <p:spPr>
          <a:xfrm>
            <a:off x="11187647" y="6058228"/>
            <a:ext cx="731600" cy="524800"/>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45" name="Shape 45"/>
        <p:cNvGrpSpPr/>
        <p:nvPr/>
      </p:nvGrpSpPr>
      <p:grpSpPr>
        <a:xfrm>
          <a:off x="0" y="0"/>
          <a:ext cx="0" cy="0"/>
          <a:chOff x="0" y="0"/>
          <a:chExt cx="0" cy="0"/>
        </a:xfrm>
      </p:grpSpPr>
      <p:grpSp>
        <p:nvGrpSpPr>
          <p:cNvPr id="46" name="Google Shape;46;p78"/>
          <p:cNvGrpSpPr/>
          <p:nvPr/>
        </p:nvGrpSpPr>
        <p:grpSpPr>
          <a:xfrm>
            <a:off x="0" y="0"/>
            <a:ext cx="12192000" cy="6858001"/>
            <a:chOff x="0" y="0"/>
            <a:chExt cx="13716000" cy="10287000"/>
          </a:xfrm>
        </p:grpSpPr>
        <p:sp>
          <p:nvSpPr>
            <p:cNvPr id="47" name="Google Shape;47;p78"/>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 name="Google Shape;48;p7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 name="Google Shape;49;p7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0" name="Google Shape;50;p7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326" name="Shape 326"/>
        <p:cNvGrpSpPr/>
        <p:nvPr/>
      </p:nvGrpSpPr>
      <p:grpSpPr>
        <a:xfrm>
          <a:off x="0" y="0"/>
          <a:ext cx="0" cy="0"/>
          <a:chOff x="0" y="0"/>
          <a:chExt cx="0" cy="0"/>
        </a:xfrm>
      </p:grpSpPr>
      <p:sp>
        <p:nvSpPr>
          <p:cNvPr id="327" name="Google Shape;327;p124"/>
          <p:cNvSpPr txBox="1"/>
          <p:nvPr>
            <p:ph idx="1" type="subTitle"/>
          </p:nvPr>
        </p:nvSpPr>
        <p:spPr>
          <a:xfrm>
            <a:off x="1524000" y="3602040"/>
            <a:ext cx="9144000" cy="1655600"/>
          </a:xfrm>
          <a:prstGeom prst="rect">
            <a:avLst/>
          </a:prstGeom>
          <a:noFill/>
          <a:ln>
            <a:noFill/>
          </a:ln>
        </p:spPr>
        <p:txBody>
          <a:bodyPr anchorCtr="1" anchor="t" bIns="45700" lIns="91400" spcFirstLastPara="1" rIns="91400" wrap="square" tIns="45700">
            <a:normAutofit/>
          </a:bodyPr>
          <a:lstStyle>
            <a:lvl1pPr lvl="0" algn="ctr">
              <a:lnSpc>
                <a:spcPct val="90000"/>
              </a:lnSpc>
              <a:spcBef>
                <a:spcPts val="1000"/>
              </a:spcBef>
              <a:spcAft>
                <a:spcPts val="0"/>
              </a:spcAft>
              <a:buSzPts val="2100"/>
              <a:buNone/>
              <a:defRPr sz="2400"/>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328" name="Google Shape;328;p124"/>
          <p:cNvSpPr txBox="1"/>
          <p:nvPr>
            <p:ph idx="10" type="dt"/>
          </p:nvPr>
        </p:nvSpPr>
        <p:spPr>
          <a:xfrm>
            <a:off x="838200" y="6356347"/>
            <a:ext cx="2743200" cy="365200"/>
          </a:xfrm>
          <a:prstGeom prst="rect">
            <a:avLst/>
          </a:prstGeom>
          <a:noFill/>
          <a:ln>
            <a:noFill/>
          </a:ln>
        </p:spPr>
        <p:txBody>
          <a:bodyPr anchorCtr="0" anchor="ctr" bIns="45700" lIns="91400" spcFirstLastPara="1" rIns="91400" wrap="square" tIns="4570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329" name="Google Shape;329;p124"/>
          <p:cNvSpPr txBox="1"/>
          <p:nvPr>
            <p:ph idx="11" type="ftr"/>
          </p:nvPr>
        </p:nvSpPr>
        <p:spPr>
          <a:xfrm>
            <a:off x="4038599" y="6356347"/>
            <a:ext cx="4114800" cy="365200"/>
          </a:xfrm>
          <a:prstGeom prst="rect">
            <a:avLst/>
          </a:prstGeom>
          <a:noFill/>
          <a:ln>
            <a:noFill/>
          </a:ln>
        </p:spPr>
        <p:txBody>
          <a:bodyPr anchorCtr="1" anchor="ctr" bIns="45700" lIns="91400" spcFirstLastPara="1" rIns="91400" wrap="square" tIns="4570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330" name="Google Shape;330;p124"/>
          <p:cNvSpPr txBox="1"/>
          <p:nvPr>
            <p:ph idx="12" type="sldNum"/>
          </p:nvPr>
        </p:nvSpPr>
        <p:spPr>
          <a:xfrm>
            <a:off x="8610599" y="6356347"/>
            <a:ext cx="2743200" cy="365200"/>
          </a:xfrm>
          <a:prstGeom prst="rect">
            <a:avLst/>
          </a:prstGeom>
          <a:noFill/>
          <a:ln>
            <a:noFill/>
          </a:ln>
        </p:spPr>
        <p:txBody>
          <a:bodyPr anchorCtr="0" anchor="ctr" bIns="45700" lIns="91400" spcFirstLastPara="1" rIns="91400" wrap="square" tIns="4570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331" name="Google Shape;331;p124"/>
          <p:cNvSpPr/>
          <p:nvPr/>
        </p:nvSpPr>
        <p:spPr>
          <a:xfrm>
            <a:off x="0" y="-26505"/>
            <a:ext cx="12192000" cy="6858000"/>
          </a:xfrm>
          <a:prstGeom prst="rect">
            <a:avLst/>
          </a:prstGeom>
          <a:solidFill>
            <a:srgbClr val="106585"/>
          </a:solidFill>
          <a:ln>
            <a:noFill/>
          </a:ln>
        </p:spPr>
        <p:txBody>
          <a:bodyPr anchorCtr="1" anchor="ctr" bIns="60925" lIns="121850" spcFirstLastPara="1" rIns="121850" wrap="square" tIns="60925">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351" u="none" cap="none" strike="noStrike">
              <a:solidFill>
                <a:srgbClr val="FFFFFF"/>
              </a:solidFill>
              <a:latin typeface="Dosis"/>
              <a:ea typeface="Dosis"/>
              <a:cs typeface="Dosis"/>
              <a:sym typeface="Dosis"/>
            </a:endParaRPr>
          </a:p>
        </p:txBody>
      </p:sp>
      <p:sp>
        <p:nvSpPr>
          <p:cNvPr id="332" name="Google Shape;332;p124"/>
          <p:cNvSpPr/>
          <p:nvPr/>
        </p:nvSpPr>
        <p:spPr>
          <a:xfrm flipH="1">
            <a:off x="11354576" y="363225"/>
            <a:ext cx="365312"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351" u="none" cap="none" strike="noStrike">
              <a:solidFill>
                <a:srgbClr val="7F7F7F"/>
              </a:solidFill>
              <a:latin typeface="Dosis"/>
              <a:ea typeface="Dosis"/>
              <a:cs typeface="Dosis"/>
              <a:sym typeface="Dosis"/>
            </a:endParaRPr>
          </a:p>
        </p:txBody>
      </p:sp>
      <p:sp>
        <p:nvSpPr>
          <p:cNvPr id="333" name="Google Shape;333;p124"/>
          <p:cNvSpPr txBox="1"/>
          <p:nvPr>
            <p:ph type="title"/>
          </p:nvPr>
        </p:nvSpPr>
        <p:spPr>
          <a:xfrm>
            <a:off x="1192693" y="523889"/>
            <a:ext cx="10161200" cy="470800"/>
          </a:xfrm>
          <a:prstGeom prst="rect">
            <a:avLst/>
          </a:prstGeom>
          <a:noFill/>
          <a:ln>
            <a:noFill/>
          </a:ln>
        </p:spPr>
        <p:txBody>
          <a:bodyPr anchorCtr="0" anchor="ctr" bIns="45700" lIns="91400" spcFirstLastPara="1" rIns="91400" wrap="square" tIns="45700">
            <a:normAutofit/>
          </a:bodyPr>
          <a:lstStyle>
            <a:lvl1pPr lvl="0" algn="r">
              <a:lnSpc>
                <a:spcPct val="90000"/>
              </a:lnSpc>
              <a:spcBef>
                <a:spcPts val="0"/>
              </a:spcBef>
              <a:spcAft>
                <a:spcPts val="0"/>
              </a:spcAft>
              <a:buClr>
                <a:srgbClr val="757070"/>
              </a:buClr>
              <a:buSzPts val="1350"/>
              <a:buFont typeface="Calibri"/>
              <a:buNone/>
              <a:defRPr i="1" sz="18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334" name="Shape 334"/>
        <p:cNvGrpSpPr/>
        <p:nvPr/>
      </p:nvGrpSpPr>
      <p:grpSpPr>
        <a:xfrm>
          <a:off x="0" y="0"/>
          <a:ext cx="0" cy="0"/>
          <a:chOff x="0" y="0"/>
          <a:chExt cx="0" cy="0"/>
        </a:xfrm>
      </p:grpSpPr>
      <p:sp>
        <p:nvSpPr>
          <p:cNvPr id="335" name="Google Shape;335;p125"/>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400" u="none" cap="none" strike="noStrike">
              <a:solidFill>
                <a:srgbClr val="FFFFFF"/>
              </a:solidFill>
              <a:latin typeface="Arial"/>
              <a:ea typeface="Arial"/>
              <a:cs typeface="Arial"/>
              <a:sym typeface="Arial"/>
            </a:endParaRPr>
          </a:p>
        </p:txBody>
      </p:sp>
      <p:sp>
        <p:nvSpPr>
          <p:cNvPr id="336" name="Google Shape;336;p125"/>
          <p:cNvSpPr txBox="1"/>
          <p:nvPr/>
        </p:nvSpPr>
        <p:spPr>
          <a:xfrm>
            <a:off x="0" y="0"/>
            <a:ext cx="12192000" cy="6858000"/>
          </a:xfrm>
          <a:prstGeom prst="rect">
            <a:avLst/>
          </a:prstGeom>
          <a:solidFill>
            <a:srgbClr val="FFF2CC"/>
          </a:solidFill>
          <a:ln cap="flat" cmpd="sng" w="12700">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800" u="none" cap="none" strike="noStrike">
              <a:solidFill>
                <a:srgbClr val="000000"/>
              </a:solidFill>
              <a:latin typeface="Calibri"/>
              <a:ea typeface="Calibri"/>
              <a:cs typeface="Calibri"/>
              <a:sym typeface="Calibri"/>
            </a:endParaRPr>
          </a:p>
        </p:txBody>
      </p:sp>
      <p:sp>
        <p:nvSpPr>
          <p:cNvPr id="337" name="Google Shape;337;p125"/>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800" u="none" cap="none" strike="noStrike">
              <a:solidFill>
                <a:srgbClr val="000000"/>
              </a:solidFill>
              <a:latin typeface="Calibri"/>
              <a:ea typeface="Calibri"/>
              <a:cs typeface="Calibri"/>
              <a:sym typeface="Calibri"/>
            </a:endParaRPr>
          </a:p>
        </p:txBody>
      </p:sp>
      <p:sp>
        <p:nvSpPr>
          <p:cNvPr id="338" name="Google Shape;338;p125"/>
          <p:cNvSpPr txBox="1"/>
          <p:nvPr>
            <p:ph idx="1" type="body"/>
          </p:nvPr>
        </p:nvSpPr>
        <p:spPr>
          <a:xfrm>
            <a:off x="3715207" y="81028"/>
            <a:ext cx="4757600" cy="885330"/>
          </a:xfrm>
          <a:prstGeom prst="rect">
            <a:avLst/>
          </a:prstGeom>
          <a:noFill/>
          <a:ln>
            <a:noFill/>
          </a:ln>
        </p:spPr>
        <p:txBody>
          <a:bodyPr anchorCtr="0" anchor="t" bIns="45700" lIns="91400" spcFirstLastPara="1" rIns="91400" wrap="square" tIns="45700">
            <a:spAutoFit/>
          </a:bodyPr>
          <a:lstStyle>
            <a:lvl1pPr indent="-533400" lvl="0" marL="457200" algn="r">
              <a:lnSpc>
                <a:spcPct val="90000"/>
              </a:lnSpc>
              <a:spcBef>
                <a:spcPts val="1000"/>
              </a:spcBef>
              <a:spcAft>
                <a:spcPts val="0"/>
              </a:spcAft>
              <a:buSzPts val="4800"/>
              <a:buChar char="•"/>
              <a:defRPr b="1" sz="4800">
                <a:latin typeface="Simplified Arabic"/>
                <a:ea typeface="Simplified Arabic"/>
                <a:cs typeface="Simplified Arabic"/>
                <a:sym typeface="Simplified Arabic"/>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339" name="Google Shape;339;p125"/>
          <p:cNvSpPr txBox="1"/>
          <p:nvPr>
            <p:ph idx="2" type="body"/>
          </p:nvPr>
        </p:nvSpPr>
        <p:spPr>
          <a:xfrm>
            <a:off x="671328" y="1678667"/>
            <a:ext cx="10845600" cy="636031"/>
          </a:xfrm>
          <a:prstGeom prst="rect">
            <a:avLst/>
          </a:prstGeom>
          <a:noFill/>
          <a:ln>
            <a:noFill/>
          </a:ln>
        </p:spPr>
        <p:txBody>
          <a:bodyPr anchorCtr="0" anchor="t" bIns="45700" lIns="91400" spcFirstLastPara="1" rIns="91400" wrap="square" tIns="45700">
            <a:spAutoFit/>
          </a:bodyPr>
          <a:lstStyle>
            <a:lvl1pPr indent="-419100" lvl="0" marL="457200" algn="r">
              <a:lnSpc>
                <a:spcPct val="90000"/>
              </a:lnSpc>
              <a:spcBef>
                <a:spcPts val="1000"/>
              </a:spcBef>
              <a:spcAft>
                <a:spcPts val="0"/>
              </a:spcAft>
              <a:buSzPts val="3000"/>
              <a:buChar char="•"/>
              <a:defRPr sz="3000">
                <a:latin typeface="Simplified Arabic"/>
                <a:ea typeface="Simplified Arabic"/>
                <a:cs typeface="Simplified Arabic"/>
                <a:sym typeface="Simplified Arabic"/>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346" name="Shape 346"/>
        <p:cNvGrpSpPr/>
        <p:nvPr/>
      </p:nvGrpSpPr>
      <p:grpSpPr>
        <a:xfrm>
          <a:off x="0" y="0"/>
          <a:ext cx="0" cy="0"/>
          <a:chOff x="0" y="0"/>
          <a:chExt cx="0" cy="0"/>
        </a:xfrm>
      </p:grpSpPr>
      <p:grpSp>
        <p:nvGrpSpPr>
          <p:cNvPr id="347" name="Google Shape;347;p73"/>
          <p:cNvGrpSpPr/>
          <p:nvPr/>
        </p:nvGrpSpPr>
        <p:grpSpPr>
          <a:xfrm>
            <a:off x="0" y="1"/>
            <a:ext cx="12192000" cy="6858001"/>
            <a:chOff x="0" y="0"/>
            <a:chExt cx="13716000" cy="10287000"/>
          </a:xfrm>
        </p:grpSpPr>
        <p:sp>
          <p:nvSpPr>
            <p:cNvPr id="348" name="Google Shape;348;p73"/>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49" name="Google Shape;349;p7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0" name="Google Shape;350;p7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51" name="Google Shape;351;p7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G en binôme ">
  <p:cSld name="PG en binôme ">
    <p:bg>
      <p:bgPr>
        <a:solidFill>
          <a:srgbClr val="002060"/>
        </a:solidFill>
      </p:bgPr>
    </p:bg>
    <p:spTree>
      <p:nvGrpSpPr>
        <p:cNvPr id="352" name="Shape 352"/>
        <p:cNvGrpSpPr/>
        <p:nvPr/>
      </p:nvGrpSpPr>
      <p:grpSpPr>
        <a:xfrm>
          <a:off x="0" y="0"/>
          <a:ext cx="0" cy="0"/>
          <a:chOff x="0" y="0"/>
          <a:chExt cx="0" cy="0"/>
        </a:xfrm>
      </p:grpSpPr>
      <p:grpSp>
        <p:nvGrpSpPr>
          <p:cNvPr id="353" name="Google Shape;353;p79"/>
          <p:cNvGrpSpPr/>
          <p:nvPr/>
        </p:nvGrpSpPr>
        <p:grpSpPr>
          <a:xfrm>
            <a:off x="0" y="1"/>
            <a:ext cx="12192000" cy="6858001"/>
            <a:chOff x="0" y="0"/>
            <a:chExt cx="13716000" cy="10287000"/>
          </a:xfrm>
        </p:grpSpPr>
        <p:sp>
          <p:nvSpPr>
            <p:cNvPr id="354" name="Google Shape;354;p79"/>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5" name="Google Shape;355;p7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6" name="Google Shape;356;p7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357" name="Google Shape;357;p79"/>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358" name="Shape 358"/>
        <p:cNvGrpSpPr/>
        <p:nvPr/>
      </p:nvGrpSpPr>
      <p:grpSpPr>
        <a:xfrm>
          <a:off x="0" y="0"/>
          <a:ext cx="0" cy="0"/>
          <a:chOff x="0" y="0"/>
          <a:chExt cx="0" cy="0"/>
        </a:xfrm>
      </p:grpSpPr>
      <p:grpSp>
        <p:nvGrpSpPr>
          <p:cNvPr id="359" name="Google Shape;359;p80"/>
          <p:cNvGrpSpPr/>
          <p:nvPr/>
        </p:nvGrpSpPr>
        <p:grpSpPr>
          <a:xfrm>
            <a:off x="0" y="1"/>
            <a:ext cx="12192000" cy="6858001"/>
            <a:chOff x="0" y="0"/>
            <a:chExt cx="13716000" cy="10287000"/>
          </a:xfrm>
        </p:grpSpPr>
        <p:sp>
          <p:nvSpPr>
            <p:cNvPr id="360" name="Google Shape;360;p80"/>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1" name="Google Shape;361;p8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2" name="Google Shape;362;p8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63" name="Google Shape;363;p8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4" name="Shape 364"/>
        <p:cNvGrpSpPr/>
        <p:nvPr/>
      </p:nvGrpSpPr>
      <p:grpSpPr>
        <a:xfrm>
          <a:off x="0" y="0"/>
          <a:ext cx="0" cy="0"/>
          <a:chOff x="0" y="0"/>
          <a:chExt cx="0" cy="0"/>
        </a:xfrm>
      </p:grpSpPr>
      <p:sp>
        <p:nvSpPr>
          <p:cNvPr id="365" name="Google Shape;365;p14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6" name="Google Shape;366;p145"/>
          <p:cNvSpPr txBox="1"/>
          <p:nvPr>
            <p:ph idx="1" type="subTitle"/>
          </p:nvPr>
        </p:nvSpPr>
        <p:spPr>
          <a:xfrm>
            <a:off x="1524000" y="3602037"/>
            <a:ext cx="9144000" cy="1655763"/>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7" name="Google Shape;367;p145"/>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8" name="Google Shape;368;p145"/>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9" name="Google Shape;369;p145"/>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70" name="Shape 370"/>
        <p:cNvGrpSpPr/>
        <p:nvPr/>
      </p:nvGrpSpPr>
      <p:grpSpPr>
        <a:xfrm>
          <a:off x="0" y="0"/>
          <a:ext cx="0" cy="0"/>
          <a:chOff x="0" y="0"/>
          <a:chExt cx="0" cy="0"/>
        </a:xfrm>
      </p:grpSpPr>
      <p:sp>
        <p:nvSpPr>
          <p:cNvPr id="371" name="Google Shape;371;p1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2" name="Google Shape;372;p146"/>
          <p:cNvSpPr txBox="1"/>
          <p:nvPr>
            <p:ph idx="1" type="body"/>
          </p:nvPr>
        </p:nvSpPr>
        <p:spPr>
          <a:xfrm>
            <a:off x="838200" y="1825625"/>
            <a:ext cx="10515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3" name="Google Shape;373;p146"/>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4" name="Google Shape;374;p146"/>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5" name="Google Shape;375;p146"/>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6" name="Shape 376"/>
        <p:cNvGrpSpPr/>
        <p:nvPr/>
      </p:nvGrpSpPr>
      <p:grpSpPr>
        <a:xfrm>
          <a:off x="0" y="0"/>
          <a:ext cx="0" cy="0"/>
          <a:chOff x="0" y="0"/>
          <a:chExt cx="0" cy="0"/>
        </a:xfrm>
      </p:grpSpPr>
      <p:sp>
        <p:nvSpPr>
          <p:cNvPr id="377" name="Google Shape;377;p1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8" name="Google Shape;378;p147"/>
          <p:cNvSpPr txBox="1"/>
          <p:nvPr>
            <p:ph idx="1" type="body"/>
          </p:nvPr>
        </p:nvSpPr>
        <p:spPr>
          <a:xfrm>
            <a:off x="838200" y="1825625"/>
            <a:ext cx="5181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 name="Google Shape;379;p147"/>
          <p:cNvSpPr txBox="1"/>
          <p:nvPr>
            <p:ph idx="2" type="body"/>
          </p:nvPr>
        </p:nvSpPr>
        <p:spPr>
          <a:xfrm>
            <a:off x="6172200" y="1825625"/>
            <a:ext cx="5181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147"/>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1" name="Google Shape;381;p147"/>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2" name="Google Shape;382;p147"/>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3" name="Shape 383"/>
        <p:cNvGrpSpPr/>
        <p:nvPr/>
      </p:nvGrpSpPr>
      <p:grpSpPr>
        <a:xfrm>
          <a:off x="0" y="0"/>
          <a:ext cx="0" cy="0"/>
          <a:chOff x="0" y="0"/>
          <a:chExt cx="0" cy="0"/>
        </a:xfrm>
      </p:grpSpPr>
      <p:sp>
        <p:nvSpPr>
          <p:cNvPr id="384" name="Google Shape;384;p14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5" name="Google Shape;385;p148"/>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6" name="Google Shape;386;p148"/>
          <p:cNvSpPr txBox="1"/>
          <p:nvPr>
            <p:ph idx="2" type="body"/>
          </p:nvPr>
        </p:nvSpPr>
        <p:spPr>
          <a:xfrm>
            <a:off x="839789"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148"/>
          <p:cNvSpPr txBox="1"/>
          <p:nvPr>
            <p:ph idx="3" type="body"/>
          </p:nvPr>
        </p:nvSpPr>
        <p:spPr>
          <a:xfrm>
            <a:off x="6172201"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148"/>
          <p:cNvSpPr txBox="1"/>
          <p:nvPr>
            <p:ph idx="4" type="body"/>
          </p:nvPr>
        </p:nvSpPr>
        <p:spPr>
          <a:xfrm>
            <a:off x="6172201"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148"/>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0" name="Google Shape;390;p148"/>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1" name="Google Shape;391;p148"/>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2" name="Shape 392"/>
        <p:cNvGrpSpPr/>
        <p:nvPr/>
      </p:nvGrpSpPr>
      <p:grpSpPr>
        <a:xfrm>
          <a:off x="0" y="0"/>
          <a:ext cx="0" cy="0"/>
          <a:chOff x="0" y="0"/>
          <a:chExt cx="0" cy="0"/>
        </a:xfrm>
      </p:grpSpPr>
      <p:sp>
        <p:nvSpPr>
          <p:cNvPr id="393" name="Google Shape;393;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4" name="Google Shape;394;p149"/>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5" name="Google Shape;395;p149"/>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6" name="Google Shape;396;p149"/>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1" name="Shape 51"/>
        <p:cNvGrpSpPr/>
        <p:nvPr/>
      </p:nvGrpSpPr>
      <p:grpSpPr>
        <a:xfrm>
          <a:off x="0" y="0"/>
          <a:ext cx="0" cy="0"/>
          <a:chOff x="0" y="0"/>
          <a:chExt cx="0" cy="0"/>
        </a:xfrm>
      </p:grpSpPr>
      <p:sp>
        <p:nvSpPr>
          <p:cNvPr id="52" name="Google Shape;52;p8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8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4" name="Google Shape;54;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97" name="Shape 397"/>
        <p:cNvGrpSpPr/>
        <p:nvPr/>
      </p:nvGrpSpPr>
      <p:grpSpPr>
        <a:xfrm>
          <a:off x="0" y="0"/>
          <a:ext cx="0" cy="0"/>
          <a:chOff x="0" y="0"/>
          <a:chExt cx="0" cy="0"/>
        </a:xfrm>
      </p:grpSpPr>
      <p:sp>
        <p:nvSpPr>
          <p:cNvPr id="398" name="Google Shape;398;p150"/>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150"/>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150"/>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401" name="Shape 401"/>
        <p:cNvGrpSpPr/>
        <p:nvPr/>
      </p:nvGrpSpPr>
      <p:grpSpPr>
        <a:xfrm>
          <a:off x="0" y="0"/>
          <a:ext cx="0" cy="0"/>
          <a:chOff x="0" y="0"/>
          <a:chExt cx="0" cy="0"/>
        </a:xfrm>
      </p:grpSpPr>
      <p:sp>
        <p:nvSpPr>
          <p:cNvPr id="402" name="Google Shape;402;p151"/>
          <p:cNvSpPr/>
          <p:nvPr/>
        </p:nvSpPr>
        <p:spPr>
          <a:xfrm>
            <a:off x="1236925" y="706095"/>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03" name="Google Shape;403;p151"/>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4" name="Google Shape;404;p151"/>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5" name="Google Shape;405;p151"/>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406" name="Google Shape;406;p151"/>
          <p:cNvSpPr/>
          <p:nvPr/>
        </p:nvSpPr>
        <p:spPr>
          <a:xfrm>
            <a:off x="1360425" y="832902"/>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07" name="Google Shape;407;p151"/>
          <p:cNvSpPr/>
          <p:nvPr/>
        </p:nvSpPr>
        <p:spPr>
          <a:xfrm>
            <a:off x="1504654" y="958595"/>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08" name="Google Shape;408;p151"/>
          <p:cNvSpPr txBox="1"/>
          <p:nvPr>
            <p:ph type="title"/>
          </p:nvPr>
        </p:nvSpPr>
        <p:spPr>
          <a:xfrm>
            <a:off x="2209800" y="2311680"/>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9" name="Google Shape;409;p151"/>
          <p:cNvSpPr/>
          <p:nvPr/>
        </p:nvSpPr>
        <p:spPr>
          <a:xfrm>
            <a:off x="1773169" y="5360165"/>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410" name="Google Shape;410;p151"/>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11" name="Shape 411"/>
        <p:cNvGrpSpPr/>
        <p:nvPr/>
      </p:nvGrpSpPr>
      <p:grpSpPr>
        <a:xfrm>
          <a:off x="0" y="0"/>
          <a:ext cx="0" cy="0"/>
          <a:chOff x="0" y="0"/>
          <a:chExt cx="0" cy="0"/>
        </a:xfrm>
      </p:grpSpPr>
      <p:sp>
        <p:nvSpPr>
          <p:cNvPr id="412" name="Google Shape;412;p15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3" name="Google Shape;413;p152"/>
          <p:cNvSpPr txBox="1"/>
          <p:nvPr>
            <p:ph idx="1" type="body"/>
          </p:nvPr>
        </p:nvSpPr>
        <p:spPr>
          <a:xfrm>
            <a:off x="5183188" y="987426"/>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414" name="Google Shape;414;p152"/>
          <p:cNvSpPr txBox="1"/>
          <p:nvPr>
            <p:ph idx="2" type="body"/>
          </p:nvPr>
        </p:nvSpPr>
        <p:spPr>
          <a:xfrm>
            <a:off x="839788" y="2057401"/>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15" name="Google Shape;415;p152"/>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6" name="Google Shape;416;p152"/>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7" name="Google Shape;417;p152"/>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418" name="Shape 418"/>
        <p:cNvGrpSpPr/>
        <p:nvPr/>
      </p:nvGrpSpPr>
      <p:grpSpPr>
        <a:xfrm>
          <a:off x="0" y="0"/>
          <a:ext cx="0" cy="0"/>
          <a:chOff x="0" y="0"/>
          <a:chExt cx="0" cy="0"/>
        </a:xfrm>
      </p:grpSpPr>
      <p:grpSp>
        <p:nvGrpSpPr>
          <p:cNvPr id="419" name="Google Shape;419;p153"/>
          <p:cNvGrpSpPr/>
          <p:nvPr/>
        </p:nvGrpSpPr>
        <p:grpSpPr>
          <a:xfrm>
            <a:off x="0" y="1"/>
            <a:ext cx="12192000" cy="6858001"/>
            <a:chOff x="0" y="0"/>
            <a:chExt cx="13716000" cy="10287000"/>
          </a:xfrm>
        </p:grpSpPr>
        <p:sp>
          <p:nvSpPr>
            <p:cNvPr id="420" name="Google Shape;420;p153"/>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21" name="Google Shape;421;p15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22" name="Google Shape;422;p15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23" name="Google Shape;423;p15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424" name="Shape 424"/>
        <p:cNvGrpSpPr/>
        <p:nvPr/>
      </p:nvGrpSpPr>
      <p:grpSpPr>
        <a:xfrm>
          <a:off x="0" y="0"/>
          <a:ext cx="0" cy="0"/>
          <a:chOff x="0" y="0"/>
          <a:chExt cx="0" cy="0"/>
        </a:xfrm>
      </p:grpSpPr>
      <p:grpSp>
        <p:nvGrpSpPr>
          <p:cNvPr id="425" name="Google Shape;425;p154"/>
          <p:cNvGrpSpPr/>
          <p:nvPr/>
        </p:nvGrpSpPr>
        <p:grpSpPr>
          <a:xfrm>
            <a:off x="0" y="1"/>
            <a:ext cx="12192000" cy="6858001"/>
            <a:chOff x="0" y="0"/>
            <a:chExt cx="13716000" cy="10287000"/>
          </a:xfrm>
        </p:grpSpPr>
        <p:sp>
          <p:nvSpPr>
            <p:cNvPr id="426" name="Google Shape;426;p154"/>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27" name="Google Shape;427;p15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28" name="Google Shape;428;p15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29" name="Google Shape;429;p15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430" name="Shape 430"/>
        <p:cNvGrpSpPr/>
        <p:nvPr/>
      </p:nvGrpSpPr>
      <p:grpSpPr>
        <a:xfrm>
          <a:off x="0" y="0"/>
          <a:ext cx="0" cy="0"/>
          <a:chOff x="0" y="0"/>
          <a:chExt cx="0" cy="0"/>
        </a:xfrm>
      </p:grpSpPr>
      <p:grpSp>
        <p:nvGrpSpPr>
          <p:cNvPr id="431" name="Google Shape;431;p155"/>
          <p:cNvGrpSpPr/>
          <p:nvPr/>
        </p:nvGrpSpPr>
        <p:grpSpPr>
          <a:xfrm>
            <a:off x="0" y="1"/>
            <a:ext cx="12192000" cy="6858001"/>
            <a:chOff x="0" y="0"/>
            <a:chExt cx="13716000" cy="10287000"/>
          </a:xfrm>
        </p:grpSpPr>
        <p:sp>
          <p:nvSpPr>
            <p:cNvPr id="432" name="Google Shape;432;p155"/>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33" name="Google Shape;433;p15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34" name="Google Shape;434;p15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35" name="Google Shape;435;p15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436" name="Shape 436"/>
        <p:cNvGrpSpPr/>
        <p:nvPr/>
      </p:nvGrpSpPr>
      <p:grpSpPr>
        <a:xfrm>
          <a:off x="0" y="0"/>
          <a:ext cx="0" cy="0"/>
          <a:chOff x="0" y="0"/>
          <a:chExt cx="0" cy="0"/>
        </a:xfrm>
      </p:grpSpPr>
      <p:grpSp>
        <p:nvGrpSpPr>
          <p:cNvPr id="437" name="Google Shape;437;p156"/>
          <p:cNvGrpSpPr/>
          <p:nvPr/>
        </p:nvGrpSpPr>
        <p:grpSpPr>
          <a:xfrm>
            <a:off x="0" y="1"/>
            <a:ext cx="12192000" cy="6858001"/>
            <a:chOff x="0" y="0"/>
            <a:chExt cx="13716000" cy="10287000"/>
          </a:xfrm>
        </p:grpSpPr>
        <p:sp>
          <p:nvSpPr>
            <p:cNvPr id="438" name="Google Shape;438;p156"/>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39" name="Google Shape;439;p15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40" name="Google Shape;440;p15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41" name="Google Shape;441;p15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bg>
      <p:bgPr>
        <a:solidFill>
          <a:srgbClr val="002060"/>
        </a:solidFill>
      </p:bgPr>
    </p:bg>
    <p:spTree>
      <p:nvGrpSpPr>
        <p:cNvPr id="442" name="Shape 442"/>
        <p:cNvGrpSpPr/>
        <p:nvPr/>
      </p:nvGrpSpPr>
      <p:grpSpPr>
        <a:xfrm>
          <a:off x="0" y="0"/>
          <a:ext cx="0" cy="0"/>
          <a:chOff x="0" y="0"/>
          <a:chExt cx="0" cy="0"/>
        </a:xfrm>
      </p:grpSpPr>
      <p:grpSp>
        <p:nvGrpSpPr>
          <p:cNvPr id="443" name="Google Shape;443;p157"/>
          <p:cNvGrpSpPr/>
          <p:nvPr/>
        </p:nvGrpSpPr>
        <p:grpSpPr>
          <a:xfrm>
            <a:off x="0" y="1"/>
            <a:ext cx="12192000" cy="6858001"/>
            <a:chOff x="0" y="0"/>
            <a:chExt cx="13716000" cy="10287000"/>
          </a:xfrm>
        </p:grpSpPr>
        <p:sp>
          <p:nvSpPr>
            <p:cNvPr id="444" name="Google Shape;444;p157"/>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45" name="Google Shape;445;p15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46" name="Google Shape;446;p15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47" name="Google Shape;447;p15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448" name="Shape 448"/>
        <p:cNvGrpSpPr/>
        <p:nvPr/>
      </p:nvGrpSpPr>
      <p:grpSpPr>
        <a:xfrm>
          <a:off x="0" y="0"/>
          <a:ext cx="0" cy="0"/>
          <a:chOff x="0" y="0"/>
          <a:chExt cx="0" cy="0"/>
        </a:xfrm>
      </p:grpSpPr>
      <p:grpSp>
        <p:nvGrpSpPr>
          <p:cNvPr id="449" name="Google Shape;449;p158"/>
          <p:cNvGrpSpPr/>
          <p:nvPr/>
        </p:nvGrpSpPr>
        <p:grpSpPr>
          <a:xfrm>
            <a:off x="0" y="1"/>
            <a:ext cx="12192000" cy="6858001"/>
            <a:chOff x="0" y="0"/>
            <a:chExt cx="13716000" cy="10287000"/>
          </a:xfrm>
        </p:grpSpPr>
        <p:sp>
          <p:nvSpPr>
            <p:cNvPr id="450" name="Google Shape;450;p158"/>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51" name="Google Shape;451;p15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52" name="Google Shape;452;p15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53" name="Google Shape;453;p15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454" name="Shape 454"/>
        <p:cNvGrpSpPr/>
        <p:nvPr/>
      </p:nvGrpSpPr>
      <p:grpSpPr>
        <a:xfrm>
          <a:off x="0" y="0"/>
          <a:ext cx="0" cy="0"/>
          <a:chOff x="0" y="0"/>
          <a:chExt cx="0" cy="0"/>
        </a:xfrm>
      </p:grpSpPr>
      <p:grpSp>
        <p:nvGrpSpPr>
          <p:cNvPr id="455" name="Google Shape;455;p159"/>
          <p:cNvGrpSpPr/>
          <p:nvPr/>
        </p:nvGrpSpPr>
        <p:grpSpPr>
          <a:xfrm>
            <a:off x="0" y="1"/>
            <a:ext cx="12192000" cy="6858001"/>
            <a:chOff x="0" y="0"/>
            <a:chExt cx="13716000" cy="10287000"/>
          </a:xfrm>
        </p:grpSpPr>
        <p:sp>
          <p:nvSpPr>
            <p:cNvPr id="456" name="Google Shape;456;p159"/>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57" name="Google Shape;457;p15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58" name="Google Shape;458;p15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59" name="Google Shape;459;p15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7" name="Shape 57"/>
        <p:cNvGrpSpPr/>
        <p:nvPr/>
      </p:nvGrpSpPr>
      <p:grpSpPr>
        <a:xfrm>
          <a:off x="0" y="0"/>
          <a:ext cx="0" cy="0"/>
          <a:chOff x="0" y="0"/>
          <a:chExt cx="0" cy="0"/>
        </a:xfrm>
      </p:grpSpPr>
      <p:sp>
        <p:nvSpPr>
          <p:cNvPr id="58" name="Google Shape;58;p8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8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460" name="Shape 460"/>
        <p:cNvGrpSpPr/>
        <p:nvPr/>
      </p:nvGrpSpPr>
      <p:grpSpPr>
        <a:xfrm>
          <a:off x="0" y="0"/>
          <a:ext cx="0" cy="0"/>
          <a:chOff x="0" y="0"/>
          <a:chExt cx="0" cy="0"/>
        </a:xfrm>
      </p:grpSpPr>
      <p:grpSp>
        <p:nvGrpSpPr>
          <p:cNvPr id="461" name="Google Shape;461;p160"/>
          <p:cNvGrpSpPr/>
          <p:nvPr/>
        </p:nvGrpSpPr>
        <p:grpSpPr>
          <a:xfrm>
            <a:off x="0" y="1"/>
            <a:ext cx="12192000" cy="6858001"/>
            <a:chOff x="0" y="0"/>
            <a:chExt cx="13716000" cy="10287000"/>
          </a:xfrm>
        </p:grpSpPr>
        <p:sp>
          <p:nvSpPr>
            <p:cNvPr id="462" name="Google Shape;462;p160"/>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63" name="Google Shape;463;p16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64" name="Google Shape;464;p16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65" name="Google Shape;465;p16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466" name="Shape 466"/>
        <p:cNvGrpSpPr/>
        <p:nvPr/>
      </p:nvGrpSpPr>
      <p:grpSpPr>
        <a:xfrm>
          <a:off x="0" y="0"/>
          <a:ext cx="0" cy="0"/>
          <a:chOff x="0" y="0"/>
          <a:chExt cx="0" cy="0"/>
        </a:xfrm>
      </p:grpSpPr>
      <p:grpSp>
        <p:nvGrpSpPr>
          <p:cNvPr id="467" name="Google Shape;467;p161"/>
          <p:cNvGrpSpPr/>
          <p:nvPr/>
        </p:nvGrpSpPr>
        <p:grpSpPr>
          <a:xfrm>
            <a:off x="0" y="1"/>
            <a:ext cx="12192000" cy="6858001"/>
            <a:chOff x="0" y="0"/>
            <a:chExt cx="13716000" cy="10287000"/>
          </a:xfrm>
        </p:grpSpPr>
        <p:sp>
          <p:nvSpPr>
            <p:cNvPr id="468" name="Google Shape;468;p161"/>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69" name="Google Shape;469;p16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70" name="Google Shape;470;p16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71" name="Google Shape;471;p16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472" name="Shape 472"/>
        <p:cNvGrpSpPr/>
        <p:nvPr/>
      </p:nvGrpSpPr>
      <p:grpSpPr>
        <a:xfrm>
          <a:off x="0" y="0"/>
          <a:ext cx="0" cy="0"/>
          <a:chOff x="0" y="0"/>
          <a:chExt cx="0" cy="0"/>
        </a:xfrm>
      </p:grpSpPr>
      <p:grpSp>
        <p:nvGrpSpPr>
          <p:cNvPr id="473" name="Google Shape;473;p162"/>
          <p:cNvGrpSpPr/>
          <p:nvPr/>
        </p:nvGrpSpPr>
        <p:grpSpPr>
          <a:xfrm>
            <a:off x="0" y="1"/>
            <a:ext cx="12192000" cy="6858001"/>
            <a:chOff x="0" y="0"/>
            <a:chExt cx="13716000" cy="10287000"/>
          </a:xfrm>
        </p:grpSpPr>
        <p:sp>
          <p:nvSpPr>
            <p:cNvPr id="474" name="Google Shape;474;p162"/>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75" name="Google Shape;475;p16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76" name="Google Shape;476;p16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77" name="Google Shape;477;p16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able of contents">
  <p:cSld name="1_Table of contents">
    <p:spTree>
      <p:nvGrpSpPr>
        <p:cNvPr id="478" name="Shape 478"/>
        <p:cNvGrpSpPr/>
        <p:nvPr/>
      </p:nvGrpSpPr>
      <p:grpSpPr>
        <a:xfrm>
          <a:off x="0" y="0"/>
          <a:ext cx="0" cy="0"/>
          <a:chOff x="0" y="0"/>
          <a:chExt cx="0" cy="0"/>
        </a:xfrm>
      </p:grpSpPr>
      <p:pic>
        <p:nvPicPr>
          <p:cNvPr descr="Image générée" id="479" name="Google Shape;479;p163"/>
          <p:cNvPicPr preferRelativeResize="0"/>
          <p:nvPr/>
        </p:nvPicPr>
        <p:blipFill rotWithShape="1">
          <a:blip r:embed="rId2">
            <a:alphaModFix/>
          </a:blip>
          <a:srcRect b="61972" l="3539" r="75793" t="24327"/>
          <a:stretch/>
        </p:blipFill>
        <p:spPr>
          <a:xfrm>
            <a:off x="2" y="2369"/>
            <a:ext cx="792431" cy="791083"/>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PGC">
  <p:cSld name="ouverture/PGC">
    <p:bg>
      <p:bgPr>
        <a:solidFill>
          <a:srgbClr val="002060"/>
        </a:solidFill>
      </p:bgPr>
    </p:bg>
    <p:spTree>
      <p:nvGrpSpPr>
        <p:cNvPr id="480" name="Shape 480"/>
        <p:cNvGrpSpPr/>
        <p:nvPr/>
      </p:nvGrpSpPr>
      <p:grpSpPr>
        <a:xfrm>
          <a:off x="0" y="0"/>
          <a:ext cx="0" cy="0"/>
          <a:chOff x="0" y="0"/>
          <a:chExt cx="0" cy="0"/>
        </a:xfrm>
      </p:grpSpPr>
      <p:grpSp>
        <p:nvGrpSpPr>
          <p:cNvPr id="481" name="Google Shape;481;p164"/>
          <p:cNvGrpSpPr/>
          <p:nvPr/>
        </p:nvGrpSpPr>
        <p:grpSpPr>
          <a:xfrm>
            <a:off x="0" y="1"/>
            <a:ext cx="12192000" cy="6858001"/>
            <a:chOff x="0" y="0"/>
            <a:chExt cx="13716000" cy="10287000"/>
          </a:xfrm>
        </p:grpSpPr>
        <p:sp>
          <p:nvSpPr>
            <p:cNvPr id="482" name="Google Shape;482;p164"/>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83" name="Google Shape;483;p16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84" name="Google Shape;484;p16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485" name="Google Shape;485;p164"/>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PG en binôme ">
  <p:cSld name="8_PG en binôme ">
    <p:bg>
      <p:bgPr>
        <a:solidFill>
          <a:srgbClr val="002060"/>
        </a:solidFill>
      </p:bgPr>
    </p:bg>
    <p:spTree>
      <p:nvGrpSpPr>
        <p:cNvPr id="486" name="Shape 486"/>
        <p:cNvGrpSpPr/>
        <p:nvPr/>
      </p:nvGrpSpPr>
      <p:grpSpPr>
        <a:xfrm>
          <a:off x="0" y="0"/>
          <a:ext cx="0" cy="0"/>
          <a:chOff x="0" y="0"/>
          <a:chExt cx="0" cy="0"/>
        </a:xfrm>
      </p:grpSpPr>
      <p:grpSp>
        <p:nvGrpSpPr>
          <p:cNvPr id="487" name="Google Shape;487;p165"/>
          <p:cNvGrpSpPr/>
          <p:nvPr/>
        </p:nvGrpSpPr>
        <p:grpSpPr>
          <a:xfrm>
            <a:off x="0" y="1"/>
            <a:ext cx="12192000" cy="6858001"/>
            <a:chOff x="0" y="0"/>
            <a:chExt cx="13716000" cy="10287000"/>
          </a:xfrm>
        </p:grpSpPr>
        <p:sp>
          <p:nvSpPr>
            <p:cNvPr id="488" name="Google Shape;488;p165"/>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89" name="Google Shape;489;p16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90" name="Google Shape;490;p16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491" name="Google Shape;491;p165"/>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PG en binôme ">
  <p:cSld name="7_PG en binôme ">
    <p:bg>
      <p:bgPr>
        <a:solidFill>
          <a:srgbClr val="002060"/>
        </a:solidFill>
      </p:bgPr>
    </p:bg>
    <p:spTree>
      <p:nvGrpSpPr>
        <p:cNvPr id="492" name="Shape 492"/>
        <p:cNvGrpSpPr/>
        <p:nvPr/>
      </p:nvGrpSpPr>
      <p:grpSpPr>
        <a:xfrm>
          <a:off x="0" y="0"/>
          <a:ext cx="0" cy="0"/>
          <a:chOff x="0" y="0"/>
          <a:chExt cx="0" cy="0"/>
        </a:xfrm>
      </p:grpSpPr>
      <p:grpSp>
        <p:nvGrpSpPr>
          <p:cNvPr id="493" name="Google Shape;493;p166"/>
          <p:cNvGrpSpPr/>
          <p:nvPr/>
        </p:nvGrpSpPr>
        <p:grpSpPr>
          <a:xfrm>
            <a:off x="0" y="1"/>
            <a:ext cx="12192000" cy="6858001"/>
            <a:chOff x="0" y="0"/>
            <a:chExt cx="13716000" cy="10287000"/>
          </a:xfrm>
        </p:grpSpPr>
        <p:sp>
          <p:nvSpPr>
            <p:cNvPr id="494" name="Google Shape;494;p166"/>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95" name="Google Shape;495;p16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496" name="Google Shape;496;p16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497" name="Google Shape;497;p166"/>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PG en binôme ">
  <p:cSld name="6_PG en binôme ">
    <p:bg>
      <p:bgPr>
        <a:solidFill>
          <a:srgbClr val="002060"/>
        </a:solidFill>
      </p:bgPr>
    </p:bg>
    <p:spTree>
      <p:nvGrpSpPr>
        <p:cNvPr id="498" name="Shape 498"/>
        <p:cNvGrpSpPr/>
        <p:nvPr/>
      </p:nvGrpSpPr>
      <p:grpSpPr>
        <a:xfrm>
          <a:off x="0" y="0"/>
          <a:ext cx="0" cy="0"/>
          <a:chOff x="0" y="0"/>
          <a:chExt cx="0" cy="0"/>
        </a:xfrm>
      </p:grpSpPr>
      <p:grpSp>
        <p:nvGrpSpPr>
          <p:cNvPr id="499" name="Google Shape;499;p167"/>
          <p:cNvGrpSpPr/>
          <p:nvPr/>
        </p:nvGrpSpPr>
        <p:grpSpPr>
          <a:xfrm>
            <a:off x="0" y="1"/>
            <a:ext cx="12192000" cy="6858001"/>
            <a:chOff x="0" y="0"/>
            <a:chExt cx="13716000" cy="10287000"/>
          </a:xfrm>
        </p:grpSpPr>
        <p:sp>
          <p:nvSpPr>
            <p:cNvPr id="500" name="Google Shape;500;p167"/>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01" name="Google Shape;501;p16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02" name="Google Shape;502;p16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503" name="Google Shape;503;p167"/>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PG en binôme ">
  <p:cSld name="5_PG en binôme ">
    <p:bg>
      <p:bgPr>
        <a:solidFill>
          <a:srgbClr val="002060"/>
        </a:solidFill>
      </p:bgPr>
    </p:bg>
    <p:spTree>
      <p:nvGrpSpPr>
        <p:cNvPr id="504" name="Shape 504"/>
        <p:cNvGrpSpPr/>
        <p:nvPr/>
      </p:nvGrpSpPr>
      <p:grpSpPr>
        <a:xfrm>
          <a:off x="0" y="0"/>
          <a:ext cx="0" cy="0"/>
          <a:chOff x="0" y="0"/>
          <a:chExt cx="0" cy="0"/>
        </a:xfrm>
      </p:grpSpPr>
      <p:grpSp>
        <p:nvGrpSpPr>
          <p:cNvPr id="505" name="Google Shape;505;p168"/>
          <p:cNvGrpSpPr/>
          <p:nvPr/>
        </p:nvGrpSpPr>
        <p:grpSpPr>
          <a:xfrm>
            <a:off x="0" y="1"/>
            <a:ext cx="12192000" cy="6858001"/>
            <a:chOff x="0" y="0"/>
            <a:chExt cx="13716000" cy="10287000"/>
          </a:xfrm>
        </p:grpSpPr>
        <p:sp>
          <p:nvSpPr>
            <p:cNvPr id="506" name="Google Shape;506;p168"/>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07" name="Google Shape;507;p16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08" name="Google Shape;508;p16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509" name="Google Shape;509;p168"/>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PG en binôme ">
  <p:cSld name="4_PG en binôme ">
    <p:bg>
      <p:bgPr>
        <a:solidFill>
          <a:srgbClr val="002060"/>
        </a:solidFill>
      </p:bgPr>
    </p:bg>
    <p:spTree>
      <p:nvGrpSpPr>
        <p:cNvPr id="510" name="Shape 510"/>
        <p:cNvGrpSpPr/>
        <p:nvPr/>
      </p:nvGrpSpPr>
      <p:grpSpPr>
        <a:xfrm>
          <a:off x="0" y="0"/>
          <a:ext cx="0" cy="0"/>
          <a:chOff x="0" y="0"/>
          <a:chExt cx="0" cy="0"/>
        </a:xfrm>
      </p:grpSpPr>
      <p:grpSp>
        <p:nvGrpSpPr>
          <p:cNvPr id="511" name="Google Shape;511;p169"/>
          <p:cNvGrpSpPr/>
          <p:nvPr/>
        </p:nvGrpSpPr>
        <p:grpSpPr>
          <a:xfrm>
            <a:off x="0" y="1"/>
            <a:ext cx="12192000" cy="6858001"/>
            <a:chOff x="0" y="0"/>
            <a:chExt cx="13716000" cy="10287000"/>
          </a:xfrm>
        </p:grpSpPr>
        <p:sp>
          <p:nvSpPr>
            <p:cNvPr id="512" name="Google Shape;512;p169"/>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13" name="Google Shape;513;p16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14" name="Google Shape;514;p16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515" name="Google Shape;515;p169"/>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 name="Shape 63"/>
        <p:cNvGrpSpPr/>
        <p:nvPr/>
      </p:nvGrpSpPr>
      <p:grpSpPr>
        <a:xfrm>
          <a:off x="0" y="0"/>
          <a:ext cx="0" cy="0"/>
          <a:chOff x="0" y="0"/>
          <a:chExt cx="0" cy="0"/>
        </a:xfrm>
      </p:grpSpPr>
      <p:sp>
        <p:nvSpPr>
          <p:cNvPr id="64" name="Google Shape;64;p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8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8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G en binôme ">
  <p:cSld name="3_PG en binôme ">
    <p:bg>
      <p:bgPr>
        <a:solidFill>
          <a:srgbClr val="002060"/>
        </a:solidFill>
      </p:bgPr>
    </p:bg>
    <p:spTree>
      <p:nvGrpSpPr>
        <p:cNvPr id="516" name="Shape 516"/>
        <p:cNvGrpSpPr/>
        <p:nvPr/>
      </p:nvGrpSpPr>
      <p:grpSpPr>
        <a:xfrm>
          <a:off x="0" y="0"/>
          <a:ext cx="0" cy="0"/>
          <a:chOff x="0" y="0"/>
          <a:chExt cx="0" cy="0"/>
        </a:xfrm>
      </p:grpSpPr>
      <p:grpSp>
        <p:nvGrpSpPr>
          <p:cNvPr id="517" name="Google Shape;517;p170"/>
          <p:cNvGrpSpPr/>
          <p:nvPr/>
        </p:nvGrpSpPr>
        <p:grpSpPr>
          <a:xfrm>
            <a:off x="0" y="1"/>
            <a:ext cx="12192000" cy="6858001"/>
            <a:chOff x="0" y="0"/>
            <a:chExt cx="13716000" cy="10287000"/>
          </a:xfrm>
        </p:grpSpPr>
        <p:sp>
          <p:nvSpPr>
            <p:cNvPr id="518" name="Google Shape;518;p170"/>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19" name="Google Shape;519;p17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20" name="Google Shape;520;p17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521" name="Google Shape;521;p170"/>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G en binôme ">
  <p:cSld name="2_PG en binôme ">
    <p:bg>
      <p:bgPr>
        <a:solidFill>
          <a:srgbClr val="002060"/>
        </a:solidFill>
      </p:bgPr>
    </p:bg>
    <p:spTree>
      <p:nvGrpSpPr>
        <p:cNvPr id="522" name="Shape 522"/>
        <p:cNvGrpSpPr/>
        <p:nvPr/>
      </p:nvGrpSpPr>
      <p:grpSpPr>
        <a:xfrm>
          <a:off x="0" y="0"/>
          <a:ext cx="0" cy="0"/>
          <a:chOff x="0" y="0"/>
          <a:chExt cx="0" cy="0"/>
        </a:xfrm>
      </p:grpSpPr>
      <p:grpSp>
        <p:nvGrpSpPr>
          <p:cNvPr id="523" name="Google Shape;523;p171"/>
          <p:cNvGrpSpPr/>
          <p:nvPr/>
        </p:nvGrpSpPr>
        <p:grpSpPr>
          <a:xfrm>
            <a:off x="0" y="1"/>
            <a:ext cx="12192000" cy="6858001"/>
            <a:chOff x="0" y="0"/>
            <a:chExt cx="13716000" cy="10287000"/>
          </a:xfrm>
        </p:grpSpPr>
        <p:sp>
          <p:nvSpPr>
            <p:cNvPr id="524" name="Google Shape;524;p171"/>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25" name="Google Shape;525;p17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26" name="Google Shape;526;p17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527" name="Google Shape;527;p171"/>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G en binôme ">
  <p:cSld name="1_PG en binôme ">
    <p:bg>
      <p:bgPr>
        <a:solidFill>
          <a:srgbClr val="002060"/>
        </a:solidFill>
      </p:bgPr>
    </p:bg>
    <p:spTree>
      <p:nvGrpSpPr>
        <p:cNvPr id="528" name="Shape 528"/>
        <p:cNvGrpSpPr/>
        <p:nvPr/>
      </p:nvGrpSpPr>
      <p:grpSpPr>
        <a:xfrm>
          <a:off x="0" y="0"/>
          <a:ext cx="0" cy="0"/>
          <a:chOff x="0" y="0"/>
          <a:chExt cx="0" cy="0"/>
        </a:xfrm>
      </p:grpSpPr>
      <p:grpSp>
        <p:nvGrpSpPr>
          <p:cNvPr id="529" name="Google Shape;529;p172"/>
          <p:cNvGrpSpPr/>
          <p:nvPr/>
        </p:nvGrpSpPr>
        <p:grpSpPr>
          <a:xfrm>
            <a:off x="0" y="1"/>
            <a:ext cx="12192000" cy="6858001"/>
            <a:chOff x="0" y="0"/>
            <a:chExt cx="13716000" cy="10287000"/>
          </a:xfrm>
        </p:grpSpPr>
        <p:sp>
          <p:nvSpPr>
            <p:cNvPr id="530" name="Google Shape;530;p172"/>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31" name="Google Shape;531;p17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32" name="Google Shape;532;p17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533" name="Google Shape;533;p172"/>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5" name="Shape 535"/>
        <p:cNvGrpSpPr/>
        <p:nvPr/>
      </p:nvGrpSpPr>
      <p:grpSpPr>
        <a:xfrm>
          <a:off x="0" y="0"/>
          <a:ext cx="0" cy="0"/>
          <a:chOff x="0" y="0"/>
          <a:chExt cx="0" cy="0"/>
        </a:xfrm>
      </p:grpSpPr>
      <p:sp>
        <p:nvSpPr>
          <p:cNvPr id="536" name="Google Shape;536;p75"/>
          <p:cNvSpPr txBox="1"/>
          <p:nvPr>
            <p:ph idx="10" type="dt"/>
          </p:nvPr>
        </p:nvSpPr>
        <p:spPr>
          <a:xfrm>
            <a:off x="838200" y="6356347"/>
            <a:ext cx="2743200" cy="3651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37" name="Google Shape;537;p75"/>
          <p:cNvSpPr txBox="1"/>
          <p:nvPr>
            <p:ph idx="11" type="ftr"/>
          </p:nvPr>
        </p:nvSpPr>
        <p:spPr>
          <a:xfrm>
            <a:off x="4038599" y="6356347"/>
            <a:ext cx="4114799" cy="3651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38" name="Google Shape;538;p75"/>
          <p:cNvSpPr txBox="1"/>
          <p:nvPr>
            <p:ph idx="12" type="sldNum"/>
          </p:nvPr>
        </p:nvSpPr>
        <p:spPr>
          <a:xfrm>
            <a:off x="8610599" y="6356347"/>
            <a:ext cx="2743200" cy="365199"/>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cript">
  <p:cSld name="1_script">
    <p:spTree>
      <p:nvGrpSpPr>
        <p:cNvPr id="539" name="Shape 539"/>
        <p:cNvGrpSpPr/>
        <p:nvPr/>
      </p:nvGrpSpPr>
      <p:grpSpPr>
        <a:xfrm>
          <a:off x="0" y="0"/>
          <a:ext cx="0" cy="0"/>
          <a:chOff x="0" y="0"/>
          <a:chExt cx="0" cy="0"/>
        </a:xfrm>
      </p:grpSpPr>
      <p:sp>
        <p:nvSpPr>
          <p:cNvPr id="540" name="Google Shape;540;p126"/>
          <p:cNvSpPr/>
          <p:nvPr/>
        </p:nvSpPr>
        <p:spPr>
          <a:xfrm>
            <a:off x="83184" y="57571"/>
            <a:ext cx="12039799" cy="856831"/>
          </a:xfrm>
          <a:prstGeom prst="roundRect">
            <a:avLst>
              <a:gd fmla="val 14434" name="adj"/>
            </a:avLst>
          </a:prstGeom>
          <a:solidFill>
            <a:srgbClr val="F2F2F2"/>
          </a:solidFill>
          <a:ln>
            <a:noFill/>
          </a:ln>
        </p:spPr>
        <p:txBody>
          <a:bodyPr anchorCtr="0" anchor="ctr" bIns="60925" lIns="121900" spcFirstLastPara="1" rIns="121900" wrap="square" tIns="60925">
            <a:noAutofit/>
          </a:bodyPr>
          <a:lstStyle/>
          <a:p>
            <a:pPr indent="0" lvl="0" marL="0" marR="0" rtl="0" algn="ctr">
              <a:spcBef>
                <a:spcPts val="0"/>
              </a:spcBef>
              <a:spcAft>
                <a:spcPts val="0"/>
              </a:spcAft>
              <a:buClr>
                <a:schemeClr val="dk1"/>
              </a:buClr>
              <a:buSzPts val="1800"/>
              <a:buFont typeface="Arial"/>
              <a:buNone/>
            </a:pPr>
            <a:r>
              <a:t/>
            </a:r>
            <a:endParaRPr sz="1800">
              <a:solidFill>
                <a:srgbClr val="FFFFFF"/>
              </a:solidFill>
              <a:latin typeface="Dosis"/>
              <a:ea typeface="Dosis"/>
              <a:cs typeface="Dosis"/>
              <a:sym typeface="Dosis"/>
            </a:endParaRPr>
          </a:p>
        </p:txBody>
      </p:sp>
      <p:sp>
        <p:nvSpPr>
          <p:cNvPr id="541" name="Google Shape;541;p126"/>
          <p:cNvSpPr/>
          <p:nvPr/>
        </p:nvSpPr>
        <p:spPr>
          <a:xfrm>
            <a:off x="1" y="0"/>
            <a:ext cx="12122983" cy="6858000"/>
          </a:xfrm>
          <a:prstGeom prst="rect">
            <a:avLst/>
          </a:prstGeom>
          <a:noFill/>
          <a:ln cap="flat" cmpd="sng" w="76200">
            <a:solidFill>
              <a:srgbClr val="8BC1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Arial"/>
              <a:ea typeface="Arial"/>
              <a:cs typeface="Arial"/>
              <a:sym typeface="Arial"/>
            </a:endParaRPr>
          </a:p>
        </p:txBody>
      </p:sp>
      <p:pic>
        <p:nvPicPr>
          <p:cNvPr descr="Image générée" id="542" name="Google Shape;542;p126"/>
          <p:cNvPicPr preferRelativeResize="0"/>
          <p:nvPr/>
        </p:nvPicPr>
        <p:blipFill rotWithShape="1">
          <a:blip r:embed="rId2">
            <a:alphaModFix/>
          </a:blip>
          <a:srcRect b="61972" l="3539" r="75793" t="24327"/>
          <a:stretch/>
        </p:blipFill>
        <p:spPr>
          <a:xfrm>
            <a:off x="83185" y="76095"/>
            <a:ext cx="838193" cy="838307"/>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543" name="Shape 543"/>
        <p:cNvGrpSpPr/>
        <p:nvPr/>
      </p:nvGrpSpPr>
      <p:grpSpPr>
        <a:xfrm>
          <a:off x="0" y="0"/>
          <a:ext cx="0" cy="0"/>
          <a:chOff x="0" y="0"/>
          <a:chExt cx="0" cy="0"/>
        </a:xfrm>
      </p:grpSpPr>
      <p:sp>
        <p:nvSpPr>
          <p:cNvPr id="544" name="Google Shape;544;p127"/>
          <p:cNvSpPr txBox="1"/>
          <p:nvPr>
            <p:ph type="ctrTitle"/>
          </p:nvPr>
        </p:nvSpPr>
        <p:spPr>
          <a:xfrm>
            <a:off x="1524000" y="1122359"/>
            <a:ext cx="9144000" cy="2387595"/>
          </a:xfrm>
          <a:prstGeom prst="rect">
            <a:avLst/>
          </a:prstGeom>
          <a:noFill/>
          <a:ln>
            <a:noFill/>
          </a:ln>
        </p:spPr>
        <p:txBody>
          <a:bodyPr anchorCtr="1" anchor="b" bIns="45700" lIns="91425" spcFirstLastPara="1" rIns="91425" wrap="square" tIns="45700">
            <a:noAutofit/>
          </a:bodyPr>
          <a:lstStyle>
            <a:lvl1pPr lvl="0" marR="0" rtl="0" algn="ctr">
              <a:lnSpc>
                <a:spcPct val="90000"/>
              </a:lnSpc>
              <a:spcBef>
                <a:spcPts val="0"/>
              </a:spcBef>
              <a:spcAft>
                <a:spcPts val="0"/>
              </a:spcAft>
              <a:buClr>
                <a:srgbClr val="000000"/>
              </a:buClr>
              <a:buSzPts val="6000"/>
              <a:buFont typeface="Calibri"/>
              <a:buNone/>
              <a:defRPr b="0" i="0" sz="60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45" name="Google Shape;545;p127"/>
          <p:cNvSpPr txBox="1"/>
          <p:nvPr>
            <p:ph idx="1" type="subTitle"/>
          </p:nvPr>
        </p:nvSpPr>
        <p:spPr>
          <a:xfrm>
            <a:off x="1524000" y="3602041"/>
            <a:ext cx="9144000" cy="1655759"/>
          </a:xfrm>
          <a:prstGeom prst="rect">
            <a:avLst/>
          </a:prstGeom>
          <a:noFill/>
          <a:ln>
            <a:noFill/>
          </a:ln>
        </p:spPr>
        <p:txBody>
          <a:bodyPr anchorCtr="1" anchor="t" bIns="45700" lIns="91425" spcFirstLastPara="1" rIns="91425" wrap="square" tIns="45700">
            <a:noAutofit/>
          </a:bodyPr>
          <a:lstStyle>
            <a:lvl1pPr lvl="0" marR="0" rtl="0" algn="ctr">
              <a:lnSpc>
                <a:spcPct val="90000"/>
              </a:lnSpc>
              <a:spcBef>
                <a:spcPts val="1333"/>
              </a:spcBef>
              <a:spcAft>
                <a:spcPts val="0"/>
              </a:spcAft>
              <a:buClr>
                <a:srgbClr val="000000"/>
              </a:buClr>
              <a:buSzPts val="2400"/>
              <a:buFont typeface="Arial"/>
              <a:buNone/>
              <a:defRPr b="0" i="0" sz="2400" u="none" cap="none" strike="noStrike">
                <a:solidFill>
                  <a:srgbClr val="000000"/>
                </a:solidFill>
                <a:latin typeface="Calibri"/>
                <a:ea typeface="Calibri"/>
                <a:cs typeface="Calibri"/>
                <a:sym typeface="Calibri"/>
              </a:defRPr>
            </a:lvl1pPr>
            <a:lvl2pPr lvl="1"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lvl="3"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lvl="4"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lvl="5"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lvl="6"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lvl="7"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lvl="8"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46" name="Google Shape;546;p127"/>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47" name="Google Shape;547;p127"/>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48" name="Google Shape;548;p127"/>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549" name="Shape 549"/>
        <p:cNvGrpSpPr/>
        <p:nvPr/>
      </p:nvGrpSpPr>
      <p:grpSpPr>
        <a:xfrm>
          <a:off x="0" y="0"/>
          <a:ext cx="0" cy="0"/>
          <a:chOff x="0" y="0"/>
          <a:chExt cx="0" cy="0"/>
        </a:xfrm>
      </p:grpSpPr>
      <p:sp>
        <p:nvSpPr>
          <p:cNvPr id="550" name="Google Shape;550;p128"/>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51" name="Google Shape;551;p128"/>
          <p:cNvSpPr txBox="1"/>
          <p:nvPr>
            <p:ph idx="1" type="body"/>
          </p:nvPr>
        </p:nvSpPr>
        <p:spPr>
          <a:xfrm>
            <a:off x="838200" y="1825629"/>
            <a:ext cx="10515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52" name="Google Shape;552;p128"/>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53" name="Google Shape;553;p128"/>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54" name="Google Shape;554;p128"/>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555" name="Shape 555"/>
        <p:cNvGrpSpPr/>
        <p:nvPr/>
      </p:nvGrpSpPr>
      <p:grpSpPr>
        <a:xfrm>
          <a:off x="0" y="0"/>
          <a:ext cx="0" cy="0"/>
          <a:chOff x="0" y="0"/>
          <a:chExt cx="0" cy="0"/>
        </a:xfrm>
      </p:grpSpPr>
      <p:sp>
        <p:nvSpPr>
          <p:cNvPr id="556" name="Google Shape;556;p129"/>
          <p:cNvSpPr txBox="1"/>
          <p:nvPr>
            <p:ph type="title"/>
          </p:nvPr>
        </p:nvSpPr>
        <p:spPr>
          <a:xfrm>
            <a:off x="831847" y="1709733"/>
            <a:ext cx="10515600" cy="2852732"/>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6000"/>
              <a:buFont typeface="Calibri"/>
              <a:buNone/>
              <a:defRPr b="0" i="0" sz="60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57" name="Google Shape;557;p129"/>
          <p:cNvSpPr txBox="1"/>
          <p:nvPr>
            <p:ph idx="1" type="body"/>
          </p:nvPr>
        </p:nvSpPr>
        <p:spPr>
          <a:xfrm>
            <a:off x="831847" y="4589459"/>
            <a:ext cx="10515600" cy="1500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898989"/>
              </a:buClr>
              <a:buSzPts val="2400"/>
              <a:buFont typeface="Arial"/>
              <a:buNone/>
              <a:defRPr b="0" i="0" sz="2400" u="none" cap="none" strike="noStrike">
                <a:solidFill>
                  <a:srgbClr val="898989"/>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58" name="Google Shape;558;p129"/>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59" name="Google Shape;559;p129"/>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60" name="Google Shape;560;p129"/>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561" name="Shape 561"/>
        <p:cNvGrpSpPr/>
        <p:nvPr/>
      </p:nvGrpSpPr>
      <p:grpSpPr>
        <a:xfrm>
          <a:off x="0" y="0"/>
          <a:ext cx="0" cy="0"/>
          <a:chOff x="0" y="0"/>
          <a:chExt cx="0" cy="0"/>
        </a:xfrm>
      </p:grpSpPr>
      <p:sp>
        <p:nvSpPr>
          <p:cNvPr id="562" name="Google Shape;562;p130"/>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63" name="Google Shape;563;p130"/>
          <p:cNvSpPr txBox="1"/>
          <p:nvPr>
            <p:ph idx="1" type="body"/>
          </p:nvPr>
        </p:nvSpPr>
        <p:spPr>
          <a:xfrm>
            <a:off x="838200" y="1825629"/>
            <a:ext cx="5181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64" name="Google Shape;564;p130"/>
          <p:cNvSpPr txBox="1"/>
          <p:nvPr>
            <p:ph idx="2" type="body"/>
          </p:nvPr>
        </p:nvSpPr>
        <p:spPr>
          <a:xfrm>
            <a:off x="6172199" y="1825629"/>
            <a:ext cx="5181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65" name="Google Shape;565;p130"/>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66" name="Google Shape;566;p130"/>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67" name="Google Shape;567;p130"/>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568" name="Shape 568"/>
        <p:cNvGrpSpPr/>
        <p:nvPr/>
      </p:nvGrpSpPr>
      <p:grpSpPr>
        <a:xfrm>
          <a:off x="0" y="0"/>
          <a:ext cx="0" cy="0"/>
          <a:chOff x="0" y="0"/>
          <a:chExt cx="0" cy="0"/>
        </a:xfrm>
      </p:grpSpPr>
      <p:sp>
        <p:nvSpPr>
          <p:cNvPr id="569" name="Google Shape;569;p131"/>
          <p:cNvSpPr txBox="1"/>
          <p:nvPr>
            <p:ph type="title"/>
          </p:nvPr>
        </p:nvSpPr>
        <p:spPr>
          <a:xfrm>
            <a:off x="839784"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70" name="Google Shape;570;p131"/>
          <p:cNvSpPr txBox="1"/>
          <p:nvPr>
            <p:ph idx="1" type="body"/>
          </p:nvPr>
        </p:nvSpPr>
        <p:spPr>
          <a:xfrm>
            <a:off x="839785" y="1681167"/>
            <a:ext cx="5157788" cy="82391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2400"/>
              <a:buFont typeface="Arial"/>
              <a:buNone/>
              <a:defRPr b="1" i="0" sz="24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71" name="Google Shape;571;p131"/>
          <p:cNvSpPr txBox="1"/>
          <p:nvPr>
            <p:ph idx="2" type="body"/>
          </p:nvPr>
        </p:nvSpPr>
        <p:spPr>
          <a:xfrm>
            <a:off x="839785" y="2505077"/>
            <a:ext cx="5157788" cy="3684592"/>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72" name="Google Shape;572;p131"/>
          <p:cNvSpPr txBox="1"/>
          <p:nvPr>
            <p:ph idx="3" type="body"/>
          </p:nvPr>
        </p:nvSpPr>
        <p:spPr>
          <a:xfrm>
            <a:off x="6172199" y="1681167"/>
            <a:ext cx="5183184" cy="82391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2400"/>
              <a:buFont typeface="Arial"/>
              <a:buNone/>
              <a:defRPr b="1" i="0" sz="24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73" name="Google Shape;573;p131"/>
          <p:cNvSpPr txBox="1"/>
          <p:nvPr>
            <p:ph idx="4" type="body"/>
          </p:nvPr>
        </p:nvSpPr>
        <p:spPr>
          <a:xfrm>
            <a:off x="6172199" y="2505077"/>
            <a:ext cx="5183184" cy="3684592"/>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74" name="Google Shape;574;p131"/>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75" name="Google Shape;575;p131"/>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76" name="Google Shape;576;p131"/>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0" name="Shape 70"/>
        <p:cNvGrpSpPr/>
        <p:nvPr/>
      </p:nvGrpSpPr>
      <p:grpSpPr>
        <a:xfrm>
          <a:off x="0" y="0"/>
          <a:ext cx="0" cy="0"/>
          <a:chOff x="0" y="0"/>
          <a:chExt cx="0" cy="0"/>
        </a:xfrm>
      </p:grpSpPr>
      <p:sp>
        <p:nvSpPr>
          <p:cNvPr id="71" name="Google Shape;71;p8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8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 name="Google Shape;73;p8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8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5" name="Google Shape;75;p8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577" name="Shape 577"/>
        <p:cNvGrpSpPr/>
        <p:nvPr/>
      </p:nvGrpSpPr>
      <p:grpSpPr>
        <a:xfrm>
          <a:off x="0" y="0"/>
          <a:ext cx="0" cy="0"/>
          <a:chOff x="0" y="0"/>
          <a:chExt cx="0" cy="0"/>
        </a:xfrm>
      </p:grpSpPr>
      <p:sp>
        <p:nvSpPr>
          <p:cNvPr id="578" name="Google Shape;578;p132"/>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79" name="Google Shape;579;p132"/>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0" name="Google Shape;580;p132"/>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1" name="Google Shape;581;p132"/>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p:cSld name="Vide">
    <p:spTree>
      <p:nvGrpSpPr>
        <p:cNvPr id="582" name="Shape 582"/>
        <p:cNvGrpSpPr/>
        <p:nvPr/>
      </p:nvGrpSpPr>
      <p:grpSpPr>
        <a:xfrm>
          <a:off x="0" y="0"/>
          <a:ext cx="0" cy="0"/>
          <a:chOff x="0" y="0"/>
          <a:chExt cx="0" cy="0"/>
        </a:xfrm>
      </p:grpSpPr>
      <p:sp>
        <p:nvSpPr>
          <p:cNvPr id="583" name="Google Shape;583;p133"/>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4" name="Google Shape;584;p133"/>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5" name="Google Shape;585;p133"/>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586" name="Shape 586"/>
        <p:cNvGrpSpPr/>
        <p:nvPr/>
      </p:nvGrpSpPr>
      <p:grpSpPr>
        <a:xfrm>
          <a:off x="0" y="0"/>
          <a:ext cx="0" cy="0"/>
          <a:chOff x="0" y="0"/>
          <a:chExt cx="0" cy="0"/>
        </a:xfrm>
      </p:grpSpPr>
      <p:sp>
        <p:nvSpPr>
          <p:cNvPr id="587" name="Google Shape;587;p134"/>
          <p:cNvSpPr txBox="1"/>
          <p:nvPr>
            <p:ph type="title"/>
          </p:nvPr>
        </p:nvSpPr>
        <p:spPr>
          <a:xfrm>
            <a:off x="839785" y="457200"/>
            <a:ext cx="3932236"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88" name="Google Shape;588;p134"/>
          <p:cNvSpPr txBox="1"/>
          <p:nvPr>
            <p:ph idx="1" type="body"/>
          </p:nvPr>
        </p:nvSpPr>
        <p:spPr>
          <a:xfrm>
            <a:off x="5183185" y="987430"/>
            <a:ext cx="6172199" cy="4873629"/>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333"/>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06400" lvl="1" marL="914400" marR="0" rtl="0" algn="l">
              <a:lnSpc>
                <a:spcPct val="90000"/>
              </a:lnSpc>
              <a:spcBef>
                <a:spcPts val="667"/>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90000"/>
              </a:lnSpc>
              <a:spcBef>
                <a:spcPts val="667"/>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90000"/>
              </a:lnSpc>
              <a:spcBef>
                <a:spcPts val="667"/>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89" name="Google Shape;589;p134"/>
          <p:cNvSpPr txBox="1"/>
          <p:nvPr>
            <p:ph idx="2" type="body"/>
          </p:nvPr>
        </p:nvSpPr>
        <p:spPr>
          <a:xfrm>
            <a:off x="839785" y="2057400"/>
            <a:ext cx="3932236" cy="38115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1600"/>
              <a:buFont typeface="Arial"/>
              <a:buNone/>
              <a:defRPr b="0" i="0" sz="16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90" name="Google Shape;590;p134"/>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1" name="Google Shape;591;p134"/>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2" name="Google Shape;592;p134"/>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593" name="Shape 593"/>
        <p:cNvGrpSpPr/>
        <p:nvPr/>
      </p:nvGrpSpPr>
      <p:grpSpPr>
        <a:xfrm>
          <a:off x="0" y="0"/>
          <a:ext cx="0" cy="0"/>
          <a:chOff x="0" y="0"/>
          <a:chExt cx="0" cy="0"/>
        </a:xfrm>
      </p:grpSpPr>
      <p:sp>
        <p:nvSpPr>
          <p:cNvPr id="594" name="Google Shape;594;p135"/>
          <p:cNvSpPr txBox="1"/>
          <p:nvPr>
            <p:ph type="title"/>
          </p:nvPr>
        </p:nvSpPr>
        <p:spPr>
          <a:xfrm>
            <a:off x="839785" y="457200"/>
            <a:ext cx="3932236"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5"/>
          <p:cNvSpPr/>
          <p:nvPr>
            <p:ph idx="2" type="pic"/>
          </p:nvPr>
        </p:nvSpPr>
        <p:spPr>
          <a:xfrm>
            <a:off x="5183185" y="987430"/>
            <a:ext cx="6172199" cy="4873629"/>
          </a:xfrm>
          <a:prstGeom prst="rect">
            <a:avLst/>
          </a:prstGeom>
          <a:noFill/>
          <a:ln>
            <a:noFill/>
          </a:ln>
        </p:spPr>
      </p:sp>
      <p:sp>
        <p:nvSpPr>
          <p:cNvPr id="596" name="Google Shape;596;p135"/>
          <p:cNvSpPr txBox="1"/>
          <p:nvPr>
            <p:ph idx="1" type="body"/>
          </p:nvPr>
        </p:nvSpPr>
        <p:spPr>
          <a:xfrm>
            <a:off x="839785" y="2057400"/>
            <a:ext cx="3932236" cy="38115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1600"/>
              <a:buFont typeface="Arial"/>
              <a:buNone/>
              <a:defRPr b="0" i="0" sz="16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97" name="Google Shape;597;p135"/>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8" name="Google Shape;598;p135"/>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9" name="Google Shape;599;p135"/>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600" name="Shape 600"/>
        <p:cNvGrpSpPr/>
        <p:nvPr/>
      </p:nvGrpSpPr>
      <p:grpSpPr>
        <a:xfrm>
          <a:off x="0" y="0"/>
          <a:ext cx="0" cy="0"/>
          <a:chOff x="0" y="0"/>
          <a:chExt cx="0" cy="0"/>
        </a:xfrm>
      </p:grpSpPr>
      <p:sp>
        <p:nvSpPr>
          <p:cNvPr id="601" name="Google Shape;601;p136"/>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02" name="Google Shape;602;p136"/>
          <p:cNvSpPr txBox="1"/>
          <p:nvPr>
            <p:ph idx="1" type="body"/>
          </p:nvPr>
        </p:nvSpPr>
        <p:spPr>
          <a:xfrm rot="5400000">
            <a:off x="3920332" y="-1256503"/>
            <a:ext cx="4351336" cy="10515600"/>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603" name="Google Shape;603;p136"/>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4" name="Google Shape;604;p136"/>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5" name="Google Shape;605;p136"/>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606" name="Shape 606"/>
        <p:cNvGrpSpPr/>
        <p:nvPr/>
      </p:nvGrpSpPr>
      <p:grpSpPr>
        <a:xfrm>
          <a:off x="0" y="0"/>
          <a:ext cx="0" cy="0"/>
          <a:chOff x="0" y="0"/>
          <a:chExt cx="0" cy="0"/>
        </a:xfrm>
      </p:grpSpPr>
      <p:sp>
        <p:nvSpPr>
          <p:cNvPr id="607" name="Google Shape;607;p137"/>
          <p:cNvSpPr txBox="1"/>
          <p:nvPr>
            <p:ph type="title"/>
          </p:nvPr>
        </p:nvSpPr>
        <p:spPr>
          <a:xfrm rot="5400000">
            <a:off x="7133430" y="1956596"/>
            <a:ext cx="5811840" cy="26288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08" name="Google Shape;608;p137"/>
          <p:cNvSpPr txBox="1"/>
          <p:nvPr>
            <p:ph idx="1" type="body"/>
          </p:nvPr>
        </p:nvSpPr>
        <p:spPr>
          <a:xfrm rot="5400000">
            <a:off x="1799431" y="-596105"/>
            <a:ext cx="5811840" cy="7734300"/>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609" name="Google Shape;609;p137"/>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10" name="Google Shape;610;p137"/>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11" name="Google Shape;611;p137"/>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612" name="Shape 612"/>
        <p:cNvGrpSpPr/>
        <p:nvPr/>
      </p:nvGrpSpPr>
      <p:grpSpPr>
        <a:xfrm>
          <a:off x="0" y="0"/>
          <a:ext cx="0" cy="0"/>
          <a:chOff x="0" y="0"/>
          <a:chExt cx="0" cy="0"/>
        </a:xfrm>
      </p:grpSpPr>
      <p:sp>
        <p:nvSpPr>
          <p:cNvPr id="613" name="Google Shape;613;p138"/>
          <p:cNvSpPr/>
          <p:nvPr/>
        </p:nvSpPr>
        <p:spPr>
          <a:xfrm>
            <a:off x="61795" y="57572"/>
            <a:ext cx="12108816" cy="901080"/>
          </a:xfrm>
          <a:prstGeom prst="roundRect">
            <a:avLst>
              <a:gd fmla="val 14434" name="adj"/>
            </a:avLst>
          </a:prstGeom>
          <a:solidFill>
            <a:srgbClr val="F2F2F2"/>
          </a:solidFill>
          <a:ln>
            <a:noFill/>
          </a:ln>
        </p:spPr>
        <p:txBody>
          <a:bodyPr anchorCtr="0" anchor="ctr" bIns="60925" lIns="121900" spcFirstLastPara="1" rIns="121900" wrap="square" tIns="60925">
            <a:noAutofit/>
          </a:bodyPr>
          <a:lstStyle/>
          <a:p>
            <a:pPr indent="0" lvl="0" marL="0" marR="0" rtl="0" algn="ctr">
              <a:spcBef>
                <a:spcPts val="0"/>
              </a:spcBef>
              <a:spcAft>
                <a:spcPts val="0"/>
              </a:spcAft>
              <a:buClr>
                <a:schemeClr val="dk1"/>
              </a:buClr>
              <a:buSzPts val="1800"/>
              <a:buFont typeface="Arial"/>
              <a:buNone/>
            </a:pPr>
            <a:r>
              <a:t/>
            </a:r>
            <a:endParaRPr sz="1800">
              <a:solidFill>
                <a:srgbClr val="FFFFFF"/>
              </a:solidFill>
              <a:latin typeface="Dosis"/>
              <a:ea typeface="Dosis"/>
              <a:cs typeface="Dosis"/>
              <a:sym typeface="Dosis"/>
            </a:endParaRPr>
          </a:p>
        </p:txBody>
      </p:sp>
      <p:sp>
        <p:nvSpPr>
          <p:cNvPr id="614" name="Google Shape;614;p138"/>
          <p:cNvSpPr/>
          <p:nvPr/>
        </p:nvSpPr>
        <p:spPr>
          <a:xfrm>
            <a:off x="0" y="0"/>
            <a:ext cx="12192000" cy="6858000"/>
          </a:xfrm>
          <a:prstGeom prst="rect">
            <a:avLst/>
          </a:prstGeom>
          <a:noFill/>
          <a:ln cap="flat" cmpd="sng" w="76200">
            <a:solidFill>
              <a:srgbClr val="A98FC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Arial"/>
              <a:ea typeface="Arial"/>
              <a:cs typeface="Arial"/>
              <a:sym typeface="Arial"/>
            </a:endParaRPr>
          </a:p>
        </p:txBody>
      </p:sp>
      <p:pic>
        <p:nvPicPr>
          <p:cNvPr descr="Image générée" id="615" name="Google Shape;615;p138"/>
          <p:cNvPicPr preferRelativeResize="0"/>
          <p:nvPr/>
        </p:nvPicPr>
        <p:blipFill rotWithShape="1">
          <a:blip r:embed="rId2">
            <a:alphaModFix/>
          </a:blip>
          <a:srcRect b="61972" l="3539" r="75793" t="24327"/>
          <a:stretch/>
        </p:blipFill>
        <p:spPr>
          <a:xfrm>
            <a:off x="83185" y="64202"/>
            <a:ext cx="814283" cy="809783"/>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616" name="Shape 616"/>
        <p:cNvGrpSpPr/>
        <p:nvPr/>
      </p:nvGrpSpPr>
      <p:grpSpPr>
        <a:xfrm>
          <a:off x="0" y="0"/>
          <a:ext cx="0" cy="0"/>
          <a:chOff x="0" y="0"/>
          <a:chExt cx="0" cy="0"/>
        </a:xfrm>
      </p:grpSpPr>
      <p:sp>
        <p:nvSpPr>
          <p:cNvPr id="617" name="Google Shape;617;p139"/>
          <p:cNvSpPr/>
          <p:nvPr/>
        </p:nvSpPr>
        <p:spPr>
          <a:xfrm>
            <a:off x="0" y="1"/>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618" name="Google Shape;618;p139"/>
          <p:cNvSpPr/>
          <p:nvPr/>
        </p:nvSpPr>
        <p:spPr>
          <a:xfrm flipH="1" rot="-10799991">
            <a:off x="495300" y="297925"/>
            <a:ext cx="457200" cy="3189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619" name="Shape 619"/>
        <p:cNvGrpSpPr/>
        <p:nvPr/>
      </p:nvGrpSpPr>
      <p:grpSpPr>
        <a:xfrm>
          <a:off x="0" y="0"/>
          <a:ext cx="0" cy="0"/>
          <a:chOff x="0" y="0"/>
          <a:chExt cx="0" cy="0"/>
        </a:xfrm>
      </p:grpSpPr>
      <p:sp>
        <p:nvSpPr>
          <p:cNvPr id="620" name="Google Shape;620;p140"/>
          <p:cNvSpPr/>
          <p:nvPr/>
        </p:nvSpPr>
        <p:spPr>
          <a:xfrm>
            <a:off x="0" y="-38038"/>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621" name="Google Shape;621;p140"/>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622" name="Google Shape;622;p140"/>
          <p:cNvSpPr txBox="1"/>
          <p:nvPr>
            <p:ph type="title"/>
          </p:nvPr>
        </p:nvSpPr>
        <p:spPr>
          <a:xfrm>
            <a:off x="1015448" y="195950"/>
            <a:ext cx="10161105" cy="47062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2000"/>
              <a:buFont typeface="Calibri"/>
              <a:buNone/>
              <a:defRPr b="1" i="0" sz="20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3" name="Google Shape;623;p140"/>
          <p:cNvSpPr txBox="1"/>
          <p:nvPr>
            <p:ph idx="1" type="body"/>
          </p:nvPr>
        </p:nvSpPr>
        <p:spPr>
          <a:xfrm>
            <a:off x="996952" y="685690"/>
            <a:ext cx="10179600" cy="29243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FABAB"/>
              </a:buClr>
              <a:buSzPts val="1400"/>
              <a:buFont typeface="Arial"/>
              <a:buNone/>
              <a:defRPr b="0" i="1" sz="1400" u="none" cap="none" strike="noStrike">
                <a:solidFill>
                  <a:srgbClr val="AF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624" name="Shape 624"/>
        <p:cNvGrpSpPr/>
        <p:nvPr/>
      </p:nvGrpSpPr>
      <p:grpSpPr>
        <a:xfrm>
          <a:off x="0" y="0"/>
          <a:ext cx="0" cy="0"/>
          <a:chOff x="0" y="0"/>
          <a:chExt cx="0" cy="0"/>
        </a:xfrm>
      </p:grpSpPr>
      <p:sp>
        <p:nvSpPr>
          <p:cNvPr id="625" name="Google Shape;625;p141"/>
          <p:cNvSpPr/>
          <p:nvPr/>
        </p:nvSpPr>
        <p:spPr>
          <a:xfrm>
            <a:off x="0" y="-38038"/>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626" name="Google Shape;626;p141"/>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627" name="Google Shape;627;p141"/>
          <p:cNvSpPr txBox="1"/>
          <p:nvPr>
            <p:ph type="title"/>
          </p:nvPr>
        </p:nvSpPr>
        <p:spPr>
          <a:xfrm>
            <a:off x="1015448" y="195950"/>
            <a:ext cx="10161105" cy="47062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2000"/>
              <a:buFont typeface="Calibri"/>
              <a:buNone/>
              <a:defRPr b="1" i="0" sz="20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8" name="Google Shape;628;p141"/>
          <p:cNvSpPr txBox="1"/>
          <p:nvPr>
            <p:ph idx="1" type="body"/>
          </p:nvPr>
        </p:nvSpPr>
        <p:spPr>
          <a:xfrm>
            <a:off x="996952" y="685690"/>
            <a:ext cx="10179600" cy="29243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FABAB"/>
              </a:buClr>
              <a:buSzPts val="1400"/>
              <a:buFont typeface="Arial"/>
              <a:buNone/>
              <a:defRPr b="0" i="1" sz="1400" u="none" cap="none" strike="noStrike">
                <a:solidFill>
                  <a:srgbClr val="AF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36" Type="http://schemas.openxmlformats.org/officeDocument/2006/relationships/theme" Target="../theme/theme2.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9" Type="http://schemas.openxmlformats.org/officeDocument/2006/relationships/slideLayout" Target="../slideLayouts/slideLayout44.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11" Type="http://schemas.openxmlformats.org/officeDocument/2006/relationships/slideLayout" Target="../slideLayouts/slideLayout46.xml"/><Relationship Id="rId10" Type="http://schemas.openxmlformats.org/officeDocument/2006/relationships/slideLayout" Target="../slideLayouts/slideLayout45.xml"/><Relationship Id="rId13" Type="http://schemas.openxmlformats.org/officeDocument/2006/relationships/slideLayout" Target="../slideLayouts/slideLayout48.xml"/><Relationship Id="rId12" Type="http://schemas.openxmlformats.org/officeDocument/2006/relationships/slideLayout" Target="../slideLayouts/slideLayout47.xml"/><Relationship Id="rId15" Type="http://schemas.openxmlformats.org/officeDocument/2006/relationships/slideLayout" Target="../slideLayouts/slideLayout50.xml"/><Relationship Id="rId14" Type="http://schemas.openxmlformats.org/officeDocument/2006/relationships/slideLayout" Target="../slideLayouts/slideLayout49.xml"/><Relationship Id="rId17" Type="http://schemas.openxmlformats.org/officeDocument/2006/relationships/theme" Target="../theme/theme4.xml"/><Relationship Id="rId16"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slideLayout" Target="../slideLayouts/slideLayout75.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26" Type="http://schemas.openxmlformats.org/officeDocument/2006/relationships/slideLayout" Target="../slideLayouts/slideLayout77.xml"/><Relationship Id="rId25" Type="http://schemas.openxmlformats.org/officeDocument/2006/relationships/slideLayout" Target="../slideLayouts/slideLayout76.xml"/><Relationship Id="rId28" Type="http://schemas.openxmlformats.org/officeDocument/2006/relationships/slideLayout" Target="../slideLayouts/slideLayout79.xml"/><Relationship Id="rId27" Type="http://schemas.openxmlformats.org/officeDocument/2006/relationships/slideLayout" Target="../slideLayouts/slideLayout78.xml"/><Relationship Id="rId5" Type="http://schemas.openxmlformats.org/officeDocument/2006/relationships/slideLayout" Target="../slideLayouts/slideLayout56.xml"/><Relationship Id="rId6" Type="http://schemas.openxmlformats.org/officeDocument/2006/relationships/slideLayout" Target="../slideLayouts/slideLayout57.xml"/><Relationship Id="rId29" Type="http://schemas.openxmlformats.org/officeDocument/2006/relationships/slideLayout" Target="../slideLayouts/slideLayout80.xml"/><Relationship Id="rId7" Type="http://schemas.openxmlformats.org/officeDocument/2006/relationships/slideLayout" Target="../slideLayouts/slideLayout58.xml"/><Relationship Id="rId8" Type="http://schemas.openxmlformats.org/officeDocument/2006/relationships/slideLayout" Target="../slideLayouts/slideLayout59.xml"/><Relationship Id="rId31" Type="http://schemas.openxmlformats.org/officeDocument/2006/relationships/slideLayout" Target="../slideLayouts/slideLayout82.xml"/><Relationship Id="rId30" Type="http://schemas.openxmlformats.org/officeDocument/2006/relationships/slideLayout" Target="../slideLayouts/slideLayout81.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32" Type="http://schemas.openxmlformats.org/officeDocument/2006/relationships/theme" Target="../theme/theme5.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102.xml"/><Relationship Id="rId21" Type="http://schemas.openxmlformats.org/officeDocument/2006/relationships/theme" Target="../theme/theme3.xml"/><Relationship Id="rId1" Type="http://schemas.openxmlformats.org/officeDocument/2006/relationships/slideLayout" Target="../slideLayouts/slideLayout83.xml"/><Relationship Id="rId2" Type="http://schemas.openxmlformats.org/officeDocument/2006/relationships/slideLayout" Target="../slideLayouts/slideLayout84.xml"/><Relationship Id="rId3" Type="http://schemas.openxmlformats.org/officeDocument/2006/relationships/slideLayout" Target="../slideLayouts/slideLayout85.xml"/><Relationship Id="rId4" Type="http://schemas.openxmlformats.org/officeDocument/2006/relationships/slideLayout" Target="../slideLayouts/slideLayout86.xml"/><Relationship Id="rId9" Type="http://schemas.openxmlformats.org/officeDocument/2006/relationships/slideLayout" Target="../slideLayouts/slideLayout91.xml"/><Relationship Id="rId5" Type="http://schemas.openxmlformats.org/officeDocument/2006/relationships/slideLayout" Target="../slideLayouts/slideLayout87.xml"/><Relationship Id="rId6" Type="http://schemas.openxmlformats.org/officeDocument/2006/relationships/slideLayout" Target="../slideLayouts/slideLayout88.xml"/><Relationship Id="rId7" Type="http://schemas.openxmlformats.org/officeDocument/2006/relationships/slideLayout" Target="../slideLayouts/slideLayout89.xml"/><Relationship Id="rId8" Type="http://schemas.openxmlformats.org/officeDocument/2006/relationships/slideLayout" Target="../slideLayouts/slideLayout90.xml"/><Relationship Id="rId11" Type="http://schemas.openxmlformats.org/officeDocument/2006/relationships/slideLayout" Target="../slideLayouts/slideLayout93.xml"/><Relationship Id="rId10" Type="http://schemas.openxmlformats.org/officeDocument/2006/relationships/slideLayout" Target="../slideLayouts/slideLayout92.xml"/><Relationship Id="rId13" Type="http://schemas.openxmlformats.org/officeDocument/2006/relationships/slideLayout" Target="../slideLayouts/slideLayout95.xml"/><Relationship Id="rId12" Type="http://schemas.openxmlformats.org/officeDocument/2006/relationships/slideLayout" Target="../slideLayouts/slideLayout94.xml"/><Relationship Id="rId15" Type="http://schemas.openxmlformats.org/officeDocument/2006/relationships/slideLayout" Target="../slideLayouts/slideLayout97.xml"/><Relationship Id="rId14" Type="http://schemas.openxmlformats.org/officeDocument/2006/relationships/slideLayout" Target="../slideLayouts/slideLayout96.xml"/><Relationship Id="rId17" Type="http://schemas.openxmlformats.org/officeDocument/2006/relationships/slideLayout" Target="../slideLayouts/slideLayout99.xml"/><Relationship Id="rId16" Type="http://schemas.openxmlformats.org/officeDocument/2006/relationships/slideLayout" Target="../slideLayouts/slideLayout98.xml"/><Relationship Id="rId19" Type="http://schemas.openxmlformats.org/officeDocument/2006/relationships/slideLayout" Target="../slideLayouts/slideLayout101.xml"/><Relationship Id="rId18"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6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241" name="Shape 241"/>
        <p:cNvGrpSpPr/>
        <p:nvPr/>
      </p:nvGrpSpPr>
      <p:grpSpPr>
        <a:xfrm>
          <a:off x="0" y="0"/>
          <a:ext cx="0" cy="0"/>
          <a:chOff x="0" y="0"/>
          <a:chExt cx="0" cy="0"/>
        </a:xfrm>
      </p:grpSpPr>
      <p:sp>
        <p:nvSpPr>
          <p:cNvPr id="242" name="Google Shape;242;p69"/>
          <p:cNvSpPr txBox="1"/>
          <p:nvPr>
            <p:ph type="title"/>
          </p:nvPr>
        </p:nvSpPr>
        <p:spPr>
          <a:xfrm>
            <a:off x="838200" y="365125"/>
            <a:ext cx="10515600" cy="1325600"/>
          </a:xfrm>
          <a:prstGeom prst="rect">
            <a:avLst/>
          </a:prstGeom>
          <a:noFill/>
          <a:ln>
            <a:noFill/>
          </a:ln>
        </p:spPr>
        <p:txBody>
          <a:bodyPr anchorCtr="0" anchor="ctr" bIns="34250" lIns="68550" spcFirstLastPara="1" rIns="68550" wrap="square" tIns="34250">
            <a:normAutofit/>
          </a:bodyPr>
          <a:lstStyle>
            <a:lvl1pPr lvl="0" marR="0" rtl="0" algn="l">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43" name="Google Shape;243;p69"/>
          <p:cNvSpPr txBox="1"/>
          <p:nvPr>
            <p:ph idx="1" type="body"/>
          </p:nvPr>
        </p:nvSpPr>
        <p:spPr>
          <a:xfrm>
            <a:off x="838200" y="1825629"/>
            <a:ext cx="10515600" cy="4351200"/>
          </a:xfrm>
          <a:prstGeom prst="rect">
            <a:avLst/>
          </a:prstGeom>
          <a:noFill/>
          <a:ln>
            <a:noFill/>
          </a:ln>
        </p:spPr>
        <p:txBody>
          <a:bodyPr anchorCtr="0" anchor="t" bIns="34250" lIns="68550" spcFirstLastPara="1" rIns="68550" wrap="square" tIns="34250">
            <a:normAutofit/>
          </a:bodyPr>
          <a:lstStyle>
            <a:lvl1pPr indent="-361950" lvl="0" marL="457200" marR="0" rtl="0" algn="l">
              <a:lnSpc>
                <a:spcPct val="90000"/>
              </a:lnSpc>
              <a:spcBef>
                <a:spcPts val="800"/>
              </a:spcBef>
              <a:spcAft>
                <a:spcPts val="0"/>
              </a:spcAft>
              <a:buClr>
                <a:srgbClr val="000000"/>
              </a:buClr>
              <a:buSzPts val="2100"/>
              <a:buFont typeface="Arial"/>
              <a:buChar char="•"/>
              <a:defRPr b="0" i="0" sz="21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44" name="Google Shape;244;p69"/>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marR="0" rtl="0" algn="l">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245" name="Google Shape;245;p69"/>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marR="0" rtl="0" algn="ct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246" name="Google Shape;246;p69"/>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340" name="Shape 340"/>
        <p:cNvGrpSpPr/>
        <p:nvPr/>
      </p:nvGrpSpPr>
      <p:grpSpPr>
        <a:xfrm>
          <a:off x="0" y="0"/>
          <a:ext cx="0" cy="0"/>
          <a:chOff x="0" y="0"/>
          <a:chExt cx="0" cy="0"/>
        </a:xfrm>
      </p:grpSpPr>
      <p:sp>
        <p:nvSpPr>
          <p:cNvPr id="341" name="Google Shape;341;p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2" name="Google Shape;342;p72"/>
          <p:cNvSpPr txBox="1"/>
          <p:nvPr>
            <p:ph idx="1" type="body"/>
          </p:nvPr>
        </p:nvSpPr>
        <p:spPr>
          <a:xfrm>
            <a:off x="838200" y="1825625"/>
            <a:ext cx="10515600" cy="4351339"/>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3" name="Google Shape;343;p72"/>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2"/>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5" name="Google Shape;345;p72"/>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 id="2147483730" r:id="rId29"/>
    <p:sldLayoutId id="2147483731" r:id="rId30"/>
    <p:sldLayoutId id="2147483732"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4" name="Shape 534"/>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0.xml"/><Relationship Id="rId3" Type="http://schemas.openxmlformats.org/officeDocument/2006/relationships/image" Target="../media/image4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1.xml"/><Relationship Id="rId3" Type="http://schemas.openxmlformats.org/officeDocument/2006/relationships/image" Target="../media/image4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12.xml"/><Relationship Id="rId3" Type="http://schemas.openxmlformats.org/officeDocument/2006/relationships/image" Target="../media/image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30.png"/><Relationship Id="rId9" Type="http://schemas.openxmlformats.org/officeDocument/2006/relationships/image" Target="../media/image33.png"/><Relationship Id="rId5" Type="http://schemas.openxmlformats.org/officeDocument/2006/relationships/image" Target="../media/image49.png"/><Relationship Id="rId6" Type="http://schemas.openxmlformats.org/officeDocument/2006/relationships/image" Target="../media/image28.png"/><Relationship Id="rId7" Type="http://schemas.openxmlformats.org/officeDocument/2006/relationships/image" Target="../media/image12.png"/><Relationship Id="rId8" Type="http://schemas.openxmlformats.org/officeDocument/2006/relationships/image" Target="../media/image29.png"/><Relationship Id="rId11" Type="http://schemas.openxmlformats.org/officeDocument/2006/relationships/image" Target="../media/image34.png"/><Relationship Id="rId10" Type="http://schemas.openxmlformats.org/officeDocument/2006/relationships/image" Target="../media/image19.png"/><Relationship Id="rId13" Type="http://schemas.openxmlformats.org/officeDocument/2006/relationships/image" Target="../media/image26.jpg"/><Relationship Id="rId12" Type="http://schemas.openxmlformats.org/officeDocument/2006/relationships/image" Target="../media/image2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21.xml"/><Relationship Id="rId3" Type="http://schemas.openxmlformats.org/officeDocument/2006/relationships/image" Target="../media/image55.pn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9.png"/><Relationship Id="rId4" Type="http://schemas.openxmlformats.org/officeDocument/2006/relationships/image" Target="../media/image7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61.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5.pn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65.png"/><Relationship Id="rId4" Type="http://schemas.openxmlformats.org/officeDocument/2006/relationships/image" Target="../media/image63.png"/><Relationship Id="rId5" Type="http://schemas.openxmlformats.org/officeDocument/2006/relationships/image" Target="../media/image60.png"/><Relationship Id="rId6"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33.png"/><Relationship Id="rId4" Type="http://schemas.openxmlformats.org/officeDocument/2006/relationships/image" Target="../media/image58.png"/><Relationship Id="rId5" Type="http://schemas.openxmlformats.org/officeDocument/2006/relationships/image" Target="../media/image57.png"/><Relationship Id="rId6" Type="http://schemas.openxmlformats.org/officeDocument/2006/relationships/image" Target="../media/image7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46.gif"/><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29.xml"/><Relationship Id="rId3" Type="http://schemas.openxmlformats.org/officeDocument/2006/relationships/image" Target="../media/image8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52.png"/><Relationship Id="rId5" Type="http://schemas.openxmlformats.org/officeDocument/2006/relationships/image" Target="../media/image37.jpg"/><Relationship Id="rId6" Type="http://schemas.openxmlformats.org/officeDocument/2006/relationships/image" Target="../media/image32.png"/><Relationship Id="rId7" Type="http://schemas.openxmlformats.org/officeDocument/2006/relationships/image" Target="../media/image31.png"/><Relationship Id="rId8" Type="http://schemas.openxmlformats.org/officeDocument/2006/relationships/image" Target="../media/image3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29.png"/><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29.png"/><Relationship Id="rId4" Type="http://schemas.openxmlformats.org/officeDocument/2006/relationships/image" Target="../media/image68.png"/><Relationship Id="rId5" Type="http://schemas.openxmlformats.org/officeDocument/2006/relationships/image" Target="../media/image6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29.png"/><Relationship Id="rId4" Type="http://schemas.openxmlformats.org/officeDocument/2006/relationships/image" Target="../media/image6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29.png"/><Relationship Id="rId4" Type="http://schemas.openxmlformats.org/officeDocument/2006/relationships/image" Target="../media/image7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2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46.gif"/><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19.png"/><Relationship Id="rId4" Type="http://schemas.openxmlformats.org/officeDocument/2006/relationships/image" Target="../media/image7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48.png"/><Relationship Id="rId4" Type="http://schemas.openxmlformats.org/officeDocument/2006/relationships/image" Target="../media/image78.png"/><Relationship Id="rId5"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19.png"/><Relationship Id="rId4" Type="http://schemas.openxmlformats.org/officeDocument/2006/relationships/image" Target="../media/image8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 Id="rId3" Type="http://schemas.openxmlformats.org/officeDocument/2006/relationships/image" Target="../media/image73.png"/><Relationship Id="rId4" Type="http://schemas.openxmlformats.org/officeDocument/2006/relationships/image" Target="../media/image29.png"/><Relationship Id="rId5" Type="http://schemas.openxmlformats.org/officeDocument/2006/relationships/image" Target="../media/image4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 Id="rId3" Type="http://schemas.openxmlformats.org/officeDocument/2006/relationships/image" Target="../media/image19.png"/><Relationship Id="rId4" Type="http://schemas.openxmlformats.org/officeDocument/2006/relationships/image" Target="../media/image7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 Id="rId3" Type="http://schemas.openxmlformats.org/officeDocument/2006/relationships/image" Target="../media/image79.png"/><Relationship Id="rId4" Type="http://schemas.openxmlformats.org/officeDocument/2006/relationships/image" Target="../media/image48.png"/><Relationship Id="rId5" Type="http://schemas.openxmlformats.org/officeDocument/2006/relationships/image" Target="../media/image2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 Id="rId3" Type="http://schemas.openxmlformats.org/officeDocument/2006/relationships/image" Target="../media/image1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image" Target="../media/image48.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 Id="rId3" Type="http://schemas.openxmlformats.org/officeDocument/2006/relationships/image" Target="../media/image19.png"/><Relationship Id="rId4" Type="http://schemas.openxmlformats.org/officeDocument/2006/relationships/image" Target="../media/image85.png"/><Relationship Id="rId5" Type="http://schemas.openxmlformats.org/officeDocument/2006/relationships/image" Target="../media/image75.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image" Target="../media/image19.png"/><Relationship Id="rId4" Type="http://schemas.openxmlformats.org/officeDocument/2006/relationships/image" Target="../media/image85.png"/><Relationship Id="rId5" Type="http://schemas.openxmlformats.org/officeDocument/2006/relationships/image" Target="../media/image74.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 Id="rId3" Type="http://schemas.openxmlformats.org/officeDocument/2006/relationships/image" Target="../media/image85.png"/><Relationship Id="rId4" Type="http://schemas.openxmlformats.org/officeDocument/2006/relationships/image" Target="../media/image74.jpg"/><Relationship Id="rId5" Type="http://schemas.openxmlformats.org/officeDocument/2006/relationships/image" Target="../media/image48.png"/><Relationship Id="rId6" Type="http://schemas.openxmlformats.org/officeDocument/2006/relationships/image" Target="../media/image2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9.xml"/><Relationship Id="rId3"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0.xml"/><Relationship Id="rId3" Type="http://schemas.openxmlformats.org/officeDocument/2006/relationships/image" Target="../media/image48.png"/><Relationship Id="rId4" Type="http://schemas.openxmlformats.org/officeDocument/2006/relationships/image" Target="../media/image2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46.gif"/><Relationship Id="rId4" Type="http://schemas.openxmlformats.org/officeDocument/2006/relationships/image" Target="../media/image9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2.xml"/><Relationship Id="rId3" Type="http://schemas.openxmlformats.org/officeDocument/2006/relationships/image" Target="../media/image84.png"/><Relationship Id="rId4" Type="http://schemas.openxmlformats.org/officeDocument/2006/relationships/image" Target="../media/image8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3.xml"/><Relationship Id="rId3" Type="http://schemas.openxmlformats.org/officeDocument/2006/relationships/image" Target="../media/image84.png"/><Relationship Id="rId4" Type="http://schemas.openxmlformats.org/officeDocument/2006/relationships/image" Target="../media/image98.png"/><Relationship Id="rId5" Type="http://schemas.openxmlformats.org/officeDocument/2006/relationships/image" Target="../media/image87.png"/><Relationship Id="rId6" Type="http://schemas.openxmlformats.org/officeDocument/2006/relationships/image" Target="../media/image93.png"/><Relationship Id="rId7" Type="http://schemas.openxmlformats.org/officeDocument/2006/relationships/image" Target="../media/image9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4.xml"/><Relationship Id="rId3" Type="http://schemas.openxmlformats.org/officeDocument/2006/relationships/image" Target="../media/image84.png"/><Relationship Id="rId4" Type="http://schemas.openxmlformats.org/officeDocument/2006/relationships/image" Target="../media/image94.png"/><Relationship Id="rId5" Type="http://schemas.openxmlformats.org/officeDocument/2006/relationships/image" Target="../media/image9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5.xml"/><Relationship Id="rId3" Type="http://schemas.openxmlformats.org/officeDocument/2006/relationships/image" Target="../media/image84.png"/><Relationship Id="rId4" Type="http://schemas.openxmlformats.org/officeDocument/2006/relationships/image" Target="../media/image9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46.gif"/><Relationship Id="rId4" Type="http://schemas.openxmlformats.org/officeDocument/2006/relationships/image" Target="../media/image10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57.xml"/><Relationship Id="rId3" Type="http://schemas.openxmlformats.org/officeDocument/2006/relationships/image" Target="../media/image22.jpg"/><Relationship Id="rId4" Type="http://schemas.openxmlformats.org/officeDocument/2006/relationships/image" Target="../media/image26.jpg"/><Relationship Id="rId5" Type="http://schemas.openxmlformats.org/officeDocument/2006/relationships/image" Target="../media/image28.png"/><Relationship Id="rId6" Type="http://schemas.openxmlformats.org/officeDocument/2006/relationships/image" Target="../media/image9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58.xml"/><Relationship Id="rId3" Type="http://schemas.openxmlformats.org/officeDocument/2006/relationships/image" Target="../media/image96.png"/><Relationship Id="rId4" Type="http://schemas.openxmlformats.org/officeDocument/2006/relationships/image" Target="../media/image22.jpg"/><Relationship Id="rId5" Type="http://schemas.openxmlformats.org/officeDocument/2006/relationships/image" Target="../media/image26.jpg"/><Relationship Id="rId6" Type="http://schemas.openxmlformats.org/officeDocument/2006/relationships/image" Target="../media/image2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59.xml"/><Relationship Id="rId3" Type="http://schemas.openxmlformats.org/officeDocument/2006/relationships/image" Target="../media/image22.jpg"/><Relationship Id="rId4" Type="http://schemas.openxmlformats.org/officeDocument/2006/relationships/image" Target="../media/image26.jpg"/><Relationship Id="rId5" Type="http://schemas.openxmlformats.org/officeDocument/2006/relationships/image" Target="../media/image28.png"/><Relationship Id="rId6" Type="http://schemas.openxmlformats.org/officeDocument/2006/relationships/image" Target="../media/image9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6.png"/><Relationship Id="rId4" Type="http://schemas.openxmlformats.org/officeDocument/2006/relationships/image" Target="../media/image46.gi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46.gif"/><Relationship Id="rId4" Type="http://schemas.openxmlformats.org/officeDocument/2006/relationships/image" Target="../media/image10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2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2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2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2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2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10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6.gif"/><Relationship Id="rId4" Type="http://schemas.openxmlformats.org/officeDocument/2006/relationships/image" Target="../media/image38.png"/><Relationship Id="rId5" Type="http://schemas.openxmlformats.org/officeDocument/2006/relationships/image" Target="../media/image4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8.xml"/><Relationship Id="rId3" Type="http://schemas.openxmlformats.org/officeDocument/2006/relationships/image" Target="../media/image3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3.xml"/><Relationship Id="rId2" Type="http://schemas.openxmlformats.org/officeDocument/2006/relationships/notesSlide" Target="../notesSlides/notesSlide9.xml"/><Relationship Id="rId3"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54" name="Shape 654"/>
        <p:cNvGrpSpPr/>
        <p:nvPr/>
      </p:nvGrpSpPr>
      <p:grpSpPr>
        <a:xfrm>
          <a:off x="0" y="0"/>
          <a:ext cx="0" cy="0"/>
          <a:chOff x="0" y="0"/>
          <a:chExt cx="0" cy="0"/>
        </a:xfrm>
      </p:grpSpPr>
      <p:sp>
        <p:nvSpPr>
          <p:cNvPr id="655" name="Google Shape;655;p1"/>
          <p:cNvSpPr txBox="1"/>
          <p:nvPr/>
        </p:nvSpPr>
        <p:spPr>
          <a:xfrm>
            <a:off x="-414144" y="1490803"/>
            <a:ext cx="7747991" cy="1107996"/>
          </a:xfrm>
          <a:prstGeom prst="rect">
            <a:avLst/>
          </a:prstGeom>
          <a:noFill/>
          <a:ln>
            <a:noFill/>
          </a:ln>
        </p:spPr>
        <p:txBody>
          <a:bodyPr anchorCtr="1" anchor="t" bIns="0" lIns="0" spcFirstLastPara="1" rIns="0" wrap="square" tIns="0">
            <a:spAutoFit/>
          </a:bodyPr>
          <a:lstStyle/>
          <a:p>
            <a:pPr indent="0" lvl="0" marL="0" marR="0" rtl="0" algn="l">
              <a:spcBef>
                <a:spcPts val="0"/>
              </a:spcBef>
              <a:spcAft>
                <a:spcPts val="0"/>
              </a:spcAft>
              <a:buNone/>
            </a:pPr>
            <a:r>
              <a:rPr b="1" i="0" lang="fr-FR" sz="7200" u="none" cap="none" strike="noStrike">
                <a:solidFill>
                  <a:srgbClr val="002060"/>
                </a:solidFill>
                <a:latin typeface="Calibri"/>
                <a:ea typeface="Calibri"/>
                <a:cs typeface="Calibri"/>
                <a:sym typeface="Calibri"/>
              </a:rPr>
              <a:t>Physique chimie</a:t>
            </a:r>
            <a:endParaRPr b="0" i="0" sz="1867" u="none" cap="none" strike="noStrike">
              <a:solidFill>
                <a:srgbClr val="000000"/>
              </a:solidFill>
              <a:latin typeface="Arial"/>
              <a:ea typeface="Arial"/>
              <a:cs typeface="Arial"/>
              <a:sym typeface="Arial"/>
            </a:endParaRPr>
          </a:p>
        </p:txBody>
      </p:sp>
      <p:sp>
        <p:nvSpPr>
          <p:cNvPr id="656" name="Google Shape;656;p1"/>
          <p:cNvSpPr txBox="1"/>
          <p:nvPr/>
        </p:nvSpPr>
        <p:spPr>
          <a:xfrm>
            <a:off x="9945099" y="1685373"/>
            <a:ext cx="1704404" cy="459741"/>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67"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Dosis"/>
                <a:ea typeface="Dosis"/>
                <a:cs typeface="Dosis"/>
                <a:sym typeface="Dosis"/>
              </a:rPr>
              <a:t>    </a:t>
            </a:r>
            <a:r>
              <a:rPr b="1" i="0" lang="fr-FR" sz="1333" u="none" cap="none" strike="noStrike">
                <a:solidFill>
                  <a:srgbClr val="FFFFFF"/>
                </a:solidFill>
                <a:latin typeface="Dosis"/>
                <a:ea typeface="Dosis"/>
                <a:cs typeface="Dosis"/>
                <a:sym typeface="Dosis"/>
              </a:rPr>
              <a:t>            </a:t>
            </a:r>
            <a:r>
              <a:rPr b="1" i="0" lang="fr-FR" sz="1600" u="none" cap="none" strike="noStrike">
                <a:solidFill>
                  <a:srgbClr val="FFFFFF"/>
                </a:solidFill>
                <a:latin typeface="Dosis"/>
                <a:ea typeface="Dosis"/>
                <a:cs typeface="Dosis"/>
                <a:sym typeface="Dosis"/>
              </a:rPr>
              <a:t>             </a:t>
            </a:r>
            <a:endParaRPr b="0" i="0" sz="1467" u="none" cap="none" strike="noStrike">
              <a:solidFill>
                <a:srgbClr val="000000"/>
              </a:solidFill>
              <a:latin typeface="Arial"/>
              <a:ea typeface="Arial"/>
              <a:cs typeface="Arial"/>
              <a:sym typeface="Arial"/>
            </a:endParaRPr>
          </a:p>
        </p:txBody>
      </p:sp>
      <p:pic>
        <p:nvPicPr>
          <p:cNvPr id="657" name="Google Shape;657;p1"/>
          <p:cNvPicPr preferRelativeResize="0"/>
          <p:nvPr/>
        </p:nvPicPr>
        <p:blipFill rotWithShape="1">
          <a:blip r:embed="rId3">
            <a:alphaModFix/>
          </a:blip>
          <a:srcRect b="0" l="0" r="0" t="0"/>
          <a:stretch/>
        </p:blipFill>
        <p:spPr>
          <a:xfrm>
            <a:off x="9852013" y="1564952"/>
            <a:ext cx="2026479" cy="1623728"/>
          </a:xfrm>
          <a:prstGeom prst="rect">
            <a:avLst/>
          </a:prstGeom>
          <a:noFill/>
          <a:ln>
            <a:noFill/>
          </a:ln>
        </p:spPr>
      </p:pic>
      <p:sp>
        <p:nvSpPr>
          <p:cNvPr id="658" name="Google Shape;658;p1"/>
          <p:cNvSpPr txBox="1"/>
          <p:nvPr/>
        </p:nvSpPr>
        <p:spPr>
          <a:xfrm>
            <a:off x="10013049" y="1751881"/>
            <a:ext cx="1704404" cy="590931"/>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2400" u="none" cap="none" strike="noStrike">
                <a:solidFill>
                  <a:srgbClr val="FFFFFF"/>
                </a:solidFill>
                <a:latin typeface="Calibri"/>
                <a:ea typeface="Calibri"/>
                <a:cs typeface="Calibri"/>
                <a:sym typeface="Calibri"/>
              </a:rPr>
              <a:t>Niveau</a:t>
            </a:r>
            <a:r>
              <a:rPr b="1" i="0" lang="fr-FR" sz="2133" u="none" cap="none" strike="noStrike">
                <a:solidFill>
                  <a:srgbClr val="FFFFFF"/>
                </a:solidFill>
                <a:latin typeface="Calibri"/>
                <a:ea typeface="Calibri"/>
                <a:cs typeface="Calibri"/>
                <a:sym typeface="Calibri"/>
              </a:rPr>
              <a:t>         </a:t>
            </a:r>
            <a:endParaRPr b="0" i="0" sz="1867" u="none" cap="none" strike="noStrike">
              <a:solidFill>
                <a:srgbClr val="000000"/>
              </a:solidFill>
              <a:latin typeface="Calibri"/>
              <a:ea typeface="Calibri"/>
              <a:cs typeface="Calibri"/>
              <a:sym typeface="Calibri"/>
            </a:endParaRPr>
          </a:p>
        </p:txBody>
      </p:sp>
      <p:sp>
        <p:nvSpPr>
          <p:cNvPr id="659" name="Google Shape;659;p1"/>
          <p:cNvSpPr txBox="1"/>
          <p:nvPr/>
        </p:nvSpPr>
        <p:spPr>
          <a:xfrm>
            <a:off x="10116447" y="2376817"/>
            <a:ext cx="1497604" cy="461614"/>
          </a:xfrm>
          <a:prstGeom prst="rect">
            <a:avLst/>
          </a:prstGeom>
          <a:noFill/>
          <a:ln>
            <a:noFill/>
          </a:ln>
        </p:spPr>
        <p:txBody>
          <a:bodyPr anchorCtr="1"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FCBF18"/>
                </a:solidFill>
                <a:latin typeface="Calibri"/>
                <a:ea typeface="Calibri"/>
                <a:cs typeface="Calibri"/>
                <a:sym typeface="Calibri"/>
              </a:rPr>
              <a:t>2AC</a:t>
            </a:r>
            <a:endParaRPr/>
          </a:p>
        </p:txBody>
      </p:sp>
      <p:sp>
        <p:nvSpPr>
          <p:cNvPr id="660" name="Google Shape;660;p1"/>
          <p:cNvSpPr/>
          <p:nvPr/>
        </p:nvSpPr>
        <p:spPr>
          <a:xfrm>
            <a:off x="390058" y="2764640"/>
            <a:ext cx="4226283" cy="509623"/>
          </a:xfrm>
          <a:prstGeom prst="rect">
            <a:avLst/>
          </a:prstGeom>
          <a:no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1" lang="fr-FR" sz="3200" u="none" cap="none" strike="noStrike">
                <a:solidFill>
                  <a:srgbClr val="0070C0"/>
                </a:solidFill>
                <a:latin typeface="Calibri"/>
                <a:ea typeface="Calibri"/>
                <a:cs typeface="Calibri"/>
                <a:sym typeface="Calibri"/>
              </a:rPr>
              <a:t>Période 1</a:t>
            </a:r>
            <a:endParaRPr b="1" i="1" sz="3200" u="none" cap="none" strike="noStrike">
              <a:solidFill>
                <a:srgbClr val="0070C0"/>
              </a:solidFill>
              <a:latin typeface="Calibri"/>
              <a:ea typeface="Calibri"/>
              <a:cs typeface="Calibri"/>
              <a:sym typeface="Calibri"/>
            </a:endParaRPr>
          </a:p>
        </p:txBody>
      </p:sp>
      <p:sp>
        <p:nvSpPr>
          <p:cNvPr id="661" name="Google Shape;661;p1"/>
          <p:cNvSpPr/>
          <p:nvPr/>
        </p:nvSpPr>
        <p:spPr>
          <a:xfrm>
            <a:off x="390058" y="4549619"/>
            <a:ext cx="6631726" cy="696796"/>
          </a:xfrm>
          <a:prstGeom prst="rect">
            <a:avLst/>
          </a:prstGeom>
          <a:solidFill>
            <a:srgbClr val="54AFE9"/>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0" lang="fr-FR" sz="2400" u="none" cap="none" strike="noStrike">
                <a:solidFill>
                  <a:srgbClr val="FFFFFF"/>
                </a:solidFill>
                <a:latin typeface="Calibri"/>
                <a:ea typeface="Calibri"/>
                <a:cs typeface="Calibri"/>
                <a:sym typeface="Calibri"/>
              </a:rPr>
              <a:t>Chapitre 3</a:t>
            </a:r>
            <a:endParaRPr/>
          </a:p>
        </p:txBody>
      </p:sp>
      <p:sp>
        <p:nvSpPr>
          <p:cNvPr id="662" name="Google Shape;662;p1"/>
          <p:cNvSpPr/>
          <p:nvPr/>
        </p:nvSpPr>
        <p:spPr>
          <a:xfrm>
            <a:off x="2074098" y="4610015"/>
            <a:ext cx="4286785" cy="576000"/>
          </a:xfrm>
          <a:prstGeom prst="rect">
            <a:avLst/>
          </a:prstGeom>
          <a:no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i="0" sz="2400" u="none" cap="none" strike="noStrike">
              <a:solidFill>
                <a:srgbClr val="FFFFFF"/>
              </a:solidFill>
              <a:latin typeface="Calibri"/>
              <a:ea typeface="Calibri"/>
              <a:cs typeface="Calibri"/>
              <a:sym typeface="Calibri"/>
            </a:endParaRPr>
          </a:p>
        </p:txBody>
      </p:sp>
      <p:sp>
        <p:nvSpPr>
          <p:cNvPr id="663" name="Google Shape;663;p1"/>
          <p:cNvSpPr/>
          <p:nvPr/>
        </p:nvSpPr>
        <p:spPr>
          <a:xfrm>
            <a:off x="440858" y="5528394"/>
            <a:ext cx="6631726" cy="696796"/>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i="0" sz="2400" u="none" cap="none" strike="noStrike">
              <a:solidFill>
                <a:srgbClr val="FFFFFF"/>
              </a:solidFill>
              <a:latin typeface="Calibri"/>
              <a:ea typeface="Calibri"/>
              <a:cs typeface="Calibri"/>
              <a:sym typeface="Calibri"/>
            </a:endParaRPr>
          </a:p>
        </p:txBody>
      </p:sp>
      <p:pic>
        <p:nvPicPr>
          <p:cNvPr descr="الصفحة الرئيسية" id="664" name="Google Shape;664;p1"/>
          <p:cNvPicPr preferRelativeResize="0"/>
          <p:nvPr/>
        </p:nvPicPr>
        <p:blipFill rotWithShape="1">
          <a:blip r:embed="rId4">
            <a:alphaModFix/>
          </a:blip>
          <a:srcRect b="0" l="0" r="0" t="0"/>
          <a:stretch/>
        </p:blipFill>
        <p:spPr>
          <a:xfrm>
            <a:off x="3909512" y="183880"/>
            <a:ext cx="4372977" cy="663097"/>
          </a:xfrm>
          <a:prstGeom prst="rect">
            <a:avLst/>
          </a:prstGeom>
          <a:noFill/>
          <a:ln>
            <a:noFill/>
          </a:ln>
        </p:spPr>
      </p:pic>
      <p:sp>
        <p:nvSpPr>
          <p:cNvPr id="665" name="Google Shape;665;p1"/>
          <p:cNvSpPr txBox="1"/>
          <p:nvPr/>
        </p:nvSpPr>
        <p:spPr>
          <a:xfrm>
            <a:off x="2238397" y="4730107"/>
            <a:ext cx="474274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u="none" cap="none" strike="noStrike">
                <a:solidFill>
                  <a:srgbClr val="FFFFFF"/>
                </a:solidFill>
                <a:latin typeface="Calibri"/>
                <a:ea typeface="Calibri"/>
                <a:cs typeface="Calibri"/>
                <a:sym typeface="Calibri"/>
              </a:rPr>
              <a:t>La transformation chimique</a:t>
            </a:r>
            <a:endParaRPr b="0" i="0" sz="2000" u="none" cap="none" strike="noStrike">
              <a:solidFill>
                <a:srgbClr val="000000"/>
              </a:solidFill>
              <a:latin typeface="Calibri"/>
              <a:ea typeface="Calibri"/>
              <a:cs typeface="Calibri"/>
              <a:sym typeface="Calibri"/>
            </a:endParaRPr>
          </a:p>
        </p:txBody>
      </p:sp>
      <p:sp>
        <p:nvSpPr>
          <p:cNvPr id="666" name="Google Shape;666;p1"/>
          <p:cNvSpPr txBox="1"/>
          <p:nvPr/>
        </p:nvSpPr>
        <p:spPr>
          <a:xfrm>
            <a:off x="2177058" y="5544230"/>
            <a:ext cx="4906157" cy="61555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u="none" cap="none" strike="noStrike">
                <a:solidFill>
                  <a:srgbClr val="FFFFFF"/>
                </a:solidFill>
                <a:latin typeface="Calibri"/>
                <a:ea typeface="Calibri"/>
                <a:cs typeface="Calibri"/>
                <a:sym typeface="Calibri"/>
              </a:rPr>
              <a:t>Identifier une transformation chimique à partir des observations.</a:t>
            </a:r>
            <a:endParaRPr b="1" i="1" sz="2000" u="none" cap="none" strike="noStrike">
              <a:solidFill>
                <a:srgbClr val="FFFFFF"/>
              </a:solidFill>
              <a:latin typeface="Calibri"/>
              <a:ea typeface="Calibri"/>
              <a:cs typeface="Calibri"/>
              <a:sym typeface="Calibri"/>
            </a:endParaRPr>
          </a:p>
        </p:txBody>
      </p:sp>
      <p:sp>
        <p:nvSpPr>
          <p:cNvPr id="667" name="Google Shape;667;p1"/>
          <p:cNvSpPr txBox="1"/>
          <p:nvPr/>
        </p:nvSpPr>
        <p:spPr>
          <a:xfrm>
            <a:off x="524015" y="5654421"/>
            <a:ext cx="2115731" cy="395173"/>
          </a:xfrm>
          <a:prstGeom prst="rect">
            <a:avLst/>
          </a:prstGeom>
          <a:noFill/>
          <a:ln>
            <a:noFill/>
          </a:ln>
        </p:spPr>
        <p:txBody>
          <a:bodyPr anchorCtr="0" anchor="t" bIns="0" lIns="0" spcFirstLastPara="1" rIns="0" wrap="square" tIns="0">
            <a:spAutoFit/>
          </a:bodyPr>
          <a:lstStyle/>
          <a:p>
            <a:pPr indent="0" lvl="0" marL="0" marR="0" rtl="0" algn="l">
              <a:lnSpc>
                <a:spcPct val="107041"/>
              </a:lnSpc>
              <a:spcBef>
                <a:spcPts val="0"/>
              </a:spcBef>
              <a:spcAft>
                <a:spcPts val="0"/>
              </a:spcAft>
              <a:buClr>
                <a:srgbClr val="000000"/>
              </a:buClr>
              <a:buSzPts val="2400"/>
              <a:buFont typeface="Arial"/>
              <a:buNone/>
            </a:pPr>
            <a:r>
              <a:rPr b="1" i="0" lang="fr-FR" sz="2400" u="none" cap="none" strike="noStrike">
                <a:solidFill>
                  <a:srgbClr val="FFFFFF"/>
                </a:solidFill>
                <a:latin typeface="Calibri"/>
                <a:ea typeface="Calibri"/>
                <a:cs typeface="Calibri"/>
                <a:sym typeface="Calibri"/>
              </a:rPr>
              <a:t>Tâche 1</a:t>
            </a:r>
            <a:endParaRPr b="0" i="0" sz="2400" u="none" cap="none" strike="noStrike">
              <a:solidFill>
                <a:srgbClr val="FFFFFF"/>
              </a:solidFill>
              <a:latin typeface="Calibri"/>
              <a:ea typeface="Calibri"/>
              <a:cs typeface="Calibri"/>
              <a:sym typeface="Calibri"/>
            </a:endParaRPr>
          </a:p>
        </p:txBody>
      </p:sp>
      <p:pic>
        <p:nvPicPr>
          <p:cNvPr id="668" name="Google Shape;668;p1"/>
          <p:cNvPicPr preferRelativeResize="0"/>
          <p:nvPr/>
        </p:nvPicPr>
        <p:blipFill rotWithShape="1">
          <a:blip r:embed="rId5">
            <a:alphaModFix/>
          </a:blip>
          <a:srcRect b="0" l="0" r="0" t="0"/>
          <a:stretch/>
        </p:blipFill>
        <p:spPr>
          <a:xfrm>
            <a:off x="8492326" y="3453664"/>
            <a:ext cx="3524244" cy="2609033"/>
          </a:xfrm>
          <a:prstGeom prst="rect">
            <a:avLst/>
          </a:prstGeom>
          <a:noFill/>
          <a:ln>
            <a:noFill/>
          </a:ln>
        </p:spPr>
      </p:pic>
      <p:sp>
        <p:nvSpPr>
          <p:cNvPr id="669" name="Google Shape;669;p1"/>
          <p:cNvSpPr/>
          <p:nvPr/>
        </p:nvSpPr>
        <p:spPr>
          <a:xfrm>
            <a:off x="390058" y="3609249"/>
            <a:ext cx="6631726" cy="696796"/>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0" lang="fr-FR" sz="2400" u="none" cap="none" strike="noStrike">
                <a:solidFill>
                  <a:srgbClr val="FFFFFF"/>
                </a:solidFill>
                <a:latin typeface="Calibri"/>
                <a:ea typeface="Calibri"/>
                <a:cs typeface="Calibri"/>
                <a:sym typeface="Calibri"/>
              </a:rPr>
              <a:t>Thème 1</a:t>
            </a:r>
            <a:endParaRPr/>
          </a:p>
        </p:txBody>
      </p:sp>
      <p:sp>
        <p:nvSpPr>
          <p:cNvPr id="670" name="Google Shape;670;p1"/>
          <p:cNvSpPr/>
          <p:nvPr/>
        </p:nvSpPr>
        <p:spPr>
          <a:xfrm>
            <a:off x="2074098" y="3669645"/>
            <a:ext cx="4286785" cy="576000"/>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i="0" sz="2400" u="none" cap="none" strike="noStrike">
              <a:solidFill>
                <a:srgbClr val="FFFFFF"/>
              </a:solidFill>
              <a:latin typeface="Calibri"/>
              <a:ea typeface="Calibri"/>
              <a:cs typeface="Calibri"/>
              <a:sym typeface="Calibri"/>
            </a:endParaRPr>
          </a:p>
        </p:txBody>
      </p:sp>
      <p:sp>
        <p:nvSpPr>
          <p:cNvPr id="671" name="Google Shape;671;p1"/>
          <p:cNvSpPr txBox="1"/>
          <p:nvPr/>
        </p:nvSpPr>
        <p:spPr>
          <a:xfrm>
            <a:off x="2228237" y="3789737"/>
            <a:ext cx="474274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u="none" cap="none" strike="noStrike">
                <a:solidFill>
                  <a:srgbClr val="FFFFFF"/>
                </a:solidFill>
                <a:latin typeface="Calibri"/>
                <a:ea typeface="Calibri"/>
                <a:cs typeface="Calibri"/>
                <a:sym typeface="Calibri"/>
              </a:rPr>
              <a:t>Matière: structure et transformations</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23" name="Shape 823"/>
        <p:cNvGrpSpPr/>
        <p:nvPr/>
      </p:nvGrpSpPr>
      <p:grpSpPr>
        <a:xfrm>
          <a:off x="0" y="0"/>
          <a:ext cx="0" cy="0"/>
          <a:chOff x="0" y="0"/>
          <a:chExt cx="0" cy="0"/>
        </a:xfrm>
      </p:grpSpPr>
      <p:sp>
        <p:nvSpPr>
          <p:cNvPr id="824" name="Google Shape;824;p10"/>
          <p:cNvSpPr/>
          <p:nvPr/>
        </p:nvSpPr>
        <p:spPr>
          <a:xfrm>
            <a:off x="343231" y="1142796"/>
            <a:ext cx="6686834" cy="60272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133">
              <a:solidFill>
                <a:schemeClr val="dk1"/>
              </a:solidFill>
              <a:latin typeface="Calibri"/>
              <a:ea typeface="Calibri"/>
              <a:cs typeface="Calibri"/>
              <a:sym typeface="Calibri"/>
            </a:endParaRPr>
          </a:p>
        </p:txBody>
      </p:sp>
      <p:grpSp>
        <p:nvGrpSpPr>
          <p:cNvPr id="825" name="Google Shape;825;p10"/>
          <p:cNvGrpSpPr/>
          <p:nvPr/>
        </p:nvGrpSpPr>
        <p:grpSpPr>
          <a:xfrm>
            <a:off x="11700219" y="64504"/>
            <a:ext cx="309819" cy="492443"/>
            <a:chOff x="3292012" y="1262085"/>
            <a:chExt cx="867138" cy="465572"/>
          </a:xfrm>
        </p:grpSpPr>
        <p:sp>
          <p:nvSpPr>
            <p:cNvPr id="826" name="Google Shape;826;p10"/>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F7C475"/>
                </a:solidFill>
                <a:latin typeface="Arial"/>
                <a:ea typeface="Arial"/>
                <a:cs typeface="Arial"/>
                <a:sym typeface="Arial"/>
              </a:endParaRPr>
            </a:p>
          </p:txBody>
        </p:sp>
        <p:sp>
          <p:nvSpPr>
            <p:cNvPr id="827" name="Google Shape;827;p10"/>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grpSp>
      <p:sp>
        <p:nvSpPr>
          <p:cNvPr id="828" name="Google Shape;828;p10"/>
          <p:cNvSpPr/>
          <p:nvPr/>
        </p:nvSpPr>
        <p:spPr>
          <a:xfrm>
            <a:off x="983520" y="208343"/>
            <a:ext cx="10470127" cy="602723"/>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Observez cette image : à votre avis, quel comportement positif met-elle en évidence ?</a:t>
            </a:r>
            <a:endParaRPr/>
          </a:p>
        </p:txBody>
      </p:sp>
      <p:sp>
        <p:nvSpPr>
          <p:cNvPr id="829" name="Google Shape;829;p10"/>
          <p:cNvSpPr txBox="1"/>
          <p:nvPr/>
        </p:nvSpPr>
        <p:spPr>
          <a:xfrm>
            <a:off x="882588" y="606618"/>
            <a:ext cx="10208768"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a:t>
            </a:r>
            <a:r>
              <a:rPr lang="fr-FR" sz="1400">
                <a:solidFill>
                  <a:schemeClr val="dk1"/>
                </a:solidFill>
                <a:latin typeface="Calibri"/>
                <a:ea typeface="Calibri"/>
                <a:cs typeface="Calibri"/>
                <a:sym typeface="Calibri"/>
              </a:rPr>
              <a:t> </a:t>
            </a:r>
            <a:r>
              <a:rPr i="1" lang="fr-FR" sz="1400">
                <a:solidFill>
                  <a:srgbClr val="A5A5A5"/>
                </a:solidFill>
                <a:latin typeface="Calibri"/>
                <a:ea typeface="Calibri"/>
                <a:cs typeface="Calibri"/>
                <a:sym typeface="Calibri"/>
              </a:rPr>
              <a:t>fait participer les élèves pour qu’ils expriment ce qu’ils comprennent de l’image.</a:t>
            </a:r>
            <a:endParaRPr/>
          </a:p>
        </p:txBody>
      </p:sp>
      <p:pic>
        <p:nvPicPr>
          <p:cNvPr descr="Images de Ne pas jeter ordures – Téléchargement gratuit sur Freepik" id="830" name="Google Shape;830;p10"/>
          <p:cNvPicPr preferRelativeResize="0"/>
          <p:nvPr/>
        </p:nvPicPr>
        <p:blipFill rotWithShape="1">
          <a:blip r:embed="rId3">
            <a:alphaModFix/>
          </a:blip>
          <a:srcRect b="0" l="0" r="0" t="0"/>
          <a:stretch/>
        </p:blipFill>
        <p:spPr>
          <a:xfrm>
            <a:off x="3844412" y="1610032"/>
            <a:ext cx="3637936" cy="363793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4" name="Shape 834"/>
        <p:cNvGrpSpPr/>
        <p:nvPr/>
      </p:nvGrpSpPr>
      <p:grpSpPr>
        <a:xfrm>
          <a:off x="0" y="0"/>
          <a:ext cx="0" cy="0"/>
          <a:chOff x="0" y="0"/>
          <a:chExt cx="0" cy="0"/>
        </a:xfrm>
      </p:grpSpPr>
      <p:grpSp>
        <p:nvGrpSpPr>
          <p:cNvPr id="835" name="Google Shape;835;p11"/>
          <p:cNvGrpSpPr/>
          <p:nvPr/>
        </p:nvGrpSpPr>
        <p:grpSpPr>
          <a:xfrm>
            <a:off x="11700219" y="64504"/>
            <a:ext cx="309819" cy="492443"/>
            <a:chOff x="3292012" y="1262085"/>
            <a:chExt cx="867138" cy="465572"/>
          </a:xfrm>
        </p:grpSpPr>
        <p:sp>
          <p:nvSpPr>
            <p:cNvPr id="836" name="Google Shape;836;p11"/>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F7C475"/>
                </a:solidFill>
                <a:latin typeface="Arial"/>
                <a:ea typeface="Arial"/>
                <a:cs typeface="Arial"/>
                <a:sym typeface="Arial"/>
              </a:endParaRPr>
            </a:p>
          </p:txBody>
        </p:sp>
        <p:sp>
          <p:nvSpPr>
            <p:cNvPr id="837" name="Google Shape;837;p11"/>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grpSp>
      <p:sp>
        <p:nvSpPr>
          <p:cNvPr id="838" name="Google Shape;838;p11"/>
          <p:cNvSpPr/>
          <p:nvPr/>
        </p:nvSpPr>
        <p:spPr>
          <a:xfrm>
            <a:off x="983521" y="208343"/>
            <a:ext cx="10716698" cy="406497"/>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lang="fr-FR" sz="1600">
                <a:solidFill>
                  <a:srgbClr val="A5A5A5"/>
                </a:solidFill>
                <a:latin typeface="Calibri"/>
                <a:ea typeface="Calibri"/>
                <a:cs typeface="Calibri"/>
                <a:sym typeface="Calibri"/>
              </a:rPr>
              <a:t> Effectivement, Il ne faut pas jeter les déchets par terre : utilisez toujours la poubelle pour garder la classe propre. </a:t>
            </a:r>
            <a:endParaRPr/>
          </a:p>
        </p:txBody>
      </p:sp>
      <p:sp>
        <p:nvSpPr>
          <p:cNvPr id="839" name="Google Shape;839;p11"/>
          <p:cNvSpPr txBox="1"/>
          <p:nvPr/>
        </p:nvSpPr>
        <p:spPr>
          <a:xfrm>
            <a:off x="480568" y="667504"/>
            <a:ext cx="10208768"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a:t>
            </a:r>
            <a:r>
              <a:rPr lang="fr-FR" sz="1400">
                <a:solidFill>
                  <a:schemeClr val="dk1"/>
                </a:solidFill>
                <a:latin typeface="Calibri"/>
                <a:ea typeface="Calibri"/>
                <a:cs typeface="Calibri"/>
                <a:sym typeface="Calibri"/>
              </a:rPr>
              <a:t> </a:t>
            </a:r>
            <a:r>
              <a:rPr i="1" lang="fr-FR" sz="1400">
                <a:solidFill>
                  <a:srgbClr val="A5A5A5"/>
                </a:solidFill>
                <a:latin typeface="Calibri"/>
                <a:ea typeface="Calibri"/>
                <a:cs typeface="Calibri"/>
                <a:sym typeface="Calibri"/>
              </a:rPr>
              <a:t>recourt à l’alternance linguistique pour expliciter le comportement attendu.</a:t>
            </a:r>
            <a:endParaRPr/>
          </a:p>
        </p:txBody>
      </p:sp>
      <p:sp>
        <p:nvSpPr>
          <p:cNvPr id="840" name="Google Shape;840;p11"/>
          <p:cNvSpPr txBox="1"/>
          <p:nvPr/>
        </p:nvSpPr>
        <p:spPr>
          <a:xfrm>
            <a:off x="2680923" y="5023922"/>
            <a:ext cx="7072676" cy="861774"/>
          </a:xfrm>
          <a:prstGeom prst="rect">
            <a:avLst/>
          </a:prstGeom>
          <a:noFill/>
          <a:ln>
            <a:noFill/>
          </a:ln>
        </p:spPr>
        <p:txBody>
          <a:bodyPr anchorCtr="0" anchor="t" bIns="45700" lIns="91425" spcFirstLastPara="1" rIns="91425" wrap="square" tIns="45700">
            <a:spAutoFit/>
          </a:bodyPr>
          <a:lstStyle/>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i="1" lang="fr-FR" sz="3200">
                <a:solidFill>
                  <a:schemeClr val="accent4"/>
                </a:solidFill>
                <a:latin typeface="Calibri"/>
                <a:ea typeface="Calibri"/>
                <a:cs typeface="Calibri"/>
                <a:sym typeface="Calibri"/>
              </a:rPr>
              <a:t>« Ne jeter pas les déchets par terre»</a:t>
            </a:r>
            <a:endParaRPr/>
          </a:p>
        </p:txBody>
      </p:sp>
      <p:pic>
        <p:nvPicPr>
          <p:cNvPr descr="Images de Ne pas jeter ordures – Téléchargement gratuit sur Freepik" id="841" name="Google Shape;841;p11"/>
          <p:cNvPicPr preferRelativeResize="0"/>
          <p:nvPr/>
        </p:nvPicPr>
        <p:blipFill rotWithShape="1">
          <a:blip r:embed="rId3">
            <a:alphaModFix/>
          </a:blip>
          <a:srcRect b="0" l="0" r="0" t="0"/>
          <a:stretch/>
        </p:blipFill>
        <p:spPr>
          <a:xfrm>
            <a:off x="3844412" y="1610032"/>
            <a:ext cx="3637936" cy="363793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pic>
        <p:nvPicPr>
          <p:cNvPr descr="Une image contenant dessin humoristique, mammifère, illustration, clipart&#10;&#10;Le contenu généré par l’IA peut être incorrect." id="846" name="Google Shape;846;p12"/>
          <p:cNvPicPr preferRelativeResize="0"/>
          <p:nvPr/>
        </p:nvPicPr>
        <p:blipFill rotWithShape="1">
          <a:blip r:embed="rId3">
            <a:alphaModFix/>
          </a:blip>
          <a:srcRect b="0" l="0" r="0" t="0"/>
          <a:stretch/>
        </p:blipFill>
        <p:spPr>
          <a:xfrm>
            <a:off x="258072" y="1056200"/>
            <a:ext cx="4550664" cy="4550664"/>
          </a:xfrm>
          <a:prstGeom prst="rect">
            <a:avLst/>
          </a:prstGeom>
          <a:noFill/>
          <a:ln>
            <a:noFill/>
          </a:ln>
        </p:spPr>
      </p:pic>
      <p:grpSp>
        <p:nvGrpSpPr>
          <p:cNvPr id="847" name="Google Shape;847;p12"/>
          <p:cNvGrpSpPr/>
          <p:nvPr/>
        </p:nvGrpSpPr>
        <p:grpSpPr>
          <a:xfrm>
            <a:off x="4932835" y="1459304"/>
            <a:ext cx="6054377" cy="3711725"/>
            <a:chOff x="1715066" y="1103461"/>
            <a:chExt cx="5717724" cy="3124203"/>
          </a:xfrm>
        </p:grpSpPr>
        <p:sp>
          <p:nvSpPr>
            <p:cNvPr id="848" name="Google Shape;848;p12"/>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49" name="Google Shape;849;p12"/>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850" name="Google Shape;850;p12"/>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51" name="Google Shape;851;p12"/>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52" name="Google Shape;852;p12"/>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853" name="Google Shape;853;p12"/>
          <p:cNvSpPr txBox="1"/>
          <p:nvPr/>
        </p:nvSpPr>
        <p:spPr>
          <a:xfrm>
            <a:off x="5147892" y="2280492"/>
            <a:ext cx="5869201" cy="1833515"/>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Réactivation des prérequis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p13"/>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répondent oralement. </a:t>
            </a:r>
            <a:endParaRPr/>
          </a:p>
        </p:txBody>
      </p:sp>
      <p:sp>
        <p:nvSpPr>
          <p:cNvPr id="859" name="Google Shape;859;p13"/>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Nous allons faire un rappel de ce que vous avez déjà étudié en primaire. On commence par traduire « التحول الفيزيائي »</a:t>
            </a:r>
            <a:endParaRPr/>
          </a:p>
        </p:txBody>
      </p:sp>
      <p:grpSp>
        <p:nvGrpSpPr>
          <p:cNvPr id="860" name="Google Shape;860;p13"/>
          <p:cNvGrpSpPr/>
          <p:nvPr/>
        </p:nvGrpSpPr>
        <p:grpSpPr>
          <a:xfrm>
            <a:off x="11803806" y="34503"/>
            <a:ext cx="232364" cy="304873"/>
            <a:chOff x="3292012" y="1302714"/>
            <a:chExt cx="867138" cy="384316"/>
          </a:xfrm>
        </p:grpSpPr>
        <p:sp>
          <p:nvSpPr>
            <p:cNvPr id="861" name="Google Shape;861;p13"/>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62" name="Google Shape;862;p13"/>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sp>
        <p:nvSpPr>
          <p:cNvPr id="863" name="Google Shape;863;p13"/>
          <p:cNvSpPr txBox="1"/>
          <p:nvPr/>
        </p:nvSpPr>
        <p:spPr>
          <a:xfrm>
            <a:off x="3730226" y="2691308"/>
            <a:ext cx="431859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التحول الفيزيائي </a:t>
            </a:r>
            <a:endParaRPr b="1" sz="2800">
              <a:solidFill>
                <a:schemeClr val="dk1"/>
              </a:solidFill>
              <a:latin typeface="Calibri"/>
              <a:ea typeface="Calibri"/>
              <a:cs typeface="Calibri"/>
              <a:sym typeface="Calibri"/>
            </a:endParaRPr>
          </a:p>
        </p:txBody>
      </p:sp>
      <p:pic>
        <p:nvPicPr>
          <p:cNvPr descr="Lever la main - Icônes mains et gestes gratuites" id="864" name="Google Shape;864;p13"/>
          <p:cNvPicPr preferRelativeResize="0"/>
          <p:nvPr/>
        </p:nvPicPr>
        <p:blipFill rotWithShape="1">
          <a:blip r:embed="rId3">
            <a:alphaModFix/>
          </a:blip>
          <a:srcRect b="0" l="0" r="0" t="0"/>
          <a:stretch/>
        </p:blipFill>
        <p:spPr>
          <a:xfrm>
            <a:off x="10927811" y="217520"/>
            <a:ext cx="768000" cy="56987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8" name="Shape 868"/>
        <p:cNvGrpSpPr/>
        <p:nvPr/>
      </p:nvGrpSpPr>
      <p:grpSpPr>
        <a:xfrm>
          <a:off x="0" y="0"/>
          <a:ext cx="0" cy="0"/>
          <a:chOff x="0" y="0"/>
          <a:chExt cx="0" cy="0"/>
        </a:xfrm>
      </p:grpSpPr>
      <p:sp>
        <p:nvSpPr>
          <p:cNvPr id="869" name="Google Shape;869;p14"/>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 C’est la transformation physique. </a:t>
            </a:r>
            <a:endParaRPr/>
          </a:p>
        </p:txBody>
      </p:sp>
      <p:grpSp>
        <p:nvGrpSpPr>
          <p:cNvPr id="870" name="Google Shape;870;p14"/>
          <p:cNvGrpSpPr/>
          <p:nvPr/>
        </p:nvGrpSpPr>
        <p:grpSpPr>
          <a:xfrm>
            <a:off x="11803806" y="34503"/>
            <a:ext cx="232364" cy="304873"/>
            <a:chOff x="3292012" y="1302714"/>
            <a:chExt cx="867138" cy="384316"/>
          </a:xfrm>
        </p:grpSpPr>
        <p:sp>
          <p:nvSpPr>
            <p:cNvPr id="871" name="Google Shape;871;p14"/>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72" name="Google Shape;872;p14"/>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873" name="Google Shape;873;p14"/>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874" name="Google Shape;874;p14"/>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écrit la traduction sur le tableau..</a:t>
            </a:r>
            <a:endParaRPr/>
          </a:p>
        </p:txBody>
      </p:sp>
      <p:sp>
        <p:nvSpPr>
          <p:cNvPr id="875" name="Google Shape;875;p14"/>
          <p:cNvSpPr txBox="1"/>
          <p:nvPr/>
        </p:nvSpPr>
        <p:spPr>
          <a:xfrm>
            <a:off x="3730226" y="2691308"/>
            <a:ext cx="431859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التحول الفيزيائي </a:t>
            </a:r>
            <a:endParaRPr b="1" sz="2800">
              <a:solidFill>
                <a:schemeClr val="dk1"/>
              </a:solidFill>
              <a:latin typeface="Calibri"/>
              <a:ea typeface="Calibri"/>
              <a:cs typeface="Calibri"/>
              <a:sym typeface="Calibri"/>
            </a:endParaRPr>
          </a:p>
        </p:txBody>
      </p:sp>
      <p:sp>
        <p:nvSpPr>
          <p:cNvPr id="876" name="Google Shape;876;p14"/>
          <p:cNvSpPr txBox="1"/>
          <p:nvPr/>
        </p:nvSpPr>
        <p:spPr>
          <a:xfrm>
            <a:off x="3730226" y="4112070"/>
            <a:ext cx="431859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Transformation physique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sp>
        <p:nvSpPr>
          <p:cNvPr id="881" name="Google Shape;881;p15"/>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répondent oralement. </a:t>
            </a:r>
            <a:endParaRPr/>
          </a:p>
        </p:txBody>
      </p:sp>
      <p:sp>
        <p:nvSpPr>
          <p:cNvPr id="882" name="Google Shape;882;p15"/>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Passons maintenant à « التحول الكيميائي »</a:t>
            </a:r>
            <a:endParaRPr/>
          </a:p>
        </p:txBody>
      </p:sp>
      <p:grpSp>
        <p:nvGrpSpPr>
          <p:cNvPr id="883" name="Google Shape;883;p15"/>
          <p:cNvGrpSpPr/>
          <p:nvPr/>
        </p:nvGrpSpPr>
        <p:grpSpPr>
          <a:xfrm>
            <a:off x="11803806" y="34503"/>
            <a:ext cx="232364" cy="304873"/>
            <a:chOff x="3292012" y="1302714"/>
            <a:chExt cx="867138" cy="384316"/>
          </a:xfrm>
        </p:grpSpPr>
        <p:sp>
          <p:nvSpPr>
            <p:cNvPr id="884" name="Google Shape;884;p15"/>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85" name="Google Shape;885;p15"/>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sp>
        <p:nvSpPr>
          <p:cNvPr id="886" name="Google Shape;886;p15"/>
          <p:cNvSpPr txBox="1"/>
          <p:nvPr/>
        </p:nvSpPr>
        <p:spPr>
          <a:xfrm>
            <a:off x="3730226" y="2691308"/>
            <a:ext cx="431859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التحول الكيميائي </a:t>
            </a:r>
            <a:endParaRPr b="1" sz="2800">
              <a:solidFill>
                <a:schemeClr val="dk1"/>
              </a:solidFill>
              <a:latin typeface="Calibri"/>
              <a:ea typeface="Calibri"/>
              <a:cs typeface="Calibri"/>
              <a:sym typeface="Calibri"/>
            </a:endParaRPr>
          </a:p>
        </p:txBody>
      </p:sp>
      <p:pic>
        <p:nvPicPr>
          <p:cNvPr descr="Lever la main - Icônes mains et gestes gratuites" id="887" name="Google Shape;887;p15"/>
          <p:cNvPicPr preferRelativeResize="0"/>
          <p:nvPr/>
        </p:nvPicPr>
        <p:blipFill rotWithShape="1">
          <a:blip r:embed="rId3">
            <a:alphaModFix/>
          </a:blip>
          <a:srcRect b="0" l="0" r="0" t="0"/>
          <a:stretch/>
        </p:blipFill>
        <p:spPr>
          <a:xfrm>
            <a:off x="10927811" y="217520"/>
            <a:ext cx="768000" cy="56987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p16"/>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 C’est la transformation chimique. </a:t>
            </a:r>
            <a:endParaRPr/>
          </a:p>
        </p:txBody>
      </p:sp>
      <p:grpSp>
        <p:nvGrpSpPr>
          <p:cNvPr id="893" name="Google Shape;893;p16"/>
          <p:cNvGrpSpPr/>
          <p:nvPr/>
        </p:nvGrpSpPr>
        <p:grpSpPr>
          <a:xfrm>
            <a:off x="11803806" y="34503"/>
            <a:ext cx="232364" cy="304873"/>
            <a:chOff x="3292012" y="1302714"/>
            <a:chExt cx="867138" cy="384316"/>
          </a:xfrm>
        </p:grpSpPr>
        <p:sp>
          <p:nvSpPr>
            <p:cNvPr id="894" name="Google Shape;894;p16"/>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95" name="Google Shape;895;p16"/>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896" name="Google Shape;896;p16"/>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897" name="Google Shape;897;p16"/>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écrit la traduction sur le tableau..</a:t>
            </a:r>
            <a:endParaRPr/>
          </a:p>
        </p:txBody>
      </p:sp>
      <p:sp>
        <p:nvSpPr>
          <p:cNvPr id="898" name="Google Shape;898;p16"/>
          <p:cNvSpPr txBox="1"/>
          <p:nvPr/>
        </p:nvSpPr>
        <p:spPr>
          <a:xfrm>
            <a:off x="3730226" y="2691308"/>
            <a:ext cx="431859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التحول الكيميائي </a:t>
            </a:r>
            <a:endParaRPr b="1" sz="2800">
              <a:solidFill>
                <a:schemeClr val="dk1"/>
              </a:solidFill>
              <a:latin typeface="Calibri"/>
              <a:ea typeface="Calibri"/>
              <a:cs typeface="Calibri"/>
              <a:sym typeface="Calibri"/>
            </a:endParaRPr>
          </a:p>
        </p:txBody>
      </p:sp>
      <p:sp>
        <p:nvSpPr>
          <p:cNvPr id="899" name="Google Shape;899;p16"/>
          <p:cNvSpPr txBox="1"/>
          <p:nvPr/>
        </p:nvSpPr>
        <p:spPr>
          <a:xfrm>
            <a:off x="3730226" y="4112070"/>
            <a:ext cx="431859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800">
                <a:solidFill>
                  <a:schemeClr val="dk1"/>
                </a:solidFill>
                <a:latin typeface="Calibri"/>
                <a:ea typeface="Calibri"/>
                <a:cs typeface="Calibri"/>
                <a:sym typeface="Calibri"/>
              </a:rPr>
              <a:t>Transformation chimique</a:t>
            </a:r>
            <a:endParaRPr b="1" sz="2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 name="Shape 903"/>
        <p:cNvGrpSpPr/>
        <p:nvPr/>
      </p:nvGrpSpPr>
      <p:grpSpPr>
        <a:xfrm>
          <a:off x="0" y="0"/>
          <a:ext cx="0" cy="0"/>
          <a:chOff x="0" y="0"/>
          <a:chExt cx="0" cy="0"/>
        </a:xfrm>
      </p:grpSpPr>
      <p:sp>
        <p:nvSpPr>
          <p:cNvPr id="904" name="Google Shape;904;p17"/>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répondent sur leur ardoise. L’enseignant·e reformule ou utilise l’alternance linguistique pour assurer la compréhension.</a:t>
            </a:r>
            <a:endParaRPr/>
          </a:p>
        </p:txBody>
      </p:sp>
      <p:sp>
        <p:nvSpPr>
          <p:cNvPr id="905" name="Google Shape;905;p17"/>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On passe maintenant à la question suivante:</a:t>
            </a:r>
            <a:endParaRPr/>
          </a:p>
        </p:txBody>
      </p:sp>
      <p:grpSp>
        <p:nvGrpSpPr>
          <p:cNvPr id="906" name="Google Shape;906;p17"/>
          <p:cNvGrpSpPr/>
          <p:nvPr/>
        </p:nvGrpSpPr>
        <p:grpSpPr>
          <a:xfrm>
            <a:off x="11803806" y="34503"/>
            <a:ext cx="232364" cy="304873"/>
            <a:chOff x="3292012" y="1302714"/>
            <a:chExt cx="867138" cy="384316"/>
          </a:xfrm>
        </p:grpSpPr>
        <p:sp>
          <p:nvSpPr>
            <p:cNvPr id="907" name="Google Shape;907;p17"/>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08" name="Google Shape;908;p17"/>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sp>
        <p:nvSpPr>
          <p:cNvPr id="909" name="Google Shape;909;p17"/>
          <p:cNvSpPr txBox="1"/>
          <p:nvPr/>
        </p:nvSpPr>
        <p:spPr>
          <a:xfrm>
            <a:off x="1973070" y="2180029"/>
            <a:ext cx="789091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vaporisation de l’eau est une transformation chimique</a:t>
            </a:r>
            <a:endParaRPr/>
          </a:p>
        </p:txBody>
      </p:sp>
      <p:sp>
        <p:nvSpPr>
          <p:cNvPr id="910" name="Google Shape;910;p17"/>
          <p:cNvSpPr/>
          <p:nvPr/>
        </p:nvSpPr>
        <p:spPr>
          <a:xfrm>
            <a:off x="1973070" y="3213000"/>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911" name="Google Shape;911;p17"/>
          <p:cNvSpPr/>
          <p:nvPr/>
        </p:nvSpPr>
        <p:spPr>
          <a:xfrm>
            <a:off x="7480713" y="3213000"/>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Faux</a:t>
            </a:r>
            <a:endParaRPr/>
          </a:p>
        </p:txBody>
      </p:sp>
      <p:grpSp>
        <p:nvGrpSpPr>
          <p:cNvPr id="912" name="Google Shape;912;p17"/>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913" name="Google Shape;913;p1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914" name="Google Shape;914;p1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sp>
        <p:nvSpPr>
          <p:cNvPr id="919" name="Google Shape;919;p18"/>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Il s’agit ici d’une transformation physique. Il n y a pas de nouvelles substances qui apparaissent. C’est toujours de l’eau.</a:t>
            </a:r>
            <a:endParaRPr/>
          </a:p>
        </p:txBody>
      </p:sp>
      <p:grpSp>
        <p:nvGrpSpPr>
          <p:cNvPr id="920" name="Google Shape;920;p18"/>
          <p:cNvGrpSpPr/>
          <p:nvPr/>
        </p:nvGrpSpPr>
        <p:grpSpPr>
          <a:xfrm>
            <a:off x="11803806" y="34503"/>
            <a:ext cx="232364" cy="304873"/>
            <a:chOff x="3292012" y="1302714"/>
            <a:chExt cx="867138" cy="384316"/>
          </a:xfrm>
        </p:grpSpPr>
        <p:sp>
          <p:nvSpPr>
            <p:cNvPr id="921" name="Google Shape;921;p18"/>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22" name="Google Shape;922;p18"/>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923" name="Google Shape;923;p18"/>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924" name="Google Shape;924;p18"/>
          <p:cNvSpPr txBox="1"/>
          <p:nvPr/>
        </p:nvSpPr>
        <p:spPr>
          <a:xfrm>
            <a:off x="376900" y="575046"/>
            <a:ext cx="11180691" cy="34155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demande aux élèves d’expliciter leur raisonnement et rappelle les indices d’une transformation chimique, tels qu’ils ont été enseignés au primaire. </a:t>
            </a:r>
            <a:endParaRPr/>
          </a:p>
        </p:txBody>
      </p:sp>
      <p:sp>
        <p:nvSpPr>
          <p:cNvPr id="925" name="Google Shape;925;p18"/>
          <p:cNvSpPr txBox="1"/>
          <p:nvPr/>
        </p:nvSpPr>
        <p:spPr>
          <a:xfrm>
            <a:off x="1973070" y="2180029"/>
            <a:ext cx="789091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vaporisation de l’eau est une transformation chimique</a:t>
            </a:r>
            <a:endParaRPr/>
          </a:p>
        </p:txBody>
      </p:sp>
      <p:sp>
        <p:nvSpPr>
          <p:cNvPr id="926" name="Google Shape;926;p18"/>
          <p:cNvSpPr/>
          <p:nvPr/>
        </p:nvSpPr>
        <p:spPr>
          <a:xfrm>
            <a:off x="1973070" y="3213000"/>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927" name="Google Shape;927;p18"/>
          <p:cNvSpPr/>
          <p:nvPr/>
        </p:nvSpPr>
        <p:spPr>
          <a:xfrm>
            <a:off x="7480713" y="3213000"/>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Faux</a:t>
            </a:r>
            <a:endParaRPr/>
          </a:p>
        </p:txBody>
      </p:sp>
      <p:pic>
        <p:nvPicPr>
          <p:cNvPr descr="Coche avec un remplissage uni" id="928" name="Google Shape;928;p18"/>
          <p:cNvPicPr preferRelativeResize="0"/>
          <p:nvPr/>
        </p:nvPicPr>
        <p:blipFill rotWithShape="1">
          <a:blip r:embed="rId4">
            <a:alphaModFix/>
          </a:blip>
          <a:srcRect b="0" l="0" r="0" t="0"/>
          <a:stretch/>
        </p:blipFill>
        <p:spPr>
          <a:xfrm>
            <a:off x="8191218" y="3645000"/>
            <a:ext cx="684830" cy="68483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sp>
        <p:nvSpPr>
          <p:cNvPr id="933" name="Google Shape;933;p19"/>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répondent sur leur ardoise. L’enseignant·e reformule ou utilise l’alternance linguistique pour assurer la compréhension.</a:t>
            </a:r>
            <a:endParaRPr/>
          </a:p>
        </p:txBody>
      </p:sp>
      <p:sp>
        <p:nvSpPr>
          <p:cNvPr id="934" name="Google Shape;934;p19"/>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Répondez par vrai ou faux.</a:t>
            </a:r>
            <a:endParaRPr/>
          </a:p>
        </p:txBody>
      </p:sp>
      <p:grpSp>
        <p:nvGrpSpPr>
          <p:cNvPr id="935" name="Google Shape;935;p19"/>
          <p:cNvGrpSpPr/>
          <p:nvPr/>
        </p:nvGrpSpPr>
        <p:grpSpPr>
          <a:xfrm>
            <a:off x="11803806" y="34503"/>
            <a:ext cx="232364" cy="304873"/>
            <a:chOff x="3292012" y="1302714"/>
            <a:chExt cx="867138" cy="384316"/>
          </a:xfrm>
        </p:grpSpPr>
        <p:sp>
          <p:nvSpPr>
            <p:cNvPr id="936" name="Google Shape;936;p19"/>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37" name="Google Shape;937;p19"/>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938" name="Google Shape;938;p19"/>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939" name="Google Shape;939;p1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940" name="Google Shape;940;p1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941" name="Google Shape;941;p19"/>
          <p:cNvSpPr txBox="1"/>
          <p:nvPr/>
        </p:nvSpPr>
        <p:spPr>
          <a:xfrm>
            <a:off x="1973070" y="2180029"/>
            <a:ext cx="789091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combustion du bois est une transformation chimique</a:t>
            </a:r>
            <a:endParaRPr/>
          </a:p>
        </p:txBody>
      </p:sp>
      <p:sp>
        <p:nvSpPr>
          <p:cNvPr id="942" name="Google Shape;942;p19"/>
          <p:cNvSpPr/>
          <p:nvPr/>
        </p:nvSpPr>
        <p:spPr>
          <a:xfrm>
            <a:off x="1973070" y="3213000"/>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943" name="Google Shape;943;p19"/>
          <p:cNvSpPr/>
          <p:nvPr/>
        </p:nvSpPr>
        <p:spPr>
          <a:xfrm>
            <a:off x="7480713" y="3213000"/>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Faux</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DCE6F2"/>
        </a:solidFill>
      </p:bgPr>
    </p:bg>
    <p:spTree>
      <p:nvGrpSpPr>
        <p:cNvPr id="675" name="Shape 675"/>
        <p:cNvGrpSpPr/>
        <p:nvPr/>
      </p:nvGrpSpPr>
      <p:grpSpPr>
        <a:xfrm>
          <a:off x="0" y="0"/>
          <a:ext cx="0" cy="0"/>
          <a:chOff x="0" y="0"/>
          <a:chExt cx="0" cy="0"/>
        </a:xfrm>
      </p:grpSpPr>
      <p:sp>
        <p:nvSpPr>
          <p:cNvPr id="676" name="Google Shape;676;p2"/>
          <p:cNvSpPr/>
          <p:nvPr/>
        </p:nvSpPr>
        <p:spPr>
          <a:xfrm>
            <a:off x="576785" y="782392"/>
            <a:ext cx="5265217" cy="602800"/>
          </a:xfrm>
          <a:prstGeom prst="rect">
            <a:avLst/>
          </a:prstGeom>
          <a:noFill/>
          <a:ln>
            <a:noFill/>
          </a:ln>
        </p:spPr>
        <p:txBody>
          <a:bodyPr anchorCtr="0" anchor="t" bIns="45650" lIns="91400" spcFirstLastPara="1" rIns="91400"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Icônes pour l’enseignant</a:t>
            </a:r>
            <a:endParaRPr b="0" i="0" sz="1867" u="none" cap="none" strike="noStrike">
              <a:solidFill>
                <a:srgbClr val="000000"/>
              </a:solidFill>
              <a:latin typeface="Arial"/>
              <a:ea typeface="Arial"/>
              <a:cs typeface="Arial"/>
              <a:sym typeface="Arial"/>
            </a:endParaRPr>
          </a:p>
        </p:txBody>
      </p:sp>
      <p:sp>
        <p:nvSpPr>
          <p:cNvPr id="677" name="Google Shape;677;p2"/>
          <p:cNvSpPr txBox="1"/>
          <p:nvPr/>
        </p:nvSpPr>
        <p:spPr>
          <a:xfrm>
            <a:off x="1571489" y="1948976"/>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Pages réservées à l’enseignant</a:t>
            </a:r>
            <a:endParaRPr b="0" i="0" sz="1467" u="none" cap="none" strike="noStrike">
              <a:solidFill>
                <a:srgbClr val="000000"/>
              </a:solidFill>
              <a:latin typeface="Arial"/>
              <a:ea typeface="Arial"/>
              <a:cs typeface="Arial"/>
              <a:sym typeface="Arial"/>
            </a:endParaRPr>
          </a:p>
        </p:txBody>
      </p:sp>
      <p:sp>
        <p:nvSpPr>
          <p:cNvPr id="678" name="Google Shape;678;p2"/>
          <p:cNvSpPr txBox="1"/>
          <p:nvPr/>
        </p:nvSpPr>
        <p:spPr>
          <a:xfrm>
            <a:off x="1571489" y="2941729"/>
            <a:ext cx="4239248" cy="707779"/>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Modelage de la tâche par l’enseignant (explicitation à haute voix)</a:t>
            </a:r>
            <a:endParaRPr b="0" i="0" sz="1467" u="none" cap="none" strike="noStrike">
              <a:solidFill>
                <a:srgbClr val="000000"/>
              </a:solidFill>
              <a:latin typeface="Arial"/>
              <a:ea typeface="Arial"/>
              <a:cs typeface="Arial"/>
              <a:sym typeface="Arial"/>
            </a:endParaRPr>
          </a:p>
        </p:txBody>
      </p:sp>
      <p:pic>
        <p:nvPicPr>
          <p:cNvPr descr="Image générée" id="679" name="Google Shape;679;p2"/>
          <p:cNvPicPr preferRelativeResize="0"/>
          <p:nvPr/>
        </p:nvPicPr>
        <p:blipFill rotWithShape="1">
          <a:blip r:embed="rId3">
            <a:alphaModFix/>
          </a:blip>
          <a:srcRect b="10674" l="0" r="0" t="11065"/>
          <a:stretch/>
        </p:blipFill>
        <p:spPr>
          <a:xfrm>
            <a:off x="704975" y="1609562"/>
            <a:ext cx="765800" cy="898948"/>
          </a:xfrm>
          <a:prstGeom prst="rect">
            <a:avLst/>
          </a:prstGeom>
          <a:noFill/>
          <a:ln>
            <a:noFill/>
          </a:ln>
        </p:spPr>
      </p:pic>
      <p:pic>
        <p:nvPicPr>
          <p:cNvPr descr="Image générée" id="680" name="Google Shape;680;p2"/>
          <p:cNvPicPr preferRelativeResize="0"/>
          <p:nvPr/>
        </p:nvPicPr>
        <p:blipFill rotWithShape="1">
          <a:blip r:embed="rId4">
            <a:alphaModFix/>
          </a:blip>
          <a:srcRect b="60700" l="0" r="71114" t="23545"/>
          <a:stretch/>
        </p:blipFill>
        <p:spPr>
          <a:xfrm>
            <a:off x="444662" y="3923292"/>
            <a:ext cx="1264015" cy="1034144"/>
          </a:xfrm>
          <a:prstGeom prst="rect">
            <a:avLst/>
          </a:prstGeom>
          <a:noFill/>
          <a:ln>
            <a:noFill/>
          </a:ln>
        </p:spPr>
      </p:pic>
      <p:sp>
        <p:nvSpPr>
          <p:cNvPr id="681" name="Google Shape;681;p2"/>
          <p:cNvSpPr txBox="1"/>
          <p:nvPr/>
        </p:nvSpPr>
        <p:spPr>
          <a:xfrm>
            <a:off x="1571489" y="4197037"/>
            <a:ext cx="4239248" cy="1015556"/>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Consignes et explications données aux élèves – hors modelage (à dire à haute voix)</a:t>
            </a:r>
            <a:endParaRPr b="0" i="0" sz="1467" u="none" cap="none" strike="noStrike">
              <a:solidFill>
                <a:srgbClr val="000000"/>
              </a:solidFill>
              <a:latin typeface="Arial"/>
              <a:ea typeface="Arial"/>
              <a:cs typeface="Arial"/>
              <a:sym typeface="Arial"/>
            </a:endParaRPr>
          </a:p>
        </p:txBody>
      </p:sp>
      <p:sp>
        <p:nvSpPr>
          <p:cNvPr id="682" name="Google Shape;682;p2"/>
          <p:cNvSpPr txBox="1"/>
          <p:nvPr/>
        </p:nvSpPr>
        <p:spPr>
          <a:xfrm>
            <a:off x="1839127" y="5574830"/>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Rappel du contrat de classe </a:t>
            </a:r>
            <a:endParaRPr b="0" i="0" sz="1867" u="none" cap="none" strike="noStrike">
              <a:solidFill>
                <a:srgbClr val="000000"/>
              </a:solidFill>
              <a:latin typeface="Arial"/>
              <a:ea typeface="Arial"/>
              <a:cs typeface="Arial"/>
              <a:sym typeface="Arial"/>
            </a:endParaRPr>
          </a:p>
        </p:txBody>
      </p:sp>
      <p:pic>
        <p:nvPicPr>
          <p:cNvPr id="683" name="Google Shape;683;p2"/>
          <p:cNvPicPr preferRelativeResize="0"/>
          <p:nvPr/>
        </p:nvPicPr>
        <p:blipFill rotWithShape="1">
          <a:blip r:embed="rId5">
            <a:alphaModFix/>
          </a:blip>
          <a:srcRect b="0" l="0" r="0" t="0"/>
          <a:stretch/>
        </p:blipFill>
        <p:spPr>
          <a:xfrm>
            <a:off x="528937" y="5231181"/>
            <a:ext cx="991300" cy="991300"/>
          </a:xfrm>
          <a:prstGeom prst="rect">
            <a:avLst/>
          </a:prstGeom>
          <a:noFill/>
          <a:ln>
            <a:noFill/>
          </a:ln>
        </p:spPr>
      </p:pic>
      <p:sp>
        <p:nvSpPr>
          <p:cNvPr id="684" name="Google Shape;684;p2"/>
          <p:cNvSpPr txBox="1"/>
          <p:nvPr/>
        </p:nvSpPr>
        <p:spPr>
          <a:xfrm>
            <a:off x="7064817" y="1609561"/>
            <a:ext cx="5018415"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J’utilise l’ardoise pour répondre </a:t>
            </a:r>
            <a:endParaRPr b="0" i="0" sz="1867" u="none" cap="none" strike="noStrike">
              <a:solidFill>
                <a:srgbClr val="000000"/>
              </a:solidFill>
              <a:latin typeface="Arial"/>
              <a:ea typeface="Arial"/>
              <a:cs typeface="Arial"/>
              <a:sym typeface="Arial"/>
            </a:endParaRPr>
          </a:p>
        </p:txBody>
      </p:sp>
      <p:sp>
        <p:nvSpPr>
          <p:cNvPr id="685" name="Google Shape;685;p2"/>
          <p:cNvSpPr txBox="1"/>
          <p:nvPr/>
        </p:nvSpPr>
        <p:spPr>
          <a:xfrm>
            <a:off x="7064817" y="2623405"/>
            <a:ext cx="4793732"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Pratique autonome</a:t>
            </a:r>
            <a:endParaRPr b="0" i="0" sz="1867" u="none" cap="none" strike="noStrike">
              <a:solidFill>
                <a:srgbClr val="000000"/>
              </a:solidFill>
              <a:latin typeface="Arial"/>
              <a:ea typeface="Arial"/>
              <a:cs typeface="Arial"/>
              <a:sym typeface="Arial"/>
            </a:endParaRPr>
          </a:p>
        </p:txBody>
      </p:sp>
      <p:sp>
        <p:nvSpPr>
          <p:cNvPr id="686" name="Google Shape;686;p2"/>
          <p:cNvSpPr txBox="1"/>
          <p:nvPr/>
        </p:nvSpPr>
        <p:spPr>
          <a:xfrm>
            <a:off x="7090675" y="3480017"/>
            <a:ext cx="4867240"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Pratique guidée en binôme</a:t>
            </a:r>
            <a:endParaRPr b="0" i="0" sz="1867" u="none" cap="none" strike="noStrike">
              <a:solidFill>
                <a:srgbClr val="000000"/>
              </a:solidFill>
              <a:latin typeface="Arial"/>
              <a:ea typeface="Arial"/>
              <a:cs typeface="Arial"/>
              <a:sym typeface="Arial"/>
            </a:endParaRPr>
          </a:p>
        </p:txBody>
      </p:sp>
      <p:pic>
        <p:nvPicPr>
          <p:cNvPr id="687" name="Google Shape;687;p2"/>
          <p:cNvPicPr preferRelativeResize="0"/>
          <p:nvPr/>
        </p:nvPicPr>
        <p:blipFill rotWithShape="1">
          <a:blip r:embed="rId6">
            <a:alphaModFix/>
          </a:blip>
          <a:srcRect b="0" l="0" r="0" t="0"/>
          <a:stretch/>
        </p:blipFill>
        <p:spPr>
          <a:xfrm>
            <a:off x="6096000" y="2371840"/>
            <a:ext cx="768000" cy="897600"/>
          </a:xfrm>
          <a:prstGeom prst="rect">
            <a:avLst/>
          </a:prstGeom>
          <a:noFill/>
          <a:ln>
            <a:noFill/>
          </a:ln>
        </p:spPr>
      </p:pic>
      <p:pic>
        <p:nvPicPr>
          <p:cNvPr id="688" name="Google Shape;688;p2"/>
          <p:cNvPicPr preferRelativeResize="0"/>
          <p:nvPr/>
        </p:nvPicPr>
        <p:blipFill rotWithShape="1">
          <a:blip r:embed="rId7">
            <a:alphaModFix/>
          </a:blip>
          <a:srcRect b="0" l="0" r="0" t="0"/>
          <a:stretch/>
        </p:blipFill>
        <p:spPr>
          <a:xfrm>
            <a:off x="6121857" y="3220281"/>
            <a:ext cx="768000" cy="897600"/>
          </a:xfrm>
          <a:prstGeom prst="rect">
            <a:avLst/>
          </a:prstGeom>
          <a:noFill/>
          <a:ln>
            <a:noFill/>
          </a:ln>
        </p:spPr>
      </p:pic>
      <p:sp>
        <p:nvSpPr>
          <p:cNvPr id="689" name="Google Shape;689;p2"/>
          <p:cNvSpPr/>
          <p:nvPr/>
        </p:nvSpPr>
        <p:spPr>
          <a:xfrm>
            <a:off x="6062931" y="789644"/>
            <a:ext cx="5762548" cy="602800"/>
          </a:xfrm>
          <a:prstGeom prst="rect">
            <a:avLst/>
          </a:prstGeom>
          <a:noFill/>
          <a:ln>
            <a:noFill/>
          </a:ln>
        </p:spPr>
        <p:txBody>
          <a:bodyPr anchorCtr="0" anchor="t" bIns="45650" lIns="91400" spcFirstLastPara="1" rIns="91400"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Icônes pour l’élève</a:t>
            </a:r>
            <a:endParaRPr b="0" i="0" sz="1867" u="none" cap="none" strike="noStrike">
              <a:solidFill>
                <a:srgbClr val="000000"/>
              </a:solidFill>
              <a:latin typeface="Arial"/>
              <a:ea typeface="Arial"/>
              <a:cs typeface="Arial"/>
              <a:sym typeface="Arial"/>
            </a:endParaRPr>
          </a:p>
        </p:txBody>
      </p:sp>
      <p:pic>
        <p:nvPicPr>
          <p:cNvPr id="690" name="Google Shape;690;p2"/>
          <p:cNvPicPr preferRelativeResize="0"/>
          <p:nvPr/>
        </p:nvPicPr>
        <p:blipFill rotWithShape="1">
          <a:blip r:embed="rId8">
            <a:alphaModFix/>
          </a:blip>
          <a:srcRect b="0" l="0" r="0" t="0"/>
          <a:stretch/>
        </p:blipFill>
        <p:spPr>
          <a:xfrm>
            <a:off x="6206302" y="5472534"/>
            <a:ext cx="599111" cy="463077"/>
          </a:xfrm>
          <a:prstGeom prst="rect">
            <a:avLst/>
          </a:prstGeom>
          <a:noFill/>
          <a:ln>
            <a:noFill/>
          </a:ln>
        </p:spPr>
      </p:pic>
      <p:sp>
        <p:nvSpPr>
          <p:cNvPr id="691" name="Google Shape;691;p2"/>
          <p:cNvSpPr txBox="1"/>
          <p:nvPr/>
        </p:nvSpPr>
        <p:spPr>
          <a:xfrm>
            <a:off x="7090675" y="5504071"/>
            <a:ext cx="4867240" cy="4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L’élève écoute l’enseignant avec attention</a:t>
            </a:r>
            <a:endParaRPr b="0" i="0" sz="1467" u="none" cap="none" strike="noStrike">
              <a:solidFill>
                <a:srgbClr val="000000"/>
              </a:solidFill>
              <a:latin typeface="Arial"/>
              <a:ea typeface="Arial"/>
              <a:cs typeface="Arial"/>
              <a:sym typeface="Arial"/>
            </a:endParaRPr>
          </a:p>
        </p:txBody>
      </p:sp>
      <p:sp>
        <p:nvSpPr>
          <p:cNvPr id="692" name="Google Shape;692;p2"/>
          <p:cNvSpPr txBox="1"/>
          <p:nvPr/>
        </p:nvSpPr>
        <p:spPr>
          <a:xfrm>
            <a:off x="7090673" y="4595624"/>
            <a:ext cx="4793732" cy="4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Les élèves lèvent la main pour participer</a:t>
            </a:r>
            <a:endParaRPr b="0" i="0" sz="1467" u="none" cap="none" strike="noStrike">
              <a:solidFill>
                <a:srgbClr val="000000"/>
              </a:solidFill>
              <a:latin typeface="Arial"/>
              <a:ea typeface="Arial"/>
              <a:cs typeface="Arial"/>
              <a:sym typeface="Arial"/>
            </a:endParaRPr>
          </a:p>
        </p:txBody>
      </p:sp>
      <p:pic>
        <p:nvPicPr>
          <p:cNvPr descr="Lever la main - Icônes mains et gestes gratuites" id="693" name="Google Shape;693;p2"/>
          <p:cNvPicPr preferRelativeResize="0"/>
          <p:nvPr/>
        </p:nvPicPr>
        <p:blipFill rotWithShape="1">
          <a:blip r:embed="rId9">
            <a:alphaModFix/>
          </a:blip>
          <a:srcRect b="0" l="0" r="0" t="0"/>
          <a:stretch/>
        </p:blipFill>
        <p:spPr>
          <a:xfrm>
            <a:off x="6121857" y="4510690"/>
            <a:ext cx="768000" cy="569873"/>
          </a:xfrm>
          <a:prstGeom prst="rect">
            <a:avLst/>
          </a:prstGeom>
          <a:noFill/>
          <a:ln>
            <a:noFill/>
          </a:ln>
        </p:spPr>
      </p:pic>
      <p:grpSp>
        <p:nvGrpSpPr>
          <p:cNvPr id="694" name="Google Shape;694;p2"/>
          <p:cNvGrpSpPr/>
          <p:nvPr/>
        </p:nvGrpSpPr>
        <p:grpSpPr>
          <a:xfrm>
            <a:off x="6096000" y="1446467"/>
            <a:ext cx="750984" cy="767789"/>
            <a:chOff x="779844" y="4335989"/>
            <a:chExt cx="563238" cy="575842"/>
          </a:xfrm>
        </p:grpSpPr>
        <p:pic>
          <p:nvPicPr>
            <p:cNvPr descr="Une image contenant Dessin animé, clipart, Animation, illustration&#10;&#10;Description générée automatiquement" id="695" name="Google Shape;695;p2"/>
            <p:cNvPicPr preferRelativeResize="0"/>
            <p:nvPr/>
          </p:nvPicPr>
          <p:blipFill rotWithShape="1">
            <a:blip r:embed="rId10">
              <a:alphaModFix/>
            </a:blip>
            <a:srcRect b="23864" l="18242" r="18458" t="9344"/>
            <a:stretch/>
          </p:blipFill>
          <p:spPr>
            <a:xfrm>
              <a:off x="779844" y="4335989"/>
              <a:ext cx="563238" cy="575842"/>
            </a:xfrm>
            <a:prstGeom prst="rect">
              <a:avLst/>
            </a:prstGeom>
            <a:noFill/>
            <a:ln>
              <a:noFill/>
            </a:ln>
          </p:spPr>
        </p:pic>
        <p:sp>
          <p:nvSpPr>
            <p:cNvPr id="696" name="Google Shape;696;p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67" u="none" cap="none" strike="noStrike">
                <a:solidFill>
                  <a:srgbClr val="FFFFFF"/>
                </a:solidFill>
                <a:latin typeface="Arial"/>
                <a:ea typeface="Arial"/>
                <a:cs typeface="Arial"/>
                <a:sym typeface="Arial"/>
              </a:endParaRPr>
            </a:p>
          </p:txBody>
        </p:sp>
      </p:grpSp>
      <p:pic>
        <p:nvPicPr>
          <p:cNvPr descr="Une image contenant cœur, Saint-Valentin, dessin, rose&#10;&#10;Le contenu généré par l’IA peut être incorrect." id="697" name="Google Shape;697;p2"/>
          <p:cNvPicPr preferRelativeResize="0"/>
          <p:nvPr/>
        </p:nvPicPr>
        <p:blipFill rotWithShape="1">
          <a:blip r:embed="rId11">
            <a:alphaModFix/>
          </a:blip>
          <a:srcRect b="58915" l="0" r="72069" t="6733"/>
          <a:stretch/>
        </p:blipFill>
        <p:spPr>
          <a:xfrm>
            <a:off x="528937" y="2871185"/>
            <a:ext cx="987599" cy="848865"/>
          </a:xfrm>
          <a:prstGeom prst="rect">
            <a:avLst/>
          </a:prstGeom>
          <a:noFill/>
          <a:ln>
            <a:noFill/>
          </a:ln>
        </p:spPr>
      </p:pic>
      <p:sp>
        <p:nvSpPr>
          <p:cNvPr id="698" name="Google Shape;698;p2"/>
          <p:cNvSpPr txBox="1"/>
          <p:nvPr/>
        </p:nvSpPr>
        <p:spPr>
          <a:xfrm>
            <a:off x="7090672" y="6101495"/>
            <a:ext cx="4681381" cy="707779"/>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L’élève garde des traces écrites sur le livret ou son cahier</a:t>
            </a:r>
            <a:endParaRPr b="0" i="0" sz="1467" u="none" cap="none" strike="noStrike">
              <a:solidFill>
                <a:srgbClr val="000000"/>
              </a:solidFill>
              <a:latin typeface="Arial"/>
              <a:ea typeface="Arial"/>
              <a:cs typeface="Arial"/>
              <a:sym typeface="Arial"/>
            </a:endParaRPr>
          </a:p>
        </p:txBody>
      </p:sp>
      <p:grpSp>
        <p:nvGrpSpPr>
          <p:cNvPr id="699" name="Google Shape;699;p2"/>
          <p:cNvGrpSpPr/>
          <p:nvPr/>
        </p:nvGrpSpPr>
        <p:grpSpPr>
          <a:xfrm>
            <a:off x="6228710" y="6091906"/>
            <a:ext cx="644132" cy="610060"/>
            <a:chOff x="10280460" y="4841540"/>
            <a:chExt cx="630930" cy="597556"/>
          </a:xfrm>
        </p:grpSpPr>
        <p:pic>
          <p:nvPicPr>
            <p:cNvPr id="700" name="Google Shape;700;p2"/>
            <p:cNvPicPr preferRelativeResize="0"/>
            <p:nvPr/>
          </p:nvPicPr>
          <p:blipFill rotWithShape="1">
            <a:blip r:embed="rId12">
              <a:alphaModFix/>
            </a:blip>
            <a:srcRect b="30055" l="11664" r="25923" t="23325"/>
            <a:stretch/>
          </p:blipFill>
          <p:spPr>
            <a:xfrm>
              <a:off x="10280460" y="4967823"/>
              <a:ext cx="630930" cy="471273"/>
            </a:xfrm>
            <a:prstGeom prst="rect">
              <a:avLst/>
            </a:prstGeom>
            <a:noFill/>
            <a:ln>
              <a:noFill/>
            </a:ln>
          </p:spPr>
        </p:pic>
        <p:pic>
          <p:nvPicPr>
            <p:cNvPr id="701" name="Google Shape;701;p2"/>
            <p:cNvPicPr preferRelativeResize="0"/>
            <p:nvPr/>
          </p:nvPicPr>
          <p:blipFill rotWithShape="1">
            <a:blip r:embed="rId13">
              <a:alphaModFix/>
            </a:blip>
            <a:srcRect b="30055" l="74744" r="10688" t="23325"/>
            <a:stretch/>
          </p:blipFill>
          <p:spPr>
            <a:xfrm rot="1461832">
              <a:off x="10456526" y="4850932"/>
              <a:ext cx="147273" cy="471273"/>
            </a:xfrm>
            <a:prstGeom prst="rect">
              <a:avLst/>
            </a:prstGeom>
            <a:noFill/>
            <a:ln>
              <a:noFill/>
            </a:ln>
          </p:spPr>
        </p:pic>
      </p:grpSp>
      <p:sp>
        <p:nvSpPr>
          <p:cNvPr id="702" name="Google Shape;702;p2"/>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Banque des icones utilisées dans les slides</a:t>
            </a:r>
            <a:endParaRPr b="0" i="0" sz="1867"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7" name="Shape 947"/>
        <p:cNvGrpSpPr/>
        <p:nvPr/>
      </p:nvGrpSpPr>
      <p:grpSpPr>
        <a:xfrm>
          <a:off x="0" y="0"/>
          <a:ext cx="0" cy="0"/>
          <a:chOff x="0" y="0"/>
          <a:chExt cx="0" cy="0"/>
        </a:xfrm>
      </p:grpSpPr>
      <p:sp>
        <p:nvSpPr>
          <p:cNvPr id="948" name="Google Shape;948;p20"/>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La combustion est une transformation chimique. Il y a disparition de certaines substances et formation d’autres.</a:t>
            </a:r>
            <a:endParaRPr b="1" sz="1600">
              <a:solidFill>
                <a:srgbClr val="A5A5A5"/>
              </a:solidFill>
              <a:latin typeface="Calibri"/>
              <a:ea typeface="Calibri"/>
              <a:cs typeface="Calibri"/>
              <a:sym typeface="Calibri"/>
            </a:endParaRPr>
          </a:p>
        </p:txBody>
      </p:sp>
      <p:grpSp>
        <p:nvGrpSpPr>
          <p:cNvPr id="949" name="Google Shape;949;p20"/>
          <p:cNvGrpSpPr/>
          <p:nvPr/>
        </p:nvGrpSpPr>
        <p:grpSpPr>
          <a:xfrm>
            <a:off x="11803806" y="34503"/>
            <a:ext cx="232364" cy="304873"/>
            <a:chOff x="3292012" y="1302714"/>
            <a:chExt cx="867138" cy="384316"/>
          </a:xfrm>
        </p:grpSpPr>
        <p:sp>
          <p:nvSpPr>
            <p:cNvPr id="950" name="Google Shape;950;p20"/>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51" name="Google Shape;951;p20"/>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952" name="Google Shape;952;p20"/>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953" name="Google Shape;953;p20"/>
          <p:cNvSpPr txBox="1"/>
          <p:nvPr/>
        </p:nvSpPr>
        <p:spPr>
          <a:xfrm>
            <a:off x="376900" y="575046"/>
            <a:ext cx="11180691" cy="34155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demande aux élèves d’expliciter leur raisonnement et rappelle les indices d’une transformation chimique, tels qu’ils ont été enseignés au primaire. </a:t>
            </a:r>
            <a:endParaRPr/>
          </a:p>
        </p:txBody>
      </p:sp>
      <p:sp>
        <p:nvSpPr>
          <p:cNvPr id="954" name="Google Shape;954;p20"/>
          <p:cNvSpPr txBox="1"/>
          <p:nvPr/>
        </p:nvSpPr>
        <p:spPr>
          <a:xfrm>
            <a:off x="1973070" y="2180029"/>
            <a:ext cx="789091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 combustion du bois est une transformation chimique</a:t>
            </a:r>
            <a:endParaRPr/>
          </a:p>
        </p:txBody>
      </p:sp>
      <p:sp>
        <p:nvSpPr>
          <p:cNvPr id="955" name="Google Shape;955;p20"/>
          <p:cNvSpPr/>
          <p:nvPr/>
        </p:nvSpPr>
        <p:spPr>
          <a:xfrm>
            <a:off x="1973070" y="3213000"/>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956" name="Google Shape;956;p20"/>
          <p:cNvSpPr/>
          <p:nvPr/>
        </p:nvSpPr>
        <p:spPr>
          <a:xfrm>
            <a:off x="7480713" y="3213000"/>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Faux</a:t>
            </a:r>
            <a:endParaRPr/>
          </a:p>
        </p:txBody>
      </p:sp>
      <p:pic>
        <p:nvPicPr>
          <p:cNvPr descr="Coche avec un remplissage uni" id="957" name="Google Shape;957;p20"/>
          <p:cNvPicPr preferRelativeResize="0"/>
          <p:nvPr/>
        </p:nvPicPr>
        <p:blipFill rotWithShape="1">
          <a:blip r:embed="rId4">
            <a:alphaModFix/>
          </a:blip>
          <a:srcRect b="0" l="0" r="0" t="0"/>
          <a:stretch/>
        </p:blipFill>
        <p:spPr>
          <a:xfrm>
            <a:off x="2822292" y="3645000"/>
            <a:ext cx="684830" cy="68483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1" name="Shape 961"/>
        <p:cNvGrpSpPr/>
        <p:nvPr/>
      </p:nvGrpSpPr>
      <p:grpSpPr>
        <a:xfrm>
          <a:off x="0" y="0"/>
          <a:ext cx="0" cy="0"/>
          <a:chOff x="0" y="0"/>
          <a:chExt cx="0" cy="0"/>
        </a:xfrm>
      </p:grpSpPr>
      <p:grpSp>
        <p:nvGrpSpPr>
          <p:cNvPr id="962" name="Google Shape;962;p21"/>
          <p:cNvGrpSpPr/>
          <p:nvPr/>
        </p:nvGrpSpPr>
        <p:grpSpPr>
          <a:xfrm>
            <a:off x="4932835" y="1459304"/>
            <a:ext cx="6054377" cy="3711725"/>
            <a:chOff x="1715066" y="1103461"/>
            <a:chExt cx="5717724" cy="3124203"/>
          </a:xfrm>
        </p:grpSpPr>
        <p:sp>
          <p:nvSpPr>
            <p:cNvPr id="963" name="Google Shape;963;p21"/>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964" name="Google Shape;964;p21"/>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965" name="Google Shape;965;p21"/>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966" name="Google Shape;966;p21"/>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967" name="Google Shape;967;p21"/>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968" name="Google Shape;968;p21"/>
          <p:cNvSpPr txBox="1"/>
          <p:nvPr/>
        </p:nvSpPr>
        <p:spPr>
          <a:xfrm>
            <a:off x="5103228" y="1686972"/>
            <a:ext cx="5869201" cy="2490169"/>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Déclaration de la tâche </a:t>
            </a:r>
            <a:br>
              <a:rPr b="1" i="0" lang="fr-FR" sz="4267" u="none" cap="none" strike="noStrike">
                <a:solidFill>
                  <a:srgbClr val="FFC000"/>
                </a:solidFill>
                <a:latin typeface="Arial"/>
                <a:ea typeface="Arial"/>
                <a:cs typeface="Arial"/>
                <a:sym typeface="Arial"/>
              </a:rPr>
            </a:br>
            <a:r>
              <a:rPr b="1" i="0" lang="fr-FR" sz="4267" u="none" cap="none" strike="noStrike">
                <a:solidFill>
                  <a:srgbClr val="FFC000"/>
                </a:solidFill>
                <a:latin typeface="Arial"/>
                <a:ea typeface="Arial"/>
                <a:cs typeface="Arial"/>
                <a:sym typeface="Arial"/>
              </a:rPr>
              <a:t>de la séance</a:t>
            </a:r>
            <a:endParaRPr/>
          </a:p>
        </p:txBody>
      </p:sp>
      <p:grpSp>
        <p:nvGrpSpPr>
          <p:cNvPr id="969" name="Google Shape;969;p21"/>
          <p:cNvGrpSpPr/>
          <p:nvPr/>
        </p:nvGrpSpPr>
        <p:grpSpPr>
          <a:xfrm>
            <a:off x="1110808" y="1793796"/>
            <a:ext cx="2675209" cy="2958054"/>
            <a:chOff x="1169970" y="1521517"/>
            <a:chExt cx="2675209" cy="2958054"/>
          </a:xfrm>
        </p:grpSpPr>
        <p:pic>
          <p:nvPicPr>
            <p:cNvPr id="970" name="Google Shape;970;p21"/>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971" name="Google Shape;971;p21"/>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22"/>
          <p:cNvSpPr txBox="1"/>
          <p:nvPr/>
        </p:nvSpPr>
        <p:spPr>
          <a:xfrm>
            <a:off x="774699"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Regardez cette image. Qu’est ce que vous observez? S’agit –il ici d’une transformation physique ou chimique?</a:t>
            </a:r>
            <a:endParaRPr/>
          </a:p>
        </p:txBody>
      </p:sp>
      <p:sp>
        <p:nvSpPr>
          <p:cNvPr id="977" name="Google Shape;977;p22"/>
          <p:cNvSpPr txBox="1"/>
          <p:nvPr/>
        </p:nvSpPr>
        <p:spPr>
          <a:xfrm>
            <a:off x="507999" y="498687"/>
            <a:ext cx="10424667" cy="48129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veille à ce que la situation soit compréhensible et peut recourir à l’alternance linguistique si nécessaire.</a:t>
            </a:r>
            <a:endParaRPr/>
          </a:p>
        </p:txBody>
      </p:sp>
      <p:grpSp>
        <p:nvGrpSpPr>
          <p:cNvPr id="978" name="Google Shape;978;p22"/>
          <p:cNvGrpSpPr/>
          <p:nvPr/>
        </p:nvGrpSpPr>
        <p:grpSpPr>
          <a:xfrm>
            <a:off x="11803806" y="34503"/>
            <a:ext cx="232364" cy="304873"/>
            <a:chOff x="3292012" y="1302714"/>
            <a:chExt cx="867138" cy="384316"/>
          </a:xfrm>
        </p:grpSpPr>
        <p:sp>
          <p:nvSpPr>
            <p:cNvPr id="979" name="Google Shape;979;p22"/>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80" name="Google Shape;980;p22"/>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981" name="Google Shape;981;p22"/>
          <p:cNvPicPr preferRelativeResize="0"/>
          <p:nvPr/>
        </p:nvPicPr>
        <p:blipFill rotWithShape="1">
          <a:blip r:embed="rId3">
            <a:alphaModFix/>
          </a:blip>
          <a:srcRect b="0" l="0" r="0" t="0"/>
          <a:stretch/>
        </p:blipFill>
        <p:spPr>
          <a:xfrm>
            <a:off x="3883742" y="1084559"/>
            <a:ext cx="3442200" cy="512817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5" name="Shape 985"/>
        <p:cNvGrpSpPr/>
        <p:nvPr/>
      </p:nvGrpSpPr>
      <p:grpSpPr>
        <a:xfrm>
          <a:off x="0" y="0"/>
          <a:ext cx="0" cy="0"/>
          <a:chOff x="0" y="0"/>
          <a:chExt cx="0" cy="0"/>
        </a:xfrm>
      </p:grpSpPr>
      <p:sp>
        <p:nvSpPr>
          <p:cNvPr id="986" name="Google Shape;986;p23"/>
          <p:cNvSpPr txBox="1"/>
          <p:nvPr/>
        </p:nvSpPr>
        <p:spPr>
          <a:xfrm>
            <a:off x="774699"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On peut se poser la question suivante:</a:t>
            </a:r>
            <a:endParaRPr/>
          </a:p>
        </p:txBody>
      </p:sp>
      <p:sp>
        <p:nvSpPr>
          <p:cNvPr id="987" name="Google Shape;987;p23"/>
          <p:cNvSpPr/>
          <p:nvPr/>
        </p:nvSpPr>
        <p:spPr>
          <a:xfrm>
            <a:off x="1290320" y="2799053"/>
            <a:ext cx="9348237" cy="830997"/>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Comment peut-on, identifier une transformation chimique à partir des observations?</a:t>
            </a:r>
            <a:endParaRPr sz="2400">
              <a:solidFill>
                <a:schemeClr val="dk1"/>
              </a:solidFill>
              <a:latin typeface="Calibri"/>
              <a:ea typeface="Calibri"/>
              <a:cs typeface="Calibri"/>
              <a:sym typeface="Calibri"/>
            </a:endParaRPr>
          </a:p>
        </p:txBody>
      </p:sp>
      <p:grpSp>
        <p:nvGrpSpPr>
          <p:cNvPr id="988" name="Google Shape;988;p23"/>
          <p:cNvGrpSpPr/>
          <p:nvPr/>
        </p:nvGrpSpPr>
        <p:grpSpPr>
          <a:xfrm>
            <a:off x="11803806" y="34503"/>
            <a:ext cx="232364" cy="304873"/>
            <a:chOff x="3292012" y="1302714"/>
            <a:chExt cx="867138" cy="384316"/>
          </a:xfrm>
        </p:grpSpPr>
        <p:sp>
          <p:nvSpPr>
            <p:cNvPr id="989" name="Google Shape;989;p23"/>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90" name="Google Shape;990;p23"/>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991" name="Google Shape;991;p23"/>
          <p:cNvPicPr preferRelativeResize="0"/>
          <p:nvPr/>
        </p:nvPicPr>
        <p:blipFill rotWithShape="1">
          <a:blip r:embed="rId3">
            <a:alphaModFix/>
          </a:blip>
          <a:srcRect b="0" l="0" r="0" t="0"/>
          <a:stretch/>
        </p:blipFill>
        <p:spPr>
          <a:xfrm>
            <a:off x="11231930" y="234317"/>
            <a:ext cx="583170" cy="583170"/>
          </a:xfrm>
          <a:prstGeom prst="rect">
            <a:avLst/>
          </a:prstGeom>
          <a:noFill/>
          <a:ln>
            <a:noFill/>
          </a:ln>
        </p:spPr>
      </p:pic>
      <p:pic>
        <p:nvPicPr>
          <p:cNvPr id="992" name="Google Shape;992;p23"/>
          <p:cNvPicPr preferRelativeResize="0"/>
          <p:nvPr/>
        </p:nvPicPr>
        <p:blipFill rotWithShape="1">
          <a:blip r:embed="rId4">
            <a:alphaModFix/>
          </a:blip>
          <a:srcRect b="0" l="0" r="0" t="0"/>
          <a:stretch/>
        </p:blipFill>
        <p:spPr>
          <a:xfrm>
            <a:off x="1025093" y="1332709"/>
            <a:ext cx="1407669" cy="1213984"/>
          </a:xfrm>
          <a:prstGeom prst="rect">
            <a:avLst/>
          </a:prstGeom>
          <a:noFill/>
          <a:ln>
            <a:noFill/>
          </a:ln>
        </p:spPr>
      </p:pic>
      <p:sp>
        <p:nvSpPr>
          <p:cNvPr id="993" name="Google Shape;993;p23"/>
          <p:cNvSpPr txBox="1"/>
          <p:nvPr/>
        </p:nvSpPr>
        <p:spPr>
          <a:xfrm>
            <a:off x="586193" y="510996"/>
            <a:ext cx="10424667" cy="48129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peut recourir à l’alternance linguistique si nécessaire.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24"/>
          <p:cNvSpPr txBox="1"/>
          <p:nvPr/>
        </p:nvSpPr>
        <p:spPr>
          <a:xfrm>
            <a:off x="969815" y="0"/>
            <a:ext cx="10553700" cy="80554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À la fin de cette séance, vous serez capables d’identifier une transformation chimique à partir des observations.</a:t>
            </a:r>
            <a:endParaRPr/>
          </a:p>
        </p:txBody>
      </p:sp>
      <p:sp>
        <p:nvSpPr>
          <p:cNvPr id="999" name="Google Shape;999;p24"/>
          <p:cNvSpPr/>
          <p:nvPr/>
        </p:nvSpPr>
        <p:spPr>
          <a:xfrm>
            <a:off x="1595104" y="3094022"/>
            <a:ext cx="9636826" cy="707886"/>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000" name="Google Shape;1000;p24"/>
          <p:cNvSpPr txBox="1"/>
          <p:nvPr/>
        </p:nvSpPr>
        <p:spPr>
          <a:xfrm>
            <a:off x="2400647" y="3198167"/>
            <a:ext cx="8703571" cy="461665"/>
          </a:xfrm>
          <a:prstGeom prst="rect">
            <a:avLst/>
          </a:prstGeom>
          <a:no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Identifier</a:t>
            </a:r>
            <a:r>
              <a:rPr b="1" lang="fr-FR" sz="2400">
                <a:solidFill>
                  <a:schemeClr val="dk1"/>
                </a:solidFill>
                <a:latin typeface="Calibri"/>
                <a:ea typeface="Calibri"/>
                <a:cs typeface="Calibri"/>
                <a:sym typeface="Calibri"/>
              </a:rPr>
              <a:t> une </a:t>
            </a:r>
            <a:r>
              <a:rPr b="1" lang="fr-FR" sz="2400">
                <a:solidFill>
                  <a:srgbClr val="FF0000"/>
                </a:solidFill>
                <a:latin typeface="Calibri"/>
                <a:ea typeface="Calibri"/>
                <a:cs typeface="Calibri"/>
                <a:sym typeface="Calibri"/>
              </a:rPr>
              <a:t>transformation chimique </a:t>
            </a:r>
            <a:r>
              <a:rPr b="1" lang="fr-FR" sz="2400">
                <a:solidFill>
                  <a:schemeClr val="dk1"/>
                </a:solidFill>
                <a:latin typeface="Calibri"/>
                <a:ea typeface="Calibri"/>
                <a:cs typeface="Calibri"/>
                <a:sym typeface="Calibri"/>
              </a:rPr>
              <a:t>à partir des </a:t>
            </a:r>
            <a:r>
              <a:rPr b="1" lang="fr-FR" sz="2400">
                <a:solidFill>
                  <a:srgbClr val="FF0000"/>
                </a:solidFill>
                <a:latin typeface="Calibri"/>
                <a:ea typeface="Calibri"/>
                <a:cs typeface="Calibri"/>
                <a:sym typeface="Calibri"/>
              </a:rPr>
              <a:t>observations</a:t>
            </a:r>
            <a:r>
              <a:rPr b="1" lang="fr-FR" sz="2400">
                <a:solidFill>
                  <a:schemeClr val="dk1"/>
                </a:solidFill>
                <a:latin typeface="Calibri"/>
                <a:ea typeface="Calibri"/>
                <a:cs typeface="Calibri"/>
                <a:sym typeface="Calibri"/>
              </a:rPr>
              <a:t>.</a:t>
            </a:r>
            <a:endParaRPr b="1" sz="2400">
              <a:solidFill>
                <a:srgbClr val="231F20"/>
              </a:solidFill>
              <a:latin typeface="Calibri"/>
              <a:ea typeface="Calibri"/>
              <a:cs typeface="Calibri"/>
              <a:sym typeface="Calibri"/>
            </a:endParaRPr>
          </a:p>
        </p:txBody>
      </p:sp>
      <p:pic>
        <p:nvPicPr>
          <p:cNvPr id="1001" name="Google Shape;1001;p24"/>
          <p:cNvPicPr preferRelativeResize="0"/>
          <p:nvPr/>
        </p:nvPicPr>
        <p:blipFill rotWithShape="1">
          <a:blip r:embed="rId3">
            <a:alphaModFix/>
          </a:blip>
          <a:srcRect b="0" l="0" r="0" t="0"/>
          <a:stretch/>
        </p:blipFill>
        <p:spPr>
          <a:xfrm>
            <a:off x="1288664" y="2810745"/>
            <a:ext cx="805544" cy="805544"/>
          </a:xfrm>
          <a:prstGeom prst="rect">
            <a:avLst/>
          </a:prstGeom>
          <a:noFill/>
          <a:ln>
            <a:noFill/>
          </a:ln>
        </p:spPr>
      </p:pic>
      <p:sp>
        <p:nvSpPr>
          <p:cNvPr id="1002" name="Google Shape;1002;p24"/>
          <p:cNvSpPr/>
          <p:nvPr/>
        </p:nvSpPr>
        <p:spPr>
          <a:xfrm>
            <a:off x="914355" y="534653"/>
            <a:ext cx="10307830" cy="37503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peut recourir à l’alternance linguistique si nécessaire.</a:t>
            </a:r>
            <a:endParaRPr/>
          </a:p>
        </p:txBody>
      </p:sp>
      <p:grpSp>
        <p:nvGrpSpPr>
          <p:cNvPr id="1003" name="Google Shape;1003;p24"/>
          <p:cNvGrpSpPr/>
          <p:nvPr/>
        </p:nvGrpSpPr>
        <p:grpSpPr>
          <a:xfrm>
            <a:off x="11803806" y="34503"/>
            <a:ext cx="232364" cy="304873"/>
            <a:chOff x="3292012" y="1302714"/>
            <a:chExt cx="867138" cy="384316"/>
          </a:xfrm>
        </p:grpSpPr>
        <p:sp>
          <p:nvSpPr>
            <p:cNvPr id="1004" name="Google Shape;1004;p24"/>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005" name="Google Shape;1005;p24"/>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1006" name="Google Shape;1006;p24"/>
          <p:cNvPicPr preferRelativeResize="0"/>
          <p:nvPr/>
        </p:nvPicPr>
        <p:blipFill rotWithShape="1">
          <a:blip r:embed="rId4">
            <a:alphaModFix/>
          </a:blip>
          <a:srcRect b="0" l="0" r="0" t="0"/>
          <a:stretch/>
        </p:blipFill>
        <p:spPr>
          <a:xfrm>
            <a:off x="11231930" y="234317"/>
            <a:ext cx="583170" cy="58317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0" name="Shape 1010"/>
        <p:cNvGrpSpPr/>
        <p:nvPr/>
      </p:nvGrpSpPr>
      <p:grpSpPr>
        <a:xfrm>
          <a:off x="0" y="0"/>
          <a:ext cx="0" cy="0"/>
          <a:chOff x="0" y="0"/>
          <a:chExt cx="0" cy="0"/>
        </a:xfrm>
      </p:grpSpPr>
      <p:grpSp>
        <p:nvGrpSpPr>
          <p:cNvPr id="1011" name="Google Shape;1011;p25"/>
          <p:cNvGrpSpPr/>
          <p:nvPr/>
        </p:nvGrpSpPr>
        <p:grpSpPr>
          <a:xfrm>
            <a:off x="4932835" y="1459304"/>
            <a:ext cx="6054377" cy="3711725"/>
            <a:chOff x="1715066" y="1103461"/>
            <a:chExt cx="5717724" cy="3124203"/>
          </a:xfrm>
        </p:grpSpPr>
        <p:sp>
          <p:nvSpPr>
            <p:cNvPr id="1012" name="Google Shape;1012;p25"/>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13" name="Google Shape;1013;p25"/>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014" name="Google Shape;1014;p25"/>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15" name="Google Shape;1015;p25"/>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16" name="Google Shape;1016;p25"/>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1017" name="Google Shape;1017;p25"/>
          <p:cNvSpPr txBox="1"/>
          <p:nvPr/>
        </p:nvSpPr>
        <p:spPr>
          <a:xfrm>
            <a:off x="5065761" y="2259363"/>
            <a:ext cx="5869201" cy="1629933"/>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Introduction </a:t>
            </a:r>
            <a:endParaRPr/>
          </a:p>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à la tache</a:t>
            </a:r>
            <a:endParaRPr/>
          </a:p>
        </p:txBody>
      </p:sp>
      <p:grpSp>
        <p:nvGrpSpPr>
          <p:cNvPr id="1018" name="Google Shape;1018;p25"/>
          <p:cNvGrpSpPr/>
          <p:nvPr/>
        </p:nvGrpSpPr>
        <p:grpSpPr>
          <a:xfrm>
            <a:off x="1110808" y="1793796"/>
            <a:ext cx="2675209" cy="2958054"/>
            <a:chOff x="1169970" y="1521517"/>
            <a:chExt cx="2675209" cy="2958054"/>
          </a:xfrm>
        </p:grpSpPr>
        <p:pic>
          <p:nvPicPr>
            <p:cNvPr id="1019" name="Google Shape;1019;p25"/>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1020" name="Google Shape;1020;p25"/>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26"/>
          <p:cNvSpPr/>
          <p:nvPr/>
        </p:nvSpPr>
        <p:spPr>
          <a:xfrm>
            <a:off x="837950" y="286606"/>
            <a:ext cx="10429818"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Avant de commencer notre tâche, je vais vous préciser ce qu’est une transformation chimique et ce qu’est une transformation physique. </a:t>
            </a:r>
            <a:endParaRPr/>
          </a:p>
        </p:txBody>
      </p:sp>
      <p:sp>
        <p:nvSpPr>
          <p:cNvPr id="1026" name="Google Shape;1026;p26"/>
          <p:cNvSpPr/>
          <p:nvPr/>
        </p:nvSpPr>
        <p:spPr>
          <a:xfrm>
            <a:off x="298129" y="656484"/>
            <a:ext cx="11425171" cy="32373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fait participer les élèves à travers des questions pour leur rappeler la notion de transformation physique.</a:t>
            </a:r>
            <a:endParaRPr/>
          </a:p>
        </p:txBody>
      </p:sp>
      <p:pic>
        <p:nvPicPr>
          <p:cNvPr id="1027" name="Google Shape;1027;p26"/>
          <p:cNvPicPr preferRelativeResize="0"/>
          <p:nvPr/>
        </p:nvPicPr>
        <p:blipFill rotWithShape="1">
          <a:blip r:embed="rId3">
            <a:alphaModFix/>
          </a:blip>
          <a:srcRect b="0" l="0" r="0" t="0"/>
          <a:stretch/>
        </p:blipFill>
        <p:spPr>
          <a:xfrm>
            <a:off x="3457995" y="1103960"/>
            <a:ext cx="5067739" cy="3368332"/>
          </a:xfrm>
          <a:prstGeom prst="rect">
            <a:avLst/>
          </a:prstGeom>
          <a:noFill/>
          <a:ln>
            <a:noFill/>
          </a:ln>
        </p:spPr>
      </p:pic>
      <p:pic>
        <p:nvPicPr>
          <p:cNvPr id="1028" name="Google Shape;1028;p26"/>
          <p:cNvPicPr preferRelativeResize="0"/>
          <p:nvPr/>
        </p:nvPicPr>
        <p:blipFill rotWithShape="1">
          <a:blip r:embed="rId4">
            <a:alphaModFix/>
          </a:blip>
          <a:srcRect b="0" l="0" r="0" t="0"/>
          <a:stretch/>
        </p:blipFill>
        <p:spPr>
          <a:xfrm>
            <a:off x="3046055" y="4705275"/>
            <a:ext cx="2324301" cy="1714649"/>
          </a:xfrm>
          <a:prstGeom prst="rect">
            <a:avLst/>
          </a:prstGeom>
          <a:noFill/>
          <a:ln>
            <a:noFill/>
          </a:ln>
        </p:spPr>
      </p:pic>
      <p:pic>
        <p:nvPicPr>
          <p:cNvPr id="1029" name="Google Shape;1029;p26"/>
          <p:cNvPicPr preferRelativeResize="0"/>
          <p:nvPr/>
        </p:nvPicPr>
        <p:blipFill rotWithShape="1">
          <a:blip r:embed="rId5">
            <a:alphaModFix/>
          </a:blip>
          <a:srcRect b="0" l="0" r="0" t="0"/>
          <a:stretch/>
        </p:blipFill>
        <p:spPr>
          <a:xfrm>
            <a:off x="6958815" y="4857689"/>
            <a:ext cx="2187130" cy="1562235"/>
          </a:xfrm>
          <a:prstGeom prst="rect">
            <a:avLst/>
          </a:prstGeom>
          <a:noFill/>
          <a:ln>
            <a:noFill/>
          </a:ln>
        </p:spPr>
      </p:pic>
      <p:pic>
        <p:nvPicPr>
          <p:cNvPr descr="Lever la main - Icônes mains et gestes gratuites" id="1030" name="Google Shape;1030;p26"/>
          <p:cNvPicPr preferRelativeResize="0"/>
          <p:nvPr/>
        </p:nvPicPr>
        <p:blipFill rotWithShape="1">
          <a:blip r:embed="rId6">
            <a:alphaModFix/>
          </a:blip>
          <a:srcRect b="0" l="0" r="0" t="0"/>
          <a:stretch/>
        </p:blipFill>
        <p:spPr>
          <a:xfrm>
            <a:off x="11183478" y="206505"/>
            <a:ext cx="768000" cy="56987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4" name="Shape 1034"/>
        <p:cNvGrpSpPr/>
        <p:nvPr/>
      </p:nvGrpSpPr>
      <p:grpSpPr>
        <a:xfrm>
          <a:off x="0" y="0"/>
          <a:ext cx="0" cy="0"/>
          <a:chOff x="0" y="0"/>
          <a:chExt cx="0" cy="0"/>
        </a:xfrm>
      </p:grpSpPr>
      <p:sp>
        <p:nvSpPr>
          <p:cNvPr id="1035" name="Google Shape;1035;p27"/>
          <p:cNvSpPr/>
          <p:nvPr/>
        </p:nvSpPr>
        <p:spPr>
          <a:xfrm>
            <a:off x="795804" y="241287"/>
            <a:ext cx="10429818"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La transformation chimique est caractérisée généralement par:</a:t>
            </a:r>
            <a:endParaRPr/>
          </a:p>
        </p:txBody>
      </p:sp>
      <p:sp>
        <p:nvSpPr>
          <p:cNvPr id="1036" name="Google Shape;1036;p27"/>
          <p:cNvSpPr/>
          <p:nvPr/>
        </p:nvSpPr>
        <p:spPr>
          <a:xfrm>
            <a:off x="298129" y="656484"/>
            <a:ext cx="11425171" cy="32373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fait participer les élèves à travers des questions pour leur rappeler la notion de transformation chimique.</a:t>
            </a:r>
            <a:endParaRPr/>
          </a:p>
        </p:txBody>
      </p:sp>
      <p:pic>
        <p:nvPicPr>
          <p:cNvPr descr="Lever la main - Icônes mains et gestes gratuites" id="1037" name="Google Shape;1037;p27"/>
          <p:cNvPicPr preferRelativeResize="0"/>
          <p:nvPr/>
        </p:nvPicPr>
        <p:blipFill rotWithShape="1">
          <a:blip r:embed="rId3">
            <a:alphaModFix/>
          </a:blip>
          <a:srcRect b="0" l="0" r="0" t="0"/>
          <a:stretch/>
        </p:blipFill>
        <p:spPr>
          <a:xfrm>
            <a:off x="11183478" y="206505"/>
            <a:ext cx="768000" cy="569873"/>
          </a:xfrm>
          <a:prstGeom prst="rect">
            <a:avLst/>
          </a:prstGeom>
          <a:noFill/>
          <a:ln>
            <a:noFill/>
          </a:ln>
        </p:spPr>
      </p:pic>
      <p:pic>
        <p:nvPicPr>
          <p:cNvPr id="1038" name="Google Shape;1038;p27"/>
          <p:cNvPicPr preferRelativeResize="0"/>
          <p:nvPr/>
        </p:nvPicPr>
        <p:blipFill rotWithShape="1">
          <a:blip r:embed="rId4">
            <a:alphaModFix/>
          </a:blip>
          <a:srcRect b="0" l="0" r="0" t="0"/>
          <a:stretch/>
        </p:blipFill>
        <p:spPr>
          <a:xfrm>
            <a:off x="3533999" y="1232943"/>
            <a:ext cx="4953429" cy="3330229"/>
          </a:xfrm>
          <a:prstGeom prst="rect">
            <a:avLst/>
          </a:prstGeom>
          <a:noFill/>
          <a:ln>
            <a:noFill/>
          </a:ln>
        </p:spPr>
      </p:pic>
      <p:pic>
        <p:nvPicPr>
          <p:cNvPr id="1039" name="Google Shape;1039;p27"/>
          <p:cNvPicPr preferRelativeResize="0"/>
          <p:nvPr/>
        </p:nvPicPr>
        <p:blipFill rotWithShape="1">
          <a:blip r:embed="rId5">
            <a:alphaModFix/>
          </a:blip>
          <a:srcRect b="0" l="0" r="0" t="0"/>
          <a:stretch/>
        </p:blipFill>
        <p:spPr>
          <a:xfrm>
            <a:off x="3246138" y="4722008"/>
            <a:ext cx="2415749" cy="1806097"/>
          </a:xfrm>
          <a:prstGeom prst="rect">
            <a:avLst/>
          </a:prstGeom>
          <a:noFill/>
          <a:ln>
            <a:noFill/>
          </a:ln>
        </p:spPr>
      </p:pic>
      <p:pic>
        <p:nvPicPr>
          <p:cNvPr id="1040" name="Google Shape;1040;p27"/>
          <p:cNvPicPr preferRelativeResize="0"/>
          <p:nvPr/>
        </p:nvPicPr>
        <p:blipFill rotWithShape="1">
          <a:blip r:embed="rId6">
            <a:alphaModFix/>
          </a:blip>
          <a:srcRect b="0" l="0" r="0" t="0"/>
          <a:stretch/>
        </p:blipFill>
        <p:spPr>
          <a:xfrm>
            <a:off x="6769790" y="5046101"/>
            <a:ext cx="2034716" cy="138696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35000">
              <a:srgbClr val="FFFFFF"/>
            </a:gs>
            <a:gs pos="100000">
              <a:srgbClr val="FF0000"/>
            </a:gs>
          </a:gsLst>
          <a:path path="circle">
            <a:fillToRect b="50%" l="50%" r="50%" t="50%"/>
          </a:path>
          <a:tileRect/>
        </a:gradFill>
      </p:bgPr>
    </p:bg>
    <p:spTree>
      <p:nvGrpSpPr>
        <p:cNvPr id="1044" name="Shape 1044"/>
        <p:cNvGrpSpPr/>
        <p:nvPr/>
      </p:nvGrpSpPr>
      <p:grpSpPr>
        <a:xfrm>
          <a:off x="0" y="0"/>
          <a:ext cx="0" cy="0"/>
          <a:chOff x="0" y="0"/>
          <a:chExt cx="0" cy="0"/>
        </a:xfrm>
      </p:grpSpPr>
      <p:grpSp>
        <p:nvGrpSpPr>
          <p:cNvPr id="1045" name="Google Shape;1045;p28"/>
          <p:cNvGrpSpPr/>
          <p:nvPr/>
        </p:nvGrpSpPr>
        <p:grpSpPr>
          <a:xfrm>
            <a:off x="812158" y="829917"/>
            <a:ext cx="10567685" cy="5198169"/>
            <a:chOff x="2184400" y="1402025"/>
            <a:chExt cx="7823200" cy="4942038"/>
          </a:xfrm>
        </p:grpSpPr>
        <p:sp>
          <p:nvSpPr>
            <p:cNvPr id="1046" name="Google Shape;1046;p28"/>
            <p:cNvSpPr/>
            <p:nvPr/>
          </p:nvSpPr>
          <p:spPr>
            <a:xfrm>
              <a:off x="2184400" y="1402025"/>
              <a:ext cx="7823200" cy="4942038"/>
            </a:xfrm>
            <a:prstGeom prst="roundRect">
              <a:avLst>
                <a:gd fmla="val 2665" name="adj"/>
              </a:avLst>
            </a:prstGeom>
            <a:solidFill>
              <a:srgbClr val="FF0000"/>
            </a:solidFill>
            <a:ln cap="flat" cmpd="sng" w="12700">
              <a:solidFill>
                <a:srgbClr val="FF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047" name="Google Shape;1047;p2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1048" name="Google Shape;1048;p28"/>
          <p:cNvGrpSpPr/>
          <p:nvPr/>
        </p:nvGrpSpPr>
        <p:grpSpPr>
          <a:xfrm>
            <a:off x="8796759" y="4917801"/>
            <a:ext cx="2425143" cy="936371"/>
            <a:chOff x="8796759" y="4917801"/>
            <a:chExt cx="2425142" cy="936370"/>
          </a:xfrm>
        </p:grpSpPr>
        <p:sp>
          <p:nvSpPr>
            <p:cNvPr id="1049" name="Google Shape;1049;p28"/>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050" name="Google Shape;1050;p28"/>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sp>
        <p:nvSpPr>
          <p:cNvPr id="1051" name="Google Shape;1051;p28"/>
          <p:cNvSpPr txBox="1"/>
          <p:nvPr/>
        </p:nvSpPr>
        <p:spPr>
          <a:xfrm>
            <a:off x="2858328" y="3738384"/>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000000"/>
                </a:solidFill>
                <a:latin typeface="Calibri"/>
                <a:ea typeface="Calibri"/>
                <a:cs typeface="Calibri"/>
                <a:sym typeface="Calibri"/>
              </a:rPr>
              <a:t>Modelage</a:t>
            </a:r>
            <a:endParaRPr/>
          </a:p>
        </p:txBody>
      </p:sp>
      <p:pic>
        <p:nvPicPr>
          <p:cNvPr id="1052" name="Google Shape;1052;p28"/>
          <p:cNvPicPr preferRelativeResize="0"/>
          <p:nvPr/>
        </p:nvPicPr>
        <p:blipFill rotWithShape="1">
          <a:blip r:embed="rId4">
            <a:alphaModFix/>
          </a:blip>
          <a:srcRect b="0" l="0" r="0" t="0"/>
          <a:stretch/>
        </p:blipFill>
        <p:spPr>
          <a:xfrm>
            <a:off x="4302393" y="932246"/>
            <a:ext cx="2687484" cy="268748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6" name="Shape 1056"/>
        <p:cNvGrpSpPr/>
        <p:nvPr/>
      </p:nvGrpSpPr>
      <p:grpSpPr>
        <a:xfrm>
          <a:off x="0" y="0"/>
          <a:ext cx="0" cy="0"/>
          <a:chOff x="0" y="0"/>
          <a:chExt cx="0" cy="0"/>
        </a:xfrm>
      </p:grpSpPr>
      <p:grpSp>
        <p:nvGrpSpPr>
          <p:cNvPr id="1057" name="Google Shape;1057;p29"/>
          <p:cNvGrpSpPr/>
          <p:nvPr/>
        </p:nvGrpSpPr>
        <p:grpSpPr>
          <a:xfrm>
            <a:off x="4932835" y="1459304"/>
            <a:ext cx="6054377" cy="3711725"/>
            <a:chOff x="1715066" y="1103461"/>
            <a:chExt cx="5717724" cy="3124203"/>
          </a:xfrm>
        </p:grpSpPr>
        <p:sp>
          <p:nvSpPr>
            <p:cNvPr id="1058" name="Google Shape;1058;p29"/>
            <p:cNvSpPr/>
            <p:nvPr/>
          </p:nvSpPr>
          <p:spPr>
            <a:xfrm>
              <a:off x="1715066" y="1103461"/>
              <a:ext cx="5717724" cy="3124203"/>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59" name="Google Shape;1059;p29"/>
            <p:cNvSpPr/>
            <p:nvPr/>
          </p:nvSpPr>
          <p:spPr>
            <a:xfrm>
              <a:off x="1802501" y="1179667"/>
              <a:ext cx="5542845" cy="2971800"/>
            </a:xfrm>
            <a:prstGeom prst="rect">
              <a:avLst/>
            </a:prstGeom>
            <a:solidFill>
              <a:srgbClr val="FFFFFF"/>
            </a:solidFill>
            <a:ln cap="flat" cmpd="sng" w="9525">
              <a:solidFill>
                <a:srgbClr val="FF6565"/>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060" name="Google Shape;1060;p29"/>
          <p:cNvSpPr/>
          <p:nvPr/>
        </p:nvSpPr>
        <p:spPr>
          <a:xfrm>
            <a:off x="5141617" y="4829489"/>
            <a:ext cx="5527345" cy="77087"/>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61" name="Google Shape;1061;p29"/>
          <p:cNvSpPr/>
          <p:nvPr/>
        </p:nvSpPr>
        <p:spPr>
          <a:xfrm>
            <a:off x="4389349" y="1736952"/>
            <a:ext cx="1156184" cy="512421"/>
          </a:xfrm>
          <a:prstGeom prst="rect">
            <a:avLst/>
          </a:prstGeom>
          <a:solidFill>
            <a:srgbClr val="FF6565"/>
          </a:solidFill>
          <a:ln cap="flat" cmpd="sng" w="25400">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062" name="Google Shape;1062;p29"/>
          <p:cNvSpPr/>
          <p:nvPr/>
        </p:nvSpPr>
        <p:spPr>
          <a:xfrm>
            <a:off x="4469041" y="1746942"/>
            <a:ext cx="1052999" cy="492443"/>
          </a:xfrm>
          <a:prstGeom prst="rect">
            <a:avLst/>
          </a:prstGeom>
          <a:noFill/>
          <a:ln cap="flat" cmpd="sng" w="9525">
            <a:solidFill>
              <a:srgbClr val="FF656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sp>
        <p:nvSpPr>
          <p:cNvPr id="1063" name="Google Shape;1063;p29"/>
          <p:cNvSpPr txBox="1"/>
          <p:nvPr/>
        </p:nvSpPr>
        <p:spPr>
          <a:xfrm>
            <a:off x="5025418" y="2769733"/>
            <a:ext cx="5869201" cy="769698"/>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0000"/>
                </a:solidFill>
                <a:latin typeface="Arial"/>
                <a:ea typeface="Arial"/>
                <a:cs typeface="Arial"/>
                <a:sym typeface="Arial"/>
              </a:rPr>
              <a:t>Tâche principale</a:t>
            </a:r>
            <a:endParaRPr/>
          </a:p>
        </p:txBody>
      </p:sp>
      <p:pic>
        <p:nvPicPr>
          <p:cNvPr descr="Une image contenant texte, Visage humain, habits, garçon&#10;&#10;Le contenu généré par l’IA peut être incorrect." id="1064" name="Google Shape;1064;p29"/>
          <p:cNvPicPr preferRelativeResize="0"/>
          <p:nvPr/>
        </p:nvPicPr>
        <p:blipFill rotWithShape="1">
          <a:blip r:embed="rId3">
            <a:alphaModFix/>
          </a:blip>
          <a:srcRect b="21123" l="6543" r="7874" t="22389"/>
          <a:stretch/>
        </p:blipFill>
        <p:spPr>
          <a:xfrm>
            <a:off x="465154" y="2567829"/>
            <a:ext cx="3426532" cy="226166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3"/>
          <p:cNvSpPr/>
          <p:nvPr/>
        </p:nvSpPr>
        <p:spPr>
          <a:xfrm>
            <a:off x="1421762" y="1127939"/>
            <a:ext cx="9309992" cy="523272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b="0" i="0" sz="1200" u="none" cap="none" strike="noStrike">
              <a:solidFill>
                <a:srgbClr val="FFFFFF"/>
              </a:solidFill>
              <a:latin typeface="Calibri"/>
              <a:ea typeface="Calibri"/>
              <a:cs typeface="Calibri"/>
              <a:sym typeface="Calibri"/>
            </a:endParaRPr>
          </a:p>
        </p:txBody>
      </p:sp>
      <p:sp>
        <p:nvSpPr>
          <p:cNvPr id="708" name="Google Shape;708;p3"/>
          <p:cNvSpPr/>
          <p:nvPr/>
        </p:nvSpPr>
        <p:spPr>
          <a:xfrm>
            <a:off x="948074" y="18148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i="0" lang="fr-FR" sz="3200" u="none" cap="none" strike="noStrike">
                <a:solidFill>
                  <a:srgbClr val="44546A"/>
                </a:solidFill>
                <a:latin typeface="Calibri"/>
                <a:ea typeface="Calibri"/>
                <a:cs typeface="Calibri"/>
                <a:sym typeface="Calibri"/>
              </a:rPr>
              <a:t>Matériel nécessaire</a:t>
            </a:r>
            <a:endParaRPr/>
          </a:p>
        </p:txBody>
      </p:sp>
      <p:sp>
        <p:nvSpPr>
          <p:cNvPr id="709" name="Google Shape;709;p3"/>
          <p:cNvSpPr txBox="1"/>
          <p:nvPr/>
        </p:nvSpPr>
        <p:spPr>
          <a:xfrm>
            <a:off x="1989337" y="1416787"/>
            <a:ext cx="3341675" cy="650167"/>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lnSpc>
                <a:spcPct val="130000"/>
              </a:lnSpc>
              <a:spcBef>
                <a:spcPts val="0"/>
              </a:spcBef>
              <a:spcAft>
                <a:spcPts val="0"/>
              </a:spcAft>
              <a:buNone/>
            </a:pPr>
            <a:r>
              <a:rPr b="1" i="0" lang="fr-FR" sz="1867" u="none" cap="none" strike="noStrike">
                <a:solidFill>
                  <a:srgbClr val="FFFFFF"/>
                </a:solidFill>
                <a:latin typeface="Calibri"/>
                <a:ea typeface="Calibri"/>
                <a:cs typeface="Calibri"/>
                <a:sym typeface="Calibri"/>
              </a:rPr>
              <a:t>Matériel </a:t>
            </a:r>
            <a:endParaRPr/>
          </a:p>
        </p:txBody>
      </p:sp>
      <p:sp>
        <p:nvSpPr>
          <p:cNvPr id="710" name="Google Shape;710;p3"/>
          <p:cNvSpPr txBox="1"/>
          <p:nvPr/>
        </p:nvSpPr>
        <p:spPr>
          <a:xfrm>
            <a:off x="5991497" y="1416788"/>
            <a:ext cx="4360944"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spcBef>
                <a:spcPts val="0"/>
              </a:spcBef>
              <a:spcAft>
                <a:spcPts val="0"/>
              </a:spcAft>
              <a:buNone/>
            </a:pPr>
            <a:r>
              <a:rPr b="1" i="0" lang="fr-FR" sz="1867" u="none" cap="none" strike="noStrike">
                <a:solidFill>
                  <a:srgbClr val="FFFFFF"/>
                </a:solidFill>
                <a:latin typeface="Calibri"/>
                <a:ea typeface="Calibri"/>
                <a:cs typeface="Calibri"/>
                <a:sym typeface="Calibri"/>
              </a:rPr>
              <a:t>Matériel de l’élève</a:t>
            </a:r>
            <a:endParaRPr/>
          </a:p>
        </p:txBody>
      </p:sp>
      <p:pic>
        <p:nvPicPr>
          <p:cNvPr descr="Image générée" id="711" name="Google Shape;711;p3"/>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pic>
        <p:nvPicPr>
          <p:cNvPr id="712" name="Google Shape;712;p3"/>
          <p:cNvPicPr preferRelativeResize="0"/>
          <p:nvPr/>
        </p:nvPicPr>
        <p:blipFill rotWithShape="1">
          <a:blip r:embed="rId4">
            <a:alphaModFix/>
          </a:blip>
          <a:srcRect b="0" l="0" r="0" t="0"/>
          <a:stretch/>
        </p:blipFill>
        <p:spPr>
          <a:xfrm rot="-1924716">
            <a:off x="6108084" y="4383043"/>
            <a:ext cx="1207308" cy="192558"/>
          </a:xfrm>
          <a:prstGeom prst="rect">
            <a:avLst/>
          </a:prstGeom>
          <a:noFill/>
          <a:ln>
            <a:noFill/>
          </a:ln>
        </p:spPr>
      </p:pic>
      <p:pic>
        <p:nvPicPr>
          <p:cNvPr id="713" name="Google Shape;713;p3"/>
          <p:cNvPicPr preferRelativeResize="0"/>
          <p:nvPr/>
        </p:nvPicPr>
        <p:blipFill rotWithShape="1">
          <a:blip r:embed="rId5">
            <a:alphaModFix/>
          </a:blip>
          <a:srcRect b="30055" l="11665" r="26247" t="23325"/>
          <a:stretch/>
        </p:blipFill>
        <p:spPr>
          <a:xfrm>
            <a:off x="6602203" y="2210521"/>
            <a:ext cx="1227204" cy="921459"/>
          </a:xfrm>
          <a:prstGeom prst="rect">
            <a:avLst/>
          </a:prstGeom>
          <a:noFill/>
          <a:ln>
            <a:noFill/>
          </a:ln>
        </p:spPr>
      </p:pic>
      <p:pic>
        <p:nvPicPr>
          <p:cNvPr id="714" name="Google Shape;714;p3"/>
          <p:cNvPicPr preferRelativeResize="0"/>
          <p:nvPr/>
        </p:nvPicPr>
        <p:blipFill rotWithShape="1">
          <a:blip r:embed="rId6">
            <a:alphaModFix/>
          </a:blip>
          <a:srcRect b="0" l="0" r="0" t="0"/>
          <a:stretch/>
        </p:blipFill>
        <p:spPr>
          <a:xfrm flipH="1">
            <a:off x="7373107" y="4702866"/>
            <a:ext cx="593846" cy="570969"/>
          </a:xfrm>
          <a:prstGeom prst="rect">
            <a:avLst/>
          </a:prstGeom>
          <a:noFill/>
          <a:ln>
            <a:noFill/>
          </a:ln>
        </p:spPr>
      </p:pic>
      <p:pic>
        <p:nvPicPr>
          <p:cNvPr id="715" name="Google Shape;715;p3"/>
          <p:cNvPicPr preferRelativeResize="0"/>
          <p:nvPr/>
        </p:nvPicPr>
        <p:blipFill rotWithShape="1">
          <a:blip r:embed="rId7">
            <a:alphaModFix/>
          </a:blip>
          <a:srcRect b="0" l="0" r="0" t="0"/>
          <a:stretch/>
        </p:blipFill>
        <p:spPr>
          <a:xfrm>
            <a:off x="8886488" y="3691696"/>
            <a:ext cx="1497103" cy="1801461"/>
          </a:xfrm>
          <a:prstGeom prst="rect">
            <a:avLst/>
          </a:prstGeom>
          <a:noFill/>
          <a:ln>
            <a:noFill/>
          </a:ln>
        </p:spPr>
      </p:pic>
      <p:pic>
        <p:nvPicPr>
          <p:cNvPr id="716" name="Google Shape;716;p3"/>
          <p:cNvPicPr preferRelativeResize="0"/>
          <p:nvPr/>
        </p:nvPicPr>
        <p:blipFill rotWithShape="1">
          <a:blip r:embed="rId8">
            <a:alphaModFix/>
          </a:blip>
          <a:srcRect b="0" l="0" r="0" t="0"/>
          <a:stretch/>
        </p:blipFill>
        <p:spPr>
          <a:xfrm>
            <a:off x="8998989" y="2210521"/>
            <a:ext cx="1272102" cy="921459"/>
          </a:xfrm>
          <a:prstGeom prst="rect">
            <a:avLst/>
          </a:prstGeom>
          <a:noFill/>
          <a:ln>
            <a:noFill/>
          </a:ln>
        </p:spPr>
      </p:pic>
      <p:sp>
        <p:nvSpPr>
          <p:cNvPr id="717" name="Google Shape;717;p3"/>
          <p:cNvSpPr txBox="1"/>
          <p:nvPr/>
        </p:nvSpPr>
        <p:spPr>
          <a:xfrm>
            <a:off x="2066617" y="2328487"/>
            <a:ext cx="3087508" cy="337335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chemeClr val="dk1"/>
              </a:buClr>
              <a:buSzPts val="1800"/>
              <a:buFont typeface="Arial"/>
              <a:buChar char="•"/>
            </a:pPr>
            <a:r>
              <a:rPr b="0" i="0" lang="fr-FR" sz="1800" u="none" cap="none" strike="noStrike">
                <a:solidFill>
                  <a:schemeClr val="dk1"/>
                </a:solidFill>
                <a:latin typeface="Calibri"/>
                <a:ea typeface="Calibri"/>
                <a:cs typeface="Calibri"/>
                <a:sym typeface="Calibri"/>
              </a:rPr>
              <a:t>Erlenmeyer</a:t>
            </a:r>
            <a:endParaRPr/>
          </a:p>
          <a:p>
            <a:pPr indent="-285750" lvl="0" marL="285750" marR="0" rtl="0" algn="l">
              <a:lnSpc>
                <a:spcPct val="150000"/>
              </a:lnSpc>
              <a:spcBef>
                <a:spcPts val="0"/>
              </a:spcBef>
              <a:spcAft>
                <a:spcPts val="0"/>
              </a:spcAft>
              <a:buClr>
                <a:schemeClr val="dk1"/>
              </a:buClr>
              <a:buSzPts val="1800"/>
              <a:buFont typeface="Arial"/>
              <a:buChar char="•"/>
            </a:pPr>
            <a:r>
              <a:rPr b="0" i="0" lang="fr-FR" sz="1800" u="none" cap="none" strike="noStrike">
                <a:solidFill>
                  <a:schemeClr val="dk1"/>
                </a:solidFill>
                <a:latin typeface="Calibri"/>
                <a:ea typeface="Calibri"/>
                <a:cs typeface="Calibri"/>
                <a:sym typeface="Calibri"/>
              </a:rPr>
              <a:t>Béchers</a:t>
            </a:r>
            <a:endParaRPr/>
          </a:p>
          <a:p>
            <a:pPr indent="-285750" lvl="0" marL="285750" marR="0" rtl="0" algn="l">
              <a:lnSpc>
                <a:spcPct val="150000"/>
              </a:lnSpc>
              <a:spcBef>
                <a:spcPts val="0"/>
              </a:spcBef>
              <a:spcAft>
                <a:spcPts val="0"/>
              </a:spcAft>
              <a:buClr>
                <a:schemeClr val="dk1"/>
              </a:buClr>
              <a:buSzPts val="1800"/>
              <a:buFont typeface="Arial"/>
              <a:buChar char="•"/>
            </a:pPr>
            <a:r>
              <a:rPr b="0" i="0" lang="fr-FR" sz="1800" u="none" cap="none" strike="noStrike">
                <a:solidFill>
                  <a:schemeClr val="dk1"/>
                </a:solidFill>
                <a:latin typeface="Calibri"/>
                <a:ea typeface="Calibri"/>
                <a:cs typeface="Calibri"/>
                <a:sym typeface="Calibri"/>
              </a:rPr>
              <a:t>Ballon de baudruche</a:t>
            </a:r>
            <a:endParaRPr/>
          </a:p>
          <a:p>
            <a:pPr indent="-285750" lvl="0" marL="285750" marR="0" rtl="0" algn="l">
              <a:lnSpc>
                <a:spcPct val="150000"/>
              </a:lnSpc>
              <a:spcBef>
                <a:spcPts val="0"/>
              </a:spcBef>
              <a:spcAft>
                <a:spcPts val="0"/>
              </a:spcAft>
              <a:buClr>
                <a:schemeClr val="dk1"/>
              </a:buClr>
              <a:buSzPts val="1800"/>
              <a:buFont typeface="Arial"/>
              <a:buChar char="•"/>
            </a:pPr>
            <a:r>
              <a:rPr b="0" i="0" lang="fr-FR" sz="1800" u="none" cap="none" strike="noStrike">
                <a:solidFill>
                  <a:schemeClr val="dk1"/>
                </a:solidFill>
                <a:latin typeface="Calibri"/>
                <a:ea typeface="Calibri"/>
                <a:cs typeface="Calibri"/>
                <a:sym typeface="Calibri"/>
              </a:rPr>
              <a:t>Bicarbonate de sodium</a:t>
            </a:r>
            <a:endParaRPr/>
          </a:p>
          <a:p>
            <a:pPr indent="-285750" lvl="0" marL="285750" marR="0" rtl="0" algn="l">
              <a:lnSpc>
                <a:spcPct val="150000"/>
              </a:lnSpc>
              <a:spcBef>
                <a:spcPts val="0"/>
              </a:spcBef>
              <a:spcAft>
                <a:spcPts val="0"/>
              </a:spcAft>
              <a:buClr>
                <a:schemeClr val="dk1"/>
              </a:buClr>
              <a:buSzPts val="1800"/>
              <a:buFont typeface="Arial"/>
              <a:buChar char="•"/>
            </a:pPr>
            <a:r>
              <a:rPr b="0" i="0" lang="fr-FR" sz="1800" u="none" cap="none" strike="noStrike">
                <a:solidFill>
                  <a:schemeClr val="dk1"/>
                </a:solidFill>
                <a:latin typeface="Calibri"/>
                <a:ea typeface="Calibri"/>
                <a:cs typeface="Calibri"/>
                <a:sym typeface="Calibri"/>
              </a:rPr>
              <a:t>Solution d’hydroxyde de sodium</a:t>
            </a:r>
            <a:endParaRPr/>
          </a:p>
          <a:p>
            <a:pPr indent="-285750" lvl="0" marL="285750" marR="0" rtl="0" algn="l">
              <a:lnSpc>
                <a:spcPct val="150000"/>
              </a:lnSpc>
              <a:spcBef>
                <a:spcPts val="0"/>
              </a:spcBef>
              <a:spcAft>
                <a:spcPts val="0"/>
              </a:spcAft>
              <a:buClr>
                <a:schemeClr val="dk1"/>
              </a:buClr>
              <a:buSzPts val="1800"/>
              <a:buFont typeface="Arial"/>
              <a:buChar char="•"/>
            </a:pPr>
            <a:r>
              <a:rPr b="0" i="0" lang="fr-FR" sz="1800" u="none" cap="none" strike="noStrike">
                <a:solidFill>
                  <a:schemeClr val="dk1"/>
                </a:solidFill>
                <a:latin typeface="Calibri"/>
                <a:ea typeface="Calibri"/>
                <a:cs typeface="Calibri"/>
                <a:sym typeface="Calibri"/>
              </a:rPr>
              <a:t>Solution de sulfate de cuivre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8" name="Shape 1068"/>
        <p:cNvGrpSpPr/>
        <p:nvPr/>
      </p:nvGrpSpPr>
      <p:grpSpPr>
        <a:xfrm>
          <a:off x="0" y="0"/>
          <a:ext cx="0" cy="0"/>
          <a:chOff x="0" y="0"/>
          <a:chExt cx="0" cy="0"/>
        </a:xfrm>
      </p:grpSpPr>
      <p:pic>
        <p:nvPicPr>
          <p:cNvPr id="1069" name="Google Shape;1069;p30"/>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1070" name="Google Shape;1070;p30"/>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1071" name="Google Shape;1071;p30"/>
          <p:cNvSpPr/>
          <p:nvPr/>
        </p:nvSpPr>
        <p:spPr>
          <a:xfrm>
            <a:off x="825863" y="26649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Voici notre tâche principale.</a:t>
            </a:r>
            <a:endParaRPr/>
          </a:p>
        </p:txBody>
      </p:sp>
      <p:sp>
        <p:nvSpPr>
          <p:cNvPr id="1072" name="Google Shape;1072;p30"/>
          <p:cNvSpPr/>
          <p:nvPr/>
        </p:nvSpPr>
        <p:spPr>
          <a:xfrm>
            <a:off x="325900" y="550784"/>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lit la consigne et présente les supports. Il explique ce qui est demandé.</a:t>
            </a:r>
            <a:endParaRPr/>
          </a:p>
        </p:txBody>
      </p:sp>
      <p:sp>
        <p:nvSpPr>
          <p:cNvPr id="1073" name="Google Shape;1073;p30"/>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1074" name="Google Shape;1074;p30"/>
          <p:cNvPicPr preferRelativeResize="0"/>
          <p:nvPr/>
        </p:nvPicPr>
        <p:blipFill rotWithShape="1">
          <a:blip r:embed="rId4">
            <a:alphaModFix/>
          </a:blip>
          <a:srcRect b="0" l="0" r="0" t="0"/>
          <a:stretch/>
        </p:blipFill>
        <p:spPr>
          <a:xfrm>
            <a:off x="382321" y="1778901"/>
            <a:ext cx="11126164" cy="317781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pic>
        <p:nvPicPr>
          <p:cNvPr id="1079" name="Google Shape;1079;p31"/>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1080" name="Google Shape;1080;p31"/>
          <p:cNvSpPr/>
          <p:nvPr/>
        </p:nvSpPr>
        <p:spPr>
          <a:xfrm>
            <a:off x="907241" y="221575"/>
            <a:ext cx="3102784"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Dans cette tâche : </a:t>
            </a:r>
            <a:endParaRPr/>
          </a:p>
        </p:txBody>
      </p:sp>
      <p:sp>
        <p:nvSpPr>
          <p:cNvPr id="1081" name="Google Shape;1081;p31"/>
          <p:cNvSpPr/>
          <p:nvPr/>
        </p:nvSpPr>
        <p:spPr>
          <a:xfrm>
            <a:off x="807194" y="533164"/>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lit la consigne et présente les supports. Il explique ce qui est demandé.</a:t>
            </a:r>
            <a:endParaRPr/>
          </a:p>
        </p:txBody>
      </p:sp>
      <p:sp>
        <p:nvSpPr>
          <p:cNvPr id="1082" name="Google Shape;1082;p31"/>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083" name="Google Shape;1083;p31"/>
          <p:cNvSpPr/>
          <p:nvPr/>
        </p:nvSpPr>
        <p:spPr>
          <a:xfrm>
            <a:off x="592480" y="3080745"/>
            <a:ext cx="11007040" cy="1120793"/>
          </a:xfrm>
          <a:prstGeom prst="rect">
            <a:avLst/>
          </a:prstGeom>
          <a:no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000">
                <a:solidFill>
                  <a:schemeClr val="dk1"/>
                </a:solidFill>
                <a:latin typeface="Calibri"/>
                <a:ea typeface="Calibri"/>
                <a:cs typeface="Calibri"/>
                <a:sym typeface="Calibri"/>
              </a:rPr>
              <a:t>On me propose </a:t>
            </a:r>
            <a:r>
              <a:rPr b="1" lang="fr-FR" sz="2000">
                <a:solidFill>
                  <a:srgbClr val="0040C0"/>
                </a:solidFill>
                <a:latin typeface="Calibri"/>
                <a:ea typeface="Calibri"/>
                <a:cs typeface="Calibri"/>
                <a:sym typeface="Calibri"/>
              </a:rPr>
              <a:t>l’image d’un clou placé à l’air libre </a:t>
            </a:r>
            <a:r>
              <a:rPr b="1" lang="fr-FR" sz="2000">
                <a:solidFill>
                  <a:schemeClr val="dk1"/>
                </a:solidFill>
                <a:latin typeface="Calibri"/>
                <a:ea typeface="Calibri"/>
                <a:cs typeface="Calibri"/>
                <a:sym typeface="Calibri"/>
              </a:rPr>
              <a:t>à un état initial et son image après quelques jours</a:t>
            </a:r>
            <a:r>
              <a:rPr b="1" lang="fr-FR" sz="2000">
                <a:solidFill>
                  <a:srgbClr val="0040C0"/>
                </a:solidFill>
                <a:latin typeface="Calibri"/>
                <a:ea typeface="Calibri"/>
                <a:cs typeface="Calibri"/>
                <a:sym typeface="Calibri"/>
              </a:rPr>
              <a:t>. </a:t>
            </a:r>
            <a:r>
              <a:rPr b="1" lang="fr-FR" sz="2000">
                <a:solidFill>
                  <a:schemeClr val="dk1"/>
                </a:solidFill>
                <a:latin typeface="Calibri"/>
                <a:ea typeface="Calibri"/>
                <a:cs typeface="Calibri"/>
                <a:sym typeface="Calibri"/>
              </a:rPr>
              <a:t>On me demande </a:t>
            </a:r>
            <a:r>
              <a:rPr b="1" lang="fr-FR" sz="2000">
                <a:solidFill>
                  <a:srgbClr val="0040C0"/>
                </a:solidFill>
                <a:latin typeface="Calibri"/>
                <a:ea typeface="Calibri"/>
                <a:cs typeface="Calibri"/>
                <a:sym typeface="Calibri"/>
              </a:rPr>
              <a:t>de trouver </a:t>
            </a:r>
            <a:r>
              <a:rPr b="1" lang="fr-FR" sz="2000">
                <a:solidFill>
                  <a:schemeClr val="dk1"/>
                </a:solidFill>
                <a:latin typeface="Calibri"/>
                <a:ea typeface="Calibri"/>
                <a:cs typeface="Calibri"/>
                <a:sym typeface="Calibri"/>
              </a:rPr>
              <a:t>,d’après les deux images, </a:t>
            </a:r>
            <a:r>
              <a:rPr b="1" lang="fr-FR" sz="2000">
                <a:solidFill>
                  <a:srgbClr val="0040C0"/>
                </a:solidFill>
                <a:latin typeface="Calibri"/>
                <a:ea typeface="Calibri"/>
                <a:cs typeface="Calibri"/>
                <a:sym typeface="Calibri"/>
              </a:rPr>
              <a:t>un indice qui montre que le clou a subit une transformation chimique. </a:t>
            </a:r>
            <a:endParaRPr b="1" i="1" sz="2000" u="sng">
              <a:solidFill>
                <a:srgbClr val="FF0000"/>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7" name="Shape 1087"/>
        <p:cNvGrpSpPr/>
        <p:nvPr/>
      </p:nvGrpSpPr>
      <p:grpSpPr>
        <a:xfrm>
          <a:off x="0" y="0"/>
          <a:ext cx="0" cy="0"/>
          <a:chOff x="0" y="0"/>
          <a:chExt cx="0" cy="0"/>
        </a:xfrm>
      </p:grpSpPr>
      <p:pic>
        <p:nvPicPr>
          <p:cNvPr id="1088" name="Google Shape;1088;p32"/>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089" name="Google Shape;1089;p32"/>
          <p:cNvSpPr txBox="1"/>
          <p:nvPr/>
        </p:nvSpPr>
        <p:spPr>
          <a:xfrm>
            <a:off x="624070" y="609353"/>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son raisonnement. Il ou elle peut recourir à l’alternance linguistique si nécessaire. </a:t>
            </a:r>
            <a:endParaRPr/>
          </a:p>
        </p:txBody>
      </p:sp>
      <p:sp>
        <p:nvSpPr>
          <p:cNvPr id="1090" name="Google Shape;1090;p32"/>
          <p:cNvSpPr/>
          <p:nvPr/>
        </p:nvSpPr>
        <p:spPr>
          <a:xfrm>
            <a:off x="685629" y="19968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Première étape : j’observe attentivement les deux images. Je cherche s’il y a quelque chose qui a changé entre l’état initial et l’état final, ou s’il y a quelque chose de nouveau qui est apparu à l’état final. </a:t>
            </a:r>
            <a:endParaRPr/>
          </a:p>
        </p:txBody>
      </p:sp>
      <p:sp>
        <p:nvSpPr>
          <p:cNvPr id="1091" name="Google Shape;1091;p32"/>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1092" name="Google Shape;1092;p32"/>
          <p:cNvPicPr preferRelativeResize="0"/>
          <p:nvPr/>
        </p:nvPicPr>
        <p:blipFill rotWithShape="1">
          <a:blip r:embed="rId4">
            <a:alphaModFix/>
          </a:blip>
          <a:srcRect b="0" l="0" r="0" t="0"/>
          <a:stretch/>
        </p:blipFill>
        <p:spPr>
          <a:xfrm>
            <a:off x="942701" y="1077498"/>
            <a:ext cx="7750212" cy="556308"/>
          </a:xfrm>
          <a:prstGeom prst="rect">
            <a:avLst/>
          </a:prstGeom>
          <a:noFill/>
          <a:ln>
            <a:noFill/>
          </a:ln>
        </p:spPr>
      </p:pic>
      <p:sp>
        <p:nvSpPr>
          <p:cNvPr id="1093" name="Google Shape;1093;p32"/>
          <p:cNvSpPr txBox="1"/>
          <p:nvPr/>
        </p:nvSpPr>
        <p:spPr>
          <a:xfrm>
            <a:off x="285135" y="1942430"/>
            <a:ext cx="200845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Couleur grise</a:t>
            </a:r>
            <a:endParaRPr/>
          </a:p>
        </p:txBody>
      </p:sp>
      <p:sp>
        <p:nvSpPr>
          <p:cNvPr id="1094" name="Google Shape;1094;p32"/>
          <p:cNvSpPr txBox="1"/>
          <p:nvPr/>
        </p:nvSpPr>
        <p:spPr>
          <a:xfrm>
            <a:off x="8831268" y="2035729"/>
            <a:ext cx="288559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Couleur rouge-brun</a:t>
            </a:r>
            <a:endParaRPr/>
          </a:p>
        </p:txBody>
      </p:sp>
      <p:pic>
        <p:nvPicPr>
          <p:cNvPr id="1095" name="Google Shape;1095;p32"/>
          <p:cNvPicPr preferRelativeResize="0"/>
          <p:nvPr/>
        </p:nvPicPr>
        <p:blipFill rotWithShape="1">
          <a:blip r:embed="rId5">
            <a:alphaModFix/>
          </a:blip>
          <a:srcRect b="0" l="0" r="0" t="0"/>
          <a:stretch/>
        </p:blipFill>
        <p:spPr>
          <a:xfrm>
            <a:off x="2498499" y="1744834"/>
            <a:ext cx="6332769" cy="1684166"/>
          </a:xfrm>
          <a:prstGeom prst="rect">
            <a:avLst/>
          </a:prstGeom>
          <a:noFill/>
          <a:ln>
            <a:noFill/>
          </a:ln>
        </p:spPr>
      </p:pic>
      <p:cxnSp>
        <p:nvCxnSpPr>
          <p:cNvPr id="1096" name="Google Shape;1096;p32"/>
          <p:cNvCxnSpPr/>
          <p:nvPr/>
        </p:nvCxnSpPr>
        <p:spPr>
          <a:xfrm>
            <a:off x="1618512" y="2384431"/>
            <a:ext cx="1759974" cy="0"/>
          </a:xfrm>
          <a:prstGeom prst="straightConnector1">
            <a:avLst/>
          </a:prstGeom>
          <a:noFill/>
          <a:ln cap="flat" cmpd="sng" w="19050">
            <a:solidFill>
              <a:schemeClr val="dk1"/>
            </a:solidFill>
            <a:prstDash val="solid"/>
            <a:miter lim="800000"/>
            <a:headEnd len="sm" w="sm" type="none"/>
            <a:tailEnd len="med" w="med" type="triangle"/>
          </a:ln>
        </p:spPr>
      </p:cxnSp>
      <p:cxnSp>
        <p:nvCxnSpPr>
          <p:cNvPr id="1097" name="Google Shape;1097;p32"/>
          <p:cNvCxnSpPr/>
          <p:nvPr/>
        </p:nvCxnSpPr>
        <p:spPr>
          <a:xfrm rot="10800000">
            <a:off x="8308258" y="2497394"/>
            <a:ext cx="1858296" cy="0"/>
          </a:xfrm>
          <a:prstGeom prst="straightConnector1">
            <a:avLst/>
          </a:prstGeom>
          <a:noFill/>
          <a:ln cap="flat" cmpd="sng" w="19050">
            <a:solidFill>
              <a:schemeClr val="dk1"/>
            </a:solidFill>
            <a:prstDash val="solid"/>
            <a:miter lim="800000"/>
            <a:headEnd len="sm" w="sm" type="none"/>
            <a:tailEnd len="med" w="med" type="triangle"/>
          </a:ln>
        </p:spPr>
      </p:cxnSp>
      <p:sp>
        <p:nvSpPr>
          <p:cNvPr id="1098" name="Google Shape;1098;p32"/>
          <p:cNvSpPr/>
          <p:nvPr/>
        </p:nvSpPr>
        <p:spPr>
          <a:xfrm>
            <a:off x="5073445" y="3657600"/>
            <a:ext cx="894736" cy="501445"/>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99" name="Google Shape;1099;p32"/>
          <p:cNvSpPr txBox="1"/>
          <p:nvPr/>
        </p:nvSpPr>
        <p:spPr>
          <a:xfrm>
            <a:off x="624070" y="4660490"/>
            <a:ext cx="1084034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Après quelques jours de l’exposition a l’air libre,  la …………………. du clou a passé du ……………….…. au ……………………..</a:t>
            </a:r>
            <a:endParaRPr/>
          </a:p>
        </p:txBody>
      </p:sp>
      <p:sp>
        <p:nvSpPr>
          <p:cNvPr id="1100" name="Google Shape;1100;p32"/>
          <p:cNvSpPr txBox="1"/>
          <p:nvPr/>
        </p:nvSpPr>
        <p:spPr>
          <a:xfrm>
            <a:off x="7103806" y="4614323"/>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couleur</a:t>
            </a:r>
            <a:endParaRPr/>
          </a:p>
        </p:txBody>
      </p:sp>
      <p:sp>
        <p:nvSpPr>
          <p:cNvPr id="1101" name="Google Shape;1101;p32"/>
          <p:cNvSpPr txBox="1"/>
          <p:nvPr/>
        </p:nvSpPr>
        <p:spPr>
          <a:xfrm>
            <a:off x="942701" y="4943703"/>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gris</a:t>
            </a:r>
            <a:endParaRPr/>
          </a:p>
        </p:txBody>
      </p:sp>
      <p:sp>
        <p:nvSpPr>
          <p:cNvPr id="1102" name="Google Shape;1102;p32"/>
          <p:cNvSpPr txBox="1"/>
          <p:nvPr/>
        </p:nvSpPr>
        <p:spPr>
          <a:xfrm>
            <a:off x="3076301" y="4973199"/>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rouge-brun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6" name="Shape 1106"/>
        <p:cNvGrpSpPr/>
        <p:nvPr/>
      </p:nvGrpSpPr>
      <p:grpSpPr>
        <a:xfrm>
          <a:off x="0" y="0"/>
          <a:ext cx="0" cy="0"/>
          <a:chOff x="0" y="0"/>
          <a:chExt cx="0" cy="0"/>
        </a:xfrm>
      </p:grpSpPr>
      <p:pic>
        <p:nvPicPr>
          <p:cNvPr id="1107" name="Google Shape;1107;p33"/>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108" name="Google Shape;1108;p33"/>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explicite son raisonnement et rappelle les indices d’une transformation chimique.</a:t>
            </a:r>
            <a:endParaRPr/>
          </a:p>
        </p:txBody>
      </p:sp>
      <p:sp>
        <p:nvSpPr>
          <p:cNvPr id="1109" name="Google Shape;1109;p33"/>
          <p:cNvSpPr/>
          <p:nvPr/>
        </p:nvSpPr>
        <p:spPr>
          <a:xfrm>
            <a:off x="909070" y="249705"/>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Deuxième étape: J’identifie l’indice d’une transformation chimique à partir de mes observations.</a:t>
            </a:r>
            <a:endParaRPr/>
          </a:p>
        </p:txBody>
      </p:sp>
      <p:sp>
        <p:nvSpPr>
          <p:cNvPr id="1110" name="Google Shape;1110;p33"/>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111" name="Google Shape;1111;p33"/>
          <p:cNvSpPr/>
          <p:nvPr/>
        </p:nvSpPr>
        <p:spPr>
          <a:xfrm>
            <a:off x="5063613" y="3156155"/>
            <a:ext cx="914400" cy="540774"/>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12" name="Google Shape;1112;p33"/>
          <p:cNvSpPr txBox="1"/>
          <p:nvPr/>
        </p:nvSpPr>
        <p:spPr>
          <a:xfrm>
            <a:off x="624070" y="4247535"/>
            <a:ext cx="111760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………………………………….…….du clou en fer est un indice d’une transformation chimique.</a:t>
            </a:r>
            <a:endParaRPr/>
          </a:p>
        </p:txBody>
      </p:sp>
      <p:sp>
        <p:nvSpPr>
          <p:cNvPr id="1113" name="Google Shape;1113;p33"/>
          <p:cNvSpPr txBox="1"/>
          <p:nvPr/>
        </p:nvSpPr>
        <p:spPr>
          <a:xfrm>
            <a:off x="545830" y="4190912"/>
            <a:ext cx="39488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changement de couleur</a:t>
            </a:r>
            <a:endParaRPr/>
          </a:p>
        </p:txBody>
      </p:sp>
      <p:sp>
        <p:nvSpPr>
          <p:cNvPr id="1114" name="Google Shape;1114;p33"/>
          <p:cNvSpPr/>
          <p:nvPr/>
        </p:nvSpPr>
        <p:spPr>
          <a:xfrm>
            <a:off x="7273574" y="1629388"/>
            <a:ext cx="1407867" cy="1252672"/>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115" name="Google Shape;1115;p33"/>
          <p:cNvPicPr preferRelativeResize="0"/>
          <p:nvPr/>
        </p:nvPicPr>
        <p:blipFill rotWithShape="1">
          <a:blip r:embed="rId4">
            <a:alphaModFix/>
          </a:blip>
          <a:srcRect b="0" l="0" r="0" t="0"/>
          <a:stretch/>
        </p:blipFill>
        <p:spPr>
          <a:xfrm>
            <a:off x="1037582" y="1014638"/>
            <a:ext cx="6363766" cy="638034"/>
          </a:xfrm>
          <a:prstGeom prst="rect">
            <a:avLst/>
          </a:prstGeom>
          <a:noFill/>
          <a:ln>
            <a:noFill/>
          </a:ln>
        </p:spPr>
      </p:pic>
      <p:sp>
        <p:nvSpPr>
          <p:cNvPr id="1116" name="Google Shape;1116;p33"/>
          <p:cNvSpPr txBox="1"/>
          <p:nvPr/>
        </p:nvSpPr>
        <p:spPr>
          <a:xfrm>
            <a:off x="876520" y="2079032"/>
            <a:ext cx="1084034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Après quelques jours de l’exposition a l’air libre,  la …………………. du clou a passé du ……………….…. au ……………………..</a:t>
            </a:r>
            <a:endParaRPr/>
          </a:p>
        </p:txBody>
      </p:sp>
      <p:sp>
        <p:nvSpPr>
          <p:cNvPr id="1117" name="Google Shape;1117;p33"/>
          <p:cNvSpPr txBox="1"/>
          <p:nvPr/>
        </p:nvSpPr>
        <p:spPr>
          <a:xfrm>
            <a:off x="7356256" y="2032865"/>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couleur</a:t>
            </a:r>
            <a:endParaRPr/>
          </a:p>
        </p:txBody>
      </p:sp>
      <p:sp>
        <p:nvSpPr>
          <p:cNvPr id="1118" name="Google Shape;1118;p33"/>
          <p:cNvSpPr txBox="1"/>
          <p:nvPr/>
        </p:nvSpPr>
        <p:spPr>
          <a:xfrm>
            <a:off x="1195151" y="2362245"/>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gris</a:t>
            </a:r>
            <a:endParaRPr/>
          </a:p>
        </p:txBody>
      </p:sp>
      <p:sp>
        <p:nvSpPr>
          <p:cNvPr id="1119" name="Google Shape;1119;p33"/>
          <p:cNvSpPr txBox="1"/>
          <p:nvPr/>
        </p:nvSpPr>
        <p:spPr>
          <a:xfrm>
            <a:off x="3375454" y="2362244"/>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rouge-brun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7"/>
                                        </p:tgtEl>
                                        <p:attrNameLst>
                                          <p:attrName>style.visibility</p:attrName>
                                        </p:attrNameLst>
                                      </p:cBhvr>
                                      <p:to>
                                        <p:strVal val="visible"/>
                                      </p:to>
                                    </p:set>
                                    <p:animEffect filter="fade" transition="in">
                                      <p:cBhvr>
                                        <p:cTn dur="500"/>
                                        <p:tgtEl>
                                          <p:spTgt spid="11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4"/>
                                        </p:tgtEl>
                                        <p:attrNameLst>
                                          <p:attrName>style.visibility</p:attrName>
                                        </p:attrNameLst>
                                      </p:cBhvr>
                                      <p:to>
                                        <p:strVal val="visible"/>
                                      </p:to>
                                    </p:set>
                                    <p:animEffect filter="fade" transition="in">
                                      <p:cBhvr>
                                        <p:cTn dur="500"/>
                                        <p:tgtEl>
                                          <p:spTgt spid="11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9"/>
                                        </p:tgtEl>
                                        <p:attrNameLst>
                                          <p:attrName>style.visibility</p:attrName>
                                        </p:attrNameLst>
                                      </p:cBhvr>
                                      <p:to>
                                        <p:strVal val="visible"/>
                                      </p:to>
                                    </p:set>
                                    <p:animEffect filter="fade" transition="in">
                                      <p:cBhvr>
                                        <p:cTn dur="500"/>
                                        <p:tgtEl>
                                          <p:spTgt spid="1119"/>
                                        </p:tgtEl>
                                      </p:cBhvr>
                                    </p:animEffect>
                                  </p:childTnLst>
                                </p:cTn>
                              </p:par>
                              <p:par>
                                <p:cTn fill="hold" nodeType="withEffect" presetClass="entr" presetID="10" presetSubtype="0">
                                  <p:stCondLst>
                                    <p:cond delay="0"/>
                                  </p:stCondLst>
                                  <p:childTnLst>
                                    <p:set>
                                      <p:cBhvr>
                                        <p:cTn dur="1" fill="hold">
                                          <p:stCondLst>
                                            <p:cond delay="0"/>
                                          </p:stCondLst>
                                        </p:cTn>
                                        <p:tgtEl>
                                          <p:spTgt spid="1118"/>
                                        </p:tgtEl>
                                        <p:attrNameLst>
                                          <p:attrName>style.visibility</p:attrName>
                                        </p:attrNameLst>
                                      </p:cBhvr>
                                      <p:to>
                                        <p:strVal val="visible"/>
                                      </p:to>
                                    </p:set>
                                    <p:animEffect filter="fade" transition="in">
                                      <p:cBhvr>
                                        <p:cTn dur="500"/>
                                        <p:tgtEl>
                                          <p:spTgt spid="11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3" name="Shape 1123"/>
        <p:cNvGrpSpPr/>
        <p:nvPr/>
      </p:nvGrpSpPr>
      <p:grpSpPr>
        <a:xfrm>
          <a:off x="0" y="0"/>
          <a:ext cx="0" cy="0"/>
          <a:chOff x="0" y="0"/>
          <a:chExt cx="0" cy="0"/>
        </a:xfrm>
      </p:grpSpPr>
      <p:sp>
        <p:nvSpPr>
          <p:cNvPr id="1124" name="Google Shape;1124;p34"/>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son raisonnement. Il ou elle peut recourir à l’alternance linguistique si nécessaire. </a:t>
            </a:r>
            <a:endParaRPr/>
          </a:p>
        </p:txBody>
      </p:sp>
      <p:sp>
        <p:nvSpPr>
          <p:cNvPr id="1125" name="Google Shape;1125;p34"/>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Troisième étape: Je rédige une conclusion.</a:t>
            </a:r>
            <a:endParaRPr/>
          </a:p>
        </p:txBody>
      </p:sp>
      <p:pic>
        <p:nvPicPr>
          <p:cNvPr id="1126" name="Google Shape;1126;p34"/>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127" name="Google Shape;1127;p34"/>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128" name="Google Shape;1128;p34"/>
          <p:cNvSpPr txBox="1"/>
          <p:nvPr/>
        </p:nvSpPr>
        <p:spPr>
          <a:xfrm>
            <a:off x="294968" y="2792361"/>
            <a:ext cx="1165122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fer en clou a subi ………………………………….……………..</a:t>
            </a:r>
            <a:r>
              <a:rPr b="1" lang="fr-FR" sz="2400">
                <a:solidFill>
                  <a:srgbClr val="FF0000"/>
                </a:solidFill>
                <a:latin typeface="Calibri"/>
                <a:ea typeface="Calibri"/>
                <a:cs typeface="Calibri"/>
                <a:sym typeface="Calibri"/>
              </a:rPr>
              <a:t>car</a:t>
            </a:r>
            <a:r>
              <a:rPr lang="fr-FR" sz="2400">
                <a:solidFill>
                  <a:schemeClr val="dk1"/>
                </a:solidFill>
                <a:latin typeface="Calibri"/>
                <a:ea typeface="Calibri"/>
                <a:cs typeface="Calibri"/>
                <a:sym typeface="Calibri"/>
              </a:rPr>
              <a:t> il y a ………………………………………….</a:t>
            </a:r>
            <a:endParaRPr/>
          </a:p>
        </p:txBody>
      </p:sp>
      <p:sp>
        <p:nvSpPr>
          <p:cNvPr id="1129" name="Google Shape;1129;p34"/>
          <p:cNvSpPr txBox="1"/>
          <p:nvPr/>
        </p:nvSpPr>
        <p:spPr>
          <a:xfrm>
            <a:off x="2866243" y="2707316"/>
            <a:ext cx="39488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une transformation chimique</a:t>
            </a:r>
            <a:endParaRPr/>
          </a:p>
        </p:txBody>
      </p:sp>
      <p:sp>
        <p:nvSpPr>
          <p:cNvPr id="1130" name="Google Shape;1130;p34"/>
          <p:cNvSpPr txBox="1"/>
          <p:nvPr/>
        </p:nvSpPr>
        <p:spPr>
          <a:xfrm>
            <a:off x="8074663" y="2707315"/>
            <a:ext cx="39488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changement de couleur</a:t>
            </a:r>
            <a:endParaRPr/>
          </a:p>
        </p:txBody>
      </p:sp>
      <p:sp>
        <p:nvSpPr>
          <p:cNvPr id="1131" name="Google Shape;1131;p34"/>
          <p:cNvSpPr/>
          <p:nvPr/>
        </p:nvSpPr>
        <p:spPr>
          <a:xfrm rot="5400000">
            <a:off x="852270" y="2802052"/>
            <a:ext cx="776748" cy="1510606"/>
          </a:xfrm>
          <a:prstGeom prst="rightBrace">
            <a:avLst>
              <a:gd fmla="val 8333" name="adj1"/>
              <a:gd fmla="val 50000" name="adj2"/>
            </a:avLst>
          </a:prstGeom>
          <a:noFill/>
          <a:ln cap="flat" cmpd="sng" w="190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32" name="Google Shape;1132;p34"/>
          <p:cNvSpPr/>
          <p:nvPr/>
        </p:nvSpPr>
        <p:spPr>
          <a:xfrm rot="5400000">
            <a:off x="9266797" y="2141661"/>
            <a:ext cx="776748" cy="2971840"/>
          </a:xfrm>
          <a:prstGeom prst="rightBrace">
            <a:avLst>
              <a:gd fmla="val 8333" name="adj1"/>
              <a:gd fmla="val 50000" name="adj2"/>
            </a:avLst>
          </a:prstGeom>
          <a:noFill/>
          <a:ln cap="flat" cmpd="sng" w="190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33" name="Google Shape;1133;p34"/>
          <p:cNvSpPr txBox="1"/>
          <p:nvPr/>
        </p:nvSpPr>
        <p:spPr>
          <a:xfrm>
            <a:off x="294968" y="3945729"/>
            <a:ext cx="373625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Ce qui s’est transformé</a:t>
            </a:r>
            <a:endParaRPr/>
          </a:p>
        </p:txBody>
      </p:sp>
      <p:sp>
        <p:nvSpPr>
          <p:cNvPr id="1134" name="Google Shape;1134;p34"/>
          <p:cNvSpPr txBox="1"/>
          <p:nvPr/>
        </p:nvSpPr>
        <p:spPr>
          <a:xfrm>
            <a:off x="7089619" y="4015955"/>
            <a:ext cx="513110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L’indice de la transformation chimique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8" name="Shape 1138"/>
        <p:cNvGrpSpPr/>
        <p:nvPr/>
      </p:nvGrpSpPr>
      <p:grpSpPr>
        <a:xfrm>
          <a:off x="0" y="0"/>
          <a:ext cx="0" cy="0"/>
          <a:chOff x="0" y="0"/>
          <a:chExt cx="0" cy="0"/>
        </a:xfrm>
      </p:grpSpPr>
      <p:sp>
        <p:nvSpPr>
          <p:cNvPr id="1139" name="Google Shape;1139;p35"/>
          <p:cNvSpPr txBox="1"/>
          <p:nvPr/>
        </p:nvSpPr>
        <p:spPr>
          <a:xfrm>
            <a:off x="508000" y="595835"/>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rappelle avec un ton assertif ce qui a été fait lors de la phase de modelage. </a:t>
            </a:r>
            <a:endParaRPr/>
          </a:p>
        </p:txBody>
      </p:sp>
      <p:sp>
        <p:nvSpPr>
          <p:cNvPr id="1140" name="Google Shape;1140;p35"/>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faire le bilan de ce que j’ai fait. J’ai tout d’abord fait la différence entre transformation chimique et transformation physique.</a:t>
            </a:r>
            <a:endParaRPr/>
          </a:p>
        </p:txBody>
      </p:sp>
      <p:pic>
        <p:nvPicPr>
          <p:cNvPr id="1141" name="Google Shape;1141;p35"/>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142" name="Google Shape;1142;p35"/>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1143" name="Google Shape;1143;p35"/>
          <p:cNvPicPr preferRelativeResize="0"/>
          <p:nvPr/>
        </p:nvPicPr>
        <p:blipFill rotWithShape="1">
          <a:blip r:embed="rId4">
            <a:alphaModFix/>
          </a:blip>
          <a:srcRect b="0" l="0" r="0" t="0"/>
          <a:stretch/>
        </p:blipFill>
        <p:spPr>
          <a:xfrm>
            <a:off x="772968" y="1428576"/>
            <a:ext cx="10646063" cy="400084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7" name="Shape 1147"/>
        <p:cNvGrpSpPr/>
        <p:nvPr/>
      </p:nvGrpSpPr>
      <p:grpSpPr>
        <a:xfrm>
          <a:off x="0" y="0"/>
          <a:ext cx="0" cy="0"/>
          <a:chOff x="0" y="0"/>
          <a:chExt cx="0" cy="0"/>
        </a:xfrm>
      </p:grpSpPr>
      <p:sp>
        <p:nvSpPr>
          <p:cNvPr id="1148" name="Google Shape;1148;p36"/>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explicite son raisonnement.</a:t>
            </a:r>
            <a:endParaRPr/>
          </a:p>
        </p:txBody>
      </p:sp>
      <p:sp>
        <p:nvSpPr>
          <p:cNvPr id="1149" name="Google Shape;1149;p36"/>
          <p:cNvSpPr/>
          <p:nvPr/>
        </p:nvSpPr>
        <p:spPr>
          <a:xfrm>
            <a:off x="909070" y="261342"/>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Et pour identifier l’indice d’une transformation chimique à partir d’un document Je dois:</a:t>
            </a:r>
            <a:endParaRPr/>
          </a:p>
        </p:txBody>
      </p:sp>
      <p:pic>
        <p:nvPicPr>
          <p:cNvPr id="1150" name="Google Shape;1150;p36"/>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151" name="Google Shape;1151;p36"/>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152" name="Google Shape;1152;p36"/>
          <p:cNvSpPr txBox="1"/>
          <p:nvPr/>
        </p:nvSpPr>
        <p:spPr>
          <a:xfrm>
            <a:off x="1012723" y="1278194"/>
            <a:ext cx="873104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1</a:t>
            </a:r>
            <a:r>
              <a:rPr lang="fr-FR" sz="2400">
                <a:solidFill>
                  <a:schemeClr val="dk1"/>
                </a:solidFill>
                <a:latin typeface="Calibri"/>
                <a:ea typeface="Calibri"/>
                <a:cs typeface="Calibri"/>
                <a:sym typeface="Calibri"/>
              </a:rPr>
              <a:t>. Bien </a:t>
            </a:r>
            <a:r>
              <a:rPr b="1" lang="fr-FR" sz="2400">
                <a:solidFill>
                  <a:srgbClr val="FF0000"/>
                </a:solidFill>
                <a:latin typeface="Calibri"/>
                <a:ea typeface="Calibri"/>
                <a:cs typeface="Calibri"/>
                <a:sym typeface="Calibri"/>
              </a:rPr>
              <a:t>observer</a:t>
            </a:r>
            <a:r>
              <a:rPr lang="fr-FR" sz="2400">
                <a:solidFill>
                  <a:schemeClr val="dk1"/>
                </a:solidFill>
                <a:latin typeface="Calibri"/>
                <a:ea typeface="Calibri"/>
                <a:cs typeface="Calibri"/>
                <a:sym typeface="Calibri"/>
              </a:rPr>
              <a:t> le document Pour en extraire des informations</a:t>
            </a:r>
            <a:endParaRPr/>
          </a:p>
        </p:txBody>
      </p:sp>
      <p:sp>
        <p:nvSpPr>
          <p:cNvPr id="1153" name="Google Shape;1153;p36"/>
          <p:cNvSpPr txBox="1"/>
          <p:nvPr/>
        </p:nvSpPr>
        <p:spPr>
          <a:xfrm>
            <a:off x="1012723" y="2777613"/>
            <a:ext cx="9950245"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2</a:t>
            </a:r>
            <a:r>
              <a:rPr lang="fr-FR" sz="2400">
                <a:solidFill>
                  <a:schemeClr val="dk1"/>
                </a:solidFill>
                <a:latin typeface="Calibri"/>
                <a:ea typeface="Calibri"/>
                <a:cs typeface="Calibri"/>
                <a:sym typeface="Calibri"/>
              </a:rPr>
              <a:t>. </a:t>
            </a:r>
            <a:r>
              <a:rPr b="1" lang="fr-FR" sz="2400">
                <a:solidFill>
                  <a:srgbClr val="FF0000"/>
                </a:solidFill>
                <a:latin typeface="Calibri"/>
                <a:ea typeface="Calibri"/>
                <a:cs typeface="Calibri"/>
                <a:sym typeface="Calibri"/>
              </a:rPr>
              <a:t>Identifier</a:t>
            </a:r>
            <a:r>
              <a:rPr lang="fr-FR" sz="2400">
                <a:solidFill>
                  <a:schemeClr val="dk1"/>
                </a:solidFill>
                <a:latin typeface="Calibri"/>
                <a:ea typeface="Calibri"/>
                <a:cs typeface="Calibri"/>
                <a:sym typeface="Calibri"/>
              </a:rPr>
              <a:t>, d'après les informations extraites, </a:t>
            </a:r>
            <a:r>
              <a:rPr b="1" lang="fr-FR" sz="2400">
                <a:solidFill>
                  <a:srgbClr val="FF0000"/>
                </a:solidFill>
                <a:latin typeface="Calibri"/>
                <a:ea typeface="Calibri"/>
                <a:cs typeface="Calibri"/>
                <a:sym typeface="Calibri"/>
              </a:rPr>
              <a:t>l'indice d’une transformation chimique</a:t>
            </a:r>
            <a:r>
              <a:rPr lang="fr-FR" sz="2400">
                <a:solidFill>
                  <a:schemeClr val="dk1"/>
                </a:solidFill>
                <a:latin typeface="Calibri"/>
                <a:ea typeface="Calibri"/>
                <a:cs typeface="Calibri"/>
                <a:sym typeface="Calibri"/>
              </a:rPr>
              <a:t>(</a:t>
            </a:r>
            <a:r>
              <a:rPr i="1" lang="fr-FR" sz="2400">
                <a:solidFill>
                  <a:schemeClr val="dk1"/>
                </a:solidFill>
                <a:latin typeface="Calibri"/>
                <a:ea typeface="Calibri"/>
                <a:cs typeface="Calibri"/>
                <a:sym typeface="Calibri"/>
              </a:rPr>
              <a:t>changement de couleur, dégagement d’un gaz, formation d’un précipité, formation d’un nouveau produit</a:t>
            </a:r>
            <a:r>
              <a:rPr lang="fr-FR" sz="2400">
                <a:solidFill>
                  <a:schemeClr val="dk1"/>
                </a:solidFill>
                <a:latin typeface="Calibri"/>
                <a:ea typeface="Calibri"/>
                <a:cs typeface="Calibri"/>
                <a:sym typeface="Calibri"/>
              </a:rPr>
              <a:t>,…) </a:t>
            </a:r>
            <a:endParaRPr/>
          </a:p>
        </p:txBody>
      </p:sp>
      <p:sp>
        <p:nvSpPr>
          <p:cNvPr id="1154" name="Google Shape;1154;p36"/>
          <p:cNvSpPr txBox="1"/>
          <p:nvPr/>
        </p:nvSpPr>
        <p:spPr>
          <a:xfrm>
            <a:off x="1096297" y="4685072"/>
            <a:ext cx="9709355"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3</a:t>
            </a:r>
            <a:r>
              <a:rPr lang="fr-FR" sz="2400">
                <a:solidFill>
                  <a:schemeClr val="dk1"/>
                </a:solidFill>
                <a:latin typeface="Calibri"/>
                <a:ea typeface="Calibri"/>
                <a:cs typeface="Calibri"/>
                <a:sym typeface="Calibri"/>
              </a:rPr>
              <a:t>. </a:t>
            </a:r>
            <a:r>
              <a:rPr b="1" lang="fr-FR" sz="2400">
                <a:solidFill>
                  <a:srgbClr val="FF0000"/>
                </a:solidFill>
                <a:latin typeface="Calibri"/>
                <a:ea typeface="Calibri"/>
                <a:cs typeface="Calibri"/>
                <a:sym typeface="Calibri"/>
              </a:rPr>
              <a:t>Rédiger</a:t>
            </a:r>
            <a:r>
              <a:rPr lang="fr-FR" sz="2400">
                <a:solidFill>
                  <a:schemeClr val="dk1"/>
                </a:solidFill>
                <a:latin typeface="Calibri"/>
                <a:ea typeface="Calibri"/>
                <a:cs typeface="Calibri"/>
                <a:sym typeface="Calibri"/>
              </a:rPr>
              <a:t> une conclusion</a:t>
            </a:r>
            <a:endParaRPr/>
          </a:p>
          <a:p>
            <a:pPr indent="0" lvl="0" marL="0" marR="0" rtl="0" algn="l">
              <a:spcBef>
                <a:spcPts val="0"/>
              </a:spcBef>
              <a:spcAft>
                <a:spcPts val="0"/>
              </a:spcAft>
              <a:buNone/>
            </a:pPr>
            <a:r>
              <a:rPr i="1" lang="fr-FR" sz="2400">
                <a:solidFill>
                  <a:schemeClr val="dk1"/>
                </a:solidFill>
                <a:latin typeface="Calibri"/>
                <a:ea typeface="Calibri"/>
                <a:cs typeface="Calibri"/>
                <a:sym typeface="Calibri"/>
              </a:rPr>
              <a:t>qui a subi la transformation chimique? et qu’il est l’indice ?</a:t>
            </a:r>
            <a:endParaRPr sz="24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21000">
              <a:srgbClr val="FFFFFF"/>
            </a:gs>
            <a:gs pos="41000">
              <a:srgbClr val="1C6FA9"/>
            </a:gs>
            <a:gs pos="100000">
              <a:srgbClr val="FFFFFF"/>
            </a:gs>
          </a:gsLst>
          <a:path path="circle">
            <a:fillToRect b="50%" l="50%" r="50%" t="50%"/>
          </a:path>
          <a:tileRect/>
        </a:gradFill>
      </p:bgPr>
    </p:bg>
    <p:spTree>
      <p:nvGrpSpPr>
        <p:cNvPr id="1158" name="Shape 1158"/>
        <p:cNvGrpSpPr/>
        <p:nvPr/>
      </p:nvGrpSpPr>
      <p:grpSpPr>
        <a:xfrm>
          <a:off x="0" y="0"/>
          <a:ext cx="0" cy="0"/>
          <a:chOff x="0" y="0"/>
          <a:chExt cx="0" cy="0"/>
        </a:xfrm>
      </p:grpSpPr>
      <p:grpSp>
        <p:nvGrpSpPr>
          <p:cNvPr id="1159" name="Google Shape;1159;p37"/>
          <p:cNvGrpSpPr/>
          <p:nvPr/>
        </p:nvGrpSpPr>
        <p:grpSpPr>
          <a:xfrm>
            <a:off x="812159" y="829917"/>
            <a:ext cx="10567685" cy="5198169"/>
            <a:chOff x="2184400" y="1402025"/>
            <a:chExt cx="7823200" cy="4942038"/>
          </a:xfrm>
        </p:grpSpPr>
        <p:sp>
          <p:nvSpPr>
            <p:cNvPr id="1160" name="Google Shape;1160;p37"/>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161" name="Google Shape;1161;p3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collective</a:t>
              </a:r>
              <a:endParaRPr/>
            </a:p>
          </p:txBody>
        </p:sp>
      </p:grpSp>
      <p:grpSp>
        <p:nvGrpSpPr>
          <p:cNvPr id="1162" name="Google Shape;1162;p37"/>
          <p:cNvGrpSpPr/>
          <p:nvPr/>
        </p:nvGrpSpPr>
        <p:grpSpPr>
          <a:xfrm>
            <a:off x="8796759" y="4917801"/>
            <a:ext cx="2425143" cy="936371"/>
            <a:chOff x="8796759" y="4917801"/>
            <a:chExt cx="2425142" cy="936370"/>
          </a:xfrm>
        </p:grpSpPr>
        <p:sp>
          <p:nvSpPr>
            <p:cNvPr id="1163" name="Google Shape;1163;p37"/>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164" name="Google Shape;1164;p37"/>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pic>
        <p:nvPicPr>
          <p:cNvPr id="1165" name="Google Shape;1165;p37"/>
          <p:cNvPicPr preferRelativeResize="0"/>
          <p:nvPr/>
        </p:nvPicPr>
        <p:blipFill rotWithShape="1">
          <a:blip r:embed="rId4">
            <a:alphaModFix/>
          </a:blip>
          <a:srcRect b="0" l="0" r="0" t="0"/>
          <a:stretch/>
        </p:blipFill>
        <p:spPr>
          <a:xfrm>
            <a:off x="4992506" y="1398207"/>
            <a:ext cx="2206989" cy="220698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sp>
        <p:nvSpPr>
          <p:cNvPr id="1170" name="Google Shape;1170;p38"/>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Fermez vos livrets, prenez vos ardoises et écrivez-y votre réponse. Choisissez la proposition correcte.</a:t>
            </a:r>
            <a:endParaRPr/>
          </a:p>
        </p:txBody>
      </p:sp>
      <p:sp>
        <p:nvSpPr>
          <p:cNvPr id="1171" name="Google Shape;1171;p38"/>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172" name="Google Shape;1172;p38"/>
          <p:cNvSpPr txBox="1"/>
          <p:nvPr/>
        </p:nvSpPr>
        <p:spPr>
          <a:xfrm>
            <a:off x="1234422" y="1548980"/>
            <a:ext cx="733930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Une barre de fer est transformée en couteau. C’est  une: </a:t>
            </a:r>
            <a:endParaRPr sz="2400">
              <a:solidFill>
                <a:schemeClr val="dk1"/>
              </a:solidFill>
              <a:latin typeface="Calibri"/>
              <a:ea typeface="Calibri"/>
              <a:cs typeface="Calibri"/>
              <a:sym typeface="Calibri"/>
            </a:endParaRPr>
          </a:p>
        </p:txBody>
      </p:sp>
      <p:sp>
        <p:nvSpPr>
          <p:cNvPr id="1173" name="Google Shape;1173;p38"/>
          <p:cNvSpPr/>
          <p:nvPr/>
        </p:nvSpPr>
        <p:spPr>
          <a:xfrm>
            <a:off x="1617496" y="2695621"/>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Transformation</a:t>
            </a:r>
            <a:r>
              <a:rPr b="1" lang="fr-FR" sz="2400">
                <a:solidFill>
                  <a:schemeClr val="dk1"/>
                </a:solidFill>
                <a:latin typeface="Calibri"/>
                <a:ea typeface="Calibri"/>
                <a:cs typeface="Calibri"/>
                <a:sym typeface="Calibri"/>
              </a:rPr>
              <a:t> </a:t>
            </a:r>
            <a:r>
              <a:rPr lang="fr-FR" sz="2400">
                <a:solidFill>
                  <a:schemeClr val="dk1"/>
                </a:solidFill>
                <a:latin typeface="Calibri"/>
                <a:ea typeface="Calibri"/>
                <a:cs typeface="Calibri"/>
                <a:sym typeface="Calibri"/>
              </a:rPr>
              <a:t>physique </a:t>
            </a:r>
            <a:endParaRPr/>
          </a:p>
        </p:txBody>
      </p:sp>
      <p:sp>
        <p:nvSpPr>
          <p:cNvPr id="1174" name="Google Shape;1174;p38"/>
          <p:cNvSpPr/>
          <p:nvPr/>
        </p:nvSpPr>
        <p:spPr>
          <a:xfrm>
            <a:off x="1608500" y="3812597"/>
            <a:ext cx="379924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Transformation chimique</a:t>
            </a:r>
            <a:endParaRPr/>
          </a:p>
        </p:txBody>
      </p:sp>
      <p:sp>
        <p:nvSpPr>
          <p:cNvPr id="1175" name="Google Shape;1175;p38"/>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176" name="Google Shape;1176;p38"/>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177" name="Google Shape;1177;p38"/>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178" name="Google Shape;1178;p3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179" name="Google Shape;1179;p38"/>
          <p:cNvSpPr/>
          <p:nvPr/>
        </p:nvSpPr>
        <p:spPr>
          <a:xfrm>
            <a:off x="1176500" y="26315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80" name="Google Shape;1180;p38"/>
          <p:cNvSpPr/>
          <p:nvPr/>
        </p:nvSpPr>
        <p:spPr>
          <a:xfrm>
            <a:off x="1167257" y="381367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1181" name="Google Shape;1181;p38"/>
          <p:cNvPicPr preferRelativeResize="0"/>
          <p:nvPr/>
        </p:nvPicPr>
        <p:blipFill rotWithShape="1">
          <a:blip r:embed="rId4">
            <a:alphaModFix/>
          </a:blip>
          <a:srcRect b="0" l="0" r="0" t="0"/>
          <a:stretch/>
        </p:blipFill>
        <p:spPr>
          <a:xfrm>
            <a:off x="7549947" y="2037684"/>
            <a:ext cx="3762375" cy="29527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39"/>
          <p:cNvSpPr txBox="1"/>
          <p:nvPr/>
        </p:nvSpPr>
        <p:spPr>
          <a:xfrm>
            <a:off x="950410" y="189199"/>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Il s’agit d’une transformation physique, car le fer a uniquement changé de forme</a:t>
            </a:r>
            <a:endParaRPr/>
          </a:p>
        </p:txBody>
      </p:sp>
      <p:sp>
        <p:nvSpPr>
          <p:cNvPr id="1187" name="Google Shape;1187;p39"/>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donne un feedback adéquat et peut recourir à l’alternance linguistique si nécessaire.</a:t>
            </a:r>
            <a:endParaRPr/>
          </a:p>
        </p:txBody>
      </p:sp>
      <p:sp>
        <p:nvSpPr>
          <p:cNvPr id="1188" name="Google Shape;1188;p39"/>
          <p:cNvSpPr txBox="1"/>
          <p:nvPr/>
        </p:nvSpPr>
        <p:spPr>
          <a:xfrm>
            <a:off x="1234422" y="1548980"/>
            <a:ext cx="769326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Une barre de fer est transformée en couteau. C’est  une: </a:t>
            </a:r>
            <a:endParaRPr sz="2400">
              <a:solidFill>
                <a:schemeClr val="dk1"/>
              </a:solidFill>
              <a:latin typeface="Calibri"/>
              <a:ea typeface="Calibri"/>
              <a:cs typeface="Calibri"/>
              <a:sym typeface="Calibri"/>
            </a:endParaRPr>
          </a:p>
        </p:txBody>
      </p:sp>
      <p:sp>
        <p:nvSpPr>
          <p:cNvPr id="1189" name="Google Shape;1189;p39"/>
          <p:cNvSpPr/>
          <p:nvPr/>
        </p:nvSpPr>
        <p:spPr>
          <a:xfrm>
            <a:off x="1617496" y="2695621"/>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Transformation physique</a:t>
            </a:r>
            <a:r>
              <a:rPr lang="fr-FR" sz="2400">
                <a:solidFill>
                  <a:schemeClr val="dk1"/>
                </a:solidFill>
                <a:latin typeface="Calibri"/>
                <a:ea typeface="Calibri"/>
                <a:cs typeface="Calibri"/>
                <a:sym typeface="Calibri"/>
              </a:rPr>
              <a:t> </a:t>
            </a:r>
            <a:endParaRPr/>
          </a:p>
        </p:txBody>
      </p:sp>
      <p:sp>
        <p:nvSpPr>
          <p:cNvPr id="1190" name="Google Shape;1190;p39"/>
          <p:cNvSpPr/>
          <p:nvPr/>
        </p:nvSpPr>
        <p:spPr>
          <a:xfrm>
            <a:off x="1608500" y="3812597"/>
            <a:ext cx="379924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Transformation chimique</a:t>
            </a:r>
            <a:endParaRPr/>
          </a:p>
        </p:txBody>
      </p:sp>
      <p:sp>
        <p:nvSpPr>
          <p:cNvPr id="1191" name="Google Shape;1191;p39"/>
          <p:cNvSpPr/>
          <p:nvPr/>
        </p:nvSpPr>
        <p:spPr>
          <a:xfrm>
            <a:off x="1176500" y="26315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92" name="Google Shape;1192;p39"/>
          <p:cNvSpPr/>
          <p:nvPr/>
        </p:nvSpPr>
        <p:spPr>
          <a:xfrm>
            <a:off x="1167257" y="381367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1193" name="Google Shape;1193;p39"/>
          <p:cNvPicPr preferRelativeResize="0"/>
          <p:nvPr/>
        </p:nvPicPr>
        <p:blipFill rotWithShape="1">
          <a:blip r:embed="rId3">
            <a:alphaModFix/>
          </a:blip>
          <a:srcRect b="0" l="0" r="0" t="0"/>
          <a:stretch/>
        </p:blipFill>
        <p:spPr>
          <a:xfrm>
            <a:off x="432285" y="2569206"/>
            <a:ext cx="684830" cy="684830"/>
          </a:xfrm>
          <a:prstGeom prst="rect">
            <a:avLst/>
          </a:prstGeom>
          <a:noFill/>
          <a:ln>
            <a:noFill/>
          </a:ln>
        </p:spPr>
      </p:pic>
      <p:pic>
        <p:nvPicPr>
          <p:cNvPr id="1194" name="Google Shape;1194;p39"/>
          <p:cNvPicPr preferRelativeResize="0"/>
          <p:nvPr/>
        </p:nvPicPr>
        <p:blipFill rotWithShape="1">
          <a:blip r:embed="rId4">
            <a:alphaModFix/>
          </a:blip>
          <a:srcRect b="0" l="0" r="0" t="0"/>
          <a:stretch/>
        </p:blipFill>
        <p:spPr>
          <a:xfrm>
            <a:off x="7549947" y="2037684"/>
            <a:ext cx="3762375" cy="2952750"/>
          </a:xfrm>
          <a:prstGeom prst="rect">
            <a:avLst/>
          </a:prstGeom>
          <a:noFill/>
          <a:ln>
            <a:noFill/>
          </a:ln>
        </p:spPr>
      </p:pic>
      <p:pic>
        <p:nvPicPr>
          <p:cNvPr id="1195" name="Google Shape;1195;p39"/>
          <p:cNvPicPr preferRelativeResize="0"/>
          <p:nvPr/>
        </p:nvPicPr>
        <p:blipFill rotWithShape="1">
          <a:blip r:embed="rId5">
            <a:alphaModFix/>
          </a:blip>
          <a:srcRect b="0" l="0" r="0" t="0"/>
          <a:stretch/>
        </p:blipFill>
        <p:spPr>
          <a:xfrm>
            <a:off x="11324203" y="318127"/>
            <a:ext cx="583170" cy="58317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p4"/>
          <p:cNvSpPr txBox="1"/>
          <p:nvPr/>
        </p:nvSpPr>
        <p:spPr>
          <a:xfrm>
            <a:off x="4710684" y="347472"/>
            <a:ext cx="277063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800" u="none" cap="none" strike="noStrike">
                <a:solidFill>
                  <a:srgbClr val="0040C0"/>
                </a:solidFill>
                <a:latin typeface="Calibri"/>
                <a:ea typeface="Calibri"/>
                <a:cs typeface="Calibri"/>
                <a:sym typeface="Calibri"/>
              </a:rPr>
              <a:t>Orientations didactiques</a:t>
            </a:r>
            <a:endParaRPr/>
          </a:p>
        </p:txBody>
      </p:sp>
      <p:sp>
        <p:nvSpPr>
          <p:cNvPr id="724" name="Google Shape;724;p4"/>
          <p:cNvSpPr/>
          <p:nvPr/>
        </p:nvSpPr>
        <p:spPr>
          <a:xfrm>
            <a:off x="584200" y="4119880"/>
            <a:ext cx="2011680" cy="2029968"/>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5" name="Google Shape;725;p4"/>
          <p:cNvSpPr txBox="1"/>
          <p:nvPr/>
        </p:nvSpPr>
        <p:spPr>
          <a:xfrm>
            <a:off x="648535" y="4769104"/>
            <a:ext cx="1728905"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lt1"/>
                </a:solidFill>
                <a:latin typeface="Calibri"/>
                <a:ea typeface="Calibri"/>
                <a:cs typeface="Calibri"/>
                <a:sym typeface="Calibri"/>
              </a:rPr>
              <a:t>Conceptions erronées</a:t>
            </a:r>
            <a:endParaRPr/>
          </a:p>
          <a:p>
            <a:pPr indent="0" lvl="0" marL="0" marR="0" rtl="0" algn="ctr">
              <a:spcBef>
                <a:spcPts val="0"/>
              </a:spcBef>
              <a:spcAft>
                <a:spcPts val="0"/>
              </a:spcAft>
              <a:buNone/>
            </a:pPr>
            <a:r>
              <a:rPr lang="fr-FR" sz="1800">
                <a:solidFill>
                  <a:schemeClr val="lt1"/>
                </a:solidFill>
                <a:latin typeface="Calibri"/>
                <a:ea typeface="Calibri"/>
                <a:cs typeface="Calibri"/>
                <a:sym typeface="Calibri"/>
              </a:rPr>
              <a:t> des élèves</a:t>
            </a:r>
            <a:endParaRPr/>
          </a:p>
        </p:txBody>
      </p:sp>
      <p:sp>
        <p:nvSpPr>
          <p:cNvPr id="726" name="Google Shape;726;p4"/>
          <p:cNvSpPr/>
          <p:nvPr/>
        </p:nvSpPr>
        <p:spPr>
          <a:xfrm>
            <a:off x="2739136" y="4119880"/>
            <a:ext cx="9043416" cy="2029968"/>
          </a:xfrm>
          <a:prstGeom prst="roundRect">
            <a:avLst>
              <a:gd fmla="val 16667" name="adj"/>
            </a:avLst>
          </a:prstGeom>
          <a:no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7" name="Google Shape;727;p4"/>
          <p:cNvSpPr txBox="1"/>
          <p:nvPr/>
        </p:nvSpPr>
        <p:spPr>
          <a:xfrm>
            <a:off x="2894584" y="4044507"/>
            <a:ext cx="8887968" cy="2062103"/>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Les atomes disparaissent ou apparaissent pendant une réaction;</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Les produits existent déjà dans les réactifs;</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Confusion entre transformation chimique et transformation physique: dissoudre, fondre, évaporer, mélanger= réaction chimique;</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Les réactifs se transforment entièrement;</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La couleur ou la température prouvent </a:t>
            </a:r>
            <a:r>
              <a:rPr b="1" lang="fr-FR" sz="1600">
                <a:solidFill>
                  <a:schemeClr val="dk1"/>
                </a:solidFill>
                <a:latin typeface="Calibri"/>
                <a:ea typeface="Calibri"/>
                <a:cs typeface="Calibri"/>
                <a:sym typeface="Calibri"/>
              </a:rPr>
              <a:t>toujours</a:t>
            </a:r>
            <a:r>
              <a:rPr lang="fr-FR" sz="1600">
                <a:solidFill>
                  <a:schemeClr val="dk1"/>
                </a:solidFill>
                <a:latin typeface="Calibri"/>
                <a:ea typeface="Calibri"/>
                <a:cs typeface="Calibri"/>
                <a:sym typeface="Calibri"/>
              </a:rPr>
              <a:t> une réaction chimique : dilution, mélange de peintures,  fusion de la glace, compression rapide d’air, ….</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Une réaction est forcément rapide et visible.</a:t>
            </a:r>
            <a:endParaRPr/>
          </a:p>
        </p:txBody>
      </p:sp>
      <p:sp>
        <p:nvSpPr>
          <p:cNvPr id="728" name="Google Shape;728;p4"/>
          <p:cNvSpPr/>
          <p:nvPr/>
        </p:nvSpPr>
        <p:spPr>
          <a:xfrm>
            <a:off x="568090" y="751391"/>
            <a:ext cx="2011680" cy="3185610"/>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29" name="Google Shape;729;p4"/>
          <p:cNvSpPr txBox="1"/>
          <p:nvPr/>
        </p:nvSpPr>
        <p:spPr>
          <a:xfrm>
            <a:off x="785695" y="2205658"/>
            <a:ext cx="172890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lt1"/>
                </a:solidFill>
                <a:latin typeface="Calibri"/>
                <a:ea typeface="Calibri"/>
                <a:cs typeface="Calibri"/>
                <a:sym typeface="Calibri"/>
              </a:rPr>
              <a:t>Aperçu de la séance</a:t>
            </a:r>
            <a:endParaRPr/>
          </a:p>
        </p:txBody>
      </p:sp>
      <p:sp>
        <p:nvSpPr>
          <p:cNvPr id="730" name="Google Shape;730;p4"/>
          <p:cNvSpPr/>
          <p:nvPr/>
        </p:nvSpPr>
        <p:spPr>
          <a:xfrm>
            <a:off x="2761488" y="751391"/>
            <a:ext cx="8970264" cy="3185610"/>
          </a:xfrm>
          <a:prstGeom prst="roundRect">
            <a:avLst>
              <a:gd fmla="val 16667" name="adj"/>
            </a:avLst>
          </a:prstGeom>
          <a:no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31" name="Google Shape;731;p4"/>
          <p:cNvSpPr txBox="1"/>
          <p:nvPr/>
        </p:nvSpPr>
        <p:spPr>
          <a:xfrm>
            <a:off x="3011932" y="751390"/>
            <a:ext cx="8653272" cy="32932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chemeClr val="dk1"/>
                </a:solidFill>
                <a:latin typeface="Calibri"/>
                <a:ea typeface="Calibri"/>
                <a:cs typeface="Calibri"/>
                <a:sym typeface="Calibri"/>
              </a:rPr>
              <a:t>La tâche principale </a:t>
            </a:r>
            <a:r>
              <a:rPr lang="fr-FR" sz="1600">
                <a:solidFill>
                  <a:schemeClr val="dk1"/>
                </a:solidFill>
                <a:latin typeface="Calibri"/>
                <a:ea typeface="Calibri"/>
                <a:cs typeface="Calibri"/>
                <a:sym typeface="Calibri"/>
              </a:rPr>
              <a:t>de la séance repose sur le savoir-faire suivant : </a:t>
            </a:r>
            <a:r>
              <a:rPr i="1" lang="fr-FR" sz="1600">
                <a:solidFill>
                  <a:schemeClr val="dk1"/>
                </a:solidFill>
                <a:latin typeface="Calibri"/>
                <a:ea typeface="Calibri"/>
                <a:cs typeface="Calibri"/>
                <a:sym typeface="Calibri"/>
              </a:rPr>
              <a:t>distinguer une transformation chimique d’une transformation physique</a:t>
            </a:r>
            <a:r>
              <a:rPr lang="fr-FR" sz="1600">
                <a:solidFill>
                  <a:schemeClr val="dk1"/>
                </a:solidFill>
                <a:latin typeface="Calibri"/>
                <a:ea typeface="Calibri"/>
                <a:cs typeface="Calibri"/>
                <a:sym typeface="Calibri"/>
              </a:rPr>
              <a:t>. Il s’agit </a:t>
            </a:r>
            <a:r>
              <a:rPr b="1" lang="fr-FR" sz="1600">
                <a:solidFill>
                  <a:schemeClr val="dk1"/>
                </a:solidFill>
                <a:latin typeface="Calibri"/>
                <a:ea typeface="Calibri"/>
                <a:cs typeface="Calibri"/>
                <a:sym typeface="Calibri"/>
              </a:rPr>
              <a:t>d’identifier une transformation chimique à partir des observations</a:t>
            </a:r>
            <a:r>
              <a:rPr lang="fr-FR" sz="1600">
                <a:solidFill>
                  <a:schemeClr val="dk1"/>
                </a:solidFill>
                <a:latin typeface="Calibri"/>
                <a:ea typeface="Calibri"/>
                <a:cs typeface="Calibri"/>
                <a:sym typeface="Calibri"/>
              </a:rPr>
              <a:t>. À la fin du primaire, l’élève est supposé avoir acquis les notions de base liées aux transformations physiques et chimiques, en s’appuyant sur des exemples concrets de la vie quotidienne : dissolution, vaporisation, combustion, respiration, formation de rouille, etc.</a:t>
            </a:r>
            <a:endParaRPr/>
          </a:p>
          <a:p>
            <a:pPr indent="0" lvl="0" marL="0" marR="0" rtl="0" algn="l">
              <a:spcBef>
                <a:spcPts val="0"/>
              </a:spcBef>
              <a:spcAft>
                <a:spcPts val="0"/>
              </a:spcAft>
              <a:buNone/>
            </a:pPr>
            <a:r>
              <a:rPr lang="fr-FR" sz="1600">
                <a:solidFill>
                  <a:schemeClr val="dk1"/>
                </a:solidFill>
                <a:latin typeface="Calibri"/>
                <a:ea typeface="Calibri"/>
                <a:cs typeface="Calibri"/>
                <a:sym typeface="Calibri"/>
              </a:rPr>
              <a:t>Ce chapitre s’inscrit, d’une part, dans la continuité des programmes du primaire et, d’autre part, dans la continuité des chapitres précédents qui introduisent la notion d’atome et de molécule. Dans cette séance, l’élève est amené à approfondir ses connaissances pour mieux distinguer une transformation chimique d’une transformation physique.</a:t>
            </a:r>
            <a:endParaRPr/>
          </a:p>
          <a:p>
            <a:pPr indent="0" lvl="0" marL="0" marR="0" rtl="0" algn="l">
              <a:spcBef>
                <a:spcPts val="0"/>
              </a:spcBef>
              <a:spcAft>
                <a:spcPts val="0"/>
              </a:spcAft>
              <a:buNone/>
            </a:pPr>
            <a:r>
              <a:rPr lang="fr-FR" sz="1600">
                <a:solidFill>
                  <a:schemeClr val="dk1"/>
                </a:solidFill>
                <a:latin typeface="Calibri"/>
                <a:ea typeface="Calibri"/>
                <a:cs typeface="Calibri"/>
                <a:sym typeface="Calibri"/>
              </a:rPr>
              <a:t>Les indices évoqués ici (changement de couleur, formation d’un précipité, dégagement d’un gaz) ne sont pas exhaustifs. D’autres indices permettent également d’identifier une transformation chimique : changement de température, apparition d’une odeur, disparition d’un réactif, etc. </a:t>
            </a:r>
            <a:r>
              <a:rPr b="1" lang="fr-FR" sz="1600">
                <a:solidFill>
                  <a:schemeClr val="dk1"/>
                </a:solidFill>
                <a:latin typeface="Calibri"/>
                <a:ea typeface="Calibri"/>
                <a:cs typeface="Calibri"/>
                <a:sym typeface="Calibri"/>
              </a:rPr>
              <a:t>Pour présenter les tâches à réaliser, l’enseignant·e peut effectuer les expériences illustrées dans le livret. </a:t>
            </a:r>
            <a:endParaRPr/>
          </a:p>
        </p:txBody>
      </p:sp>
      <p:pic>
        <p:nvPicPr>
          <p:cNvPr descr="Image générée" id="732" name="Google Shape;732;p4"/>
          <p:cNvPicPr preferRelativeResize="0"/>
          <p:nvPr/>
        </p:nvPicPr>
        <p:blipFill rotWithShape="1">
          <a:blip r:embed="rId3">
            <a:alphaModFix/>
          </a:blip>
          <a:srcRect b="10678" l="0" r="0" t="11064"/>
          <a:stretch/>
        </p:blipFill>
        <p:spPr>
          <a:xfrm>
            <a:off x="22464" y="-400"/>
            <a:ext cx="727815" cy="85435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sp>
        <p:nvSpPr>
          <p:cNvPr id="1200" name="Google Shape;1200;p40"/>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Regardez l’image suivante et choisissez la proposition correcte.</a:t>
            </a:r>
            <a:endParaRPr/>
          </a:p>
        </p:txBody>
      </p:sp>
      <p:sp>
        <p:nvSpPr>
          <p:cNvPr id="1201" name="Google Shape;1201;p40"/>
          <p:cNvSpPr txBox="1"/>
          <p:nvPr/>
        </p:nvSpPr>
        <p:spPr>
          <a:xfrm>
            <a:off x="508000" y="5783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202" name="Google Shape;1202;p40"/>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203" name="Google Shape;1203;p40"/>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204" name="Google Shape;1204;p4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05" name="Google Shape;1205;p4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206" name="Google Shape;1206;p40"/>
          <p:cNvSpPr txBox="1"/>
          <p:nvPr/>
        </p:nvSpPr>
        <p:spPr>
          <a:xfrm>
            <a:off x="1234422" y="1548980"/>
            <a:ext cx="4271643"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chaine en fer a subi une: </a:t>
            </a:r>
            <a:endParaRPr sz="2400">
              <a:solidFill>
                <a:schemeClr val="dk1"/>
              </a:solidFill>
              <a:latin typeface="Calibri"/>
              <a:ea typeface="Calibri"/>
              <a:cs typeface="Calibri"/>
              <a:sym typeface="Calibri"/>
            </a:endParaRPr>
          </a:p>
        </p:txBody>
      </p:sp>
      <p:sp>
        <p:nvSpPr>
          <p:cNvPr id="1207" name="Google Shape;1207;p40"/>
          <p:cNvSpPr/>
          <p:nvPr/>
        </p:nvSpPr>
        <p:spPr>
          <a:xfrm>
            <a:off x="1617496" y="2695621"/>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Transformation physique</a:t>
            </a:r>
            <a:r>
              <a:rPr lang="fr-FR" sz="2400">
                <a:solidFill>
                  <a:schemeClr val="dk1"/>
                </a:solidFill>
                <a:latin typeface="Calibri"/>
                <a:ea typeface="Calibri"/>
                <a:cs typeface="Calibri"/>
                <a:sym typeface="Calibri"/>
              </a:rPr>
              <a:t> </a:t>
            </a:r>
            <a:endParaRPr/>
          </a:p>
        </p:txBody>
      </p:sp>
      <p:sp>
        <p:nvSpPr>
          <p:cNvPr id="1208" name="Google Shape;1208;p40"/>
          <p:cNvSpPr/>
          <p:nvPr/>
        </p:nvSpPr>
        <p:spPr>
          <a:xfrm>
            <a:off x="1608500" y="3812597"/>
            <a:ext cx="379924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Transformation chimique</a:t>
            </a:r>
            <a:endParaRPr/>
          </a:p>
        </p:txBody>
      </p:sp>
      <p:sp>
        <p:nvSpPr>
          <p:cNvPr id="1209" name="Google Shape;1209;p40"/>
          <p:cNvSpPr/>
          <p:nvPr/>
        </p:nvSpPr>
        <p:spPr>
          <a:xfrm>
            <a:off x="1176500" y="26315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10" name="Google Shape;1210;p40"/>
          <p:cNvSpPr/>
          <p:nvPr/>
        </p:nvSpPr>
        <p:spPr>
          <a:xfrm>
            <a:off x="1167257" y="381367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1211" name="Google Shape;1211;p40"/>
          <p:cNvPicPr preferRelativeResize="0"/>
          <p:nvPr/>
        </p:nvPicPr>
        <p:blipFill rotWithShape="1">
          <a:blip r:embed="rId4">
            <a:alphaModFix/>
          </a:blip>
          <a:srcRect b="0" l="0" r="0" t="0"/>
          <a:stretch/>
        </p:blipFill>
        <p:spPr>
          <a:xfrm>
            <a:off x="7408674" y="1528763"/>
            <a:ext cx="3548904" cy="354890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5" name="Shape 1215"/>
        <p:cNvGrpSpPr/>
        <p:nvPr/>
      </p:nvGrpSpPr>
      <p:grpSpPr>
        <a:xfrm>
          <a:off x="0" y="0"/>
          <a:ext cx="0" cy="0"/>
          <a:chOff x="0" y="0"/>
          <a:chExt cx="0" cy="0"/>
        </a:xfrm>
      </p:grpSpPr>
      <p:sp>
        <p:nvSpPr>
          <p:cNvPr id="1216" name="Google Shape;1216;p41"/>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La chaine a changé du couleur et il y a formation d’une nouvelle substance. Il s’agit donc d’une transformation chimique</a:t>
            </a:r>
            <a:endParaRPr/>
          </a:p>
        </p:txBody>
      </p:sp>
      <p:sp>
        <p:nvSpPr>
          <p:cNvPr id="1217" name="Google Shape;1217;p41"/>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donne un feedback adéquat et peut recourir à l’alternance linguistique si nécessaire.</a:t>
            </a:r>
            <a:endParaRPr/>
          </a:p>
        </p:txBody>
      </p:sp>
      <p:sp>
        <p:nvSpPr>
          <p:cNvPr id="1218" name="Google Shape;1218;p41"/>
          <p:cNvSpPr/>
          <p:nvPr/>
        </p:nvSpPr>
        <p:spPr>
          <a:xfrm>
            <a:off x="1617496" y="2695621"/>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Transformation physique</a:t>
            </a:r>
            <a:r>
              <a:rPr lang="fr-FR" sz="2400">
                <a:solidFill>
                  <a:schemeClr val="dk1"/>
                </a:solidFill>
                <a:latin typeface="Calibri"/>
                <a:ea typeface="Calibri"/>
                <a:cs typeface="Calibri"/>
                <a:sym typeface="Calibri"/>
              </a:rPr>
              <a:t> </a:t>
            </a:r>
            <a:endParaRPr/>
          </a:p>
        </p:txBody>
      </p:sp>
      <p:sp>
        <p:nvSpPr>
          <p:cNvPr id="1219" name="Google Shape;1219;p41"/>
          <p:cNvSpPr/>
          <p:nvPr/>
        </p:nvSpPr>
        <p:spPr>
          <a:xfrm>
            <a:off x="1608500" y="3812597"/>
            <a:ext cx="379924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Transformation chimique</a:t>
            </a:r>
            <a:endParaRPr/>
          </a:p>
        </p:txBody>
      </p:sp>
      <p:sp>
        <p:nvSpPr>
          <p:cNvPr id="1220" name="Google Shape;1220;p41"/>
          <p:cNvSpPr/>
          <p:nvPr/>
        </p:nvSpPr>
        <p:spPr>
          <a:xfrm>
            <a:off x="1176500" y="26315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21" name="Google Shape;1221;p41"/>
          <p:cNvSpPr/>
          <p:nvPr/>
        </p:nvSpPr>
        <p:spPr>
          <a:xfrm>
            <a:off x="1167257" y="381367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222" name="Google Shape;1222;p41"/>
          <p:cNvSpPr txBox="1"/>
          <p:nvPr/>
        </p:nvSpPr>
        <p:spPr>
          <a:xfrm>
            <a:off x="1234422" y="1548980"/>
            <a:ext cx="4271643"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chaine en fer a subi une: </a:t>
            </a:r>
            <a:endParaRPr sz="2400">
              <a:solidFill>
                <a:schemeClr val="dk1"/>
              </a:solidFill>
              <a:latin typeface="Calibri"/>
              <a:ea typeface="Calibri"/>
              <a:cs typeface="Calibri"/>
              <a:sym typeface="Calibri"/>
            </a:endParaRPr>
          </a:p>
        </p:txBody>
      </p:sp>
      <p:pic>
        <p:nvPicPr>
          <p:cNvPr id="1223" name="Google Shape;1223;p41"/>
          <p:cNvPicPr preferRelativeResize="0"/>
          <p:nvPr/>
        </p:nvPicPr>
        <p:blipFill rotWithShape="1">
          <a:blip r:embed="rId3">
            <a:alphaModFix/>
          </a:blip>
          <a:srcRect b="0" l="0" r="0" t="0"/>
          <a:stretch/>
        </p:blipFill>
        <p:spPr>
          <a:xfrm>
            <a:off x="7408674" y="1528763"/>
            <a:ext cx="3548904" cy="3548904"/>
          </a:xfrm>
          <a:prstGeom prst="rect">
            <a:avLst/>
          </a:prstGeom>
          <a:noFill/>
          <a:ln>
            <a:noFill/>
          </a:ln>
        </p:spPr>
      </p:pic>
      <p:pic>
        <p:nvPicPr>
          <p:cNvPr id="1224" name="Google Shape;1224;p41"/>
          <p:cNvPicPr preferRelativeResize="0"/>
          <p:nvPr/>
        </p:nvPicPr>
        <p:blipFill rotWithShape="1">
          <a:blip r:embed="rId4">
            <a:alphaModFix/>
          </a:blip>
          <a:srcRect b="0" l="0" r="0" t="0"/>
          <a:stretch/>
        </p:blipFill>
        <p:spPr>
          <a:xfrm>
            <a:off x="11324203" y="318127"/>
            <a:ext cx="583170" cy="583170"/>
          </a:xfrm>
          <a:prstGeom prst="rect">
            <a:avLst/>
          </a:prstGeom>
          <a:noFill/>
          <a:ln>
            <a:noFill/>
          </a:ln>
        </p:spPr>
      </p:pic>
      <p:pic>
        <p:nvPicPr>
          <p:cNvPr descr="Coche avec un remplissage uni" id="1225" name="Google Shape;1225;p41"/>
          <p:cNvPicPr preferRelativeResize="0"/>
          <p:nvPr/>
        </p:nvPicPr>
        <p:blipFill rotWithShape="1">
          <a:blip r:embed="rId5">
            <a:alphaModFix/>
          </a:blip>
          <a:srcRect b="0" l="0" r="0" t="0"/>
          <a:stretch/>
        </p:blipFill>
        <p:spPr>
          <a:xfrm>
            <a:off x="314781" y="3686182"/>
            <a:ext cx="684830" cy="68483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9" name="Shape 1229"/>
        <p:cNvGrpSpPr/>
        <p:nvPr/>
      </p:nvGrpSpPr>
      <p:grpSpPr>
        <a:xfrm>
          <a:off x="0" y="0"/>
          <a:ext cx="0" cy="0"/>
          <a:chOff x="0" y="0"/>
          <a:chExt cx="0" cy="0"/>
        </a:xfrm>
      </p:grpSpPr>
      <p:sp>
        <p:nvSpPr>
          <p:cNvPr id="1230" name="Google Shape;1230;p42"/>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vos ardoises et écrivez-y votre réponse: A ou B.</a:t>
            </a:r>
            <a:endParaRPr/>
          </a:p>
        </p:txBody>
      </p:sp>
      <p:sp>
        <p:nvSpPr>
          <p:cNvPr id="1231" name="Google Shape;1231;p42"/>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232" name="Google Shape;1232;p42"/>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233" name="Google Shape;1233;p42"/>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234" name="Google Shape;1234;p42"/>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35" name="Google Shape;1235;p4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236" name="Google Shape;1236;p42"/>
          <p:cNvSpPr/>
          <p:nvPr/>
        </p:nvSpPr>
        <p:spPr>
          <a:xfrm>
            <a:off x="1617496" y="2695621"/>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Transformation physique</a:t>
            </a:r>
            <a:r>
              <a:rPr lang="fr-FR" sz="2400">
                <a:solidFill>
                  <a:schemeClr val="dk1"/>
                </a:solidFill>
                <a:latin typeface="Calibri"/>
                <a:ea typeface="Calibri"/>
                <a:cs typeface="Calibri"/>
                <a:sym typeface="Calibri"/>
              </a:rPr>
              <a:t> </a:t>
            </a:r>
            <a:endParaRPr/>
          </a:p>
        </p:txBody>
      </p:sp>
      <p:sp>
        <p:nvSpPr>
          <p:cNvPr id="1237" name="Google Shape;1237;p42"/>
          <p:cNvSpPr/>
          <p:nvPr/>
        </p:nvSpPr>
        <p:spPr>
          <a:xfrm>
            <a:off x="1608500" y="3812597"/>
            <a:ext cx="379924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Transformation chimique</a:t>
            </a:r>
            <a:endParaRPr/>
          </a:p>
        </p:txBody>
      </p:sp>
      <p:sp>
        <p:nvSpPr>
          <p:cNvPr id="1238" name="Google Shape;1238;p42"/>
          <p:cNvSpPr/>
          <p:nvPr/>
        </p:nvSpPr>
        <p:spPr>
          <a:xfrm>
            <a:off x="1176500" y="26315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39" name="Google Shape;1239;p42"/>
          <p:cNvSpPr/>
          <p:nvPr/>
        </p:nvSpPr>
        <p:spPr>
          <a:xfrm>
            <a:off x="1167257" y="381367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240" name="Google Shape;1240;p42"/>
          <p:cNvSpPr txBox="1"/>
          <p:nvPr/>
        </p:nvSpPr>
        <p:spPr>
          <a:xfrm>
            <a:off x="1234422" y="1548980"/>
            <a:ext cx="4271643"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 chocolat a subi une: </a:t>
            </a:r>
            <a:endParaRPr sz="2400">
              <a:solidFill>
                <a:schemeClr val="dk1"/>
              </a:solidFill>
              <a:latin typeface="Calibri"/>
              <a:ea typeface="Calibri"/>
              <a:cs typeface="Calibri"/>
              <a:sym typeface="Calibri"/>
            </a:endParaRPr>
          </a:p>
        </p:txBody>
      </p:sp>
      <p:pic>
        <p:nvPicPr>
          <p:cNvPr id="1241" name="Google Shape;1241;p42"/>
          <p:cNvPicPr preferRelativeResize="0"/>
          <p:nvPr/>
        </p:nvPicPr>
        <p:blipFill rotWithShape="1">
          <a:blip r:embed="rId4">
            <a:alphaModFix/>
          </a:blip>
          <a:srcRect b="0" l="0" r="0" t="0"/>
          <a:stretch/>
        </p:blipFill>
        <p:spPr>
          <a:xfrm>
            <a:off x="6889541" y="1548981"/>
            <a:ext cx="4319717" cy="2879812"/>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43"/>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Effectivement . C’est un corps pur car il est composé d’un seul constituant ou d’un seul type de particules.</a:t>
            </a:r>
            <a:endParaRPr/>
          </a:p>
        </p:txBody>
      </p:sp>
      <p:sp>
        <p:nvSpPr>
          <p:cNvPr id="1247" name="Google Shape;1247;p43"/>
          <p:cNvSpPr txBox="1"/>
          <p:nvPr/>
        </p:nvSpPr>
        <p:spPr>
          <a:xfrm>
            <a:off x="239386"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donne un feedback adéquat et peut recourir à l’alternance linguistique si nécessaire.</a:t>
            </a:r>
            <a:endParaRPr/>
          </a:p>
        </p:txBody>
      </p:sp>
      <p:pic>
        <p:nvPicPr>
          <p:cNvPr id="1248" name="Google Shape;1248;p43"/>
          <p:cNvPicPr preferRelativeResize="0"/>
          <p:nvPr/>
        </p:nvPicPr>
        <p:blipFill rotWithShape="1">
          <a:blip r:embed="rId3">
            <a:alphaModFix/>
          </a:blip>
          <a:srcRect b="0" l="0" r="0" t="0"/>
          <a:stretch/>
        </p:blipFill>
        <p:spPr>
          <a:xfrm>
            <a:off x="6889541" y="1548981"/>
            <a:ext cx="4319717" cy="2879812"/>
          </a:xfrm>
          <a:prstGeom prst="rect">
            <a:avLst/>
          </a:prstGeom>
          <a:noFill/>
          <a:ln>
            <a:noFill/>
          </a:ln>
        </p:spPr>
      </p:pic>
      <p:sp>
        <p:nvSpPr>
          <p:cNvPr id="1249" name="Google Shape;1249;p43"/>
          <p:cNvSpPr/>
          <p:nvPr/>
        </p:nvSpPr>
        <p:spPr>
          <a:xfrm>
            <a:off x="1617496" y="2695621"/>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Transformation physique</a:t>
            </a:r>
            <a:r>
              <a:rPr lang="fr-FR" sz="2400">
                <a:solidFill>
                  <a:schemeClr val="dk1"/>
                </a:solidFill>
                <a:latin typeface="Calibri"/>
                <a:ea typeface="Calibri"/>
                <a:cs typeface="Calibri"/>
                <a:sym typeface="Calibri"/>
              </a:rPr>
              <a:t> </a:t>
            </a:r>
            <a:endParaRPr/>
          </a:p>
        </p:txBody>
      </p:sp>
      <p:sp>
        <p:nvSpPr>
          <p:cNvPr id="1250" name="Google Shape;1250;p43"/>
          <p:cNvSpPr/>
          <p:nvPr/>
        </p:nvSpPr>
        <p:spPr>
          <a:xfrm>
            <a:off x="1608500" y="3812597"/>
            <a:ext cx="379924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Transformation chimique</a:t>
            </a:r>
            <a:endParaRPr/>
          </a:p>
        </p:txBody>
      </p:sp>
      <p:sp>
        <p:nvSpPr>
          <p:cNvPr id="1251" name="Google Shape;1251;p43"/>
          <p:cNvSpPr/>
          <p:nvPr/>
        </p:nvSpPr>
        <p:spPr>
          <a:xfrm>
            <a:off x="1176500" y="26315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52" name="Google Shape;1252;p43"/>
          <p:cNvSpPr/>
          <p:nvPr/>
        </p:nvSpPr>
        <p:spPr>
          <a:xfrm>
            <a:off x="1167257" y="381367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253" name="Google Shape;1253;p43"/>
          <p:cNvSpPr txBox="1"/>
          <p:nvPr/>
        </p:nvSpPr>
        <p:spPr>
          <a:xfrm>
            <a:off x="1234422" y="1548980"/>
            <a:ext cx="4271643"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 chocolat a subi une: </a:t>
            </a:r>
            <a:endParaRPr sz="2400">
              <a:solidFill>
                <a:schemeClr val="dk1"/>
              </a:solidFill>
              <a:latin typeface="Calibri"/>
              <a:ea typeface="Calibri"/>
              <a:cs typeface="Calibri"/>
              <a:sym typeface="Calibri"/>
            </a:endParaRPr>
          </a:p>
        </p:txBody>
      </p:sp>
      <p:pic>
        <p:nvPicPr>
          <p:cNvPr descr="Coche avec un remplissage uni" id="1254" name="Google Shape;1254;p43"/>
          <p:cNvPicPr preferRelativeResize="0"/>
          <p:nvPr/>
        </p:nvPicPr>
        <p:blipFill rotWithShape="1">
          <a:blip r:embed="rId4">
            <a:alphaModFix/>
          </a:blip>
          <a:srcRect b="0" l="0" r="0" t="0"/>
          <a:stretch/>
        </p:blipFill>
        <p:spPr>
          <a:xfrm>
            <a:off x="432285" y="2569206"/>
            <a:ext cx="684830" cy="684830"/>
          </a:xfrm>
          <a:prstGeom prst="rect">
            <a:avLst/>
          </a:prstGeom>
          <a:noFill/>
          <a:ln>
            <a:noFill/>
          </a:ln>
        </p:spPr>
      </p:pic>
      <p:pic>
        <p:nvPicPr>
          <p:cNvPr id="1255" name="Google Shape;1255;p43"/>
          <p:cNvPicPr preferRelativeResize="0"/>
          <p:nvPr/>
        </p:nvPicPr>
        <p:blipFill rotWithShape="1">
          <a:blip r:embed="rId5">
            <a:alphaModFix/>
          </a:blip>
          <a:srcRect b="0" l="0" r="0" t="0"/>
          <a:stretch/>
        </p:blipFill>
        <p:spPr>
          <a:xfrm>
            <a:off x="11324203" y="318127"/>
            <a:ext cx="583170" cy="58317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9" name="Shape 1259"/>
        <p:cNvGrpSpPr/>
        <p:nvPr/>
      </p:nvGrpSpPr>
      <p:grpSpPr>
        <a:xfrm>
          <a:off x="0" y="0"/>
          <a:ext cx="0" cy="0"/>
          <a:chOff x="0" y="0"/>
          <a:chExt cx="0" cy="0"/>
        </a:xfrm>
      </p:grpSpPr>
      <p:sp>
        <p:nvSpPr>
          <p:cNvPr id="1260" name="Google Shape;1260;p44"/>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Choisissez les propositions correctes.</a:t>
            </a:r>
            <a:endParaRPr/>
          </a:p>
        </p:txBody>
      </p:sp>
      <p:sp>
        <p:nvSpPr>
          <p:cNvPr id="1261" name="Google Shape;1261;p44"/>
          <p:cNvSpPr txBox="1"/>
          <p:nvPr/>
        </p:nvSpPr>
        <p:spPr>
          <a:xfrm>
            <a:off x="358836" y="5783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grpSp>
        <p:nvGrpSpPr>
          <p:cNvPr id="1262" name="Google Shape;1262;p44"/>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263" name="Google Shape;1263;p4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64" name="Google Shape;1264;p4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265" name="Google Shape;1265;p44"/>
          <p:cNvSpPr txBox="1"/>
          <p:nvPr/>
        </p:nvSpPr>
        <p:spPr>
          <a:xfrm>
            <a:off x="733323" y="1702047"/>
            <a:ext cx="11175999"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Parmi les observations suivantes, lesquelles indiquent une transformation chimique ?</a:t>
            </a:r>
            <a:endParaRPr sz="2400">
              <a:solidFill>
                <a:schemeClr val="dk1"/>
              </a:solidFill>
              <a:latin typeface="Calibri"/>
              <a:ea typeface="Calibri"/>
              <a:cs typeface="Calibri"/>
              <a:sym typeface="Calibri"/>
            </a:endParaRPr>
          </a:p>
        </p:txBody>
      </p:sp>
      <p:sp>
        <p:nvSpPr>
          <p:cNvPr id="1266" name="Google Shape;1266;p44"/>
          <p:cNvSpPr/>
          <p:nvPr/>
        </p:nvSpPr>
        <p:spPr>
          <a:xfrm>
            <a:off x="2168939" y="2766643"/>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Dégagement d’un gaz</a:t>
            </a:r>
            <a:endParaRPr sz="2400">
              <a:solidFill>
                <a:schemeClr val="dk1"/>
              </a:solidFill>
              <a:latin typeface="Calibri"/>
              <a:ea typeface="Calibri"/>
              <a:cs typeface="Calibri"/>
              <a:sym typeface="Calibri"/>
            </a:endParaRPr>
          </a:p>
        </p:txBody>
      </p:sp>
      <p:sp>
        <p:nvSpPr>
          <p:cNvPr id="1267" name="Google Shape;1267;p44"/>
          <p:cNvSpPr/>
          <p:nvPr/>
        </p:nvSpPr>
        <p:spPr>
          <a:xfrm>
            <a:off x="1736939" y="27666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68" name="Google Shape;1268;p44"/>
          <p:cNvSpPr/>
          <p:nvPr/>
        </p:nvSpPr>
        <p:spPr>
          <a:xfrm>
            <a:off x="2168939" y="4547002"/>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Formation d’un précipité</a:t>
            </a:r>
            <a:endParaRPr sz="2400">
              <a:solidFill>
                <a:schemeClr val="dk1"/>
              </a:solidFill>
              <a:latin typeface="Calibri"/>
              <a:ea typeface="Calibri"/>
              <a:cs typeface="Calibri"/>
              <a:sym typeface="Calibri"/>
            </a:endParaRPr>
          </a:p>
        </p:txBody>
      </p:sp>
      <p:sp>
        <p:nvSpPr>
          <p:cNvPr id="1269" name="Google Shape;1269;p44"/>
          <p:cNvSpPr/>
          <p:nvPr/>
        </p:nvSpPr>
        <p:spPr>
          <a:xfrm>
            <a:off x="1736939" y="454700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270" name="Google Shape;1270;p44"/>
          <p:cNvSpPr/>
          <p:nvPr/>
        </p:nvSpPr>
        <p:spPr>
          <a:xfrm>
            <a:off x="2129610" y="3656316"/>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Changement d’état physique</a:t>
            </a:r>
            <a:endParaRPr sz="2400">
              <a:solidFill>
                <a:schemeClr val="dk1"/>
              </a:solidFill>
              <a:latin typeface="Calibri"/>
              <a:ea typeface="Calibri"/>
              <a:cs typeface="Calibri"/>
              <a:sym typeface="Calibri"/>
            </a:endParaRPr>
          </a:p>
        </p:txBody>
      </p:sp>
      <p:sp>
        <p:nvSpPr>
          <p:cNvPr id="1271" name="Google Shape;1271;p44"/>
          <p:cNvSpPr/>
          <p:nvPr/>
        </p:nvSpPr>
        <p:spPr>
          <a:xfrm>
            <a:off x="1736939" y="362524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272" name="Google Shape;1272;p44"/>
          <p:cNvSpPr/>
          <p:nvPr/>
        </p:nvSpPr>
        <p:spPr>
          <a:xfrm>
            <a:off x="2168939" y="5550929"/>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Changement de forme</a:t>
            </a:r>
            <a:endParaRPr sz="2400">
              <a:solidFill>
                <a:schemeClr val="dk1"/>
              </a:solidFill>
              <a:latin typeface="Calibri"/>
              <a:ea typeface="Calibri"/>
              <a:cs typeface="Calibri"/>
              <a:sym typeface="Calibri"/>
            </a:endParaRPr>
          </a:p>
        </p:txBody>
      </p:sp>
      <p:sp>
        <p:nvSpPr>
          <p:cNvPr id="1273" name="Google Shape;1273;p44"/>
          <p:cNvSpPr/>
          <p:nvPr/>
        </p:nvSpPr>
        <p:spPr>
          <a:xfrm>
            <a:off x="1736939" y="555092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D</a:t>
            </a:r>
            <a:endParaRPr/>
          </a:p>
        </p:txBody>
      </p:sp>
      <p:sp>
        <p:nvSpPr>
          <p:cNvPr id="1274" name="Google Shape;1274;p44"/>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8" name="Shape 1278"/>
        <p:cNvGrpSpPr/>
        <p:nvPr/>
      </p:nvGrpSpPr>
      <p:grpSpPr>
        <a:xfrm>
          <a:off x="0" y="0"/>
          <a:ext cx="0" cy="0"/>
          <a:chOff x="0" y="0"/>
          <a:chExt cx="0" cy="0"/>
        </a:xfrm>
      </p:grpSpPr>
      <p:sp>
        <p:nvSpPr>
          <p:cNvPr id="1279" name="Google Shape;1279;p45"/>
          <p:cNvSpPr txBox="1"/>
          <p:nvPr/>
        </p:nvSpPr>
        <p:spPr>
          <a:xfrm>
            <a:off x="774700" y="177800"/>
            <a:ext cx="983234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Un changement d’état physique de la matière ou un changement de forme indique une transformation physique.</a:t>
            </a:r>
            <a:endParaRPr/>
          </a:p>
        </p:txBody>
      </p:sp>
      <p:sp>
        <p:nvSpPr>
          <p:cNvPr id="1280" name="Google Shape;1280;p45"/>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donne un feedback adéquat et peut recourir à l’alternance linguistique si nécessaire.</a:t>
            </a:r>
            <a:endParaRPr/>
          </a:p>
        </p:txBody>
      </p:sp>
      <p:sp>
        <p:nvSpPr>
          <p:cNvPr id="1281" name="Google Shape;1281;p45"/>
          <p:cNvSpPr/>
          <p:nvPr/>
        </p:nvSpPr>
        <p:spPr>
          <a:xfrm>
            <a:off x="2168939" y="2766643"/>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Dégagement d’un gaz</a:t>
            </a:r>
            <a:endParaRPr sz="2400">
              <a:solidFill>
                <a:schemeClr val="dk1"/>
              </a:solidFill>
              <a:latin typeface="Calibri"/>
              <a:ea typeface="Calibri"/>
              <a:cs typeface="Calibri"/>
              <a:sym typeface="Calibri"/>
            </a:endParaRPr>
          </a:p>
        </p:txBody>
      </p:sp>
      <p:sp>
        <p:nvSpPr>
          <p:cNvPr id="1282" name="Google Shape;1282;p45"/>
          <p:cNvSpPr/>
          <p:nvPr/>
        </p:nvSpPr>
        <p:spPr>
          <a:xfrm>
            <a:off x="1736939" y="27666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83" name="Google Shape;1283;p45"/>
          <p:cNvSpPr/>
          <p:nvPr/>
        </p:nvSpPr>
        <p:spPr>
          <a:xfrm>
            <a:off x="2168939" y="4547002"/>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Formation d’un précipité</a:t>
            </a:r>
            <a:endParaRPr sz="2400">
              <a:solidFill>
                <a:schemeClr val="dk1"/>
              </a:solidFill>
              <a:latin typeface="Calibri"/>
              <a:ea typeface="Calibri"/>
              <a:cs typeface="Calibri"/>
              <a:sym typeface="Calibri"/>
            </a:endParaRPr>
          </a:p>
        </p:txBody>
      </p:sp>
      <p:sp>
        <p:nvSpPr>
          <p:cNvPr id="1284" name="Google Shape;1284;p45"/>
          <p:cNvSpPr/>
          <p:nvPr/>
        </p:nvSpPr>
        <p:spPr>
          <a:xfrm>
            <a:off x="1736939" y="4547002"/>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285" name="Google Shape;1285;p45"/>
          <p:cNvSpPr/>
          <p:nvPr/>
        </p:nvSpPr>
        <p:spPr>
          <a:xfrm>
            <a:off x="2129610" y="3656316"/>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Changement d’état physique</a:t>
            </a:r>
            <a:endParaRPr sz="2400">
              <a:solidFill>
                <a:schemeClr val="dk1"/>
              </a:solidFill>
              <a:latin typeface="Calibri"/>
              <a:ea typeface="Calibri"/>
              <a:cs typeface="Calibri"/>
              <a:sym typeface="Calibri"/>
            </a:endParaRPr>
          </a:p>
        </p:txBody>
      </p:sp>
      <p:sp>
        <p:nvSpPr>
          <p:cNvPr id="1286" name="Google Shape;1286;p45"/>
          <p:cNvSpPr/>
          <p:nvPr/>
        </p:nvSpPr>
        <p:spPr>
          <a:xfrm>
            <a:off x="1736939" y="362524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287" name="Google Shape;1287;p45"/>
          <p:cNvSpPr/>
          <p:nvPr/>
        </p:nvSpPr>
        <p:spPr>
          <a:xfrm>
            <a:off x="2168939" y="5550929"/>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Changement de forme</a:t>
            </a:r>
            <a:endParaRPr sz="2400">
              <a:solidFill>
                <a:schemeClr val="dk1"/>
              </a:solidFill>
              <a:latin typeface="Calibri"/>
              <a:ea typeface="Calibri"/>
              <a:cs typeface="Calibri"/>
              <a:sym typeface="Calibri"/>
            </a:endParaRPr>
          </a:p>
        </p:txBody>
      </p:sp>
      <p:sp>
        <p:nvSpPr>
          <p:cNvPr id="1288" name="Google Shape;1288;p45"/>
          <p:cNvSpPr/>
          <p:nvPr/>
        </p:nvSpPr>
        <p:spPr>
          <a:xfrm>
            <a:off x="1736939" y="555092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D</a:t>
            </a:r>
            <a:endParaRPr/>
          </a:p>
        </p:txBody>
      </p:sp>
      <p:sp>
        <p:nvSpPr>
          <p:cNvPr id="1289" name="Google Shape;1289;p45"/>
          <p:cNvSpPr txBox="1"/>
          <p:nvPr/>
        </p:nvSpPr>
        <p:spPr>
          <a:xfrm>
            <a:off x="733323" y="1702047"/>
            <a:ext cx="11175999"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Parmi les observations suivantes, lesquelles indiquent une transformation chimique ?</a:t>
            </a:r>
            <a:endParaRPr sz="2400">
              <a:solidFill>
                <a:schemeClr val="dk1"/>
              </a:solidFill>
              <a:latin typeface="Calibri"/>
              <a:ea typeface="Calibri"/>
              <a:cs typeface="Calibri"/>
              <a:sym typeface="Calibri"/>
            </a:endParaRPr>
          </a:p>
        </p:txBody>
      </p:sp>
      <p:pic>
        <p:nvPicPr>
          <p:cNvPr descr="Coche avec un remplissage uni" id="1290" name="Google Shape;1290;p45"/>
          <p:cNvPicPr preferRelativeResize="0"/>
          <p:nvPr/>
        </p:nvPicPr>
        <p:blipFill rotWithShape="1">
          <a:blip r:embed="rId3">
            <a:alphaModFix/>
          </a:blip>
          <a:srcRect b="0" l="0" r="0" t="0"/>
          <a:stretch/>
        </p:blipFill>
        <p:spPr>
          <a:xfrm>
            <a:off x="836109" y="2670527"/>
            <a:ext cx="684830" cy="684830"/>
          </a:xfrm>
          <a:prstGeom prst="rect">
            <a:avLst/>
          </a:prstGeom>
          <a:noFill/>
          <a:ln>
            <a:noFill/>
          </a:ln>
        </p:spPr>
      </p:pic>
      <p:pic>
        <p:nvPicPr>
          <p:cNvPr descr="Coche avec un remplissage uni" id="1291" name="Google Shape;1291;p45"/>
          <p:cNvPicPr preferRelativeResize="0"/>
          <p:nvPr/>
        </p:nvPicPr>
        <p:blipFill rotWithShape="1">
          <a:blip r:embed="rId3">
            <a:alphaModFix/>
          </a:blip>
          <a:srcRect b="0" l="0" r="0" t="0"/>
          <a:stretch/>
        </p:blipFill>
        <p:spPr>
          <a:xfrm>
            <a:off x="925694" y="4471123"/>
            <a:ext cx="684830" cy="684830"/>
          </a:xfrm>
          <a:prstGeom prst="rect">
            <a:avLst/>
          </a:prstGeom>
          <a:noFill/>
          <a:ln>
            <a:noFill/>
          </a:ln>
        </p:spPr>
      </p:pic>
      <p:pic>
        <p:nvPicPr>
          <p:cNvPr id="1292" name="Google Shape;1292;p45"/>
          <p:cNvPicPr preferRelativeResize="0"/>
          <p:nvPr/>
        </p:nvPicPr>
        <p:blipFill rotWithShape="1">
          <a:blip r:embed="rId4">
            <a:alphaModFix/>
          </a:blip>
          <a:srcRect b="0" l="0" r="0" t="0"/>
          <a:stretch/>
        </p:blipFill>
        <p:spPr>
          <a:xfrm>
            <a:off x="11324203" y="318127"/>
            <a:ext cx="583170" cy="58317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sp>
        <p:nvSpPr>
          <p:cNvPr id="1297" name="Google Shape;1297;p46"/>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Regardez bien ces deux images. Il s’agit d’un morceau de viande qui a été laissé hors réfrigérateur pendant une journée d’été. </a:t>
            </a:r>
            <a:endParaRPr/>
          </a:p>
        </p:txBody>
      </p:sp>
      <p:sp>
        <p:nvSpPr>
          <p:cNvPr id="1298" name="Google Shape;1298;p46"/>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situation  et peut utiliser l’alternance linguistique si besoin.</a:t>
            </a:r>
            <a:endParaRPr/>
          </a:p>
        </p:txBody>
      </p:sp>
      <p:grpSp>
        <p:nvGrpSpPr>
          <p:cNvPr id="1299" name="Google Shape;1299;p46"/>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300" name="Google Shape;1300;p4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301" name="Google Shape;1301;p4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pic>
        <p:nvPicPr>
          <p:cNvPr id="1302" name="Google Shape;1302;p46"/>
          <p:cNvPicPr preferRelativeResize="0"/>
          <p:nvPr/>
        </p:nvPicPr>
        <p:blipFill rotWithShape="1">
          <a:blip r:embed="rId4">
            <a:alphaModFix/>
          </a:blip>
          <a:srcRect b="0" l="0" r="0" t="0"/>
          <a:stretch/>
        </p:blipFill>
        <p:spPr>
          <a:xfrm>
            <a:off x="8145003" y="1779711"/>
            <a:ext cx="2926120" cy="2661179"/>
          </a:xfrm>
          <a:prstGeom prst="rect">
            <a:avLst/>
          </a:prstGeom>
          <a:noFill/>
          <a:ln>
            <a:noFill/>
          </a:ln>
        </p:spPr>
      </p:pic>
      <p:pic>
        <p:nvPicPr>
          <p:cNvPr id="1303" name="Google Shape;1303;p46"/>
          <p:cNvPicPr preferRelativeResize="0"/>
          <p:nvPr/>
        </p:nvPicPr>
        <p:blipFill rotWithShape="1">
          <a:blip r:embed="rId5">
            <a:alphaModFix/>
          </a:blip>
          <a:srcRect b="0" l="0" r="0" t="0"/>
          <a:stretch/>
        </p:blipFill>
        <p:spPr>
          <a:xfrm>
            <a:off x="1120877" y="1779711"/>
            <a:ext cx="2772697" cy="2772697"/>
          </a:xfrm>
          <a:prstGeom prst="rect">
            <a:avLst/>
          </a:prstGeom>
          <a:noFill/>
          <a:ln>
            <a:noFill/>
          </a:ln>
        </p:spPr>
      </p:pic>
      <p:sp>
        <p:nvSpPr>
          <p:cNvPr id="1304" name="Google Shape;1304;p46"/>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
        <p:nvSpPr>
          <p:cNvPr id="1305" name="Google Shape;1305;p46"/>
          <p:cNvSpPr/>
          <p:nvPr/>
        </p:nvSpPr>
        <p:spPr>
          <a:xfrm>
            <a:off x="4316361" y="2872745"/>
            <a:ext cx="3559278" cy="586628"/>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06" name="Google Shape;1306;p46"/>
          <p:cNvSpPr txBox="1"/>
          <p:nvPr/>
        </p:nvSpPr>
        <p:spPr>
          <a:xfrm>
            <a:off x="5234654" y="2287118"/>
            <a:ext cx="232635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Après un jour</a:t>
            </a:r>
            <a:endParaRPr/>
          </a:p>
        </p:txBody>
      </p:sp>
      <p:sp>
        <p:nvSpPr>
          <p:cNvPr id="1307" name="Google Shape;1307;p46"/>
          <p:cNvSpPr txBox="1"/>
          <p:nvPr/>
        </p:nvSpPr>
        <p:spPr>
          <a:xfrm>
            <a:off x="1344049" y="4710770"/>
            <a:ext cx="232635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État initial</a:t>
            </a:r>
            <a:endParaRPr/>
          </a:p>
        </p:txBody>
      </p:sp>
      <p:sp>
        <p:nvSpPr>
          <p:cNvPr id="1308" name="Google Shape;1308;p46"/>
          <p:cNvSpPr txBox="1"/>
          <p:nvPr/>
        </p:nvSpPr>
        <p:spPr>
          <a:xfrm>
            <a:off x="8521601" y="4552408"/>
            <a:ext cx="232635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État final</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2" name="Shape 1312"/>
        <p:cNvGrpSpPr/>
        <p:nvPr/>
      </p:nvGrpSpPr>
      <p:grpSpPr>
        <a:xfrm>
          <a:off x="0" y="0"/>
          <a:ext cx="0" cy="0"/>
          <a:chOff x="0" y="0"/>
          <a:chExt cx="0" cy="0"/>
        </a:xfrm>
      </p:grpSpPr>
      <p:sp>
        <p:nvSpPr>
          <p:cNvPr id="1313" name="Google Shape;1313;p47"/>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Observez bien ces deux images et choisissez la proposition correcte. </a:t>
            </a:r>
            <a:endParaRPr/>
          </a:p>
        </p:txBody>
      </p:sp>
      <p:sp>
        <p:nvSpPr>
          <p:cNvPr id="1314" name="Google Shape;1314;p47"/>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grpSp>
        <p:nvGrpSpPr>
          <p:cNvPr id="1315" name="Google Shape;1315;p47"/>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316" name="Google Shape;1316;p4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317" name="Google Shape;1317;p4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318" name="Google Shape;1318;p47"/>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pic>
        <p:nvPicPr>
          <p:cNvPr id="1319" name="Google Shape;1319;p47"/>
          <p:cNvPicPr preferRelativeResize="0"/>
          <p:nvPr/>
        </p:nvPicPr>
        <p:blipFill rotWithShape="1">
          <a:blip r:embed="rId4">
            <a:alphaModFix/>
          </a:blip>
          <a:srcRect b="0" l="0" r="0" t="0"/>
          <a:stretch/>
        </p:blipFill>
        <p:spPr>
          <a:xfrm>
            <a:off x="7459192" y="1052922"/>
            <a:ext cx="1940447" cy="1764752"/>
          </a:xfrm>
          <a:prstGeom prst="rect">
            <a:avLst/>
          </a:prstGeom>
          <a:noFill/>
          <a:ln>
            <a:noFill/>
          </a:ln>
        </p:spPr>
      </p:pic>
      <p:pic>
        <p:nvPicPr>
          <p:cNvPr id="1320" name="Google Shape;1320;p47"/>
          <p:cNvPicPr preferRelativeResize="0"/>
          <p:nvPr/>
        </p:nvPicPr>
        <p:blipFill rotWithShape="1">
          <a:blip r:embed="rId5">
            <a:alphaModFix/>
          </a:blip>
          <a:srcRect b="0" l="0" r="0" t="0"/>
          <a:stretch/>
        </p:blipFill>
        <p:spPr>
          <a:xfrm>
            <a:off x="2050617" y="1015946"/>
            <a:ext cx="1838705" cy="1838705"/>
          </a:xfrm>
          <a:prstGeom prst="rect">
            <a:avLst/>
          </a:prstGeom>
          <a:noFill/>
          <a:ln>
            <a:noFill/>
          </a:ln>
        </p:spPr>
      </p:pic>
      <p:sp>
        <p:nvSpPr>
          <p:cNvPr id="1321" name="Google Shape;1321;p47"/>
          <p:cNvSpPr/>
          <p:nvPr/>
        </p:nvSpPr>
        <p:spPr>
          <a:xfrm>
            <a:off x="5188154" y="1854301"/>
            <a:ext cx="1287398" cy="389020"/>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22" name="Google Shape;1322;p47"/>
          <p:cNvSpPr txBox="1"/>
          <p:nvPr/>
        </p:nvSpPr>
        <p:spPr>
          <a:xfrm>
            <a:off x="4975122" y="1277785"/>
            <a:ext cx="200842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Après un jour</a:t>
            </a:r>
            <a:endParaRPr/>
          </a:p>
        </p:txBody>
      </p:sp>
      <p:sp>
        <p:nvSpPr>
          <p:cNvPr id="1323" name="Google Shape;1323;p47"/>
          <p:cNvSpPr txBox="1"/>
          <p:nvPr/>
        </p:nvSpPr>
        <p:spPr>
          <a:xfrm>
            <a:off x="2278348" y="2854651"/>
            <a:ext cx="199540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État initial</a:t>
            </a:r>
            <a:endParaRPr/>
          </a:p>
        </p:txBody>
      </p:sp>
      <p:sp>
        <p:nvSpPr>
          <p:cNvPr id="1324" name="Google Shape;1324;p47"/>
          <p:cNvSpPr txBox="1"/>
          <p:nvPr/>
        </p:nvSpPr>
        <p:spPr>
          <a:xfrm>
            <a:off x="7853242" y="2824469"/>
            <a:ext cx="167421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État final</a:t>
            </a:r>
            <a:endParaRPr/>
          </a:p>
        </p:txBody>
      </p:sp>
      <p:sp>
        <p:nvSpPr>
          <p:cNvPr id="1325" name="Google Shape;1325;p47"/>
          <p:cNvSpPr/>
          <p:nvPr/>
        </p:nvSpPr>
        <p:spPr>
          <a:xfrm>
            <a:off x="4037778" y="4024235"/>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Dégagement d’un gaz</a:t>
            </a:r>
            <a:endParaRPr sz="2400">
              <a:solidFill>
                <a:schemeClr val="dk1"/>
              </a:solidFill>
              <a:latin typeface="Calibri"/>
              <a:ea typeface="Calibri"/>
              <a:cs typeface="Calibri"/>
              <a:sym typeface="Calibri"/>
            </a:endParaRPr>
          </a:p>
        </p:txBody>
      </p:sp>
      <p:sp>
        <p:nvSpPr>
          <p:cNvPr id="1326" name="Google Shape;1326;p47"/>
          <p:cNvSpPr/>
          <p:nvPr/>
        </p:nvSpPr>
        <p:spPr>
          <a:xfrm>
            <a:off x="3605778" y="402423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327" name="Google Shape;1327;p47"/>
          <p:cNvSpPr/>
          <p:nvPr/>
        </p:nvSpPr>
        <p:spPr>
          <a:xfrm>
            <a:off x="4037777" y="5804594"/>
            <a:ext cx="529303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Changement de couleur de la viande</a:t>
            </a:r>
            <a:endParaRPr sz="2400">
              <a:solidFill>
                <a:schemeClr val="dk1"/>
              </a:solidFill>
              <a:latin typeface="Calibri"/>
              <a:ea typeface="Calibri"/>
              <a:cs typeface="Calibri"/>
              <a:sym typeface="Calibri"/>
            </a:endParaRPr>
          </a:p>
        </p:txBody>
      </p:sp>
      <p:sp>
        <p:nvSpPr>
          <p:cNvPr id="1328" name="Google Shape;1328;p47"/>
          <p:cNvSpPr/>
          <p:nvPr/>
        </p:nvSpPr>
        <p:spPr>
          <a:xfrm>
            <a:off x="3605778" y="58045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329" name="Google Shape;1329;p47"/>
          <p:cNvSpPr/>
          <p:nvPr/>
        </p:nvSpPr>
        <p:spPr>
          <a:xfrm>
            <a:off x="3998448" y="4913908"/>
            <a:ext cx="552900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Changement d’état physique de la viande</a:t>
            </a:r>
            <a:endParaRPr sz="2400">
              <a:solidFill>
                <a:schemeClr val="dk1"/>
              </a:solidFill>
              <a:latin typeface="Calibri"/>
              <a:ea typeface="Calibri"/>
              <a:cs typeface="Calibri"/>
              <a:sym typeface="Calibri"/>
            </a:endParaRPr>
          </a:p>
        </p:txBody>
      </p:sp>
      <p:sp>
        <p:nvSpPr>
          <p:cNvPr id="1330" name="Google Shape;1330;p47"/>
          <p:cNvSpPr/>
          <p:nvPr/>
        </p:nvSpPr>
        <p:spPr>
          <a:xfrm>
            <a:off x="3605778" y="488284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331" name="Google Shape;1331;p47"/>
          <p:cNvSpPr txBox="1"/>
          <p:nvPr/>
        </p:nvSpPr>
        <p:spPr>
          <a:xfrm>
            <a:off x="3605778" y="3400728"/>
            <a:ext cx="567055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On peut observer le:</a:t>
            </a:r>
            <a:endParaRPr sz="2400">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5" name="Shape 1335"/>
        <p:cNvGrpSpPr/>
        <p:nvPr/>
      </p:nvGrpSpPr>
      <p:grpSpPr>
        <a:xfrm>
          <a:off x="0" y="0"/>
          <a:ext cx="0" cy="0"/>
          <a:chOff x="0" y="0"/>
          <a:chExt cx="0" cy="0"/>
        </a:xfrm>
      </p:grpSpPr>
      <p:sp>
        <p:nvSpPr>
          <p:cNvPr id="1336" name="Google Shape;1336;p48"/>
          <p:cNvSpPr txBox="1"/>
          <p:nvPr/>
        </p:nvSpPr>
        <p:spPr>
          <a:xfrm>
            <a:off x="908050" y="179686"/>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Nous observons que la couleur de la viande, après une journée, est passée du rouge vif au gris-verdâtre. </a:t>
            </a:r>
            <a:endParaRPr/>
          </a:p>
        </p:txBody>
      </p:sp>
      <p:sp>
        <p:nvSpPr>
          <p:cNvPr id="1337" name="Google Shape;1337;p48"/>
          <p:cNvSpPr txBox="1"/>
          <p:nvPr/>
        </p:nvSpPr>
        <p:spPr>
          <a:xfrm>
            <a:off x="508000" y="59018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attire l’attention des élèves sur le fait que, même si l’odeur de la viande change, cela ne peut pas être observé directement. </a:t>
            </a:r>
            <a:endParaRPr/>
          </a:p>
        </p:txBody>
      </p:sp>
      <p:pic>
        <p:nvPicPr>
          <p:cNvPr id="1338" name="Google Shape;1338;p48"/>
          <p:cNvPicPr preferRelativeResize="0"/>
          <p:nvPr/>
        </p:nvPicPr>
        <p:blipFill rotWithShape="1">
          <a:blip r:embed="rId3">
            <a:alphaModFix/>
          </a:blip>
          <a:srcRect b="0" l="0" r="0" t="0"/>
          <a:stretch/>
        </p:blipFill>
        <p:spPr>
          <a:xfrm>
            <a:off x="7459192" y="1052922"/>
            <a:ext cx="1940447" cy="1764752"/>
          </a:xfrm>
          <a:prstGeom prst="rect">
            <a:avLst/>
          </a:prstGeom>
          <a:noFill/>
          <a:ln>
            <a:noFill/>
          </a:ln>
        </p:spPr>
      </p:pic>
      <p:pic>
        <p:nvPicPr>
          <p:cNvPr id="1339" name="Google Shape;1339;p48"/>
          <p:cNvPicPr preferRelativeResize="0"/>
          <p:nvPr/>
        </p:nvPicPr>
        <p:blipFill rotWithShape="1">
          <a:blip r:embed="rId4">
            <a:alphaModFix/>
          </a:blip>
          <a:srcRect b="0" l="0" r="0" t="0"/>
          <a:stretch/>
        </p:blipFill>
        <p:spPr>
          <a:xfrm>
            <a:off x="2050617" y="1015946"/>
            <a:ext cx="1838705" cy="1838705"/>
          </a:xfrm>
          <a:prstGeom prst="rect">
            <a:avLst/>
          </a:prstGeom>
          <a:noFill/>
          <a:ln>
            <a:noFill/>
          </a:ln>
        </p:spPr>
      </p:pic>
      <p:sp>
        <p:nvSpPr>
          <p:cNvPr id="1340" name="Google Shape;1340;p48"/>
          <p:cNvSpPr/>
          <p:nvPr/>
        </p:nvSpPr>
        <p:spPr>
          <a:xfrm>
            <a:off x="5188154" y="1854301"/>
            <a:ext cx="1287398" cy="389020"/>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41" name="Google Shape;1341;p48"/>
          <p:cNvSpPr txBox="1"/>
          <p:nvPr/>
        </p:nvSpPr>
        <p:spPr>
          <a:xfrm>
            <a:off x="4975122" y="1277785"/>
            <a:ext cx="200842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Après un jour</a:t>
            </a:r>
            <a:endParaRPr/>
          </a:p>
        </p:txBody>
      </p:sp>
      <p:sp>
        <p:nvSpPr>
          <p:cNvPr id="1342" name="Google Shape;1342;p48"/>
          <p:cNvSpPr txBox="1"/>
          <p:nvPr/>
        </p:nvSpPr>
        <p:spPr>
          <a:xfrm>
            <a:off x="2278348" y="2854651"/>
            <a:ext cx="199540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État initial</a:t>
            </a:r>
            <a:endParaRPr/>
          </a:p>
        </p:txBody>
      </p:sp>
      <p:sp>
        <p:nvSpPr>
          <p:cNvPr id="1343" name="Google Shape;1343;p48"/>
          <p:cNvSpPr txBox="1"/>
          <p:nvPr/>
        </p:nvSpPr>
        <p:spPr>
          <a:xfrm>
            <a:off x="7853242" y="2824469"/>
            <a:ext cx="167421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État final</a:t>
            </a:r>
            <a:endParaRPr/>
          </a:p>
        </p:txBody>
      </p:sp>
      <p:sp>
        <p:nvSpPr>
          <p:cNvPr id="1344" name="Google Shape;1344;p48"/>
          <p:cNvSpPr txBox="1"/>
          <p:nvPr/>
        </p:nvSpPr>
        <p:spPr>
          <a:xfrm>
            <a:off x="3605778" y="3400728"/>
            <a:ext cx="567055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On peut observer le:</a:t>
            </a:r>
            <a:endParaRPr sz="2400">
              <a:solidFill>
                <a:schemeClr val="dk1"/>
              </a:solidFill>
              <a:latin typeface="Calibri"/>
              <a:ea typeface="Calibri"/>
              <a:cs typeface="Calibri"/>
              <a:sym typeface="Calibri"/>
            </a:endParaRPr>
          </a:p>
        </p:txBody>
      </p:sp>
      <p:sp>
        <p:nvSpPr>
          <p:cNvPr id="1345" name="Google Shape;1345;p48"/>
          <p:cNvSpPr/>
          <p:nvPr/>
        </p:nvSpPr>
        <p:spPr>
          <a:xfrm>
            <a:off x="4037778" y="4024235"/>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Dégagement d’un gaz</a:t>
            </a:r>
            <a:endParaRPr sz="2400">
              <a:solidFill>
                <a:schemeClr val="dk1"/>
              </a:solidFill>
              <a:latin typeface="Calibri"/>
              <a:ea typeface="Calibri"/>
              <a:cs typeface="Calibri"/>
              <a:sym typeface="Calibri"/>
            </a:endParaRPr>
          </a:p>
        </p:txBody>
      </p:sp>
      <p:sp>
        <p:nvSpPr>
          <p:cNvPr id="1346" name="Google Shape;1346;p48"/>
          <p:cNvSpPr/>
          <p:nvPr/>
        </p:nvSpPr>
        <p:spPr>
          <a:xfrm>
            <a:off x="3605778" y="402423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347" name="Google Shape;1347;p48"/>
          <p:cNvSpPr/>
          <p:nvPr/>
        </p:nvSpPr>
        <p:spPr>
          <a:xfrm>
            <a:off x="4037777" y="5804594"/>
            <a:ext cx="529303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Changement de couleur de la viande</a:t>
            </a:r>
            <a:endParaRPr sz="2400">
              <a:solidFill>
                <a:schemeClr val="dk1"/>
              </a:solidFill>
              <a:latin typeface="Calibri"/>
              <a:ea typeface="Calibri"/>
              <a:cs typeface="Calibri"/>
              <a:sym typeface="Calibri"/>
            </a:endParaRPr>
          </a:p>
        </p:txBody>
      </p:sp>
      <p:sp>
        <p:nvSpPr>
          <p:cNvPr id="1348" name="Google Shape;1348;p48"/>
          <p:cNvSpPr/>
          <p:nvPr/>
        </p:nvSpPr>
        <p:spPr>
          <a:xfrm>
            <a:off x="3605778" y="58045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349" name="Google Shape;1349;p48"/>
          <p:cNvSpPr/>
          <p:nvPr/>
        </p:nvSpPr>
        <p:spPr>
          <a:xfrm>
            <a:off x="3998448" y="4913908"/>
            <a:ext cx="552900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Changement d’état physique de la viande</a:t>
            </a:r>
            <a:endParaRPr sz="2400">
              <a:solidFill>
                <a:schemeClr val="dk1"/>
              </a:solidFill>
              <a:latin typeface="Calibri"/>
              <a:ea typeface="Calibri"/>
              <a:cs typeface="Calibri"/>
              <a:sym typeface="Calibri"/>
            </a:endParaRPr>
          </a:p>
        </p:txBody>
      </p:sp>
      <p:sp>
        <p:nvSpPr>
          <p:cNvPr id="1350" name="Google Shape;1350;p48"/>
          <p:cNvSpPr/>
          <p:nvPr/>
        </p:nvSpPr>
        <p:spPr>
          <a:xfrm>
            <a:off x="3605778" y="488284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descr="Coche avec un remplissage uni" id="1351" name="Google Shape;1351;p48"/>
          <p:cNvPicPr preferRelativeResize="0"/>
          <p:nvPr/>
        </p:nvPicPr>
        <p:blipFill rotWithShape="1">
          <a:blip r:embed="rId5">
            <a:alphaModFix/>
          </a:blip>
          <a:srcRect b="0" l="0" r="0" t="0"/>
          <a:stretch/>
        </p:blipFill>
        <p:spPr>
          <a:xfrm>
            <a:off x="2861188" y="5677641"/>
            <a:ext cx="684830" cy="684830"/>
          </a:xfrm>
          <a:prstGeom prst="rect">
            <a:avLst/>
          </a:prstGeom>
          <a:noFill/>
          <a:ln>
            <a:noFill/>
          </a:ln>
        </p:spPr>
      </p:pic>
      <p:pic>
        <p:nvPicPr>
          <p:cNvPr id="1352" name="Google Shape;1352;p48"/>
          <p:cNvPicPr preferRelativeResize="0"/>
          <p:nvPr/>
        </p:nvPicPr>
        <p:blipFill rotWithShape="1">
          <a:blip r:embed="rId6">
            <a:alphaModFix/>
          </a:blip>
          <a:srcRect b="0" l="0" r="0" t="0"/>
          <a:stretch/>
        </p:blipFill>
        <p:spPr>
          <a:xfrm>
            <a:off x="11324203" y="318127"/>
            <a:ext cx="583170" cy="58317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6" name="Shape 1356"/>
        <p:cNvGrpSpPr/>
        <p:nvPr/>
      </p:nvGrpSpPr>
      <p:grpSpPr>
        <a:xfrm>
          <a:off x="0" y="0"/>
          <a:ext cx="0" cy="0"/>
          <a:chOff x="0" y="0"/>
          <a:chExt cx="0" cy="0"/>
        </a:xfrm>
      </p:grpSpPr>
      <p:sp>
        <p:nvSpPr>
          <p:cNvPr id="1357" name="Google Shape;1357;p49"/>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Répondez par vrai ou faux.</a:t>
            </a:r>
            <a:endParaRPr/>
          </a:p>
        </p:txBody>
      </p:sp>
      <p:sp>
        <p:nvSpPr>
          <p:cNvPr id="1358" name="Google Shape;1358;p49"/>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i="1" sz="1400">
              <a:solidFill>
                <a:srgbClr val="A5A5A5"/>
              </a:solidFill>
              <a:latin typeface="Calibri"/>
              <a:ea typeface="Calibri"/>
              <a:cs typeface="Calibri"/>
              <a:sym typeface="Calibri"/>
            </a:endParaRPr>
          </a:p>
        </p:txBody>
      </p:sp>
      <p:grpSp>
        <p:nvGrpSpPr>
          <p:cNvPr id="1359" name="Google Shape;1359;p49"/>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360" name="Google Shape;1360;p4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361" name="Google Shape;1361;p4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362" name="Google Shape;1362;p49"/>
          <p:cNvSpPr txBox="1"/>
          <p:nvPr/>
        </p:nvSpPr>
        <p:spPr>
          <a:xfrm>
            <a:off x="561212" y="604975"/>
            <a:ext cx="950701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fr-FR" sz="1800">
                <a:solidFill>
                  <a:srgbClr val="A5A5A5"/>
                </a:solidFill>
                <a:latin typeface="Calibri"/>
                <a:ea typeface="Calibri"/>
                <a:cs typeface="Calibri"/>
                <a:sym typeface="Calibri"/>
              </a:rPr>
              <a:t>L'enseignant.e désigne au hasard des élèves pour répondre à la question.</a:t>
            </a:r>
            <a:endParaRPr/>
          </a:p>
        </p:txBody>
      </p:sp>
      <p:sp>
        <p:nvSpPr>
          <p:cNvPr id="1363" name="Google Shape;1363;p49"/>
          <p:cNvSpPr/>
          <p:nvPr/>
        </p:nvSpPr>
        <p:spPr>
          <a:xfrm>
            <a:off x="2545438" y="3777052"/>
            <a:ext cx="112421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1364" name="Google Shape;1364;p49"/>
          <p:cNvSpPr/>
          <p:nvPr/>
        </p:nvSpPr>
        <p:spPr>
          <a:xfrm>
            <a:off x="8188502" y="3688679"/>
            <a:ext cx="138050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Faux</a:t>
            </a:r>
            <a:endParaRPr/>
          </a:p>
        </p:txBody>
      </p:sp>
      <p:sp>
        <p:nvSpPr>
          <p:cNvPr id="1365" name="Google Shape;1365;p49"/>
          <p:cNvSpPr/>
          <p:nvPr/>
        </p:nvSpPr>
        <p:spPr>
          <a:xfrm>
            <a:off x="2104442" y="371302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366" name="Google Shape;1366;p49"/>
          <p:cNvSpPr/>
          <p:nvPr/>
        </p:nvSpPr>
        <p:spPr>
          <a:xfrm>
            <a:off x="7747259" y="368975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367" name="Google Shape;1367;p49"/>
          <p:cNvSpPr txBox="1"/>
          <p:nvPr/>
        </p:nvSpPr>
        <p:spPr>
          <a:xfrm>
            <a:off x="882682" y="2542038"/>
            <a:ext cx="1042663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 changement de couleur de la viande indique une transformation physique. </a:t>
            </a:r>
            <a:endParaRPr sz="2400">
              <a:solidFill>
                <a:schemeClr val="dk1"/>
              </a:solidFill>
              <a:latin typeface="Calibri"/>
              <a:ea typeface="Calibri"/>
              <a:cs typeface="Calibri"/>
              <a:sym typeface="Calibri"/>
            </a:endParaRPr>
          </a:p>
        </p:txBody>
      </p:sp>
      <p:sp>
        <p:nvSpPr>
          <p:cNvPr id="1368" name="Google Shape;1368;p49"/>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36" name="Shape 736"/>
        <p:cNvGrpSpPr/>
        <p:nvPr/>
      </p:nvGrpSpPr>
      <p:grpSpPr>
        <a:xfrm>
          <a:off x="0" y="0"/>
          <a:ext cx="0" cy="0"/>
          <a:chOff x="0" y="0"/>
          <a:chExt cx="0" cy="0"/>
        </a:xfrm>
      </p:grpSpPr>
      <p:sp>
        <p:nvSpPr>
          <p:cNvPr id="737" name="Google Shape;737;p5"/>
          <p:cNvSpPr/>
          <p:nvPr/>
        </p:nvSpPr>
        <p:spPr>
          <a:xfrm>
            <a:off x="948074" y="165260"/>
            <a:ext cx="7935199"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Repérage dans le chapitre</a:t>
            </a:r>
            <a:endParaRPr/>
          </a:p>
        </p:txBody>
      </p:sp>
      <p:pic>
        <p:nvPicPr>
          <p:cNvPr descr="Image générée" id="738" name="Google Shape;738;p5"/>
          <p:cNvPicPr preferRelativeResize="0"/>
          <p:nvPr/>
        </p:nvPicPr>
        <p:blipFill rotWithShape="1">
          <a:blip r:embed="rId3">
            <a:alphaModFix/>
          </a:blip>
          <a:srcRect b="10678" l="0" r="0" t="11064"/>
          <a:stretch/>
        </p:blipFill>
        <p:spPr>
          <a:xfrm>
            <a:off x="220259" y="30481"/>
            <a:ext cx="727815" cy="854359"/>
          </a:xfrm>
          <a:prstGeom prst="rect">
            <a:avLst/>
          </a:prstGeom>
          <a:noFill/>
          <a:ln>
            <a:noFill/>
          </a:ln>
        </p:spPr>
      </p:pic>
      <p:grpSp>
        <p:nvGrpSpPr>
          <p:cNvPr id="739" name="Google Shape;739;p5"/>
          <p:cNvGrpSpPr/>
          <p:nvPr/>
        </p:nvGrpSpPr>
        <p:grpSpPr>
          <a:xfrm>
            <a:off x="989864" y="2215186"/>
            <a:ext cx="10513793" cy="3224894"/>
            <a:chOff x="948074" y="1233810"/>
            <a:chExt cx="10513793" cy="3544831"/>
          </a:xfrm>
        </p:grpSpPr>
        <p:sp>
          <p:nvSpPr>
            <p:cNvPr id="740" name="Google Shape;740;p5"/>
            <p:cNvSpPr/>
            <p:nvPr/>
          </p:nvSpPr>
          <p:spPr>
            <a:xfrm>
              <a:off x="948074" y="1233810"/>
              <a:ext cx="10440000" cy="972000"/>
            </a:xfrm>
            <a:prstGeom prst="roundRect">
              <a:avLst>
                <a:gd fmla="val 16667" name="adj"/>
              </a:avLst>
            </a:prstGeom>
            <a:noFill/>
            <a:ln cap="flat" cmpd="sng" w="38100">
              <a:solidFill>
                <a:srgbClr val="0C4132"/>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1" name="Google Shape;741;p5"/>
            <p:cNvSpPr txBox="1"/>
            <p:nvPr/>
          </p:nvSpPr>
          <p:spPr>
            <a:xfrm>
              <a:off x="2531227" y="1521947"/>
              <a:ext cx="8930640" cy="43980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lt1"/>
                  </a:solidFill>
                  <a:latin typeface="Calibri"/>
                  <a:ea typeface="Calibri"/>
                  <a:cs typeface="Calibri"/>
                  <a:sym typeface="Calibri"/>
                </a:rPr>
                <a:t>Identifier une transformation chimique à partir des observations.</a:t>
              </a:r>
              <a:endParaRPr/>
            </a:p>
          </p:txBody>
        </p:sp>
        <p:sp>
          <p:nvSpPr>
            <p:cNvPr id="742" name="Google Shape;742;p5"/>
            <p:cNvSpPr txBox="1"/>
            <p:nvPr/>
          </p:nvSpPr>
          <p:spPr>
            <a:xfrm>
              <a:off x="2531226" y="2582200"/>
              <a:ext cx="7719197" cy="405973"/>
            </a:xfrm>
            <a:prstGeom prst="rect">
              <a:avLst/>
            </a:prstGeom>
            <a:solidFill>
              <a:srgbClr val="D8D8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A5A5A5"/>
                  </a:solidFill>
                  <a:latin typeface="Calibri"/>
                  <a:ea typeface="Calibri"/>
                  <a:cs typeface="Calibri"/>
                  <a:sym typeface="Calibri"/>
                </a:rPr>
                <a:t>Identifier les réactifs et les produits dans une transformation chimique.</a:t>
              </a:r>
              <a:endParaRPr/>
            </a:p>
          </p:txBody>
        </p:sp>
        <p:sp>
          <p:nvSpPr>
            <p:cNvPr id="743" name="Google Shape;743;p5"/>
            <p:cNvSpPr txBox="1"/>
            <p:nvPr/>
          </p:nvSpPr>
          <p:spPr>
            <a:xfrm>
              <a:off x="1758818" y="3410200"/>
              <a:ext cx="8129972" cy="439804"/>
            </a:xfrm>
            <a:prstGeom prst="rect">
              <a:avLst/>
            </a:prstGeom>
            <a:noFill/>
            <a:ln>
              <a:noFill/>
            </a:ln>
          </p:spPr>
          <p:txBody>
            <a:bodyPr anchorCtr="0" anchor="ctr" bIns="34250" lIns="68550" spcFirstLastPara="1" rIns="68550" wrap="square" tIns="34250">
              <a:noAutofit/>
            </a:bodyPr>
            <a:lstStyle/>
            <a:p>
              <a:pPr indent="0" lvl="0" marL="0" marR="0" rtl="0" algn="ctr">
                <a:spcBef>
                  <a:spcPts val="0"/>
                </a:spcBef>
                <a:spcAft>
                  <a:spcPts val="0"/>
                </a:spcAft>
                <a:buNone/>
              </a:pPr>
              <a:r>
                <a:rPr lang="fr-FR" sz="1800">
                  <a:solidFill>
                    <a:srgbClr val="A5A5A5"/>
                  </a:solidFill>
                  <a:latin typeface="Calibri"/>
                  <a:ea typeface="Calibri"/>
                  <a:cs typeface="Calibri"/>
                  <a:sym typeface="Calibri"/>
                </a:rPr>
                <a:t>Expliquer la conservation de la masse lors d’une réaction chimique.</a:t>
              </a:r>
              <a:endParaRPr/>
            </a:p>
          </p:txBody>
        </p:sp>
        <p:sp>
          <p:nvSpPr>
            <p:cNvPr id="744" name="Google Shape;744;p5"/>
            <p:cNvSpPr txBox="1"/>
            <p:nvPr/>
          </p:nvSpPr>
          <p:spPr>
            <a:xfrm>
              <a:off x="2604393" y="4372668"/>
              <a:ext cx="7487920" cy="405973"/>
            </a:xfrm>
            <a:prstGeom prst="rect">
              <a:avLst/>
            </a:prstGeom>
            <a:solidFill>
              <a:srgbClr val="D8D8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A5A5A5"/>
                  </a:solidFill>
                  <a:latin typeface="Calibri"/>
                  <a:ea typeface="Calibri"/>
                  <a:cs typeface="Calibri"/>
                  <a:sym typeface="Calibri"/>
                </a:rPr>
                <a:t>Écrire des équations chimiques équilibrées.</a:t>
              </a:r>
              <a:endParaRPr/>
            </a:p>
          </p:txBody>
        </p:sp>
      </p:grpSp>
      <p:sp>
        <p:nvSpPr>
          <p:cNvPr id="745" name="Google Shape;745;p5"/>
          <p:cNvSpPr/>
          <p:nvPr/>
        </p:nvSpPr>
        <p:spPr>
          <a:xfrm>
            <a:off x="136187" y="1158318"/>
            <a:ext cx="11210097" cy="689937"/>
          </a:xfrm>
          <a:prstGeom prst="rect">
            <a:avLst/>
          </a:prstGeom>
          <a:solidFill>
            <a:schemeClr val="accent4"/>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800">
                <a:solidFill>
                  <a:schemeClr val="lt1"/>
                </a:solidFill>
                <a:latin typeface="Calibri"/>
                <a:ea typeface="Calibri"/>
                <a:cs typeface="Calibri"/>
                <a:sym typeface="Calibri"/>
              </a:rPr>
              <a:t>Chapitre 3 : La transformation chimique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2" name="Shape 1372"/>
        <p:cNvGrpSpPr/>
        <p:nvPr/>
      </p:nvGrpSpPr>
      <p:grpSpPr>
        <a:xfrm>
          <a:off x="0" y="0"/>
          <a:ext cx="0" cy="0"/>
          <a:chOff x="0" y="0"/>
          <a:chExt cx="0" cy="0"/>
        </a:xfrm>
      </p:grpSpPr>
      <p:sp>
        <p:nvSpPr>
          <p:cNvPr id="1373" name="Google Shape;1373;p50"/>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changement de couleur est un indice d’une transformation chimique.</a:t>
            </a:r>
            <a:endParaRPr/>
          </a:p>
        </p:txBody>
      </p:sp>
      <p:sp>
        <p:nvSpPr>
          <p:cNvPr id="1374" name="Google Shape;1374;p50"/>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choisit au hasard quelques élèves pour répondre oralement et compléter l’espace en pointillés.</a:t>
            </a:r>
            <a:endParaRPr/>
          </a:p>
        </p:txBody>
      </p:sp>
      <p:sp>
        <p:nvSpPr>
          <p:cNvPr id="1375" name="Google Shape;1375;p50"/>
          <p:cNvSpPr/>
          <p:nvPr/>
        </p:nvSpPr>
        <p:spPr>
          <a:xfrm>
            <a:off x="2545438" y="3777052"/>
            <a:ext cx="112421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1376" name="Google Shape;1376;p50"/>
          <p:cNvSpPr/>
          <p:nvPr/>
        </p:nvSpPr>
        <p:spPr>
          <a:xfrm>
            <a:off x="8188502" y="3688679"/>
            <a:ext cx="138050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Faux</a:t>
            </a:r>
            <a:endParaRPr/>
          </a:p>
        </p:txBody>
      </p:sp>
      <p:sp>
        <p:nvSpPr>
          <p:cNvPr id="1377" name="Google Shape;1377;p50"/>
          <p:cNvSpPr/>
          <p:nvPr/>
        </p:nvSpPr>
        <p:spPr>
          <a:xfrm>
            <a:off x="2104442" y="371302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378" name="Google Shape;1378;p50"/>
          <p:cNvSpPr/>
          <p:nvPr/>
        </p:nvSpPr>
        <p:spPr>
          <a:xfrm>
            <a:off x="7747259" y="368975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379" name="Google Shape;1379;p50"/>
          <p:cNvSpPr txBox="1"/>
          <p:nvPr/>
        </p:nvSpPr>
        <p:spPr>
          <a:xfrm>
            <a:off x="882682" y="2542038"/>
            <a:ext cx="1042663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 changement de couleur de la viande indique une transformation physique. </a:t>
            </a:r>
            <a:endParaRPr sz="2400">
              <a:solidFill>
                <a:schemeClr val="dk1"/>
              </a:solidFill>
              <a:latin typeface="Calibri"/>
              <a:ea typeface="Calibri"/>
              <a:cs typeface="Calibri"/>
              <a:sym typeface="Calibri"/>
            </a:endParaRPr>
          </a:p>
        </p:txBody>
      </p:sp>
      <p:pic>
        <p:nvPicPr>
          <p:cNvPr descr="Coche avec un remplissage uni" id="1380" name="Google Shape;1380;p50"/>
          <p:cNvPicPr preferRelativeResize="0"/>
          <p:nvPr/>
        </p:nvPicPr>
        <p:blipFill rotWithShape="1">
          <a:blip r:embed="rId3">
            <a:alphaModFix/>
          </a:blip>
          <a:srcRect b="0" l="0" r="0" t="0"/>
          <a:stretch/>
        </p:blipFill>
        <p:spPr>
          <a:xfrm>
            <a:off x="6961240" y="3562264"/>
            <a:ext cx="684830" cy="684830"/>
          </a:xfrm>
          <a:prstGeom prst="rect">
            <a:avLst/>
          </a:prstGeom>
          <a:noFill/>
          <a:ln>
            <a:noFill/>
          </a:ln>
        </p:spPr>
      </p:pic>
      <p:pic>
        <p:nvPicPr>
          <p:cNvPr id="1381" name="Google Shape;1381;p50"/>
          <p:cNvPicPr preferRelativeResize="0"/>
          <p:nvPr/>
        </p:nvPicPr>
        <p:blipFill rotWithShape="1">
          <a:blip r:embed="rId4">
            <a:alphaModFix/>
          </a:blip>
          <a:srcRect b="0" l="0" r="0" t="0"/>
          <a:stretch/>
        </p:blipFill>
        <p:spPr>
          <a:xfrm>
            <a:off x="11324203" y="318127"/>
            <a:ext cx="583170" cy="58317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96296"/>
            </a:gs>
            <a:gs pos="23000">
              <a:srgbClr val="196296"/>
            </a:gs>
            <a:gs pos="45000">
              <a:schemeClr val="lt1"/>
            </a:gs>
            <a:gs pos="69000">
              <a:srgbClr val="15537E"/>
            </a:gs>
            <a:gs pos="97000">
              <a:srgbClr val="144D76"/>
            </a:gs>
            <a:gs pos="100000">
              <a:srgbClr val="144D76"/>
            </a:gs>
          </a:gsLst>
          <a:path path="circle">
            <a:fillToRect b="50%" l="50%" r="50%" t="50%"/>
          </a:path>
          <a:tileRect/>
        </a:gradFill>
      </p:bgPr>
    </p:bg>
    <p:spTree>
      <p:nvGrpSpPr>
        <p:cNvPr id="1385" name="Shape 1385"/>
        <p:cNvGrpSpPr/>
        <p:nvPr/>
      </p:nvGrpSpPr>
      <p:grpSpPr>
        <a:xfrm>
          <a:off x="0" y="0"/>
          <a:ext cx="0" cy="0"/>
          <a:chOff x="0" y="0"/>
          <a:chExt cx="0" cy="0"/>
        </a:xfrm>
      </p:grpSpPr>
      <p:grpSp>
        <p:nvGrpSpPr>
          <p:cNvPr id="1386" name="Google Shape;1386;p51"/>
          <p:cNvGrpSpPr/>
          <p:nvPr/>
        </p:nvGrpSpPr>
        <p:grpSpPr>
          <a:xfrm>
            <a:off x="812159" y="829917"/>
            <a:ext cx="10567685" cy="5198169"/>
            <a:chOff x="2184400" y="1402025"/>
            <a:chExt cx="7823200" cy="4942038"/>
          </a:xfrm>
        </p:grpSpPr>
        <p:sp>
          <p:nvSpPr>
            <p:cNvPr id="1387" name="Google Shape;1387;p51"/>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388" name="Google Shape;1388;p5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en binôme</a:t>
              </a:r>
              <a:endParaRPr/>
            </a:p>
          </p:txBody>
        </p:sp>
      </p:grpSp>
      <p:grpSp>
        <p:nvGrpSpPr>
          <p:cNvPr id="1389" name="Google Shape;1389;p51"/>
          <p:cNvGrpSpPr/>
          <p:nvPr/>
        </p:nvGrpSpPr>
        <p:grpSpPr>
          <a:xfrm>
            <a:off x="8796759" y="4917801"/>
            <a:ext cx="2425143" cy="936371"/>
            <a:chOff x="8796759" y="4917801"/>
            <a:chExt cx="2425142" cy="936370"/>
          </a:xfrm>
        </p:grpSpPr>
        <p:sp>
          <p:nvSpPr>
            <p:cNvPr id="1390" name="Google Shape;1390;p51"/>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391" name="Google Shape;1391;p51"/>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pic>
        <p:nvPicPr>
          <p:cNvPr id="1392" name="Google Shape;1392;p51"/>
          <p:cNvPicPr preferRelativeResize="0"/>
          <p:nvPr/>
        </p:nvPicPr>
        <p:blipFill rotWithShape="1">
          <a:blip r:embed="rId4">
            <a:alphaModFix/>
          </a:blip>
          <a:srcRect b="0" l="0" r="0" t="0"/>
          <a:stretch/>
        </p:blipFill>
        <p:spPr>
          <a:xfrm>
            <a:off x="4959577" y="1244095"/>
            <a:ext cx="2494771" cy="2494771"/>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6" name="Shape 1396"/>
        <p:cNvGrpSpPr/>
        <p:nvPr/>
      </p:nvGrpSpPr>
      <p:grpSpPr>
        <a:xfrm>
          <a:off x="0" y="0"/>
          <a:ext cx="0" cy="0"/>
          <a:chOff x="0" y="0"/>
          <a:chExt cx="0" cy="0"/>
        </a:xfrm>
      </p:grpSpPr>
      <p:sp>
        <p:nvSpPr>
          <p:cNvPr id="1397" name="Google Shape;1397;p52"/>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398" name="Google Shape;1398;p52"/>
          <p:cNvSpPr txBox="1"/>
          <p:nvPr/>
        </p:nvSpPr>
        <p:spPr>
          <a:xfrm>
            <a:off x="953261" y="179615"/>
            <a:ext cx="1079628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Prenez vos livrets page 36 et travaillez l’exercice 1 individuellement, puis discutez  vos réponses en binômes.</a:t>
            </a:r>
            <a:endParaRPr/>
          </a:p>
        </p:txBody>
      </p:sp>
      <p:sp>
        <p:nvSpPr>
          <p:cNvPr id="1399" name="Google Shape;1399;p52"/>
          <p:cNvSpPr/>
          <p:nvPr/>
        </p:nvSpPr>
        <p:spPr>
          <a:xfrm>
            <a:off x="559098" y="614680"/>
            <a:ext cx="9572820" cy="4003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i="1" sz="1400">
              <a:solidFill>
                <a:srgbClr val="A5A5A5"/>
              </a:solidFill>
              <a:latin typeface="Calibri"/>
              <a:ea typeface="Calibri"/>
              <a:cs typeface="Calibri"/>
              <a:sym typeface="Calibri"/>
            </a:endParaRPr>
          </a:p>
        </p:txBody>
      </p:sp>
      <p:sp>
        <p:nvSpPr>
          <p:cNvPr id="1400" name="Google Shape;1400;p52"/>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401" name="Google Shape;1401;p52"/>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402" name="Google Shape;1402;p52"/>
          <p:cNvSpPr txBox="1"/>
          <p:nvPr/>
        </p:nvSpPr>
        <p:spPr>
          <a:xfrm>
            <a:off x="807057" y="498491"/>
            <a:ext cx="982242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fr-FR" sz="1800">
                <a:solidFill>
                  <a:srgbClr val="A5A5A5"/>
                </a:solidFill>
                <a:latin typeface="Calibri"/>
                <a:ea typeface="Calibri"/>
                <a:cs typeface="Calibri"/>
                <a:sym typeface="Calibri"/>
              </a:rPr>
              <a:t>L'enseignant.e  réalise l’expérience si le matériel est disponible.</a:t>
            </a:r>
            <a:endParaRPr/>
          </a:p>
        </p:txBody>
      </p:sp>
      <p:pic>
        <p:nvPicPr>
          <p:cNvPr id="1403" name="Google Shape;1403;p52"/>
          <p:cNvPicPr preferRelativeResize="0"/>
          <p:nvPr/>
        </p:nvPicPr>
        <p:blipFill rotWithShape="1">
          <a:blip r:embed="rId4">
            <a:alphaModFix/>
          </a:blip>
          <a:srcRect b="0" l="0" r="0" t="0"/>
          <a:stretch/>
        </p:blipFill>
        <p:spPr>
          <a:xfrm>
            <a:off x="1753228" y="1080781"/>
            <a:ext cx="8685543" cy="5398677"/>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7" name="Shape 1407"/>
        <p:cNvGrpSpPr/>
        <p:nvPr/>
      </p:nvGrpSpPr>
      <p:grpSpPr>
        <a:xfrm>
          <a:off x="0" y="0"/>
          <a:ext cx="0" cy="0"/>
          <a:chOff x="0" y="0"/>
          <a:chExt cx="0" cy="0"/>
        </a:xfrm>
      </p:grpSpPr>
      <p:sp>
        <p:nvSpPr>
          <p:cNvPr id="1408" name="Google Shape;1408;p53"/>
          <p:cNvSpPr txBox="1"/>
          <p:nvPr/>
        </p:nvSpPr>
        <p:spPr>
          <a:xfrm>
            <a:off x="734704" y="136870"/>
            <a:ext cx="1025776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Première étape : j’observe attentivement les deux images. Je cherche s’il y a quelque chose qui a changé entre l’état initial et l’état final,</a:t>
            </a:r>
            <a:endParaRPr/>
          </a:p>
        </p:txBody>
      </p:sp>
      <p:sp>
        <p:nvSpPr>
          <p:cNvPr id="1409" name="Google Shape;1409;p53"/>
          <p:cNvSpPr/>
          <p:nvPr/>
        </p:nvSpPr>
        <p:spPr>
          <a:xfrm>
            <a:off x="671032" y="531691"/>
            <a:ext cx="10012455" cy="50302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i="1" sz="1400">
              <a:solidFill>
                <a:srgbClr val="A5A5A5"/>
              </a:solidFill>
              <a:latin typeface="Calibri"/>
              <a:ea typeface="Calibri"/>
              <a:cs typeface="Calibri"/>
              <a:sym typeface="Calibri"/>
            </a:endParaRPr>
          </a:p>
        </p:txBody>
      </p:sp>
      <p:sp>
        <p:nvSpPr>
          <p:cNvPr id="1410" name="Google Shape;1410;p53"/>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411" name="Google Shape;1411;p53"/>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412" name="Google Shape;1412;p53"/>
          <p:cNvSpPr txBox="1"/>
          <p:nvPr/>
        </p:nvSpPr>
        <p:spPr>
          <a:xfrm>
            <a:off x="613102" y="670269"/>
            <a:ext cx="12209522" cy="23948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circule pour superviser le travail des élèves  et donner des indications en cas de blocage.</a:t>
            </a:r>
            <a:endParaRPr/>
          </a:p>
        </p:txBody>
      </p:sp>
      <p:pic>
        <p:nvPicPr>
          <p:cNvPr id="1413" name="Google Shape;1413;p53"/>
          <p:cNvPicPr preferRelativeResize="0"/>
          <p:nvPr/>
        </p:nvPicPr>
        <p:blipFill rotWithShape="1">
          <a:blip r:embed="rId4">
            <a:alphaModFix/>
          </a:blip>
          <a:srcRect b="0" l="0" r="0" t="0"/>
          <a:stretch/>
        </p:blipFill>
        <p:spPr>
          <a:xfrm>
            <a:off x="1362401" y="1190044"/>
            <a:ext cx="9467197" cy="384943"/>
          </a:xfrm>
          <a:prstGeom prst="rect">
            <a:avLst/>
          </a:prstGeom>
          <a:noFill/>
          <a:ln>
            <a:noFill/>
          </a:ln>
        </p:spPr>
      </p:pic>
      <p:pic>
        <p:nvPicPr>
          <p:cNvPr id="1414" name="Google Shape;1414;p53"/>
          <p:cNvPicPr preferRelativeResize="0"/>
          <p:nvPr/>
        </p:nvPicPr>
        <p:blipFill rotWithShape="1">
          <a:blip r:embed="rId5">
            <a:alphaModFix/>
          </a:blip>
          <a:srcRect b="0" l="0" r="0" t="0"/>
          <a:stretch/>
        </p:blipFill>
        <p:spPr>
          <a:xfrm>
            <a:off x="734704" y="2199968"/>
            <a:ext cx="4057745" cy="2105641"/>
          </a:xfrm>
          <a:prstGeom prst="rect">
            <a:avLst/>
          </a:prstGeom>
          <a:noFill/>
          <a:ln>
            <a:noFill/>
          </a:ln>
        </p:spPr>
      </p:pic>
      <p:pic>
        <p:nvPicPr>
          <p:cNvPr id="1415" name="Google Shape;1415;p53"/>
          <p:cNvPicPr preferRelativeResize="0"/>
          <p:nvPr/>
        </p:nvPicPr>
        <p:blipFill rotWithShape="1">
          <a:blip r:embed="rId6">
            <a:alphaModFix/>
          </a:blip>
          <a:srcRect b="0" l="0" r="0" t="0"/>
          <a:stretch/>
        </p:blipFill>
        <p:spPr>
          <a:xfrm>
            <a:off x="8705678" y="1656192"/>
            <a:ext cx="1303560" cy="2863176"/>
          </a:xfrm>
          <a:prstGeom prst="rect">
            <a:avLst/>
          </a:prstGeom>
          <a:noFill/>
          <a:ln>
            <a:noFill/>
          </a:ln>
        </p:spPr>
      </p:pic>
      <p:sp>
        <p:nvSpPr>
          <p:cNvPr id="1416" name="Google Shape;1416;p53"/>
          <p:cNvSpPr/>
          <p:nvPr/>
        </p:nvSpPr>
        <p:spPr>
          <a:xfrm>
            <a:off x="3677265" y="2241755"/>
            <a:ext cx="1209367" cy="1288026"/>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7" name="Google Shape;1417;p53"/>
          <p:cNvSpPr/>
          <p:nvPr/>
        </p:nvSpPr>
        <p:spPr>
          <a:xfrm>
            <a:off x="8475013" y="1568111"/>
            <a:ext cx="1996342" cy="1790392"/>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418" name="Google Shape;1418;p53"/>
          <p:cNvPicPr preferRelativeResize="0"/>
          <p:nvPr/>
        </p:nvPicPr>
        <p:blipFill rotWithShape="1">
          <a:blip r:embed="rId7">
            <a:alphaModFix/>
          </a:blip>
          <a:srcRect b="0" l="0" r="0" t="0"/>
          <a:stretch/>
        </p:blipFill>
        <p:spPr>
          <a:xfrm>
            <a:off x="5120555" y="2786391"/>
            <a:ext cx="3260275" cy="916953"/>
          </a:xfrm>
          <a:prstGeom prst="rect">
            <a:avLst/>
          </a:prstGeom>
          <a:noFill/>
          <a:ln>
            <a:noFill/>
          </a:ln>
        </p:spPr>
      </p:pic>
      <p:cxnSp>
        <p:nvCxnSpPr>
          <p:cNvPr id="1419" name="Google Shape;1419;p53"/>
          <p:cNvCxnSpPr/>
          <p:nvPr/>
        </p:nvCxnSpPr>
        <p:spPr>
          <a:xfrm rot="10800000">
            <a:off x="4483510" y="3529781"/>
            <a:ext cx="1209367" cy="1455174"/>
          </a:xfrm>
          <a:prstGeom prst="straightConnector1">
            <a:avLst/>
          </a:prstGeom>
          <a:noFill/>
          <a:ln cap="flat" cmpd="sng" w="19050">
            <a:solidFill>
              <a:schemeClr val="dk1"/>
            </a:solidFill>
            <a:prstDash val="solid"/>
            <a:miter lim="800000"/>
            <a:headEnd len="sm" w="sm" type="none"/>
            <a:tailEnd len="med" w="med" type="triangle"/>
          </a:ln>
        </p:spPr>
      </p:cxnSp>
      <p:cxnSp>
        <p:nvCxnSpPr>
          <p:cNvPr id="1420" name="Google Shape;1420;p53"/>
          <p:cNvCxnSpPr/>
          <p:nvPr/>
        </p:nvCxnSpPr>
        <p:spPr>
          <a:xfrm flipH="1" rot="10800000">
            <a:off x="5692877" y="3215148"/>
            <a:ext cx="3156155" cy="1769807"/>
          </a:xfrm>
          <a:prstGeom prst="straightConnector1">
            <a:avLst/>
          </a:prstGeom>
          <a:noFill/>
          <a:ln cap="flat" cmpd="sng" w="19050">
            <a:solidFill>
              <a:schemeClr val="dk1"/>
            </a:solidFill>
            <a:prstDash val="solid"/>
            <a:miter lim="800000"/>
            <a:headEnd len="sm" w="sm" type="none"/>
            <a:tailEnd len="med" w="med" type="triangle"/>
          </a:ln>
        </p:spPr>
      </p:cxnSp>
      <p:sp>
        <p:nvSpPr>
          <p:cNvPr id="1421" name="Google Shape;1421;p53"/>
          <p:cNvSpPr txBox="1"/>
          <p:nvPr/>
        </p:nvSpPr>
        <p:spPr>
          <a:xfrm>
            <a:off x="3372464" y="5196473"/>
            <a:ext cx="881953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ballon de baudruche s’est …………………</a:t>
            </a:r>
            <a:endParaRPr/>
          </a:p>
        </p:txBody>
      </p:sp>
      <p:sp>
        <p:nvSpPr>
          <p:cNvPr id="1422" name="Google Shape;1422;p53"/>
          <p:cNvSpPr txBox="1"/>
          <p:nvPr/>
        </p:nvSpPr>
        <p:spPr>
          <a:xfrm>
            <a:off x="7115157" y="5112672"/>
            <a:ext cx="173387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gonflé</a:t>
            </a:r>
            <a:r>
              <a:rPr b="1" i="1" lang="fr-FR" sz="2400">
                <a:solidFill>
                  <a:srgbClr val="0040C0"/>
                </a:solidFill>
                <a:latin typeface="Calibri"/>
                <a:ea typeface="Calibri"/>
                <a:cs typeface="Calibri"/>
                <a:sym typeface="Calibri"/>
              </a:rPr>
              <a: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6" name="Shape 1426"/>
        <p:cNvGrpSpPr/>
        <p:nvPr/>
      </p:nvGrpSpPr>
      <p:grpSpPr>
        <a:xfrm>
          <a:off x="0" y="0"/>
          <a:ext cx="0" cy="0"/>
          <a:chOff x="0" y="0"/>
          <a:chExt cx="0" cy="0"/>
        </a:xfrm>
      </p:grpSpPr>
      <p:sp>
        <p:nvSpPr>
          <p:cNvPr id="1427" name="Google Shape;1427;p54"/>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428" name="Google Shape;1428;p54"/>
          <p:cNvSpPr txBox="1"/>
          <p:nvPr/>
        </p:nvSpPr>
        <p:spPr>
          <a:xfrm>
            <a:off x="731702" y="247002"/>
            <a:ext cx="1084719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Deuxième étape: J’identifie l’indice d’une transformation chimique à partir de mes observations.</a:t>
            </a:r>
            <a:endParaRPr/>
          </a:p>
        </p:txBody>
      </p:sp>
      <p:sp>
        <p:nvSpPr>
          <p:cNvPr id="1429" name="Google Shape;1429;p54"/>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430" name="Google Shape;1430;p54"/>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431" name="Google Shape;1431;p54"/>
          <p:cNvSpPr txBox="1"/>
          <p:nvPr/>
        </p:nvSpPr>
        <p:spPr>
          <a:xfrm>
            <a:off x="402898" y="589679"/>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un représentant d’un binôme pour passer au tableau et exposer sa réponse tout en la justifiant.</a:t>
            </a:r>
            <a:endParaRPr/>
          </a:p>
        </p:txBody>
      </p:sp>
      <p:pic>
        <p:nvPicPr>
          <p:cNvPr id="1432" name="Google Shape;1432;p54"/>
          <p:cNvPicPr preferRelativeResize="0"/>
          <p:nvPr/>
        </p:nvPicPr>
        <p:blipFill rotWithShape="1">
          <a:blip r:embed="rId4">
            <a:alphaModFix/>
          </a:blip>
          <a:srcRect b="0" l="0" r="0" t="0"/>
          <a:stretch/>
        </p:blipFill>
        <p:spPr>
          <a:xfrm>
            <a:off x="1259508" y="1119627"/>
            <a:ext cx="9762453" cy="612707"/>
          </a:xfrm>
          <a:prstGeom prst="rect">
            <a:avLst/>
          </a:prstGeom>
          <a:noFill/>
          <a:ln>
            <a:noFill/>
          </a:ln>
        </p:spPr>
      </p:pic>
      <p:sp>
        <p:nvSpPr>
          <p:cNvPr id="1433" name="Google Shape;1433;p54"/>
          <p:cNvSpPr txBox="1"/>
          <p:nvPr/>
        </p:nvSpPr>
        <p:spPr>
          <a:xfrm>
            <a:off x="2202425" y="2041283"/>
            <a:ext cx="881953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ballon de baudruche s’est …………………</a:t>
            </a:r>
            <a:endParaRPr/>
          </a:p>
        </p:txBody>
      </p:sp>
      <p:sp>
        <p:nvSpPr>
          <p:cNvPr id="1434" name="Google Shape;1434;p54"/>
          <p:cNvSpPr txBox="1"/>
          <p:nvPr/>
        </p:nvSpPr>
        <p:spPr>
          <a:xfrm>
            <a:off x="5945118" y="1957482"/>
            <a:ext cx="173387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gonflé</a:t>
            </a:r>
            <a:r>
              <a:rPr b="1" i="1" lang="fr-FR" sz="2400">
                <a:solidFill>
                  <a:srgbClr val="0040C0"/>
                </a:solidFill>
                <a:latin typeface="Calibri"/>
                <a:ea typeface="Calibri"/>
                <a:cs typeface="Calibri"/>
                <a:sym typeface="Calibri"/>
              </a:rPr>
              <a:t>.</a:t>
            </a:r>
            <a:endParaRPr/>
          </a:p>
        </p:txBody>
      </p:sp>
      <p:sp>
        <p:nvSpPr>
          <p:cNvPr id="1435" name="Google Shape;1435;p54"/>
          <p:cNvSpPr/>
          <p:nvPr/>
        </p:nvSpPr>
        <p:spPr>
          <a:xfrm>
            <a:off x="5945118" y="1628102"/>
            <a:ext cx="1209367" cy="1288026"/>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36" name="Google Shape;1436;p54"/>
          <p:cNvSpPr/>
          <p:nvPr/>
        </p:nvSpPr>
        <p:spPr>
          <a:xfrm>
            <a:off x="6263149" y="3008835"/>
            <a:ext cx="530942" cy="629264"/>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37" name="Google Shape;1437;p54"/>
          <p:cNvSpPr txBox="1"/>
          <p:nvPr/>
        </p:nvSpPr>
        <p:spPr>
          <a:xfrm>
            <a:off x="2552044" y="3711040"/>
            <a:ext cx="881953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gonflement du ballon indique </a:t>
            </a:r>
            <a:r>
              <a:rPr b="1" lang="fr-FR" sz="2400">
                <a:solidFill>
                  <a:schemeClr val="dk1"/>
                </a:solidFill>
                <a:latin typeface="Calibri"/>
                <a:ea typeface="Calibri"/>
                <a:cs typeface="Calibri"/>
                <a:sym typeface="Calibri"/>
              </a:rPr>
              <a:t>un dégagement de gaz </a:t>
            </a:r>
            <a:r>
              <a:rPr lang="fr-FR" sz="2400">
                <a:solidFill>
                  <a:schemeClr val="dk1"/>
                </a:solidFill>
                <a:latin typeface="Calibri"/>
                <a:ea typeface="Calibri"/>
                <a:cs typeface="Calibri"/>
                <a:sym typeface="Calibri"/>
              </a:rPr>
              <a:t>dans la fiole</a:t>
            </a:r>
            <a:endParaRPr/>
          </a:p>
        </p:txBody>
      </p:sp>
      <p:pic>
        <p:nvPicPr>
          <p:cNvPr id="1438" name="Google Shape;1438;p54"/>
          <p:cNvPicPr preferRelativeResize="0"/>
          <p:nvPr/>
        </p:nvPicPr>
        <p:blipFill rotWithShape="1">
          <a:blip r:embed="rId5">
            <a:alphaModFix/>
          </a:blip>
          <a:srcRect b="0" l="0" r="0" t="0"/>
          <a:stretch/>
        </p:blipFill>
        <p:spPr>
          <a:xfrm>
            <a:off x="731702" y="1806837"/>
            <a:ext cx="1303560" cy="2863176"/>
          </a:xfrm>
          <a:prstGeom prst="rect">
            <a:avLst/>
          </a:prstGeom>
          <a:noFill/>
          <a:ln>
            <a:noFill/>
          </a:ln>
        </p:spPr>
      </p:pic>
      <p:sp>
        <p:nvSpPr>
          <p:cNvPr id="1439" name="Google Shape;1439;p54"/>
          <p:cNvSpPr/>
          <p:nvPr/>
        </p:nvSpPr>
        <p:spPr>
          <a:xfrm>
            <a:off x="6263149" y="4305253"/>
            <a:ext cx="530942" cy="629264"/>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0" name="Google Shape;1440;p54"/>
          <p:cNvSpPr txBox="1"/>
          <p:nvPr/>
        </p:nvSpPr>
        <p:spPr>
          <a:xfrm>
            <a:off x="2552044" y="5149964"/>
            <a:ext cx="881953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………….………………………..est un indice de transformation chimique.</a:t>
            </a:r>
            <a:endParaRPr/>
          </a:p>
        </p:txBody>
      </p:sp>
      <p:sp>
        <p:nvSpPr>
          <p:cNvPr id="1441" name="Google Shape;1441;p54"/>
          <p:cNvSpPr txBox="1"/>
          <p:nvPr/>
        </p:nvSpPr>
        <p:spPr>
          <a:xfrm>
            <a:off x="2552044" y="5088676"/>
            <a:ext cx="40465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Le dégagement de gaz</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4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1">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5" name="Shape 1445"/>
        <p:cNvGrpSpPr/>
        <p:nvPr/>
      </p:nvGrpSpPr>
      <p:grpSpPr>
        <a:xfrm>
          <a:off x="0" y="0"/>
          <a:ext cx="0" cy="0"/>
          <a:chOff x="0" y="0"/>
          <a:chExt cx="0" cy="0"/>
        </a:xfrm>
      </p:grpSpPr>
      <p:sp>
        <p:nvSpPr>
          <p:cNvPr id="1446" name="Google Shape;1446;p55"/>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447" name="Google Shape;1447;p55"/>
          <p:cNvSpPr txBox="1"/>
          <p:nvPr/>
        </p:nvSpPr>
        <p:spPr>
          <a:xfrm>
            <a:off x="267613" y="628334"/>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un représentant d’un binôme pour présenter une conclusion.</a:t>
            </a:r>
            <a:endParaRPr/>
          </a:p>
        </p:txBody>
      </p:sp>
      <p:sp>
        <p:nvSpPr>
          <p:cNvPr id="1448" name="Google Shape;1448;p55"/>
          <p:cNvSpPr txBox="1"/>
          <p:nvPr/>
        </p:nvSpPr>
        <p:spPr>
          <a:xfrm>
            <a:off x="863555" y="192835"/>
            <a:ext cx="107693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Troisième étape: Je rédige une conclusion.</a:t>
            </a:r>
            <a:endParaRPr/>
          </a:p>
        </p:txBody>
      </p:sp>
      <p:sp>
        <p:nvSpPr>
          <p:cNvPr id="1449" name="Google Shape;1449;p55"/>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450" name="Google Shape;1450;p55"/>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pic>
        <p:nvPicPr>
          <p:cNvPr id="1451" name="Google Shape;1451;p55"/>
          <p:cNvPicPr preferRelativeResize="0"/>
          <p:nvPr/>
        </p:nvPicPr>
        <p:blipFill rotWithShape="1">
          <a:blip r:embed="rId4">
            <a:alphaModFix/>
          </a:blip>
          <a:srcRect b="0" l="0" r="0" t="0"/>
          <a:stretch/>
        </p:blipFill>
        <p:spPr>
          <a:xfrm>
            <a:off x="2231910" y="1321821"/>
            <a:ext cx="6774117" cy="564509"/>
          </a:xfrm>
          <a:prstGeom prst="rect">
            <a:avLst/>
          </a:prstGeom>
          <a:noFill/>
          <a:ln>
            <a:noFill/>
          </a:ln>
        </p:spPr>
      </p:pic>
      <p:sp>
        <p:nvSpPr>
          <p:cNvPr id="1452" name="Google Shape;1452;p55"/>
          <p:cNvSpPr txBox="1"/>
          <p:nvPr/>
        </p:nvSpPr>
        <p:spPr>
          <a:xfrm>
            <a:off x="530308" y="2034812"/>
            <a:ext cx="410988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Qui a subi la transformation?</a:t>
            </a:r>
            <a:endParaRPr/>
          </a:p>
        </p:txBody>
      </p:sp>
      <p:sp>
        <p:nvSpPr>
          <p:cNvPr id="1453" name="Google Shape;1453;p55"/>
          <p:cNvSpPr/>
          <p:nvPr/>
        </p:nvSpPr>
        <p:spPr>
          <a:xfrm>
            <a:off x="5604890" y="1994125"/>
            <a:ext cx="973394" cy="564509"/>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4" name="Google Shape;1454;p55"/>
          <p:cNvSpPr txBox="1"/>
          <p:nvPr/>
        </p:nvSpPr>
        <p:spPr>
          <a:xfrm>
            <a:off x="6893045" y="2045547"/>
            <a:ext cx="542627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vinaigre et le bicarbonate de sodium</a:t>
            </a:r>
            <a:endParaRPr/>
          </a:p>
        </p:txBody>
      </p:sp>
      <p:sp>
        <p:nvSpPr>
          <p:cNvPr id="1455" name="Google Shape;1455;p55"/>
          <p:cNvSpPr txBox="1"/>
          <p:nvPr/>
        </p:nvSpPr>
        <p:spPr>
          <a:xfrm>
            <a:off x="530308" y="3346227"/>
            <a:ext cx="556127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Qu’il est l’indice de la transformation?</a:t>
            </a:r>
            <a:endParaRPr/>
          </a:p>
        </p:txBody>
      </p:sp>
      <p:sp>
        <p:nvSpPr>
          <p:cNvPr id="1456" name="Google Shape;1456;p55"/>
          <p:cNvSpPr/>
          <p:nvPr/>
        </p:nvSpPr>
        <p:spPr>
          <a:xfrm>
            <a:off x="5559969" y="3294804"/>
            <a:ext cx="973394" cy="564509"/>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7" name="Google Shape;1457;p55"/>
          <p:cNvSpPr txBox="1"/>
          <p:nvPr/>
        </p:nvSpPr>
        <p:spPr>
          <a:xfrm>
            <a:off x="6893044" y="3397648"/>
            <a:ext cx="542627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dégagement d’un gaz</a:t>
            </a:r>
            <a:endParaRPr/>
          </a:p>
        </p:txBody>
      </p:sp>
      <p:sp>
        <p:nvSpPr>
          <p:cNvPr id="1458" name="Google Shape;1458;p55"/>
          <p:cNvSpPr txBox="1"/>
          <p:nvPr/>
        </p:nvSpPr>
        <p:spPr>
          <a:xfrm>
            <a:off x="639098" y="4806122"/>
            <a:ext cx="11316928"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vinaigre et le bicarbonate de sodium ont subi une…………………….………………….car il y a ………………………………………………. </a:t>
            </a:r>
            <a:endParaRPr/>
          </a:p>
        </p:txBody>
      </p:sp>
      <p:sp>
        <p:nvSpPr>
          <p:cNvPr id="1459" name="Google Shape;1459;p55"/>
          <p:cNvSpPr txBox="1"/>
          <p:nvPr/>
        </p:nvSpPr>
        <p:spPr>
          <a:xfrm>
            <a:off x="1028044" y="5074514"/>
            <a:ext cx="40465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dégagement de gaz</a:t>
            </a:r>
            <a:endParaRPr/>
          </a:p>
        </p:txBody>
      </p:sp>
      <p:sp>
        <p:nvSpPr>
          <p:cNvPr id="1460" name="Google Shape;1460;p55"/>
          <p:cNvSpPr txBox="1"/>
          <p:nvPr/>
        </p:nvSpPr>
        <p:spPr>
          <a:xfrm>
            <a:off x="7188303" y="4759955"/>
            <a:ext cx="404654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transformation chimique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9">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
              <a:srgbClr val="FFFFFF"/>
            </a:gs>
            <a:gs pos="80000">
              <a:srgbClr val="FFFFFF"/>
            </a:gs>
            <a:gs pos="100000">
              <a:srgbClr val="8AC145"/>
            </a:gs>
          </a:gsLst>
          <a:path path="circle">
            <a:fillToRect b="50%" l="50%" r="50%" t="50%"/>
          </a:path>
          <a:tileRect/>
        </a:gradFill>
      </p:bgPr>
    </p:bg>
    <p:spTree>
      <p:nvGrpSpPr>
        <p:cNvPr id="1464" name="Shape 1464"/>
        <p:cNvGrpSpPr/>
        <p:nvPr/>
      </p:nvGrpSpPr>
      <p:grpSpPr>
        <a:xfrm>
          <a:off x="0" y="0"/>
          <a:ext cx="0" cy="0"/>
          <a:chOff x="0" y="0"/>
          <a:chExt cx="0" cy="0"/>
        </a:xfrm>
      </p:grpSpPr>
      <p:grpSp>
        <p:nvGrpSpPr>
          <p:cNvPr id="1465" name="Google Shape;1465;p56"/>
          <p:cNvGrpSpPr/>
          <p:nvPr/>
        </p:nvGrpSpPr>
        <p:grpSpPr>
          <a:xfrm>
            <a:off x="812159" y="829917"/>
            <a:ext cx="10567685" cy="5198169"/>
            <a:chOff x="2184400" y="1402025"/>
            <a:chExt cx="7823200" cy="4942038"/>
          </a:xfrm>
        </p:grpSpPr>
        <p:sp>
          <p:nvSpPr>
            <p:cNvPr id="1466" name="Google Shape;1466;p56"/>
            <p:cNvSpPr/>
            <p:nvPr/>
          </p:nvSpPr>
          <p:spPr>
            <a:xfrm>
              <a:off x="2184400" y="1402025"/>
              <a:ext cx="7823200" cy="4942038"/>
            </a:xfrm>
            <a:prstGeom prst="roundRect">
              <a:avLst>
                <a:gd fmla="val 2665" name="adj"/>
              </a:avLst>
            </a:prstGeom>
            <a:solidFill>
              <a:srgbClr val="8BC145"/>
            </a:solidFill>
            <a:ln cap="flat" cmpd="sng" w="12700">
              <a:solidFill>
                <a:srgbClr val="8BC14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467" name="Google Shape;1467;p5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autonome</a:t>
              </a:r>
              <a:endParaRPr/>
            </a:p>
          </p:txBody>
        </p:sp>
      </p:grpSp>
      <p:grpSp>
        <p:nvGrpSpPr>
          <p:cNvPr id="1468" name="Google Shape;1468;p56"/>
          <p:cNvGrpSpPr/>
          <p:nvPr/>
        </p:nvGrpSpPr>
        <p:grpSpPr>
          <a:xfrm>
            <a:off x="8796759" y="4917801"/>
            <a:ext cx="2425143" cy="936371"/>
            <a:chOff x="8796759" y="4917801"/>
            <a:chExt cx="2425142" cy="936370"/>
          </a:xfrm>
        </p:grpSpPr>
        <p:sp>
          <p:nvSpPr>
            <p:cNvPr id="1469" name="Google Shape;1469;p56"/>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470" name="Google Shape;1470;p56"/>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10min</a:t>
              </a:r>
              <a:endParaRPr/>
            </a:p>
          </p:txBody>
        </p:sp>
      </p:grpSp>
      <p:pic>
        <p:nvPicPr>
          <p:cNvPr id="1471" name="Google Shape;1471;p56"/>
          <p:cNvPicPr preferRelativeResize="0"/>
          <p:nvPr/>
        </p:nvPicPr>
        <p:blipFill rotWithShape="1">
          <a:blip r:embed="rId4">
            <a:alphaModFix/>
          </a:blip>
          <a:srcRect b="0" l="0" r="0" t="0"/>
          <a:stretch/>
        </p:blipFill>
        <p:spPr>
          <a:xfrm>
            <a:off x="4960599" y="1158197"/>
            <a:ext cx="2270803" cy="2270803"/>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5" name="Shape 1475"/>
        <p:cNvGrpSpPr/>
        <p:nvPr/>
      </p:nvGrpSpPr>
      <p:grpSpPr>
        <a:xfrm>
          <a:off x="0" y="0"/>
          <a:ext cx="0" cy="0"/>
          <a:chOff x="0" y="0"/>
          <a:chExt cx="0" cy="0"/>
        </a:xfrm>
      </p:grpSpPr>
      <p:sp>
        <p:nvSpPr>
          <p:cNvPr id="1476" name="Google Shape;1476;p57"/>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vos livrets page 36 et répondez individuellement aux questions de l’exercice 2.  </a:t>
            </a:r>
            <a:endParaRPr/>
          </a:p>
        </p:txBody>
      </p:sp>
      <p:sp>
        <p:nvSpPr>
          <p:cNvPr id="1477" name="Google Shape;1477;p57"/>
          <p:cNvSpPr txBox="1"/>
          <p:nvPr/>
        </p:nvSpPr>
        <p:spPr>
          <a:xfrm>
            <a:off x="727478" y="601715"/>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L’enseignant·réalise l’expérience devant les élèves si le matériel est disponible.. </a:t>
            </a:r>
            <a:endParaRPr/>
          </a:p>
        </p:txBody>
      </p:sp>
      <p:grpSp>
        <p:nvGrpSpPr>
          <p:cNvPr id="1478" name="Google Shape;1478;p57"/>
          <p:cNvGrpSpPr/>
          <p:nvPr/>
        </p:nvGrpSpPr>
        <p:grpSpPr>
          <a:xfrm>
            <a:off x="10856170" y="111657"/>
            <a:ext cx="630930" cy="597556"/>
            <a:chOff x="582302" y="4447623"/>
            <a:chExt cx="630930" cy="597556"/>
          </a:xfrm>
        </p:grpSpPr>
        <p:pic>
          <p:nvPicPr>
            <p:cNvPr id="1479" name="Google Shape;1479;p57"/>
            <p:cNvPicPr preferRelativeResize="0"/>
            <p:nvPr/>
          </p:nvPicPr>
          <p:blipFill rotWithShape="1">
            <a:blip r:embed="rId3">
              <a:alphaModFix/>
            </a:blip>
            <a:srcRect b="30055" l="11664" r="25923" t="23325"/>
            <a:stretch/>
          </p:blipFill>
          <p:spPr>
            <a:xfrm>
              <a:off x="582302" y="4573906"/>
              <a:ext cx="630930" cy="471273"/>
            </a:xfrm>
            <a:prstGeom prst="rect">
              <a:avLst/>
            </a:prstGeom>
            <a:noFill/>
            <a:ln>
              <a:noFill/>
            </a:ln>
          </p:spPr>
        </p:pic>
        <p:pic>
          <p:nvPicPr>
            <p:cNvPr id="1480" name="Google Shape;1480;p57"/>
            <p:cNvPicPr preferRelativeResize="0"/>
            <p:nvPr/>
          </p:nvPicPr>
          <p:blipFill rotWithShape="1">
            <a:blip r:embed="rId4">
              <a:alphaModFix/>
            </a:blip>
            <a:srcRect b="30055" l="74744" r="10688" t="23325"/>
            <a:stretch/>
          </p:blipFill>
          <p:spPr>
            <a:xfrm rot="1461832">
              <a:off x="758368" y="4457015"/>
              <a:ext cx="147273" cy="471273"/>
            </a:xfrm>
            <a:prstGeom prst="rect">
              <a:avLst/>
            </a:prstGeom>
            <a:noFill/>
            <a:ln>
              <a:noFill/>
            </a:ln>
          </p:spPr>
        </p:pic>
      </p:grpSp>
      <p:pic>
        <p:nvPicPr>
          <p:cNvPr id="1481" name="Google Shape;1481;p57"/>
          <p:cNvPicPr preferRelativeResize="0"/>
          <p:nvPr/>
        </p:nvPicPr>
        <p:blipFill rotWithShape="1">
          <a:blip r:embed="rId5">
            <a:alphaModFix/>
          </a:blip>
          <a:srcRect b="0" l="0" r="0" t="0"/>
          <a:stretch/>
        </p:blipFill>
        <p:spPr>
          <a:xfrm>
            <a:off x="11488504" y="480778"/>
            <a:ext cx="533308" cy="533310"/>
          </a:xfrm>
          <a:prstGeom prst="rect">
            <a:avLst/>
          </a:prstGeom>
          <a:noFill/>
          <a:ln>
            <a:noFill/>
          </a:ln>
        </p:spPr>
      </p:pic>
      <p:sp>
        <p:nvSpPr>
          <p:cNvPr id="1482" name="Google Shape;1482;p57"/>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pic>
        <p:nvPicPr>
          <p:cNvPr id="1483" name="Google Shape;1483;p57"/>
          <p:cNvPicPr preferRelativeResize="0"/>
          <p:nvPr/>
        </p:nvPicPr>
        <p:blipFill rotWithShape="1">
          <a:blip r:embed="rId6">
            <a:alphaModFix/>
          </a:blip>
          <a:srcRect b="0" l="0" r="0" t="0"/>
          <a:stretch/>
        </p:blipFill>
        <p:spPr>
          <a:xfrm>
            <a:off x="1396180" y="1027452"/>
            <a:ext cx="9079462" cy="542057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7" name="Shape 1487"/>
        <p:cNvGrpSpPr/>
        <p:nvPr/>
      </p:nvGrpSpPr>
      <p:grpSpPr>
        <a:xfrm>
          <a:off x="0" y="0"/>
          <a:ext cx="0" cy="0"/>
          <a:chOff x="0" y="0"/>
          <a:chExt cx="0" cy="0"/>
        </a:xfrm>
      </p:grpSpPr>
      <p:sp>
        <p:nvSpPr>
          <p:cNvPr id="1488" name="Google Shape;1488;p58"/>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temps est terminé. Corrigeons ensemble l’exercice.</a:t>
            </a:r>
            <a:endParaRPr/>
          </a:p>
        </p:txBody>
      </p:sp>
      <p:sp>
        <p:nvSpPr>
          <p:cNvPr id="1489" name="Google Shape;1489;p58"/>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fait participer les élèves à la correction en leur demandant de présenter leurs réponses et de les justifier.</a:t>
            </a:r>
            <a:endParaRPr/>
          </a:p>
        </p:txBody>
      </p:sp>
      <p:sp>
        <p:nvSpPr>
          <p:cNvPr id="1490" name="Google Shape;1490;p58"/>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Temps Écoulé</a:t>
            </a:r>
            <a:endParaRPr/>
          </a:p>
        </p:txBody>
      </p:sp>
      <p:pic>
        <p:nvPicPr>
          <p:cNvPr id="1491" name="Google Shape;1491;p58"/>
          <p:cNvPicPr preferRelativeResize="0"/>
          <p:nvPr/>
        </p:nvPicPr>
        <p:blipFill rotWithShape="1">
          <a:blip r:embed="rId3">
            <a:alphaModFix/>
          </a:blip>
          <a:srcRect b="20983" l="10491" r="10044" t="15401"/>
          <a:stretch/>
        </p:blipFill>
        <p:spPr>
          <a:xfrm>
            <a:off x="4495800" y="2989489"/>
            <a:ext cx="3390900" cy="2714625"/>
          </a:xfrm>
          <a:prstGeom prst="rect">
            <a:avLst/>
          </a:prstGeom>
          <a:noFill/>
          <a:ln>
            <a:noFill/>
          </a:ln>
        </p:spPr>
      </p:pic>
      <p:grpSp>
        <p:nvGrpSpPr>
          <p:cNvPr id="1492" name="Google Shape;1492;p58"/>
          <p:cNvGrpSpPr/>
          <p:nvPr/>
        </p:nvGrpSpPr>
        <p:grpSpPr>
          <a:xfrm>
            <a:off x="10856170" y="111657"/>
            <a:ext cx="630930" cy="597556"/>
            <a:chOff x="582302" y="4447623"/>
            <a:chExt cx="630930" cy="597556"/>
          </a:xfrm>
        </p:grpSpPr>
        <p:pic>
          <p:nvPicPr>
            <p:cNvPr id="1493" name="Google Shape;1493;p58"/>
            <p:cNvPicPr preferRelativeResize="0"/>
            <p:nvPr/>
          </p:nvPicPr>
          <p:blipFill rotWithShape="1">
            <a:blip r:embed="rId4">
              <a:alphaModFix/>
            </a:blip>
            <a:srcRect b="30055" l="11664" r="25923" t="23325"/>
            <a:stretch/>
          </p:blipFill>
          <p:spPr>
            <a:xfrm>
              <a:off x="582302" y="4573906"/>
              <a:ext cx="630930" cy="471273"/>
            </a:xfrm>
            <a:prstGeom prst="rect">
              <a:avLst/>
            </a:prstGeom>
            <a:noFill/>
            <a:ln>
              <a:noFill/>
            </a:ln>
          </p:spPr>
        </p:pic>
        <p:pic>
          <p:nvPicPr>
            <p:cNvPr id="1494" name="Google Shape;1494;p58"/>
            <p:cNvPicPr preferRelativeResize="0"/>
            <p:nvPr/>
          </p:nvPicPr>
          <p:blipFill rotWithShape="1">
            <a:blip r:embed="rId5">
              <a:alphaModFix/>
            </a:blip>
            <a:srcRect b="30055" l="74744" r="10688" t="23325"/>
            <a:stretch/>
          </p:blipFill>
          <p:spPr>
            <a:xfrm rot="1461832">
              <a:off x="758368" y="4457015"/>
              <a:ext cx="147273" cy="471273"/>
            </a:xfrm>
            <a:prstGeom prst="rect">
              <a:avLst/>
            </a:prstGeom>
            <a:noFill/>
            <a:ln>
              <a:noFill/>
            </a:ln>
          </p:spPr>
        </p:pic>
      </p:grpSp>
      <p:pic>
        <p:nvPicPr>
          <p:cNvPr id="1495" name="Google Shape;1495;p58"/>
          <p:cNvPicPr preferRelativeResize="0"/>
          <p:nvPr/>
        </p:nvPicPr>
        <p:blipFill rotWithShape="1">
          <a:blip r:embed="rId6">
            <a:alphaModFix/>
          </a:blip>
          <a:srcRect b="0" l="0" r="0" t="0"/>
          <a:stretch/>
        </p:blipFill>
        <p:spPr>
          <a:xfrm>
            <a:off x="11488504" y="480778"/>
            <a:ext cx="533308" cy="533310"/>
          </a:xfrm>
          <a:prstGeom prst="rect">
            <a:avLst/>
          </a:prstGeom>
          <a:noFill/>
          <a:ln>
            <a:noFill/>
          </a:ln>
        </p:spPr>
      </p:pic>
      <p:sp>
        <p:nvSpPr>
          <p:cNvPr id="1496" name="Google Shape;1496;p58"/>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0" name="Shape 1500"/>
        <p:cNvGrpSpPr/>
        <p:nvPr/>
      </p:nvGrpSpPr>
      <p:grpSpPr>
        <a:xfrm>
          <a:off x="0" y="0"/>
          <a:ext cx="0" cy="0"/>
          <a:chOff x="0" y="0"/>
          <a:chExt cx="0" cy="0"/>
        </a:xfrm>
      </p:grpSpPr>
      <p:sp>
        <p:nvSpPr>
          <p:cNvPr id="1501" name="Google Shape;1501;p59"/>
          <p:cNvSpPr/>
          <p:nvPr/>
        </p:nvSpPr>
        <p:spPr>
          <a:xfrm>
            <a:off x="319578" y="650356"/>
            <a:ext cx="10224779" cy="33442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Faire passer 1 élève pour la correction. Associer le reste de la classe au feedback. Identifier les erreurs. Insister sur les étapes à respecter .</a:t>
            </a:r>
            <a:endParaRPr/>
          </a:p>
        </p:txBody>
      </p:sp>
      <p:sp>
        <p:nvSpPr>
          <p:cNvPr id="1502" name="Google Shape;1502;p59"/>
          <p:cNvSpPr/>
          <p:nvPr/>
        </p:nvSpPr>
        <p:spPr>
          <a:xfrm>
            <a:off x="921841" y="252739"/>
            <a:ext cx="968581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A vous! Montrez-moi comment vous avez résolu cet exercice.</a:t>
            </a:r>
            <a:endParaRPr/>
          </a:p>
        </p:txBody>
      </p:sp>
      <p:grpSp>
        <p:nvGrpSpPr>
          <p:cNvPr id="1503" name="Google Shape;1503;p59"/>
          <p:cNvGrpSpPr/>
          <p:nvPr/>
        </p:nvGrpSpPr>
        <p:grpSpPr>
          <a:xfrm>
            <a:off x="10856170" y="111657"/>
            <a:ext cx="630930" cy="597556"/>
            <a:chOff x="582302" y="4447623"/>
            <a:chExt cx="630930" cy="597556"/>
          </a:xfrm>
        </p:grpSpPr>
        <p:pic>
          <p:nvPicPr>
            <p:cNvPr id="1504" name="Google Shape;1504;p59"/>
            <p:cNvPicPr preferRelativeResize="0"/>
            <p:nvPr/>
          </p:nvPicPr>
          <p:blipFill rotWithShape="1">
            <a:blip r:embed="rId3">
              <a:alphaModFix/>
            </a:blip>
            <a:srcRect b="30055" l="11664" r="25923" t="23325"/>
            <a:stretch/>
          </p:blipFill>
          <p:spPr>
            <a:xfrm>
              <a:off x="582302" y="4573906"/>
              <a:ext cx="630930" cy="471273"/>
            </a:xfrm>
            <a:prstGeom prst="rect">
              <a:avLst/>
            </a:prstGeom>
            <a:noFill/>
            <a:ln>
              <a:noFill/>
            </a:ln>
          </p:spPr>
        </p:pic>
        <p:pic>
          <p:nvPicPr>
            <p:cNvPr id="1505" name="Google Shape;1505;p59"/>
            <p:cNvPicPr preferRelativeResize="0"/>
            <p:nvPr/>
          </p:nvPicPr>
          <p:blipFill rotWithShape="1">
            <a:blip r:embed="rId4">
              <a:alphaModFix/>
            </a:blip>
            <a:srcRect b="30055" l="74744" r="10688" t="23325"/>
            <a:stretch/>
          </p:blipFill>
          <p:spPr>
            <a:xfrm rot="1461832">
              <a:off x="758368" y="4457015"/>
              <a:ext cx="147273" cy="471273"/>
            </a:xfrm>
            <a:prstGeom prst="rect">
              <a:avLst/>
            </a:prstGeom>
            <a:noFill/>
            <a:ln>
              <a:noFill/>
            </a:ln>
          </p:spPr>
        </p:pic>
      </p:grpSp>
      <p:pic>
        <p:nvPicPr>
          <p:cNvPr id="1506" name="Google Shape;1506;p59"/>
          <p:cNvPicPr preferRelativeResize="0"/>
          <p:nvPr/>
        </p:nvPicPr>
        <p:blipFill rotWithShape="1">
          <a:blip r:embed="rId5">
            <a:alphaModFix/>
          </a:blip>
          <a:srcRect b="0" l="0" r="0" t="0"/>
          <a:stretch/>
        </p:blipFill>
        <p:spPr>
          <a:xfrm>
            <a:off x="11488504" y="480778"/>
            <a:ext cx="533308" cy="533310"/>
          </a:xfrm>
          <a:prstGeom prst="rect">
            <a:avLst/>
          </a:prstGeom>
          <a:noFill/>
          <a:ln>
            <a:noFill/>
          </a:ln>
        </p:spPr>
      </p:pic>
      <p:sp>
        <p:nvSpPr>
          <p:cNvPr id="1507" name="Google Shape;1507;p59"/>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pic>
        <p:nvPicPr>
          <p:cNvPr id="1508" name="Google Shape;1508;p59"/>
          <p:cNvPicPr preferRelativeResize="0"/>
          <p:nvPr/>
        </p:nvPicPr>
        <p:blipFill rotWithShape="1">
          <a:blip r:embed="rId6">
            <a:alphaModFix/>
          </a:blip>
          <a:srcRect b="0" l="0" r="0" t="0"/>
          <a:stretch/>
        </p:blipFill>
        <p:spPr>
          <a:xfrm>
            <a:off x="398900" y="1013063"/>
            <a:ext cx="11189109" cy="5420575"/>
          </a:xfrm>
          <a:prstGeom prst="rect">
            <a:avLst/>
          </a:prstGeom>
          <a:noFill/>
          <a:ln>
            <a:noFill/>
          </a:ln>
        </p:spPr>
      </p:pic>
      <p:sp>
        <p:nvSpPr>
          <p:cNvPr id="1509" name="Google Shape;1509;p59"/>
          <p:cNvSpPr txBox="1"/>
          <p:nvPr/>
        </p:nvSpPr>
        <p:spPr>
          <a:xfrm>
            <a:off x="6423454" y="4007740"/>
            <a:ext cx="404654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600">
                <a:solidFill>
                  <a:srgbClr val="FF0000"/>
                </a:solidFill>
                <a:latin typeface="Calibri"/>
                <a:ea typeface="Calibri"/>
                <a:cs typeface="Calibri"/>
                <a:sym typeface="Calibri"/>
              </a:rPr>
              <a:t>hydroxyde de sodium</a:t>
            </a:r>
            <a:endParaRPr/>
          </a:p>
        </p:txBody>
      </p:sp>
      <p:sp>
        <p:nvSpPr>
          <p:cNvPr id="1510" name="Google Shape;1510;p59"/>
          <p:cNvSpPr txBox="1"/>
          <p:nvPr/>
        </p:nvSpPr>
        <p:spPr>
          <a:xfrm>
            <a:off x="8633540" y="4007740"/>
            <a:ext cx="404654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600">
                <a:solidFill>
                  <a:srgbClr val="FF0000"/>
                </a:solidFill>
                <a:latin typeface="Calibri"/>
                <a:ea typeface="Calibri"/>
                <a:cs typeface="Calibri"/>
                <a:sym typeface="Calibri"/>
              </a:rPr>
              <a:t>sulfate de cuivre</a:t>
            </a:r>
            <a:endParaRPr/>
          </a:p>
        </p:txBody>
      </p:sp>
      <p:sp>
        <p:nvSpPr>
          <p:cNvPr id="1511" name="Google Shape;1511;p59"/>
          <p:cNvSpPr txBox="1"/>
          <p:nvPr/>
        </p:nvSpPr>
        <p:spPr>
          <a:xfrm>
            <a:off x="1718199" y="4265506"/>
            <a:ext cx="404654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600">
                <a:solidFill>
                  <a:srgbClr val="FF0000"/>
                </a:solidFill>
                <a:latin typeface="Calibri"/>
                <a:ea typeface="Calibri"/>
                <a:cs typeface="Calibri"/>
                <a:sym typeface="Calibri"/>
              </a:rPr>
              <a:t>précipité</a:t>
            </a:r>
            <a:endParaRPr/>
          </a:p>
        </p:txBody>
      </p:sp>
      <p:sp>
        <p:nvSpPr>
          <p:cNvPr id="1512" name="Google Shape;1512;p59"/>
          <p:cNvSpPr txBox="1"/>
          <p:nvPr/>
        </p:nvSpPr>
        <p:spPr>
          <a:xfrm>
            <a:off x="1762743" y="5011018"/>
            <a:ext cx="404654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600">
                <a:solidFill>
                  <a:srgbClr val="FF0000"/>
                </a:solidFill>
                <a:latin typeface="Calibri"/>
                <a:ea typeface="Calibri"/>
                <a:cs typeface="Calibri"/>
                <a:sym typeface="Calibri"/>
              </a:rPr>
              <a:t>La formation d’un précipité bleu </a:t>
            </a:r>
            <a:endParaRPr/>
          </a:p>
        </p:txBody>
      </p:sp>
      <p:sp>
        <p:nvSpPr>
          <p:cNvPr id="1513" name="Google Shape;1513;p59"/>
          <p:cNvSpPr txBox="1"/>
          <p:nvPr/>
        </p:nvSpPr>
        <p:spPr>
          <a:xfrm>
            <a:off x="5993454" y="6038367"/>
            <a:ext cx="404654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600">
                <a:solidFill>
                  <a:srgbClr val="FF0000"/>
                </a:solidFill>
                <a:latin typeface="Calibri"/>
                <a:ea typeface="Calibri"/>
                <a:cs typeface="Calibri"/>
                <a:sym typeface="Calibri"/>
              </a:rPr>
              <a:t> formation d’un précipité bleu. </a:t>
            </a:r>
            <a:endParaRPr/>
          </a:p>
        </p:txBody>
      </p:sp>
      <p:sp>
        <p:nvSpPr>
          <p:cNvPr id="1514" name="Google Shape;1514;p59"/>
          <p:cNvSpPr txBox="1"/>
          <p:nvPr/>
        </p:nvSpPr>
        <p:spPr>
          <a:xfrm>
            <a:off x="1385419" y="6038367"/>
            <a:ext cx="404654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600">
                <a:solidFill>
                  <a:srgbClr val="FF0000"/>
                </a:solidFill>
                <a:latin typeface="Calibri"/>
                <a:ea typeface="Calibri"/>
                <a:cs typeface="Calibri"/>
                <a:sym typeface="Calibri"/>
              </a:rPr>
              <a:t>transformation chimique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3">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50" name="Shape 750"/>
        <p:cNvGrpSpPr/>
        <p:nvPr/>
      </p:nvGrpSpPr>
      <p:grpSpPr>
        <a:xfrm>
          <a:off x="0" y="0"/>
          <a:ext cx="0" cy="0"/>
          <a:chOff x="0" y="0"/>
          <a:chExt cx="0" cy="0"/>
        </a:xfrm>
      </p:grpSpPr>
      <p:sp>
        <p:nvSpPr>
          <p:cNvPr id="751" name="Google Shape;751;p6"/>
          <p:cNvSpPr/>
          <p:nvPr/>
        </p:nvSpPr>
        <p:spPr>
          <a:xfrm>
            <a:off x="2110915" y="1103970"/>
            <a:ext cx="7970171" cy="5009540"/>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752" name="Google Shape;752;p6"/>
          <p:cNvSpPr/>
          <p:nvPr/>
        </p:nvSpPr>
        <p:spPr>
          <a:xfrm>
            <a:off x="963315" y="165262"/>
            <a:ext cx="3947196"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Structure de la séance</a:t>
            </a:r>
            <a:endParaRPr sz="1467">
              <a:solidFill>
                <a:srgbClr val="000000"/>
              </a:solidFill>
              <a:latin typeface="Arial"/>
              <a:ea typeface="Arial"/>
              <a:cs typeface="Arial"/>
              <a:sym typeface="Arial"/>
            </a:endParaRPr>
          </a:p>
        </p:txBody>
      </p:sp>
      <p:pic>
        <p:nvPicPr>
          <p:cNvPr descr="Image générée" id="753" name="Google Shape;753;p6"/>
          <p:cNvPicPr preferRelativeResize="0"/>
          <p:nvPr/>
        </p:nvPicPr>
        <p:blipFill rotWithShape="1">
          <a:blip r:embed="rId3">
            <a:alphaModFix/>
          </a:blip>
          <a:srcRect b="10678" l="0" r="0" t="11064"/>
          <a:stretch/>
        </p:blipFill>
        <p:spPr>
          <a:xfrm>
            <a:off x="220262" y="30483"/>
            <a:ext cx="727815" cy="854359"/>
          </a:xfrm>
          <a:prstGeom prst="rect">
            <a:avLst/>
          </a:prstGeom>
          <a:noFill/>
          <a:ln>
            <a:noFill/>
          </a:ln>
        </p:spPr>
      </p:pic>
      <p:grpSp>
        <p:nvGrpSpPr>
          <p:cNvPr id="754" name="Google Shape;754;p6"/>
          <p:cNvGrpSpPr/>
          <p:nvPr/>
        </p:nvGrpSpPr>
        <p:grpSpPr>
          <a:xfrm>
            <a:off x="2336946" y="1407978"/>
            <a:ext cx="7518111" cy="548005"/>
            <a:chOff x="1764463" y="1060636"/>
            <a:chExt cx="5638583" cy="411004"/>
          </a:xfrm>
        </p:grpSpPr>
        <p:sp>
          <p:nvSpPr>
            <p:cNvPr id="755" name="Google Shape;755;p6"/>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9D7A2"/>
            </a:solidFill>
            <a:ln cap="flat" cmpd="sng" w="9525">
              <a:solidFill>
                <a:srgbClr val="F9D7A2"/>
              </a:solidFill>
              <a:prstDash val="solid"/>
              <a:round/>
              <a:headEnd len="sm" w="sm" type="none"/>
              <a:tailEnd len="sm" w="sm" type="none"/>
            </a:ln>
          </p:spPr>
          <p:txBody>
            <a:bodyPr anchorCtr="1" anchor="ctr" bIns="34250" lIns="68550" spcFirstLastPara="1" rIns="68550" wrap="square" tIns="34250">
              <a:noAutofit/>
            </a:bodyPr>
            <a:lstStyle/>
            <a:p>
              <a:pPr indent="0" lvl="0" marL="0" marR="0" rtl="0" algn="ctr">
                <a:spcBef>
                  <a:spcPts val="0"/>
                </a:spcBef>
                <a:spcAft>
                  <a:spcPts val="0"/>
                </a:spcAft>
                <a:buNone/>
              </a:pPr>
              <a:r>
                <a:rPr b="1" lang="fr-FR" sz="2133">
                  <a:solidFill>
                    <a:srgbClr val="FFFFFF"/>
                  </a:solidFill>
                  <a:latin typeface="Calibri"/>
                  <a:ea typeface="Calibri"/>
                  <a:cs typeface="Calibri"/>
                  <a:sym typeface="Calibri"/>
                </a:rPr>
                <a:t>1</a:t>
              </a:r>
              <a:endParaRPr/>
            </a:p>
          </p:txBody>
        </p:sp>
        <p:sp>
          <p:nvSpPr>
            <p:cNvPr id="756" name="Google Shape;756;p6"/>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9D7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757" name="Google Shape;757;p6"/>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758" name="Google Shape;758;p6"/>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9D7A2"/>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759" name="Google Shape;759;p6"/>
            <p:cNvSpPr txBox="1"/>
            <p:nvPr/>
          </p:nvSpPr>
          <p:spPr>
            <a:xfrm>
              <a:off x="2214439" y="1112833"/>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Ouverture de la séance</a:t>
              </a:r>
              <a:endParaRPr/>
            </a:p>
          </p:txBody>
        </p:sp>
      </p:grpSp>
      <p:sp>
        <p:nvSpPr>
          <p:cNvPr id="760" name="Google Shape;760;p6"/>
          <p:cNvSpPr/>
          <p:nvPr/>
        </p:nvSpPr>
        <p:spPr>
          <a:xfrm>
            <a:off x="2336945" y="2310757"/>
            <a:ext cx="395203" cy="395203"/>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chemeClr val="accent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2</a:t>
            </a:r>
            <a:endParaRPr sz="1467">
              <a:solidFill>
                <a:srgbClr val="000000"/>
              </a:solidFill>
              <a:latin typeface="Arial"/>
              <a:ea typeface="Arial"/>
              <a:cs typeface="Arial"/>
              <a:sym typeface="Arial"/>
            </a:endParaRPr>
          </a:p>
        </p:txBody>
      </p:sp>
      <p:sp>
        <p:nvSpPr>
          <p:cNvPr id="761" name="Google Shape;761;p6"/>
          <p:cNvSpPr/>
          <p:nvPr/>
        </p:nvSpPr>
        <p:spPr>
          <a:xfrm>
            <a:off x="2860122" y="2234356"/>
            <a:ext cx="6994935" cy="548005"/>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chemeClr val="accent5"/>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762" name="Google Shape;762;p6"/>
          <p:cNvSpPr txBox="1"/>
          <p:nvPr/>
        </p:nvSpPr>
        <p:spPr>
          <a:xfrm>
            <a:off x="7642287" y="2318590"/>
            <a:ext cx="1621525" cy="46161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763" name="Google Shape;763;p6"/>
          <p:cNvSpPr/>
          <p:nvPr/>
        </p:nvSpPr>
        <p:spPr>
          <a:xfrm>
            <a:off x="9301364" y="2248560"/>
            <a:ext cx="519597" cy="519597"/>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764" name="Google Shape;764;p6"/>
          <p:cNvSpPr txBox="1"/>
          <p:nvPr/>
        </p:nvSpPr>
        <p:spPr>
          <a:xfrm>
            <a:off x="2930042" y="2318590"/>
            <a:ext cx="5296572" cy="46161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Modelage</a:t>
            </a:r>
            <a:endParaRPr/>
          </a:p>
        </p:txBody>
      </p:sp>
      <p:grpSp>
        <p:nvGrpSpPr>
          <p:cNvPr id="765" name="Google Shape;765;p6"/>
          <p:cNvGrpSpPr/>
          <p:nvPr/>
        </p:nvGrpSpPr>
        <p:grpSpPr>
          <a:xfrm>
            <a:off x="2336946" y="3060734"/>
            <a:ext cx="7518111" cy="548005"/>
            <a:chOff x="1764463" y="1060636"/>
            <a:chExt cx="5638583" cy="411004"/>
          </a:xfrm>
        </p:grpSpPr>
        <p:sp>
          <p:nvSpPr>
            <p:cNvPr id="766" name="Google Shape;766;p6"/>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F9ED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3</a:t>
              </a:r>
              <a:endParaRPr sz="1467">
                <a:solidFill>
                  <a:srgbClr val="000000"/>
                </a:solidFill>
                <a:latin typeface="Arial"/>
                <a:ea typeface="Arial"/>
                <a:cs typeface="Arial"/>
                <a:sym typeface="Arial"/>
              </a:endParaRPr>
            </a:p>
          </p:txBody>
        </p:sp>
        <p:sp>
          <p:nvSpPr>
            <p:cNvPr id="767" name="Google Shape;767;p6"/>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F9ED5"/>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768" name="Google Shape;768;p6"/>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769" name="Google Shape;769;p6"/>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770" name="Google Shape;770;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collective  </a:t>
              </a:r>
              <a:endParaRPr/>
            </a:p>
          </p:txBody>
        </p:sp>
      </p:grpSp>
      <p:grpSp>
        <p:nvGrpSpPr>
          <p:cNvPr id="771" name="Google Shape;771;p6"/>
          <p:cNvGrpSpPr/>
          <p:nvPr/>
        </p:nvGrpSpPr>
        <p:grpSpPr>
          <a:xfrm>
            <a:off x="2336946" y="3887114"/>
            <a:ext cx="7518111" cy="548005"/>
            <a:chOff x="1764463" y="1060636"/>
            <a:chExt cx="5638583" cy="411004"/>
          </a:xfrm>
        </p:grpSpPr>
        <p:sp>
          <p:nvSpPr>
            <p:cNvPr id="772" name="Google Shape;772;p6"/>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070C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4</a:t>
              </a:r>
              <a:endParaRPr sz="1467">
                <a:solidFill>
                  <a:srgbClr val="000000"/>
                </a:solidFill>
                <a:latin typeface="Arial"/>
                <a:ea typeface="Arial"/>
                <a:cs typeface="Arial"/>
                <a:sym typeface="Arial"/>
              </a:endParaRPr>
            </a:p>
          </p:txBody>
        </p:sp>
        <p:sp>
          <p:nvSpPr>
            <p:cNvPr id="773" name="Google Shape;773;p6"/>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070C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774" name="Google Shape;774;p6"/>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15 min</a:t>
              </a:r>
              <a:endParaRPr b="1" sz="1467">
                <a:solidFill>
                  <a:srgbClr val="000000"/>
                </a:solidFill>
                <a:latin typeface="Arial"/>
                <a:ea typeface="Arial"/>
                <a:cs typeface="Arial"/>
                <a:sym typeface="Arial"/>
              </a:endParaRPr>
            </a:p>
          </p:txBody>
        </p:sp>
        <p:sp>
          <p:nvSpPr>
            <p:cNvPr id="775" name="Google Shape;775;p6"/>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776" name="Google Shape;776;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en binôme</a:t>
              </a:r>
              <a:endParaRPr/>
            </a:p>
          </p:txBody>
        </p:sp>
      </p:grpSp>
      <p:grpSp>
        <p:nvGrpSpPr>
          <p:cNvPr id="777" name="Google Shape;777;p6"/>
          <p:cNvGrpSpPr/>
          <p:nvPr/>
        </p:nvGrpSpPr>
        <p:grpSpPr>
          <a:xfrm>
            <a:off x="2336946" y="4713491"/>
            <a:ext cx="7518111" cy="548005"/>
            <a:chOff x="1764463" y="1060636"/>
            <a:chExt cx="5638583" cy="411004"/>
          </a:xfrm>
        </p:grpSpPr>
        <p:sp>
          <p:nvSpPr>
            <p:cNvPr id="778" name="Google Shape;778;p6"/>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8BC14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5</a:t>
              </a:r>
              <a:endParaRPr sz="1467">
                <a:solidFill>
                  <a:srgbClr val="000000"/>
                </a:solidFill>
                <a:latin typeface="Arial"/>
                <a:ea typeface="Arial"/>
                <a:cs typeface="Arial"/>
                <a:sym typeface="Arial"/>
              </a:endParaRPr>
            </a:p>
          </p:txBody>
        </p:sp>
        <p:sp>
          <p:nvSpPr>
            <p:cNvPr id="779" name="Google Shape;779;p6"/>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92D05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780" name="Google Shape;780;p6"/>
            <p:cNvSpPr txBox="1"/>
            <p:nvPr/>
          </p:nvSpPr>
          <p:spPr>
            <a:xfrm>
              <a:off x="5991640" y="1123811"/>
              <a:ext cx="967973"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781" name="Google Shape;781;p6"/>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782" name="Google Shape;782;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autonome</a:t>
              </a:r>
              <a:endParaRPr/>
            </a:p>
          </p:txBody>
        </p:sp>
      </p:grpSp>
      <p:grpSp>
        <p:nvGrpSpPr>
          <p:cNvPr id="783" name="Google Shape;783;p6"/>
          <p:cNvGrpSpPr/>
          <p:nvPr/>
        </p:nvGrpSpPr>
        <p:grpSpPr>
          <a:xfrm>
            <a:off x="2336946" y="5539871"/>
            <a:ext cx="7518111" cy="548005"/>
            <a:chOff x="1764463" y="1060636"/>
            <a:chExt cx="5638583" cy="411004"/>
          </a:xfrm>
        </p:grpSpPr>
        <p:sp>
          <p:nvSpPr>
            <p:cNvPr id="784" name="Google Shape;784;p6"/>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9D7A2"/>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6</a:t>
              </a:r>
              <a:endParaRPr sz="1467">
                <a:solidFill>
                  <a:srgbClr val="000000"/>
                </a:solidFill>
                <a:latin typeface="Arial"/>
                <a:ea typeface="Arial"/>
                <a:cs typeface="Arial"/>
                <a:sym typeface="Arial"/>
              </a:endParaRPr>
            </a:p>
          </p:txBody>
        </p:sp>
        <p:sp>
          <p:nvSpPr>
            <p:cNvPr id="785" name="Google Shape;785;p6"/>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9D7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786" name="Google Shape;786;p6"/>
            <p:cNvSpPr txBox="1"/>
            <p:nvPr/>
          </p:nvSpPr>
          <p:spPr>
            <a:xfrm>
              <a:off x="5991640" y="1123811"/>
              <a:ext cx="967973"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5 min</a:t>
              </a:r>
              <a:endParaRPr b="1" sz="1467">
                <a:solidFill>
                  <a:srgbClr val="000000"/>
                </a:solidFill>
                <a:latin typeface="Arial"/>
                <a:ea typeface="Arial"/>
                <a:cs typeface="Arial"/>
                <a:sym typeface="Arial"/>
              </a:endParaRPr>
            </a:p>
          </p:txBody>
        </p:sp>
        <p:sp>
          <p:nvSpPr>
            <p:cNvPr id="787" name="Google Shape;787;p6"/>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788" name="Google Shape;788;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Clôture</a:t>
              </a:r>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1518" name="Shape 1518"/>
        <p:cNvGrpSpPr/>
        <p:nvPr/>
      </p:nvGrpSpPr>
      <p:grpSpPr>
        <a:xfrm>
          <a:off x="0" y="0"/>
          <a:ext cx="0" cy="0"/>
          <a:chOff x="0" y="0"/>
          <a:chExt cx="0" cy="0"/>
        </a:xfrm>
      </p:grpSpPr>
      <p:grpSp>
        <p:nvGrpSpPr>
          <p:cNvPr id="1519" name="Google Shape;1519;p60"/>
          <p:cNvGrpSpPr/>
          <p:nvPr/>
        </p:nvGrpSpPr>
        <p:grpSpPr>
          <a:xfrm>
            <a:off x="812158" y="844906"/>
            <a:ext cx="10567685" cy="5198169"/>
            <a:chOff x="2184399" y="1402024"/>
            <a:chExt cx="7823200" cy="4942038"/>
          </a:xfrm>
        </p:grpSpPr>
        <p:sp>
          <p:nvSpPr>
            <p:cNvPr id="1520" name="Google Shape;1520;p60"/>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521" name="Google Shape;1521;p6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1522" name="Google Shape;1522;p60"/>
          <p:cNvGrpSpPr/>
          <p:nvPr/>
        </p:nvGrpSpPr>
        <p:grpSpPr>
          <a:xfrm>
            <a:off x="8796759" y="4917801"/>
            <a:ext cx="2425143" cy="936371"/>
            <a:chOff x="8796759" y="4917801"/>
            <a:chExt cx="2425142" cy="936370"/>
          </a:xfrm>
        </p:grpSpPr>
        <p:sp>
          <p:nvSpPr>
            <p:cNvPr id="1523" name="Google Shape;1523;p60"/>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524" name="Google Shape;1524;p60"/>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5min</a:t>
              </a:r>
              <a:endParaRPr/>
            </a:p>
          </p:txBody>
        </p:sp>
      </p:grpSp>
      <p:sp>
        <p:nvSpPr>
          <p:cNvPr id="1525" name="Google Shape;1525;p60"/>
          <p:cNvSpPr txBox="1"/>
          <p:nvPr/>
        </p:nvSpPr>
        <p:spPr>
          <a:xfrm>
            <a:off x="3001618" y="3570099"/>
            <a:ext cx="700708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rgbClr val="000000"/>
                </a:solidFill>
                <a:latin typeface="Arial"/>
                <a:ea typeface="Arial"/>
                <a:cs typeface="Arial"/>
                <a:sym typeface="Arial"/>
              </a:rPr>
              <a:t>Clôture</a:t>
            </a:r>
            <a:r>
              <a:rPr b="1" lang="fr-FR" sz="4400">
                <a:solidFill>
                  <a:srgbClr val="000000"/>
                </a:solidFill>
                <a:latin typeface="Calibri"/>
                <a:ea typeface="Calibri"/>
                <a:cs typeface="Calibri"/>
                <a:sym typeface="Calibri"/>
              </a:rPr>
              <a:t> de la séance</a:t>
            </a:r>
            <a:endParaRPr/>
          </a:p>
        </p:txBody>
      </p:sp>
      <p:pic>
        <p:nvPicPr>
          <p:cNvPr id="1526" name="Google Shape;1526;p60"/>
          <p:cNvPicPr preferRelativeResize="0"/>
          <p:nvPr/>
        </p:nvPicPr>
        <p:blipFill rotWithShape="1">
          <a:blip r:embed="rId4">
            <a:alphaModFix/>
          </a:blip>
          <a:srcRect b="0" l="0" r="0" t="0"/>
          <a:stretch/>
        </p:blipFill>
        <p:spPr>
          <a:xfrm>
            <a:off x="5558382" y="1611925"/>
            <a:ext cx="1893557" cy="1893557"/>
          </a:xfrm>
          <a:prstGeom prst="rect">
            <a:avLst/>
          </a:prstGeom>
          <a:noFill/>
          <a:ln>
            <a:noFill/>
          </a:ln>
        </p:spPr>
      </p:pic>
      <p:sp>
        <p:nvSpPr>
          <p:cNvPr id="1527" name="Google Shape;1527;p60"/>
          <p:cNvSpPr/>
          <p:nvPr/>
        </p:nvSpPr>
        <p:spPr>
          <a:xfrm>
            <a:off x="6882694" y="1468799"/>
            <a:ext cx="2547282" cy="671983"/>
          </a:xfrm>
          <a:prstGeom prst="wedgeRoundRectCallout">
            <a:avLst>
              <a:gd fmla="val -73611" name="adj1"/>
              <a:gd fmla="val 43944" name="adj2"/>
              <a:gd fmla="val 16667" name="adj3"/>
            </a:avLst>
          </a:prstGeom>
          <a:solidFill>
            <a:srgbClr val="FFC000"/>
          </a:soli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2060"/>
              </a:buClr>
              <a:buSzPts val="2800"/>
              <a:buFont typeface="Bad Script"/>
              <a:buNone/>
            </a:pPr>
            <a:r>
              <a:rPr b="0" i="0" lang="fr-FR" sz="2800" u="none" cap="none" strike="noStrike">
                <a:solidFill>
                  <a:srgbClr val="002060"/>
                </a:solidFill>
                <a:latin typeface="Bad Script"/>
                <a:ea typeface="Bad Script"/>
                <a:cs typeface="Bad Script"/>
                <a:sym typeface="Bad Script"/>
              </a:rPr>
              <a:t>C’est la fin de la séance</a:t>
            </a:r>
            <a:endParaRPr b="0" i="0" sz="2800" u="none" cap="none" strike="noStrike">
              <a:solidFill>
                <a:srgbClr val="002060"/>
              </a:solidFill>
              <a:latin typeface="Bad Script"/>
              <a:ea typeface="Bad Script"/>
              <a:cs typeface="Bad Script"/>
              <a:sym typeface="Bad Script"/>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1" name="Shape 1531"/>
        <p:cNvGrpSpPr/>
        <p:nvPr/>
      </p:nvGrpSpPr>
      <p:grpSpPr>
        <a:xfrm>
          <a:off x="0" y="0"/>
          <a:ext cx="0" cy="0"/>
          <a:chOff x="0" y="0"/>
          <a:chExt cx="0" cy="0"/>
        </a:xfrm>
      </p:grpSpPr>
      <p:pic>
        <p:nvPicPr>
          <p:cNvPr id="1532" name="Google Shape;1532;p61"/>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533" name="Google Shape;1533;p61"/>
          <p:cNvSpPr/>
          <p:nvPr/>
        </p:nvSpPr>
        <p:spPr>
          <a:xfrm>
            <a:off x="980625" y="255666"/>
            <a:ext cx="8729157" cy="39122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On arrive à la fin de notre séance. Qui peut me dire ce qu’on a appris à faire ?</a:t>
            </a:r>
            <a:endParaRPr/>
          </a:p>
        </p:txBody>
      </p:sp>
      <p:sp>
        <p:nvSpPr>
          <p:cNvPr id="1534" name="Google Shape;1534;p61"/>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535" name="Google Shape;1535;p61"/>
          <p:cNvSpPr txBox="1"/>
          <p:nvPr/>
        </p:nvSpPr>
        <p:spPr>
          <a:xfrm>
            <a:off x="1163106" y="3198167"/>
            <a:ext cx="10305287" cy="461665"/>
          </a:xfrm>
          <a:prstGeom prst="rect">
            <a:avLst/>
          </a:prstGeom>
          <a:no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t>
            </a:r>
            <a:endParaRPr/>
          </a:p>
        </p:txBody>
      </p:sp>
      <p:sp>
        <p:nvSpPr>
          <p:cNvPr id="1536" name="Google Shape;1536;p61"/>
          <p:cNvSpPr txBox="1"/>
          <p:nvPr/>
        </p:nvSpPr>
        <p:spPr>
          <a:xfrm>
            <a:off x="764667" y="504298"/>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fait participer les élèves afin de rappeler la tâche principale.</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0" name="Shape 1540"/>
        <p:cNvGrpSpPr/>
        <p:nvPr/>
      </p:nvGrpSpPr>
      <p:grpSpPr>
        <a:xfrm>
          <a:off x="0" y="0"/>
          <a:ext cx="0" cy="0"/>
          <a:chOff x="0" y="0"/>
          <a:chExt cx="0" cy="0"/>
        </a:xfrm>
      </p:grpSpPr>
      <p:pic>
        <p:nvPicPr>
          <p:cNvPr id="1541" name="Google Shape;1541;p62"/>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542" name="Google Shape;1542;p62"/>
          <p:cNvSpPr/>
          <p:nvPr/>
        </p:nvSpPr>
        <p:spPr>
          <a:xfrm>
            <a:off x="852805" y="307027"/>
            <a:ext cx="10324003" cy="39122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Nous avons donc appris à identifier une transformation chimique en nous basant sur les observations faites à partir d’un document.</a:t>
            </a:r>
            <a:endParaRPr/>
          </a:p>
        </p:txBody>
      </p:sp>
      <p:sp>
        <p:nvSpPr>
          <p:cNvPr id="1543" name="Google Shape;1543;p62"/>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544" name="Google Shape;1544;p62"/>
          <p:cNvSpPr txBox="1"/>
          <p:nvPr/>
        </p:nvSpPr>
        <p:spPr>
          <a:xfrm>
            <a:off x="1587910" y="3167426"/>
            <a:ext cx="9016180"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FF0000"/>
                </a:solidFill>
                <a:latin typeface="Calibri"/>
                <a:ea typeface="Calibri"/>
                <a:cs typeface="Calibri"/>
                <a:sym typeface="Calibri"/>
              </a:rPr>
              <a:t>Identifier</a:t>
            </a:r>
            <a:r>
              <a:rPr b="1" lang="fr-FR" sz="2400">
                <a:solidFill>
                  <a:schemeClr val="dk1"/>
                </a:solidFill>
                <a:latin typeface="Calibri"/>
                <a:ea typeface="Calibri"/>
                <a:cs typeface="Calibri"/>
                <a:sym typeface="Calibri"/>
              </a:rPr>
              <a:t> une </a:t>
            </a:r>
            <a:r>
              <a:rPr b="1" lang="fr-FR" sz="2400">
                <a:solidFill>
                  <a:srgbClr val="FF0000"/>
                </a:solidFill>
                <a:latin typeface="Calibri"/>
                <a:ea typeface="Calibri"/>
                <a:cs typeface="Calibri"/>
                <a:sym typeface="Calibri"/>
              </a:rPr>
              <a:t>transformation chimique </a:t>
            </a:r>
            <a:r>
              <a:rPr b="1" lang="fr-FR" sz="2400">
                <a:solidFill>
                  <a:schemeClr val="dk1"/>
                </a:solidFill>
                <a:latin typeface="Calibri"/>
                <a:ea typeface="Calibri"/>
                <a:cs typeface="Calibri"/>
                <a:sym typeface="Calibri"/>
              </a:rPr>
              <a:t>à partir des </a:t>
            </a:r>
            <a:r>
              <a:rPr b="1" lang="fr-FR" sz="2400">
                <a:solidFill>
                  <a:srgbClr val="FF0000"/>
                </a:solidFill>
                <a:latin typeface="Calibri"/>
                <a:ea typeface="Calibri"/>
                <a:cs typeface="Calibri"/>
                <a:sym typeface="Calibri"/>
              </a:rPr>
              <a:t>observations</a:t>
            </a:r>
            <a:r>
              <a:rPr b="1" lang="fr-FR" sz="2400">
                <a:solidFill>
                  <a:schemeClr val="dk1"/>
                </a:solidFill>
                <a:latin typeface="Calibri"/>
                <a:ea typeface="Calibri"/>
                <a:cs typeface="Calibri"/>
                <a:sym typeface="Calibri"/>
              </a:rPr>
              <a:t>.</a:t>
            </a:r>
            <a:endParaRPr b="1" sz="2400">
              <a:solidFill>
                <a:srgbClr val="231F20"/>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8" name="Shape 1548"/>
        <p:cNvGrpSpPr/>
        <p:nvPr/>
      </p:nvGrpSpPr>
      <p:grpSpPr>
        <a:xfrm>
          <a:off x="0" y="0"/>
          <a:ext cx="0" cy="0"/>
          <a:chOff x="0" y="0"/>
          <a:chExt cx="0" cy="0"/>
        </a:xfrm>
      </p:grpSpPr>
      <p:sp>
        <p:nvSpPr>
          <p:cNvPr id="1549" name="Google Shape;1549;p63"/>
          <p:cNvSpPr txBox="1"/>
          <p:nvPr/>
        </p:nvSpPr>
        <p:spPr>
          <a:xfrm>
            <a:off x="743988" y="69825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peut revenir sur les activités du modelage, de la pratique en binôme et de la pratique autonome pour rappeler la tâche principale.</a:t>
            </a:r>
            <a:endParaRPr/>
          </a:p>
        </p:txBody>
      </p:sp>
      <p:sp>
        <p:nvSpPr>
          <p:cNvPr id="1550" name="Google Shape;1550;p63"/>
          <p:cNvSpPr txBox="1"/>
          <p:nvPr/>
        </p:nvSpPr>
        <p:spPr>
          <a:xfrm>
            <a:off x="923925" y="212713"/>
            <a:ext cx="105918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pic>
        <p:nvPicPr>
          <p:cNvPr id="1551" name="Google Shape;1551;p63"/>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552" name="Google Shape;1552;p63"/>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553" name="Google Shape;1553;p63"/>
          <p:cNvSpPr txBox="1"/>
          <p:nvPr/>
        </p:nvSpPr>
        <p:spPr>
          <a:xfrm>
            <a:off x="923925" y="144950"/>
            <a:ext cx="1025288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Pour identifier une transformation chimique en nous basant sur les observations faites à partir d’un document., je suis les étapes suivantes:</a:t>
            </a:r>
            <a:endParaRPr b="1" sz="1800">
              <a:solidFill>
                <a:srgbClr val="A5A5A5"/>
              </a:solidFill>
              <a:latin typeface="Calibri"/>
              <a:ea typeface="Calibri"/>
              <a:cs typeface="Calibri"/>
              <a:sym typeface="Calibri"/>
            </a:endParaRPr>
          </a:p>
        </p:txBody>
      </p:sp>
      <p:sp>
        <p:nvSpPr>
          <p:cNvPr id="1554" name="Google Shape;1554;p63"/>
          <p:cNvSpPr txBox="1"/>
          <p:nvPr/>
        </p:nvSpPr>
        <p:spPr>
          <a:xfrm>
            <a:off x="1012723" y="1278194"/>
            <a:ext cx="873104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1</a:t>
            </a:r>
            <a:r>
              <a:rPr lang="fr-FR" sz="2400">
                <a:solidFill>
                  <a:schemeClr val="dk1"/>
                </a:solidFill>
                <a:latin typeface="Calibri"/>
                <a:ea typeface="Calibri"/>
                <a:cs typeface="Calibri"/>
                <a:sym typeface="Calibri"/>
              </a:rPr>
              <a:t>. Bien </a:t>
            </a:r>
            <a:r>
              <a:rPr b="1" lang="fr-FR" sz="2400">
                <a:solidFill>
                  <a:srgbClr val="FF0000"/>
                </a:solidFill>
                <a:latin typeface="Calibri"/>
                <a:ea typeface="Calibri"/>
                <a:cs typeface="Calibri"/>
                <a:sym typeface="Calibri"/>
              </a:rPr>
              <a:t>observer</a:t>
            </a:r>
            <a:r>
              <a:rPr lang="fr-FR" sz="2400">
                <a:solidFill>
                  <a:schemeClr val="dk1"/>
                </a:solidFill>
                <a:latin typeface="Calibri"/>
                <a:ea typeface="Calibri"/>
                <a:cs typeface="Calibri"/>
                <a:sym typeface="Calibri"/>
              </a:rPr>
              <a:t> le document Pour en extraire des informations</a:t>
            </a:r>
            <a:endParaRPr/>
          </a:p>
        </p:txBody>
      </p:sp>
      <p:sp>
        <p:nvSpPr>
          <p:cNvPr id="1555" name="Google Shape;1555;p63"/>
          <p:cNvSpPr txBox="1"/>
          <p:nvPr/>
        </p:nvSpPr>
        <p:spPr>
          <a:xfrm>
            <a:off x="1012723" y="2777613"/>
            <a:ext cx="9950245"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2</a:t>
            </a:r>
            <a:r>
              <a:rPr lang="fr-FR" sz="2400">
                <a:solidFill>
                  <a:schemeClr val="dk1"/>
                </a:solidFill>
                <a:latin typeface="Calibri"/>
                <a:ea typeface="Calibri"/>
                <a:cs typeface="Calibri"/>
                <a:sym typeface="Calibri"/>
              </a:rPr>
              <a:t>. </a:t>
            </a:r>
            <a:r>
              <a:rPr b="1" lang="fr-FR" sz="2400">
                <a:solidFill>
                  <a:srgbClr val="FF0000"/>
                </a:solidFill>
                <a:latin typeface="Calibri"/>
                <a:ea typeface="Calibri"/>
                <a:cs typeface="Calibri"/>
                <a:sym typeface="Calibri"/>
              </a:rPr>
              <a:t>Identifier</a:t>
            </a:r>
            <a:r>
              <a:rPr lang="fr-FR" sz="2400">
                <a:solidFill>
                  <a:schemeClr val="dk1"/>
                </a:solidFill>
                <a:latin typeface="Calibri"/>
                <a:ea typeface="Calibri"/>
                <a:cs typeface="Calibri"/>
                <a:sym typeface="Calibri"/>
              </a:rPr>
              <a:t>, d'après les informations extraites, </a:t>
            </a:r>
            <a:r>
              <a:rPr b="1" lang="fr-FR" sz="2400">
                <a:solidFill>
                  <a:srgbClr val="FF0000"/>
                </a:solidFill>
                <a:latin typeface="Calibri"/>
                <a:ea typeface="Calibri"/>
                <a:cs typeface="Calibri"/>
                <a:sym typeface="Calibri"/>
              </a:rPr>
              <a:t>l'indice d’une transformation chimique</a:t>
            </a:r>
            <a:r>
              <a:rPr lang="fr-FR" sz="2400">
                <a:solidFill>
                  <a:schemeClr val="dk1"/>
                </a:solidFill>
                <a:latin typeface="Calibri"/>
                <a:ea typeface="Calibri"/>
                <a:cs typeface="Calibri"/>
                <a:sym typeface="Calibri"/>
              </a:rPr>
              <a:t>(</a:t>
            </a:r>
            <a:r>
              <a:rPr i="1" lang="fr-FR" sz="2400">
                <a:solidFill>
                  <a:schemeClr val="dk1"/>
                </a:solidFill>
                <a:latin typeface="Calibri"/>
                <a:ea typeface="Calibri"/>
                <a:cs typeface="Calibri"/>
                <a:sym typeface="Calibri"/>
              </a:rPr>
              <a:t>changement de couleur, dégagement d’un gaz, formation d’un précipité, formation d’un nouveau produit</a:t>
            </a:r>
            <a:r>
              <a:rPr lang="fr-FR" sz="2400">
                <a:solidFill>
                  <a:schemeClr val="dk1"/>
                </a:solidFill>
                <a:latin typeface="Calibri"/>
                <a:ea typeface="Calibri"/>
                <a:cs typeface="Calibri"/>
                <a:sym typeface="Calibri"/>
              </a:rPr>
              <a:t>,…) </a:t>
            </a:r>
            <a:endParaRPr/>
          </a:p>
        </p:txBody>
      </p:sp>
      <p:sp>
        <p:nvSpPr>
          <p:cNvPr id="1556" name="Google Shape;1556;p63"/>
          <p:cNvSpPr txBox="1"/>
          <p:nvPr/>
        </p:nvSpPr>
        <p:spPr>
          <a:xfrm>
            <a:off x="1096297" y="4685072"/>
            <a:ext cx="9709355"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3</a:t>
            </a:r>
            <a:r>
              <a:rPr lang="fr-FR" sz="2400">
                <a:solidFill>
                  <a:schemeClr val="dk1"/>
                </a:solidFill>
                <a:latin typeface="Calibri"/>
                <a:ea typeface="Calibri"/>
                <a:cs typeface="Calibri"/>
                <a:sym typeface="Calibri"/>
              </a:rPr>
              <a:t>. </a:t>
            </a:r>
            <a:r>
              <a:rPr b="1" lang="fr-FR" sz="2400">
                <a:solidFill>
                  <a:srgbClr val="FF0000"/>
                </a:solidFill>
                <a:latin typeface="Calibri"/>
                <a:ea typeface="Calibri"/>
                <a:cs typeface="Calibri"/>
                <a:sym typeface="Calibri"/>
              </a:rPr>
              <a:t>Rédiger</a:t>
            </a:r>
            <a:r>
              <a:rPr lang="fr-FR" sz="2400">
                <a:solidFill>
                  <a:schemeClr val="dk1"/>
                </a:solidFill>
                <a:latin typeface="Calibri"/>
                <a:ea typeface="Calibri"/>
                <a:cs typeface="Calibri"/>
                <a:sym typeface="Calibri"/>
              </a:rPr>
              <a:t> une conclusion</a:t>
            </a:r>
            <a:endParaRPr/>
          </a:p>
          <a:p>
            <a:pPr indent="0" lvl="0" marL="0" marR="0" rtl="0" algn="l">
              <a:spcBef>
                <a:spcPts val="0"/>
              </a:spcBef>
              <a:spcAft>
                <a:spcPts val="0"/>
              </a:spcAft>
              <a:buNone/>
            </a:pPr>
            <a:r>
              <a:rPr i="1" lang="fr-FR" sz="2400">
                <a:solidFill>
                  <a:schemeClr val="dk1"/>
                </a:solidFill>
                <a:latin typeface="Calibri"/>
                <a:ea typeface="Calibri"/>
                <a:cs typeface="Calibri"/>
                <a:sym typeface="Calibri"/>
              </a:rPr>
              <a:t>qui a subi la transformation chimique? et qu’il est l’indice ?</a:t>
            </a:r>
            <a:endParaRPr sz="24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1" name="Shape 1561"/>
        <p:cNvGrpSpPr/>
        <p:nvPr/>
      </p:nvGrpSpPr>
      <p:grpSpPr>
        <a:xfrm>
          <a:off x="0" y="0"/>
          <a:ext cx="0" cy="0"/>
          <a:chOff x="0" y="0"/>
          <a:chExt cx="0" cy="0"/>
        </a:xfrm>
      </p:grpSpPr>
      <p:sp>
        <p:nvSpPr>
          <p:cNvPr id="1562" name="Google Shape;1562;p64"/>
          <p:cNvSpPr txBox="1"/>
          <p:nvPr>
            <p:ph idx="4294967295" type="title"/>
          </p:nvPr>
        </p:nvSpPr>
        <p:spPr>
          <a:xfrm>
            <a:off x="919576" y="226150"/>
            <a:ext cx="10160000" cy="47148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A5A5A5"/>
              </a:buClr>
              <a:buSzPts val="1600"/>
              <a:buFont typeface="Calibri"/>
              <a:buNone/>
            </a:pPr>
            <a:r>
              <a:rPr b="1" lang="fr-FR" sz="1600">
                <a:solidFill>
                  <a:srgbClr val="A5A5A5"/>
                </a:solidFill>
                <a:latin typeface="Calibri"/>
                <a:ea typeface="Calibri"/>
                <a:cs typeface="Calibri"/>
                <a:sym typeface="Calibri"/>
              </a:rPr>
              <a:t>Voici le lexique important de cette leçon. Retenez-le!</a:t>
            </a:r>
            <a:endParaRPr/>
          </a:p>
        </p:txBody>
      </p:sp>
      <p:sp>
        <p:nvSpPr>
          <p:cNvPr id="1563" name="Google Shape;1563;p64"/>
          <p:cNvSpPr txBox="1"/>
          <p:nvPr>
            <p:ph idx="4294967295" type="body"/>
          </p:nvPr>
        </p:nvSpPr>
        <p:spPr>
          <a:xfrm>
            <a:off x="777432" y="704216"/>
            <a:ext cx="10179050" cy="292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400"/>
              <a:buNone/>
            </a:pPr>
            <a:r>
              <a:rPr i="1" lang="fr-FR" sz="1400">
                <a:solidFill>
                  <a:srgbClr val="A5A5A5"/>
                </a:solidFill>
                <a:latin typeface="Calibri"/>
                <a:ea typeface="Calibri"/>
                <a:cs typeface="Calibri"/>
                <a:sym typeface="Calibri"/>
              </a:rPr>
              <a:t>Faire participer les élèves à la lecture de la carte</a:t>
            </a:r>
            <a:endParaRPr/>
          </a:p>
        </p:txBody>
      </p:sp>
      <p:grpSp>
        <p:nvGrpSpPr>
          <p:cNvPr id="1564" name="Google Shape;1564;p64"/>
          <p:cNvGrpSpPr/>
          <p:nvPr/>
        </p:nvGrpSpPr>
        <p:grpSpPr>
          <a:xfrm>
            <a:off x="285342" y="1148295"/>
            <a:ext cx="11463355" cy="5005489"/>
            <a:chOff x="380712" y="1645615"/>
            <a:chExt cx="11463355" cy="4973127"/>
          </a:xfrm>
        </p:grpSpPr>
        <p:sp>
          <p:nvSpPr>
            <p:cNvPr id="1565" name="Google Shape;1565;p64"/>
            <p:cNvSpPr/>
            <p:nvPr/>
          </p:nvSpPr>
          <p:spPr>
            <a:xfrm>
              <a:off x="380712" y="2087382"/>
              <a:ext cx="11428467" cy="4531360"/>
            </a:xfrm>
            <a:prstGeom prst="rect">
              <a:avLst/>
            </a:prstGeom>
            <a:solidFill>
              <a:srgbClr val="F2F2F2"/>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rgbClr val="FFFFFF"/>
                </a:solidFill>
                <a:latin typeface="Arial"/>
                <a:ea typeface="Arial"/>
                <a:cs typeface="Arial"/>
                <a:sym typeface="Arial"/>
              </a:endParaRPr>
            </a:p>
          </p:txBody>
        </p:sp>
        <p:sp>
          <p:nvSpPr>
            <p:cNvPr id="1566" name="Google Shape;1566;p64"/>
            <p:cNvSpPr/>
            <p:nvPr/>
          </p:nvSpPr>
          <p:spPr>
            <a:xfrm>
              <a:off x="4673600" y="2922668"/>
              <a:ext cx="2702560" cy="1716575"/>
            </a:xfrm>
            <a:prstGeom prst="roundRect">
              <a:avLst>
                <a:gd fmla="val 16667"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Identifier une transformation chimique à partir des observations</a:t>
              </a:r>
              <a:endParaRPr/>
            </a:p>
          </p:txBody>
        </p:sp>
        <p:sp>
          <p:nvSpPr>
            <p:cNvPr id="1567" name="Google Shape;1567;p64"/>
            <p:cNvSpPr/>
            <p:nvPr/>
          </p:nvSpPr>
          <p:spPr>
            <a:xfrm>
              <a:off x="680393" y="2624587"/>
              <a:ext cx="2834967" cy="1451194"/>
            </a:xfrm>
            <a:prstGeom prst="roundRect">
              <a:avLst>
                <a:gd fmla="val 8096"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1568" name="Google Shape;1568;p64"/>
            <p:cNvSpPr txBox="1"/>
            <p:nvPr/>
          </p:nvSpPr>
          <p:spPr>
            <a:xfrm>
              <a:off x="4881880" y="261081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Ma </a:t>
              </a:r>
              <a:r>
                <a:rPr i="1" lang="fr-FR" sz="1400">
                  <a:solidFill>
                    <a:srgbClr val="000000"/>
                  </a:solidFill>
                  <a:latin typeface="Arial"/>
                  <a:ea typeface="Arial"/>
                  <a:cs typeface="Arial"/>
                  <a:sym typeface="Arial"/>
                </a:rPr>
                <a:t>tâche</a:t>
              </a:r>
              <a:endParaRPr b="0" i="1" sz="1400" u="none" cap="none" strike="noStrike">
                <a:solidFill>
                  <a:srgbClr val="000000"/>
                </a:solidFill>
                <a:latin typeface="Arial"/>
                <a:ea typeface="Arial"/>
                <a:cs typeface="Arial"/>
                <a:sym typeface="Arial"/>
              </a:endParaRPr>
            </a:p>
          </p:txBody>
        </p:sp>
        <p:sp>
          <p:nvSpPr>
            <p:cNvPr id="1569" name="Google Shape;1569;p64"/>
            <p:cNvSpPr/>
            <p:nvPr/>
          </p:nvSpPr>
          <p:spPr>
            <a:xfrm>
              <a:off x="8432608" y="2582504"/>
              <a:ext cx="2824480" cy="1415202"/>
            </a:xfrm>
            <a:prstGeom prst="roundRect">
              <a:avLst>
                <a:gd fmla="val 16667" name="adj"/>
              </a:avLst>
            </a:prstGeom>
            <a:solidFill>
              <a:srgbClr val="0097A7">
                <a:alpha val="29803"/>
              </a:srgbClr>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570" name="Google Shape;1570;p64"/>
            <p:cNvSpPr txBox="1"/>
            <p:nvPr/>
          </p:nvSpPr>
          <p:spPr>
            <a:xfrm>
              <a:off x="8577345" y="229063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Verbes de consigne</a:t>
              </a:r>
              <a:endParaRPr/>
            </a:p>
          </p:txBody>
        </p:sp>
        <p:sp>
          <p:nvSpPr>
            <p:cNvPr id="1571" name="Google Shape;1571;p64"/>
            <p:cNvSpPr/>
            <p:nvPr/>
          </p:nvSpPr>
          <p:spPr>
            <a:xfrm>
              <a:off x="1550545" y="5217427"/>
              <a:ext cx="9312800" cy="1267333"/>
            </a:xfrm>
            <a:prstGeom prst="roundRect">
              <a:avLst>
                <a:gd fmla="val 16667" name="adj"/>
              </a:avLst>
            </a:prstGeom>
            <a:solidFill>
              <a:srgbClr val="D8E6FC"/>
            </a:solidFill>
            <a:ln cap="flat" cmpd="sng" w="25400">
              <a:solidFill>
                <a:srgbClr val="4285F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572" name="Google Shape;1572;p64"/>
            <p:cNvSpPr txBox="1"/>
            <p:nvPr/>
          </p:nvSpPr>
          <p:spPr>
            <a:xfrm>
              <a:off x="3188368" y="4903641"/>
              <a:ext cx="33870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Structures pour répondre</a:t>
              </a:r>
              <a:endParaRPr/>
            </a:p>
          </p:txBody>
        </p:sp>
        <p:cxnSp>
          <p:nvCxnSpPr>
            <p:cNvPr id="1573" name="Google Shape;1573;p64"/>
            <p:cNvCxnSpPr>
              <a:stCxn id="1567" idx="3"/>
              <a:endCxn id="1566" idx="1"/>
            </p:cNvCxnSpPr>
            <p:nvPr/>
          </p:nvCxnSpPr>
          <p:spPr>
            <a:xfrm>
              <a:off x="3515360" y="3350184"/>
              <a:ext cx="1158300" cy="4308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1574" name="Google Shape;1574;p64"/>
            <p:cNvSpPr txBox="1"/>
            <p:nvPr/>
          </p:nvSpPr>
          <p:spPr>
            <a:xfrm>
              <a:off x="770630" y="2699740"/>
              <a:ext cx="2654492" cy="137604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Transformation chimique</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Transformation physique</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État initial</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État final</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Indice de la transformation</a:t>
              </a:r>
              <a:endParaRPr/>
            </a:p>
            <a:p>
              <a:pPr indent="-196850" lvl="0" marL="285750" marR="0" rtl="0" algn="l">
                <a:spcBef>
                  <a:spcPts val="0"/>
                </a:spcBef>
                <a:spcAft>
                  <a:spcPts val="0"/>
                </a:spcAft>
                <a:buClr>
                  <a:schemeClr val="dk1"/>
                </a:buClr>
                <a:buSzPts val="1400"/>
                <a:buFont typeface="Arial"/>
                <a:buNone/>
              </a:pPr>
              <a:r>
                <a:t/>
              </a:r>
              <a:endParaRPr sz="1400">
                <a:solidFill>
                  <a:srgbClr val="000000"/>
                </a:solidFill>
                <a:latin typeface="Arial"/>
                <a:ea typeface="Arial"/>
                <a:cs typeface="Arial"/>
                <a:sym typeface="Arial"/>
              </a:endParaRPr>
            </a:p>
          </p:txBody>
        </p:sp>
        <p:sp>
          <p:nvSpPr>
            <p:cNvPr id="1575" name="Google Shape;1575;p64"/>
            <p:cNvSpPr txBox="1"/>
            <p:nvPr/>
          </p:nvSpPr>
          <p:spPr>
            <a:xfrm>
              <a:off x="8605328" y="2764706"/>
              <a:ext cx="2479040" cy="738664"/>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Observer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Identifier </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Rédiger</a:t>
              </a:r>
              <a:endParaRPr/>
            </a:p>
          </p:txBody>
        </p:sp>
        <p:cxnSp>
          <p:nvCxnSpPr>
            <p:cNvPr id="1576" name="Google Shape;1576;p64"/>
            <p:cNvCxnSpPr>
              <a:stCxn id="1566" idx="3"/>
              <a:endCxn id="1569" idx="1"/>
            </p:cNvCxnSpPr>
            <p:nvPr/>
          </p:nvCxnSpPr>
          <p:spPr>
            <a:xfrm flipH="1" rot="10800000">
              <a:off x="7376160" y="3290156"/>
              <a:ext cx="1056300" cy="490800"/>
            </a:xfrm>
            <a:prstGeom prst="bentConnector3">
              <a:avLst>
                <a:gd fmla="val 59027" name="adj1"/>
              </a:avLst>
            </a:prstGeom>
            <a:noFill/>
            <a:ln cap="flat" cmpd="sng" w="9525">
              <a:solidFill>
                <a:srgbClr val="FFAB40"/>
              </a:solidFill>
              <a:prstDash val="solid"/>
              <a:round/>
              <a:headEnd len="sm" w="sm" type="none"/>
              <a:tailEnd len="sm" w="sm" type="none"/>
            </a:ln>
          </p:spPr>
        </p:cxnSp>
        <p:cxnSp>
          <p:nvCxnSpPr>
            <p:cNvPr id="1577" name="Google Shape;1577;p64"/>
            <p:cNvCxnSpPr/>
            <p:nvPr/>
          </p:nvCxnSpPr>
          <p:spPr>
            <a:xfrm rot="5400000">
              <a:off x="5706386" y="4860437"/>
              <a:ext cx="574436" cy="62554"/>
            </a:xfrm>
            <a:prstGeom prst="bentConnector3">
              <a:avLst>
                <a:gd fmla="val 132362" name="adj1"/>
              </a:avLst>
            </a:prstGeom>
            <a:noFill/>
            <a:ln cap="flat" cmpd="sng" w="9525">
              <a:solidFill>
                <a:srgbClr val="FFAB40"/>
              </a:solidFill>
              <a:prstDash val="solid"/>
              <a:round/>
              <a:headEnd len="sm" w="sm" type="none"/>
              <a:tailEnd len="sm" w="sm" type="none"/>
            </a:ln>
          </p:spPr>
        </p:cxnSp>
        <p:sp>
          <p:nvSpPr>
            <p:cNvPr id="1578" name="Google Shape;1578;p64"/>
            <p:cNvSpPr/>
            <p:nvPr/>
          </p:nvSpPr>
          <p:spPr>
            <a:xfrm>
              <a:off x="415600" y="1645615"/>
              <a:ext cx="11428467" cy="344835"/>
            </a:xfrm>
            <a:prstGeom prst="rect">
              <a:avLst/>
            </a:prstGeom>
            <a:solidFill>
              <a:srgbClr val="007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Arial"/>
                  <a:ea typeface="Arial"/>
                  <a:cs typeface="Arial"/>
                  <a:sym typeface="Arial"/>
                </a:rPr>
                <a:t>MA CARTE LEXICALE</a:t>
              </a:r>
              <a:endParaRPr b="1" i="0" sz="1200" u="none" cap="none" strike="noStrike">
                <a:solidFill>
                  <a:srgbClr val="FFFFFF"/>
                </a:solidFill>
                <a:latin typeface="Arial"/>
                <a:ea typeface="Arial"/>
                <a:cs typeface="Arial"/>
                <a:sym typeface="Arial"/>
              </a:endParaRPr>
            </a:p>
          </p:txBody>
        </p:sp>
      </p:grpSp>
      <p:sp>
        <p:nvSpPr>
          <p:cNvPr id="1579" name="Google Shape;1579;p64"/>
          <p:cNvSpPr txBox="1"/>
          <p:nvPr/>
        </p:nvSpPr>
        <p:spPr>
          <a:xfrm>
            <a:off x="777432" y="1825861"/>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Termes thématiques</a:t>
            </a:r>
            <a:endParaRPr/>
          </a:p>
        </p:txBody>
      </p:sp>
      <p:pic>
        <p:nvPicPr>
          <p:cNvPr id="1580" name="Google Shape;1580;p64"/>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581" name="Google Shape;1581;p64"/>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582" name="Google Shape;1582;p64"/>
          <p:cNvSpPr txBox="1"/>
          <p:nvPr/>
        </p:nvSpPr>
        <p:spPr>
          <a:xfrm>
            <a:off x="1494831" y="4821933"/>
            <a:ext cx="90792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fr-FR" sz="1800">
                <a:solidFill>
                  <a:schemeClr val="dk1"/>
                </a:solidFill>
                <a:latin typeface="Arial"/>
                <a:ea typeface="Arial"/>
                <a:cs typeface="Arial"/>
                <a:sym typeface="Arial"/>
              </a:rPr>
              <a:t>...................... a subi une transformation chimique car il y a</a:t>
            </a:r>
            <a:r>
              <a:rPr lang="fr-FR" sz="1800">
                <a:solidFill>
                  <a:schemeClr val="dk1"/>
                </a:solidFill>
                <a:latin typeface="Arial"/>
                <a:ea typeface="Arial"/>
                <a:cs typeface="Arial"/>
                <a:sym typeface="Arial"/>
              </a:rPr>
              <a:t>………………………………..</a:t>
            </a:r>
            <a:r>
              <a:rPr b="0" i="0" lang="fr-FR" sz="1800">
                <a:solidFill>
                  <a:schemeClr val="dk1"/>
                </a:solidFill>
                <a:latin typeface="Calibri"/>
                <a:ea typeface="Calibri"/>
                <a:cs typeface="Calibri"/>
                <a:sym typeface="Calibri"/>
              </a:rPr>
              <a:t>.</a:t>
            </a:r>
            <a:endParaRPr/>
          </a:p>
        </p:txBody>
      </p:sp>
      <p:sp>
        <p:nvSpPr>
          <p:cNvPr id="1583" name="Google Shape;1583;p64"/>
          <p:cNvSpPr txBox="1"/>
          <p:nvPr/>
        </p:nvSpPr>
        <p:spPr>
          <a:xfrm>
            <a:off x="1556368" y="5445150"/>
            <a:ext cx="90792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fr-FR" sz="1800">
                <a:solidFill>
                  <a:schemeClr val="dk1"/>
                </a:solidFill>
                <a:latin typeface="Arial"/>
                <a:ea typeface="Arial"/>
                <a:cs typeface="Arial"/>
                <a:sym typeface="Arial"/>
              </a:rPr>
              <a:t>...................... ont subi une transformation chimique car il y a</a:t>
            </a:r>
            <a:r>
              <a:rPr lang="fr-FR" sz="1800">
                <a:solidFill>
                  <a:schemeClr val="dk1"/>
                </a:solidFill>
                <a:latin typeface="Arial"/>
                <a:ea typeface="Arial"/>
                <a:cs typeface="Arial"/>
                <a:sym typeface="Arial"/>
              </a:rPr>
              <a:t>……………………………..</a:t>
            </a:r>
            <a:r>
              <a:rPr b="0" i="0" lang="fr-FR" sz="1800">
                <a:solidFill>
                  <a:schemeClr val="dk1"/>
                </a:solidFill>
                <a:latin typeface="Calibri"/>
                <a:ea typeface="Calibri"/>
                <a:cs typeface="Calibri"/>
                <a:sym typeface="Calibri"/>
              </a:rPr>
              <a:t>.</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B27096"/>
            </a:gs>
            <a:gs pos="75000">
              <a:srgbClr val="B27096">
                <a:alpha val="65882"/>
              </a:srgbClr>
            </a:gs>
            <a:gs pos="83000">
              <a:srgbClr val="B27096"/>
            </a:gs>
            <a:gs pos="100000">
              <a:srgbClr val="B27096"/>
            </a:gs>
          </a:gsLst>
          <a:lin ang="5400000" scaled="0"/>
        </a:gradFill>
      </p:bgPr>
    </p:bg>
    <p:spTree>
      <p:nvGrpSpPr>
        <p:cNvPr id="1587" name="Shape 1587"/>
        <p:cNvGrpSpPr/>
        <p:nvPr/>
      </p:nvGrpSpPr>
      <p:grpSpPr>
        <a:xfrm>
          <a:off x="0" y="0"/>
          <a:ext cx="0" cy="0"/>
          <a:chOff x="0" y="0"/>
          <a:chExt cx="0" cy="0"/>
        </a:xfrm>
      </p:grpSpPr>
      <p:sp>
        <p:nvSpPr>
          <p:cNvPr id="1588" name="Google Shape;1588;p65"/>
          <p:cNvSpPr txBox="1"/>
          <p:nvPr/>
        </p:nvSpPr>
        <p:spPr>
          <a:xfrm>
            <a:off x="482599" y="69714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incite les élèves à réaliser les exercices à la maison et clore la séance.</a:t>
            </a:r>
            <a:endParaRPr/>
          </a:p>
        </p:txBody>
      </p:sp>
      <p:sp>
        <p:nvSpPr>
          <p:cNvPr id="1589" name="Google Shape;1589;p65"/>
          <p:cNvSpPr txBox="1"/>
          <p:nvPr/>
        </p:nvSpPr>
        <p:spPr>
          <a:xfrm>
            <a:off x="774699" y="177800"/>
            <a:ext cx="105918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Voici les exercices à réaliser à la maison.</a:t>
            </a:r>
            <a:endParaRPr/>
          </a:p>
        </p:txBody>
      </p:sp>
      <p:sp>
        <p:nvSpPr>
          <p:cNvPr id="1590" name="Google Shape;1590;p65"/>
          <p:cNvSpPr txBox="1"/>
          <p:nvPr/>
        </p:nvSpPr>
        <p:spPr>
          <a:xfrm>
            <a:off x="2773486" y="2015802"/>
            <a:ext cx="6930953"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3200">
                <a:solidFill>
                  <a:srgbClr val="0040C0"/>
                </a:solidFill>
                <a:latin typeface="Calibri"/>
                <a:ea typeface="Calibri"/>
                <a:cs typeface="Calibri"/>
                <a:sym typeface="Calibri"/>
              </a:rPr>
              <a:t>Exercices  1 et 2 page 43 ; </a:t>
            </a:r>
            <a:endParaRPr/>
          </a:p>
          <a:p>
            <a:pPr indent="0" lvl="0" marL="0" marR="0" rtl="0" algn="l">
              <a:spcBef>
                <a:spcPts val="0"/>
              </a:spcBef>
              <a:spcAft>
                <a:spcPts val="0"/>
              </a:spcAft>
              <a:buNone/>
            </a:pPr>
            <a:r>
              <a:rPr b="1" i="1" lang="fr-FR" sz="3200">
                <a:solidFill>
                  <a:srgbClr val="0040C0"/>
                </a:solidFill>
                <a:latin typeface="Calibri"/>
                <a:ea typeface="Calibri"/>
                <a:cs typeface="Calibri"/>
                <a:sym typeface="Calibri"/>
              </a:rPr>
              <a:t>Défi 1 page 45</a:t>
            </a:r>
            <a:endParaRPr/>
          </a:p>
          <a:p>
            <a:pPr indent="0" lvl="0" marL="0" marR="0" rtl="0" algn="l">
              <a:spcBef>
                <a:spcPts val="0"/>
              </a:spcBef>
              <a:spcAft>
                <a:spcPts val="0"/>
              </a:spcAft>
              <a:buNone/>
            </a:pPr>
            <a:r>
              <a:rPr b="1" i="1" lang="fr-FR" sz="3200">
                <a:solidFill>
                  <a:srgbClr val="0040C0"/>
                </a:solidFill>
                <a:latin typeface="Calibri"/>
                <a:ea typeface="Calibri"/>
                <a:cs typeface="Calibri"/>
                <a:sym typeface="Calibri"/>
              </a:rPr>
              <a:t>Devoir maison  page 27</a:t>
            </a:r>
            <a:endParaRPr/>
          </a:p>
          <a:p>
            <a:pPr indent="0" lvl="0" marL="0" marR="0" rtl="0" algn="l">
              <a:spcBef>
                <a:spcPts val="0"/>
              </a:spcBef>
              <a:spcAft>
                <a:spcPts val="0"/>
              </a:spcAft>
              <a:buNone/>
            </a:pPr>
            <a:r>
              <a:rPr b="1" i="1" lang="fr-FR" sz="3200">
                <a:solidFill>
                  <a:srgbClr val="0040C0"/>
                </a:solidFill>
                <a:latin typeface="Calibri"/>
                <a:ea typeface="Calibri"/>
                <a:cs typeface="Calibri"/>
                <a:sym typeface="Calibri"/>
              </a:rPr>
              <a:t>Exercice 1, devoir maison page 64</a:t>
            </a:r>
            <a:endParaRPr b="1" i="1" sz="3200">
              <a:solidFill>
                <a:srgbClr val="0040C0"/>
              </a:solidFill>
              <a:latin typeface="Calibri"/>
              <a:ea typeface="Calibri"/>
              <a:cs typeface="Calibri"/>
              <a:sym typeface="Calibri"/>
            </a:endParaRPr>
          </a:p>
        </p:txBody>
      </p:sp>
      <p:pic>
        <p:nvPicPr>
          <p:cNvPr id="1591" name="Google Shape;1591;p65"/>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592" name="Google Shape;1592;p65"/>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1596" name="Shape 1596"/>
        <p:cNvGrpSpPr/>
        <p:nvPr/>
      </p:nvGrpSpPr>
      <p:grpSpPr>
        <a:xfrm>
          <a:off x="0" y="0"/>
          <a:ext cx="0" cy="0"/>
          <a:chOff x="0" y="0"/>
          <a:chExt cx="0" cy="0"/>
        </a:xfrm>
      </p:grpSpPr>
      <p:grpSp>
        <p:nvGrpSpPr>
          <p:cNvPr id="1597" name="Google Shape;1597;p66"/>
          <p:cNvGrpSpPr/>
          <p:nvPr/>
        </p:nvGrpSpPr>
        <p:grpSpPr>
          <a:xfrm>
            <a:off x="812158" y="844906"/>
            <a:ext cx="10567685" cy="5198169"/>
            <a:chOff x="2184399" y="1402024"/>
            <a:chExt cx="7823200" cy="4942038"/>
          </a:xfrm>
        </p:grpSpPr>
        <p:sp>
          <p:nvSpPr>
            <p:cNvPr id="1598" name="Google Shape;1598;p66"/>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599" name="Google Shape;1599;p6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1600" name="Google Shape;1600;p66"/>
          <p:cNvGrpSpPr/>
          <p:nvPr/>
        </p:nvGrpSpPr>
        <p:grpSpPr>
          <a:xfrm>
            <a:off x="812159" y="829917"/>
            <a:ext cx="10567685" cy="5198169"/>
            <a:chOff x="2184400" y="1402025"/>
            <a:chExt cx="7823200" cy="4942038"/>
          </a:xfrm>
        </p:grpSpPr>
        <p:sp>
          <p:nvSpPr>
            <p:cNvPr id="1601" name="Google Shape;1601;p66"/>
            <p:cNvSpPr/>
            <p:nvPr/>
          </p:nvSpPr>
          <p:spPr>
            <a:xfrm>
              <a:off x="2184400" y="1402025"/>
              <a:ext cx="7823200" cy="4942038"/>
            </a:xfrm>
            <a:prstGeom prst="roundRect">
              <a:avLst>
                <a:gd fmla="val 2665" name="adj"/>
              </a:avLst>
            </a:prstGeom>
            <a:solidFill>
              <a:srgbClr val="F6C374"/>
            </a:solidFill>
            <a:ln cap="flat" cmpd="sng" w="12700">
              <a:solidFill>
                <a:srgbClr val="F6C374"/>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highlight>
                  <a:srgbClr val="FFFF00"/>
                </a:highlight>
                <a:latin typeface="Calibri"/>
                <a:ea typeface="Calibri"/>
                <a:cs typeface="Calibri"/>
                <a:sym typeface="Calibri"/>
              </a:endParaRPr>
            </a:p>
          </p:txBody>
        </p:sp>
        <p:sp>
          <p:nvSpPr>
            <p:cNvPr id="1602" name="Google Shape;1602;p6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i="1" sz="4800">
                <a:solidFill>
                  <a:srgbClr val="000000"/>
                </a:solidFill>
                <a:latin typeface="Calibri"/>
                <a:ea typeface="Calibri"/>
                <a:cs typeface="Calibri"/>
                <a:sym typeface="Calibri"/>
              </a:endParaRPr>
            </a:p>
            <a:p>
              <a:pPr indent="0" lvl="0" marL="0" marR="0" rtl="0" algn="ctr">
                <a:spcBef>
                  <a:spcPts val="0"/>
                </a:spcBef>
                <a:spcAft>
                  <a:spcPts val="0"/>
                </a:spcAft>
                <a:buNone/>
              </a:pPr>
              <a:r>
                <a:rPr i="1" lang="fr-FR" sz="4800">
                  <a:solidFill>
                    <a:srgbClr val="000000"/>
                  </a:solidFill>
                  <a:latin typeface="Calibri"/>
                  <a:ea typeface="Calibri"/>
                  <a:cs typeface="Calibri"/>
                  <a:sym typeface="Calibri"/>
                </a:rPr>
                <a:t>A la prochaine séance!</a:t>
              </a:r>
              <a:endParaRPr/>
            </a:p>
          </p:txBody>
        </p:sp>
      </p:grpSp>
      <p:pic>
        <p:nvPicPr>
          <p:cNvPr id="1603" name="Google Shape;1603;p66"/>
          <p:cNvPicPr preferRelativeResize="0"/>
          <p:nvPr/>
        </p:nvPicPr>
        <p:blipFill rotWithShape="1">
          <a:blip r:embed="rId3">
            <a:alphaModFix/>
          </a:blip>
          <a:srcRect b="0" l="0" r="0" t="0"/>
          <a:stretch/>
        </p:blipFill>
        <p:spPr>
          <a:xfrm>
            <a:off x="4632837" y="1903731"/>
            <a:ext cx="2783680" cy="27836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792" name="Shape 792"/>
        <p:cNvGrpSpPr/>
        <p:nvPr/>
      </p:nvGrpSpPr>
      <p:grpSpPr>
        <a:xfrm>
          <a:off x="0" y="0"/>
          <a:ext cx="0" cy="0"/>
          <a:chOff x="0" y="0"/>
          <a:chExt cx="0" cy="0"/>
        </a:xfrm>
      </p:grpSpPr>
      <p:grpSp>
        <p:nvGrpSpPr>
          <p:cNvPr id="793" name="Google Shape;793;p7"/>
          <p:cNvGrpSpPr/>
          <p:nvPr/>
        </p:nvGrpSpPr>
        <p:grpSpPr>
          <a:xfrm>
            <a:off x="812158" y="844906"/>
            <a:ext cx="10567685" cy="5198169"/>
            <a:chOff x="2184399" y="1402024"/>
            <a:chExt cx="7823200" cy="4942038"/>
          </a:xfrm>
        </p:grpSpPr>
        <p:sp>
          <p:nvSpPr>
            <p:cNvPr id="794" name="Google Shape;794;p7"/>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795" name="Google Shape;795;p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796" name="Google Shape;796;p7"/>
          <p:cNvGrpSpPr/>
          <p:nvPr/>
        </p:nvGrpSpPr>
        <p:grpSpPr>
          <a:xfrm>
            <a:off x="8796759" y="4917801"/>
            <a:ext cx="2425143" cy="936371"/>
            <a:chOff x="8796759" y="4917801"/>
            <a:chExt cx="2425142" cy="936370"/>
          </a:xfrm>
        </p:grpSpPr>
        <p:sp>
          <p:nvSpPr>
            <p:cNvPr id="797" name="Google Shape;797;p7"/>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798" name="Google Shape;798;p7"/>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sp>
        <p:nvSpPr>
          <p:cNvPr id="799" name="Google Shape;799;p7"/>
          <p:cNvSpPr txBox="1"/>
          <p:nvPr/>
        </p:nvSpPr>
        <p:spPr>
          <a:xfrm>
            <a:off x="3001618" y="3570099"/>
            <a:ext cx="7007087"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000000"/>
                </a:solidFill>
                <a:latin typeface="Calibri"/>
                <a:ea typeface="Calibri"/>
                <a:cs typeface="Calibri"/>
                <a:sym typeface="Calibri"/>
              </a:rPr>
              <a:t>Ouverture de la séance</a:t>
            </a:r>
            <a:endParaRPr/>
          </a:p>
        </p:txBody>
      </p:sp>
      <p:pic>
        <p:nvPicPr>
          <p:cNvPr id="800" name="Google Shape;800;p7"/>
          <p:cNvPicPr preferRelativeResize="0"/>
          <p:nvPr/>
        </p:nvPicPr>
        <p:blipFill rotWithShape="1">
          <a:blip r:embed="rId4">
            <a:alphaModFix/>
          </a:blip>
          <a:srcRect b="0" l="0" r="0" t="0"/>
          <a:stretch/>
        </p:blipFill>
        <p:spPr>
          <a:xfrm>
            <a:off x="4973623" y="1337871"/>
            <a:ext cx="2096135" cy="2158333"/>
          </a:xfrm>
          <a:prstGeom prst="rect">
            <a:avLst/>
          </a:prstGeom>
          <a:noFill/>
          <a:ln>
            <a:noFill/>
          </a:ln>
        </p:spPr>
      </p:pic>
      <p:pic>
        <p:nvPicPr>
          <p:cNvPr id="801" name="Google Shape;801;p7"/>
          <p:cNvPicPr preferRelativeResize="0"/>
          <p:nvPr/>
        </p:nvPicPr>
        <p:blipFill rotWithShape="1">
          <a:blip r:embed="rId5">
            <a:alphaModFix/>
          </a:blip>
          <a:srcRect b="0" l="0" r="0" t="0"/>
          <a:stretch/>
        </p:blipFill>
        <p:spPr>
          <a:xfrm>
            <a:off x="6261214" y="1609414"/>
            <a:ext cx="649253" cy="64925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p8"/>
          <p:cNvSpPr txBox="1"/>
          <p:nvPr>
            <p:ph idx="4294967295" type="title"/>
          </p:nvPr>
        </p:nvSpPr>
        <p:spPr>
          <a:xfrm>
            <a:off x="839893" y="216324"/>
            <a:ext cx="10160000" cy="47201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A5A5A5"/>
              </a:buClr>
              <a:buSzPts val="1600"/>
              <a:buFont typeface="Calibri"/>
              <a:buNone/>
            </a:pPr>
            <a:r>
              <a:rPr b="1" lang="fr-FR" sz="1600">
                <a:solidFill>
                  <a:srgbClr val="A5A5A5"/>
                </a:solidFill>
                <a:latin typeface="Calibri"/>
                <a:ea typeface="Calibri"/>
                <a:cs typeface="Calibri"/>
                <a:sym typeface="Calibri"/>
              </a:rPr>
              <a:t>Bonjour! Prêts pour démarrer notre séance? Allons-y!</a:t>
            </a:r>
            <a:endParaRPr/>
          </a:p>
        </p:txBody>
      </p:sp>
      <p:pic>
        <p:nvPicPr>
          <p:cNvPr descr="Une fusée Soyouz décolle vers l'ISS avec un Russe et un Américain à bord, fusée  qui décolle - heartfeltfuneralcompany.co.uk" id="807" name="Google Shape;807;p8"/>
          <p:cNvPicPr preferRelativeResize="0"/>
          <p:nvPr/>
        </p:nvPicPr>
        <p:blipFill rotWithShape="1">
          <a:blip r:embed="rId3">
            <a:alphaModFix/>
          </a:blip>
          <a:srcRect b="0" l="12628" r="42945" t="0"/>
          <a:stretch/>
        </p:blipFill>
        <p:spPr>
          <a:xfrm>
            <a:off x="3753501" y="1707546"/>
            <a:ext cx="4066495" cy="4029613"/>
          </a:xfrm>
          <a:prstGeom prst="ellipse">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1" name="Shape 811"/>
        <p:cNvGrpSpPr/>
        <p:nvPr/>
      </p:nvGrpSpPr>
      <p:grpSpPr>
        <a:xfrm>
          <a:off x="0" y="0"/>
          <a:ext cx="0" cy="0"/>
          <a:chOff x="0" y="0"/>
          <a:chExt cx="0" cy="0"/>
        </a:xfrm>
      </p:grpSpPr>
      <p:pic>
        <p:nvPicPr>
          <p:cNvPr descr="Une image contenant dessin humoristique, mammifère, illustration, clipart&#10;&#10;Le contenu généré par l’IA peut être incorrect." id="812" name="Google Shape;812;p9"/>
          <p:cNvPicPr preferRelativeResize="0"/>
          <p:nvPr/>
        </p:nvPicPr>
        <p:blipFill rotWithShape="1">
          <a:blip r:embed="rId3">
            <a:alphaModFix/>
          </a:blip>
          <a:srcRect b="0" l="0" r="0" t="0"/>
          <a:stretch/>
        </p:blipFill>
        <p:spPr>
          <a:xfrm>
            <a:off x="258073" y="1549840"/>
            <a:ext cx="4550664" cy="4550664"/>
          </a:xfrm>
          <a:prstGeom prst="rect">
            <a:avLst/>
          </a:prstGeom>
          <a:noFill/>
          <a:ln>
            <a:noFill/>
          </a:ln>
        </p:spPr>
      </p:pic>
      <p:grpSp>
        <p:nvGrpSpPr>
          <p:cNvPr id="813" name="Google Shape;813;p9"/>
          <p:cNvGrpSpPr/>
          <p:nvPr/>
        </p:nvGrpSpPr>
        <p:grpSpPr>
          <a:xfrm>
            <a:off x="4932835" y="1459304"/>
            <a:ext cx="6054377" cy="3711725"/>
            <a:chOff x="1715066" y="1103461"/>
            <a:chExt cx="5717724" cy="3124203"/>
          </a:xfrm>
        </p:grpSpPr>
        <p:sp>
          <p:nvSpPr>
            <p:cNvPr id="814" name="Google Shape;814;p9"/>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15" name="Google Shape;815;p9"/>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816" name="Google Shape;816;p9"/>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17" name="Google Shape;817;p9"/>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18" name="Google Shape;818;p9"/>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819" name="Google Shape;819;p9"/>
          <p:cNvSpPr txBox="1"/>
          <p:nvPr/>
        </p:nvSpPr>
        <p:spPr>
          <a:xfrm>
            <a:off x="4995540" y="2673553"/>
            <a:ext cx="5869201" cy="865878"/>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Le rituel</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3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2024-05-28T10:13:44Z</dcterms:created>
  <dc:creator>D_Abdellah</dc:creator>
</cp:coreProperties>
</file>