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8"/>
  </p:notesMasterIdLst>
  <p:handoutMasterIdLst>
    <p:handoutMasterId r:id="rId59"/>
  </p:handoutMasterIdLst>
  <p:sldIdLst>
    <p:sldId id="2147483553" r:id="rId4"/>
    <p:sldId id="2147483485" r:id="rId5"/>
    <p:sldId id="2147483396" r:id="rId6"/>
    <p:sldId id="2147483552" r:id="rId7"/>
    <p:sldId id="2147483397" r:id="rId8"/>
    <p:sldId id="2134806567" r:id="rId9"/>
    <p:sldId id="2147483643" r:id="rId10"/>
    <p:sldId id="2134806569" r:id="rId11"/>
    <p:sldId id="2134805874" r:id="rId12"/>
    <p:sldId id="2134806558" r:id="rId13"/>
    <p:sldId id="2147483618" r:id="rId14"/>
    <p:sldId id="2147483617" r:id="rId15"/>
    <p:sldId id="2147483619" r:id="rId16"/>
    <p:sldId id="2147483620" r:id="rId17"/>
    <p:sldId id="2147483621" r:id="rId18"/>
    <p:sldId id="2134806573" r:id="rId19"/>
    <p:sldId id="2147483637" r:id="rId20"/>
    <p:sldId id="2134805878" r:id="rId21"/>
    <p:sldId id="2147483585" r:id="rId22"/>
    <p:sldId id="2147483622" r:id="rId23"/>
    <p:sldId id="2147483623" r:id="rId24"/>
    <p:sldId id="2147483562" r:id="rId25"/>
    <p:sldId id="2147483563" r:id="rId26"/>
    <p:sldId id="2147483624" r:id="rId27"/>
    <p:sldId id="2147483625" r:id="rId28"/>
    <p:sldId id="2147483568" r:id="rId29"/>
    <p:sldId id="2147483629" r:id="rId30"/>
    <p:sldId id="2147483630" r:id="rId31"/>
    <p:sldId id="2134806108" r:id="rId32"/>
    <p:sldId id="2147483627" r:id="rId33"/>
    <p:sldId id="2147483638" r:id="rId34"/>
    <p:sldId id="2147483628" r:id="rId35"/>
    <p:sldId id="2147483631" r:id="rId36"/>
    <p:sldId id="2147483632" r:id="rId37"/>
    <p:sldId id="2147483640" r:id="rId38"/>
    <p:sldId id="2147483639" r:id="rId39"/>
    <p:sldId id="2147483641" r:id="rId40"/>
    <p:sldId id="2147483642" r:id="rId41"/>
    <p:sldId id="2134806577" r:id="rId42"/>
    <p:sldId id="2134806551" r:id="rId43"/>
    <p:sldId id="2147483634" r:id="rId44"/>
    <p:sldId id="2147483633" r:id="rId45"/>
    <p:sldId id="2147483635" r:id="rId46"/>
    <p:sldId id="2134806579" r:id="rId47"/>
    <p:sldId id="2134806581" r:id="rId48"/>
    <p:sldId id="2134806580" r:id="rId49"/>
    <p:sldId id="2147483615" r:id="rId50"/>
    <p:sldId id="2134806582" r:id="rId51"/>
    <p:sldId id="2134806536" r:id="rId52"/>
    <p:sldId id="2147483636" r:id="rId53"/>
    <p:sldId id="2147483616" r:id="rId54"/>
    <p:sldId id="2134806685" r:id="rId55"/>
    <p:sldId id="2134806535" r:id="rId56"/>
    <p:sldId id="2134806584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47483643"/>
            <p14:sldId id="2134806569"/>
            <p14:sldId id="2134805874"/>
            <p14:sldId id="2134806558"/>
            <p14:sldId id="2147483618"/>
            <p14:sldId id="2147483617"/>
            <p14:sldId id="2147483619"/>
            <p14:sldId id="2147483620"/>
            <p14:sldId id="2147483621"/>
          </p14:sldIdLst>
        </p14:section>
        <p14:section name="Déclaration de l’objectif de la séance" id="{1F7A1ED2-DD19-4DF3-BC26-A1D65FFD1118}">
          <p14:sldIdLst>
            <p14:sldId id="2134806573"/>
            <p14:sldId id="2147483637"/>
            <p14:sldId id="2134805878"/>
          </p14:sldIdLst>
        </p14:section>
        <p14:section name="Tâche principale" id="{A2A5D278-252D-471E-A046-E0EEBB7C2D2B}">
          <p14:sldIdLst>
            <p14:sldId id="2147483585"/>
            <p14:sldId id="2147483622"/>
            <p14:sldId id="2147483623"/>
            <p14:sldId id="2147483562"/>
            <p14:sldId id="2147483563"/>
            <p14:sldId id="2147483624"/>
            <p14:sldId id="2147483625"/>
            <p14:sldId id="2147483568"/>
            <p14:sldId id="2147483629"/>
            <p14:sldId id="2147483630"/>
            <p14:sldId id="2134806108"/>
            <p14:sldId id="2147483627"/>
            <p14:sldId id="2147483638"/>
            <p14:sldId id="2147483628"/>
            <p14:sldId id="2147483631"/>
            <p14:sldId id="2147483632"/>
            <p14:sldId id="2147483640"/>
            <p14:sldId id="2147483639"/>
            <p14:sldId id="2147483641"/>
            <p14:sldId id="2147483642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34"/>
            <p14:sldId id="2147483633"/>
            <p14:sldId id="2147483635"/>
          </p14:sldIdLst>
        </p14:section>
        <p14:section name="Pratique autonome" id="{40CD8AAE-F9F0-47C4-A7F7-0976D79B8EC9}">
          <p14:sldIdLst>
            <p14:sldId id="2134806579"/>
            <p14:sldId id="2134806581"/>
            <p14:sldId id="2134806580"/>
            <p14:sldId id="2147483615"/>
          </p14:sldIdLst>
        </p14:section>
        <p14:section name="Clôture" id="{8EB5D3A0-81F1-4DE6-BEB2-58DE24DBB138}">
          <p14:sldIdLst>
            <p14:sldId id="2134806582"/>
            <p14:sldId id="2134806536"/>
            <p14:sldId id="2147483636"/>
            <p14:sldId id="2147483616"/>
            <p14:sldId id="2134806685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0C0"/>
    <a:srgbClr val="DC94DE"/>
    <a:srgbClr val="FF6565"/>
    <a:srgbClr val="AB20B6"/>
    <a:srgbClr val="B27096"/>
    <a:srgbClr val="FDDF43"/>
    <a:srgbClr val="EB926C"/>
    <a:srgbClr val="5FADE4"/>
    <a:srgbClr val="767171"/>
    <a:srgbClr val="F587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6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61" Type="http://schemas.openxmlformats.org/officeDocument/2006/relationships/viewProps" Target="viewProp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9731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96042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23289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22/10/2025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png"/><Relationship Id="rId18" Type="http://schemas.openxmlformats.org/officeDocument/2006/relationships/image" Target="../media/image58.png"/><Relationship Id="rId26" Type="http://schemas.openxmlformats.org/officeDocument/2006/relationships/image" Target="../media/image66.png"/><Relationship Id="rId39" Type="http://schemas.openxmlformats.org/officeDocument/2006/relationships/image" Target="../media/image79.png"/><Relationship Id="rId21" Type="http://schemas.openxmlformats.org/officeDocument/2006/relationships/image" Target="../media/image61.png"/><Relationship Id="rId34" Type="http://schemas.openxmlformats.org/officeDocument/2006/relationships/image" Target="../media/image74.pn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6" Type="http://schemas.openxmlformats.org/officeDocument/2006/relationships/image" Target="../media/image56.png"/><Relationship Id="rId20" Type="http://schemas.openxmlformats.org/officeDocument/2006/relationships/image" Target="../media/image60.png"/><Relationship Id="rId29" Type="http://schemas.openxmlformats.org/officeDocument/2006/relationships/image" Target="../media/image69.png"/><Relationship Id="rId41" Type="http://schemas.openxmlformats.org/officeDocument/2006/relationships/image" Target="../media/image8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24" Type="http://schemas.openxmlformats.org/officeDocument/2006/relationships/image" Target="../media/image64.png"/><Relationship Id="rId32" Type="http://schemas.openxmlformats.org/officeDocument/2006/relationships/image" Target="../media/image72.png"/><Relationship Id="rId37" Type="http://schemas.openxmlformats.org/officeDocument/2006/relationships/image" Target="../media/image77.png"/><Relationship Id="rId40" Type="http://schemas.openxmlformats.org/officeDocument/2006/relationships/image" Target="../media/image80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23" Type="http://schemas.openxmlformats.org/officeDocument/2006/relationships/image" Target="../media/image63.png"/><Relationship Id="rId28" Type="http://schemas.openxmlformats.org/officeDocument/2006/relationships/image" Target="../media/image68.png"/><Relationship Id="rId36" Type="http://schemas.openxmlformats.org/officeDocument/2006/relationships/image" Target="../media/image76.png"/><Relationship Id="rId10" Type="http://schemas.openxmlformats.org/officeDocument/2006/relationships/image" Target="../media/image50.png"/><Relationship Id="rId19" Type="http://schemas.openxmlformats.org/officeDocument/2006/relationships/image" Target="../media/image59.png"/><Relationship Id="rId31" Type="http://schemas.openxmlformats.org/officeDocument/2006/relationships/image" Target="../media/image71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Relationship Id="rId22" Type="http://schemas.openxmlformats.org/officeDocument/2006/relationships/image" Target="../media/image62.png"/><Relationship Id="rId27" Type="http://schemas.openxmlformats.org/officeDocument/2006/relationships/image" Target="../media/image67.png"/><Relationship Id="rId30" Type="http://schemas.openxmlformats.org/officeDocument/2006/relationships/image" Target="../media/image70.png"/><Relationship Id="rId35" Type="http://schemas.openxmlformats.org/officeDocument/2006/relationships/image" Target="../media/image75.png"/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12" Type="http://schemas.openxmlformats.org/officeDocument/2006/relationships/image" Target="../media/image52.png"/><Relationship Id="rId17" Type="http://schemas.openxmlformats.org/officeDocument/2006/relationships/image" Target="../media/image57.png"/><Relationship Id="rId25" Type="http://schemas.openxmlformats.org/officeDocument/2006/relationships/image" Target="../media/image65.png"/><Relationship Id="rId33" Type="http://schemas.openxmlformats.org/officeDocument/2006/relationships/image" Target="../media/image73.png"/><Relationship Id="rId38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253512" y="3710465"/>
            <a:ext cx="5990003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1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Période 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709570" y="3890953"/>
            <a:ext cx="47427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buClr>
                <a:srgbClr val="000000"/>
              </a:buClr>
              <a:buSzPts val="2800"/>
            </a:pPr>
            <a:r>
              <a:rPr lang="fr-FR" sz="2400" b="1" i="1" noProof="0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Les molécules</a:t>
            </a:r>
            <a:endParaRPr lang="fr-FR" sz="14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1867574" y="4684381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91;p1">
            <a:extLst>
              <a:ext uri="{FF2B5EF4-FFF2-40B4-BE49-F238E27FC236}">
                <a16:creationId xmlns:a16="http://schemas.microsoft.com/office/drawing/2014/main" id="{23313C99-09DE-B7E5-4910-F4B4001559D6}"/>
              </a:ext>
            </a:extLst>
          </p:cNvPr>
          <p:cNvSpPr txBox="1"/>
          <p:nvPr/>
        </p:nvSpPr>
        <p:spPr>
          <a:xfrm>
            <a:off x="1850355" y="5437575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Tâche </a:t>
            </a:r>
            <a:r>
              <a:rPr lang="fr-FR" sz="2400" b="1" i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7F2EF44E-2DF1-96B5-4A9B-0EA80EE31E2D}"/>
              </a:ext>
            </a:extLst>
          </p:cNvPr>
          <p:cNvSpPr txBox="1"/>
          <p:nvPr/>
        </p:nvSpPr>
        <p:spPr>
          <a:xfrm>
            <a:off x="387469" y="5398814"/>
            <a:ext cx="2115731" cy="39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b="1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Tâches</a:t>
            </a:r>
            <a:r>
              <a:rPr lang="fr-FR" sz="2400" b="1" i="0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fr-FR" sz="2400" b="0" i="0" u="none" strike="noStrike" cap="none" noProof="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Répondre par vrai ou faux. 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09DA5EB-DFA6-44DB-6384-DD1DC90DD752}"/>
              </a:ext>
            </a:extLst>
          </p:cNvPr>
          <p:cNvSpPr/>
          <p:nvPr/>
        </p:nvSpPr>
        <p:spPr>
          <a:xfrm>
            <a:off x="2258788" y="3935376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Vrai</a:t>
            </a:r>
            <a:r>
              <a:rPr lang="fr-FR" sz="2400" noProof="0" dirty="0">
                <a:solidFill>
                  <a:schemeClr val="tx1"/>
                </a:solidFill>
              </a:rPr>
              <a:t>  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10F7639-CE2B-C7E1-12C0-1F18519C819C}"/>
              </a:ext>
            </a:extLst>
          </p:cNvPr>
          <p:cNvSpPr/>
          <p:nvPr/>
        </p:nvSpPr>
        <p:spPr>
          <a:xfrm>
            <a:off x="6660535" y="3935376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EA73CB-D958-B92B-F992-C01858B4E1A9}"/>
              </a:ext>
            </a:extLst>
          </p:cNvPr>
          <p:cNvSpPr/>
          <p:nvPr/>
        </p:nvSpPr>
        <p:spPr>
          <a:xfrm>
            <a:off x="2045486" y="2159924"/>
            <a:ext cx="746427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Un modèle est une représentation simplifiée de la réalité.</a:t>
            </a:r>
            <a:endParaRPr lang="fr-FR" sz="2400" b="1" noProof="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B629E77B-5D88-568C-DB82-5A4526BA0735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D5DE801-31A2-1988-1FE0-06DFA1CC552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Effectivement, un modèle n’est qu’une représentation simplifiée de la réalité.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7ACB9DF-732D-BC31-B13E-7F6283FC750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E824D64-F192-C490-D24B-9427AB2E5567}"/>
              </a:ext>
            </a:extLst>
          </p:cNvPr>
          <p:cNvSpPr/>
          <p:nvPr/>
        </p:nvSpPr>
        <p:spPr>
          <a:xfrm>
            <a:off x="2258788" y="3935376"/>
            <a:ext cx="253767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Vrai  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39C905D-2331-DF28-9911-EC3924175AB6}"/>
              </a:ext>
            </a:extLst>
          </p:cNvPr>
          <p:cNvSpPr/>
          <p:nvPr/>
        </p:nvSpPr>
        <p:spPr>
          <a:xfrm>
            <a:off x="6660535" y="3935376"/>
            <a:ext cx="253767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3E83FA-7A96-1F72-3BD0-FD6DDD9CD6E3}"/>
              </a:ext>
            </a:extLst>
          </p:cNvPr>
          <p:cNvSpPr/>
          <p:nvPr/>
        </p:nvSpPr>
        <p:spPr>
          <a:xfrm>
            <a:off x="2045486" y="2159924"/>
            <a:ext cx="746427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Un modèle est une représentation simplifiée de la réalité.</a:t>
            </a:r>
            <a:endParaRPr lang="fr-FR" sz="2400" b="1" noProof="0" dirty="0">
              <a:cs typeface="Calibri" pitchFamily="34" charset="0"/>
            </a:endParaRPr>
          </a:p>
        </p:txBody>
      </p:sp>
      <p:pic>
        <p:nvPicPr>
          <p:cNvPr id="4" name="Graphique 3" descr="Coche avec un remplissage uni">
            <a:extLst>
              <a:ext uri="{FF2B5EF4-FFF2-40B4-BE49-F238E27FC236}">
                <a16:creationId xmlns:a16="http://schemas.microsoft.com/office/drawing/2014/main" id="{43DB767B-AF56-867A-9F15-E7B37EA9F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85212" y="3250546"/>
            <a:ext cx="684830" cy="684830"/>
          </a:xfrm>
          <a:prstGeom prst="rect">
            <a:avLst/>
          </a:prstGeom>
        </p:spPr>
      </p:pic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A0F7A19A-C9E2-B3E6-2272-B2F3829CC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735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03B77-E30A-E928-B3DA-6F516BD7C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9672DD26-52A9-D07E-629C-3767B63085AE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5BDC3CA-56E7-87DF-7C10-B92C4286D7A3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Relier chaque objet à son modèle.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882E07E8-9736-0A18-F100-3CCA9708D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3C7E20A-137E-F17E-39B3-2C187C915ED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5432CA1-F603-C638-20FE-EFD57F730118}"/>
              </a:ext>
            </a:extLst>
          </p:cNvPr>
          <p:cNvSpPr/>
          <p:nvPr/>
        </p:nvSpPr>
        <p:spPr>
          <a:xfrm>
            <a:off x="1268247" y="1622660"/>
            <a:ext cx="214246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cs typeface="Calibri" pitchFamily="34" charset="0"/>
              </a:rPr>
              <a:t>La Terre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E9F990-6B62-7EAD-1E20-F34E565D72BD}"/>
              </a:ext>
            </a:extLst>
          </p:cNvPr>
          <p:cNvSpPr/>
          <p:nvPr/>
        </p:nvSpPr>
        <p:spPr>
          <a:xfrm>
            <a:off x="8126979" y="1622658"/>
            <a:ext cx="214246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cs typeface="Calibri" pitchFamily="34" charset="0"/>
              </a:rPr>
              <a:t>Une maison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2DCA19-CC7F-3E37-08F5-6B29B266B983}"/>
              </a:ext>
            </a:extLst>
          </p:cNvPr>
          <p:cNvSpPr/>
          <p:nvPr/>
        </p:nvSpPr>
        <p:spPr>
          <a:xfrm>
            <a:off x="4636287" y="1622659"/>
            <a:ext cx="214246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cs typeface="Calibri" pitchFamily="34" charset="0"/>
              </a:rPr>
              <a:t>Un nuage</a:t>
            </a:r>
          </a:p>
        </p:txBody>
      </p:sp>
      <p:pic>
        <p:nvPicPr>
          <p:cNvPr id="6" name="Picture 1053">
            <a:extLst>
              <a:ext uri="{FF2B5EF4-FFF2-40B4-BE49-F238E27FC236}">
                <a16:creationId xmlns:a16="http://schemas.microsoft.com/office/drawing/2014/main" id="{97348948-E269-3238-BAFE-911BF542FF55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2682" y="3581060"/>
            <a:ext cx="765428" cy="1050858"/>
          </a:xfrm>
          <a:prstGeom prst="rect">
            <a:avLst/>
          </a:prstGeom>
          <a:noFill/>
        </p:spPr>
      </p:pic>
      <p:pic>
        <p:nvPicPr>
          <p:cNvPr id="7" name="Picture 1054">
            <a:extLst>
              <a:ext uri="{FF2B5EF4-FFF2-40B4-BE49-F238E27FC236}">
                <a16:creationId xmlns:a16="http://schemas.microsoft.com/office/drawing/2014/main" id="{43756208-E48F-75E2-4193-C33818C867D6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0224" y="3429000"/>
            <a:ext cx="1662834" cy="1013298"/>
          </a:xfrm>
          <a:prstGeom prst="rect">
            <a:avLst/>
          </a:prstGeom>
          <a:noFill/>
        </p:spPr>
      </p:pic>
      <p:pic>
        <p:nvPicPr>
          <p:cNvPr id="8" name="Picture 1064">
            <a:extLst>
              <a:ext uri="{FF2B5EF4-FFF2-40B4-BE49-F238E27FC236}">
                <a16:creationId xmlns:a16="http://schemas.microsoft.com/office/drawing/2014/main" id="{913AB71F-A53E-5480-B7A8-DC066132F2BD}"/>
              </a:ext>
            </a:extLst>
          </p:cNvPr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28816" y="3661009"/>
            <a:ext cx="1072591" cy="9709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7728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2C76743A-CE1D-08B5-538C-A037D87985E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affiche et explique davantage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5FAE44C-C502-B1FB-B1FC-F802D7CFE05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Bien sur, un modèle est utilisé pour simplifier la représentation de la réalité. 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7999DB8-9159-FE10-3667-1F97AD91374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22F6C3-F744-FB16-BB37-08D90FBC4074}"/>
              </a:ext>
            </a:extLst>
          </p:cNvPr>
          <p:cNvSpPr/>
          <p:nvPr/>
        </p:nvSpPr>
        <p:spPr>
          <a:xfrm>
            <a:off x="1268247" y="1622660"/>
            <a:ext cx="214246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cs typeface="Calibri" pitchFamily="34" charset="0"/>
              </a:rPr>
              <a:t>La Terre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4BD529-377C-7C68-A0D7-F9AA41516B66}"/>
              </a:ext>
            </a:extLst>
          </p:cNvPr>
          <p:cNvSpPr/>
          <p:nvPr/>
        </p:nvSpPr>
        <p:spPr>
          <a:xfrm>
            <a:off x="8126979" y="1622658"/>
            <a:ext cx="214246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cs typeface="Calibri" pitchFamily="34" charset="0"/>
              </a:rPr>
              <a:t>Une maison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1CF06-1ACC-5E1E-C0CC-BE8AEAD7E134}"/>
              </a:ext>
            </a:extLst>
          </p:cNvPr>
          <p:cNvSpPr/>
          <p:nvPr/>
        </p:nvSpPr>
        <p:spPr>
          <a:xfrm>
            <a:off x="4636287" y="1622659"/>
            <a:ext cx="2142465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cs typeface="Calibri" pitchFamily="34" charset="0"/>
              </a:rPr>
              <a:t>Un nuage</a:t>
            </a:r>
          </a:p>
        </p:txBody>
      </p:sp>
      <p:pic>
        <p:nvPicPr>
          <p:cNvPr id="6" name="Picture 1053">
            <a:extLst>
              <a:ext uri="{FF2B5EF4-FFF2-40B4-BE49-F238E27FC236}">
                <a16:creationId xmlns:a16="http://schemas.microsoft.com/office/drawing/2014/main" id="{DABFA345-754D-D608-7B07-2983479B0FEB}"/>
              </a:ext>
            </a:extLst>
          </p:cNvPr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2682" y="3581060"/>
            <a:ext cx="765428" cy="1050858"/>
          </a:xfrm>
          <a:prstGeom prst="rect">
            <a:avLst/>
          </a:prstGeom>
          <a:noFill/>
        </p:spPr>
      </p:pic>
      <p:pic>
        <p:nvPicPr>
          <p:cNvPr id="7" name="Picture 1054">
            <a:extLst>
              <a:ext uri="{FF2B5EF4-FFF2-40B4-BE49-F238E27FC236}">
                <a16:creationId xmlns:a16="http://schemas.microsoft.com/office/drawing/2014/main" id="{B80DA9E9-547B-0FF0-3889-5CB839034E5B}"/>
              </a:ext>
            </a:extLst>
          </p:cNvPr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0224" y="3429000"/>
            <a:ext cx="1662834" cy="1013298"/>
          </a:xfrm>
          <a:prstGeom prst="rect">
            <a:avLst/>
          </a:prstGeom>
          <a:noFill/>
        </p:spPr>
      </p:pic>
      <p:pic>
        <p:nvPicPr>
          <p:cNvPr id="8" name="Picture 1064">
            <a:extLst>
              <a:ext uri="{FF2B5EF4-FFF2-40B4-BE49-F238E27FC236}">
                <a16:creationId xmlns:a16="http://schemas.microsoft.com/office/drawing/2014/main" id="{8C65201E-F2E4-809E-E332-15C21493D450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528816" y="3661009"/>
            <a:ext cx="1072591" cy="970909"/>
          </a:xfrm>
          <a:prstGeom prst="rect">
            <a:avLst/>
          </a:prstGeom>
          <a:noFill/>
        </p:spPr>
      </p:pic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FD043C2D-9CA1-C5B2-63CF-5C991C557A38}"/>
              </a:ext>
            </a:extLst>
          </p:cNvPr>
          <p:cNvSpPr/>
          <p:nvPr/>
        </p:nvSpPr>
        <p:spPr>
          <a:xfrm rot="1725249">
            <a:off x="2626723" y="2767694"/>
            <a:ext cx="2877922" cy="2473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7F76E9C4-AAD7-55D1-73E6-9FD3E5E283F0}"/>
              </a:ext>
            </a:extLst>
          </p:cNvPr>
          <p:cNvSpPr/>
          <p:nvPr/>
        </p:nvSpPr>
        <p:spPr>
          <a:xfrm rot="2160676">
            <a:off x="6216828" y="2865861"/>
            <a:ext cx="2877922" cy="2473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3" name="Flèche : droite 12">
            <a:extLst>
              <a:ext uri="{FF2B5EF4-FFF2-40B4-BE49-F238E27FC236}">
                <a16:creationId xmlns:a16="http://schemas.microsoft.com/office/drawing/2014/main" id="{4A60028A-ED10-16D3-BEE7-2B34B66BFD6F}"/>
              </a:ext>
            </a:extLst>
          </p:cNvPr>
          <p:cNvSpPr/>
          <p:nvPr/>
        </p:nvSpPr>
        <p:spPr>
          <a:xfrm rot="20599237">
            <a:off x="2745145" y="2828151"/>
            <a:ext cx="5565080" cy="2473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3027B9EA-868B-7D46-B123-BF1D16CBB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3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B8375-DC37-1E82-A10F-8466390C5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DAD74F7-E261-F481-84E1-212747F1661C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Choisir 3 élèves au hasard pour répondre.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38E9A8E-7EF1-D23E-0DCD-E4D3DE73528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Relier chaque modèle particulaire à l’état physique de la matière correspondant.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50FE8873-754D-9935-339B-6D4FE80B0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DC62A28-41CF-C033-A870-6E10C25371A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928A98-B01D-153F-CD9F-B63F7BA958A7}"/>
              </a:ext>
            </a:extLst>
          </p:cNvPr>
          <p:cNvSpPr/>
          <p:nvPr/>
        </p:nvSpPr>
        <p:spPr>
          <a:xfrm>
            <a:off x="1185951" y="1934570"/>
            <a:ext cx="256309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État solide </a:t>
            </a:r>
            <a:endParaRPr lang="fr-FR" sz="2400" b="1" noProof="0" dirty="0">
              <a:cs typeface="Calibri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2443D7-0277-DD2E-612B-9ED46AD7A32A}"/>
              </a:ext>
            </a:extLst>
          </p:cNvPr>
          <p:cNvSpPr/>
          <p:nvPr/>
        </p:nvSpPr>
        <p:spPr>
          <a:xfrm>
            <a:off x="8534679" y="1934569"/>
            <a:ext cx="256309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État gazeux </a:t>
            </a:r>
            <a:endParaRPr lang="fr-FR" sz="2400" b="1" noProof="0" dirty="0">
              <a:cs typeface="Calibr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F4A5CF-CAEA-3D87-51B7-2B957E96166A}"/>
              </a:ext>
            </a:extLst>
          </p:cNvPr>
          <p:cNvSpPr/>
          <p:nvPr/>
        </p:nvSpPr>
        <p:spPr>
          <a:xfrm>
            <a:off x="4663719" y="1934569"/>
            <a:ext cx="256309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État liquide </a:t>
            </a:r>
            <a:endParaRPr lang="fr-FR" sz="2400" b="1" noProof="0" dirty="0">
              <a:cs typeface="Calibri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3B475CA-0554-2252-0803-047FE6715C3C}"/>
              </a:ext>
            </a:extLst>
          </p:cNvPr>
          <p:cNvGrpSpPr/>
          <p:nvPr/>
        </p:nvGrpSpPr>
        <p:grpSpPr>
          <a:xfrm>
            <a:off x="9653522" y="3238505"/>
            <a:ext cx="1289594" cy="1070076"/>
            <a:chOff x="3929146" y="4966211"/>
            <a:chExt cx="1289594" cy="1070076"/>
          </a:xfrm>
        </p:grpSpPr>
        <p:pic>
          <p:nvPicPr>
            <p:cNvPr id="8" name="Picture 1124">
              <a:extLst>
                <a:ext uri="{FF2B5EF4-FFF2-40B4-BE49-F238E27FC236}">
                  <a16:creationId xmlns:a16="http://schemas.microsoft.com/office/drawing/2014/main" id="{7F561A1E-EC9F-A874-2C54-98E4E10201C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9146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1" name="Picture 1124">
              <a:extLst>
                <a:ext uri="{FF2B5EF4-FFF2-40B4-BE49-F238E27FC236}">
                  <a16:creationId xmlns:a16="http://schemas.microsoft.com/office/drawing/2014/main" id="{8B11D142-8C85-AF5A-5E6F-004FC919DBF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41889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4" name="Picture 1124">
              <a:extLst>
                <a:ext uri="{FF2B5EF4-FFF2-40B4-BE49-F238E27FC236}">
                  <a16:creationId xmlns:a16="http://schemas.microsoft.com/office/drawing/2014/main" id="{19B7B7F9-F764-F6DC-226D-61A84D7ABD4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49305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5" name="Picture 1124">
              <a:extLst>
                <a:ext uri="{FF2B5EF4-FFF2-40B4-BE49-F238E27FC236}">
                  <a16:creationId xmlns:a16="http://schemas.microsoft.com/office/drawing/2014/main" id="{A3281515-4158-AF39-D95E-FF8D81A4678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2048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6" name="Picture 1124">
              <a:extLst>
                <a:ext uri="{FF2B5EF4-FFF2-40B4-BE49-F238E27FC236}">
                  <a16:creationId xmlns:a16="http://schemas.microsoft.com/office/drawing/2014/main" id="{7E60C923-3A8F-0E10-9430-4EA9839D06D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9146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7" name="Picture 1124">
              <a:extLst>
                <a:ext uri="{FF2B5EF4-FFF2-40B4-BE49-F238E27FC236}">
                  <a16:creationId xmlns:a16="http://schemas.microsoft.com/office/drawing/2014/main" id="{D93883FE-123A-013B-139F-FE019F2E8D2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41889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8" name="Picture 1124">
              <a:extLst>
                <a:ext uri="{FF2B5EF4-FFF2-40B4-BE49-F238E27FC236}">
                  <a16:creationId xmlns:a16="http://schemas.microsoft.com/office/drawing/2014/main" id="{64351DB9-ED84-5041-309A-FF74310C2F2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49305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19" name="Picture 1124">
              <a:extLst>
                <a:ext uri="{FF2B5EF4-FFF2-40B4-BE49-F238E27FC236}">
                  <a16:creationId xmlns:a16="http://schemas.microsoft.com/office/drawing/2014/main" id="{028FA423-B9F4-8C50-147C-AFC95AB8209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2048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0" name="Picture 1124">
              <a:extLst>
                <a:ext uri="{FF2B5EF4-FFF2-40B4-BE49-F238E27FC236}">
                  <a16:creationId xmlns:a16="http://schemas.microsoft.com/office/drawing/2014/main" id="{2349EC8D-6E88-4AC6-FA94-8FA25809F44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9146" y="567959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1" name="Picture 1124">
              <a:extLst>
                <a:ext uri="{FF2B5EF4-FFF2-40B4-BE49-F238E27FC236}">
                  <a16:creationId xmlns:a16="http://schemas.microsoft.com/office/drawing/2014/main" id="{43ED11F6-E796-D605-541C-94E8C9D13EA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41889" y="567959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3" name="Picture 1124">
              <a:extLst>
                <a:ext uri="{FF2B5EF4-FFF2-40B4-BE49-F238E27FC236}">
                  <a16:creationId xmlns:a16="http://schemas.microsoft.com/office/drawing/2014/main" id="{BA4DCB96-2B3F-8A27-80B5-118695C6A99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49305" y="567959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4" name="Picture 1124">
              <a:extLst>
                <a:ext uri="{FF2B5EF4-FFF2-40B4-BE49-F238E27FC236}">
                  <a16:creationId xmlns:a16="http://schemas.microsoft.com/office/drawing/2014/main" id="{E980787A-C8A7-8D83-515A-CEA8DDAC278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2048" y="5679595"/>
              <a:ext cx="356692" cy="356692"/>
            </a:xfrm>
            <a:prstGeom prst="rect">
              <a:avLst/>
            </a:prstGeom>
            <a:noFill/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7B64B9A-C290-1B8E-10BA-730182F984C6}"/>
              </a:ext>
            </a:extLst>
          </p:cNvPr>
          <p:cNvGrpSpPr/>
          <p:nvPr/>
        </p:nvGrpSpPr>
        <p:grpSpPr>
          <a:xfrm>
            <a:off x="5249554" y="3062058"/>
            <a:ext cx="1465708" cy="1508608"/>
            <a:chOff x="4618019" y="3158007"/>
            <a:chExt cx="1465708" cy="1508608"/>
          </a:xfrm>
        </p:grpSpPr>
        <p:pic>
          <p:nvPicPr>
            <p:cNvPr id="26" name="Picture 1124">
              <a:extLst>
                <a:ext uri="{FF2B5EF4-FFF2-40B4-BE49-F238E27FC236}">
                  <a16:creationId xmlns:a16="http://schemas.microsoft.com/office/drawing/2014/main" id="{FE5C9FCB-37B9-D8D2-C416-D5E6D7DD7C9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38600" y="3669400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7" name="Picture 1124">
              <a:extLst>
                <a:ext uri="{FF2B5EF4-FFF2-40B4-BE49-F238E27FC236}">
                  <a16:creationId xmlns:a16="http://schemas.microsoft.com/office/drawing/2014/main" id="{C953CAC6-3826-D4EF-C63B-34CB7F4BD9D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727035" y="350822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8" name="Picture 1124">
              <a:extLst>
                <a:ext uri="{FF2B5EF4-FFF2-40B4-BE49-F238E27FC236}">
                  <a16:creationId xmlns:a16="http://schemas.microsoft.com/office/drawing/2014/main" id="{D085AF01-FC51-4BEF-67DC-88066DBBF70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78029" y="315800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29" name="Picture 1124">
              <a:extLst>
                <a:ext uri="{FF2B5EF4-FFF2-40B4-BE49-F238E27FC236}">
                  <a16:creationId xmlns:a16="http://schemas.microsoft.com/office/drawing/2014/main" id="{53409D25-BBE3-4FBE-893A-DA61A75DCAB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618019" y="3550634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0" name="Picture 1124">
              <a:extLst>
                <a:ext uri="{FF2B5EF4-FFF2-40B4-BE49-F238E27FC236}">
                  <a16:creationId xmlns:a16="http://schemas.microsoft.com/office/drawing/2014/main" id="{519DAD77-B7D1-5BDF-8103-66DA2CEAD98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249" y="413157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1" name="Picture 1124">
              <a:extLst>
                <a:ext uri="{FF2B5EF4-FFF2-40B4-BE49-F238E27FC236}">
                  <a16:creationId xmlns:a16="http://schemas.microsoft.com/office/drawing/2014/main" id="{F018D5B9-BF32-9CAE-8FEE-03430842191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78972" y="411495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2" name="Picture 1124">
              <a:extLst>
                <a:ext uri="{FF2B5EF4-FFF2-40B4-BE49-F238E27FC236}">
                  <a16:creationId xmlns:a16="http://schemas.microsoft.com/office/drawing/2014/main" id="{BB96DD1E-1E5D-FB62-7651-D9E35B6D2D6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82936" y="4309923"/>
              <a:ext cx="356692" cy="356692"/>
            </a:xfrm>
            <a:prstGeom prst="rect">
              <a:avLst/>
            </a:prstGeom>
            <a:noFill/>
          </p:spPr>
        </p:pic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4BD7CFF4-0F9C-2633-D7BC-9D9540F102E9}"/>
              </a:ext>
            </a:extLst>
          </p:cNvPr>
          <p:cNvGrpSpPr/>
          <p:nvPr/>
        </p:nvGrpSpPr>
        <p:grpSpPr>
          <a:xfrm>
            <a:off x="1516564" y="3407143"/>
            <a:ext cx="1243626" cy="1111078"/>
            <a:chOff x="1114142" y="3211164"/>
            <a:chExt cx="1243626" cy="1111078"/>
          </a:xfrm>
        </p:grpSpPr>
        <p:pic>
          <p:nvPicPr>
            <p:cNvPr id="34" name="Picture 1124">
              <a:extLst>
                <a:ext uri="{FF2B5EF4-FFF2-40B4-BE49-F238E27FC236}">
                  <a16:creationId xmlns:a16="http://schemas.microsoft.com/office/drawing/2014/main" id="{F95AE0D5-3A9C-E1A1-E853-5F2FDDB8BD6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7094" y="333635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5" name="Picture 1124">
              <a:extLst>
                <a:ext uri="{FF2B5EF4-FFF2-40B4-BE49-F238E27FC236}">
                  <a16:creationId xmlns:a16="http://schemas.microsoft.com/office/drawing/2014/main" id="{F1CD0C47-2BDD-D21F-0CE4-DBE17D75BB0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12351" y="3211164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6" name="Picture 1124">
              <a:extLst>
                <a:ext uri="{FF2B5EF4-FFF2-40B4-BE49-F238E27FC236}">
                  <a16:creationId xmlns:a16="http://schemas.microsoft.com/office/drawing/2014/main" id="{FAE4C2DB-4F59-31A0-BD5A-96D1B82E6D0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422396" y="362038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7" name="Picture 1124">
              <a:extLst>
                <a:ext uri="{FF2B5EF4-FFF2-40B4-BE49-F238E27FC236}">
                  <a16:creationId xmlns:a16="http://schemas.microsoft.com/office/drawing/2014/main" id="{3037706F-65CB-58D8-2553-563001BEAF6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63148" y="3283660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8" name="Picture 1124">
              <a:extLst>
                <a:ext uri="{FF2B5EF4-FFF2-40B4-BE49-F238E27FC236}">
                  <a16:creationId xmlns:a16="http://schemas.microsoft.com/office/drawing/2014/main" id="{6A0229DE-7CCC-95D6-718C-7CC24C6AF32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81122" y="365824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39" name="Picture 1124">
              <a:extLst>
                <a:ext uri="{FF2B5EF4-FFF2-40B4-BE49-F238E27FC236}">
                  <a16:creationId xmlns:a16="http://schemas.microsoft.com/office/drawing/2014/main" id="{F33EECA0-5DB2-1136-8A92-31E2051558B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50316" y="349263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40" name="Picture 1124">
              <a:extLst>
                <a:ext uri="{FF2B5EF4-FFF2-40B4-BE49-F238E27FC236}">
                  <a16:creationId xmlns:a16="http://schemas.microsoft.com/office/drawing/2014/main" id="{E0C42D60-82FB-63F4-1577-0E6ADFB26C4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4142" y="359519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41" name="Picture 1124">
              <a:extLst>
                <a:ext uri="{FF2B5EF4-FFF2-40B4-BE49-F238E27FC236}">
                  <a16:creationId xmlns:a16="http://schemas.microsoft.com/office/drawing/2014/main" id="{97EBC10A-C1B2-966C-5C02-F7C1E79164B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42062" y="346744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42" name="Picture 1124">
              <a:extLst>
                <a:ext uri="{FF2B5EF4-FFF2-40B4-BE49-F238E27FC236}">
                  <a16:creationId xmlns:a16="http://schemas.microsoft.com/office/drawing/2014/main" id="{2000DCF7-A728-C14E-FF2F-E7D8B54BBAA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8507" y="384485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43" name="Picture 1124">
              <a:extLst>
                <a:ext uri="{FF2B5EF4-FFF2-40B4-BE49-F238E27FC236}">
                  <a16:creationId xmlns:a16="http://schemas.microsoft.com/office/drawing/2014/main" id="{3A84B7FF-6467-1346-DA62-9A55061738F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54412" y="3965550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44" name="Picture 1124">
              <a:extLst>
                <a:ext uri="{FF2B5EF4-FFF2-40B4-BE49-F238E27FC236}">
                  <a16:creationId xmlns:a16="http://schemas.microsoft.com/office/drawing/2014/main" id="{511A0B90-52B0-9C0B-8CD8-EDF161DB210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50316" y="391616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45" name="Picture 1124">
              <a:extLst>
                <a:ext uri="{FF2B5EF4-FFF2-40B4-BE49-F238E27FC236}">
                  <a16:creationId xmlns:a16="http://schemas.microsoft.com/office/drawing/2014/main" id="{33B0D9BA-E68A-AB7A-61A8-E4F43590AF7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01076" y="3717464"/>
              <a:ext cx="356692" cy="35669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62703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178B0-4278-57F8-8D5A-14D5426D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F0342C8D-A107-ED15-1C70-118F5552E5A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affiche et explique davantage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F0878739-8FDE-0A03-2675-0F783012E504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Relier chaque modèle particulaire de la matière à l’état physique correspondant.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94B6B06-54ED-0A27-EA1D-9479D3C233F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83B2F0-4B8E-4DAF-25A8-344FA1655179}"/>
              </a:ext>
            </a:extLst>
          </p:cNvPr>
          <p:cNvSpPr/>
          <p:nvPr/>
        </p:nvSpPr>
        <p:spPr>
          <a:xfrm>
            <a:off x="1185951" y="1934570"/>
            <a:ext cx="256309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État solide </a:t>
            </a:r>
            <a:endParaRPr lang="fr-FR" sz="2400" b="1" noProof="0" dirty="0">
              <a:cs typeface="Calibri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260779-AF69-402C-1AF2-4663292F4895}"/>
              </a:ext>
            </a:extLst>
          </p:cNvPr>
          <p:cNvSpPr/>
          <p:nvPr/>
        </p:nvSpPr>
        <p:spPr>
          <a:xfrm>
            <a:off x="8534679" y="1934569"/>
            <a:ext cx="256309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État gazeux </a:t>
            </a:r>
            <a:endParaRPr lang="fr-FR" sz="2400" b="1" noProof="0" dirty="0">
              <a:cs typeface="Calibr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7CE6E2-92BC-969E-FC19-2FBBEFDC8FED}"/>
              </a:ext>
            </a:extLst>
          </p:cNvPr>
          <p:cNvSpPr/>
          <p:nvPr/>
        </p:nvSpPr>
        <p:spPr>
          <a:xfrm>
            <a:off x="4663719" y="1934569"/>
            <a:ext cx="256309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noProof="0" dirty="0"/>
              <a:t>État liquide </a:t>
            </a:r>
            <a:endParaRPr lang="fr-FR" sz="2400" b="1" noProof="0" dirty="0">
              <a:cs typeface="Calibri" pitchFamily="34" charset="0"/>
            </a:endParaRP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8091EA19-0918-A166-D1B7-EFF05665960D}"/>
              </a:ext>
            </a:extLst>
          </p:cNvPr>
          <p:cNvSpPr/>
          <p:nvPr/>
        </p:nvSpPr>
        <p:spPr>
          <a:xfrm rot="889094" flipH="1">
            <a:off x="3614606" y="3011201"/>
            <a:ext cx="5715542" cy="2473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50884751-B0AD-099D-B480-0C833D57C101}"/>
              </a:ext>
            </a:extLst>
          </p:cNvPr>
          <p:cNvSpPr/>
          <p:nvPr/>
        </p:nvSpPr>
        <p:spPr>
          <a:xfrm rot="20164698">
            <a:off x="2714721" y="3088647"/>
            <a:ext cx="3171227" cy="2473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2F39153C-BDF0-35A1-3C38-6A5F0D92A140}"/>
              </a:ext>
            </a:extLst>
          </p:cNvPr>
          <p:cNvSpPr/>
          <p:nvPr/>
        </p:nvSpPr>
        <p:spPr>
          <a:xfrm rot="20164698">
            <a:off x="6736099" y="3070324"/>
            <a:ext cx="3073068" cy="2473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F4FEB27A-D45B-673A-2562-9A2B827508CA}"/>
              </a:ext>
            </a:extLst>
          </p:cNvPr>
          <p:cNvGrpSpPr/>
          <p:nvPr/>
        </p:nvGrpSpPr>
        <p:grpSpPr>
          <a:xfrm>
            <a:off x="9653522" y="3238505"/>
            <a:ext cx="1289594" cy="1070076"/>
            <a:chOff x="3929146" y="4966211"/>
            <a:chExt cx="1289594" cy="1070076"/>
          </a:xfrm>
        </p:grpSpPr>
        <p:pic>
          <p:nvPicPr>
            <p:cNvPr id="52" name="Picture 1124">
              <a:extLst>
                <a:ext uri="{FF2B5EF4-FFF2-40B4-BE49-F238E27FC236}">
                  <a16:creationId xmlns:a16="http://schemas.microsoft.com/office/drawing/2014/main" id="{0F9983A6-146F-FD63-2DC0-9A83CC6F1FA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9146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3" name="Picture 1124">
              <a:extLst>
                <a:ext uri="{FF2B5EF4-FFF2-40B4-BE49-F238E27FC236}">
                  <a16:creationId xmlns:a16="http://schemas.microsoft.com/office/drawing/2014/main" id="{C7D61D1D-B802-8545-4E1F-D9D09B66FEC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41889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4" name="Picture 1124">
              <a:extLst>
                <a:ext uri="{FF2B5EF4-FFF2-40B4-BE49-F238E27FC236}">
                  <a16:creationId xmlns:a16="http://schemas.microsoft.com/office/drawing/2014/main" id="{ECFEAF67-AE8E-2EC6-8DC5-6A4F68CF7CD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49305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5" name="Picture 1124">
              <a:extLst>
                <a:ext uri="{FF2B5EF4-FFF2-40B4-BE49-F238E27FC236}">
                  <a16:creationId xmlns:a16="http://schemas.microsoft.com/office/drawing/2014/main" id="{F8D0D2E5-9A30-A523-EF88-6461118633B6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2048" y="496621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6" name="Picture 1124">
              <a:extLst>
                <a:ext uri="{FF2B5EF4-FFF2-40B4-BE49-F238E27FC236}">
                  <a16:creationId xmlns:a16="http://schemas.microsoft.com/office/drawing/2014/main" id="{D21300FB-2284-B4F7-D9F2-48D397D0BE0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9146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7" name="Picture 1124">
              <a:extLst>
                <a:ext uri="{FF2B5EF4-FFF2-40B4-BE49-F238E27FC236}">
                  <a16:creationId xmlns:a16="http://schemas.microsoft.com/office/drawing/2014/main" id="{68AE02AA-EFF4-F60B-D91A-96345D87DF3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41889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8" name="Picture 1124">
              <a:extLst>
                <a:ext uri="{FF2B5EF4-FFF2-40B4-BE49-F238E27FC236}">
                  <a16:creationId xmlns:a16="http://schemas.microsoft.com/office/drawing/2014/main" id="{EFC0755A-480F-2ABA-13ED-5B7CD4B838E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49305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59" name="Picture 1124">
              <a:extLst>
                <a:ext uri="{FF2B5EF4-FFF2-40B4-BE49-F238E27FC236}">
                  <a16:creationId xmlns:a16="http://schemas.microsoft.com/office/drawing/2014/main" id="{9409565E-FD59-9EAE-9DB0-490312B2036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2048" y="532290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0" name="Picture 1124">
              <a:extLst>
                <a:ext uri="{FF2B5EF4-FFF2-40B4-BE49-F238E27FC236}">
                  <a16:creationId xmlns:a16="http://schemas.microsoft.com/office/drawing/2014/main" id="{00FDE900-BD2B-F8FB-D851-D6CC2A19D82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929146" y="567959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1" name="Picture 1124">
              <a:extLst>
                <a:ext uri="{FF2B5EF4-FFF2-40B4-BE49-F238E27FC236}">
                  <a16:creationId xmlns:a16="http://schemas.microsoft.com/office/drawing/2014/main" id="{566EBE72-E71D-3A08-DCC7-32A0303B261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41889" y="567959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2" name="Picture 1124">
              <a:extLst>
                <a:ext uri="{FF2B5EF4-FFF2-40B4-BE49-F238E27FC236}">
                  <a16:creationId xmlns:a16="http://schemas.microsoft.com/office/drawing/2014/main" id="{F092D8BF-4A6D-5B86-BA25-06964756249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49305" y="567959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3" name="Picture 1124">
              <a:extLst>
                <a:ext uri="{FF2B5EF4-FFF2-40B4-BE49-F238E27FC236}">
                  <a16:creationId xmlns:a16="http://schemas.microsoft.com/office/drawing/2014/main" id="{3F24D818-60BA-B245-585E-71D5C008AED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862048" y="5679595"/>
              <a:ext cx="356692" cy="356692"/>
            </a:xfrm>
            <a:prstGeom prst="rect">
              <a:avLst/>
            </a:prstGeom>
            <a:noFill/>
          </p:spPr>
        </p:pic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7B011A03-F81E-0A56-F169-2D463D376431}"/>
              </a:ext>
            </a:extLst>
          </p:cNvPr>
          <p:cNvGrpSpPr/>
          <p:nvPr/>
        </p:nvGrpSpPr>
        <p:grpSpPr>
          <a:xfrm>
            <a:off x="5249554" y="3062058"/>
            <a:ext cx="1465708" cy="1508608"/>
            <a:chOff x="4618019" y="3158007"/>
            <a:chExt cx="1465708" cy="1508608"/>
          </a:xfrm>
        </p:grpSpPr>
        <p:pic>
          <p:nvPicPr>
            <p:cNvPr id="65" name="Picture 1124">
              <a:extLst>
                <a:ext uri="{FF2B5EF4-FFF2-40B4-BE49-F238E27FC236}">
                  <a16:creationId xmlns:a16="http://schemas.microsoft.com/office/drawing/2014/main" id="{3AB6A221-36BD-FF10-8D42-E1721B72A3E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38600" y="3669400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6" name="Picture 1124">
              <a:extLst>
                <a:ext uri="{FF2B5EF4-FFF2-40B4-BE49-F238E27FC236}">
                  <a16:creationId xmlns:a16="http://schemas.microsoft.com/office/drawing/2014/main" id="{68206C6E-91AD-AD99-9C19-D13058C6F6B3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727035" y="350822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7" name="Picture 1124">
              <a:extLst>
                <a:ext uri="{FF2B5EF4-FFF2-40B4-BE49-F238E27FC236}">
                  <a16:creationId xmlns:a16="http://schemas.microsoft.com/office/drawing/2014/main" id="{E8002D4A-D96E-AD18-0D39-101C0F085C2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78029" y="315800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8" name="Picture 1124">
              <a:extLst>
                <a:ext uri="{FF2B5EF4-FFF2-40B4-BE49-F238E27FC236}">
                  <a16:creationId xmlns:a16="http://schemas.microsoft.com/office/drawing/2014/main" id="{35311BC7-FCB0-E25A-5B97-C6A0DCD8235A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618019" y="3550634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69" name="Picture 1124">
              <a:extLst>
                <a:ext uri="{FF2B5EF4-FFF2-40B4-BE49-F238E27FC236}">
                  <a16:creationId xmlns:a16="http://schemas.microsoft.com/office/drawing/2014/main" id="{4FE48DB5-BBD8-8C77-A8DD-A1A5D31D0FF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743249" y="413157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0" name="Picture 1124">
              <a:extLst>
                <a:ext uri="{FF2B5EF4-FFF2-40B4-BE49-F238E27FC236}">
                  <a16:creationId xmlns:a16="http://schemas.microsoft.com/office/drawing/2014/main" id="{C81AFBB9-A1FA-3D8D-FC35-A8437AC0D16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678972" y="411495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1" name="Picture 1124">
              <a:extLst>
                <a:ext uri="{FF2B5EF4-FFF2-40B4-BE49-F238E27FC236}">
                  <a16:creationId xmlns:a16="http://schemas.microsoft.com/office/drawing/2014/main" id="{B31A4D45-AD11-2E48-3BB8-0D069F9A149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182936" y="4309923"/>
              <a:ext cx="356692" cy="356692"/>
            </a:xfrm>
            <a:prstGeom prst="rect">
              <a:avLst/>
            </a:prstGeom>
            <a:noFill/>
          </p:spPr>
        </p:pic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B9212FF2-AF3C-05A8-57D7-6A7DEFC1D1AB}"/>
              </a:ext>
            </a:extLst>
          </p:cNvPr>
          <p:cNvGrpSpPr/>
          <p:nvPr/>
        </p:nvGrpSpPr>
        <p:grpSpPr>
          <a:xfrm>
            <a:off x="1516564" y="3407143"/>
            <a:ext cx="1243626" cy="1111078"/>
            <a:chOff x="1114142" y="3211164"/>
            <a:chExt cx="1243626" cy="1111078"/>
          </a:xfrm>
        </p:grpSpPr>
        <p:pic>
          <p:nvPicPr>
            <p:cNvPr id="73" name="Picture 1124">
              <a:extLst>
                <a:ext uri="{FF2B5EF4-FFF2-40B4-BE49-F238E27FC236}">
                  <a16:creationId xmlns:a16="http://schemas.microsoft.com/office/drawing/2014/main" id="{40D82946-A67F-0977-70F7-7AA22F32CEC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67094" y="333635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4" name="Picture 1124">
              <a:extLst>
                <a:ext uri="{FF2B5EF4-FFF2-40B4-BE49-F238E27FC236}">
                  <a16:creationId xmlns:a16="http://schemas.microsoft.com/office/drawing/2014/main" id="{5288C858-4F9D-B641-C07C-37A18E12649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12351" y="3211164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5" name="Picture 1124">
              <a:extLst>
                <a:ext uri="{FF2B5EF4-FFF2-40B4-BE49-F238E27FC236}">
                  <a16:creationId xmlns:a16="http://schemas.microsoft.com/office/drawing/2014/main" id="{FBD1C094-F2DA-058F-ED87-F07D4B6E6AD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422396" y="362038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6" name="Picture 1124">
              <a:extLst>
                <a:ext uri="{FF2B5EF4-FFF2-40B4-BE49-F238E27FC236}">
                  <a16:creationId xmlns:a16="http://schemas.microsoft.com/office/drawing/2014/main" id="{5B232A93-AD61-6A20-3467-9D16EF98B60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63148" y="3283660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7" name="Picture 1124">
              <a:extLst>
                <a:ext uri="{FF2B5EF4-FFF2-40B4-BE49-F238E27FC236}">
                  <a16:creationId xmlns:a16="http://schemas.microsoft.com/office/drawing/2014/main" id="{60E32946-A2D3-BB58-49D2-A750B4B841DB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681122" y="3658241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8" name="Picture 1124">
              <a:extLst>
                <a:ext uri="{FF2B5EF4-FFF2-40B4-BE49-F238E27FC236}">
                  <a16:creationId xmlns:a16="http://schemas.microsoft.com/office/drawing/2014/main" id="{1C43562A-6813-B3FF-1623-C80DC99A29E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50316" y="3492633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79" name="Picture 1124">
              <a:extLst>
                <a:ext uri="{FF2B5EF4-FFF2-40B4-BE49-F238E27FC236}">
                  <a16:creationId xmlns:a16="http://schemas.microsoft.com/office/drawing/2014/main" id="{12C80B6A-3560-4EAB-CEF9-878F28BB8E3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14142" y="359519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80" name="Picture 1124">
              <a:extLst>
                <a:ext uri="{FF2B5EF4-FFF2-40B4-BE49-F238E27FC236}">
                  <a16:creationId xmlns:a16="http://schemas.microsoft.com/office/drawing/2014/main" id="{397DB00C-6EF5-8B44-B809-A5CEF7DDEE9D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42062" y="346744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81" name="Picture 1124">
              <a:extLst>
                <a:ext uri="{FF2B5EF4-FFF2-40B4-BE49-F238E27FC236}">
                  <a16:creationId xmlns:a16="http://schemas.microsoft.com/office/drawing/2014/main" id="{ACE53EA2-C9EF-1F9C-2A58-D53E91A88D5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258507" y="3844855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82" name="Picture 1124">
              <a:extLst>
                <a:ext uri="{FF2B5EF4-FFF2-40B4-BE49-F238E27FC236}">
                  <a16:creationId xmlns:a16="http://schemas.microsoft.com/office/drawing/2014/main" id="{864A8A6C-20FC-84B7-E09C-ECE68B002AE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554412" y="3965550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83" name="Picture 1124">
              <a:extLst>
                <a:ext uri="{FF2B5EF4-FFF2-40B4-BE49-F238E27FC236}">
                  <a16:creationId xmlns:a16="http://schemas.microsoft.com/office/drawing/2014/main" id="{4004D56A-749D-7A14-21E0-3DA34E5DDD1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50316" y="3916167"/>
              <a:ext cx="356692" cy="356692"/>
            </a:xfrm>
            <a:prstGeom prst="rect">
              <a:avLst/>
            </a:prstGeom>
            <a:noFill/>
          </p:spPr>
        </p:pic>
        <p:pic>
          <p:nvPicPr>
            <p:cNvPr id="84" name="Picture 1124">
              <a:extLst>
                <a:ext uri="{FF2B5EF4-FFF2-40B4-BE49-F238E27FC236}">
                  <a16:creationId xmlns:a16="http://schemas.microsoft.com/office/drawing/2014/main" id="{52FDF7B6-B37F-0283-C90E-5EB75088F8D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001076" y="3717464"/>
              <a:ext cx="356692" cy="35669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8622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8BCC9-4FD3-11C6-B9E7-FCE219E2D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8E6C74B4-FEC2-B06B-1EB1-05CDC87102B1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Voici quelques exemples de matières moléculaires et  non moléculaires. On peut se poser la question de quoi est constituée la matière moléculaire?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CF02AC5-E719-9D0A-322D-C36581FEF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4E64624E-415C-C940-D5AF-57C2A28FE2E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CA8E2FD-E749-69E2-1465-2F1816CFF71E}"/>
              </a:ext>
            </a:extLst>
          </p:cNvPr>
          <p:cNvSpPr txBox="1"/>
          <p:nvPr/>
        </p:nvSpPr>
        <p:spPr>
          <a:xfrm>
            <a:off x="883840" y="1134578"/>
            <a:ext cx="345956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0040C0"/>
                </a:solidFill>
              </a:rPr>
              <a:t>Matière moléculaire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A217AF4-4213-E657-0AA7-B7B9189B3472}"/>
              </a:ext>
            </a:extLst>
          </p:cNvPr>
          <p:cNvSpPr txBox="1"/>
          <p:nvPr/>
        </p:nvSpPr>
        <p:spPr>
          <a:xfrm>
            <a:off x="7760128" y="1260253"/>
            <a:ext cx="3358976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Matière non moléculaire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50A8023-C305-CB84-4319-FFCCBDB35720}"/>
              </a:ext>
            </a:extLst>
          </p:cNvPr>
          <p:cNvSpPr txBox="1"/>
          <p:nvPr/>
        </p:nvSpPr>
        <p:spPr>
          <a:xfrm>
            <a:off x="2061209" y="2661757"/>
            <a:ext cx="1088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Air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A033579-E086-8118-9D8D-14AD6E44F1C2}"/>
              </a:ext>
            </a:extLst>
          </p:cNvPr>
          <p:cNvSpPr txBox="1"/>
          <p:nvPr/>
        </p:nvSpPr>
        <p:spPr>
          <a:xfrm>
            <a:off x="1864413" y="4424455"/>
            <a:ext cx="187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Butane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477CF74-0D14-7BD3-E81C-576B75BB4A5C}"/>
              </a:ext>
            </a:extLst>
          </p:cNvPr>
          <p:cNvSpPr txBox="1"/>
          <p:nvPr/>
        </p:nvSpPr>
        <p:spPr>
          <a:xfrm>
            <a:off x="1924480" y="6101509"/>
            <a:ext cx="1088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Sucre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FCF3FC0-E757-5E8F-2E81-857CDCF8DFBA}"/>
              </a:ext>
            </a:extLst>
          </p:cNvPr>
          <p:cNvSpPr txBox="1"/>
          <p:nvPr/>
        </p:nvSpPr>
        <p:spPr>
          <a:xfrm>
            <a:off x="9439616" y="2761861"/>
            <a:ext cx="1088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Fer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E9D53B7-7226-49FF-6EF0-93E6C5417345}"/>
              </a:ext>
            </a:extLst>
          </p:cNvPr>
          <p:cNvSpPr txBox="1"/>
          <p:nvPr/>
        </p:nvSpPr>
        <p:spPr>
          <a:xfrm>
            <a:off x="9086519" y="4424454"/>
            <a:ext cx="1845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Aluminium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7E366DB-927F-7844-61B2-F5284A245E66}"/>
              </a:ext>
            </a:extLst>
          </p:cNvPr>
          <p:cNvSpPr txBox="1"/>
          <p:nvPr/>
        </p:nvSpPr>
        <p:spPr>
          <a:xfrm>
            <a:off x="9465233" y="6218535"/>
            <a:ext cx="1088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Sel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0D79F95-CF26-9CDF-322F-04DCAE4B7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16" y="1712055"/>
            <a:ext cx="1333500" cy="9144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CE42657-A78F-61FD-D1DC-DB480BD312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26" y="1915682"/>
            <a:ext cx="904875" cy="9048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F249081-C7F4-D043-59E1-888DA518E0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76"/>
          <a:stretch>
            <a:fillRect/>
          </a:stretch>
        </p:blipFill>
        <p:spPr>
          <a:xfrm>
            <a:off x="1784668" y="3132661"/>
            <a:ext cx="1540466" cy="12192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C1A2F8D-7A0D-1F32-A36C-514FF06D9C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631" y="5388216"/>
            <a:ext cx="2181225" cy="100012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3D71BC3-0C13-5A05-FAF7-8EC6340096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4835" y="3483265"/>
            <a:ext cx="1952625" cy="10668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5E92520-D4CC-8DAC-9B51-57D2C16127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951" y="5218410"/>
            <a:ext cx="20669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06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Á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8" y="3191193"/>
            <a:ext cx="11240517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197864" y="3216215"/>
            <a:ext cx="11113007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FF0000"/>
                </a:solidFill>
              </a:rPr>
              <a:t>Décrir</a:t>
            </a:r>
            <a:r>
              <a:rPr lang="fr-FR" b="1" spc="248" dirty="0">
                <a:solidFill>
                  <a:srgbClr val="FF0000"/>
                </a:solidFill>
              </a:rPr>
              <a:t>e </a:t>
            </a:r>
            <a:r>
              <a:rPr lang="fr-FR" b="1" dirty="0">
                <a:solidFill>
                  <a:srgbClr val="0040C0"/>
                </a:solidFill>
              </a:rPr>
              <a:t>l</a:t>
            </a:r>
            <a:r>
              <a:rPr lang="fr-FR" b="1" spc="248" dirty="0">
                <a:solidFill>
                  <a:srgbClr val="0040C0"/>
                </a:solidFill>
              </a:rPr>
              <a:t>a </a:t>
            </a:r>
            <a:r>
              <a:rPr lang="fr-FR" b="1" dirty="0">
                <a:solidFill>
                  <a:srgbClr val="0040C0"/>
                </a:solidFill>
              </a:rPr>
              <a:t>compositio</a:t>
            </a:r>
            <a:r>
              <a:rPr lang="fr-FR" b="1" spc="248" dirty="0">
                <a:solidFill>
                  <a:srgbClr val="0040C0"/>
                </a:solidFill>
              </a:rPr>
              <a:t>n </a:t>
            </a:r>
            <a:r>
              <a:rPr lang="fr-FR" b="1" dirty="0">
                <a:solidFill>
                  <a:srgbClr val="0040C0"/>
                </a:solidFill>
              </a:rPr>
              <a:t>d</a:t>
            </a:r>
            <a:r>
              <a:rPr lang="fr-FR" b="1" spc="248" dirty="0">
                <a:solidFill>
                  <a:srgbClr val="0040C0"/>
                </a:solidFill>
              </a:rPr>
              <a:t>e </a:t>
            </a:r>
            <a:r>
              <a:rPr lang="fr-FR" b="1" dirty="0">
                <a:solidFill>
                  <a:srgbClr val="0040C0"/>
                </a:solidFill>
              </a:rPr>
              <a:t>certaine</a:t>
            </a:r>
            <a:r>
              <a:rPr lang="fr-FR" b="1" spc="248" dirty="0">
                <a:solidFill>
                  <a:srgbClr val="0040C0"/>
                </a:solidFill>
              </a:rPr>
              <a:t>s </a:t>
            </a:r>
            <a:r>
              <a:rPr lang="fr-FR" b="1" dirty="0">
                <a:solidFill>
                  <a:srgbClr val="0040C0"/>
                </a:solidFill>
              </a:rPr>
              <a:t>matière</a:t>
            </a:r>
            <a:r>
              <a:rPr lang="fr-FR" b="1" spc="248" dirty="0">
                <a:solidFill>
                  <a:srgbClr val="0040C0"/>
                </a:solidFill>
              </a:rPr>
              <a:t>s </a:t>
            </a:r>
            <a:r>
              <a:rPr lang="fr-FR" b="1" dirty="0">
                <a:solidFill>
                  <a:srgbClr val="0040C0"/>
                </a:solidFill>
              </a:rPr>
              <a:t>e</a:t>
            </a:r>
            <a:r>
              <a:rPr lang="fr-FR" b="1" spc="248" dirty="0">
                <a:solidFill>
                  <a:srgbClr val="0040C0"/>
                </a:solidFill>
              </a:rPr>
              <a:t>n </a:t>
            </a:r>
            <a:r>
              <a:rPr lang="fr-FR" b="1" dirty="0">
                <a:solidFill>
                  <a:srgbClr val="0040C0"/>
                </a:solidFill>
              </a:rPr>
              <a:t>terme</a:t>
            </a:r>
            <a:r>
              <a:rPr lang="fr-FR" b="1" spc="248" dirty="0">
                <a:solidFill>
                  <a:srgbClr val="0040C0"/>
                </a:solidFill>
              </a:rPr>
              <a:t>s </a:t>
            </a:r>
            <a:r>
              <a:rPr lang="fr-FR" b="1" dirty="0">
                <a:solidFill>
                  <a:srgbClr val="0040C0"/>
                </a:solidFill>
              </a:rPr>
              <a:t>d</a:t>
            </a:r>
            <a:r>
              <a:rPr lang="fr-FR" b="1" spc="248" dirty="0">
                <a:solidFill>
                  <a:srgbClr val="0040C0"/>
                </a:solidFill>
              </a:rPr>
              <a:t>e </a:t>
            </a:r>
            <a:r>
              <a:rPr lang="fr-FR" b="1" dirty="0">
                <a:solidFill>
                  <a:srgbClr val="0040C0"/>
                </a:solidFill>
              </a:rPr>
              <a:t>molécule</a:t>
            </a:r>
            <a:r>
              <a:rPr lang="fr-FR" b="1" spc="300" dirty="0">
                <a:solidFill>
                  <a:srgbClr val="0040C0"/>
                </a:solidFill>
              </a:rPr>
              <a:t>s</a:t>
            </a:r>
            <a:r>
              <a:rPr lang="fr-FR" spc="300" dirty="0">
                <a:solidFill>
                  <a:srgbClr val="0040C0"/>
                </a:solidFill>
              </a:rPr>
              <a:t>.</a:t>
            </a:r>
            <a:endParaRPr lang="fr-FR" b="1" noProof="0" dirty="0">
              <a:solidFill>
                <a:srgbClr val="0040C0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26F9B-94DC-EDA9-49F2-9BB0450F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id="{12B96501-501E-F283-BABE-F8EB42E407B3}"/>
              </a:ext>
            </a:extLst>
          </p:cNvPr>
          <p:cNvSpPr/>
          <p:nvPr/>
        </p:nvSpPr>
        <p:spPr>
          <a:xfrm>
            <a:off x="8259097" y="3093810"/>
            <a:ext cx="1383480" cy="783479"/>
          </a:xfrm>
          <a:prstGeom prst="ellipse">
            <a:avLst/>
          </a:prstGeom>
          <a:noFill/>
          <a:ln w="38100">
            <a:solidFill>
              <a:srgbClr val="DC94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AA24197B-E9FB-E145-32F0-F251A276BF7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Avant de commencer notre tâche, nous allons d’abord découvrir ce qu’est une molécule. Prenons l’exemple du dioxygène.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7DC04E-5318-FF30-C3DB-52B9B61292A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CD86358-2146-D0FC-678C-B7F466462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46DA4D1-A630-C5C0-52E7-AA6E39B94124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suivre</a:t>
            </a:r>
            <a:r>
              <a:rPr lang="fr-FR" sz="1400" noProof="0" dirty="0"/>
              <a:t>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Il faut préciser que toutes les matières ne sont pas constituées de molécules.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B997B0-57EB-2A06-2E4C-34A685E37D68}"/>
              </a:ext>
            </a:extLst>
          </p:cNvPr>
          <p:cNvSpPr txBox="1"/>
          <p:nvPr/>
        </p:nvSpPr>
        <p:spPr>
          <a:xfrm>
            <a:off x="343022" y="1393803"/>
            <a:ext cx="10271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/>
              <a:t>Chaque particule de dioxygène est une </a:t>
            </a:r>
            <a:r>
              <a:rPr lang="fr-FR" sz="2400" b="1" noProof="0" dirty="0">
                <a:solidFill>
                  <a:srgbClr val="0070C0"/>
                </a:solidFill>
              </a:rPr>
              <a:t>molécule</a:t>
            </a:r>
            <a:r>
              <a:rPr lang="fr-FR" sz="2400" noProof="0" dirty="0"/>
              <a:t>.</a:t>
            </a:r>
          </a:p>
        </p:txBody>
      </p:sp>
      <p:pic>
        <p:nvPicPr>
          <p:cNvPr id="301" name="Picture 4860">
            <a:extLst>
              <a:ext uri="{FF2B5EF4-FFF2-40B4-BE49-F238E27FC236}">
                <a16:creationId xmlns:a16="http://schemas.microsoft.com/office/drawing/2014/main" id="{D8BAE819-4FB4-8B3B-C65B-3C7B77CFD02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95472"/>
            <a:ext cx="12636" cy="25400"/>
          </a:xfrm>
          <a:prstGeom prst="rect">
            <a:avLst/>
          </a:prstGeom>
          <a:noFill/>
        </p:spPr>
      </p:pic>
      <p:pic>
        <p:nvPicPr>
          <p:cNvPr id="302" name="Picture 5178">
            <a:extLst>
              <a:ext uri="{FF2B5EF4-FFF2-40B4-BE49-F238E27FC236}">
                <a16:creationId xmlns:a16="http://schemas.microsoft.com/office/drawing/2014/main" id="{26FFA586-70DB-8D88-8FC3-56A36C38C53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690"/>
            <a:ext cx="12636" cy="25400"/>
          </a:xfrm>
          <a:prstGeom prst="rect">
            <a:avLst/>
          </a:prstGeom>
          <a:noFill/>
        </p:spPr>
      </p:pic>
      <p:pic>
        <p:nvPicPr>
          <p:cNvPr id="303" name="Picture 5179">
            <a:extLst>
              <a:ext uri="{FF2B5EF4-FFF2-40B4-BE49-F238E27FC236}">
                <a16:creationId xmlns:a16="http://schemas.microsoft.com/office/drawing/2014/main" id="{B5D080E0-C22B-FE76-74DC-4C6D5A8D1E5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36"/>
            <a:ext cx="12636" cy="25400"/>
          </a:xfrm>
          <a:prstGeom prst="rect">
            <a:avLst/>
          </a:prstGeom>
          <a:noFill/>
        </p:spPr>
      </p:pic>
      <p:pic>
        <p:nvPicPr>
          <p:cNvPr id="304" name="Picture 5180">
            <a:extLst>
              <a:ext uri="{FF2B5EF4-FFF2-40B4-BE49-F238E27FC236}">
                <a16:creationId xmlns:a16="http://schemas.microsoft.com/office/drawing/2014/main" id="{0E547FA9-AA0D-C2FB-CE35-0BE75DC1784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40"/>
            <a:ext cx="12636" cy="25400"/>
          </a:xfrm>
          <a:prstGeom prst="rect">
            <a:avLst/>
          </a:prstGeom>
          <a:noFill/>
        </p:spPr>
      </p:pic>
      <p:pic>
        <p:nvPicPr>
          <p:cNvPr id="305" name="Picture 5181">
            <a:extLst>
              <a:ext uri="{FF2B5EF4-FFF2-40B4-BE49-F238E27FC236}">
                <a16:creationId xmlns:a16="http://schemas.microsoft.com/office/drawing/2014/main" id="{3F6DF81F-08A9-2FFF-D91F-379A272EA06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38"/>
            <a:ext cx="12636" cy="25400"/>
          </a:xfrm>
          <a:prstGeom prst="rect">
            <a:avLst/>
          </a:prstGeom>
          <a:noFill/>
        </p:spPr>
      </p:pic>
      <p:pic>
        <p:nvPicPr>
          <p:cNvPr id="306" name="Picture 5183">
            <a:extLst>
              <a:ext uri="{FF2B5EF4-FFF2-40B4-BE49-F238E27FC236}">
                <a16:creationId xmlns:a16="http://schemas.microsoft.com/office/drawing/2014/main" id="{3D1E84AE-D15B-3EE2-2C37-A746FD7D9DA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36"/>
            <a:ext cx="12636" cy="25400"/>
          </a:xfrm>
          <a:prstGeom prst="rect">
            <a:avLst/>
          </a:prstGeom>
          <a:noFill/>
        </p:spPr>
      </p:pic>
      <p:pic>
        <p:nvPicPr>
          <p:cNvPr id="307" name="Picture 5184">
            <a:extLst>
              <a:ext uri="{FF2B5EF4-FFF2-40B4-BE49-F238E27FC236}">
                <a16:creationId xmlns:a16="http://schemas.microsoft.com/office/drawing/2014/main" id="{0F44328A-620A-4A81-60EB-3FBA54A6753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39"/>
            <a:ext cx="12636" cy="25400"/>
          </a:xfrm>
          <a:prstGeom prst="rect">
            <a:avLst/>
          </a:prstGeom>
          <a:noFill/>
        </p:spPr>
      </p:pic>
      <p:pic>
        <p:nvPicPr>
          <p:cNvPr id="308" name="Picture 5185">
            <a:extLst>
              <a:ext uri="{FF2B5EF4-FFF2-40B4-BE49-F238E27FC236}">
                <a16:creationId xmlns:a16="http://schemas.microsoft.com/office/drawing/2014/main" id="{D24CD8EB-74C4-DB6D-ECDA-9B7519D1086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41"/>
            <a:ext cx="12636" cy="25400"/>
          </a:xfrm>
          <a:prstGeom prst="rect">
            <a:avLst/>
          </a:prstGeom>
          <a:noFill/>
        </p:spPr>
      </p:pic>
      <p:pic>
        <p:nvPicPr>
          <p:cNvPr id="309" name="Picture 5186">
            <a:extLst>
              <a:ext uri="{FF2B5EF4-FFF2-40B4-BE49-F238E27FC236}">
                <a16:creationId xmlns:a16="http://schemas.microsoft.com/office/drawing/2014/main" id="{86F2B73C-F69F-2F05-8046-1E242332615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39"/>
            <a:ext cx="12636" cy="25400"/>
          </a:xfrm>
          <a:prstGeom prst="rect">
            <a:avLst/>
          </a:prstGeom>
          <a:noFill/>
        </p:spPr>
      </p:pic>
      <p:pic>
        <p:nvPicPr>
          <p:cNvPr id="310" name="Picture 5187">
            <a:extLst>
              <a:ext uri="{FF2B5EF4-FFF2-40B4-BE49-F238E27FC236}">
                <a16:creationId xmlns:a16="http://schemas.microsoft.com/office/drawing/2014/main" id="{E988C1A7-88F6-B6AD-4B46-D4BF8540B76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39"/>
            <a:ext cx="12636" cy="25400"/>
          </a:xfrm>
          <a:prstGeom prst="rect">
            <a:avLst/>
          </a:prstGeom>
          <a:noFill/>
        </p:spPr>
      </p:pic>
      <p:pic>
        <p:nvPicPr>
          <p:cNvPr id="311" name="Picture 5188">
            <a:extLst>
              <a:ext uri="{FF2B5EF4-FFF2-40B4-BE49-F238E27FC236}">
                <a16:creationId xmlns:a16="http://schemas.microsoft.com/office/drawing/2014/main" id="{F546762B-F2D8-8048-F6E8-88304A3D6CB2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9450"/>
            <a:ext cx="12636" cy="25400"/>
          </a:xfrm>
          <a:prstGeom prst="rect">
            <a:avLst/>
          </a:prstGeom>
          <a:noFill/>
        </p:spPr>
      </p:pic>
      <p:pic>
        <p:nvPicPr>
          <p:cNvPr id="312" name="Picture 5189">
            <a:extLst>
              <a:ext uri="{FF2B5EF4-FFF2-40B4-BE49-F238E27FC236}">
                <a16:creationId xmlns:a16="http://schemas.microsoft.com/office/drawing/2014/main" id="{1B527D72-A292-D2E2-ADF5-8BFEE9DEF9E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61216"/>
            <a:ext cx="12636" cy="25400"/>
          </a:xfrm>
          <a:prstGeom prst="rect">
            <a:avLst/>
          </a:prstGeom>
          <a:noFill/>
        </p:spPr>
      </p:pic>
      <p:pic>
        <p:nvPicPr>
          <p:cNvPr id="313" name="Picture 5190">
            <a:extLst>
              <a:ext uri="{FF2B5EF4-FFF2-40B4-BE49-F238E27FC236}">
                <a16:creationId xmlns:a16="http://schemas.microsoft.com/office/drawing/2014/main" id="{02B4B1F8-AD83-AA18-DED8-1976B5FD17E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76563"/>
            <a:ext cx="12636" cy="25400"/>
          </a:xfrm>
          <a:prstGeom prst="rect">
            <a:avLst/>
          </a:prstGeom>
          <a:noFill/>
        </p:spPr>
      </p:pic>
      <p:pic>
        <p:nvPicPr>
          <p:cNvPr id="314" name="Picture 5191">
            <a:extLst>
              <a:ext uri="{FF2B5EF4-FFF2-40B4-BE49-F238E27FC236}">
                <a16:creationId xmlns:a16="http://schemas.microsoft.com/office/drawing/2014/main" id="{4D85A4A5-E44F-3C14-6BC1-700E2D788EE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95254"/>
            <a:ext cx="12636" cy="25400"/>
          </a:xfrm>
          <a:prstGeom prst="rect">
            <a:avLst/>
          </a:prstGeom>
          <a:noFill/>
        </p:spPr>
      </p:pic>
      <p:pic>
        <p:nvPicPr>
          <p:cNvPr id="315" name="Picture 5224">
            <a:extLst>
              <a:ext uri="{FF2B5EF4-FFF2-40B4-BE49-F238E27FC236}">
                <a16:creationId xmlns:a16="http://schemas.microsoft.com/office/drawing/2014/main" id="{E5EED002-D45E-6794-DAA1-D9D0C61A83C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64"/>
            <a:ext cx="12636" cy="25400"/>
          </a:xfrm>
          <a:prstGeom prst="rect">
            <a:avLst/>
          </a:prstGeom>
          <a:noFill/>
        </p:spPr>
      </p:pic>
      <p:pic>
        <p:nvPicPr>
          <p:cNvPr id="316" name="Picture 5225">
            <a:extLst>
              <a:ext uri="{FF2B5EF4-FFF2-40B4-BE49-F238E27FC236}">
                <a16:creationId xmlns:a16="http://schemas.microsoft.com/office/drawing/2014/main" id="{B73DBA94-BE6B-080B-CA73-0E110C04BEA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67"/>
            <a:ext cx="12636" cy="25400"/>
          </a:xfrm>
          <a:prstGeom prst="rect">
            <a:avLst/>
          </a:prstGeom>
          <a:noFill/>
        </p:spPr>
      </p:pic>
      <p:pic>
        <p:nvPicPr>
          <p:cNvPr id="317" name="Picture 5226">
            <a:extLst>
              <a:ext uri="{FF2B5EF4-FFF2-40B4-BE49-F238E27FC236}">
                <a16:creationId xmlns:a16="http://schemas.microsoft.com/office/drawing/2014/main" id="{8F933E5D-8391-88AE-40B1-21152B057A2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67"/>
            <a:ext cx="12636" cy="25400"/>
          </a:xfrm>
          <a:prstGeom prst="rect">
            <a:avLst/>
          </a:prstGeom>
          <a:noFill/>
        </p:spPr>
      </p:pic>
      <p:pic>
        <p:nvPicPr>
          <p:cNvPr id="318" name="Picture 5227">
            <a:extLst>
              <a:ext uri="{FF2B5EF4-FFF2-40B4-BE49-F238E27FC236}">
                <a16:creationId xmlns:a16="http://schemas.microsoft.com/office/drawing/2014/main" id="{DE7680DE-801B-338F-B6C3-3705588DBA9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68745"/>
            <a:ext cx="12636" cy="25400"/>
          </a:xfrm>
          <a:prstGeom prst="rect">
            <a:avLst/>
          </a:prstGeom>
          <a:noFill/>
        </p:spPr>
      </p:pic>
      <p:pic>
        <p:nvPicPr>
          <p:cNvPr id="319" name="Picture 5228">
            <a:extLst>
              <a:ext uri="{FF2B5EF4-FFF2-40B4-BE49-F238E27FC236}">
                <a16:creationId xmlns:a16="http://schemas.microsoft.com/office/drawing/2014/main" id="{EC2509C9-2504-03D2-772D-E93D778F7D52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67"/>
            <a:ext cx="12636" cy="25400"/>
          </a:xfrm>
          <a:prstGeom prst="rect">
            <a:avLst/>
          </a:prstGeom>
          <a:noFill/>
        </p:spPr>
      </p:pic>
      <p:pic>
        <p:nvPicPr>
          <p:cNvPr id="320" name="Picture 5229">
            <a:extLst>
              <a:ext uri="{FF2B5EF4-FFF2-40B4-BE49-F238E27FC236}">
                <a16:creationId xmlns:a16="http://schemas.microsoft.com/office/drawing/2014/main" id="{402DB7DD-AC49-FBDD-F963-562941F19483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16124"/>
            <a:ext cx="12636" cy="25400"/>
          </a:xfrm>
          <a:prstGeom prst="rect">
            <a:avLst/>
          </a:prstGeom>
          <a:noFill/>
        </p:spPr>
      </p:pic>
      <p:pic>
        <p:nvPicPr>
          <p:cNvPr id="321" name="Picture 5230">
            <a:extLst>
              <a:ext uri="{FF2B5EF4-FFF2-40B4-BE49-F238E27FC236}">
                <a16:creationId xmlns:a16="http://schemas.microsoft.com/office/drawing/2014/main" id="{54D3B9B5-E453-F52E-C921-811D559A921F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567"/>
            <a:ext cx="12636" cy="25400"/>
          </a:xfrm>
          <a:prstGeom prst="rect">
            <a:avLst/>
          </a:prstGeom>
          <a:noFill/>
        </p:spPr>
      </p:pic>
      <p:pic>
        <p:nvPicPr>
          <p:cNvPr id="322" name="Picture 5231">
            <a:extLst>
              <a:ext uri="{FF2B5EF4-FFF2-40B4-BE49-F238E27FC236}">
                <a16:creationId xmlns:a16="http://schemas.microsoft.com/office/drawing/2014/main" id="{4C593C99-F394-8D6D-735A-BAE06A5FD17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62996"/>
            <a:ext cx="12636" cy="25400"/>
          </a:xfrm>
          <a:prstGeom prst="rect">
            <a:avLst/>
          </a:prstGeom>
          <a:noFill/>
        </p:spPr>
      </p:pic>
      <p:pic>
        <p:nvPicPr>
          <p:cNvPr id="323" name="Picture 5232">
            <a:extLst>
              <a:ext uri="{FF2B5EF4-FFF2-40B4-BE49-F238E27FC236}">
                <a16:creationId xmlns:a16="http://schemas.microsoft.com/office/drawing/2014/main" id="{2DE68283-1F6C-DE43-0023-90E67E7C7C0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8126"/>
            <a:ext cx="12636" cy="25400"/>
          </a:xfrm>
          <a:prstGeom prst="rect">
            <a:avLst/>
          </a:prstGeom>
          <a:noFill/>
        </p:spPr>
      </p:pic>
      <p:pic>
        <p:nvPicPr>
          <p:cNvPr id="324" name="Picture 5234">
            <a:extLst>
              <a:ext uri="{FF2B5EF4-FFF2-40B4-BE49-F238E27FC236}">
                <a16:creationId xmlns:a16="http://schemas.microsoft.com/office/drawing/2014/main" id="{BB6E6B7B-26B6-A1C0-ADFB-43BE598DFCA1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2565"/>
            <a:ext cx="12636" cy="25400"/>
          </a:xfrm>
          <a:prstGeom prst="rect">
            <a:avLst/>
          </a:prstGeom>
          <a:noFill/>
        </p:spPr>
      </p:pic>
      <p:pic>
        <p:nvPicPr>
          <p:cNvPr id="325" name="Picture 5236">
            <a:extLst>
              <a:ext uri="{FF2B5EF4-FFF2-40B4-BE49-F238E27FC236}">
                <a16:creationId xmlns:a16="http://schemas.microsoft.com/office/drawing/2014/main" id="{FA9990BB-15B5-53D8-3F4B-6D196FEC6A8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68231"/>
            <a:ext cx="12636" cy="25400"/>
          </a:xfrm>
          <a:prstGeom prst="rect">
            <a:avLst/>
          </a:prstGeom>
          <a:noFill/>
        </p:spPr>
      </p:pic>
      <p:pic>
        <p:nvPicPr>
          <p:cNvPr id="326" name="Picture 5238">
            <a:extLst>
              <a:ext uri="{FF2B5EF4-FFF2-40B4-BE49-F238E27FC236}">
                <a16:creationId xmlns:a16="http://schemas.microsoft.com/office/drawing/2014/main" id="{F3FE9FE3-5D56-1ED9-4597-DD4F5A5C6F1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01762"/>
            <a:ext cx="12636" cy="25400"/>
          </a:xfrm>
          <a:prstGeom prst="rect">
            <a:avLst/>
          </a:prstGeom>
          <a:noFill/>
        </p:spPr>
      </p:pic>
      <p:pic>
        <p:nvPicPr>
          <p:cNvPr id="327" name="Picture 5239">
            <a:extLst>
              <a:ext uri="{FF2B5EF4-FFF2-40B4-BE49-F238E27FC236}">
                <a16:creationId xmlns:a16="http://schemas.microsoft.com/office/drawing/2014/main" id="{B19A2CF3-D01C-6E7A-7CD3-D82E4614F89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0300"/>
            <a:ext cx="12636" cy="25400"/>
          </a:xfrm>
          <a:prstGeom prst="rect">
            <a:avLst/>
          </a:prstGeom>
          <a:noFill/>
        </p:spPr>
      </p:pic>
      <p:pic>
        <p:nvPicPr>
          <p:cNvPr id="328" name="Picture 5240">
            <a:extLst>
              <a:ext uri="{FF2B5EF4-FFF2-40B4-BE49-F238E27FC236}">
                <a16:creationId xmlns:a16="http://schemas.microsoft.com/office/drawing/2014/main" id="{8BBE1D19-AF38-D31A-F5A9-80F1951A005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3592"/>
            <a:ext cx="12636" cy="25400"/>
          </a:xfrm>
          <a:prstGeom prst="rect">
            <a:avLst/>
          </a:prstGeom>
          <a:noFill/>
        </p:spPr>
      </p:pic>
      <p:pic>
        <p:nvPicPr>
          <p:cNvPr id="329" name="Picture 5241">
            <a:extLst>
              <a:ext uri="{FF2B5EF4-FFF2-40B4-BE49-F238E27FC236}">
                <a16:creationId xmlns:a16="http://schemas.microsoft.com/office/drawing/2014/main" id="{F6B9AD68-D81C-991A-ED4D-0BC6BDB9EB4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8159"/>
            <a:ext cx="12636" cy="25400"/>
          </a:xfrm>
          <a:prstGeom prst="rect">
            <a:avLst/>
          </a:prstGeom>
          <a:noFill/>
        </p:spPr>
      </p:pic>
      <p:pic>
        <p:nvPicPr>
          <p:cNvPr id="330" name="Picture 5242">
            <a:extLst>
              <a:ext uri="{FF2B5EF4-FFF2-40B4-BE49-F238E27FC236}">
                <a16:creationId xmlns:a16="http://schemas.microsoft.com/office/drawing/2014/main" id="{55DA95E6-B6D6-0C6E-2E64-DBD0BF7825C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3562"/>
            <a:ext cx="12636" cy="25400"/>
          </a:xfrm>
          <a:prstGeom prst="rect">
            <a:avLst/>
          </a:prstGeom>
          <a:noFill/>
        </p:spPr>
      </p:pic>
      <p:pic>
        <p:nvPicPr>
          <p:cNvPr id="331" name="Picture 5243">
            <a:extLst>
              <a:ext uri="{FF2B5EF4-FFF2-40B4-BE49-F238E27FC236}">
                <a16:creationId xmlns:a16="http://schemas.microsoft.com/office/drawing/2014/main" id="{7DFD0CE6-4218-10D1-7CB4-9387270F17D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8745"/>
            <a:ext cx="12636" cy="25400"/>
          </a:xfrm>
          <a:prstGeom prst="rect">
            <a:avLst/>
          </a:prstGeom>
          <a:noFill/>
        </p:spPr>
      </p:pic>
      <p:pic>
        <p:nvPicPr>
          <p:cNvPr id="332" name="Picture 5244">
            <a:extLst>
              <a:ext uri="{FF2B5EF4-FFF2-40B4-BE49-F238E27FC236}">
                <a16:creationId xmlns:a16="http://schemas.microsoft.com/office/drawing/2014/main" id="{6C9B5954-C532-CDE4-C041-C4A8BB71464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54575"/>
            <a:ext cx="12636" cy="25400"/>
          </a:xfrm>
          <a:prstGeom prst="rect">
            <a:avLst/>
          </a:prstGeom>
          <a:noFill/>
        </p:spPr>
      </p:pic>
      <p:pic>
        <p:nvPicPr>
          <p:cNvPr id="333" name="Picture 5245">
            <a:extLst>
              <a:ext uri="{FF2B5EF4-FFF2-40B4-BE49-F238E27FC236}">
                <a16:creationId xmlns:a16="http://schemas.microsoft.com/office/drawing/2014/main" id="{FA092C85-990F-12BA-2718-EB73D236A7A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60794"/>
            <a:ext cx="12636" cy="25400"/>
          </a:xfrm>
          <a:prstGeom prst="rect">
            <a:avLst/>
          </a:prstGeom>
          <a:noFill/>
        </p:spPr>
      </p:pic>
      <p:pic>
        <p:nvPicPr>
          <p:cNvPr id="334" name="Picture 5246">
            <a:extLst>
              <a:ext uri="{FF2B5EF4-FFF2-40B4-BE49-F238E27FC236}">
                <a16:creationId xmlns:a16="http://schemas.microsoft.com/office/drawing/2014/main" id="{C283054A-C810-5B0D-FE7A-52A7621DA7D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68072"/>
            <a:ext cx="12636" cy="25400"/>
          </a:xfrm>
          <a:prstGeom prst="rect">
            <a:avLst/>
          </a:prstGeom>
          <a:noFill/>
        </p:spPr>
      </p:pic>
      <p:pic>
        <p:nvPicPr>
          <p:cNvPr id="335" name="Picture 5247">
            <a:extLst>
              <a:ext uri="{FF2B5EF4-FFF2-40B4-BE49-F238E27FC236}">
                <a16:creationId xmlns:a16="http://schemas.microsoft.com/office/drawing/2014/main" id="{BBBB0D65-D53B-7580-6C4D-94889472811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76267"/>
            <a:ext cx="12636" cy="25400"/>
          </a:xfrm>
          <a:prstGeom prst="rect">
            <a:avLst/>
          </a:prstGeom>
          <a:noFill/>
        </p:spPr>
      </p:pic>
      <p:pic>
        <p:nvPicPr>
          <p:cNvPr id="336" name="Picture 5248">
            <a:extLst>
              <a:ext uri="{FF2B5EF4-FFF2-40B4-BE49-F238E27FC236}">
                <a16:creationId xmlns:a16="http://schemas.microsoft.com/office/drawing/2014/main" id="{50FA7D71-382C-C542-47A6-10668458AA9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86617"/>
            <a:ext cx="12636" cy="25400"/>
          </a:xfrm>
          <a:prstGeom prst="rect">
            <a:avLst/>
          </a:prstGeom>
          <a:noFill/>
        </p:spPr>
      </p:pic>
      <p:pic>
        <p:nvPicPr>
          <p:cNvPr id="337" name="Picture 5249">
            <a:extLst>
              <a:ext uri="{FF2B5EF4-FFF2-40B4-BE49-F238E27FC236}">
                <a16:creationId xmlns:a16="http://schemas.microsoft.com/office/drawing/2014/main" id="{A12383DA-1194-5DFB-03E5-8DC59DA5F8D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97186"/>
            <a:ext cx="12636" cy="25400"/>
          </a:xfrm>
          <a:prstGeom prst="rect">
            <a:avLst/>
          </a:prstGeom>
          <a:noFill/>
        </p:spPr>
      </p:pic>
      <p:pic>
        <p:nvPicPr>
          <p:cNvPr id="338" name="Picture 5250">
            <a:extLst>
              <a:ext uri="{FF2B5EF4-FFF2-40B4-BE49-F238E27FC236}">
                <a16:creationId xmlns:a16="http://schemas.microsoft.com/office/drawing/2014/main" id="{3B35346B-730D-D418-8AC7-1E4A2BA705A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08527"/>
            <a:ext cx="12636" cy="25400"/>
          </a:xfrm>
          <a:prstGeom prst="rect">
            <a:avLst/>
          </a:prstGeom>
          <a:noFill/>
        </p:spPr>
      </p:pic>
      <p:pic>
        <p:nvPicPr>
          <p:cNvPr id="339" name="Picture 5251">
            <a:extLst>
              <a:ext uri="{FF2B5EF4-FFF2-40B4-BE49-F238E27FC236}">
                <a16:creationId xmlns:a16="http://schemas.microsoft.com/office/drawing/2014/main" id="{83402738-9096-67DD-9AA1-CA6ED5DCDE1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21508"/>
            <a:ext cx="12636" cy="25400"/>
          </a:xfrm>
          <a:prstGeom prst="rect">
            <a:avLst/>
          </a:prstGeom>
          <a:noFill/>
        </p:spPr>
      </p:pic>
      <p:pic>
        <p:nvPicPr>
          <p:cNvPr id="340" name="Picture 5252">
            <a:extLst>
              <a:ext uri="{FF2B5EF4-FFF2-40B4-BE49-F238E27FC236}">
                <a16:creationId xmlns:a16="http://schemas.microsoft.com/office/drawing/2014/main" id="{9D92A7CA-78CC-799A-B154-173AD979FC1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35985"/>
            <a:ext cx="12636" cy="25400"/>
          </a:xfrm>
          <a:prstGeom prst="rect">
            <a:avLst/>
          </a:prstGeom>
          <a:noFill/>
        </p:spPr>
      </p:pic>
      <p:pic>
        <p:nvPicPr>
          <p:cNvPr id="341" name="Picture 5253">
            <a:extLst>
              <a:ext uri="{FF2B5EF4-FFF2-40B4-BE49-F238E27FC236}">
                <a16:creationId xmlns:a16="http://schemas.microsoft.com/office/drawing/2014/main" id="{4B2F5854-AF4A-BD6A-B93A-CDAAAF3C9FC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49281"/>
            <a:ext cx="12636" cy="25400"/>
          </a:xfrm>
          <a:prstGeom prst="rect">
            <a:avLst/>
          </a:prstGeom>
          <a:noFill/>
        </p:spPr>
      </p:pic>
      <p:pic>
        <p:nvPicPr>
          <p:cNvPr id="342" name="Picture 5254">
            <a:extLst>
              <a:ext uri="{FF2B5EF4-FFF2-40B4-BE49-F238E27FC236}">
                <a16:creationId xmlns:a16="http://schemas.microsoft.com/office/drawing/2014/main" id="{7EF3D569-19BF-B2D2-1A53-A2A5CE828E2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62688"/>
            <a:ext cx="12636" cy="25400"/>
          </a:xfrm>
          <a:prstGeom prst="rect">
            <a:avLst/>
          </a:prstGeom>
          <a:noFill/>
        </p:spPr>
      </p:pic>
      <p:pic>
        <p:nvPicPr>
          <p:cNvPr id="343" name="Picture 5255">
            <a:extLst>
              <a:ext uri="{FF2B5EF4-FFF2-40B4-BE49-F238E27FC236}">
                <a16:creationId xmlns:a16="http://schemas.microsoft.com/office/drawing/2014/main" id="{E31C6848-6E81-41AE-0F33-54260909EDF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75691"/>
            <a:ext cx="12636" cy="25400"/>
          </a:xfrm>
          <a:prstGeom prst="rect">
            <a:avLst/>
          </a:prstGeom>
          <a:noFill/>
        </p:spPr>
      </p:pic>
      <p:pic>
        <p:nvPicPr>
          <p:cNvPr id="344" name="Picture 5256">
            <a:extLst>
              <a:ext uri="{FF2B5EF4-FFF2-40B4-BE49-F238E27FC236}">
                <a16:creationId xmlns:a16="http://schemas.microsoft.com/office/drawing/2014/main" id="{5CAF5F1E-5553-D3D6-2FFA-66D701ABCB6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84885"/>
            <a:ext cx="12636" cy="25400"/>
          </a:xfrm>
          <a:prstGeom prst="rect">
            <a:avLst/>
          </a:prstGeom>
          <a:noFill/>
        </p:spPr>
      </p:pic>
      <p:pic>
        <p:nvPicPr>
          <p:cNvPr id="345" name="Picture 5257">
            <a:extLst>
              <a:ext uri="{FF2B5EF4-FFF2-40B4-BE49-F238E27FC236}">
                <a16:creationId xmlns:a16="http://schemas.microsoft.com/office/drawing/2014/main" id="{21498BBD-FD5C-8B68-01C8-09E0BA288CE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93135"/>
            <a:ext cx="12636" cy="25400"/>
          </a:xfrm>
          <a:prstGeom prst="rect">
            <a:avLst/>
          </a:prstGeom>
          <a:noFill/>
        </p:spPr>
      </p:pic>
      <p:pic>
        <p:nvPicPr>
          <p:cNvPr id="346" name="Picture 5258">
            <a:extLst>
              <a:ext uri="{FF2B5EF4-FFF2-40B4-BE49-F238E27FC236}">
                <a16:creationId xmlns:a16="http://schemas.microsoft.com/office/drawing/2014/main" id="{0A9CC000-7692-B079-BCA2-9A9C4E2768B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03322"/>
            <a:ext cx="12636" cy="25400"/>
          </a:xfrm>
          <a:prstGeom prst="rect">
            <a:avLst/>
          </a:prstGeom>
          <a:noFill/>
        </p:spPr>
      </p:pic>
      <p:pic>
        <p:nvPicPr>
          <p:cNvPr id="347" name="Picture 5259">
            <a:extLst>
              <a:ext uri="{FF2B5EF4-FFF2-40B4-BE49-F238E27FC236}">
                <a16:creationId xmlns:a16="http://schemas.microsoft.com/office/drawing/2014/main" id="{C15E55CC-868E-A474-EA42-59391F14B99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08820"/>
            <a:ext cx="12636" cy="25400"/>
          </a:xfrm>
          <a:prstGeom prst="rect">
            <a:avLst/>
          </a:prstGeom>
          <a:noFill/>
        </p:spPr>
      </p:pic>
      <p:pic>
        <p:nvPicPr>
          <p:cNvPr id="348" name="Picture 5260">
            <a:extLst>
              <a:ext uri="{FF2B5EF4-FFF2-40B4-BE49-F238E27FC236}">
                <a16:creationId xmlns:a16="http://schemas.microsoft.com/office/drawing/2014/main" id="{93625C94-F08B-7171-CE7C-728F95237BD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17362"/>
            <a:ext cx="12636" cy="25400"/>
          </a:xfrm>
          <a:prstGeom prst="rect">
            <a:avLst/>
          </a:prstGeom>
          <a:noFill/>
        </p:spPr>
      </p:pic>
      <p:pic>
        <p:nvPicPr>
          <p:cNvPr id="349" name="Picture 5261">
            <a:extLst>
              <a:ext uri="{FF2B5EF4-FFF2-40B4-BE49-F238E27FC236}">
                <a16:creationId xmlns:a16="http://schemas.microsoft.com/office/drawing/2014/main" id="{C833C3CC-5A7F-BDBA-4113-673070C8621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22951"/>
            <a:ext cx="12636" cy="25400"/>
          </a:xfrm>
          <a:prstGeom prst="rect">
            <a:avLst/>
          </a:prstGeom>
          <a:noFill/>
        </p:spPr>
      </p:pic>
      <p:pic>
        <p:nvPicPr>
          <p:cNvPr id="350" name="Picture 5262">
            <a:extLst>
              <a:ext uri="{FF2B5EF4-FFF2-40B4-BE49-F238E27FC236}">
                <a16:creationId xmlns:a16="http://schemas.microsoft.com/office/drawing/2014/main" id="{29ABDBC7-EBA9-F140-94C7-3A532F07879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29004"/>
            <a:ext cx="12636" cy="25400"/>
          </a:xfrm>
          <a:prstGeom prst="rect">
            <a:avLst/>
          </a:prstGeom>
          <a:noFill/>
        </p:spPr>
      </p:pic>
      <p:pic>
        <p:nvPicPr>
          <p:cNvPr id="351" name="Picture 5263">
            <a:extLst>
              <a:ext uri="{FF2B5EF4-FFF2-40B4-BE49-F238E27FC236}">
                <a16:creationId xmlns:a16="http://schemas.microsoft.com/office/drawing/2014/main" id="{C9EDD932-2CE5-6FF7-7133-4DCDF722070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34623"/>
            <a:ext cx="12636" cy="25400"/>
          </a:xfrm>
          <a:prstGeom prst="rect">
            <a:avLst/>
          </a:prstGeom>
          <a:noFill/>
        </p:spPr>
      </p:pic>
      <p:pic>
        <p:nvPicPr>
          <p:cNvPr id="352" name="Picture 5264">
            <a:extLst>
              <a:ext uri="{FF2B5EF4-FFF2-40B4-BE49-F238E27FC236}">
                <a16:creationId xmlns:a16="http://schemas.microsoft.com/office/drawing/2014/main" id="{68CE216C-567C-BCC3-FD1C-78609570542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0522"/>
            <a:ext cx="12636" cy="25400"/>
          </a:xfrm>
          <a:prstGeom prst="rect">
            <a:avLst/>
          </a:prstGeom>
          <a:noFill/>
        </p:spPr>
      </p:pic>
      <p:pic>
        <p:nvPicPr>
          <p:cNvPr id="353" name="Picture 5265">
            <a:extLst>
              <a:ext uri="{FF2B5EF4-FFF2-40B4-BE49-F238E27FC236}">
                <a16:creationId xmlns:a16="http://schemas.microsoft.com/office/drawing/2014/main" id="{784116E9-A9F9-8D20-368C-E2966AC257C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6466"/>
            <a:ext cx="12636" cy="25400"/>
          </a:xfrm>
          <a:prstGeom prst="rect">
            <a:avLst/>
          </a:prstGeom>
          <a:noFill/>
        </p:spPr>
      </p:pic>
      <p:pic>
        <p:nvPicPr>
          <p:cNvPr id="354" name="Picture 5266">
            <a:extLst>
              <a:ext uri="{FF2B5EF4-FFF2-40B4-BE49-F238E27FC236}">
                <a16:creationId xmlns:a16="http://schemas.microsoft.com/office/drawing/2014/main" id="{3577A7F9-6B42-133F-09A2-D16FB1BCE0A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52740"/>
            <a:ext cx="12636" cy="25400"/>
          </a:xfrm>
          <a:prstGeom prst="rect">
            <a:avLst/>
          </a:prstGeom>
          <a:noFill/>
        </p:spPr>
      </p:pic>
      <p:pic>
        <p:nvPicPr>
          <p:cNvPr id="355" name="Picture 5267">
            <a:extLst>
              <a:ext uri="{FF2B5EF4-FFF2-40B4-BE49-F238E27FC236}">
                <a16:creationId xmlns:a16="http://schemas.microsoft.com/office/drawing/2014/main" id="{6C4E4A53-3DB1-9315-2555-825320FA18B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59737"/>
            <a:ext cx="12636" cy="25400"/>
          </a:xfrm>
          <a:prstGeom prst="rect">
            <a:avLst/>
          </a:prstGeom>
          <a:noFill/>
        </p:spPr>
      </p:pic>
      <p:pic>
        <p:nvPicPr>
          <p:cNvPr id="356" name="Picture 5268">
            <a:extLst>
              <a:ext uri="{FF2B5EF4-FFF2-40B4-BE49-F238E27FC236}">
                <a16:creationId xmlns:a16="http://schemas.microsoft.com/office/drawing/2014/main" id="{3368CA35-4860-3EB5-1F6A-502684CD3F4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66720"/>
            <a:ext cx="12636" cy="25400"/>
          </a:xfrm>
          <a:prstGeom prst="rect">
            <a:avLst/>
          </a:prstGeom>
          <a:noFill/>
        </p:spPr>
      </p:pic>
      <p:pic>
        <p:nvPicPr>
          <p:cNvPr id="357" name="Picture 5269">
            <a:extLst>
              <a:ext uri="{FF2B5EF4-FFF2-40B4-BE49-F238E27FC236}">
                <a16:creationId xmlns:a16="http://schemas.microsoft.com/office/drawing/2014/main" id="{18FC96B4-C75C-F8FE-AB86-7096FA145CF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73713"/>
            <a:ext cx="12636" cy="25400"/>
          </a:xfrm>
          <a:prstGeom prst="rect">
            <a:avLst/>
          </a:prstGeom>
          <a:noFill/>
        </p:spPr>
      </p:pic>
      <p:pic>
        <p:nvPicPr>
          <p:cNvPr id="358" name="Picture 5270">
            <a:extLst>
              <a:ext uri="{FF2B5EF4-FFF2-40B4-BE49-F238E27FC236}">
                <a16:creationId xmlns:a16="http://schemas.microsoft.com/office/drawing/2014/main" id="{5ED2938C-4B52-63EF-5816-BB0D4D421DE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80587"/>
            <a:ext cx="12636" cy="25400"/>
          </a:xfrm>
          <a:prstGeom prst="rect">
            <a:avLst/>
          </a:prstGeom>
          <a:noFill/>
        </p:spPr>
      </p:pic>
      <p:pic>
        <p:nvPicPr>
          <p:cNvPr id="359" name="Picture 5271">
            <a:extLst>
              <a:ext uri="{FF2B5EF4-FFF2-40B4-BE49-F238E27FC236}">
                <a16:creationId xmlns:a16="http://schemas.microsoft.com/office/drawing/2014/main" id="{9A4F83EB-447E-72AB-E96D-7619827EC51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87847"/>
            <a:ext cx="12636" cy="25400"/>
          </a:xfrm>
          <a:prstGeom prst="rect">
            <a:avLst/>
          </a:prstGeom>
          <a:noFill/>
        </p:spPr>
      </p:pic>
      <p:pic>
        <p:nvPicPr>
          <p:cNvPr id="360" name="Picture 5272">
            <a:extLst>
              <a:ext uri="{FF2B5EF4-FFF2-40B4-BE49-F238E27FC236}">
                <a16:creationId xmlns:a16="http://schemas.microsoft.com/office/drawing/2014/main" id="{C7BA86E2-4805-7425-FC3E-1DDCA1EB230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96586"/>
            <a:ext cx="12636" cy="25400"/>
          </a:xfrm>
          <a:prstGeom prst="rect">
            <a:avLst/>
          </a:prstGeom>
          <a:noFill/>
        </p:spPr>
      </p:pic>
      <p:pic>
        <p:nvPicPr>
          <p:cNvPr id="361" name="Picture 5275">
            <a:extLst>
              <a:ext uri="{FF2B5EF4-FFF2-40B4-BE49-F238E27FC236}">
                <a16:creationId xmlns:a16="http://schemas.microsoft.com/office/drawing/2014/main" id="{24BDE966-4A8B-B7A5-5AEB-CC3AFBC3C0E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475"/>
            <a:ext cx="12636" cy="25400"/>
          </a:xfrm>
          <a:prstGeom prst="rect">
            <a:avLst/>
          </a:prstGeom>
          <a:noFill/>
        </p:spPr>
      </p:pic>
      <p:pic>
        <p:nvPicPr>
          <p:cNvPr id="362" name="Picture 5276">
            <a:extLst>
              <a:ext uri="{FF2B5EF4-FFF2-40B4-BE49-F238E27FC236}">
                <a16:creationId xmlns:a16="http://schemas.microsoft.com/office/drawing/2014/main" id="{16493838-EE3F-9138-66B7-B47E8B08E64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23475"/>
            <a:ext cx="12636" cy="25400"/>
          </a:xfrm>
          <a:prstGeom prst="rect">
            <a:avLst/>
          </a:prstGeom>
          <a:noFill/>
        </p:spPr>
      </p:pic>
      <p:pic>
        <p:nvPicPr>
          <p:cNvPr id="363" name="Picture 5763">
            <a:extLst>
              <a:ext uri="{FF2B5EF4-FFF2-40B4-BE49-F238E27FC236}">
                <a16:creationId xmlns:a16="http://schemas.microsoft.com/office/drawing/2014/main" id="{C06DD1CE-0AE5-B095-642E-F693B343F56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95472"/>
            <a:ext cx="12700" cy="25400"/>
          </a:xfrm>
          <a:prstGeom prst="rect">
            <a:avLst/>
          </a:prstGeom>
          <a:noFill/>
        </p:spPr>
      </p:pic>
      <p:pic>
        <p:nvPicPr>
          <p:cNvPr id="364" name="Picture 5764">
            <a:extLst>
              <a:ext uri="{FF2B5EF4-FFF2-40B4-BE49-F238E27FC236}">
                <a16:creationId xmlns:a16="http://schemas.microsoft.com/office/drawing/2014/main" id="{A9F5437C-9A13-56B4-3F4E-000A24C575E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579216"/>
            <a:ext cx="12700" cy="25400"/>
          </a:xfrm>
          <a:prstGeom prst="rect">
            <a:avLst/>
          </a:prstGeom>
          <a:noFill/>
        </p:spPr>
      </p:pic>
      <p:pic>
        <p:nvPicPr>
          <p:cNvPr id="365" name="Picture 5975">
            <a:extLst>
              <a:ext uri="{FF2B5EF4-FFF2-40B4-BE49-F238E27FC236}">
                <a16:creationId xmlns:a16="http://schemas.microsoft.com/office/drawing/2014/main" id="{66617E32-DBC5-2F82-1826-16008561AC8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579216"/>
            <a:ext cx="12636" cy="25400"/>
          </a:xfrm>
          <a:prstGeom prst="rect">
            <a:avLst/>
          </a:prstGeom>
          <a:noFill/>
        </p:spPr>
      </p:pic>
      <p:pic>
        <p:nvPicPr>
          <p:cNvPr id="366" name="Picture 6054">
            <a:extLst>
              <a:ext uri="{FF2B5EF4-FFF2-40B4-BE49-F238E27FC236}">
                <a16:creationId xmlns:a16="http://schemas.microsoft.com/office/drawing/2014/main" id="{4517E3D7-1DEC-61CE-FE84-141E64C4756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60488"/>
            <a:ext cx="12636" cy="25400"/>
          </a:xfrm>
          <a:prstGeom prst="rect">
            <a:avLst/>
          </a:prstGeom>
          <a:noFill/>
        </p:spPr>
      </p:pic>
      <p:pic>
        <p:nvPicPr>
          <p:cNvPr id="367" name="Picture 6055">
            <a:extLst>
              <a:ext uri="{FF2B5EF4-FFF2-40B4-BE49-F238E27FC236}">
                <a16:creationId xmlns:a16="http://schemas.microsoft.com/office/drawing/2014/main" id="{97762C85-93FD-4270-B32A-66FC38A327A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579217"/>
            <a:ext cx="12636" cy="25400"/>
          </a:xfrm>
          <a:prstGeom prst="rect">
            <a:avLst/>
          </a:prstGeom>
          <a:noFill/>
        </p:spPr>
      </p:pic>
      <p:pic>
        <p:nvPicPr>
          <p:cNvPr id="368" name="Picture 6069">
            <a:extLst>
              <a:ext uri="{FF2B5EF4-FFF2-40B4-BE49-F238E27FC236}">
                <a16:creationId xmlns:a16="http://schemas.microsoft.com/office/drawing/2014/main" id="{F067C35F-C1A0-5B93-A413-8904B089A1C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15512"/>
            <a:ext cx="12636" cy="25400"/>
          </a:xfrm>
          <a:prstGeom prst="rect">
            <a:avLst/>
          </a:prstGeom>
          <a:noFill/>
        </p:spPr>
      </p:pic>
      <p:pic>
        <p:nvPicPr>
          <p:cNvPr id="369" name="Picture 6070">
            <a:extLst>
              <a:ext uri="{FF2B5EF4-FFF2-40B4-BE49-F238E27FC236}">
                <a16:creationId xmlns:a16="http://schemas.microsoft.com/office/drawing/2014/main" id="{DECAFF1B-0C91-44B6-634B-564FCF0587D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583"/>
            <a:ext cx="12636" cy="25400"/>
          </a:xfrm>
          <a:prstGeom prst="rect">
            <a:avLst/>
          </a:prstGeom>
          <a:noFill/>
        </p:spPr>
      </p:pic>
      <p:pic>
        <p:nvPicPr>
          <p:cNvPr id="370" name="Picture 6071">
            <a:extLst>
              <a:ext uri="{FF2B5EF4-FFF2-40B4-BE49-F238E27FC236}">
                <a16:creationId xmlns:a16="http://schemas.microsoft.com/office/drawing/2014/main" id="{674769C8-3B87-EF35-2FF3-3482B1510CB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4"/>
            <a:ext cx="12636" cy="25400"/>
          </a:xfrm>
          <a:prstGeom prst="rect">
            <a:avLst/>
          </a:prstGeom>
          <a:noFill/>
        </p:spPr>
      </p:pic>
      <p:pic>
        <p:nvPicPr>
          <p:cNvPr id="371" name="Picture 6072">
            <a:extLst>
              <a:ext uri="{FF2B5EF4-FFF2-40B4-BE49-F238E27FC236}">
                <a16:creationId xmlns:a16="http://schemas.microsoft.com/office/drawing/2014/main" id="{057A6985-96AF-2817-9164-AFA56218618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0"/>
            <a:ext cx="12636" cy="25400"/>
          </a:xfrm>
          <a:prstGeom prst="rect">
            <a:avLst/>
          </a:prstGeom>
          <a:noFill/>
        </p:spPr>
      </p:pic>
      <p:pic>
        <p:nvPicPr>
          <p:cNvPr id="372" name="Picture 6073">
            <a:extLst>
              <a:ext uri="{FF2B5EF4-FFF2-40B4-BE49-F238E27FC236}">
                <a16:creationId xmlns:a16="http://schemas.microsoft.com/office/drawing/2014/main" id="{3DA8D39E-160D-1F8D-0066-1CBB6FACBA5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3"/>
            <a:ext cx="12636" cy="25400"/>
          </a:xfrm>
          <a:prstGeom prst="rect">
            <a:avLst/>
          </a:prstGeom>
          <a:noFill/>
        </p:spPr>
      </p:pic>
      <p:pic>
        <p:nvPicPr>
          <p:cNvPr id="373" name="Picture 6075">
            <a:extLst>
              <a:ext uri="{FF2B5EF4-FFF2-40B4-BE49-F238E27FC236}">
                <a16:creationId xmlns:a16="http://schemas.microsoft.com/office/drawing/2014/main" id="{0AC1997C-D133-BC32-FB31-B28A0D4AD4A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0"/>
            <a:ext cx="12636" cy="25400"/>
          </a:xfrm>
          <a:prstGeom prst="rect">
            <a:avLst/>
          </a:prstGeom>
          <a:noFill/>
        </p:spPr>
      </p:pic>
      <p:pic>
        <p:nvPicPr>
          <p:cNvPr id="374" name="Picture 6076">
            <a:extLst>
              <a:ext uri="{FF2B5EF4-FFF2-40B4-BE49-F238E27FC236}">
                <a16:creationId xmlns:a16="http://schemas.microsoft.com/office/drawing/2014/main" id="{DC35F46C-69A1-AF0E-C88B-F96313DD8E1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7"/>
            <a:ext cx="12636" cy="25400"/>
          </a:xfrm>
          <a:prstGeom prst="rect">
            <a:avLst/>
          </a:prstGeom>
          <a:noFill/>
        </p:spPr>
      </p:pic>
      <p:pic>
        <p:nvPicPr>
          <p:cNvPr id="375" name="Picture 6077">
            <a:extLst>
              <a:ext uri="{FF2B5EF4-FFF2-40B4-BE49-F238E27FC236}">
                <a16:creationId xmlns:a16="http://schemas.microsoft.com/office/drawing/2014/main" id="{DE6187DB-8D2F-DBC9-DCE2-ADD87172ED0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0"/>
            <a:ext cx="12636" cy="25400"/>
          </a:xfrm>
          <a:prstGeom prst="rect">
            <a:avLst/>
          </a:prstGeom>
          <a:noFill/>
        </p:spPr>
      </p:pic>
      <p:pic>
        <p:nvPicPr>
          <p:cNvPr id="376" name="Picture 6078">
            <a:extLst>
              <a:ext uri="{FF2B5EF4-FFF2-40B4-BE49-F238E27FC236}">
                <a16:creationId xmlns:a16="http://schemas.microsoft.com/office/drawing/2014/main" id="{230E9AB4-4BF2-063B-4CB3-8B6DBD41FA3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6"/>
            <a:ext cx="12636" cy="25400"/>
          </a:xfrm>
          <a:prstGeom prst="rect">
            <a:avLst/>
          </a:prstGeom>
          <a:noFill/>
        </p:spPr>
      </p:pic>
      <p:pic>
        <p:nvPicPr>
          <p:cNvPr id="377" name="Picture 6079">
            <a:extLst>
              <a:ext uri="{FF2B5EF4-FFF2-40B4-BE49-F238E27FC236}">
                <a16:creationId xmlns:a16="http://schemas.microsoft.com/office/drawing/2014/main" id="{8E57C3B8-A408-BEFA-1FFE-BE07491BA87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467"/>
            <a:ext cx="12636" cy="25400"/>
          </a:xfrm>
          <a:prstGeom prst="rect">
            <a:avLst/>
          </a:prstGeom>
          <a:noFill/>
        </p:spPr>
      </p:pic>
      <p:pic>
        <p:nvPicPr>
          <p:cNvPr id="378" name="Picture 6080">
            <a:extLst>
              <a:ext uri="{FF2B5EF4-FFF2-40B4-BE49-F238E27FC236}">
                <a16:creationId xmlns:a16="http://schemas.microsoft.com/office/drawing/2014/main" id="{44E14BAE-9F9A-37F4-2257-749112D8D3F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11808"/>
            <a:ext cx="12636" cy="25400"/>
          </a:xfrm>
          <a:prstGeom prst="rect">
            <a:avLst/>
          </a:prstGeom>
          <a:noFill/>
        </p:spPr>
      </p:pic>
      <p:pic>
        <p:nvPicPr>
          <p:cNvPr id="379" name="Picture 6081">
            <a:extLst>
              <a:ext uri="{FF2B5EF4-FFF2-40B4-BE49-F238E27FC236}">
                <a16:creationId xmlns:a16="http://schemas.microsoft.com/office/drawing/2014/main" id="{C5746523-7DAC-D867-8734-2FB493D750C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20944"/>
            <a:ext cx="12636" cy="25400"/>
          </a:xfrm>
          <a:prstGeom prst="rect">
            <a:avLst/>
          </a:prstGeom>
          <a:noFill/>
        </p:spPr>
      </p:pic>
      <p:pic>
        <p:nvPicPr>
          <p:cNvPr id="380" name="Picture 6082">
            <a:extLst>
              <a:ext uri="{FF2B5EF4-FFF2-40B4-BE49-F238E27FC236}">
                <a16:creationId xmlns:a16="http://schemas.microsoft.com/office/drawing/2014/main" id="{928E4F8A-E363-101D-5C45-DC0080B7A56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32858"/>
            <a:ext cx="12636" cy="25400"/>
          </a:xfrm>
          <a:prstGeom prst="rect">
            <a:avLst/>
          </a:prstGeom>
          <a:noFill/>
        </p:spPr>
      </p:pic>
      <p:pic>
        <p:nvPicPr>
          <p:cNvPr id="381" name="Picture 6083">
            <a:extLst>
              <a:ext uri="{FF2B5EF4-FFF2-40B4-BE49-F238E27FC236}">
                <a16:creationId xmlns:a16="http://schemas.microsoft.com/office/drawing/2014/main" id="{96AEA81D-8409-7EA0-5E98-639799728EA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7361"/>
            <a:ext cx="12636" cy="25400"/>
          </a:xfrm>
          <a:prstGeom prst="rect">
            <a:avLst/>
          </a:prstGeom>
          <a:noFill/>
        </p:spPr>
      </p:pic>
      <p:pic>
        <p:nvPicPr>
          <p:cNvPr id="382" name="Picture 6084">
            <a:extLst>
              <a:ext uri="{FF2B5EF4-FFF2-40B4-BE49-F238E27FC236}">
                <a16:creationId xmlns:a16="http://schemas.microsoft.com/office/drawing/2014/main" id="{C5D61808-1F52-BC24-7801-3D3E943661E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55182"/>
            <a:ext cx="12636" cy="25400"/>
          </a:xfrm>
          <a:prstGeom prst="rect">
            <a:avLst/>
          </a:prstGeom>
          <a:noFill/>
        </p:spPr>
      </p:pic>
      <p:pic>
        <p:nvPicPr>
          <p:cNvPr id="383" name="Picture 6085">
            <a:extLst>
              <a:ext uri="{FF2B5EF4-FFF2-40B4-BE49-F238E27FC236}">
                <a16:creationId xmlns:a16="http://schemas.microsoft.com/office/drawing/2014/main" id="{BFB6FCAC-B73D-F7B8-32CD-294E91274352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67772"/>
            <a:ext cx="12636" cy="25400"/>
          </a:xfrm>
          <a:prstGeom prst="rect">
            <a:avLst/>
          </a:prstGeom>
          <a:noFill/>
        </p:spPr>
      </p:pic>
      <p:pic>
        <p:nvPicPr>
          <p:cNvPr id="384" name="Picture 6086">
            <a:extLst>
              <a:ext uri="{FF2B5EF4-FFF2-40B4-BE49-F238E27FC236}">
                <a16:creationId xmlns:a16="http://schemas.microsoft.com/office/drawing/2014/main" id="{074D831B-B034-C688-D2A2-9C2B0A87929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75547"/>
            <a:ext cx="12636" cy="25400"/>
          </a:xfrm>
          <a:prstGeom prst="rect">
            <a:avLst/>
          </a:prstGeom>
          <a:noFill/>
        </p:spPr>
      </p:pic>
      <p:pic>
        <p:nvPicPr>
          <p:cNvPr id="385" name="Picture 6087">
            <a:extLst>
              <a:ext uri="{FF2B5EF4-FFF2-40B4-BE49-F238E27FC236}">
                <a16:creationId xmlns:a16="http://schemas.microsoft.com/office/drawing/2014/main" id="{E606A470-F481-CE3B-9725-30702F836AF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86192"/>
            <a:ext cx="12636" cy="25400"/>
          </a:xfrm>
          <a:prstGeom prst="rect">
            <a:avLst/>
          </a:prstGeom>
          <a:noFill/>
        </p:spPr>
      </p:pic>
      <p:pic>
        <p:nvPicPr>
          <p:cNvPr id="386" name="Picture 6088">
            <a:extLst>
              <a:ext uri="{FF2B5EF4-FFF2-40B4-BE49-F238E27FC236}">
                <a16:creationId xmlns:a16="http://schemas.microsoft.com/office/drawing/2014/main" id="{185D47B3-7475-B906-A57A-20B1187BC33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93723"/>
            <a:ext cx="12636" cy="25400"/>
          </a:xfrm>
          <a:prstGeom prst="rect">
            <a:avLst/>
          </a:prstGeom>
          <a:noFill/>
        </p:spPr>
      </p:pic>
      <p:pic>
        <p:nvPicPr>
          <p:cNvPr id="387" name="Picture 6089">
            <a:extLst>
              <a:ext uri="{FF2B5EF4-FFF2-40B4-BE49-F238E27FC236}">
                <a16:creationId xmlns:a16="http://schemas.microsoft.com/office/drawing/2014/main" id="{42DAE3DB-1D46-C151-9AE8-DAB211E1783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4001453"/>
            <a:ext cx="12636" cy="25400"/>
          </a:xfrm>
          <a:prstGeom prst="rect">
            <a:avLst/>
          </a:prstGeom>
          <a:noFill/>
        </p:spPr>
      </p:pic>
      <p:pic>
        <p:nvPicPr>
          <p:cNvPr id="388" name="Picture 6116">
            <a:extLst>
              <a:ext uri="{FF2B5EF4-FFF2-40B4-BE49-F238E27FC236}">
                <a16:creationId xmlns:a16="http://schemas.microsoft.com/office/drawing/2014/main" id="{B42ABFD3-C860-F0B9-9A3A-4CEB6D4DEC6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531"/>
            <a:ext cx="12636" cy="25400"/>
          </a:xfrm>
          <a:prstGeom prst="rect">
            <a:avLst/>
          </a:prstGeom>
          <a:noFill/>
        </p:spPr>
      </p:pic>
      <p:pic>
        <p:nvPicPr>
          <p:cNvPr id="389" name="Picture 6117">
            <a:extLst>
              <a:ext uri="{FF2B5EF4-FFF2-40B4-BE49-F238E27FC236}">
                <a16:creationId xmlns:a16="http://schemas.microsoft.com/office/drawing/2014/main" id="{D84AA963-5851-6CBE-2481-6CFB348E957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531"/>
            <a:ext cx="12636" cy="25400"/>
          </a:xfrm>
          <a:prstGeom prst="rect">
            <a:avLst/>
          </a:prstGeom>
          <a:noFill/>
        </p:spPr>
      </p:pic>
      <p:pic>
        <p:nvPicPr>
          <p:cNvPr id="390" name="Picture 6118">
            <a:extLst>
              <a:ext uri="{FF2B5EF4-FFF2-40B4-BE49-F238E27FC236}">
                <a16:creationId xmlns:a16="http://schemas.microsoft.com/office/drawing/2014/main" id="{E6AAD892-2CA8-C9A7-C425-5DA9B3B71771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531"/>
            <a:ext cx="12636" cy="25400"/>
          </a:xfrm>
          <a:prstGeom prst="rect">
            <a:avLst/>
          </a:prstGeom>
          <a:noFill/>
        </p:spPr>
      </p:pic>
      <p:pic>
        <p:nvPicPr>
          <p:cNvPr id="391" name="Picture 6119">
            <a:extLst>
              <a:ext uri="{FF2B5EF4-FFF2-40B4-BE49-F238E27FC236}">
                <a16:creationId xmlns:a16="http://schemas.microsoft.com/office/drawing/2014/main" id="{EFCB5088-3925-20B1-1925-FDBBCAFDB59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49169"/>
            <a:ext cx="12636" cy="25400"/>
          </a:xfrm>
          <a:prstGeom prst="rect">
            <a:avLst/>
          </a:prstGeom>
          <a:noFill/>
        </p:spPr>
      </p:pic>
      <p:pic>
        <p:nvPicPr>
          <p:cNvPr id="392" name="Picture 6120">
            <a:extLst>
              <a:ext uri="{FF2B5EF4-FFF2-40B4-BE49-F238E27FC236}">
                <a16:creationId xmlns:a16="http://schemas.microsoft.com/office/drawing/2014/main" id="{776DA5A9-6976-466B-9557-C0776D26467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531"/>
            <a:ext cx="12636" cy="25400"/>
          </a:xfrm>
          <a:prstGeom prst="rect">
            <a:avLst/>
          </a:prstGeom>
          <a:noFill/>
        </p:spPr>
      </p:pic>
      <p:pic>
        <p:nvPicPr>
          <p:cNvPr id="393" name="Picture 6121">
            <a:extLst>
              <a:ext uri="{FF2B5EF4-FFF2-40B4-BE49-F238E27FC236}">
                <a16:creationId xmlns:a16="http://schemas.microsoft.com/office/drawing/2014/main" id="{E6F34C00-9E83-43B1-D958-5389DDC5A9B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85948"/>
            <a:ext cx="12636" cy="25400"/>
          </a:xfrm>
          <a:prstGeom prst="rect">
            <a:avLst/>
          </a:prstGeom>
          <a:noFill/>
        </p:spPr>
      </p:pic>
      <p:pic>
        <p:nvPicPr>
          <p:cNvPr id="394" name="Picture 6122">
            <a:extLst>
              <a:ext uri="{FF2B5EF4-FFF2-40B4-BE49-F238E27FC236}">
                <a16:creationId xmlns:a16="http://schemas.microsoft.com/office/drawing/2014/main" id="{C6033C25-4633-7F5D-E610-38290AF6A3AB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531"/>
            <a:ext cx="12636" cy="25400"/>
          </a:xfrm>
          <a:prstGeom prst="rect">
            <a:avLst/>
          </a:prstGeom>
          <a:noFill/>
        </p:spPr>
      </p:pic>
      <p:pic>
        <p:nvPicPr>
          <p:cNvPr id="395" name="Picture 6123">
            <a:extLst>
              <a:ext uri="{FF2B5EF4-FFF2-40B4-BE49-F238E27FC236}">
                <a16:creationId xmlns:a16="http://schemas.microsoft.com/office/drawing/2014/main" id="{B90EBED0-3FC6-59F1-6B7A-DF86BCCB616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22327"/>
            <a:ext cx="12636" cy="25400"/>
          </a:xfrm>
          <a:prstGeom prst="rect">
            <a:avLst/>
          </a:prstGeom>
          <a:noFill/>
        </p:spPr>
      </p:pic>
      <p:pic>
        <p:nvPicPr>
          <p:cNvPr id="396" name="Picture 6124">
            <a:extLst>
              <a:ext uri="{FF2B5EF4-FFF2-40B4-BE49-F238E27FC236}">
                <a16:creationId xmlns:a16="http://schemas.microsoft.com/office/drawing/2014/main" id="{D35F3A01-FED2-53C3-D6D2-A563C5D577A9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0024"/>
            <a:ext cx="12636" cy="25400"/>
          </a:xfrm>
          <a:prstGeom prst="rect">
            <a:avLst/>
          </a:prstGeom>
          <a:noFill/>
        </p:spPr>
      </p:pic>
      <p:pic>
        <p:nvPicPr>
          <p:cNvPr id="397" name="Picture 6125">
            <a:extLst>
              <a:ext uri="{FF2B5EF4-FFF2-40B4-BE49-F238E27FC236}">
                <a16:creationId xmlns:a16="http://schemas.microsoft.com/office/drawing/2014/main" id="{97BC9EC7-E543-077E-E989-B56AF87825C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60800"/>
            <a:ext cx="12636" cy="25400"/>
          </a:xfrm>
          <a:prstGeom prst="rect">
            <a:avLst/>
          </a:prstGeom>
          <a:noFill/>
        </p:spPr>
      </p:pic>
      <p:pic>
        <p:nvPicPr>
          <p:cNvPr id="398" name="Picture 6126">
            <a:extLst>
              <a:ext uri="{FF2B5EF4-FFF2-40B4-BE49-F238E27FC236}">
                <a16:creationId xmlns:a16="http://schemas.microsoft.com/office/drawing/2014/main" id="{C2052B6D-7BFB-6960-55EE-D8445F0DDEB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51226"/>
            <a:ext cx="12636" cy="25400"/>
          </a:xfrm>
          <a:prstGeom prst="rect">
            <a:avLst/>
          </a:prstGeom>
          <a:noFill/>
        </p:spPr>
      </p:pic>
      <p:pic>
        <p:nvPicPr>
          <p:cNvPr id="399" name="Picture 6128">
            <a:extLst>
              <a:ext uri="{FF2B5EF4-FFF2-40B4-BE49-F238E27FC236}">
                <a16:creationId xmlns:a16="http://schemas.microsoft.com/office/drawing/2014/main" id="{4142DB02-8350-E98A-BC40-699F9C874E3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71154"/>
            <a:ext cx="12636" cy="25400"/>
          </a:xfrm>
          <a:prstGeom prst="rect">
            <a:avLst/>
          </a:prstGeom>
          <a:noFill/>
        </p:spPr>
      </p:pic>
      <p:pic>
        <p:nvPicPr>
          <p:cNvPr id="400" name="Picture 6130">
            <a:extLst>
              <a:ext uri="{FF2B5EF4-FFF2-40B4-BE49-F238E27FC236}">
                <a16:creationId xmlns:a16="http://schemas.microsoft.com/office/drawing/2014/main" id="{73C0F8D3-B598-AB10-EC0A-52D6AB465FDB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97180"/>
            <a:ext cx="12636" cy="25400"/>
          </a:xfrm>
          <a:prstGeom prst="rect">
            <a:avLst/>
          </a:prstGeom>
          <a:noFill/>
        </p:spPr>
      </p:pic>
      <p:pic>
        <p:nvPicPr>
          <p:cNvPr id="401" name="Picture 6131">
            <a:extLst>
              <a:ext uri="{FF2B5EF4-FFF2-40B4-BE49-F238E27FC236}">
                <a16:creationId xmlns:a16="http://schemas.microsoft.com/office/drawing/2014/main" id="{0CDE5E78-0905-C301-CF46-001D186514A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1713"/>
            <a:ext cx="12636" cy="25400"/>
          </a:xfrm>
          <a:prstGeom prst="rect">
            <a:avLst/>
          </a:prstGeom>
          <a:noFill/>
        </p:spPr>
      </p:pic>
      <p:pic>
        <p:nvPicPr>
          <p:cNvPr id="402" name="Picture 6132">
            <a:extLst>
              <a:ext uri="{FF2B5EF4-FFF2-40B4-BE49-F238E27FC236}">
                <a16:creationId xmlns:a16="http://schemas.microsoft.com/office/drawing/2014/main" id="{C6C64240-587E-EDC1-3A42-6EFEF74333B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4268"/>
            <a:ext cx="12636" cy="25400"/>
          </a:xfrm>
          <a:prstGeom prst="rect">
            <a:avLst/>
          </a:prstGeom>
          <a:noFill/>
        </p:spPr>
      </p:pic>
      <p:pic>
        <p:nvPicPr>
          <p:cNvPr id="403" name="Picture 6133">
            <a:extLst>
              <a:ext uri="{FF2B5EF4-FFF2-40B4-BE49-F238E27FC236}">
                <a16:creationId xmlns:a16="http://schemas.microsoft.com/office/drawing/2014/main" id="{B3283C15-0799-54E5-A790-CF8E617AD0A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47814"/>
            <a:ext cx="12636" cy="25400"/>
          </a:xfrm>
          <a:prstGeom prst="rect">
            <a:avLst/>
          </a:prstGeom>
          <a:noFill/>
        </p:spPr>
      </p:pic>
      <p:pic>
        <p:nvPicPr>
          <p:cNvPr id="404" name="Picture 6134">
            <a:extLst>
              <a:ext uri="{FF2B5EF4-FFF2-40B4-BE49-F238E27FC236}">
                <a16:creationId xmlns:a16="http://schemas.microsoft.com/office/drawing/2014/main" id="{EE8140F6-74D1-164A-3B4C-1CCA794CE59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52004"/>
            <a:ext cx="12636" cy="25400"/>
          </a:xfrm>
          <a:prstGeom prst="rect">
            <a:avLst/>
          </a:prstGeom>
          <a:noFill/>
        </p:spPr>
      </p:pic>
      <p:pic>
        <p:nvPicPr>
          <p:cNvPr id="405" name="Picture 6135">
            <a:extLst>
              <a:ext uri="{FF2B5EF4-FFF2-40B4-BE49-F238E27FC236}">
                <a16:creationId xmlns:a16="http://schemas.microsoft.com/office/drawing/2014/main" id="{5EC6EB68-660B-D8F5-3731-43C30C9AE29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56032"/>
            <a:ext cx="12636" cy="25400"/>
          </a:xfrm>
          <a:prstGeom prst="rect">
            <a:avLst/>
          </a:prstGeom>
          <a:noFill/>
        </p:spPr>
      </p:pic>
      <p:pic>
        <p:nvPicPr>
          <p:cNvPr id="406" name="Picture 6136">
            <a:extLst>
              <a:ext uri="{FF2B5EF4-FFF2-40B4-BE49-F238E27FC236}">
                <a16:creationId xmlns:a16="http://schemas.microsoft.com/office/drawing/2014/main" id="{9E0EFFB5-7F0C-34F6-310A-061E79E14A41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60552"/>
            <a:ext cx="12636" cy="25400"/>
          </a:xfrm>
          <a:prstGeom prst="rect">
            <a:avLst/>
          </a:prstGeom>
          <a:noFill/>
        </p:spPr>
      </p:pic>
      <p:pic>
        <p:nvPicPr>
          <p:cNvPr id="407" name="Picture 6137">
            <a:extLst>
              <a:ext uri="{FF2B5EF4-FFF2-40B4-BE49-F238E27FC236}">
                <a16:creationId xmlns:a16="http://schemas.microsoft.com/office/drawing/2014/main" id="{0A9A37DE-9A6B-53C0-7D3E-40AD8E369CC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65380"/>
            <a:ext cx="12636" cy="25400"/>
          </a:xfrm>
          <a:prstGeom prst="rect">
            <a:avLst/>
          </a:prstGeom>
          <a:noFill/>
        </p:spPr>
      </p:pic>
      <p:pic>
        <p:nvPicPr>
          <p:cNvPr id="408" name="Picture 6138">
            <a:extLst>
              <a:ext uri="{FF2B5EF4-FFF2-40B4-BE49-F238E27FC236}">
                <a16:creationId xmlns:a16="http://schemas.microsoft.com/office/drawing/2014/main" id="{86904D02-C5C8-036D-63AB-0021A5B1735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71028"/>
            <a:ext cx="12636" cy="25400"/>
          </a:xfrm>
          <a:prstGeom prst="rect">
            <a:avLst/>
          </a:prstGeom>
          <a:noFill/>
        </p:spPr>
      </p:pic>
      <p:pic>
        <p:nvPicPr>
          <p:cNvPr id="409" name="Picture 6139">
            <a:extLst>
              <a:ext uri="{FF2B5EF4-FFF2-40B4-BE49-F238E27FC236}">
                <a16:creationId xmlns:a16="http://schemas.microsoft.com/office/drawing/2014/main" id="{49D4C383-CAE6-471B-EA08-068BC1576F9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77392"/>
            <a:ext cx="12636" cy="25400"/>
          </a:xfrm>
          <a:prstGeom prst="rect">
            <a:avLst/>
          </a:prstGeom>
          <a:noFill/>
        </p:spPr>
      </p:pic>
      <p:pic>
        <p:nvPicPr>
          <p:cNvPr id="410" name="Picture 6140">
            <a:extLst>
              <a:ext uri="{FF2B5EF4-FFF2-40B4-BE49-F238E27FC236}">
                <a16:creationId xmlns:a16="http://schemas.microsoft.com/office/drawing/2014/main" id="{74F16BBE-2CA9-4B34-3B9E-622EEF062D7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85421"/>
            <a:ext cx="12636" cy="25400"/>
          </a:xfrm>
          <a:prstGeom prst="rect">
            <a:avLst/>
          </a:prstGeom>
          <a:noFill/>
        </p:spPr>
      </p:pic>
      <p:pic>
        <p:nvPicPr>
          <p:cNvPr id="411" name="Picture 6141">
            <a:extLst>
              <a:ext uri="{FF2B5EF4-FFF2-40B4-BE49-F238E27FC236}">
                <a16:creationId xmlns:a16="http://schemas.microsoft.com/office/drawing/2014/main" id="{0A96C346-346E-1797-A3F7-E6AB234DF76A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93625"/>
            <a:ext cx="12636" cy="25400"/>
          </a:xfrm>
          <a:prstGeom prst="rect">
            <a:avLst/>
          </a:prstGeom>
          <a:noFill/>
        </p:spPr>
      </p:pic>
      <p:pic>
        <p:nvPicPr>
          <p:cNvPr id="412" name="Picture 6142">
            <a:extLst>
              <a:ext uri="{FF2B5EF4-FFF2-40B4-BE49-F238E27FC236}">
                <a16:creationId xmlns:a16="http://schemas.microsoft.com/office/drawing/2014/main" id="{CB2940CC-C4F1-ED61-D4BE-81132D602A4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02430"/>
            <a:ext cx="12636" cy="25400"/>
          </a:xfrm>
          <a:prstGeom prst="rect">
            <a:avLst/>
          </a:prstGeom>
          <a:noFill/>
        </p:spPr>
      </p:pic>
      <p:pic>
        <p:nvPicPr>
          <p:cNvPr id="413" name="Picture 6143">
            <a:extLst>
              <a:ext uri="{FF2B5EF4-FFF2-40B4-BE49-F238E27FC236}">
                <a16:creationId xmlns:a16="http://schemas.microsoft.com/office/drawing/2014/main" id="{23939F88-980A-0D59-125E-6E9B826EBFAC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12505"/>
            <a:ext cx="12636" cy="25400"/>
          </a:xfrm>
          <a:prstGeom prst="rect">
            <a:avLst/>
          </a:prstGeom>
          <a:noFill/>
        </p:spPr>
      </p:pic>
      <p:pic>
        <p:nvPicPr>
          <p:cNvPr id="414" name="Picture 6144">
            <a:extLst>
              <a:ext uri="{FF2B5EF4-FFF2-40B4-BE49-F238E27FC236}">
                <a16:creationId xmlns:a16="http://schemas.microsoft.com/office/drawing/2014/main" id="{45B669D1-F775-F979-F8E2-F69093A82A6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23741"/>
            <a:ext cx="12636" cy="25400"/>
          </a:xfrm>
          <a:prstGeom prst="rect">
            <a:avLst/>
          </a:prstGeom>
          <a:noFill/>
        </p:spPr>
      </p:pic>
      <p:pic>
        <p:nvPicPr>
          <p:cNvPr id="415" name="Picture 6145">
            <a:extLst>
              <a:ext uri="{FF2B5EF4-FFF2-40B4-BE49-F238E27FC236}">
                <a16:creationId xmlns:a16="http://schemas.microsoft.com/office/drawing/2014/main" id="{6BDD2731-F07E-79C4-3810-6933D571D3DE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34061"/>
            <a:ext cx="12636" cy="25400"/>
          </a:xfrm>
          <a:prstGeom prst="rect">
            <a:avLst/>
          </a:prstGeom>
          <a:noFill/>
        </p:spPr>
      </p:pic>
      <p:pic>
        <p:nvPicPr>
          <p:cNvPr id="416" name="Picture 6146">
            <a:extLst>
              <a:ext uri="{FF2B5EF4-FFF2-40B4-BE49-F238E27FC236}">
                <a16:creationId xmlns:a16="http://schemas.microsoft.com/office/drawing/2014/main" id="{A352E0AF-95ED-2465-F926-AF00125B9D9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44476"/>
            <a:ext cx="12636" cy="25400"/>
          </a:xfrm>
          <a:prstGeom prst="rect">
            <a:avLst/>
          </a:prstGeom>
          <a:noFill/>
        </p:spPr>
      </p:pic>
      <p:pic>
        <p:nvPicPr>
          <p:cNvPr id="417" name="Picture 6147">
            <a:extLst>
              <a:ext uri="{FF2B5EF4-FFF2-40B4-BE49-F238E27FC236}">
                <a16:creationId xmlns:a16="http://schemas.microsoft.com/office/drawing/2014/main" id="{035A9D36-E6A8-0C79-B269-1F0AA28D251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54563"/>
            <a:ext cx="12636" cy="25400"/>
          </a:xfrm>
          <a:prstGeom prst="rect">
            <a:avLst/>
          </a:prstGeom>
          <a:noFill/>
        </p:spPr>
      </p:pic>
      <p:pic>
        <p:nvPicPr>
          <p:cNvPr id="418" name="Picture 6148">
            <a:extLst>
              <a:ext uri="{FF2B5EF4-FFF2-40B4-BE49-F238E27FC236}">
                <a16:creationId xmlns:a16="http://schemas.microsoft.com/office/drawing/2014/main" id="{426743AB-90D3-1FC9-FB9A-391272DC1A7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61698"/>
            <a:ext cx="12636" cy="25400"/>
          </a:xfrm>
          <a:prstGeom prst="rect">
            <a:avLst/>
          </a:prstGeom>
          <a:noFill/>
        </p:spPr>
      </p:pic>
      <p:pic>
        <p:nvPicPr>
          <p:cNvPr id="419" name="Picture 6149">
            <a:extLst>
              <a:ext uri="{FF2B5EF4-FFF2-40B4-BE49-F238E27FC236}">
                <a16:creationId xmlns:a16="http://schemas.microsoft.com/office/drawing/2014/main" id="{C0871DC7-2A9B-A520-8162-6A4EAFBA4E3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68105"/>
            <a:ext cx="12636" cy="25400"/>
          </a:xfrm>
          <a:prstGeom prst="rect">
            <a:avLst/>
          </a:prstGeom>
          <a:noFill/>
        </p:spPr>
      </p:pic>
      <p:pic>
        <p:nvPicPr>
          <p:cNvPr id="420" name="Picture 6150">
            <a:extLst>
              <a:ext uri="{FF2B5EF4-FFF2-40B4-BE49-F238E27FC236}">
                <a16:creationId xmlns:a16="http://schemas.microsoft.com/office/drawing/2014/main" id="{E53909CD-B06E-9428-D9CB-373FA09C841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76010"/>
            <a:ext cx="12636" cy="25400"/>
          </a:xfrm>
          <a:prstGeom prst="rect">
            <a:avLst/>
          </a:prstGeom>
          <a:noFill/>
        </p:spPr>
      </p:pic>
      <p:pic>
        <p:nvPicPr>
          <p:cNvPr id="421" name="Picture 6151">
            <a:extLst>
              <a:ext uri="{FF2B5EF4-FFF2-40B4-BE49-F238E27FC236}">
                <a16:creationId xmlns:a16="http://schemas.microsoft.com/office/drawing/2014/main" id="{1E58D47E-D98D-98C6-554F-5F7C7F258CB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80270"/>
            <a:ext cx="12636" cy="25400"/>
          </a:xfrm>
          <a:prstGeom prst="rect">
            <a:avLst/>
          </a:prstGeom>
          <a:noFill/>
        </p:spPr>
      </p:pic>
      <p:pic>
        <p:nvPicPr>
          <p:cNvPr id="422" name="Picture 6152">
            <a:extLst>
              <a:ext uri="{FF2B5EF4-FFF2-40B4-BE49-F238E27FC236}">
                <a16:creationId xmlns:a16="http://schemas.microsoft.com/office/drawing/2014/main" id="{36F818C9-EBD8-813C-FE73-DE1C8E8F6B11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86904"/>
            <a:ext cx="12636" cy="25400"/>
          </a:xfrm>
          <a:prstGeom prst="rect">
            <a:avLst/>
          </a:prstGeom>
          <a:noFill/>
        </p:spPr>
      </p:pic>
      <p:pic>
        <p:nvPicPr>
          <p:cNvPr id="423" name="Picture 6153">
            <a:extLst>
              <a:ext uri="{FF2B5EF4-FFF2-40B4-BE49-F238E27FC236}">
                <a16:creationId xmlns:a16="http://schemas.microsoft.com/office/drawing/2014/main" id="{8FA54F77-53E5-6563-ED53-DCA529CEDB46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91246"/>
            <a:ext cx="12636" cy="25400"/>
          </a:xfrm>
          <a:prstGeom prst="rect">
            <a:avLst/>
          </a:prstGeom>
          <a:noFill/>
        </p:spPr>
      </p:pic>
      <p:pic>
        <p:nvPicPr>
          <p:cNvPr id="424" name="Picture 6154">
            <a:extLst>
              <a:ext uri="{FF2B5EF4-FFF2-40B4-BE49-F238E27FC236}">
                <a16:creationId xmlns:a16="http://schemas.microsoft.com/office/drawing/2014/main" id="{AAF786A1-DFB5-00EA-8584-740A75691E0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895941"/>
            <a:ext cx="12636" cy="25400"/>
          </a:xfrm>
          <a:prstGeom prst="rect">
            <a:avLst/>
          </a:prstGeom>
          <a:noFill/>
        </p:spPr>
      </p:pic>
      <p:pic>
        <p:nvPicPr>
          <p:cNvPr id="425" name="Picture 6155">
            <a:extLst>
              <a:ext uri="{FF2B5EF4-FFF2-40B4-BE49-F238E27FC236}">
                <a16:creationId xmlns:a16="http://schemas.microsoft.com/office/drawing/2014/main" id="{BC2FC5A6-92F2-CD47-C245-D18317D4D91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00306"/>
            <a:ext cx="12636" cy="25400"/>
          </a:xfrm>
          <a:prstGeom prst="rect">
            <a:avLst/>
          </a:prstGeom>
          <a:noFill/>
        </p:spPr>
      </p:pic>
      <p:pic>
        <p:nvPicPr>
          <p:cNvPr id="426" name="Picture 6156">
            <a:extLst>
              <a:ext uri="{FF2B5EF4-FFF2-40B4-BE49-F238E27FC236}">
                <a16:creationId xmlns:a16="http://schemas.microsoft.com/office/drawing/2014/main" id="{19AF2E30-212C-DB3A-6EAF-00558C267A4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04882"/>
            <a:ext cx="12636" cy="25400"/>
          </a:xfrm>
          <a:prstGeom prst="rect">
            <a:avLst/>
          </a:prstGeom>
          <a:noFill/>
        </p:spPr>
      </p:pic>
      <p:pic>
        <p:nvPicPr>
          <p:cNvPr id="427" name="Picture 6157">
            <a:extLst>
              <a:ext uri="{FF2B5EF4-FFF2-40B4-BE49-F238E27FC236}">
                <a16:creationId xmlns:a16="http://schemas.microsoft.com/office/drawing/2014/main" id="{2AEBD694-563C-F140-E59D-3A7741DCF25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09499"/>
            <a:ext cx="12636" cy="25400"/>
          </a:xfrm>
          <a:prstGeom prst="rect">
            <a:avLst/>
          </a:prstGeom>
          <a:noFill/>
        </p:spPr>
      </p:pic>
      <p:pic>
        <p:nvPicPr>
          <p:cNvPr id="428" name="Picture 6158">
            <a:extLst>
              <a:ext uri="{FF2B5EF4-FFF2-40B4-BE49-F238E27FC236}">
                <a16:creationId xmlns:a16="http://schemas.microsoft.com/office/drawing/2014/main" id="{79D15DB1-6955-719B-0A7F-859406CD9344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14369"/>
            <a:ext cx="12636" cy="25400"/>
          </a:xfrm>
          <a:prstGeom prst="rect">
            <a:avLst/>
          </a:prstGeom>
          <a:noFill/>
        </p:spPr>
      </p:pic>
      <p:pic>
        <p:nvPicPr>
          <p:cNvPr id="429" name="Picture 6159">
            <a:extLst>
              <a:ext uri="{FF2B5EF4-FFF2-40B4-BE49-F238E27FC236}">
                <a16:creationId xmlns:a16="http://schemas.microsoft.com/office/drawing/2014/main" id="{B47771F4-1CC5-6012-4707-A86683516A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19794"/>
            <a:ext cx="12636" cy="25400"/>
          </a:xfrm>
          <a:prstGeom prst="rect">
            <a:avLst/>
          </a:prstGeom>
          <a:noFill/>
        </p:spPr>
      </p:pic>
      <p:pic>
        <p:nvPicPr>
          <p:cNvPr id="430" name="Picture 6160">
            <a:extLst>
              <a:ext uri="{FF2B5EF4-FFF2-40B4-BE49-F238E27FC236}">
                <a16:creationId xmlns:a16="http://schemas.microsoft.com/office/drawing/2014/main" id="{ADFD6AC0-2AF2-0912-FF26-12CEF0CE29A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25217"/>
            <a:ext cx="12636" cy="25400"/>
          </a:xfrm>
          <a:prstGeom prst="rect">
            <a:avLst/>
          </a:prstGeom>
          <a:noFill/>
        </p:spPr>
      </p:pic>
      <p:pic>
        <p:nvPicPr>
          <p:cNvPr id="431" name="Picture 6161">
            <a:extLst>
              <a:ext uri="{FF2B5EF4-FFF2-40B4-BE49-F238E27FC236}">
                <a16:creationId xmlns:a16="http://schemas.microsoft.com/office/drawing/2014/main" id="{D8B50D72-B00D-84F7-CB0B-2B0C03AF34E8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30644"/>
            <a:ext cx="12636" cy="25400"/>
          </a:xfrm>
          <a:prstGeom prst="rect">
            <a:avLst/>
          </a:prstGeom>
          <a:noFill/>
        </p:spPr>
      </p:pic>
      <p:pic>
        <p:nvPicPr>
          <p:cNvPr id="432" name="Picture 6162">
            <a:extLst>
              <a:ext uri="{FF2B5EF4-FFF2-40B4-BE49-F238E27FC236}">
                <a16:creationId xmlns:a16="http://schemas.microsoft.com/office/drawing/2014/main" id="{9D3232B6-6541-6DC7-271B-FD4961B5A2DA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35980"/>
            <a:ext cx="12636" cy="25400"/>
          </a:xfrm>
          <a:prstGeom prst="rect">
            <a:avLst/>
          </a:prstGeom>
          <a:noFill/>
        </p:spPr>
      </p:pic>
      <p:pic>
        <p:nvPicPr>
          <p:cNvPr id="433" name="Picture 6163">
            <a:extLst>
              <a:ext uri="{FF2B5EF4-FFF2-40B4-BE49-F238E27FC236}">
                <a16:creationId xmlns:a16="http://schemas.microsoft.com/office/drawing/2014/main" id="{56549BC7-B28E-8E16-7B90-03CF52B4402E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1618"/>
            <a:ext cx="12636" cy="25400"/>
          </a:xfrm>
          <a:prstGeom prst="rect">
            <a:avLst/>
          </a:prstGeom>
          <a:noFill/>
        </p:spPr>
      </p:pic>
      <p:pic>
        <p:nvPicPr>
          <p:cNvPr id="434" name="Picture 6164">
            <a:extLst>
              <a:ext uri="{FF2B5EF4-FFF2-40B4-BE49-F238E27FC236}">
                <a16:creationId xmlns:a16="http://schemas.microsoft.com/office/drawing/2014/main" id="{267D6BEA-1107-5205-DD99-698A1ABF9F89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8400"/>
            <a:ext cx="12636" cy="25400"/>
          </a:xfrm>
          <a:prstGeom prst="rect">
            <a:avLst/>
          </a:prstGeom>
          <a:noFill/>
        </p:spPr>
      </p:pic>
      <p:pic>
        <p:nvPicPr>
          <p:cNvPr id="435" name="Picture 6165">
            <a:extLst>
              <a:ext uri="{FF2B5EF4-FFF2-40B4-BE49-F238E27FC236}">
                <a16:creationId xmlns:a16="http://schemas.microsoft.com/office/drawing/2014/main" id="{960A19A9-DF5C-8449-7A03-4A4BA25C7F2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59422"/>
            <a:ext cx="12636" cy="25400"/>
          </a:xfrm>
          <a:prstGeom prst="rect">
            <a:avLst/>
          </a:prstGeom>
          <a:noFill/>
        </p:spPr>
      </p:pic>
      <p:pic>
        <p:nvPicPr>
          <p:cNvPr id="436" name="Picture 6166">
            <a:extLst>
              <a:ext uri="{FF2B5EF4-FFF2-40B4-BE49-F238E27FC236}">
                <a16:creationId xmlns:a16="http://schemas.microsoft.com/office/drawing/2014/main" id="{E8468D94-EDCF-2A68-0FD3-087AD6D928DF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73076"/>
            <a:ext cx="12636" cy="25400"/>
          </a:xfrm>
          <a:prstGeom prst="rect">
            <a:avLst/>
          </a:prstGeom>
          <a:noFill/>
        </p:spPr>
      </p:pic>
      <p:pic>
        <p:nvPicPr>
          <p:cNvPr id="437" name="Picture 6167">
            <a:extLst>
              <a:ext uri="{FF2B5EF4-FFF2-40B4-BE49-F238E27FC236}">
                <a16:creationId xmlns:a16="http://schemas.microsoft.com/office/drawing/2014/main" id="{63AED0E4-CB9A-7F9C-6D89-99428B217D4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646"/>
            <a:ext cx="12636" cy="25400"/>
          </a:xfrm>
          <a:prstGeom prst="rect">
            <a:avLst/>
          </a:prstGeom>
          <a:noFill/>
        </p:spPr>
      </p:pic>
      <p:pic>
        <p:nvPicPr>
          <p:cNvPr id="438" name="Picture 6168">
            <a:extLst>
              <a:ext uri="{FF2B5EF4-FFF2-40B4-BE49-F238E27FC236}">
                <a16:creationId xmlns:a16="http://schemas.microsoft.com/office/drawing/2014/main" id="{21118391-96E4-CAC5-F83A-960796BF3613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736646"/>
            <a:ext cx="12636" cy="25400"/>
          </a:xfrm>
          <a:prstGeom prst="rect">
            <a:avLst/>
          </a:prstGeom>
          <a:noFill/>
        </p:spPr>
      </p:pic>
      <p:pic>
        <p:nvPicPr>
          <p:cNvPr id="439" name="Picture 6321">
            <a:extLst>
              <a:ext uri="{FF2B5EF4-FFF2-40B4-BE49-F238E27FC236}">
                <a16:creationId xmlns:a16="http://schemas.microsoft.com/office/drawing/2014/main" id="{FED1044F-D505-747F-4DFB-3EAE10EF28B0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943583"/>
            <a:ext cx="12636" cy="25400"/>
          </a:xfrm>
          <a:prstGeom prst="rect">
            <a:avLst/>
          </a:prstGeom>
          <a:noFill/>
        </p:spPr>
      </p:pic>
      <p:pic>
        <p:nvPicPr>
          <p:cNvPr id="440" name="Picture 6322">
            <a:extLst>
              <a:ext uri="{FF2B5EF4-FFF2-40B4-BE49-F238E27FC236}">
                <a16:creationId xmlns:a16="http://schemas.microsoft.com/office/drawing/2014/main" id="{A1DD7842-FDE4-3131-3DFF-DC2A6B6CC265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1912" y="3579216"/>
            <a:ext cx="12636" cy="25400"/>
          </a:xfrm>
          <a:prstGeom prst="rect">
            <a:avLst/>
          </a:prstGeom>
          <a:noFill/>
        </p:spPr>
      </p:pic>
      <p:sp>
        <p:nvSpPr>
          <p:cNvPr id="441" name="Freeform 6330">
            <a:extLst>
              <a:ext uri="{FF2B5EF4-FFF2-40B4-BE49-F238E27FC236}">
                <a16:creationId xmlns:a16="http://schemas.microsoft.com/office/drawing/2014/main" id="{04628FB3-03A5-DB13-556A-F7C92C68A5AA}"/>
              </a:ext>
            </a:extLst>
          </p:cNvPr>
          <p:cNvSpPr/>
          <p:nvPr/>
        </p:nvSpPr>
        <p:spPr>
          <a:xfrm flipV="1">
            <a:off x="3889857" y="2789902"/>
            <a:ext cx="325527" cy="236761"/>
          </a:xfrm>
          <a:custGeom>
            <a:avLst/>
            <a:gdLst/>
            <a:ahLst/>
            <a:cxnLst/>
            <a:rect l="0" t="0" r="0" b="0"/>
            <a:pathLst>
              <a:path w="962875" h="686180">
                <a:moveTo>
                  <a:pt x="952906" y="651548"/>
                </a:moveTo>
                <a:cubicBezTo>
                  <a:pt x="950760" y="659028"/>
                  <a:pt x="940346" y="663371"/>
                  <a:pt x="930593" y="663816"/>
                </a:cubicBezTo>
                <a:cubicBezTo>
                  <a:pt x="902437" y="665111"/>
                  <a:pt x="874293" y="666533"/>
                  <a:pt x="846163" y="667994"/>
                </a:cubicBezTo>
                <a:cubicBezTo>
                  <a:pt x="835711" y="673252"/>
                  <a:pt x="830720" y="676973"/>
                  <a:pt x="816775" y="678611"/>
                </a:cubicBezTo>
                <a:cubicBezTo>
                  <a:pt x="804012" y="680123"/>
                  <a:pt x="790893" y="680656"/>
                  <a:pt x="778015" y="681253"/>
                </a:cubicBezTo>
                <a:cubicBezTo>
                  <a:pt x="750722" y="682497"/>
                  <a:pt x="723418" y="683640"/>
                  <a:pt x="696100" y="684453"/>
                </a:cubicBezTo>
                <a:cubicBezTo>
                  <a:pt x="640080" y="686142"/>
                  <a:pt x="583806" y="686180"/>
                  <a:pt x="527749" y="684999"/>
                </a:cubicBezTo>
                <a:cubicBezTo>
                  <a:pt x="508572" y="684606"/>
                  <a:pt x="489458" y="683615"/>
                  <a:pt x="470357" y="682497"/>
                </a:cubicBezTo>
                <a:cubicBezTo>
                  <a:pt x="463093" y="682561"/>
                  <a:pt x="455841" y="682713"/>
                  <a:pt x="448577" y="682739"/>
                </a:cubicBezTo>
                <a:cubicBezTo>
                  <a:pt x="368313" y="682929"/>
                  <a:pt x="288062" y="682917"/>
                  <a:pt x="207963" y="678751"/>
                </a:cubicBezTo>
                <a:cubicBezTo>
                  <a:pt x="167932" y="676681"/>
                  <a:pt x="127965" y="673760"/>
                  <a:pt x="88189" y="669886"/>
                </a:cubicBezTo>
                <a:cubicBezTo>
                  <a:pt x="61582" y="667283"/>
                  <a:pt x="25070" y="667715"/>
                  <a:pt x="5664" y="651928"/>
                </a:cubicBezTo>
                <a:cubicBezTo>
                  <a:pt x="2235" y="649148"/>
                  <a:pt x="838" y="645795"/>
                  <a:pt x="1384" y="642417"/>
                </a:cubicBezTo>
                <a:cubicBezTo>
                  <a:pt x="13" y="639509"/>
                  <a:pt x="0" y="636410"/>
                  <a:pt x="1994" y="633705"/>
                </a:cubicBezTo>
                <a:cubicBezTo>
                  <a:pt x="6147" y="619532"/>
                  <a:pt x="5144" y="604000"/>
                  <a:pt x="6490" y="589496"/>
                </a:cubicBezTo>
                <a:cubicBezTo>
                  <a:pt x="8103" y="571869"/>
                  <a:pt x="10236" y="554254"/>
                  <a:pt x="12243" y="536652"/>
                </a:cubicBezTo>
                <a:cubicBezTo>
                  <a:pt x="16510" y="499364"/>
                  <a:pt x="21184" y="462090"/>
                  <a:pt x="26264" y="424853"/>
                </a:cubicBezTo>
                <a:cubicBezTo>
                  <a:pt x="29185" y="403492"/>
                  <a:pt x="32525" y="382169"/>
                  <a:pt x="35712" y="360820"/>
                </a:cubicBezTo>
                <a:cubicBezTo>
                  <a:pt x="34912" y="359614"/>
                  <a:pt x="34417" y="358204"/>
                  <a:pt x="34468" y="356540"/>
                </a:cubicBezTo>
                <a:cubicBezTo>
                  <a:pt x="36157" y="288773"/>
                  <a:pt x="41745" y="221018"/>
                  <a:pt x="45885" y="153302"/>
                </a:cubicBezTo>
                <a:cubicBezTo>
                  <a:pt x="47892" y="120371"/>
                  <a:pt x="47168" y="87046"/>
                  <a:pt x="50876" y="54204"/>
                </a:cubicBezTo>
                <a:cubicBezTo>
                  <a:pt x="53569" y="30328"/>
                  <a:pt x="68034" y="0"/>
                  <a:pt x="109728" y="9538"/>
                </a:cubicBezTo>
                <a:cubicBezTo>
                  <a:pt x="115024" y="10757"/>
                  <a:pt x="118643" y="13615"/>
                  <a:pt x="120701" y="16929"/>
                </a:cubicBezTo>
                <a:cubicBezTo>
                  <a:pt x="145796" y="9182"/>
                  <a:pt x="187452" y="14059"/>
                  <a:pt x="207480" y="14351"/>
                </a:cubicBezTo>
                <a:cubicBezTo>
                  <a:pt x="262852" y="15177"/>
                  <a:pt x="318237" y="15812"/>
                  <a:pt x="373596" y="16980"/>
                </a:cubicBezTo>
                <a:cubicBezTo>
                  <a:pt x="376276" y="17044"/>
                  <a:pt x="378955" y="17082"/>
                  <a:pt x="381635" y="17133"/>
                </a:cubicBezTo>
                <a:cubicBezTo>
                  <a:pt x="411988" y="5068"/>
                  <a:pt x="453365" y="10072"/>
                  <a:pt x="486321" y="10910"/>
                </a:cubicBezTo>
                <a:cubicBezTo>
                  <a:pt x="536791" y="12192"/>
                  <a:pt x="587350" y="12599"/>
                  <a:pt x="637845" y="13513"/>
                </a:cubicBezTo>
                <a:cubicBezTo>
                  <a:pt x="686943" y="14415"/>
                  <a:pt x="735991" y="15888"/>
                  <a:pt x="785063" y="17285"/>
                </a:cubicBezTo>
                <a:cubicBezTo>
                  <a:pt x="808546" y="17946"/>
                  <a:pt x="833349" y="17196"/>
                  <a:pt x="856590" y="19000"/>
                </a:cubicBezTo>
                <a:cubicBezTo>
                  <a:pt x="866788" y="19800"/>
                  <a:pt x="875271" y="22175"/>
                  <a:pt x="882117" y="26137"/>
                </a:cubicBezTo>
                <a:cubicBezTo>
                  <a:pt x="899503" y="27128"/>
                  <a:pt x="906844" y="44311"/>
                  <a:pt x="908571" y="55830"/>
                </a:cubicBezTo>
                <a:cubicBezTo>
                  <a:pt x="912266" y="80557"/>
                  <a:pt x="913676" y="105563"/>
                  <a:pt x="916178" y="130366"/>
                </a:cubicBezTo>
                <a:cubicBezTo>
                  <a:pt x="921372" y="181801"/>
                  <a:pt x="927138" y="233236"/>
                  <a:pt x="931761" y="284696"/>
                </a:cubicBezTo>
                <a:cubicBezTo>
                  <a:pt x="940638" y="383401"/>
                  <a:pt x="948792" y="482385"/>
                  <a:pt x="952538" y="581279"/>
                </a:cubicBezTo>
                <a:cubicBezTo>
                  <a:pt x="955090" y="586931"/>
                  <a:pt x="957262" y="592671"/>
                  <a:pt x="958684" y="598615"/>
                </a:cubicBezTo>
                <a:cubicBezTo>
                  <a:pt x="962875" y="616027"/>
                  <a:pt x="957833" y="634429"/>
                  <a:pt x="952906" y="651548"/>
                </a:cubicBezTo>
              </a:path>
            </a:pathLst>
          </a:custGeom>
          <a:solidFill>
            <a:srgbClr val="FAAD7B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442" name="Picture 6331">
            <a:extLst>
              <a:ext uri="{FF2B5EF4-FFF2-40B4-BE49-F238E27FC236}">
                <a16:creationId xmlns:a16="http://schemas.microsoft.com/office/drawing/2014/main" id="{7B127F6E-16C1-F99A-2E57-C2A072E1187B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1880" y="2032341"/>
            <a:ext cx="275967" cy="163372"/>
          </a:xfrm>
          <a:prstGeom prst="rect">
            <a:avLst/>
          </a:prstGeom>
          <a:noFill/>
        </p:spPr>
      </p:pic>
      <p:sp>
        <p:nvSpPr>
          <p:cNvPr id="443" name="Freeform 6332">
            <a:extLst>
              <a:ext uri="{FF2B5EF4-FFF2-40B4-BE49-F238E27FC236}">
                <a16:creationId xmlns:a16="http://schemas.microsoft.com/office/drawing/2014/main" id="{45A70FFF-87D1-7AA1-B898-BB14812EA629}"/>
              </a:ext>
            </a:extLst>
          </p:cNvPr>
          <p:cNvSpPr/>
          <p:nvPr/>
        </p:nvSpPr>
        <p:spPr>
          <a:xfrm flipV="1">
            <a:off x="3899001" y="2787596"/>
            <a:ext cx="343815" cy="248211"/>
          </a:xfrm>
          <a:custGeom>
            <a:avLst/>
            <a:gdLst/>
            <a:ahLst/>
            <a:cxnLst/>
            <a:rect l="0" t="0" r="0" b="0"/>
            <a:pathLst>
              <a:path w="909688" h="646899">
                <a:moveTo>
                  <a:pt x="99314" y="0"/>
                </a:moveTo>
                <a:cubicBezTo>
                  <a:pt x="90958" y="2070"/>
                  <a:pt x="83071" y="4991"/>
                  <a:pt x="76124" y="9156"/>
                </a:cubicBezTo>
                <a:cubicBezTo>
                  <a:pt x="63107" y="16967"/>
                  <a:pt x="56046" y="27368"/>
                  <a:pt x="52096" y="38760"/>
                </a:cubicBezTo>
                <a:cubicBezTo>
                  <a:pt x="51550" y="41300"/>
                  <a:pt x="51143" y="43827"/>
                  <a:pt x="50877" y="46291"/>
                </a:cubicBezTo>
                <a:cubicBezTo>
                  <a:pt x="47168" y="79121"/>
                  <a:pt x="47892" y="112458"/>
                  <a:pt x="45886" y="145389"/>
                </a:cubicBezTo>
                <a:cubicBezTo>
                  <a:pt x="45276" y="155397"/>
                  <a:pt x="44628" y="165392"/>
                  <a:pt x="43968" y="175399"/>
                </a:cubicBezTo>
                <a:cubicBezTo>
                  <a:pt x="44095" y="180847"/>
                  <a:pt x="44260" y="186283"/>
                  <a:pt x="44450" y="191731"/>
                </a:cubicBezTo>
                <a:cubicBezTo>
                  <a:pt x="43320" y="200761"/>
                  <a:pt x="42190" y="209804"/>
                  <a:pt x="41085" y="218833"/>
                </a:cubicBezTo>
                <a:cubicBezTo>
                  <a:pt x="38215" y="262089"/>
                  <a:pt x="35548" y="305358"/>
                  <a:pt x="34468" y="348627"/>
                </a:cubicBezTo>
                <a:cubicBezTo>
                  <a:pt x="34417" y="350291"/>
                  <a:pt x="34913" y="351688"/>
                  <a:pt x="35713" y="352907"/>
                </a:cubicBezTo>
                <a:cubicBezTo>
                  <a:pt x="32525" y="374243"/>
                  <a:pt x="29185" y="395579"/>
                  <a:pt x="26264" y="416941"/>
                </a:cubicBezTo>
                <a:cubicBezTo>
                  <a:pt x="21184" y="454177"/>
                  <a:pt x="16498" y="491439"/>
                  <a:pt x="12243" y="528739"/>
                </a:cubicBezTo>
                <a:cubicBezTo>
                  <a:pt x="10503" y="543991"/>
                  <a:pt x="8675" y="559244"/>
                  <a:pt x="7163" y="574509"/>
                </a:cubicBezTo>
                <a:cubicBezTo>
                  <a:pt x="6643" y="588454"/>
                  <a:pt x="6287" y="602424"/>
                  <a:pt x="6160" y="616419"/>
                </a:cubicBezTo>
                <a:cubicBezTo>
                  <a:pt x="5398" y="616762"/>
                  <a:pt x="4636" y="617105"/>
                  <a:pt x="3874" y="617448"/>
                </a:cubicBezTo>
                <a:cubicBezTo>
                  <a:pt x="3404" y="620268"/>
                  <a:pt x="2795" y="623062"/>
                  <a:pt x="1994" y="625792"/>
                </a:cubicBezTo>
                <a:cubicBezTo>
                  <a:pt x="0" y="628497"/>
                  <a:pt x="13" y="631583"/>
                  <a:pt x="1385" y="634504"/>
                </a:cubicBezTo>
                <a:cubicBezTo>
                  <a:pt x="839" y="637882"/>
                  <a:pt x="2236" y="641235"/>
                  <a:pt x="5652" y="644016"/>
                </a:cubicBezTo>
                <a:cubicBezTo>
                  <a:pt x="6846" y="644982"/>
                  <a:pt x="8103" y="645896"/>
                  <a:pt x="9424" y="646747"/>
                </a:cubicBezTo>
                <a:cubicBezTo>
                  <a:pt x="10161" y="646811"/>
                  <a:pt x="10935" y="646849"/>
                  <a:pt x="11723" y="646861"/>
                </a:cubicBezTo>
                <a:cubicBezTo>
                  <a:pt x="12828" y="646887"/>
                  <a:pt x="13932" y="646899"/>
                  <a:pt x="15025" y="646899"/>
                </a:cubicBezTo>
                <a:cubicBezTo>
                  <a:pt x="18250" y="646899"/>
                  <a:pt x="21438" y="646798"/>
                  <a:pt x="24600" y="646633"/>
                </a:cubicBezTo>
                <a:cubicBezTo>
                  <a:pt x="25299" y="641654"/>
                  <a:pt x="30392" y="637070"/>
                  <a:pt x="40133" y="636485"/>
                </a:cubicBezTo>
                <a:cubicBezTo>
                  <a:pt x="61608" y="635203"/>
                  <a:pt x="83109" y="634568"/>
                  <a:pt x="104609" y="634276"/>
                </a:cubicBezTo>
                <a:cubicBezTo>
                  <a:pt x="127774" y="631126"/>
                  <a:pt x="151320" y="629551"/>
                  <a:pt x="174828" y="628307"/>
                </a:cubicBezTo>
                <a:cubicBezTo>
                  <a:pt x="228549" y="625462"/>
                  <a:pt x="282575" y="625601"/>
                  <a:pt x="336359" y="623417"/>
                </a:cubicBezTo>
                <a:cubicBezTo>
                  <a:pt x="385660" y="621411"/>
                  <a:pt x="435267" y="620725"/>
                  <a:pt x="484720" y="620725"/>
                </a:cubicBezTo>
                <a:cubicBezTo>
                  <a:pt x="492366" y="620725"/>
                  <a:pt x="500011" y="620750"/>
                  <a:pt x="507644" y="620776"/>
                </a:cubicBezTo>
                <a:cubicBezTo>
                  <a:pt x="564654" y="621017"/>
                  <a:pt x="621449" y="624611"/>
                  <a:pt x="678370" y="625297"/>
                </a:cubicBezTo>
                <a:cubicBezTo>
                  <a:pt x="678395" y="625297"/>
                  <a:pt x="678421" y="625297"/>
                  <a:pt x="678446" y="625297"/>
                </a:cubicBezTo>
                <a:cubicBezTo>
                  <a:pt x="682980" y="625297"/>
                  <a:pt x="684034" y="620115"/>
                  <a:pt x="679462" y="619442"/>
                </a:cubicBezTo>
                <a:cubicBezTo>
                  <a:pt x="566064" y="602653"/>
                  <a:pt x="447230" y="605180"/>
                  <a:pt x="332079" y="599643"/>
                </a:cubicBezTo>
                <a:cubicBezTo>
                  <a:pt x="294259" y="597827"/>
                  <a:pt x="256184" y="596950"/>
                  <a:pt x="218160" y="596950"/>
                </a:cubicBezTo>
                <a:cubicBezTo>
                  <a:pt x="199631" y="596950"/>
                  <a:pt x="181114" y="597154"/>
                  <a:pt x="162661" y="597573"/>
                </a:cubicBezTo>
                <a:cubicBezTo>
                  <a:pt x="134505" y="598208"/>
                  <a:pt x="106273" y="599694"/>
                  <a:pt x="78296" y="602043"/>
                </a:cubicBezTo>
                <a:cubicBezTo>
                  <a:pt x="67958" y="602894"/>
                  <a:pt x="57811" y="603758"/>
                  <a:pt x="47956" y="605129"/>
                </a:cubicBezTo>
                <a:cubicBezTo>
                  <a:pt x="62078" y="536892"/>
                  <a:pt x="66028" y="467410"/>
                  <a:pt x="89358" y="400189"/>
                </a:cubicBezTo>
                <a:cubicBezTo>
                  <a:pt x="111975" y="335076"/>
                  <a:pt x="140893" y="268452"/>
                  <a:pt x="180022" y="207492"/>
                </a:cubicBezTo>
                <a:cubicBezTo>
                  <a:pt x="216801" y="150253"/>
                  <a:pt x="267792" y="102590"/>
                  <a:pt x="347941" y="74790"/>
                </a:cubicBezTo>
                <a:cubicBezTo>
                  <a:pt x="430110" y="46291"/>
                  <a:pt x="528980" y="34112"/>
                  <a:pt x="619429" y="33858"/>
                </a:cubicBezTo>
                <a:cubicBezTo>
                  <a:pt x="622490" y="33845"/>
                  <a:pt x="625538" y="33845"/>
                  <a:pt x="628599" y="33845"/>
                </a:cubicBezTo>
                <a:cubicBezTo>
                  <a:pt x="674115" y="33845"/>
                  <a:pt x="719632" y="34747"/>
                  <a:pt x="765149" y="34899"/>
                </a:cubicBezTo>
                <a:cubicBezTo>
                  <a:pt x="791692" y="34988"/>
                  <a:pt x="818261" y="35217"/>
                  <a:pt x="844791" y="35864"/>
                </a:cubicBezTo>
                <a:cubicBezTo>
                  <a:pt x="868248" y="36436"/>
                  <a:pt x="882053" y="43268"/>
                  <a:pt x="896759" y="55867"/>
                </a:cubicBezTo>
                <a:cubicBezTo>
                  <a:pt x="898486" y="57340"/>
                  <a:pt x="900645" y="57962"/>
                  <a:pt x="902830" y="57962"/>
                </a:cubicBezTo>
                <a:cubicBezTo>
                  <a:pt x="905281" y="57962"/>
                  <a:pt x="907770" y="57175"/>
                  <a:pt x="909688" y="55930"/>
                </a:cubicBezTo>
                <a:cubicBezTo>
                  <a:pt x="909332" y="53251"/>
                  <a:pt x="908964" y="50584"/>
                  <a:pt x="908570" y="47917"/>
                </a:cubicBezTo>
                <a:cubicBezTo>
                  <a:pt x="906843" y="36398"/>
                  <a:pt x="899502" y="19215"/>
                  <a:pt x="882116" y="18224"/>
                </a:cubicBezTo>
                <a:cubicBezTo>
                  <a:pt x="881151" y="17665"/>
                  <a:pt x="880160" y="17132"/>
                  <a:pt x="879119" y="16636"/>
                </a:cubicBezTo>
                <a:cubicBezTo>
                  <a:pt x="855992" y="11772"/>
                  <a:pt x="827620" y="11341"/>
                  <a:pt x="812342" y="11328"/>
                </a:cubicBezTo>
                <a:cubicBezTo>
                  <a:pt x="750900" y="11239"/>
                  <a:pt x="689432" y="9817"/>
                  <a:pt x="628002" y="9194"/>
                </a:cubicBezTo>
                <a:cubicBezTo>
                  <a:pt x="593090" y="8826"/>
                  <a:pt x="557644" y="7289"/>
                  <a:pt x="522389" y="7289"/>
                </a:cubicBezTo>
                <a:cubicBezTo>
                  <a:pt x="511505" y="7289"/>
                  <a:pt x="500621" y="7442"/>
                  <a:pt x="489788" y="7810"/>
                </a:cubicBezTo>
                <a:cubicBezTo>
                  <a:pt x="478307" y="5816"/>
                  <a:pt x="467486" y="4216"/>
                  <a:pt x="455485" y="3771"/>
                </a:cubicBezTo>
                <a:cubicBezTo>
                  <a:pt x="449618" y="3556"/>
                  <a:pt x="443763" y="3517"/>
                  <a:pt x="437908" y="3378"/>
                </a:cubicBezTo>
                <a:cubicBezTo>
                  <a:pt x="433806" y="2324"/>
                  <a:pt x="429679" y="1739"/>
                  <a:pt x="425500" y="1435"/>
                </a:cubicBezTo>
                <a:cubicBezTo>
                  <a:pt x="409867" y="1993"/>
                  <a:pt x="394728" y="4013"/>
                  <a:pt x="381634" y="9220"/>
                </a:cubicBezTo>
                <a:cubicBezTo>
                  <a:pt x="378955" y="9169"/>
                  <a:pt x="376275" y="9118"/>
                  <a:pt x="373595" y="9067"/>
                </a:cubicBezTo>
                <a:cubicBezTo>
                  <a:pt x="318236" y="7899"/>
                  <a:pt x="262851" y="7251"/>
                  <a:pt x="207479" y="6438"/>
                </a:cubicBezTo>
                <a:cubicBezTo>
                  <a:pt x="207162" y="6438"/>
                  <a:pt x="206832" y="6426"/>
                  <a:pt x="206501" y="6426"/>
                </a:cubicBezTo>
                <a:cubicBezTo>
                  <a:pt x="201815" y="6667"/>
                  <a:pt x="197154" y="6985"/>
                  <a:pt x="192544" y="7442"/>
                </a:cubicBezTo>
                <a:cubicBezTo>
                  <a:pt x="191884" y="6769"/>
                  <a:pt x="191096" y="6159"/>
                  <a:pt x="190131" y="5689"/>
                </a:cubicBezTo>
                <a:cubicBezTo>
                  <a:pt x="180962" y="5194"/>
                  <a:pt x="170446" y="4660"/>
                  <a:pt x="159918" y="4660"/>
                </a:cubicBezTo>
                <a:cubicBezTo>
                  <a:pt x="145808" y="4660"/>
                  <a:pt x="131673" y="5626"/>
                  <a:pt x="120700" y="9016"/>
                </a:cubicBezTo>
                <a:cubicBezTo>
                  <a:pt x="118643" y="5689"/>
                  <a:pt x="115023" y="2832"/>
                  <a:pt x="109727" y="1625"/>
                </a:cubicBezTo>
                <a:cubicBezTo>
                  <a:pt x="106044" y="787"/>
                  <a:pt x="102577" y="253"/>
                  <a:pt x="99314" y="0"/>
                </a:cubicBezTo>
              </a:path>
            </a:pathLst>
          </a:custGeom>
          <a:solidFill>
            <a:srgbClr val="DC9A72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449" name="Picture 6338">
            <a:extLst>
              <a:ext uri="{FF2B5EF4-FFF2-40B4-BE49-F238E27FC236}">
                <a16:creationId xmlns:a16="http://schemas.microsoft.com/office/drawing/2014/main" id="{593F16C6-8079-D72A-A70A-9935F3A676D9}"/>
              </a:ext>
            </a:extLst>
          </p:cNvPr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7380" y="2769629"/>
            <a:ext cx="376292" cy="196873"/>
          </a:xfrm>
          <a:prstGeom prst="rect">
            <a:avLst/>
          </a:prstGeom>
          <a:noFill/>
        </p:spPr>
      </p:pic>
      <p:sp>
        <p:nvSpPr>
          <p:cNvPr id="459" name="Freeform 6348">
            <a:extLst>
              <a:ext uri="{FF2B5EF4-FFF2-40B4-BE49-F238E27FC236}">
                <a16:creationId xmlns:a16="http://schemas.microsoft.com/office/drawing/2014/main" id="{9B9FA287-38DF-2F14-4CB1-28E8A74B3876}"/>
              </a:ext>
            </a:extLst>
          </p:cNvPr>
          <p:cNvSpPr/>
          <p:nvPr/>
        </p:nvSpPr>
        <p:spPr>
          <a:xfrm flipV="1">
            <a:off x="4051517" y="2788802"/>
            <a:ext cx="4370" cy="90137"/>
          </a:xfrm>
          <a:custGeom>
            <a:avLst/>
            <a:gdLst/>
            <a:ahLst/>
            <a:cxnLst/>
            <a:rect l="0" t="0" r="0" b="0"/>
            <a:pathLst>
              <a:path w="16115" h="425614">
                <a:moveTo>
                  <a:pt x="5638" y="423583"/>
                </a:moveTo>
                <a:cubicBezTo>
                  <a:pt x="5435" y="351498"/>
                  <a:pt x="4927" y="279413"/>
                  <a:pt x="4508" y="207328"/>
                </a:cubicBezTo>
                <a:cubicBezTo>
                  <a:pt x="4305" y="172314"/>
                  <a:pt x="4280" y="137300"/>
                  <a:pt x="3975" y="102286"/>
                </a:cubicBezTo>
                <a:cubicBezTo>
                  <a:pt x="3695" y="69482"/>
                  <a:pt x="0" y="35040"/>
                  <a:pt x="5613" y="2680"/>
                </a:cubicBezTo>
                <a:cubicBezTo>
                  <a:pt x="6069" y="13"/>
                  <a:pt x="10565" y="0"/>
                  <a:pt x="11010" y="2680"/>
                </a:cubicBezTo>
                <a:cubicBezTo>
                  <a:pt x="16115" y="33020"/>
                  <a:pt x="12661" y="65367"/>
                  <a:pt x="12216" y="96101"/>
                </a:cubicBezTo>
                <a:cubicBezTo>
                  <a:pt x="11683" y="133173"/>
                  <a:pt x="11467" y="170257"/>
                  <a:pt x="11048" y="207328"/>
                </a:cubicBezTo>
                <a:cubicBezTo>
                  <a:pt x="10248" y="279413"/>
                  <a:pt x="9359" y="351498"/>
                  <a:pt x="8787" y="423583"/>
                </a:cubicBezTo>
                <a:cubicBezTo>
                  <a:pt x="8774" y="425614"/>
                  <a:pt x="5638" y="425614"/>
                  <a:pt x="5638" y="423583"/>
                </a:cubicBezTo>
              </a:path>
            </a:pathLst>
          </a:custGeom>
          <a:solidFill>
            <a:srgbClr val="222225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61" name="Freeform 6350">
            <a:extLst>
              <a:ext uri="{FF2B5EF4-FFF2-40B4-BE49-F238E27FC236}">
                <a16:creationId xmlns:a16="http://schemas.microsoft.com/office/drawing/2014/main" id="{43D60852-5B20-F0C9-9004-635DF44758C6}"/>
              </a:ext>
            </a:extLst>
          </p:cNvPr>
          <p:cNvSpPr/>
          <p:nvPr/>
        </p:nvSpPr>
        <p:spPr>
          <a:xfrm flipV="1">
            <a:off x="4027296" y="2746332"/>
            <a:ext cx="1477" cy="7170"/>
          </a:xfrm>
          <a:custGeom>
            <a:avLst/>
            <a:gdLst/>
            <a:ahLst/>
            <a:cxnLst/>
            <a:rect l="0" t="0" r="0" b="0"/>
            <a:pathLst>
              <a:path w="5447" h="33858">
                <a:moveTo>
                  <a:pt x="622" y="31153"/>
                </a:moveTo>
                <a:cubicBezTo>
                  <a:pt x="559" y="20714"/>
                  <a:pt x="0" y="10313"/>
                  <a:pt x="1904" y="0"/>
                </a:cubicBezTo>
                <a:lnTo>
                  <a:pt x="3543" y="0"/>
                </a:lnTo>
                <a:cubicBezTo>
                  <a:pt x="5447" y="10313"/>
                  <a:pt x="4889" y="20714"/>
                  <a:pt x="4825" y="31153"/>
                </a:cubicBezTo>
                <a:cubicBezTo>
                  <a:pt x="4813" y="33858"/>
                  <a:pt x="634" y="33858"/>
                  <a:pt x="622" y="31153"/>
                </a:cubicBezTo>
              </a:path>
            </a:pathLst>
          </a:custGeom>
          <a:solidFill>
            <a:srgbClr val="222225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62" name="Freeform 6351">
            <a:extLst>
              <a:ext uri="{FF2B5EF4-FFF2-40B4-BE49-F238E27FC236}">
                <a16:creationId xmlns:a16="http://schemas.microsoft.com/office/drawing/2014/main" id="{48B1C4A3-AF41-5AC3-886C-864A17AAB77A}"/>
              </a:ext>
            </a:extLst>
          </p:cNvPr>
          <p:cNvSpPr/>
          <p:nvPr/>
        </p:nvSpPr>
        <p:spPr>
          <a:xfrm flipV="1">
            <a:off x="4075498" y="2917864"/>
            <a:ext cx="3385" cy="16586"/>
          </a:xfrm>
          <a:custGeom>
            <a:avLst/>
            <a:gdLst/>
            <a:ahLst/>
            <a:cxnLst/>
            <a:rect l="0" t="0" r="0" b="0"/>
            <a:pathLst>
              <a:path w="12483" h="78320">
                <a:moveTo>
                  <a:pt x="3657" y="75641"/>
                </a:moveTo>
                <a:cubicBezTo>
                  <a:pt x="2197" y="61671"/>
                  <a:pt x="1219" y="47689"/>
                  <a:pt x="1321" y="33643"/>
                </a:cubicBezTo>
                <a:cubicBezTo>
                  <a:pt x="1410" y="22936"/>
                  <a:pt x="0" y="11189"/>
                  <a:pt x="5409" y="1727"/>
                </a:cubicBezTo>
                <a:cubicBezTo>
                  <a:pt x="6387" y="0"/>
                  <a:pt x="9181" y="343"/>
                  <a:pt x="9676" y="2286"/>
                </a:cubicBezTo>
                <a:cubicBezTo>
                  <a:pt x="12483" y="13272"/>
                  <a:pt x="8356" y="25146"/>
                  <a:pt x="7619" y="36449"/>
                </a:cubicBezTo>
                <a:cubicBezTo>
                  <a:pt x="6768" y="49530"/>
                  <a:pt x="6870" y="62561"/>
                  <a:pt x="7809" y="75641"/>
                </a:cubicBezTo>
                <a:cubicBezTo>
                  <a:pt x="8000" y="78320"/>
                  <a:pt x="3936" y="78257"/>
                  <a:pt x="3657" y="75641"/>
                </a:cubicBezTo>
              </a:path>
            </a:pathLst>
          </a:custGeom>
          <a:solidFill>
            <a:srgbClr val="222225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463" name="Picture 6352">
            <a:extLst>
              <a:ext uri="{FF2B5EF4-FFF2-40B4-BE49-F238E27FC236}">
                <a16:creationId xmlns:a16="http://schemas.microsoft.com/office/drawing/2014/main" id="{A20E4A5F-35E8-050B-E306-247F47CA67A7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4384" y="2885439"/>
            <a:ext cx="927100" cy="1037512"/>
          </a:xfrm>
          <a:prstGeom prst="rect">
            <a:avLst/>
          </a:prstGeom>
          <a:noFill/>
        </p:spPr>
      </p:pic>
      <p:sp>
        <p:nvSpPr>
          <p:cNvPr id="464" name="Freeform 6353">
            <a:extLst>
              <a:ext uri="{FF2B5EF4-FFF2-40B4-BE49-F238E27FC236}">
                <a16:creationId xmlns:a16="http://schemas.microsoft.com/office/drawing/2014/main" id="{7761D387-FF30-7D46-442B-8B23C13B6DD5}"/>
              </a:ext>
            </a:extLst>
          </p:cNvPr>
          <p:cNvSpPr/>
          <p:nvPr/>
        </p:nvSpPr>
        <p:spPr>
          <a:xfrm flipV="1">
            <a:off x="3964078" y="3452059"/>
            <a:ext cx="1084309" cy="481692"/>
          </a:xfrm>
          <a:custGeom>
            <a:avLst/>
            <a:gdLst/>
            <a:ahLst/>
            <a:cxnLst/>
            <a:rect l="0" t="0" r="0" b="0"/>
            <a:pathLst>
              <a:path w="3998099" h="2274480">
                <a:moveTo>
                  <a:pt x="0" y="1175118"/>
                </a:moveTo>
                <a:lnTo>
                  <a:pt x="3976103" y="2274480"/>
                </a:lnTo>
                <a:lnTo>
                  <a:pt x="3998099" y="0"/>
                </a:lnTo>
                <a:close/>
                <a:moveTo>
                  <a:pt x="0" y="1175118"/>
                </a:moveTo>
              </a:path>
            </a:pathLst>
          </a:custGeom>
          <a:solidFill>
            <a:srgbClr val="F3C7DD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65" name="Freeform 6354">
            <a:extLst>
              <a:ext uri="{FF2B5EF4-FFF2-40B4-BE49-F238E27FC236}">
                <a16:creationId xmlns:a16="http://schemas.microsoft.com/office/drawing/2014/main" id="{7A1CF06C-050D-AE3F-37D4-297A7401CE15}"/>
              </a:ext>
            </a:extLst>
          </p:cNvPr>
          <p:cNvSpPr/>
          <p:nvPr/>
        </p:nvSpPr>
        <p:spPr>
          <a:xfrm flipV="1">
            <a:off x="3960940" y="3683517"/>
            <a:ext cx="6688" cy="2770"/>
          </a:xfrm>
          <a:custGeom>
            <a:avLst/>
            <a:gdLst/>
            <a:ahLst/>
            <a:cxnLst/>
            <a:rect l="0" t="0" r="0" b="0"/>
            <a:pathLst>
              <a:path w="24662" h="13080">
                <a:moveTo>
                  <a:pt x="24650" y="6095"/>
                </a:moveTo>
                <a:lnTo>
                  <a:pt x="23139" y="6539"/>
                </a:lnTo>
                <a:lnTo>
                  <a:pt x="24662" y="6958"/>
                </a:lnTo>
                <a:lnTo>
                  <a:pt x="22961" y="13080"/>
                </a:lnTo>
                <a:lnTo>
                  <a:pt x="10719" y="9689"/>
                </a:lnTo>
                <a:lnTo>
                  <a:pt x="0" y="6730"/>
                </a:lnTo>
                <a:lnTo>
                  <a:pt x="22860" y="0"/>
                </a:lnTo>
                <a:close/>
                <a:moveTo>
                  <a:pt x="24650" y="6095"/>
                </a:moveTo>
              </a:path>
            </a:pathLst>
          </a:custGeom>
          <a:solidFill>
            <a:srgbClr val="EE3B8F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466" name="Picture 6355">
            <a:extLst>
              <a:ext uri="{FF2B5EF4-FFF2-40B4-BE49-F238E27FC236}">
                <a16:creationId xmlns:a16="http://schemas.microsoft.com/office/drawing/2014/main" id="{DF47F975-21AA-FF7D-D08C-42F5B53CC2B4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1125" y="3440864"/>
            <a:ext cx="1084246" cy="255212"/>
          </a:xfrm>
          <a:prstGeom prst="rect">
            <a:avLst/>
          </a:prstGeom>
          <a:noFill/>
        </p:spPr>
      </p:pic>
      <p:sp>
        <p:nvSpPr>
          <p:cNvPr id="467" name="Freeform 6356">
            <a:extLst>
              <a:ext uri="{FF2B5EF4-FFF2-40B4-BE49-F238E27FC236}">
                <a16:creationId xmlns:a16="http://schemas.microsoft.com/office/drawing/2014/main" id="{269850B6-1A8F-E733-F0A1-1550A1A4B8AC}"/>
              </a:ext>
            </a:extLst>
          </p:cNvPr>
          <p:cNvSpPr/>
          <p:nvPr/>
        </p:nvSpPr>
        <p:spPr>
          <a:xfrm flipV="1">
            <a:off x="5038875" y="3451179"/>
            <a:ext cx="4439" cy="3576"/>
          </a:xfrm>
          <a:custGeom>
            <a:avLst/>
            <a:gdLst/>
            <a:ahLst/>
            <a:cxnLst/>
            <a:rect l="0" t="0" r="0" b="0"/>
            <a:pathLst>
              <a:path w="16370" h="16890">
                <a:moveTo>
                  <a:pt x="1689" y="6299"/>
                </a:moveTo>
                <a:lnTo>
                  <a:pt x="9931" y="8572"/>
                </a:lnTo>
                <a:lnTo>
                  <a:pt x="10020" y="0"/>
                </a:lnTo>
                <a:lnTo>
                  <a:pt x="16370" y="64"/>
                </a:lnTo>
                <a:lnTo>
                  <a:pt x="16243" y="12763"/>
                </a:lnTo>
                <a:lnTo>
                  <a:pt x="16205" y="16890"/>
                </a:lnTo>
                <a:lnTo>
                  <a:pt x="0" y="12420"/>
                </a:lnTo>
                <a:close/>
                <a:moveTo>
                  <a:pt x="1689" y="6299"/>
                </a:moveTo>
              </a:path>
            </a:pathLst>
          </a:custGeom>
          <a:solidFill>
            <a:srgbClr val="EE3B8F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468" name="Picture 6357">
            <a:extLst>
              <a:ext uri="{FF2B5EF4-FFF2-40B4-BE49-F238E27FC236}">
                <a16:creationId xmlns:a16="http://schemas.microsoft.com/office/drawing/2014/main" id="{D697B875-461A-AE17-F76D-4328D7930F92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3612" y="3447395"/>
            <a:ext cx="38237" cy="501924"/>
          </a:xfrm>
          <a:prstGeom prst="rect">
            <a:avLst/>
          </a:prstGeom>
          <a:noFill/>
        </p:spPr>
      </p:pic>
      <p:pic>
        <p:nvPicPr>
          <p:cNvPr id="469" name="Picture 6358">
            <a:extLst>
              <a:ext uri="{FF2B5EF4-FFF2-40B4-BE49-F238E27FC236}">
                <a16:creationId xmlns:a16="http://schemas.microsoft.com/office/drawing/2014/main" id="{DAB2E551-1149-D40D-0516-D7BAC3D617A7}"/>
              </a:ext>
            </a:extLst>
          </p:cNvPr>
          <p:cNvPicPr>
            <a:picLocks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1057" y="3673813"/>
            <a:ext cx="1090352" cy="271005"/>
          </a:xfrm>
          <a:prstGeom prst="rect">
            <a:avLst/>
          </a:prstGeom>
          <a:noFill/>
        </p:spPr>
      </p:pic>
      <p:pic>
        <p:nvPicPr>
          <p:cNvPr id="470" name="Picture 6359">
            <a:extLst>
              <a:ext uri="{FF2B5EF4-FFF2-40B4-BE49-F238E27FC236}">
                <a16:creationId xmlns:a16="http://schemas.microsoft.com/office/drawing/2014/main" id="{C1F2FF53-FD18-4064-476C-C874DA8214FF}"/>
              </a:ext>
            </a:extLst>
          </p:cNvPr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6238" y="3389046"/>
            <a:ext cx="769797" cy="606362"/>
          </a:xfrm>
          <a:prstGeom prst="rect">
            <a:avLst/>
          </a:prstGeom>
          <a:noFill/>
        </p:spPr>
      </p:pic>
      <p:pic>
        <p:nvPicPr>
          <p:cNvPr id="471" name="Picture 6360">
            <a:extLst>
              <a:ext uri="{FF2B5EF4-FFF2-40B4-BE49-F238E27FC236}">
                <a16:creationId xmlns:a16="http://schemas.microsoft.com/office/drawing/2014/main" id="{25FDF693-9AC0-BCE9-49F1-568121E29517}"/>
              </a:ext>
            </a:extLst>
          </p:cNvPr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2062" y="3401403"/>
            <a:ext cx="738352" cy="582294"/>
          </a:xfrm>
          <a:prstGeom prst="rect">
            <a:avLst/>
          </a:prstGeom>
          <a:noFill/>
        </p:spPr>
      </p:pic>
      <p:pic>
        <p:nvPicPr>
          <p:cNvPr id="472" name="Picture 6361">
            <a:extLst>
              <a:ext uri="{FF2B5EF4-FFF2-40B4-BE49-F238E27FC236}">
                <a16:creationId xmlns:a16="http://schemas.microsoft.com/office/drawing/2014/main" id="{9F9F30AF-0F3C-612D-9D62-BBDC47787A99}"/>
              </a:ext>
            </a:extLst>
          </p:cNvPr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4991" y="3411487"/>
            <a:ext cx="712597" cy="473900"/>
          </a:xfrm>
          <a:prstGeom prst="rect">
            <a:avLst/>
          </a:prstGeom>
          <a:noFill/>
        </p:spPr>
      </p:pic>
      <p:pic>
        <p:nvPicPr>
          <p:cNvPr id="473" name="Picture 6362">
            <a:extLst>
              <a:ext uri="{FF2B5EF4-FFF2-40B4-BE49-F238E27FC236}">
                <a16:creationId xmlns:a16="http://schemas.microsoft.com/office/drawing/2014/main" id="{C7B5433A-07DD-FE9A-45ED-DF7EC3E72087}"/>
              </a:ext>
            </a:extLst>
          </p:cNvPr>
          <p:cNvPicPr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88014" y="3417418"/>
            <a:ext cx="706666" cy="557428"/>
          </a:xfrm>
          <a:prstGeom prst="rect">
            <a:avLst/>
          </a:prstGeom>
          <a:noFill/>
        </p:spPr>
      </p:pic>
      <p:pic>
        <p:nvPicPr>
          <p:cNvPr id="474" name="Picture 6363">
            <a:extLst>
              <a:ext uri="{FF2B5EF4-FFF2-40B4-BE49-F238E27FC236}">
                <a16:creationId xmlns:a16="http://schemas.microsoft.com/office/drawing/2014/main" id="{42CFCC34-6BF2-4C43-AC80-1E6E8FB9AE1B}"/>
              </a:ext>
            </a:extLst>
          </p:cNvPr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8478" y="3679178"/>
            <a:ext cx="355600" cy="283819"/>
          </a:xfrm>
          <a:prstGeom prst="rect">
            <a:avLst/>
          </a:prstGeom>
          <a:noFill/>
        </p:spPr>
      </p:pic>
      <p:pic>
        <p:nvPicPr>
          <p:cNvPr id="475" name="Picture 6364">
            <a:extLst>
              <a:ext uri="{FF2B5EF4-FFF2-40B4-BE49-F238E27FC236}">
                <a16:creationId xmlns:a16="http://schemas.microsoft.com/office/drawing/2014/main" id="{47BF29DB-1310-E7BC-F4A4-3FEC01D0699A}"/>
              </a:ext>
            </a:extLst>
          </p:cNvPr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8478" y="3421901"/>
            <a:ext cx="684860" cy="539457"/>
          </a:xfrm>
          <a:prstGeom prst="rect">
            <a:avLst/>
          </a:prstGeom>
          <a:noFill/>
        </p:spPr>
      </p:pic>
      <p:pic>
        <p:nvPicPr>
          <p:cNvPr id="476" name="Picture 6365">
            <a:extLst>
              <a:ext uri="{FF2B5EF4-FFF2-40B4-BE49-F238E27FC236}">
                <a16:creationId xmlns:a16="http://schemas.microsoft.com/office/drawing/2014/main" id="{37A8C850-D99A-A5BB-10FE-8FAAAF2062E2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8158" y="3937534"/>
            <a:ext cx="25920" cy="25527"/>
          </a:xfrm>
          <a:prstGeom prst="rect">
            <a:avLst/>
          </a:prstGeom>
          <a:noFill/>
        </p:spPr>
      </p:pic>
      <p:pic>
        <p:nvPicPr>
          <p:cNvPr id="477" name="Picture 6366">
            <a:extLst>
              <a:ext uri="{FF2B5EF4-FFF2-40B4-BE49-F238E27FC236}">
                <a16:creationId xmlns:a16="http://schemas.microsoft.com/office/drawing/2014/main" id="{EF5F9747-9A8C-B527-0A5F-E7CED79CBF64}"/>
              </a:ext>
            </a:extLst>
          </p:cNvPr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9929" y="3695942"/>
            <a:ext cx="97231" cy="180568"/>
          </a:xfrm>
          <a:prstGeom prst="rect">
            <a:avLst/>
          </a:prstGeom>
          <a:noFill/>
        </p:spPr>
      </p:pic>
      <p:pic>
        <p:nvPicPr>
          <p:cNvPr id="478" name="Picture 6367">
            <a:extLst>
              <a:ext uri="{FF2B5EF4-FFF2-40B4-BE49-F238E27FC236}">
                <a16:creationId xmlns:a16="http://schemas.microsoft.com/office/drawing/2014/main" id="{3DE98CB4-8CB5-F2E7-5697-A75D5E01082C}"/>
              </a:ext>
            </a:extLst>
          </p:cNvPr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19929" y="3455442"/>
            <a:ext cx="559117" cy="421068"/>
          </a:xfrm>
          <a:prstGeom prst="rect">
            <a:avLst/>
          </a:prstGeom>
          <a:noFill/>
        </p:spPr>
      </p:pic>
      <p:pic>
        <p:nvPicPr>
          <p:cNvPr id="479" name="Picture 6368">
            <a:extLst>
              <a:ext uri="{FF2B5EF4-FFF2-40B4-BE49-F238E27FC236}">
                <a16:creationId xmlns:a16="http://schemas.microsoft.com/office/drawing/2014/main" id="{8BCF238B-051F-6A0E-BBCA-48450F6125F4}"/>
              </a:ext>
            </a:extLst>
          </p:cNvPr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8678" y="3685210"/>
            <a:ext cx="355523" cy="277787"/>
          </a:xfrm>
          <a:prstGeom prst="rect">
            <a:avLst/>
          </a:prstGeom>
          <a:noFill/>
        </p:spPr>
      </p:pic>
      <p:pic>
        <p:nvPicPr>
          <p:cNvPr id="480" name="Picture 6369">
            <a:extLst>
              <a:ext uri="{FF2B5EF4-FFF2-40B4-BE49-F238E27FC236}">
                <a16:creationId xmlns:a16="http://schemas.microsoft.com/office/drawing/2014/main" id="{BE2946A5-845A-986B-207E-15AD0A674F3A}"/>
              </a:ext>
            </a:extLst>
          </p:cNvPr>
          <p:cNvPicPr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179" y="3937495"/>
            <a:ext cx="34340" cy="25502"/>
          </a:xfrm>
          <a:prstGeom prst="rect">
            <a:avLst/>
          </a:prstGeom>
          <a:noFill/>
        </p:spPr>
      </p:pic>
      <p:pic>
        <p:nvPicPr>
          <p:cNvPr id="481" name="Picture 6370">
            <a:extLst>
              <a:ext uri="{FF2B5EF4-FFF2-40B4-BE49-F238E27FC236}">
                <a16:creationId xmlns:a16="http://schemas.microsoft.com/office/drawing/2014/main" id="{9CBFFE89-64BB-4EAE-6FBA-08B17CE00ED2}"/>
              </a:ext>
            </a:extLst>
          </p:cNvPr>
          <p:cNvPicPr>
            <a:picLocks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7835" y="3935641"/>
            <a:ext cx="65722" cy="27356"/>
          </a:xfrm>
          <a:prstGeom prst="rect">
            <a:avLst/>
          </a:prstGeom>
          <a:noFill/>
        </p:spPr>
      </p:pic>
      <p:pic>
        <p:nvPicPr>
          <p:cNvPr id="482" name="Picture 6371">
            <a:extLst>
              <a:ext uri="{FF2B5EF4-FFF2-40B4-BE49-F238E27FC236}">
                <a16:creationId xmlns:a16="http://schemas.microsoft.com/office/drawing/2014/main" id="{A93C3DC8-FE2E-6FF0-A9DB-27B0EF4D1B11}"/>
              </a:ext>
            </a:extLst>
          </p:cNvPr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6553" y="3855073"/>
            <a:ext cx="264452" cy="107912"/>
          </a:xfrm>
          <a:prstGeom prst="rect">
            <a:avLst/>
          </a:prstGeom>
          <a:noFill/>
        </p:spPr>
      </p:pic>
      <p:pic>
        <p:nvPicPr>
          <p:cNvPr id="483" name="Picture 6372">
            <a:extLst>
              <a:ext uri="{FF2B5EF4-FFF2-40B4-BE49-F238E27FC236}">
                <a16:creationId xmlns:a16="http://schemas.microsoft.com/office/drawing/2014/main" id="{0046F90A-EC63-23A4-AF80-1D6480A29867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5605" y="3937585"/>
            <a:ext cx="31546" cy="25413"/>
          </a:xfrm>
          <a:prstGeom prst="rect">
            <a:avLst/>
          </a:prstGeom>
          <a:noFill/>
        </p:spPr>
      </p:pic>
      <p:pic>
        <p:nvPicPr>
          <p:cNvPr id="484" name="Picture 6373">
            <a:extLst>
              <a:ext uri="{FF2B5EF4-FFF2-40B4-BE49-F238E27FC236}">
                <a16:creationId xmlns:a16="http://schemas.microsoft.com/office/drawing/2014/main" id="{31948EA2-0EA5-1B35-9AA7-05AB4DB2919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5554" y="3937585"/>
            <a:ext cx="27762" cy="25413"/>
          </a:xfrm>
          <a:prstGeom prst="rect">
            <a:avLst/>
          </a:prstGeom>
          <a:noFill/>
        </p:spPr>
      </p:pic>
      <p:pic>
        <p:nvPicPr>
          <p:cNvPr id="485" name="Picture 6374">
            <a:extLst>
              <a:ext uri="{FF2B5EF4-FFF2-40B4-BE49-F238E27FC236}">
                <a16:creationId xmlns:a16="http://schemas.microsoft.com/office/drawing/2014/main" id="{14FB80BA-49BE-1741-002F-FA865BDD6CDF}"/>
              </a:ext>
            </a:extLst>
          </p:cNvPr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31752" y="3514307"/>
            <a:ext cx="352450" cy="448678"/>
          </a:xfrm>
          <a:prstGeom prst="rect">
            <a:avLst/>
          </a:prstGeom>
          <a:noFill/>
        </p:spPr>
      </p:pic>
      <p:pic>
        <p:nvPicPr>
          <p:cNvPr id="486" name="Picture 6375">
            <a:extLst>
              <a:ext uri="{FF2B5EF4-FFF2-40B4-BE49-F238E27FC236}">
                <a16:creationId xmlns:a16="http://schemas.microsoft.com/office/drawing/2014/main" id="{69A5FF06-B353-E8AE-093B-5069CB36546C}"/>
              </a:ext>
            </a:extLst>
          </p:cNvPr>
          <p:cNvPicPr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19179" y="3937495"/>
            <a:ext cx="31597" cy="25489"/>
          </a:xfrm>
          <a:prstGeom prst="rect">
            <a:avLst/>
          </a:prstGeom>
          <a:noFill/>
        </p:spPr>
      </p:pic>
      <p:pic>
        <p:nvPicPr>
          <p:cNvPr id="487" name="Picture 6376">
            <a:extLst>
              <a:ext uri="{FF2B5EF4-FFF2-40B4-BE49-F238E27FC236}">
                <a16:creationId xmlns:a16="http://schemas.microsoft.com/office/drawing/2014/main" id="{30F5E694-5DB9-2E09-BADA-91BE46A9915B}"/>
              </a:ext>
            </a:extLst>
          </p:cNvPr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6553" y="3851111"/>
            <a:ext cx="264401" cy="111873"/>
          </a:xfrm>
          <a:prstGeom prst="rect">
            <a:avLst/>
          </a:prstGeom>
          <a:noFill/>
        </p:spPr>
      </p:pic>
      <p:pic>
        <p:nvPicPr>
          <p:cNvPr id="488" name="Picture 6377">
            <a:extLst>
              <a:ext uri="{FF2B5EF4-FFF2-40B4-BE49-F238E27FC236}">
                <a16:creationId xmlns:a16="http://schemas.microsoft.com/office/drawing/2014/main" id="{84717652-5547-D3D3-CADB-E226A2EA6264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5707" y="3937585"/>
            <a:ext cx="27266" cy="25413"/>
          </a:xfrm>
          <a:prstGeom prst="rect">
            <a:avLst/>
          </a:prstGeom>
          <a:noFill/>
        </p:spPr>
      </p:pic>
      <p:pic>
        <p:nvPicPr>
          <p:cNvPr id="489" name="Picture 6378">
            <a:extLst>
              <a:ext uri="{FF2B5EF4-FFF2-40B4-BE49-F238E27FC236}">
                <a16:creationId xmlns:a16="http://schemas.microsoft.com/office/drawing/2014/main" id="{5C2156E5-1FE0-F582-E61D-0F3B871EBD0D}"/>
              </a:ext>
            </a:extLst>
          </p:cNvPr>
          <p:cNvPicPr>
            <a:picLocks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1760" y="3696513"/>
            <a:ext cx="571055" cy="266484"/>
          </a:xfrm>
          <a:prstGeom prst="rect">
            <a:avLst/>
          </a:prstGeom>
          <a:noFill/>
        </p:spPr>
      </p:pic>
      <p:pic>
        <p:nvPicPr>
          <p:cNvPr id="490" name="Picture 6379">
            <a:extLst>
              <a:ext uri="{FF2B5EF4-FFF2-40B4-BE49-F238E27FC236}">
                <a16:creationId xmlns:a16="http://schemas.microsoft.com/office/drawing/2014/main" id="{D17F0E0B-6DA6-1651-E8B3-1C47DC2D5D02}"/>
              </a:ext>
            </a:extLst>
          </p:cNvPr>
          <p:cNvPicPr>
            <a:picLocks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1760" y="3531375"/>
            <a:ext cx="571055" cy="431622"/>
          </a:xfrm>
          <a:prstGeom prst="rect">
            <a:avLst/>
          </a:prstGeom>
          <a:noFill/>
        </p:spPr>
      </p:pic>
      <p:pic>
        <p:nvPicPr>
          <p:cNvPr id="491" name="Picture 6380">
            <a:extLst>
              <a:ext uri="{FF2B5EF4-FFF2-40B4-BE49-F238E27FC236}">
                <a16:creationId xmlns:a16="http://schemas.microsoft.com/office/drawing/2014/main" id="{A0A3D5B3-D60B-0087-41C9-6B6A6828D990}"/>
              </a:ext>
            </a:extLst>
          </p:cNvPr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9418" y="3425978"/>
            <a:ext cx="413448" cy="259474"/>
          </a:xfrm>
          <a:prstGeom prst="rect">
            <a:avLst/>
          </a:prstGeom>
          <a:noFill/>
        </p:spPr>
      </p:pic>
      <p:pic>
        <p:nvPicPr>
          <p:cNvPr id="492" name="Picture 6381">
            <a:extLst>
              <a:ext uri="{FF2B5EF4-FFF2-40B4-BE49-F238E27FC236}">
                <a16:creationId xmlns:a16="http://schemas.microsoft.com/office/drawing/2014/main" id="{C71F207A-53B4-8105-8B6C-70B0319E4EFC}"/>
              </a:ext>
            </a:extLst>
          </p:cNvPr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9431" y="3425991"/>
            <a:ext cx="413423" cy="259447"/>
          </a:xfrm>
          <a:prstGeom prst="rect">
            <a:avLst/>
          </a:prstGeom>
          <a:noFill/>
        </p:spPr>
      </p:pic>
      <p:pic>
        <p:nvPicPr>
          <p:cNvPr id="493" name="Picture 6382">
            <a:extLst>
              <a:ext uri="{FF2B5EF4-FFF2-40B4-BE49-F238E27FC236}">
                <a16:creationId xmlns:a16="http://schemas.microsoft.com/office/drawing/2014/main" id="{A59A4702-8E81-DCAC-CB84-E66F57AA2308}"/>
              </a:ext>
            </a:extLst>
          </p:cNvPr>
          <p:cNvPicPr>
            <a:picLocks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28425" y="3455442"/>
            <a:ext cx="329234" cy="210108"/>
          </a:xfrm>
          <a:prstGeom prst="rect">
            <a:avLst/>
          </a:prstGeom>
          <a:noFill/>
        </p:spPr>
      </p:pic>
      <p:pic>
        <p:nvPicPr>
          <p:cNvPr id="494" name="Picture 6383">
            <a:extLst>
              <a:ext uri="{FF2B5EF4-FFF2-40B4-BE49-F238E27FC236}">
                <a16:creationId xmlns:a16="http://schemas.microsoft.com/office/drawing/2014/main" id="{432CE883-5883-72F2-D7A0-5CED409B8453}"/>
              </a:ext>
            </a:extLst>
          </p:cNvPr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9418" y="3421901"/>
            <a:ext cx="413448" cy="263550"/>
          </a:xfrm>
          <a:prstGeom prst="rect">
            <a:avLst/>
          </a:prstGeom>
          <a:noFill/>
        </p:spPr>
      </p:pic>
      <p:pic>
        <p:nvPicPr>
          <p:cNvPr id="495" name="Picture 6384">
            <a:extLst>
              <a:ext uri="{FF2B5EF4-FFF2-40B4-BE49-F238E27FC236}">
                <a16:creationId xmlns:a16="http://schemas.microsoft.com/office/drawing/2014/main" id="{ECE0456A-6E1A-187C-0D22-15008A8306E8}"/>
              </a:ext>
            </a:extLst>
          </p:cNvPr>
          <p:cNvPicPr>
            <a:picLocks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99431" y="3421901"/>
            <a:ext cx="413423" cy="263537"/>
          </a:xfrm>
          <a:prstGeom prst="rect">
            <a:avLst/>
          </a:prstGeom>
          <a:noFill/>
        </p:spPr>
      </p:pic>
      <p:pic>
        <p:nvPicPr>
          <p:cNvPr id="496" name="Picture 6385">
            <a:extLst>
              <a:ext uri="{FF2B5EF4-FFF2-40B4-BE49-F238E27FC236}">
                <a16:creationId xmlns:a16="http://schemas.microsoft.com/office/drawing/2014/main" id="{F28D1EE3-D170-C419-892D-FACC45945CA0}"/>
              </a:ext>
            </a:extLst>
          </p:cNvPr>
          <p:cNvPicPr>
            <a:picLocks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28425" y="3455416"/>
            <a:ext cx="329234" cy="210134"/>
          </a:xfrm>
          <a:prstGeom prst="rect">
            <a:avLst/>
          </a:prstGeom>
          <a:noFill/>
        </p:spPr>
      </p:pic>
      <p:pic>
        <p:nvPicPr>
          <p:cNvPr id="497" name="Picture 6386">
            <a:extLst>
              <a:ext uri="{FF2B5EF4-FFF2-40B4-BE49-F238E27FC236}">
                <a16:creationId xmlns:a16="http://schemas.microsoft.com/office/drawing/2014/main" id="{4CEEB009-6BC7-950C-4256-B01FEABED0B8}"/>
              </a:ext>
            </a:extLst>
          </p:cNvPr>
          <p:cNvPicPr>
            <a:picLocks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4048" y="3389964"/>
            <a:ext cx="484255" cy="229155"/>
          </a:xfrm>
          <a:prstGeom prst="rect">
            <a:avLst/>
          </a:prstGeom>
          <a:noFill/>
        </p:spPr>
      </p:pic>
      <p:pic>
        <p:nvPicPr>
          <p:cNvPr id="498" name="Picture 6387">
            <a:extLst>
              <a:ext uri="{FF2B5EF4-FFF2-40B4-BE49-F238E27FC236}">
                <a16:creationId xmlns:a16="http://schemas.microsoft.com/office/drawing/2014/main" id="{6A90EB80-41CC-5E33-BFC2-9D57D8423040}"/>
              </a:ext>
            </a:extLst>
          </p:cNvPr>
          <p:cNvPicPr>
            <a:picLocks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32452" y="3773442"/>
            <a:ext cx="422261" cy="185225"/>
          </a:xfrm>
          <a:prstGeom prst="rect">
            <a:avLst/>
          </a:prstGeom>
          <a:noFill/>
        </p:spPr>
      </p:pic>
      <p:pic>
        <p:nvPicPr>
          <p:cNvPr id="499" name="Picture 6388">
            <a:extLst>
              <a:ext uri="{FF2B5EF4-FFF2-40B4-BE49-F238E27FC236}">
                <a16:creationId xmlns:a16="http://schemas.microsoft.com/office/drawing/2014/main" id="{98E6ED96-8C21-7403-BBE8-8388F74F7CD2}"/>
              </a:ext>
            </a:extLst>
          </p:cNvPr>
          <p:cNvPicPr>
            <a:picLocks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0446" y="3792119"/>
            <a:ext cx="480326" cy="193293"/>
          </a:xfrm>
          <a:prstGeom prst="rect">
            <a:avLst/>
          </a:prstGeom>
          <a:noFill/>
        </p:spPr>
      </p:pic>
      <p:pic>
        <p:nvPicPr>
          <p:cNvPr id="500" name="Picture 6389">
            <a:extLst>
              <a:ext uri="{FF2B5EF4-FFF2-40B4-BE49-F238E27FC236}">
                <a16:creationId xmlns:a16="http://schemas.microsoft.com/office/drawing/2014/main" id="{8C0DB9FA-C225-4A9C-016D-F46E15033017}"/>
              </a:ext>
            </a:extLst>
          </p:cNvPr>
          <p:cNvPicPr>
            <a:picLocks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1376" y="3857435"/>
            <a:ext cx="307454" cy="126326"/>
          </a:xfrm>
          <a:prstGeom prst="rect">
            <a:avLst/>
          </a:prstGeom>
          <a:noFill/>
        </p:spPr>
      </p:pic>
      <p:pic>
        <p:nvPicPr>
          <p:cNvPr id="501" name="Picture 6390">
            <a:extLst>
              <a:ext uri="{FF2B5EF4-FFF2-40B4-BE49-F238E27FC236}">
                <a16:creationId xmlns:a16="http://schemas.microsoft.com/office/drawing/2014/main" id="{AC74B99C-3509-C78C-13C1-08025A8B31B3}"/>
              </a:ext>
            </a:extLst>
          </p:cNvPr>
          <p:cNvPicPr>
            <a:picLocks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09660" y="3427067"/>
            <a:ext cx="376162" cy="235153"/>
          </a:xfrm>
          <a:prstGeom prst="rect">
            <a:avLst/>
          </a:prstGeom>
          <a:noFill/>
        </p:spPr>
      </p:pic>
      <p:sp>
        <p:nvSpPr>
          <p:cNvPr id="502" name="Freeform 6391">
            <a:extLst>
              <a:ext uri="{FF2B5EF4-FFF2-40B4-BE49-F238E27FC236}">
                <a16:creationId xmlns:a16="http://schemas.microsoft.com/office/drawing/2014/main" id="{7323A265-92EF-CAE3-2CB1-6774C026A668}"/>
              </a:ext>
            </a:extLst>
          </p:cNvPr>
          <p:cNvSpPr/>
          <p:nvPr/>
        </p:nvSpPr>
        <p:spPr>
          <a:xfrm flipV="1">
            <a:off x="5021866" y="3928364"/>
            <a:ext cx="320679" cy="55699"/>
          </a:xfrm>
          <a:custGeom>
            <a:avLst/>
            <a:gdLst/>
            <a:ahLst/>
            <a:cxnLst/>
            <a:rect l="0" t="0" r="0" b="0"/>
            <a:pathLst>
              <a:path w="1182419" h="263004">
                <a:moveTo>
                  <a:pt x="825080" y="0"/>
                </a:moveTo>
                <a:cubicBezTo>
                  <a:pt x="811453" y="114"/>
                  <a:pt x="797534" y="215"/>
                  <a:pt x="783412" y="355"/>
                </a:cubicBezTo>
                <a:cubicBezTo>
                  <a:pt x="769328" y="355"/>
                  <a:pt x="755015" y="495"/>
                  <a:pt x="740486" y="1574"/>
                </a:cubicBezTo>
                <a:cubicBezTo>
                  <a:pt x="725995" y="2425"/>
                  <a:pt x="711314" y="3276"/>
                  <a:pt x="696442" y="4102"/>
                </a:cubicBezTo>
                <a:cubicBezTo>
                  <a:pt x="681570" y="5257"/>
                  <a:pt x="666559" y="7162"/>
                  <a:pt x="651421" y="8699"/>
                </a:cubicBezTo>
                <a:cubicBezTo>
                  <a:pt x="643813" y="9499"/>
                  <a:pt x="636168" y="10325"/>
                  <a:pt x="628535" y="11163"/>
                </a:cubicBezTo>
                <a:cubicBezTo>
                  <a:pt x="620890" y="12064"/>
                  <a:pt x="613257" y="13500"/>
                  <a:pt x="605612" y="14693"/>
                </a:cubicBezTo>
                <a:cubicBezTo>
                  <a:pt x="590219" y="17119"/>
                  <a:pt x="574687" y="19596"/>
                  <a:pt x="559041" y="22148"/>
                </a:cubicBezTo>
                <a:cubicBezTo>
                  <a:pt x="496798" y="34340"/>
                  <a:pt x="433146" y="50266"/>
                  <a:pt x="369989" y="71348"/>
                </a:cubicBezTo>
                <a:cubicBezTo>
                  <a:pt x="306984" y="93014"/>
                  <a:pt x="244487" y="119151"/>
                  <a:pt x="184023" y="149428"/>
                </a:cubicBezTo>
                <a:cubicBezTo>
                  <a:pt x="124028" y="180784"/>
                  <a:pt x="66179" y="216141"/>
                  <a:pt x="11760" y="254457"/>
                </a:cubicBezTo>
                <a:cubicBezTo>
                  <a:pt x="7823" y="257289"/>
                  <a:pt x="3898" y="260134"/>
                  <a:pt x="0" y="263004"/>
                </a:cubicBezTo>
                <a:lnTo>
                  <a:pt x="8928" y="260375"/>
                </a:lnTo>
                <a:cubicBezTo>
                  <a:pt x="234276" y="98463"/>
                  <a:pt x="510717" y="3086"/>
                  <a:pt x="809371" y="3086"/>
                </a:cubicBezTo>
                <a:cubicBezTo>
                  <a:pt x="938668" y="3086"/>
                  <a:pt x="1063801" y="20967"/>
                  <a:pt x="1182419" y="54356"/>
                </a:cubicBezTo>
                <a:cubicBezTo>
                  <a:pt x="1177098" y="52768"/>
                  <a:pt x="1171383" y="51066"/>
                  <a:pt x="1165325" y="49187"/>
                </a:cubicBezTo>
                <a:cubicBezTo>
                  <a:pt x="1158912" y="47599"/>
                  <a:pt x="1152168" y="45910"/>
                  <a:pt x="1145043" y="44132"/>
                </a:cubicBezTo>
                <a:cubicBezTo>
                  <a:pt x="1130692" y="40525"/>
                  <a:pt x="1114868" y="36537"/>
                  <a:pt x="1097558" y="32245"/>
                </a:cubicBezTo>
                <a:cubicBezTo>
                  <a:pt x="1080121" y="28816"/>
                  <a:pt x="1061274" y="25031"/>
                  <a:pt x="1041081" y="21069"/>
                </a:cubicBezTo>
                <a:cubicBezTo>
                  <a:pt x="1020939" y="17018"/>
                  <a:pt x="999120" y="14579"/>
                  <a:pt x="976324" y="10985"/>
                </a:cubicBezTo>
                <a:cubicBezTo>
                  <a:pt x="964957" y="9067"/>
                  <a:pt x="953134" y="8127"/>
                  <a:pt x="941069" y="7061"/>
                </a:cubicBezTo>
                <a:cubicBezTo>
                  <a:pt x="928991" y="5981"/>
                  <a:pt x="916634" y="4813"/>
                  <a:pt x="904048" y="3670"/>
                </a:cubicBezTo>
                <a:cubicBezTo>
                  <a:pt x="878788" y="1689"/>
                  <a:pt x="852359" y="1181"/>
                  <a:pt x="825080" y="0"/>
                </a:cubicBezTo>
              </a:path>
            </a:pathLst>
          </a:custGeom>
          <a:solidFill>
            <a:srgbClr val="B3B5B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03" name="Freeform 6392">
            <a:extLst>
              <a:ext uri="{FF2B5EF4-FFF2-40B4-BE49-F238E27FC236}">
                <a16:creationId xmlns:a16="http://schemas.microsoft.com/office/drawing/2014/main" id="{B3EF634B-6780-41D1-CF5E-E41672700ED1}"/>
              </a:ext>
            </a:extLst>
          </p:cNvPr>
          <p:cNvSpPr/>
          <p:nvPr/>
        </p:nvSpPr>
        <p:spPr>
          <a:xfrm flipV="1">
            <a:off x="4913598" y="3830782"/>
            <a:ext cx="106563" cy="95790"/>
          </a:xfrm>
          <a:custGeom>
            <a:avLst/>
            <a:gdLst/>
            <a:ahLst/>
            <a:cxnLst/>
            <a:rect l="0" t="0" r="0" b="0"/>
            <a:pathLst>
              <a:path w="392925" h="452310">
                <a:moveTo>
                  <a:pt x="392925" y="0"/>
                </a:moveTo>
                <a:lnTo>
                  <a:pt x="388188" y="1396"/>
                </a:lnTo>
                <a:lnTo>
                  <a:pt x="387782" y="25"/>
                </a:lnTo>
                <a:cubicBezTo>
                  <a:pt x="342456" y="34061"/>
                  <a:pt x="299974" y="70345"/>
                  <a:pt x="260312" y="107340"/>
                </a:cubicBezTo>
                <a:cubicBezTo>
                  <a:pt x="249136" y="118592"/>
                  <a:pt x="238049" y="129717"/>
                  <a:pt x="227051" y="140754"/>
                </a:cubicBezTo>
                <a:cubicBezTo>
                  <a:pt x="221564" y="146265"/>
                  <a:pt x="215951" y="151574"/>
                  <a:pt x="210719" y="157264"/>
                </a:cubicBezTo>
                <a:cubicBezTo>
                  <a:pt x="205562" y="163029"/>
                  <a:pt x="200444" y="168681"/>
                  <a:pt x="195364" y="174345"/>
                </a:cubicBezTo>
                <a:cubicBezTo>
                  <a:pt x="185242" y="185775"/>
                  <a:pt x="174879" y="196761"/>
                  <a:pt x="165278" y="208152"/>
                </a:cubicBezTo>
                <a:cubicBezTo>
                  <a:pt x="155855" y="219722"/>
                  <a:pt x="146571" y="231114"/>
                  <a:pt x="137363" y="242404"/>
                </a:cubicBezTo>
                <a:cubicBezTo>
                  <a:pt x="127965" y="253491"/>
                  <a:pt x="119494" y="264998"/>
                  <a:pt x="111214" y="276453"/>
                </a:cubicBezTo>
                <a:cubicBezTo>
                  <a:pt x="102845" y="287769"/>
                  <a:pt x="94666" y="298983"/>
                  <a:pt x="86551" y="309981"/>
                </a:cubicBezTo>
                <a:cubicBezTo>
                  <a:pt x="71527" y="332790"/>
                  <a:pt x="56452" y="354495"/>
                  <a:pt x="43256" y="376123"/>
                </a:cubicBezTo>
                <a:cubicBezTo>
                  <a:pt x="36805" y="387007"/>
                  <a:pt x="30506" y="397700"/>
                  <a:pt x="24346" y="408127"/>
                </a:cubicBezTo>
                <a:cubicBezTo>
                  <a:pt x="18110" y="418541"/>
                  <a:pt x="11976" y="428713"/>
                  <a:pt x="6858" y="439000"/>
                </a:cubicBezTo>
                <a:cubicBezTo>
                  <a:pt x="4585" y="443509"/>
                  <a:pt x="2286" y="447941"/>
                  <a:pt x="0" y="452310"/>
                </a:cubicBezTo>
                <a:cubicBezTo>
                  <a:pt x="96406" y="274116"/>
                  <a:pt x="231013" y="119722"/>
                  <a:pt x="392925" y="0"/>
                </a:cubicBezTo>
              </a:path>
            </a:pathLst>
          </a:custGeom>
          <a:solidFill>
            <a:srgbClr val="B0A2AC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04" name="Freeform 6393">
            <a:extLst>
              <a:ext uri="{FF2B5EF4-FFF2-40B4-BE49-F238E27FC236}">
                <a16:creationId xmlns:a16="http://schemas.microsoft.com/office/drawing/2014/main" id="{2A946FAF-C714-9B52-3EF0-6604CAD9F388}"/>
              </a:ext>
            </a:extLst>
          </p:cNvPr>
          <p:cNvSpPr/>
          <p:nvPr/>
        </p:nvSpPr>
        <p:spPr>
          <a:xfrm flipV="1">
            <a:off x="5018767" y="3926277"/>
            <a:ext cx="5521" cy="2643"/>
          </a:xfrm>
          <a:custGeom>
            <a:avLst/>
            <a:gdLst/>
            <a:ahLst/>
            <a:cxnLst/>
            <a:rect l="0" t="0" r="0" b="0"/>
            <a:pathLst>
              <a:path w="20358" h="12484">
                <a:moveTo>
                  <a:pt x="20358" y="0"/>
                </a:moveTo>
                <a:lnTo>
                  <a:pt x="11430" y="2628"/>
                </a:lnTo>
                <a:cubicBezTo>
                  <a:pt x="7595" y="5435"/>
                  <a:pt x="3785" y="8267"/>
                  <a:pt x="0" y="11112"/>
                </a:cubicBezTo>
                <a:lnTo>
                  <a:pt x="407" y="12484"/>
                </a:lnTo>
                <a:lnTo>
                  <a:pt x="5144" y="11087"/>
                </a:lnTo>
                <a:cubicBezTo>
                  <a:pt x="10186" y="7365"/>
                  <a:pt x="15253" y="3670"/>
                  <a:pt x="20358" y="0"/>
                </a:cubicBezTo>
              </a:path>
            </a:pathLst>
          </a:custGeom>
          <a:solidFill>
            <a:srgbClr val="AE758E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505" name="Picture 6394">
            <a:extLst>
              <a:ext uri="{FF2B5EF4-FFF2-40B4-BE49-F238E27FC236}">
                <a16:creationId xmlns:a16="http://schemas.microsoft.com/office/drawing/2014/main" id="{06CD679B-C4F7-5631-79FE-6CAE643B4D40}"/>
              </a:ext>
            </a:extLst>
          </p:cNvPr>
          <p:cNvPicPr>
            <a:picLocks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4818" y="3769348"/>
            <a:ext cx="494398" cy="226759"/>
          </a:xfrm>
          <a:prstGeom prst="rect">
            <a:avLst/>
          </a:prstGeom>
          <a:noFill/>
        </p:spPr>
      </p:pic>
      <p:pic>
        <p:nvPicPr>
          <p:cNvPr id="506" name="Picture 6395">
            <a:extLst>
              <a:ext uri="{FF2B5EF4-FFF2-40B4-BE49-F238E27FC236}">
                <a16:creationId xmlns:a16="http://schemas.microsoft.com/office/drawing/2014/main" id="{3AD2FC51-BD35-214A-2C3D-52B1FE737798}"/>
              </a:ext>
            </a:extLst>
          </p:cNvPr>
          <p:cNvPicPr>
            <a:picLocks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1810" y="3582092"/>
            <a:ext cx="191978" cy="360378"/>
          </a:xfrm>
          <a:prstGeom prst="rect">
            <a:avLst/>
          </a:prstGeom>
          <a:noFill/>
        </p:spPr>
      </p:pic>
      <p:sp>
        <p:nvSpPr>
          <p:cNvPr id="507" name="Freeform 6396">
            <a:extLst>
              <a:ext uri="{FF2B5EF4-FFF2-40B4-BE49-F238E27FC236}">
                <a16:creationId xmlns:a16="http://schemas.microsoft.com/office/drawing/2014/main" id="{92399992-E43D-1547-9653-456D83A83176}"/>
              </a:ext>
            </a:extLst>
          </p:cNvPr>
          <p:cNvSpPr/>
          <p:nvPr/>
        </p:nvSpPr>
        <p:spPr>
          <a:xfrm flipV="1">
            <a:off x="4904532" y="3427492"/>
            <a:ext cx="673681" cy="526065"/>
          </a:xfrm>
          <a:custGeom>
            <a:avLst/>
            <a:gdLst/>
            <a:ahLst/>
            <a:cxnLst/>
            <a:rect l="0" t="0" r="0" b="0"/>
            <a:pathLst>
              <a:path w="2484018" h="2484005">
                <a:moveTo>
                  <a:pt x="2484018" y="1241996"/>
                </a:moveTo>
                <a:cubicBezTo>
                  <a:pt x="2484018" y="556044"/>
                  <a:pt x="1927949" y="0"/>
                  <a:pt x="1241997" y="0"/>
                </a:cubicBezTo>
                <a:cubicBezTo>
                  <a:pt x="556070" y="0"/>
                  <a:pt x="0" y="556044"/>
                  <a:pt x="0" y="1241996"/>
                </a:cubicBezTo>
                <a:cubicBezTo>
                  <a:pt x="0" y="1927922"/>
                  <a:pt x="556070" y="2484005"/>
                  <a:pt x="1241997" y="2484005"/>
                </a:cubicBezTo>
                <a:cubicBezTo>
                  <a:pt x="1927949" y="2484005"/>
                  <a:pt x="2484018" y="1927922"/>
                  <a:pt x="2484018" y="1241996"/>
                </a:cubicBezTo>
              </a:path>
            </a:pathLst>
          </a:custGeom>
          <a:solidFill>
            <a:srgbClr val="FFFFFF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08" name="Freeform 6397">
            <a:extLst>
              <a:ext uri="{FF2B5EF4-FFF2-40B4-BE49-F238E27FC236}">
                <a16:creationId xmlns:a16="http://schemas.microsoft.com/office/drawing/2014/main" id="{0C735368-410B-08BC-27DF-A5E2F922A545}"/>
              </a:ext>
            </a:extLst>
          </p:cNvPr>
          <p:cNvSpPr/>
          <p:nvPr/>
        </p:nvSpPr>
        <p:spPr>
          <a:xfrm flipV="1">
            <a:off x="4929132" y="3614700"/>
            <a:ext cx="94067" cy="48574"/>
          </a:xfrm>
          <a:custGeom>
            <a:avLst/>
            <a:gdLst/>
            <a:ahLst/>
            <a:cxnLst/>
            <a:rect l="0" t="0" r="0" b="0"/>
            <a:pathLst>
              <a:path w="346849" h="229362">
                <a:moveTo>
                  <a:pt x="346849" y="0"/>
                </a:moveTo>
                <a:lnTo>
                  <a:pt x="0" y="0"/>
                </a:lnTo>
                <a:lnTo>
                  <a:pt x="0" y="229362"/>
                </a:lnTo>
                <a:lnTo>
                  <a:pt x="346849" y="229362"/>
                </a:lnTo>
                <a:lnTo>
                  <a:pt x="346849" y="0"/>
                </a:lnTo>
                <a:close/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09" name="Freeform 6398">
            <a:extLst>
              <a:ext uri="{FF2B5EF4-FFF2-40B4-BE49-F238E27FC236}">
                <a16:creationId xmlns:a16="http://schemas.microsoft.com/office/drawing/2014/main" id="{7C7CD2B6-0B0B-E2D7-177B-732BD435F42D}"/>
              </a:ext>
            </a:extLst>
          </p:cNvPr>
          <p:cNvSpPr/>
          <p:nvPr/>
        </p:nvSpPr>
        <p:spPr>
          <a:xfrm flipV="1">
            <a:off x="4995146" y="3752043"/>
            <a:ext cx="107597" cy="66987"/>
          </a:xfrm>
          <a:custGeom>
            <a:avLst/>
            <a:gdLst/>
            <a:ahLst/>
            <a:cxnLst/>
            <a:rect l="0" t="0" r="0" b="0"/>
            <a:pathLst>
              <a:path w="396735" h="316306">
                <a:moveTo>
                  <a:pt x="396735" y="95885"/>
                </a:moveTo>
                <a:lnTo>
                  <a:pt x="63399" y="0"/>
                </a:lnTo>
                <a:lnTo>
                  <a:pt x="0" y="220421"/>
                </a:lnTo>
                <a:lnTo>
                  <a:pt x="333337" y="316306"/>
                </a:lnTo>
                <a:close/>
                <a:moveTo>
                  <a:pt x="396735" y="95885"/>
                </a:moveTo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0" name="Freeform 6399">
            <a:extLst>
              <a:ext uri="{FF2B5EF4-FFF2-40B4-BE49-F238E27FC236}">
                <a16:creationId xmlns:a16="http://schemas.microsoft.com/office/drawing/2014/main" id="{F8DCA36D-66CF-247F-6F9C-7B929EB430C0}"/>
              </a:ext>
            </a:extLst>
          </p:cNvPr>
          <p:cNvSpPr/>
          <p:nvPr/>
        </p:nvSpPr>
        <p:spPr>
          <a:xfrm flipV="1">
            <a:off x="5054209" y="3657368"/>
            <a:ext cx="112566" cy="78792"/>
          </a:xfrm>
          <a:custGeom>
            <a:avLst/>
            <a:gdLst/>
            <a:ahLst/>
            <a:cxnLst/>
            <a:rect l="0" t="0" r="0" b="0"/>
            <a:pathLst>
              <a:path w="415060" h="372046">
                <a:moveTo>
                  <a:pt x="300380" y="0"/>
                </a:moveTo>
                <a:lnTo>
                  <a:pt x="0" y="173418"/>
                </a:lnTo>
                <a:lnTo>
                  <a:pt x="114668" y="372046"/>
                </a:lnTo>
                <a:lnTo>
                  <a:pt x="415060" y="198615"/>
                </a:lnTo>
                <a:close/>
                <a:moveTo>
                  <a:pt x="300380" y="0"/>
                </a:moveTo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1" name="Freeform 6400">
            <a:extLst>
              <a:ext uri="{FF2B5EF4-FFF2-40B4-BE49-F238E27FC236}">
                <a16:creationId xmlns:a16="http://schemas.microsoft.com/office/drawing/2014/main" id="{19634884-94AA-C40A-3C09-8DAF32FD0556}"/>
              </a:ext>
            </a:extLst>
          </p:cNvPr>
          <p:cNvSpPr/>
          <p:nvPr/>
        </p:nvSpPr>
        <p:spPr>
          <a:xfrm flipV="1">
            <a:off x="5028170" y="3543320"/>
            <a:ext cx="102623" cy="59445"/>
          </a:xfrm>
          <a:custGeom>
            <a:avLst/>
            <a:gdLst/>
            <a:ahLst/>
            <a:cxnLst/>
            <a:rect l="0" t="0" r="0" b="0"/>
            <a:pathLst>
              <a:path w="378396" h="280695">
                <a:moveTo>
                  <a:pt x="342595" y="0"/>
                </a:moveTo>
                <a:lnTo>
                  <a:pt x="0" y="54152"/>
                </a:lnTo>
                <a:lnTo>
                  <a:pt x="35814" y="280695"/>
                </a:lnTo>
                <a:lnTo>
                  <a:pt x="378396" y="226542"/>
                </a:lnTo>
                <a:close/>
                <a:moveTo>
                  <a:pt x="342595" y="0"/>
                </a:moveTo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2" name="Freeform 6401">
            <a:extLst>
              <a:ext uri="{FF2B5EF4-FFF2-40B4-BE49-F238E27FC236}">
                <a16:creationId xmlns:a16="http://schemas.microsoft.com/office/drawing/2014/main" id="{4E682679-EC46-F798-4127-59B87ECC2EA5}"/>
              </a:ext>
            </a:extLst>
          </p:cNvPr>
          <p:cNvSpPr/>
          <p:nvPr/>
        </p:nvSpPr>
        <p:spPr>
          <a:xfrm flipV="1">
            <a:off x="5211555" y="3503704"/>
            <a:ext cx="94064" cy="48572"/>
          </a:xfrm>
          <a:custGeom>
            <a:avLst/>
            <a:gdLst/>
            <a:ahLst/>
            <a:cxnLst/>
            <a:rect l="0" t="0" r="0" b="0"/>
            <a:pathLst>
              <a:path w="346837" h="229350">
                <a:moveTo>
                  <a:pt x="346837" y="0"/>
                </a:moveTo>
                <a:lnTo>
                  <a:pt x="0" y="0"/>
                </a:lnTo>
                <a:lnTo>
                  <a:pt x="0" y="229350"/>
                </a:lnTo>
                <a:lnTo>
                  <a:pt x="346837" y="229350"/>
                </a:lnTo>
                <a:lnTo>
                  <a:pt x="346837" y="0"/>
                </a:lnTo>
                <a:close/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3" name="Freeform 6402">
            <a:extLst>
              <a:ext uri="{FF2B5EF4-FFF2-40B4-BE49-F238E27FC236}">
                <a16:creationId xmlns:a16="http://schemas.microsoft.com/office/drawing/2014/main" id="{EDAC7F35-D850-9D17-9DD4-7347F4E71318}"/>
              </a:ext>
            </a:extLst>
          </p:cNvPr>
          <p:cNvSpPr/>
          <p:nvPr/>
        </p:nvSpPr>
        <p:spPr>
          <a:xfrm flipV="1">
            <a:off x="5385494" y="3527992"/>
            <a:ext cx="94064" cy="48569"/>
          </a:xfrm>
          <a:custGeom>
            <a:avLst/>
            <a:gdLst/>
            <a:ahLst/>
            <a:cxnLst/>
            <a:rect l="0" t="0" r="0" b="0"/>
            <a:pathLst>
              <a:path w="346837" h="229337">
                <a:moveTo>
                  <a:pt x="346837" y="0"/>
                </a:moveTo>
                <a:lnTo>
                  <a:pt x="0" y="0"/>
                </a:lnTo>
                <a:lnTo>
                  <a:pt x="0" y="229337"/>
                </a:lnTo>
                <a:lnTo>
                  <a:pt x="346837" y="229337"/>
                </a:lnTo>
                <a:lnTo>
                  <a:pt x="346837" y="0"/>
                </a:lnTo>
                <a:close/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4" name="Freeform 6403">
            <a:extLst>
              <a:ext uri="{FF2B5EF4-FFF2-40B4-BE49-F238E27FC236}">
                <a16:creationId xmlns:a16="http://schemas.microsoft.com/office/drawing/2014/main" id="{BD41AF17-079F-4790-CF01-CEB1CD1F6903}"/>
              </a:ext>
            </a:extLst>
          </p:cNvPr>
          <p:cNvSpPr/>
          <p:nvPr/>
        </p:nvSpPr>
        <p:spPr>
          <a:xfrm flipV="1">
            <a:off x="5459547" y="3663274"/>
            <a:ext cx="94064" cy="48569"/>
          </a:xfrm>
          <a:custGeom>
            <a:avLst/>
            <a:gdLst/>
            <a:ahLst/>
            <a:cxnLst/>
            <a:rect l="0" t="0" r="0" b="0"/>
            <a:pathLst>
              <a:path w="346837" h="229337">
                <a:moveTo>
                  <a:pt x="346837" y="0"/>
                </a:moveTo>
                <a:lnTo>
                  <a:pt x="0" y="0"/>
                </a:lnTo>
                <a:lnTo>
                  <a:pt x="0" y="229337"/>
                </a:lnTo>
                <a:lnTo>
                  <a:pt x="346837" y="229337"/>
                </a:lnTo>
                <a:lnTo>
                  <a:pt x="346837" y="0"/>
                </a:lnTo>
                <a:close/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5" name="Freeform 6404">
            <a:extLst>
              <a:ext uri="{FF2B5EF4-FFF2-40B4-BE49-F238E27FC236}">
                <a16:creationId xmlns:a16="http://schemas.microsoft.com/office/drawing/2014/main" id="{B13C9E11-71CB-57A2-7874-AF46155C7510}"/>
              </a:ext>
            </a:extLst>
          </p:cNvPr>
          <p:cNvSpPr/>
          <p:nvPr/>
        </p:nvSpPr>
        <p:spPr>
          <a:xfrm flipV="1">
            <a:off x="5376022" y="3798551"/>
            <a:ext cx="94064" cy="48574"/>
          </a:xfrm>
          <a:custGeom>
            <a:avLst/>
            <a:gdLst/>
            <a:ahLst/>
            <a:cxnLst/>
            <a:rect l="0" t="0" r="0" b="0"/>
            <a:pathLst>
              <a:path w="346837" h="229362">
                <a:moveTo>
                  <a:pt x="346837" y="0"/>
                </a:moveTo>
                <a:lnTo>
                  <a:pt x="0" y="0"/>
                </a:lnTo>
                <a:lnTo>
                  <a:pt x="0" y="229362"/>
                </a:lnTo>
                <a:lnTo>
                  <a:pt x="346837" y="229362"/>
                </a:lnTo>
                <a:lnTo>
                  <a:pt x="346837" y="0"/>
                </a:lnTo>
                <a:close/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6" name="Freeform 6405">
            <a:extLst>
              <a:ext uri="{FF2B5EF4-FFF2-40B4-BE49-F238E27FC236}">
                <a16:creationId xmlns:a16="http://schemas.microsoft.com/office/drawing/2014/main" id="{9AD8D01F-2599-232B-1663-BADB9D7C174C}"/>
              </a:ext>
            </a:extLst>
          </p:cNvPr>
          <p:cNvSpPr/>
          <p:nvPr/>
        </p:nvSpPr>
        <p:spPr>
          <a:xfrm flipV="1">
            <a:off x="5192887" y="3798552"/>
            <a:ext cx="112563" cy="78792"/>
          </a:xfrm>
          <a:custGeom>
            <a:avLst/>
            <a:gdLst/>
            <a:ahLst/>
            <a:cxnLst/>
            <a:rect l="0" t="0" r="0" b="0"/>
            <a:pathLst>
              <a:path w="415048" h="372046">
                <a:moveTo>
                  <a:pt x="300380" y="0"/>
                </a:moveTo>
                <a:lnTo>
                  <a:pt x="0" y="173418"/>
                </a:lnTo>
                <a:lnTo>
                  <a:pt x="114668" y="372046"/>
                </a:lnTo>
                <a:lnTo>
                  <a:pt x="415048" y="198602"/>
                </a:lnTo>
                <a:close/>
                <a:moveTo>
                  <a:pt x="300380" y="0"/>
                </a:moveTo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7" name="Freeform 6406">
            <a:extLst>
              <a:ext uri="{FF2B5EF4-FFF2-40B4-BE49-F238E27FC236}">
                <a16:creationId xmlns:a16="http://schemas.microsoft.com/office/drawing/2014/main" id="{CB81AEEC-1F7A-E014-7C55-5B0F7F02457B}"/>
              </a:ext>
            </a:extLst>
          </p:cNvPr>
          <p:cNvSpPr/>
          <p:nvPr/>
        </p:nvSpPr>
        <p:spPr>
          <a:xfrm flipV="1">
            <a:off x="5234013" y="3632820"/>
            <a:ext cx="112009" cy="76479"/>
          </a:xfrm>
          <a:custGeom>
            <a:avLst/>
            <a:gdLst/>
            <a:ahLst/>
            <a:cxnLst/>
            <a:rect l="0" t="0" r="0" b="0"/>
            <a:pathLst>
              <a:path w="413004" h="361123">
                <a:moveTo>
                  <a:pt x="413004" y="156425"/>
                </a:moveTo>
                <a:lnTo>
                  <a:pt x="103429" y="0"/>
                </a:lnTo>
                <a:lnTo>
                  <a:pt x="0" y="204697"/>
                </a:lnTo>
                <a:lnTo>
                  <a:pt x="309576" y="361123"/>
                </a:lnTo>
                <a:close/>
                <a:moveTo>
                  <a:pt x="413004" y="156425"/>
                </a:moveTo>
              </a:path>
            </a:pathLst>
          </a:custGeom>
          <a:solidFill>
            <a:srgbClr val="EF4E37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518" name="Picture 6407">
            <a:extLst>
              <a:ext uri="{FF2B5EF4-FFF2-40B4-BE49-F238E27FC236}">
                <a16:creationId xmlns:a16="http://schemas.microsoft.com/office/drawing/2014/main" id="{E558C686-2C59-7049-D402-2741EAD78FF6}"/>
              </a:ext>
            </a:extLst>
          </p:cNvPr>
          <p:cNvPicPr>
            <a:picLocks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555" y="3635812"/>
            <a:ext cx="125757" cy="103772"/>
          </a:xfrm>
          <a:prstGeom prst="rect">
            <a:avLst/>
          </a:prstGeom>
          <a:noFill/>
        </p:spPr>
      </p:pic>
      <p:sp>
        <p:nvSpPr>
          <p:cNvPr id="519" name="Freeform 6408">
            <a:extLst>
              <a:ext uri="{FF2B5EF4-FFF2-40B4-BE49-F238E27FC236}">
                <a16:creationId xmlns:a16="http://schemas.microsoft.com/office/drawing/2014/main" id="{2BAF291D-0397-7477-05C8-D233830388AA}"/>
              </a:ext>
            </a:extLst>
          </p:cNvPr>
          <p:cNvSpPr/>
          <p:nvPr/>
        </p:nvSpPr>
        <p:spPr>
          <a:xfrm flipV="1">
            <a:off x="5401006" y="3303087"/>
            <a:ext cx="3005512" cy="465755"/>
          </a:xfrm>
          <a:custGeom>
            <a:avLst/>
            <a:gdLst>
              <a:gd name="connsiteX0" fmla="*/ 0 w 4268507"/>
              <a:gd name="connsiteY0" fmla="*/ 1001394 h 2100756"/>
              <a:gd name="connsiteX1" fmla="*/ 4064990 w 4268507"/>
              <a:gd name="connsiteY1" fmla="*/ 2100756 h 2100756"/>
              <a:gd name="connsiteX2" fmla="*/ 4268507 w 4268507"/>
              <a:gd name="connsiteY2" fmla="*/ 0 h 2100756"/>
              <a:gd name="connsiteX3" fmla="*/ 0 w 4268507"/>
              <a:gd name="connsiteY3" fmla="*/ 1001394 h 2100756"/>
              <a:gd name="connsiteX4" fmla="*/ 0 w 4268507"/>
              <a:gd name="connsiteY4" fmla="*/ 1001394 h 2100756"/>
              <a:gd name="connsiteX0" fmla="*/ 0 w 4268507"/>
              <a:gd name="connsiteY0" fmla="*/ 1001394 h 2057326"/>
              <a:gd name="connsiteX1" fmla="*/ 4134810 w 4268507"/>
              <a:gd name="connsiteY1" fmla="*/ 2057326 h 2057326"/>
              <a:gd name="connsiteX2" fmla="*/ 4268507 w 4268507"/>
              <a:gd name="connsiteY2" fmla="*/ 0 h 2057326"/>
              <a:gd name="connsiteX3" fmla="*/ 0 w 4268507"/>
              <a:gd name="connsiteY3" fmla="*/ 1001394 h 2057326"/>
              <a:gd name="connsiteX4" fmla="*/ 0 w 4268507"/>
              <a:gd name="connsiteY4" fmla="*/ 1001394 h 2057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8507" h="2057326">
                <a:moveTo>
                  <a:pt x="0" y="1001394"/>
                </a:moveTo>
                <a:lnTo>
                  <a:pt x="4134810" y="2057326"/>
                </a:lnTo>
                <a:cubicBezTo>
                  <a:pt x="4142138" y="1299166"/>
                  <a:pt x="4261179" y="758160"/>
                  <a:pt x="4268507" y="0"/>
                </a:cubicBezTo>
                <a:cubicBezTo>
                  <a:pt x="2906182" y="391706"/>
                  <a:pt x="1362325" y="609688"/>
                  <a:pt x="0" y="1001394"/>
                </a:cubicBezTo>
                <a:close/>
                <a:moveTo>
                  <a:pt x="0" y="1001394"/>
                </a:moveTo>
              </a:path>
            </a:pathLst>
          </a:custGeom>
          <a:solidFill>
            <a:srgbClr val="F3C7DD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20" name="Freeform 6409">
            <a:extLst>
              <a:ext uri="{FF2B5EF4-FFF2-40B4-BE49-F238E27FC236}">
                <a16:creationId xmlns:a16="http://schemas.microsoft.com/office/drawing/2014/main" id="{AACD1D7C-A683-722B-5F69-BE9C45720BD1}"/>
              </a:ext>
            </a:extLst>
          </p:cNvPr>
          <p:cNvSpPr/>
          <p:nvPr/>
        </p:nvSpPr>
        <p:spPr>
          <a:xfrm flipV="1">
            <a:off x="5510278" y="3683533"/>
            <a:ext cx="6750" cy="2737"/>
          </a:xfrm>
          <a:custGeom>
            <a:avLst/>
            <a:gdLst/>
            <a:ahLst/>
            <a:cxnLst/>
            <a:rect l="0" t="0" r="0" b="0"/>
            <a:pathLst>
              <a:path w="24892" h="12927">
                <a:moveTo>
                  <a:pt x="24892" y="6095"/>
                </a:moveTo>
                <a:lnTo>
                  <a:pt x="23622" y="6463"/>
                </a:lnTo>
                <a:lnTo>
                  <a:pt x="24892" y="6806"/>
                </a:lnTo>
                <a:lnTo>
                  <a:pt x="23242" y="12927"/>
                </a:lnTo>
                <a:lnTo>
                  <a:pt x="10986" y="9625"/>
                </a:lnTo>
                <a:lnTo>
                  <a:pt x="0" y="6653"/>
                </a:lnTo>
                <a:lnTo>
                  <a:pt x="23140" y="0"/>
                </a:lnTo>
                <a:close/>
                <a:moveTo>
                  <a:pt x="24892" y="6095"/>
                </a:moveTo>
              </a:path>
            </a:pathLst>
          </a:custGeom>
          <a:solidFill>
            <a:srgbClr val="EE3B8F">
              <a:alpha val="100000"/>
            </a:srgbClr>
          </a:solidFill>
          <a:ln w="2689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523" name="Picture 6412">
            <a:extLst>
              <a:ext uri="{FF2B5EF4-FFF2-40B4-BE49-F238E27FC236}">
                <a16:creationId xmlns:a16="http://schemas.microsoft.com/office/drawing/2014/main" id="{9506915E-A33D-F9D8-1F24-61DB88BA80D9}"/>
              </a:ext>
            </a:extLst>
          </p:cNvPr>
          <p:cNvPicPr>
            <a:picLocks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110812">
            <a:off x="6678031" y="3281624"/>
            <a:ext cx="45719" cy="540954"/>
          </a:xfrm>
          <a:prstGeom prst="rect">
            <a:avLst/>
          </a:prstGeom>
          <a:noFill/>
        </p:spPr>
      </p:pic>
      <p:pic>
        <p:nvPicPr>
          <p:cNvPr id="563" name="Picture 6452">
            <a:extLst>
              <a:ext uri="{FF2B5EF4-FFF2-40B4-BE49-F238E27FC236}">
                <a16:creationId xmlns:a16="http://schemas.microsoft.com/office/drawing/2014/main" id="{2312B3B2-3DBE-67D2-4C39-7DE9B3B7CB07}"/>
              </a:ext>
            </a:extLst>
          </p:cNvPr>
          <p:cNvPicPr>
            <a:picLocks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6110812">
            <a:off x="6550547" y="3431564"/>
            <a:ext cx="134203" cy="388401"/>
          </a:xfrm>
          <a:prstGeom prst="rect">
            <a:avLst/>
          </a:prstGeom>
          <a:noFill/>
        </p:spPr>
      </p:pic>
      <p:sp>
        <p:nvSpPr>
          <p:cNvPr id="585" name="Freeform 6479">
            <a:extLst>
              <a:ext uri="{FF2B5EF4-FFF2-40B4-BE49-F238E27FC236}">
                <a16:creationId xmlns:a16="http://schemas.microsoft.com/office/drawing/2014/main" id="{35C49702-F7CD-0006-8849-5585556990CF}"/>
              </a:ext>
            </a:extLst>
          </p:cNvPr>
          <p:cNvSpPr/>
          <p:nvPr/>
        </p:nvSpPr>
        <p:spPr>
          <a:xfrm>
            <a:off x="3018852" y="3298952"/>
            <a:ext cx="721502" cy="280264"/>
          </a:xfrm>
          <a:custGeom>
            <a:avLst/>
            <a:gdLst/>
            <a:ahLst/>
            <a:cxnLst/>
            <a:rect l="0" t="0" r="0" b="0"/>
            <a:pathLst>
              <a:path w="259740" h="290309">
                <a:moveTo>
                  <a:pt x="0" y="0"/>
                </a:moveTo>
                <a:lnTo>
                  <a:pt x="259740" y="290309"/>
                </a:lnTo>
              </a:path>
            </a:pathLst>
          </a:custGeom>
          <a:noFill/>
          <a:ln w="12700" cap="flat" cmpd="sng">
            <a:solidFill>
              <a:srgbClr val="3735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86" name="Freeform 6480">
            <a:extLst>
              <a:ext uri="{FF2B5EF4-FFF2-40B4-BE49-F238E27FC236}">
                <a16:creationId xmlns:a16="http://schemas.microsoft.com/office/drawing/2014/main" id="{53629473-01D4-7056-558A-2637FE9158AA}"/>
              </a:ext>
            </a:extLst>
          </p:cNvPr>
          <p:cNvSpPr/>
          <p:nvPr/>
        </p:nvSpPr>
        <p:spPr>
          <a:xfrm rot="19948937">
            <a:off x="3725023" y="3547930"/>
            <a:ext cx="83527" cy="87972"/>
          </a:xfrm>
          <a:custGeom>
            <a:avLst/>
            <a:gdLst/>
            <a:ahLst/>
            <a:cxnLst/>
            <a:rect l="0" t="0" r="0" b="0"/>
            <a:pathLst>
              <a:path w="83527" h="87972">
                <a:moveTo>
                  <a:pt x="83527" y="87972"/>
                </a:moveTo>
                <a:lnTo>
                  <a:pt x="48298" y="0"/>
                </a:lnTo>
                <a:lnTo>
                  <a:pt x="37274" y="36271"/>
                </a:lnTo>
                <a:lnTo>
                  <a:pt x="0" y="43218"/>
                </a:lnTo>
                <a:close/>
                <a:moveTo>
                  <a:pt x="83527" y="87972"/>
                </a:moveTo>
              </a:path>
            </a:pathLst>
          </a:custGeom>
          <a:solidFill>
            <a:srgbClr val="37353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87" name="Freeform 6481">
            <a:extLst>
              <a:ext uri="{FF2B5EF4-FFF2-40B4-BE49-F238E27FC236}">
                <a16:creationId xmlns:a16="http://schemas.microsoft.com/office/drawing/2014/main" id="{6AA9A764-ED11-F329-C6B1-DCE028958585}"/>
              </a:ext>
            </a:extLst>
          </p:cNvPr>
          <p:cNvSpPr/>
          <p:nvPr/>
        </p:nvSpPr>
        <p:spPr>
          <a:xfrm rot="5400000">
            <a:off x="5425716" y="2967425"/>
            <a:ext cx="582520" cy="641063"/>
          </a:xfrm>
          <a:custGeom>
            <a:avLst/>
            <a:gdLst/>
            <a:ahLst/>
            <a:cxnLst/>
            <a:rect l="0" t="0" r="0" b="0"/>
            <a:pathLst>
              <a:path w="306679" h="224548">
                <a:moveTo>
                  <a:pt x="0" y="0"/>
                </a:moveTo>
                <a:lnTo>
                  <a:pt x="306679" y="224548"/>
                </a:lnTo>
              </a:path>
            </a:pathLst>
          </a:custGeom>
          <a:noFill/>
          <a:ln w="12700" cap="flat" cmpd="sng">
            <a:solidFill>
              <a:srgbClr val="373535">
                <a:alpha val="100000"/>
              </a:srgbClr>
            </a:solidFill>
            <a:miter lim="508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88" name="Freeform 6482">
            <a:extLst>
              <a:ext uri="{FF2B5EF4-FFF2-40B4-BE49-F238E27FC236}">
                <a16:creationId xmlns:a16="http://schemas.microsoft.com/office/drawing/2014/main" id="{9C4B40E8-6652-1664-3D90-2B338C32B62C}"/>
              </a:ext>
            </a:extLst>
          </p:cNvPr>
          <p:cNvSpPr/>
          <p:nvPr/>
        </p:nvSpPr>
        <p:spPr>
          <a:xfrm rot="6103642">
            <a:off x="5459969" y="3446897"/>
            <a:ext cx="90995" cy="78765"/>
          </a:xfrm>
          <a:custGeom>
            <a:avLst/>
            <a:gdLst/>
            <a:ahLst/>
            <a:cxnLst/>
            <a:rect l="0" t="0" r="0" b="0"/>
            <a:pathLst>
              <a:path w="90995" h="78765">
                <a:moveTo>
                  <a:pt x="90995" y="78765"/>
                </a:moveTo>
                <a:lnTo>
                  <a:pt x="38290" y="0"/>
                </a:lnTo>
                <a:lnTo>
                  <a:pt x="35027" y="37783"/>
                </a:lnTo>
                <a:lnTo>
                  <a:pt x="0" y="52299"/>
                </a:lnTo>
                <a:close/>
                <a:moveTo>
                  <a:pt x="90995" y="78765"/>
                </a:moveTo>
              </a:path>
            </a:pathLst>
          </a:custGeom>
          <a:solidFill>
            <a:srgbClr val="373535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91" name="Rectangle 6691">
            <a:extLst>
              <a:ext uri="{FF2B5EF4-FFF2-40B4-BE49-F238E27FC236}">
                <a16:creationId xmlns:a16="http://schemas.microsoft.com/office/drawing/2014/main" id="{1D93884C-4301-79E4-7ECD-D32309430D0B}"/>
              </a:ext>
            </a:extLst>
          </p:cNvPr>
          <p:cNvSpPr/>
          <p:nvPr/>
        </p:nvSpPr>
        <p:spPr>
          <a:xfrm>
            <a:off x="707580" y="2898263"/>
            <a:ext cx="223323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Gaz de dioxygène </a:t>
            </a:r>
          </a:p>
        </p:txBody>
      </p:sp>
      <p:sp>
        <p:nvSpPr>
          <p:cNvPr id="592" name="Rectangle 6693">
            <a:extLst>
              <a:ext uri="{FF2B5EF4-FFF2-40B4-BE49-F238E27FC236}">
                <a16:creationId xmlns:a16="http://schemas.microsoft.com/office/drawing/2014/main" id="{53EA93E8-EE6A-0C04-4579-77E892F17322}"/>
              </a:ext>
            </a:extLst>
          </p:cNvPr>
          <p:cNvSpPr/>
          <p:nvPr/>
        </p:nvSpPr>
        <p:spPr>
          <a:xfrm>
            <a:off x="8099332" y="4114891"/>
            <a:ext cx="312581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fr-FR" sz="2400" b="1" i="0" spc="0" baseline="0" noProof="0" dirty="0">
                <a:solidFill>
                  <a:srgbClr val="0070C0"/>
                </a:solidFill>
                <a:latin typeface="Calibri"/>
              </a:rPr>
              <a:t>Molécule</a:t>
            </a: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 de dioxygène</a:t>
            </a:r>
          </a:p>
        </p:txBody>
      </p:sp>
      <p:sp>
        <p:nvSpPr>
          <p:cNvPr id="593" name="Rectangle 6694">
            <a:extLst>
              <a:ext uri="{FF2B5EF4-FFF2-40B4-BE49-F238E27FC236}">
                <a16:creationId xmlns:a16="http://schemas.microsoft.com/office/drawing/2014/main" id="{8D2D64AD-5108-8A89-6AD4-4BE8D0B4C6C4}"/>
              </a:ext>
            </a:extLst>
          </p:cNvPr>
          <p:cNvSpPr/>
          <p:nvPr/>
        </p:nvSpPr>
        <p:spPr>
          <a:xfrm>
            <a:off x="5836011" y="2714515"/>
            <a:ext cx="153049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Particule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F64DCD8-6247-A783-52AE-6240D5011F56}"/>
              </a:ext>
            </a:extLst>
          </p:cNvPr>
          <p:cNvGrpSpPr/>
          <p:nvPr/>
        </p:nvGrpSpPr>
        <p:grpSpPr>
          <a:xfrm>
            <a:off x="8690471" y="3307633"/>
            <a:ext cx="520731" cy="355832"/>
            <a:chOff x="8677737" y="3248784"/>
            <a:chExt cx="520731" cy="355832"/>
          </a:xfrm>
        </p:grpSpPr>
        <p:sp>
          <p:nvSpPr>
            <p:cNvPr id="594" name="Freeform 6532">
              <a:extLst>
                <a:ext uri="{FF2B5EF4-FFF2-40B4-BE49-F238E27FC236}">
                  <a16:creationId xmlns:a16="http://schemas.microsoft.com/office/drawing/2014/main" id="{E6A25F7E-8EAB-E89E-7D84-850B8E65AD41}"/>
                </a:ext>
              </a:extLst>
            </p:cNvPr>
            <p:cNvSpPr/>
            <p:nvPr/>
          </p:nvSpPr>
          <p:spPr>
            <a:xfrm rot="10800000">
              <a:off x="8677737" y="3248784"/>
              <a:ext cx="303758" cy="303758"/>
            </a:xfrm>
            <a:custGeom>
              <a:avLst/>
              <a:gdLst/>
              <a:ahLst/>
              <a:cxnLst/>
              <a:rect l="0" t="0" r="0" b="0"/>
              <a:pathLst>
                <a:path w="303758" h="303758">
                  <a:moveTo>
                    <a:pt x="151879" y="303758"/>
                  </a:moveTo>
                  <a:cubicBezTo>
                    <a:pt x="235762" y="303758"/>
                    <a:pt x="303758" y="235763"/>
                    <a:pt x="303758" y="151879"/>
                  </a:cubicBezTo>
                  <a:cubicBezTo>
                    <a:pt x="303758" y="67996"/>
                    <a:pt x="235762" y="0"/>
                    <a:pt x="151879" y="0"/>
                  </a:cubicBezTo>
                  <a:cubicBezTo>
                    <a:pt x="67996" y="0"/>
                    <a:pt x="0" y="67996"/>
                    <a:pt x="0" y="151879"/>
                  </a:cubicBezTo>
                  <a:cubicBezTo>
                    <a:pt x="0" y="235763"/>
                    <a:pt x="67996" y="303758"/>
                    <a:pt x="151879" y="303758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  <p:sp>
          <p:nvSpPr>
            <p:cNvPr id="595" name="Freeform 6533">
              <a:extLst>
                <a:ext uri="{FF2B5EF4-FFF2-40B4-BE49-F238E27FC236}">
                  <a16:creationId xmlns:a16="http://schemas.microsoft.com/office/drawing/2014/main" id="{836DAB56-F096-A0ED-25E8-69C9815BE047}"/>
                </a:ext>
              </a:extLst>
            </p:cNvPr>
            <p:cNvSpPr/>
            <p:nvPr/>
          </p:nvSpPr>
          <p:spPr>
            <a:xfrm rot="10800000">
              <a:off x="8894710" y="3300858"/>
              <a:ext cx="303758" cy="303758"/>
            </a:xfrm>
            <a:custGeom>
              <a:avLst/>
              <a:gdLst/>
              <a:ahLst/>
              <a:cxnLst/>
              <a:rect l="0" t="0" r="0" b="0"/>
              <a:pathLst>
                <a:path w="303758" h="303758">
                  <a:moveTo>
                    <a:pt x="151879" y="303758"/>
                  </a:moveTo>
                  <a:cubicBezTo>
                    <a:pt x="235762" y="303758"/>
                    <a:pt x="303758" y="235763"/>
                    <a:pt x="303758" y="151879"/>
                  </a:cubicBezTo>
                  <a:cubicBezTo>
                    <a:pt x="303758" y="67996"/>
                    <a:pt x="235762" y="0"/>
                    <a:pt x="151879" y="0"/>
                  </a:cubicBezTo>
                  <a:cubicBezTo>
                    <a:pt x="67996" y="0"/>
                    <a:pt x="0" y="67996"/>
                    <a:pt x="0" y="151879"/>
                  </a:cubicBezTo>
                  <a:cubicBezTo>
                    <a:pt x="0" y="235763"/>
                    <a:pt x="67996" y="303758"/>
                    <a:pt x="151879" y="303758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 noProof="0" dirty="0"/>
            </a:p>
          </p:txBody>
        </p:sp>
      </p:grpSp>
      <p:sp>
        <p:nvSpPr>
          <p:cNvPr id="7" name="Ellipse 6">
            <a:extLst>
              <a:ext uri="{FF2B5EF4-FFF2-40B4-BE49-F238E27FC236}">
                <a16:creationId xmlns:a16="http://schemas.microsoft.com/office/drawing/2014/main" id="{2EBC582C-7ACE-5C97-C1F8-8289B4450E39}"/>
              </a:ext>
            </a:extLst>
          </p:cNvPr>
          <p:cNvSpPr/>
          <p:nvPr/>
        </p:nvSpPr>
        <p:spPr>
          <a:xfrm>
            <a:off x="3932904" y="3623578"/>
            <a:ext cx="127820" cy="122714"/>
          </a:xfrm>
          <a:prstGeom prst="ellipse">
            <a:avLst/>
          </a:prstGeom>
          <a:noFill/>
          <a:ln w="38100">
            <a:solidFill>
              <a:srgbClr val="DC94D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1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78DF5-3086-8064-D3CA-0368C4D14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BF1A6E9-EC80-FBA7-4116-9333CD28F8B0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On peut se poser la question: de quoi est composée une molécule?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F1E25BB-046C-A0FF-44D8-C8C07AE058E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C2478A5-DBBD-5607-4FF3-E0C336746D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255DC34-AB13-2A78-B6CB-636BB12526F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302858D-B7F3-F434-0581-E5312335D176}"/>
              </a:ext>
            </a:extLst>
          </p:cNvPr>
          <p:cNvSpPr txBox="1"/>
          <p:nvPr/>
        </p:nvSpPr>
        <p:spPr>
          <a:xfrm>
            <a:off x="765809" y="1814970"/>
            <a:ext cx="10271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rgbClr val="231F20"/>
                </a:solidFill>
              </a:rPr>
              <a:t>Une</a:t>
            </a:r>
            <a:r>
              <a:rPr lang="fr-FR" sz="2400" spc="13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molécule</a:t>
            </a:r>
            <a:r>
              <a:rPr lang="fr-FR" sz="2400" spc="13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est</a:t>
            </a:r>
            <a:r>
              <a:rPr lang="fr-FR" sz="2400" spc="13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constituée</a:t>
            </a:r>
            <a:r>
              <a:rPr lang="fr-FR" sz="2400" spc="13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de</a:t>
            </a:r>
            <a:r>
              <a:rPr lang="fr-FR" sz="2400" spc="13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deux</a:t>
            </a:r>
            <a:r>
              <a:rPr lang="fr-FR" sz="2400" spc="13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atomes</a:t>
            </a:r>
            <a:r>
              <a:rPr lang="fr-FR" sz="2400" spc="13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FF0000"/>
                </a:solidFill>
              </a:rPr>
              <a:t>ou</a:t>
            </a:r>
            <a:r>
              <a:rPr lang="fr-FR" sz="2400" spc="138" noProof="0" dirty="0">
                <a:solidFill>
                  <a:srgbClr val="FF0000"/>
                </a:solidFill>
              </a:rPr>
              <a:t> </a:t>
            </a:r>
            <a:r>
              <a:rPr lang="fr-FR" sz="2400" noProof="0" dirty="0">
                <a:solidFill>
                  <a:srgbClr val="FF0000"/>
                </a:solidFill>
              </a:rPr>
              <a:t>plus</a:t>
            </a:r>
            <a:r>
              <a:rPr lang="fr-FR" sz="2400" spc="138" noProof="0" dirty="0">
                <a:solidFill>
                  <a:srgbClr val="FF000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liés</a:t>
            </a:r>
            <a:r>
              <a:rPr lang="fr-FR" sz="2400" spc="138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entre</a:t>
            </a:r>
            <a:r>
              <a:rPr lang="fr-FR" sz="2400" spc="137" noProof="0" dirty="0">
                <a:solidFill>
                  <a:srgbClr val="231F20"/>
                </a:solidFill>
              </a:rPr>
              <a:t> </a:t>
            </a:r>
            <a:r>
              <a:rPr lang="fr-FR" sz="2400" noProof="0" dirty="0">
                <a:solidFill>
                  <a:srgbClr val="231F20"/>
                </a:solidFill>
              </a:rPr>
              <a:t>eux.</a:t>
            </a:r>
            <a:endParaRPr lang="fr-FR" sz="2400" noProof="0" dirty="0"/>
          </a:p>
        </p:txBody>
      </p:sp>
      <p:pic>
        <p:nvPicPr>
          <p:cNvPr id="442" name="Picture 6331">
            <a:extLst>
              <a:ext uri="{FF2B5EF4-FFF2-40B4-BE49-F238E27FC236}">
                <a16:creationId xmlns:a16="http://schemas.microsoft.com/office/drawing/2014/main" id="{101267E6-A8CF-4DD1-B6AE-BF784BBB6C5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1880" y="2032341"/>
            <a:ext cx="275967" cy="163372"/>
          </a:xfrm>
          <a:prstGeom prst="rect">
            <a:avLst/>
          </a:prstGeom>
          <a:noFill/>
        </p:spPr>
      </p:pic>
      <p:sp>
        <p:nvSpPr>
          <p:cNvPr id="5" name="Freeform 6532">
            <a:extLst>
              <a:ext uri="{FF2B5EF4-FFF2-40B4-BE49-F238E27FC236}">
                <a16:creationId xmlns:a16="http://schemas.microsoft.com/office/drawing/2014/main" id="{24D08332-88F0-00A3-DDE5-346597A33466}"/>
              </a:ext>
            </a:extLst>
          </p:cNvPr>
          <p:cNvSpPr/>
          <p:nvPr/>
        </p:nvSpPr>
        <p:spPr>
          <a:xfrm flipH="1">
            <a:off x="4818887" y="3643361"/>
            <a:ext cx="538959" cy="586929"/>
          </a:xfrm>
          <a:custGeom>
            <a:avLst/>
            <a:gdLst/>
            <a:ahLst/>
            <a:cxnLst/>
            <a:rect l="0" t="0" r="0" b="0"/>
            <a:pathLst>
              <a:path w="303758" h="303758">
                <a:moveTo>
                  <a:pt x="151879" y="303758"/>
                </a:moveTo>
                <a:cubicBezTo>
                  <a:pt x="235762" y="303758"/>
                  <a:pt x="303758" y="235763"/>
                  <a:pt x="303758" y="151879"/>
                </a:cubicBezTo>
                <a:cubicBezTo>
                  <a:pt x="303758" y="67996"/>
                  <a:pt x="235762" y="0"/>
                  <a:pt x="151879" y="0"/>
                </a:cubicBezTo>
                <a:cubicBezTo>
                  <a:pt x="67996" y="0"/>
                  <a:pt x="0" y="67996"/>
                  <a:pt x="0" y="151879"/>
                </a:cubicBezTo>
                <a:cubicBezTo>
                  <a:pt x="0" y="235763"/>
                  <a:pt x="67996" y="303758"/>
                  <a:pt x="151879" y="303758"/>
                </a:cubicBezTo>
              </a:path>
            </a:pathLst>
          </a:custGeom>
          <a:solidFill>
            <a:srgbClr val="EE3338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0CEB422-A396-BD62-F6AB-DA0E3452933A}"/>
              </a:ext>
            </a:extLst>
          </p:cNvPr>
          <p:cNvSpPr txBox="1"/>
          <p:nvPr/>
        </p:nvSpPr>
        <p:spPr>
          <a:xfrm>
            <a:off x="4123181" y="4594827"/>
            <a:ext cx="3557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rgbClr val="0070C0"/>
                </a:solidFill>
              </a:rPr>
              <a:t>Molécule</a:t>
            </a:r>
            <a:r>
              <a:rPr lang="fr-FR" sz="2400" noProof="0" dirty="0"/>
              <a:t> de dioxygène</a:t>
            </a:r>
          </a:p>
        </p:txBody>
      </p:sp>
      <p:sp>
        <p:nvSpPr>
          <p:cNvPr id="33" name="Freeform 6532">
            <a:extLst>
              <a:ext uri="{FF2B5EF4-FFF2-40B4-BE49-F238E27FC236}">
                <a16:creationId xmlns:a16="http://schemas.microsoft.com/office/drawing/2014/main" id="{CD33C5F8-652B-7225-43D9-C2D911433A1D}"/>
              </a:ext>
            </a:extLst>
          </p:cNvPr>
          <p:cNvSpPr/>
          <p:nvPr/>
        </p:nvSpPr>
        <p:spPr>
          <a:xfrm flipH="1">
            <a:off x="5274189" y="3643361"/>
            <a:ext cx="538959" cy="586929"/>
          </a:xfrm>
          <a:custGeom>
            <a:avLst/>
            <a:gdLst/>
            <a:ahLst/>
            <a:cxnLst/>
            <a:rect l="0" t="0" r="0" b="0"/>
            <a:pathLst>
              <a:path w="303758" h="303758">
                <a:moveTo>
                  <a:pt x="151879" y="303758"/>
                </a:moveTo>
                <a:cubicBezTo>
                  <a:pt x="235762" y="303758"/>
                  <a:pt x="303758" y="235763"/>
                  <a:pt x="303758" y="151879"/>
                </a:cubicBezTo>
                <a:cubicBezTo>
                  <a:pt x="303758" y="67996"/>
                  <a:pt x="235762" y="0"/>
                  <a:pt x="151879" y="0"/>
                </a:cubicBezTo>
                <a:cubicBezTo>
                  <a:pt x="67996" y="0"/>
                  <a:pt x="0" y="67996"/>
                  <a:pt x="0" y="151879"/>
                </a:cubicBezTo>
                <a:cubicBezTo>
                  <a:pt x="0" y="235763"/>
                  <a:pt x="67996" y="303758"/>
                  <a:pt x="151879" y="303758"/>
                </a:cubicBezTo>
              </a:path>
            </a:pathLst>
          </a:custGeom>
          <a:solidFill>
            <a:srgbClr val="EE3338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50DD56A8-0350-4398-B80A-5398A58E479A}"/>
              </a:ext>
            </a:extLst>
          </p:cNvPr>
          <p:cNvCxnSpPr/>
          <p:nvPr/>
        </p:nvCxnSpPr>
        <p:spPr>
          <a:xfrm>
            <a:off x="4059936" y="3529584"/>
            <a:ext cx="822960" cy="2651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id="{DFBE07C4-1DD2-32AD-9A60-530651B8CC05}"/>
              </a:ext>
            </a:extLst>
          </p:cNvPr>
          <p:cNvSpPr txBox="1"/>
          <p:nvPr/>
        </p:nvSpPr>
        <p:spPr>
          <a:xfrm>
            <a:off x="1800830" y="3231291"/>
            <a:ext cx="3557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70C0"/>
                </a:solidFill>
              </a:rPr>
              <a:t>atome</a:t>
            </a:r>
            <a:r>
              <a:rPr lang="fr-FR" sz="2400" noProof="0" dirty="0"/>
              <a:t> d’oxygène</a:t>
            </a:r>
          </a:p>
        </p:txBody>
      </p:sp>
      <p:sp>
        <p:nvSpPr>
          <p:cNvPr id="38" name="Accolade ouvrante 37">
            <a:extLst>
              <a:ext uri="{FF2B5EF4-FFF2-40B4-BE49-F238E27FC236}">
                <a16:creationId xmlns:a16="http://schemas.microsoft.com/office/drawing/2014/main" id="{4DD1651A-D191-C599-62AC-ED689C46F7FF}"/>
              </a:ext>
            </a:extLst>
          </p:cNvPr>
          <p:cNvSpPr/>
          <p:nvPr/>
        </p:nvSpPr>
        <p:spPr>
          <a:xfrm rot="16200000">
            <a:off x="4979686" y="3684969"/>
            <a:ext cx="612647" cy="1502998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67628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3D46E-BFAF-8DEB-21C5-1132CE870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97C965A-7917-7330-0C30-581714DFF40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Les atomes sont modélisés par des boules de volumes et de couleurs différents.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89FE07D-C59A-A577-F077-292FC103405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B076D5C-A485-D71D-D074-B22EE1129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878268E3-E93B-D280-C95C-4BAC1A4DB6B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Il faut préciser que ce ne sont que des modèles servant à simplifier la réalité. En réalité, les atomes n’ont pas de couleur.</a:t>
            </a:r>
          </a:p>
        </p:txBody>
      </p:sp>
      <p:pic>
        <p:nvPicPr>
          <p:cNvPr id="442" name="Picture 6331">
            <a:extLst>
              <a:ext uri="{FF2B5EF4-FFF2-40B4-BE49-F238E27FC236}">
                <a16:creationId xmlns:a16="http://schemas.microsoft.com/office/drawing/2014/main" id="{AE5AE86D-D744-AA5E-44C1-8819F4680157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81880" y="2032341"/>
            <a:ext cx="275967" cy="163372"/>
          </a:xfrm>
          <a:prstGeom prst="rect">
            <a:avLst/>
          </a:prstGeom>
          <a:noFill/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EF4C6BE2-0A7A-B916-95AA-D8D4B778F295}"/>
              </a:ext>
            </a:extLst>
          </p:cNvPr>
          <p:cNvSpPr txBox="1"/>
          <p:nvPr/>
        </p:nvSpPr>
        <p:spPr>
          <a:xfrm>
            <a:off x="1037448" y="2114027"/>
            <a:ext cx="10271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noProof="0" dirty="0">
                <a:solidFill>
                  <a:srgbClr val="231F20"/>
                </a:solidFill>
              </a:rPr>
              <a:t>Les atomes sont modélisés par des boules de volumes et de couleurs différents.</a:t>
            </a:r>
          </a:p>
        </p:txBody>
      </p:sp>
      <p:pic>
        <p:nvPicPr>
          <p:cNvPr id="19" name="Picture 6485">
            <a:extLst>
              <a:ext uri="{FF2B5EF4-FFF2-40B4-BE49-F238E27FC236}">
                <a16:creationId xmlns:a16="http://schemas.microsoft.com/office/drawing/2014/main" id="{96DCB7F3-9972-C733-C243-9BF74DD159F2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4360" y="3429000"/>
            <a:ext cx="11175998" cy="431950"/>
          </a:xfrm>
          <a:prstGeom prst="rect">
            <a:avLst/>
          </a:prstGeom>
          <a:noFill/>
        </p:spPr>
      </p:pic>
      <p:sp>
        <p:nvSpPr>
          <p:cNvPr id="20" name="Freeform 6486">
            <a:extLst>
              <a:ext uri="{FF2B5EF4-FFF2-40B4-BE49-F238E27FC236}">
                <a16:creationId xmlns:a16="http://schemas.microsoft.com/office/drawing/2014/main" id="{8B4C4529-9D60-E330-362B-523CD1ECC183}"/>
              </a:ext>
            </a:extLst>
          </p:cNvPr>
          <p:cNvSpPr/>
          <p:nvPr/>
        </p:nvSpPr>
        <p:spPr>
          <a:xfrm>
            <a:off x="617094" y="3838216"/>
            <a:ext cx="1464015" cy="675888"/>
          </a:xfrm>
          <a:custGeom>
            <a:avLst/>
            <a:gdLst/>
            <a:ahLst/>
            <a:cxnLst/>
            <a:rect l="0" t="0" r="0" b="0"/>
            <a:pathLst>
              <a:path w="817842" h="377571">
                <a:moveTo>
                  <a:pt x="0" y="0"/>
                </a:moveTo>
                <a:lnTo>
                  <a:pt x="817842" y="0"/>
                </a:lnTo>
                <a:lnTo>
                  <a:pt x="817842" y="377571"/>
                </a:lnTo>
                <a:lnTo>
                  <a:pt x="0" y="377571"/>
                </a:lnTo>
                <a:lnTo>
                  <a:pt x="0" y="0"/>
                </a:lnTo>
                <a:close/>
              </a:path>
            </a:pathLst>
          </a:custGeom>
          <a:solidFill>
            <a:srgbClr val="E2DDE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21" name="Picture 6487">
            <a:extLst>
              <a:ext uri="{FF2B5EF4-FFF2-40B4-BE49-F238E27FC236}">
                <a16:creationId xmlns:a16="http://schemas.microsoft.com/office/drawing/2014/main" id="{357DA930-2C7A-98D9-D737-24D2E141AB40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5465" y="3806817"/>
            <a:ext cx="9737628" cy="721355"/>
          </a:xfrm>
          <a:prstGeom prst="rect">
            <a:avLst/>
          </a:prstGeom>
          <a:noFill/>
        </p:spPr>
      </p:pic>
      <p:sp>
        <p:nvSpPr>
          <p:cNvPr id="22" name="Freeform 6488">
            <a:extLst>
              <a:ext uri="{FF2B5EF4-FFF2-40B4-BE49-F238E27FC236}">
                <a16:creationId xmlns:a16="http://schemas.microsoft.com/office/drawing/2014/main" id="{A04C299E-63F3-911D-079D-F325D5A3CD41}"/>
              </a:ext>
            </a:extLst>
          </p:cNvPr>
          <p:cNvSpPr/>
          <p:nvPr/>
        </p:nvSpPr>
        <p:spPr>
          <a:xfrm>
            <a:off x="608577" y="3451727"/>
            <a:ext cx="1472539" cy="0"/>
          </a:xfrm>
          <a:custGeom>
            <a:avLst/>
            <a:gdLst/>
            <a:ahLst/>
            <a:cxnLst/>
            <a:rect l="0" t="0" r="0" b="0"/>
            <a:pathLst>
              <a:path w="822604">
                <a:moveTo>
                  <a:pt x="0" y="0"/>
                </a:moveTo>
                <a:lnTo>
                  <a:pt x="822604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3" name="Freeform 6489">
            <a:extLst>
              <a:ext uri="{FF2B5EF4-FFF2-40B4-BE49-F238E27FC236}">
                <a16:creationId xmlns:a16="http://schemas.microsoft.com/office/drawing/2014/main" id="{AB50F761-70DC-802C-B935-4D7777CAD026}"/>
              </a:ext>
            </a:extLst>
          </p:cNvPr>
          <p:cNvSpPr/>
          <p:nvPr/>
        </p:nvSpPr>
        <p:spPr>
          <a:xfrm>
            <a:off x="617101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4" name="Freeform 6490">
            <a:extLst>
              <a:ext uri="{FF2B5EF4-FFF2-40B4-BE49-F238E27FC236}">
                <a16:creationId xmlns:a16="http://schemas.microsoft.com/office/drawing/2014/main" id="{2C3A0206-3365-3A73-4A7D-F777262B4023}"/>
              </a:ext>
            </a:extLst>
          </p:cNvPr>
          <p:cNvSpPr/>
          <p:nvPr/>
        </p:nvSpPr>
        <p:spPr>
          <a:xfrm>
            <a:off x="608577" y="3838209"/>
            <a:ext cx="1472539" cy="0"/>
          </a:xfrm>
          <a:custGeom>
            <a:avLst/>
            <a:gdLst/>
            <a:ahLst/>
            <a:cxnLst/>
            <a:rect l="0" t="0" r="0" b="0"/>
            <a:pathLst>
              <a:path w="822604">
                <a:moveTo>
                  <a:pt x="0" y="0"/>
                </a:moveTo>
                <a:lnTo>
                  <a:pt x="822604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5" name="Freeform 6491">
            <a:extLst>
              <a:ext uri="{FF2B5EF4-FFF2-40B4-BE49-F238E27FC236}">
                <a16:creationId xmlns:a16="http://schemas.microsoft.com/office/drawing/2014/main" id="{567F6513-6F98-9A3E-2393-59E6FBAA8B49}"/>
              </a:ext>
            </a:extLst>
          </p:cNvPr>
          <p:cNvSpPr/>
          <p:nvPr/>
        </p:nvSpPr>
        <p:spPr>
          <a:xfrm>
            <a:off x="617101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6" name="Freeform 6492">
            <a:extLst>
              <a:ext uri="{FF2B5EF4-FFF2-40B4-BE49-F238E27FC236}">
                <a16:creationId xmlns:a16="http://schemas.microsoft.com/office/drawing/2014/main" id="{7A6C0A1D-B428-584E-E887-D6B62D661485}"/>
              </a:ext>
            </a:extLst>
          </p:cNvPr>
          <p:cNvSpPr/>
          <p:nvPr/>
        </p:nvSpPr>
        <p:spPr>
          <a:xfrm>
            <a:off x="608577" y="4514104"/>
            <a:ext cx="1472539" cy="0"/>
          </a:xfrm>
          <a:custGeom>
            <a:avLst/>
            <a:gdLst/>
            <a:ahLst/>
            <a:cxnLst/>
            <a:rect l="0" t="0" r="0" b="0"/>
            <a:pathLst>
              <a:path w="822604">
                <a:moveTo>
                  <a:pt x="0" y="0"/>
                </a:moveTo>
                <a:lnTo>
                  <a:pt x="822604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7" name="Freeform 6493">
            <a:extLst>
              <a:ext uri="{FF2B5EF4-FFF2-40B4-BE49-F238E27FC236}">
                <a16:creationId xmlns:a16="http://schemas.microsoft.com/office/drawing/2014/main" id="{842A1B1E-CEF6-DBA1-5A25-D6BDF4264B08}"/>
              </a:ext>
            </a:extLst>
          </p:cNvPr>
          <p:cNvSpPr/>
          <p:nvPr/>
        </p:nvSpPr>
        <p:spPr>
          <a:xfrm>
            <a:off x="2081107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8" name="Freeform 6494">
            <a:extLst>
              <a:ext uri="{FF2B5EF4-FFF2-40B4-BE49-F238E27FC236}">
                <a16:creationId xmlns:a16="http://schemas.microsoft.com/office/drawing/2014/main" id="{FDE951E9-45F6-EC7F-7B3C-960AA8506168}"/>
              </a:ext>
            </a:extLst>
          </p:cNvPr>
          <p:cNvSpPr/>
          <p:nvPr/>
        </p:nvSpPr>
        <p:spPr>
          <a:xfrm>
            <a:off x="2081107" y="4514104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29" name="Freeform 6495">
            <a:extLst>
              <a:ext uri="{FF2B5EF4-FFF2-40B4-BE49-F238E27FC236}">
                <a16:creationId xmlns:a16="http://schemas.microsoft.com/office/drawing/2014/main" id="{5A5AAA27-128D-2C65-F141-7237F932B23E}"/>
              </a:ext>
            </a:extLst>
          </p:cNvPr>
          <p:cNvSpPr/>
          <p:nvPr/>
        </p:nvSpPr>
        <p:spPr>
          <a:xfrm>
            <a:off x="3692195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1" name="Freeform 6496">
            <a:extLst>
              <a:ext uri="{FF2B5EF4-FFF2-40B4-BE49-F238E27FC236}">
                <a16:creationId xmlns:a16="http://schemas.microsoft.com/office/drawing/2014/main" id="{67EA4C57-6807-BA0D-4AF3-A7DA2F65DA22}"/>
              </a:ext>
            </a:extLst>
          </p:cNvPr>
          <p:cNvSpPr/>
          <p:nvPr/>
        </p:nvSpPr>
        <p:spPr>
          <a:xfrm>
            <a:off x="5303278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2" name="Freeform 6497">
            <a:extLst>
              <a:ext uri="{FF2B5EF4-FFF2-40B4-BE49-F238E27FC236}">
                <a16:creationId xmlns:a16="http://schemas.microsoft.com/office/drawing/2014/main" id="{29A8E229-DAB8-7068-E435-66AB852E2F3D}"/>
              </a:ext>
            </a:extLst>
          </p:cNvPr>
          <p:cNvSpPr/>
          <p:nvPr/>
        </p:nvSpPr>
        <p:spPr>
          <a:xfrm>
            <a:off x="6914366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3" name="Freeform 6498">
            <a:extLst>
              <a:ext uri="{FF2B5EF4-FFF2-40B4-BE49-F238E27FC236}">
                <a16:creationId xmlns:a16="http://schemas.microsoft.com/office/drawing/2014/main" id="{A631FC7D-3413-1B94-4ED8-96B312AEFF6F}"/>
              </a:ext>
            </a:extLst>
          </p:cNvPr>
          <p:cNvSpPr/>
          <p:nvPr/>
        </p:nvSpPr>
        <p:spPr>
          <a:xfrm>
            <a:off x="8525449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4" name="Freeform 6499">
            <a:extLst>
              <a:ext uri="{FF2B5EF4-FFF2-40B4-BE49-F238E27FC236}">
                <a16:creationId xmlns:a16="http://schemas.microsoft.com/office/drawing/2014/main" id="{DCE91169-86BB-E33A-CAD9-B8CC84BC0686}"/>
              </a:ext>
            </a:extLst>
          </p:cNvPr>
          <p:cNvSpPr/>
          <p:nvPr/>
        </p:nvSpPr>
        <p:spPr>
          <a:xfrm>
            <a:off x="10136535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5" name="Freeform 6500">
            <a:extLst>
              <a:ext uri="{FF2B5EF4-FFF2-40B4-BE49-F238E27FC236}">
                <a16:creationId xmlns:a16="http://schemas.microsoft.com/office/drawing/2014/main" id="{DB293700-CD0C-DCB0-FD2F-448243A09CE3}"/>
              </a:ext>
            </a:extLst>
          </p:cNvPr>
          <p:cNvSpPr/>
          <p:nvPr/>
        </p:nvSpPr>
        <p:spPr>
          <a:xfrm>
            <a:off x="11747622" y="3846742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6" name="Freeform 6501">
            <a:extLst>
              <a:ext uri="{FF2B5EF4-FFF2-40B4-BE49-F238E27FC236}">
                <a16:creationId xmlns:a16="http://schemas.microsoft.com/office/drawing/2014/main" id="{EE1DAF6F-C699-BF94-7F36-AAF315DF838E}"/>
              </a:ext>
            </a:extLst>
          </p:cNvPr>
          <p:cNvSpPr/>
          <p:nvPr/>
        </p:nvSpPr>
        <p:spPr>
          <a:xfrm>
            <a:off x="3692195" y="4514104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7" name="Freeform 6502">
            <a:extLst>
              <a:ext uri="{FF2B5EF4-FFF2-40B4-BE49-F238E27FC236}">
                <a16:creationId xmlns:a16="http://schemas.microsoft.com/office/drawing/2014/main" id="{F22BF070-42C6-94A1-3E83-F75ECF3FA9E7}"/>
              </a:ext>
            </a:extLst>
          </p:cNvPr>
          <p:cNvSpPr/>
          <p:nvPr/>
        </p:nvSpPr>
        <p:spPr>
          <a:xfrm>
            <a:off x="5303278" y="4514104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8" name="Freeform 6503">
            <a:extLst>
              <a:ext uri="{FF2B5EF4-FFF2-40B4-BE49-F238E27FC236}">
                <a16:creationId xmlns:a16="http://schemas.microsoft.com/office/drawing/2014/main" id="{72EE4B2B-6EE9-9DF0-7F14-45B629715037}"/>
              </a:ext>
            </a:extLst>
          </p:cNvPr>
          <p:cNvSpPr/>
          <p:nvPr/>
        </p:nvSpPr>
        <p:spPr>
          <a:xfrm>
            <a:off x="6914366" y="4514104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9" name="Freeform 6504">
            <a:extLst>
              <a:ext uri="{FF2B5EF4-FFF2-40B4-BE49-F238E27FC236}">
                <a16:creationId xmlns:a16="http://schemas.microsoft.com/office/drawing/2014/main" id="{F0BFBB9F-F05A-6404-6862-AF83B8F82B88}"/>
              </a:ext>
            </a:extLst>
          </p:cNvPr>
          <p:cNvSpPr/>
          <p:nvPr/>
        </p:nvSpPr>
        <p:spPr>
          <a:xfrm>
            <a:off x="8525449" y="4514104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0" name="Freeform 6505">
            <a:extLst>
              <a:ext uri="{FF2B5EF4-FFF2-40B4-BE49-F238E27FC236}">
                <a16:creationId xmlns:a16="http://schemas.microsoft.com/office/drawing/2014/main" id="{4C2F52F7-3A4F-BF0B-94E2-E38A135BDD87}"/>
              </a:ext>
            </a:extLst>
          </p:cNvPr>
          <p:cNvSpPr/>
          <p:nvPr/>
        </p:nvSpPr>
        <p:spPr>
          <a:xfrm>
            <a:off x="10136535" y="4514104"/>
            <a:ext cx="1619606" cy="0"/>
          </a:xfrm>
          <a:custGeom>
            <a:avLst/>
            <a:gdLst/>
            <a:ahLst/>
            <a:cxnLst/>
            <a:rect l="0" t="0" r="0" b="0"/>
            <a:pathLst>
              <a:path w="904760">
                <a:moveTo>
                  <a:pt x="0" y="0"/>
                </a:moveTo>
                <a:lnTo>
                  <a:pt x="90476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1" name="Freeform 6506">
            <a:extLst>
              <a:ext uri="{FF2B5EF4-FFF2-40B4-BE49-F238E27FC236}">
                <a16:creationId xmlns:a16="http://schemas.microsoft.com/office/drawing/2014/main" id="{885EE0BF-6B5F-3025-9C02-7E67FB0B02E8}"/>
              </a:ext>
            </a:extLst>
          </p:cNvPr>
          <p:cNvSpPr/>
          <p:nvPr/>
        </p:nvSpPr>
        <p:spPr>
          <a:xfrm>
            <a:off x="2081107" y="345172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2" name="Freeform 6507">
            <a:extLst>
              <a:ext uri="{FF2B5EF4-FFF2-40B4-BE49-F238E27FC236}">
                <a16:creationId xmlns:a16="http://schemas.microsoft.com/office/drawing/2014/main" id="{04567107-2073-AC35-7B55-61FA374EAC6B}"/>
              </a:ext>
            </a:extLst>
          </p:cNvPr>
          <p:cNvSpPr/>
          <p:nvPr/>
        </p:nvSpPr>
        <p:spPr>
          <a:xfrm>
            <a:off x="2081107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3" name="Freeform 6508">
            <a:extLst>
              <a:ext uri="{FF2B5EF4-FFF2-40B4-BE49-F238E27FC236}">
                <a16:creationId xmlns:a16="http://schemas.microsoft.com/office/drawing/2014/main" id="{DCAFF5DF-3ED1-1831-707C-446F036EAD5F}"/>
              </a:ext>
            </a:extLst>
          </p:cNvPr>
          <p:cNvSpPr/>
          <p:nvPr/>
        </p:nvSpPr>
        <p:spPr>
          <a:xfrm>
            <a:off x="2081107" y="3838209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4" name="Freeform 6509">
            <a:extLst>
              <a:ext uri="{FF2B5EF4-FFF2-40B4-BE49-F238E27FC236}">
                <a16:creationId xmlns:a16="http://schemas.microsoft.com/office/drawing/2014/main" id="{D9F8E875-9250-C212-736A-88B27F1B3207}"/>
              </a:ext>
            </a:extLst>
          </p:cNvPr>
          <p:cNvSpPr/>
          <p:nvPr/>
        </p:nvSpPr>
        <p:spPr>
          <a:xfrm>
            <a:off x="3692195" y="345172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5" name="Freeform 6510">
            <a:extLst>
              <a:ext uri="{FF2B5EF4-FFF2-40B4-BE49-F238E27FC236}">
                <a16:creationId xmlns:a16="http://schemas.microsoft.com/office/drawing/2014/main" id="{1A44B729-B01A-D4DE-E9CC-2093D081E7A4}"/>
              </a:ext>
            </a:extLst>
          </p:cNvPr>
          <p:cNvSpPr/>
          <p:nvPr/>
        </p:nvSpPr>
        <p:spPr>
          <a:xfrm>
            <a:off x="3692195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6" name="Freeform 6511">
            <a:extLst>
              <a:ext uri="{FF2B5EF4-FFF2-40B4-BE49-F238E27FC236}">
                <a16:creationId xmlns:a16="http://schemas.microsoft.com/office/drawing/2014/main" id="{DC68729A-360E-6EB9-8586-C9E36C7D6E90}"/>
              </a:ext>
            </a:extLst>
          </p:cNvPr>
          <p:cNvSpPr/>
          <p:nvPr/>
        </p:nvSpPr>
        <p:spPr>
          <a:xfrm>
            <a:off x="5303278" y="345172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7" name="Freeform 6512">
            <a:extLst>
              <a:ext uri="{FF2B5EF4-FFF2-40B4-BE49-F238E27FC236}">
                <a16:creationId xmlns:a16="http://schemas.microsoft.com/office/drawing/2014/main" id="{A391A8B7-D300-869E-4C3F-B44ACC986085}"/>
              </a:ext>
            </a:extLst>
          </p:cNvPr>
          <p:cNvSpPr/>
          <p:nvPr/>
        </p:nvSpPr>
        <p:spPr>
          <a:xfrm>
            <a:off x="5303278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8" name="Freeform 6513">
            <a:extLst>
              <a:ext uri="{FF2B5EF4-FFF2-40B4-BE49-F238E27FC236}">
                <a16:creationId xmlns:a16="http://schemas.microsoft.com/office/drawing/2014/main" id="{3830DAB6-E83F-D2D7-8108-A1AC5600FC77}"/>
              </a:ext>
            </a:extLst>
          </p:cNvPr>
          <p:cNvSpPr/>
          <p:nvPr/>
        </p:nvSpPr>
        <p:spPr>
          <a:xfrm>
            <a:off x="6914366" y="345172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49" name="Freeform 6514">
            <a:extLst>
              <a:ext uri="{FF2B5EF4-FFF2-40B4-BE49-F238E27FC236}">
                <a16:creationId xmlns:a16="http://schemas.microsoft.com/office/drawing/2014/main" id="{F06BD582-F0E3-C10F-80EF-1ECA2472D178}"/>
              </a:ext>
            </a:extLst>
          </p:cNvPr>
          <p:cNvSpPr/>
          <p:nvPr/>
        </p:nvSpPr>
        <p:spPr>
          <a:xfrm>
            <a:off x="6914366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0" name="Freeform 6515">
            <a:extLst>
              <a:ext uri="{FF2B5EF4-FFF2-40B4-BE49-F238E27FC236}">
                <a16:creationId xmlns:a16="http://schemas.microsoft.com/office/drawing/2014/main" id="{B3DDB1C4-1CF4-7D8F-86F9-9D6FEBA06B2F}"/>
              </a:ext>
            </a:extLst>
          </p:cNvPr>
          <p:cNvSpPr/>
          <p:nvPr/>
        </p:nvSpPr>
        <p:spPr>
          <a:xfrm>
            <a:off x="8525449" y="345172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1" name="Freeform 6516">
            <a:extLst>
              <a:ext uri="{FF2B5EF4-FFF2-40B4-BE49-F238E27FC236}">
                <a16:creationId xmlns:a16="http://schemas.microsoft.com/office/drawing/2014/main" id="{05281877-704F-E0F9-A8F2-54E2787BA773}"/>
              </a:ext>
            </a:extLst>
          </p:cNvPr>
          <p:cNvSpPr/>
          <p:nvPr/>
        </p:nvSpPr>
        <p:spPr>
          <a:xfrm>
            <a:off x="8525449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2" name="Freeform 6517">
            <a:extLst>
              <a:ext uri="{FF2B5EF4-FFF2-40B4-BE49-F238E27FC236}">
                <a16:creationId xmlns:a16="http://schemas.microsoft.com/office/drawing/2014/main" id="{DCF78208-067D-6070-17C0-0AFE7C658F8D}"/>
              </a:ext>
            </a:extLst>
          </p:cNvPr>
          <p:cNvSpPr/>
          <p:nvPr/>
        </p:nvSpPr>
        <p:spPr>
          <a:xfrm>
            <a:off x="10136535" y="3451727"/>
            <a:ext cx="1619606" cy="0"/>
          </a:xfrm>
          <a:custGeom>
            <a:avLst/>
            <a:gdLst/>
            <a:ahLst/>
            <a:cxnLst/>
            <a:rect l="0" t="0" r="0" b="0"/>
            <a:pathLst>
              <a:path w="904760">
                <a:moveTo>
                  <a:pt x="0" y="0"/>
                </a:moveTo>
                <a:lnTo>
                  <a:pt x="90476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3" name="Freeform 6518">
            <a:extLst>
              <a:ext uri="{FF2B5EF4-FFF2-40B4-BE49-F238E27FC236}">
                <a16:creationId xmlns:a16="http://schemas.microsoft.com/office/drawing/2014/main" id="{4A3B1A06-AD03-8454-C207-1143F2FB43B4}"/>
              </a:ext>
            </a:extLst>
          </p:cNvPr>
          <p:cNvSpPr/>
          <p:nvPr/>
        </p:nvSpPr>
        <p:spPr>
          <a:xfrm>
            <a:off x="10136535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4" name="Freeform 6519">
            <a:extLst>
              <a:ext uri="{FF2B5EF4-FFF2-40B4-BE49-F238E27FC236}">
                <a16:creationId xmlns:a16="http://schemas.microsoft.com/office/drawing/2014/main" id="{165E7DB0-1FD7-A3FA-C2A2-6E7993952AD6}"/>
              </a:ext>
            </a:extLst>
          </p:cNvPr>
          <p:cNvSpPr/>
          <p:nvPr/>
        </p:nvSpPr>
        <p:spPr>
          <a:xfrm>
            <a:off x="11747622" y="3460251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5" name="Freeform 6520">
            <a:extLst>
              <a:ext uri="{FF2B5EF4-FFF2-40B4-BE49-F238E27FC236}">
                <a16:creationId xmlns:a16="http://schemas.microsoft.com/office/drawing/2014/main" id="{27CAED61-EBA0-CF27-1DD4-82901B0D192A}"/>
              </a:ext>
            </a:extLst>
          </p:cNvPr>
          <p:cNvSpPr/>
          <p:nvPr/>
        </p:nvSpPr>
        <p:spPr>
          <a:xfrm>
            <a:off x="3692195" y="3838209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6" name="Freeform 6521">
            <a:extLst>
              <a:ext uri="{FF2B5EF4-FFF2-40B4-BE49-F238E27FC236}">
                <a16:creationId xmlns:a16="http://schemas.microsoft.com/office/drawing/2014/main" id="{6DEAC0D0-0B92-4A4F-123C-36ED54835082}"/>
              </a:ext>
            </a:extLst>
          </p:cNvPr>
          <p:cNvSpPr/>
          <p:nvPr/>
        </p:nvSpPr>
        <p:spPr>
          <a:xfrm>
            <a:off x="5303278" y="3838209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7" name="Freeform 6522">
            <a:extLst>
              <a:ext uri="{FF2B5EF4-FFF2-40B4-BE49-F238E27FC236}">
                <a16:creationId xmlns:a16="http://schemas.microsoft.com/office/drawing/2014/main" id="{0A9946A9-FB5D-AB0C-DFC5-FCE504CB9471}"/>
              </a:ext>
            </a:extLst>
          </p:cNvPr>
          <p:cNvSpPr/>
          <p:nvPr/>
        </p:nvSpPr>
        <p:spPr>
          <a:xfrm>
            <a:off x="6914366" y="3838209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8" name="Freeform 6523">
            <a:extLst>
              <a:ext uri="{FF2B5EF4-FFF2-40B4-BE49-F238E27FC236}">
                <a16:creationId xmlns:a16="http://schemas.microsoft.com/office/drawing/2014/main" id="{37FF989D-E836-B586-06A5-669755E76ACC}"/>
              </a:ext>
            </a:extLst>
          </p:cNvPr>
          <p:cNvSpPr/>
          <p:nvPr/>
        </p:nvSpPr>
        <p:spPr>
          <a:xfrm>
            <a:off x="8525449" y="3838209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59" name="Freeform 6524">
            <a:extLst>
              <a:ext uri="{FF2B5EF4-FFF2-40B4-BE49-F238E27FC236}">
                <a16:creationId xmlns:a16="http://schemas.microsoft.com/office/drawing/2014/main" id="{3CDEDE83-7DD6-B8C3-BEB3-6FE04934D8AC}"/>
              </a:ext>
            </a:extLst>
          </p:cNvPr>
          <p:cNvSpPr/>
          <p:nvPr/>
        </p:nvSpPr>
        <p:spPr>
          <a:xfrm>
            <a:off x="10136535" y="3838209"/>
            <a:ext cx="1619606" cy="0"/>
          </a:xfrm>
          <a:custGeom>
            <a:avLst/>
            <a:gdLst/>
            <a:ahLst/>
            <a:cxnLst/>
            <a:rect l="0" t="0" r="0" b="0"/>
            <a:pathLst>
              <a:path w="904760">
                <a:moveTo>
                  <a:pt x="0" y="0"/>
                </a:moveTo>
                <a:lnTo>
                  <a:pt x="90476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0" name="Freeform 6525">
            <a:extLst>
              <a:ext uri="{FF2B5EF4-FFF2-40B4-BE49-F238E27FC236}">
                <a16:creationId xmlns:a16="http://schemas.microsoft.com/office/drawing/2014/main" id="{E205D94E-842C-7625-9F00-B61C4423DF81}"/>
              </a:ext>
            </a:extLst>
          </p:cNvPr>
          <p:cNvSpPr/>
          <p:nvPr/>
        </p:nvSpPr>
        <p:spPr>
          <a:xfrm>
            <a:off x="10726183" y="3910423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55A049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1" name="Freeform 6526">
            <a:extLst>
              <a:ext uri="{FF2B5EF4-FFF2-40B4-BE49-F238E27FC236}">
                <a16:creationId xmlns:a16="http://schemas.microsoft.com/office/drawing/2014/main" id="{E2026E19-2D7A-B128-5500-F8CD52A55A38}"/>
              </a:ext>
            </a:extLst>
          </p:cNvPr>
          <p:cNvSpPr/>
          <p:nvPr/>
        </p:nvSpPr>
        <p:spPr>
          <a:xfrm>
            <a:off x="9115098" y="3910423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FFF215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2" name="Freeform 6527">
            <a:extLst>
              <a:ext uri="{FF2B5EF4-FFF2-40B4-BE49-F238E27FC236}">
                <a16:creationId xmlns:a16="http://schemas.microsoft.com/office/drawing/2014/main" id="{A5DE1833-06DB-AD7F-C13B-7757D5FB1F9F}"/>
              </a:ext>
            </a:extLst>
          </p:cNvPr>
          <p:cNvSpPr/>
          <p:nvPr/>
        </p:nvSpPr>
        <p:spPr>
          <a:xfrm>
            <a:off x="7455680" y="3910423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EE3338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3" name="Freeform 6528">
            <a:extLst>
              <a:ext uri="{FF2B5EF4-FFF2-40B4-BE49-F238E27FC236}">
                <a16:creationId xmlns:a16="http://schemas.microsoft.com/office/drawing/2014/main" id="{7217875A-2529-7836-C15D-165F67E875BB}"/>
              </a:ext>
            </a:extLst>
          </p:cNvPr>
          <p:cNvSpPr/>
          <p:nvPr/>
        </p:nvSpPr>
        <p:spPr>
          <a:xfrm>
            <a:off x="5925147" y="3910423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38499B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84" name="Freeform 6529">
            <a:extLst>
              <a:ext uri="{FF2B5EF4-FFF2-40B4-BE49-F238E27FC236}">
                <a16:creationId xmlns:a16="http://schemas.microsoft.com/office/drawing/2014/main" id="{4E2119C6-E171-1D88-7E8B-6470D55DD7B6}"/>
              </a:ext>
            </a:extLst>
          </p:cNvPr>
          <p:cNvSpPr/>
          <p:nvPr/>
        </p:nvSpPr>
        <p:spPr>
          <a:xfrm>
            <a:off x="4297952" y="3910423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373535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86" name="Freeform 6531">
            <a:extLst>
              <a:ext uri="{FF2B5EF4-FFF2-40B4-BE49-F238E27FC236}">
                <a16:creationId xmlns:a16="http://schemas.microsoft.com/office/drawing/2014/main" id="{43A19ECE-898D-1A87-B29D-9102C132F711}"/>
              </a:ext>
            </a:extLst>
          </p:cNvPr>
          <p:cNvSpPr/>
          <p:nvPr/>
        </p:nvSpPr>
        <p:spPr>
          <a:xfrm>
            <a:off x="2741778" y="4028293"/>
            <a:ext cx="375748" cy="375773"/>
          </a:xfrm>
          <a:custGeom>
            <a:avLst/>
            <a:gdLst/>
            <a:ahLst/>
            <a:cxnLst/>
            <a:rect l="0" t="0" r="0" b="0"/>
            <a:pathLst>
              <a:path w="209904" h="209918">
                <a:moveTo>
                  <a:pt x="104952" y="209918"/>
                </a:moveTo>
                <a:cubicBezTo>
                  <a:pt x="162914" y="209918"/>
                  <a:pt x="209904" y="162928"/>
                  <a:pt x="209904" y="104966"/>
                </a:cubicBezTo>
                <a:cubicBezTo>
                  <a:pt x="209904" y="46990"/>
                  <a:pt x="162914" y="0"/>
                  <a:pt x="104952" y="0"/>
                </a:cubicBezTo>
                <a:cubicBezTo>
                  <a:pt x="46990" y="0"/>
                  <a:pt x="0" y="46990"/>
                  <a:pt x="0" y="104966"/>
                </a:cubicBezTo>
                <a:cubicBezTo>
                  <a:pt x="0" y="162928"/>
                  <a:pt x="46990" y="209918"/>
                  <a:pt x="104952" y="209918"/>
                </a:cubicBezTo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387" name="Rectangle 6701">
            <a:extLst>
              <a:ext uri="{FF2B5EF4-FFF2-40B4-BE49-F238E27FC236}">
                <a16:creationId xmlns:a16="http://schemas.microsoft.com/office/drawing/2014/main" id="{3C7BFF3B-1495-7265-615C-235FF0FF6C8A}"/>
              </a:ext>
            </a:extLst>
          </p:cNvPr>
          <p:cNvSpPr/>
          <p:nvPr/>
        </p:nvSpPr>
        <p:spPr>
          <a:xfrm>
            <a:off x="921589" y="3467367"/>
            <a:ext cx="1038150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2918" algn="ctr">
              <a:tabLst>
                <a:tab pos="760018" algn="l"/>
                <a:tab pos="1735835" algn="l"/>
                <a:tab pos="2722320" algn="l"/>
                <a:tab pos="3530040" algn="l"/>
                <a:tab pos="4495647" algn="l"/>
                <a:tab pos="5395721" algn="l"/>
              </a:tabLst>
            </a:pP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Atome      Hydrogène	  Carbone	Azote	          Oxygène	      Soufre	         Chlore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E19FEA-F58D-B01F-76F6-FAD166B177A2}"/>
              </a:ext>
            </a:extLst>
          </p:cNvPr>
          <p:cNvSpPr txBox="1"/>
          <p:nvPr/>
        </p:nvSpPr>
        <p:spPr>
          <a:xfrm>
            <a:off x="657873" y="4030968"/>
            <a:ext cx="1444606" cy="408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lnSpc>
                <a:spcPts val="2336"/>
              </a:lnSpc>
            </a:pPr>
            <a:r>
              <a:rPr lang="fr-FR" sz="2800" b="0" i="0" spc="0" baseline="0" noProof="0" dirty="0">
                <a:solidFill>
                  <a:srgbClr val="231F20"/>
                </a:solidFill>
                <a:latin typeface="Calibri"/>
              </a:rPr>
              <a:t>Modèle</a:t>
            </a:r>
          </a:p>
        </p:txBody>
      </p:sp>
    </p:spTree>
    <p:extLst>
      <p:ext uri="{BB962C8B-B14F-4D97-AF65-F5344CB8AC3E}">
        <p14:creationId xmlns:p14="http://schemas.microsoft.com/office/powerpoint/2010/main" val="44280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384" grpId="0" animBg="1"/>
      <p:bldP spid="38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62F01B-0B7C-D54C-9A45-64D1D809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D442951-1270-3A95-18BA-D52723E9489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Maintenant passons à la résolution de notre tâche qui consiste à décrire la composition de certaines matières en termes de molécules.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50E767A-3F4E-88D8-2EC4-6CA191DA655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80E44A9-0AB3-1DA9-A4EF-FD83D157F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687309D-5178-1BA2-667E-3C5453AF73D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19297B30-BBB7-EA7F-2F36-492B26A96D53}"/>
              </a:ext>
            </a:extLst>
          </p:cNvPr>
          <p:cNvGrpSpPr/>
          <p:nvPr/>
        </p:nvGrpSpPr>
        <p:grpSpPr>
          <a:xfrm>
            <a:off x="6321051" y="2563354"/>
            <a:ext cx="5045449" cy="2430807"/>
            <a:chOff x="5335110" y="3192753"/>
            <a:chExt cx="1836000" cy="884552"/>
          </a:xfrm>
        </p:grpSpPr>
        <p:sp>
          <p:nvSpPr>
            <p:cNvPr id="3" name="Freeform 6477">
              <a:extLst>
                <a:ext uri="{FF2B5EF4-FFF2-40B4-BE49-F238E27FC236}">
                  <a16:creationId xmlns:a16="http://schemas.microsoft.com/office/drawing/2014/main" id="{87456479-7D0D-3D9A-9D85-03C41155B9B0}"/>
                </a:ext>
              </a:extLst>
            </p:cNvPr>
            <p:cNvSpPr/>
            <p:nvPr/>
          </p:nvSpPr>
          <p:spPr>
            <a:xfrm>
              <a:off x="5335110" y="3192753"/>
              <a:ext cx="1836000" cy="878395"/>
            </a:xfrm>
            <a:custGeom>
              <a:avLst/>
              <a:gdLst/>
              <a:ahLst/>
              <a:cxnLst/>
              <a:rect l="0" t="0" r="0" b="0"/>
              <a:pathLst>
                <a:path w="1836000" h="878395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770394"/>
                  </a:lnTo>
                  <a:cubicBezTo>
                    <a:pt x="0" y="830046"/>
                    <a:pt x="48349" y="878395"/>
                    <a:pt x="108000" y="878395"/>
                  </a:cubicBezTo>
                  <a:lnTo>
                    <a:pt x="1727999" y="878395"/>
                  </a:lnTo>
                  <a:cubicBezTo>
                    <a:pt x="1787651" y="878395"/>
                    <a:pt x="1836000" y="830046"/>
                    <a:pt x="1836000" y="770394"/>
                  </a:cubicBezTo>
                  <a:lnTo>
                    <a:pt x="1836000" y="108000"/>
                  </a:lnTo>
                  <a:cubicBezTo>
                    <a:pt x="1836000" y="48348"/>
                    <a:pt x="1787651" y="0"/>
                    <a:pt x="1727999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solidFill>
              <a:schemeClr val="bg1">
                <a:lumMod val="85000"/>
              </a:schemeClr>
            </a:solidFill>
            <a:ln w="12700" cap="flat" cmpd="sng">
              <a:solidFill>
                <a:srgbClr val="FCC596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5" name="Freeform 6572">
              <a:extLst>
                <a:ext uri="{FF2B5EF4-FFF2-40B4-BE49-F238E27FC236}">
                  <a16:creationId xmlns:a16="http://schemas.microsoft.com/office/drawing/2014/main" id="{59932E17-B050-AE8C-B0C2-9CC4073A1F98}"/>
                </a:ext>
              </a:extLst>
            </p:cNvPr>
            <p:cNvSpPr/>
            <p:nvPr/>
          </p:nvSpPr>
          <p:spPr>
            <a:xfrm>
              <a:off x="5699716" y="3249004"/>
              <a:ext cx="205714" cy="205701"/>
            </a:xfrm>
            <a:custGeom>
              <a:avLst/>
              <a:gdLst/>
              <a:ahLst/>
              <a:cxnLst/>
              <a:rect l="0" t="0" r="0" b="0"/>
              <a:pathLst>
                <a:path w="205714" h="205701">
                  <a:moveTo>
                    <a:pt x="66103" y="185407"/>
                  </a:moveTo>
                  <a:cubicBezTo>
                    <a:pt x="111695" y="205701"/>
                    <a:pt x="165112" y="185204"/>
                    <a:pt x="185419" y="139611"/>
                  </a:cubicBezTo>
                  <a:cubicBezTo>
                    <a:pt x="205714" y="94006"/>
                    <a:pt x="185216" y="40589"/>
                    <a:pt x="139610" y="20295"/>
                  </a:cubicBezTo>
                  <a:cubicBezTo>
                    <a:pt x="94017" y="0"/>
                    <a:pt x="40602" y="20498"/>
                    <a:pt x="20307" y="66091"/>
                  </a:cubicBezTo>
                  <a:cubicBezTo>
                    <a:pt x="0" y="111684"/>
                    <a:pt x="20511" y="165113"/>
                    <a:pt x="66103" y="185407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6" name="Freeform 6573">
              <a:extLst>
                <a:ext uri="{FF2B5EF4-FFF2-40B4-BE49-F238E27FC236}">
                  <a16:creationId xmlns:a16="http://schemas.microsoft.com/office/drawing/2014/main" id="{4DD616B2-803C-9218-38AD-BF1C75C14D5B}"/>
                </a:ext>
              </a:extLst>
            </p:cNvPr>
            <p:cNvSpPr/>
            <p:nvPr/>
          </p:nvSpPr>
          <p:spPr>
            <a:xfrm>
              <a:off x="5711211" y="3250174"/>
              <a:ext cx="201599" cy="201586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" name="Freeform 6574">
              <a:extLst>
                <a:ext uri="{FF2B5EF4-FFF2-40B4-BE49-F238E27FC236}">
                  <a16:creationId xmlns:a16="http://schemas.microsoft.com/office/drawing/2014/main" id="{2CD929D5-1E2F-64B8-B0FF-6E582779AC79}"/>
                </a:ext>
              </a:extLst>
            </p:cNvPr>
            <p:cNvSpPr/>
            <p:nvPr/>
          </p:nvSpPr>
          <p:spPr>
            <a:xfrm>
              <a:off x="5452241" y="3431427"/>
              <a:ext cx="205714" cy="205701"/>
            </a:xfrm>
            <a:custGeom>
              <a:avLst/>
              <a:gdLst/>
              <a:ahLst/>
              <a:cxnLst/>
              <a:rect l="0" t="0" r="0" b="0"/>
              <a:pathLst>
                <a:path w="205714" h="205701">
                  <a:moveTo>
                    <a:pt x="66103" y="185407"/>
                  </a:moveTo>
                  <a:cubicBezTo>
                    <a:pt x="111695" y="205701"/>
                    <a:pt x="165112" y="185204"/>
                    <a:pt x="185419" y="139611"/>
                  </a:cubicBezTo>
                  <a:cubicBezTo>
                    <a:pt x="205714" y="94006"/>
                    <a:pt x="185216" y="40589"/>
                    <a:pt x="139610" y="20295"/>
                  </a:cubicBezTo>
                  <a:cubicBezTo>
                    <a:pt x="94017" y="0"/>
                    <a:pt x="40602" y="20498"/>
                    <a:pt x="20307" y="66091"/>
                  </a:cubicBezTo>
                  <a:cubicBezTo>
                    <a:pt x="0" y="111684"/>
                    <a:pt x="20511" y="165113"/>
                    <a:pt x="66103" y="185407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" name="Freeform 6575">
              <a:extLst>
                <a:ext uri="{FF2B5EF4-FFF2-40B4-BE49-F238E27FC236}">
                  <a16:creationId xmlns:a16="http://schemas.microsoft.com/office/drawing/2014/main" id="{7E007889-422B-60AA-7D8E-726FFA9C80CB}"/>
                </a:ext>
              </a:extLst>
            </p:cNvPr>
            <p:cNvSpPr/>
            <p:nvPr/>
          </p:nvSpPr>
          <p:spPr>
            <a:xfrm>
              <a:off x="5463735" y="3432598"/>
              <a:ext cx="201599" cy="201586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Freeform 6576">
              <a:extLst>
                <a:ext uri="{FF2B5EF4-FFF2-40B4-BE49-F238E27FC236}">
                  <a16:creationId xmlns:a16="http://schemas.microsoft.com/office/drawing/2014/main" id="{6D6D77C9-B8BE-8F60-1D0E-9FCC46A8D271}"/>
                </a:ext>
              </a:extLst>
            </p:cNvPr>
            <p:cNvSpPr/>
            <p:nvPr/>
          </p:nvSpPr>
          <p:spPr>
            <a:xfrm>
              <a:off x="5491139" y="3239218"/>
              <a:ext cx="302513" cy="302525"/>
            </a:xfrm>
            <a:custGeom>
              <a:avLst/>
              <a:gdLst/>
              <a:ahLst/>
              <a:cxnLst/>
              <a:rect l="0" t="0" r="0" b="0"/>
              <a:pathLst>
                <a:path w="302513" h="302525">
                  <a:moveTo>
                    <a:pt x="97205" y="272668"/>
                  </a:moveTo>
                  <a:cubicBezTo>
                    <a:pt x="164261" y="302525"/>
                    <a:pt x="242810" y="272364"/>
                    <a:pt x="272668" y="205320"/>
                  </a:cubicBezTo>
                  <a:cubicBezTo>
                    <a:pt x="302513" y="138264"/>
                    <a:pt x="272363" y="59702"/>
                    <a:pt x="205307" y="29857"/>
                  </a:cubicBezTo>
                  <a:cubicBezTo>
                    <a:pt x="138264" y="0"/>
                    <a:pt x="59702" y="30162"/>
                    <a:pt x="29857" y="97205"/>
                  </a:cubicBezTo>
                  <a:cubicBezTo>
                    <a:pt x="0" y="164261"/>
                    <a:pt x="30149" y="242811"/>
                    <a:pt x="97205" y="272668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Freeform 6577">
              <a:extLst>
                <a:ext uri="{FF2B5EF4-FFF2-40B4-BE49-F238E27FC236}">
                  <a16:creationId xmlns:a16="http://schemas.microsoft.com/office/drawing/2014/main" id="{B1B3A643-83C8-1E8A-34A3-115469EC81D4}"/>
                </a:ext>
              </a:extLst>
            </p:cNvPr>
            <p:cNvSpPr/>
            <p:nvPr/>
          </p:nvSpPr>
          <p:spPr>
            <a:xfrm>
              <a:off x="6177793" y="3294040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Freeform 6578">
              <a:extLst>
                <a:ext uri="{FF2B5EF4-FFF2-40B4-BE49-F238E27FC236}">
                  <a16:creationId xmlns:a16="http://schemas.microsoft.com/office/drawing/2014/main" id="{83649C61-B789-766F-9348-0F7C2C7B1191}"/>
                </a:ext>
              </a:extLst>
            </p:cNvPr>
            <p:cNvSpPr/>
            <p:nvPr/>
          </p:nvSpPr>
          <p:spPr>
            <a:xfrm>
              <a:off x="6189318" y="3296708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Freeform 6579">
              <a:extLst>
                <a:ext uri="{FF2B5EF4-FFF2-40B4-BE49-F238E27FC236}">
                  <a16:creationId xmlns:a16="http://schemas.microsoft.com/office/drawing/2014/main" id="{F313AB9A-F5E4-BF19-9C1F-7F8E0E86CE84}"/>
                </a:ext>
              </a:extLst>
            </p:cNvPr>
            <p:cNvSpPr/>
            <p:nvPr/>
          </p:nvSpPr>
          <p:spPr>
            <a:xfrm>
              <a:off x="5904828" y="3435506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Freeform 6580">
              <a:extLst>
                <a:ext uri="{FF2B5EF4-FFF2-40B4-BE49-F238E27FC236}">
                  <a16:creationId xmlns:a16="http://schemas.microsoft.com/office/drawing/2014/main" id="{D5C92D19-AF44-1BC6-A3BC-0100A74FF43A}"/>
                </a:ext>
              </a:extLst>
            </p:cNvPr>
            <p:cNvSpPr/>
            <p:nvPr/>
          </p:nvSpPr>
          <p:spPr>
            <a:xfrm>
              <a:off x="5916352" y="3438174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Freeform 6581">
              <a:extLst>
                <a:ext uri="{FF2B5EF4-FFF2-40B4-BE49-F238E27FC236}">
                  <a16:creationId xmlns:a16="http://schemas.microsoft.com/office/drawing/2014/main" id="{95D6DCCB-1BF1-4A94-D1DE-0B076B495F74}"/>
                </a:ext>
              </a:extLst>
            </p:cNvPr>
            <p:cNvSpPr/>
            <p:nvPr/>
          </p:nvSpPr>
          <p:spPr>
            <a:xfrm>
              <a:off x="5965098" y="3258676"/>
              <a:ext cx="302856" cy="302869"/>
            </a:xfrm>
            <a:custGeom>
              <a:avLst/>
              <a:gdLst/>
              <a:ahLst/>
              <a:cxnLst/>
              <a:rect l="0" t="0" r="0" b="0"/>
              <a:pathLst>
                <a:path w="302856" h="302869">
                  <a:moveTo>
                    <a:pt x="79044" y="262890"/>
                  </a:moveTo>
                  <a:cubicBezTo>
                    <a:pt x="140600" y="302869"/>
                    <a:pt x="222909" y="285368"/>
                    <a:pt x="262876" y="223813"/>
                  </a:cubicBezTo>
                  <a:cubicBezTo>
                    <a:pt x="302856" y="162256"/>
                    <a:pt x="285355" y="79947"/>
                    <a:pt x="223811" y="39980"/>
                  </a:cubicBezTo>
                  <a:cubicBezTo>
                    <a:pt x="162254" y="0"/>
                    <a:pt x="79945" y="17501"/>
                    <a:pt x="39967" y="79058"/>
                  </a:cubicBezTo>
                  <a:cubicBezTo>
                    <a:pt x="0" y="140615"/>
                    <a:pt x="17488" y="222911"/>
                    <a:pt x="79044" y="262890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Freeform 6582">
              <a:extLst>
                <a:ext uri="{FF2B5EF4-FFF2-40B4-BE49-F238E27FC236}">
                  <a16:creationId xmlns:a16="http://schemas.microsoft.com/office/drawing/2014/main" id="{B5E0DAEF-8D91-F8CE-A559-0AC281B18117}"/>
                </a:ext>
              </a:extLst>
            </p:cNvPr>
            <p:cNvSpPr/>
            <p:nvPr/>
          </p:nvSpPr>
          <p:spPr>
            <a:xfrm>
              <a:off x="5914077" y="3635212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8" name="Freeform 6583">
              <a:extLst>
                <a:ext uri="{FF2B5EF4-FFF2-40B4-BE49-F238E27FC236}">
                  <a16:creationId xmlns:a16="http://schemas.microsoft.com/office/drawing/2014/main" id="{2C228E81-0F79-7BDD-70F9-1867F45ABD39}"/>
                </a:ext>
              </a:extLst>
            </p:cNvPr>
            <p:cNvSpPr/>
            <p:nvPr/>
          </p:nvSpPr>
          <p:spPr>
            <a:xfrm>
              <a:off x="5925602" y="3637880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Freeform 6584">
              <a:extLst>
                <a:ext uri="{FF2B5EF4-FFF2-40B4-BE49-F238E27FC236}">
                  <a16:creationId xmlns:a16="http://schemas.microsoft.com/office/drawing/2014/main" id="{855BDEE2-FDD9-FCFC-4031-A85E7D7AB071}"/>
                </a:ext>
              </a:extLst>
            </p:cNvPr>
            <p:cNvSpPr/>
            <p:nvPr/>
          </p:nvSpPr>
          <p:spPr>
            <a:xfrm>
              <a:off x="5641111" y="3776677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Freeform 6585">
              <a:extLst>
                <a:ext uri="{FF2B5EF4-FFF2-40B4-BE49-F238E27FC236}">
                  <a16:creationId xmlns:a16="http://schemas.microsoft.com/office/drawing/2014/main" id="{D78F4EB1-66DD-0E28-0426-F14143C0B4D3}"/>
                </a:ext>
              </a:extLst>
            </p:cNvPr>
            <p:cNvSpPr/>
            <p:nvPr/>
          </p:nvSpPr>
          <p:spPr>
            <a:xfrm>
              <a:off x="5652636" y="3779345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Freeform 6586">
              <a:extLst>
                <a:ext uri="{FF2B5EF4-FFF2-40B4-BE49-F238E27FC236}">
                  <a16:creationId xmlns:a16="http://schemas.microsoft.com/office/drawing/2014/main" id="{E51FF856-32F6-40C4-485C-16E886B38AD9}"/>
                </a:ext>
              </a:extLst>
            </p:cNvPr>
            <p:cNvSpPr/>
            <p:nvPr/>
          </p:nvSpPr>
          <p:spPr>
            <a:xfrm>
              <a:off x="5701381" y="3599847"/>
              <a:ext cx="302856" cy="302869"/>
            </a:xfrm>
            <a:custGeom>
              <a:avLst/>
              <a:gdLst/>
              <a:ahLst/>
              <a:cxnLst/>
              <a:rect l="0" t="0" r="0" b="0"/>
              <a:pathLst>
                <a:path w="302856" h="302869">
                  <a:moveTo>
                    <a:pt x="79044" y="262890"/>
                  </a:moveTo>
                  <a:cubicBezTo>
                    <a:pt x="140600" y="302869"/>
                    <a:pt x="222909" y="285368"/>
                    <a:pt x="262876" y="223813"/>
                  </a:cubicBezTo>
                  <a:cubicBezTo>
                    <a:pt x="302856" y="162256"/>
                    <a:pt x="285355" y="79947"/>
                    <a:pt x="223811" y="39980"/>
                  </a:cubicBezTo>
                  <a:cubicBezTo>
                    <a:pt x="162254" y="0"/>
                    <a:pt x="79945" y="17501"/>
                    <a:pt x="39967" y="79058"/>
                  </a:cubicBezTo>
                  <a:cubicBezTo>
                    <a:pt x="0" y="140615"/>
                    <a:pt x="17488" y="222911"/>
                    <a:pt x="79044" y="262890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Freeform 6587">
              <a:extLst>
                <a:ext uri="{FF2B5EF4-FFF2-40B4-BE49-F238E27FC236}">
                  <a16:creationId xmlns:a16="http://schemas.microsoft.com/office/drawing/2014/main" id="{5A7A0B28-2DDC-7DFB-748F-2A0D4D4E152F}"/>
                </a:ext>
              </a:extLst>
            </p:cNvPr>
            <p:cNvSpPr/>
            <p:nvPr/>
          </p:nvSpPr>
          <p:spPr>
            <a:xfrm>
              <a:off x="6219186" y="3589164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Freeform 6588">
              <a:extLst>
                <a:ext uri="{FF2B5EF4-FFF2-40B4-BE49-F238E27FC236}">
                  <a16:creationId xmlns:a16="http://schemas.microsoft.com/office/drawing/2014/main" id="{2D801CFC-3C3D-6A2C-4CCD-435FCD03AD0F}"/>
                </a:ext>
              </a:extLst>
            </p:cNvPr>
            <p:cNvSpPr/>
            <p:nvPr/>
          </p:nvSpPr>
          <p:spPr>
            <a:xfrm>
              <a:off x="6219795" y="3581841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Freeform 6589">
              <a:extLst>
                <a:ext uri="{FF2B5EF4-FFF2-40B4-BE49-F238E27FC236}">
                  <a16:creationId xmlns:a16="http://schemas.microsoft.com/office/drawing/2014/main" id="{7C2B8A11-703F-0018-9366-A4CAB767010F}"/>
                </a:ext>
              </a:extLst>
            </p:cNvPr>
            <p:cNvSpPr/>
            <p:nvPr/>
          </p:nvSpPr>
          <p:spPr>
            <a:xfrm>
              <a:off x="6102049" y="3873420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Freeform 6590">
              <a:extLst>
                <a:ext uri="{FF2B5EF4-FFF2-40B4-BE49-F238E27FC236}">
                  <a16:creationId xmlns:a16="http://schemas.microsoft.com/office/drawing/2014/main" id="{5EE1AAFC-AC1A-7FD7-9620-1958AE4EE272}"/>
                </a:ext>
              </a:extLst>
            </p:cNvPr>
            <p:cNvSpPr/>
            <p:nvPr/>
          </p:nvSpPr>
          <p:spPr>
            <a:xfrm>
              <a:off x="6102658" y="3866099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Freeform 6591">
              <a:extLst>
                <a:ext uri="{FF2B5EF4-FFF2-40B4-BE49-F238E27FC236}">
                  <a16:creationId xmlns:a16="http://schemas.microsoft.com/office/drawing/2014/main" id="{91E084A4-C7C7-FEAA-FDC7-B07B66E5CEDD}"/>
                </a:ext>
              </a:extLst>
            </p:cNvPr>
            <p:cNvSpPr/>
            <p:nvPr/>
          </p:nvSpPr>
          <p:spPr>
            <a:xfrm>
              <a:off x="6172479" y="3705954"/>
              <a:ext cx="299820" cy="299820"/>
            </a:xfrm>
            <a:custGeom>
              <a:avLst/>
              <a:gdLst/>
              <a:ahLst/>
              <a:cxnLst/>
              <a:rect l="0" t="0" r="0" b="0"/>
              <a:pathLst>
                <a:path w="299820" h="299820">
                  <a:moveTo>
                    <a:pt x="45186" y="231736"/>
                  </a:moveTo>
                  <a:cubicBezTo>
                    <a:pt x="0" y="173901"/>
                    <a:pt x="10261" y="90385"/>
                    <a:pt x="68084" y="45199"/>
                  </a:cubicBezTo>
                  <a:cubicBezTo>
                    <a:pt x="125932" y="0"/>
                    <a:pt x="209447" y="10261"/>
                    <a:pt x="254634" y="68097"/>
                  </a:cubicBezTo>
                  <a:cubicBezTo>
                    <a:pt x="299820" y="125933"/>
                    <a:pt x="289572" y="209448"/>
                    <a:pt x="231723" y="254634"/>
                  </a:cubicBezTo>
                  <a:cubicBezTo>
                    <a:pt x="173887" y="299820"/>
                    <a:pt x="90372" y="289571"/>
                    <a:pt x="45186" y="231736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Freeform 6592">
              <a:extLst>
                <a:ext uri="{FF2B5EF4-FFF2-40B4-BE49-F238E27FC236}">
                  <a16:creationId xmlns:a16="http://schemas.microsoft.com/office/drawing/2014/main" id="{0107214D-135F-9DA3-5D5D-E1F75FAC7B5C}"/>
                </a:ext>
              </a:extLst>
            </p:cNvPr>
            <p:cNvSpPr/>
            <p:nvPr/>
          </p:nvSpPr>
          <p:spPr>
            <a:xfrm>
              <a:off x="6559386" y="3296213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Freeform 6593">
              <a:extLst>
                <a:ext uri="{FF2B5EF4-FFF2-40B4-BE49-F238E27FC236}">
                  <a16:creationId xmlns:a16="http://schemas.microsoft.com/office/drawing/2014/main" id="{BDEFCEE7-C723-A261-8754-1B4738511741}"/>
                </a:ext>
              </a:extLst>
            </p:cNvPr>
            <p:cNvSpPr/>
            <p:nvPr/>
          </p:nvSpPr>
          <p:spPr>
            <a:xfrm>
              <a:off x="6559995" y="3288891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Freeform 6594">
              <a:extLst>
                <a:ext uri="{FF2B5EF4-FFF2-40B4-BE49-F238E27FC236}">
                  <a16:creationId xmlns:a16="http://schemas.microsoft.com/office/drawing/2014/main" id="{D6F4AE76-BBAE-6240-1243-0BB946F7D7DC}"/>
                </a:ext>
              </a:extLst>
            </p:cNvPr>
            <p:cNvSpPr/>
            <p:nvPr/>
          </p:nvSpPr>
          <p:spPr>
            <a:xfrm>
              <a:off x="6442248" y="3580470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Freeform 6595">
              <a:extLst>
                <a:ext uri="{FF2B5EF4-FFF2-40B4-BE49-F238E27FC236}">
                  <a16:creationId xmlns:a16="http://schemas.microsoft.com/office/drawing/2014/main" id="{9E5CD47A-6501-5876-9186-EF96B9DB2553}"/>
                </a:ext>
              </a:extLst>
            </p:cNvPr>
            <p:cNvSpPr/>
            <p:nvPr/>
          </p:nvSpPr>
          <p:spPr>
            <a:xfrm>
              <a:off x="6442858" y="3573149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Freeform 6596">
              <a:extLst>
                <a:ext uri="{FF2B5EF4-FFF2-40B4-BE49-F238E27FC236}">
                  <a16:creationId xmlns:a16="http://schemas.microsoft.com/office/drawing/2014/main" id="{1B4CEA20-BF9B-D841-1CD9-63E71303D0D3}"/>
                </a:ext>
              </a:extLst>
            </p:cNvPr>
            <p:cNvSpPr/>
            <p:nvPr/>
          </p:nvSpPr>
          <p:spPr>
            <a:xfrm>
              <a:off x="6512679" y="3413005"/>
              <a:ext cx="299820" cy="299820"/>
            </a:xfrm>
            <a:custGeom>
              <a:avLst/>
              <a:gdLst/>
              <a:ahLst/>
              <a:cxnLst/>
              <a:rect l="0" t="0" r="0" b="0"/>
              <a:pathLst>
                <a:path w="299820" h="299820">
                  <a:moveTo>
                    <a:pt x="45186" y="231736"/>
                  </a:moveTo>
                  <a:cubicBezTo>
                    <a:pt x="0" y="173901"/>
                    <a:pt x="10261" y="90385"/>
                    <a:pt x="68084" y="45199"/>
                  </a:cubicBezTo>
                  <a:cubicBezTo>
                    <a:pt x="125932" y="0"/>
                    <a:pt x="209447" y="10261"/>
                    <a:pt x="254634" y="68097"/>
                  </a:cubicBezTo>
                  <a:cubicBezTo>
                    <a:pt x="299820" y="125933"/>
                    <a:pt x="289572" y="209448"/>
                    <a:pt x="231723" y="254634"/>
                  </a:cubicBezTo>
                  <a:cubicBezTo>
                    <a:pt x="173887" y="299820"/>
                    <a:pt x="90372" y="289571"/>
                    <a:pt x="45186" y="231736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Freeform 6597">
              <a:extLst>
                <a:ext uri="{FF2B5EF4-FFF2-40B4-BE49-F238E27FC236}">
                  <a16:creationId xmlns:a16="http://schemas.microsoft.com/office/drawing/2014/main" id="{C3063B81-6E85-4B64-C772-50E343B154AA}"/>
                </a:ext>
              </a:extLst>
            </p:cNvPr>
            <p:cNvSpPr/>
            <p:nvPr/>
          </p:nvSpPr>
          <p:spPr>
            <a:xfrm>
              <a:off x="6794647" y="3601102"/>
              <a:ext cx="206463" cy="206476"/>
            </a:xfrm>
            <a:custGeom>
              <a:avLst/>
              <a:gdLst/>
              <a:ahLst/>
              <a:cxnLst/>
              <a:rect l="0" t="0" r="0" b="0"/>
              <a:pathLst>
                <a:path w="206463" h="206476">
                  <a:moveTo>
                    <a:pt x="24193" y="147053"/>
                  </a:moveTo>
                  <a:cubicBezTo>
                    <a:pt x="0" y="103404"/>
                    <a:pt x="15773" y="48400"/>
                    <a:pt x="59422" y="24206"/>
                  </a:cubicBezTo>
                  <a:cubicBezTo>
                    <a:pt x="103072" y="0"/>
                    <a:pt x="158076" y="15774"/>
                    <a:pt x="182269" y="59423"/>
                  </a:cubicBezTo>
                  <a:cubicBezTo>
                    <a:pt x="206463" y="103086"/>
                    <a:pt x="190689" y="158076"/>
                    <a:pt x="147040" y="182282"/>
                  </a:cubicBezTo>
                  <a:cubicBezTo>
                    <a:pt x="103390" y="206476"/>
                    <a:pt x="48386" y="190702"/>
                    <a:pt x="24193" y="147053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Freeform 6598">
              <a:extLst>
                <a:ext uri="{FF2B5EF4-FFF2-40B4-BE49-F238E27FC236}">
                  <a16:creationId xmlns:a16="http://schemas.microsoft.com/office/drawing/2014/main" id="{528A4E23-9F9A-79E3-9F43-14AC1712D360}"/>
                </a:ext>
              </a:extLst>
            </p:cNvPr>
            <p:cNvSpPr/>
            <p:nvPr/>
          </p:nvSpPr>
          <p:spPr>
            <a:xfrm>
              <a:off x="6796768" y="3593693"/>
              <a:ext cx="202335" cy="202335"/>
            </a:xfrm>
            <a:custGeom>
              <a:avLst/>
              <a:gdLst/>
              <a:ahLst/>
              <a:cxnLst/>
              <a:rect l="0" t="0" r="0" b="0"/>
              <a:pathLst>
                <a:path w="202335" h="202335">
                  <a:moveTo>
                    <a:pt x="23710" y="144106"/>
                  </a:moveTo>
                  <a:cubicBezTo>
                    <a:pt x="0" y="101333"/>
                    <a:pt x="15456" y="47421"/>
                    <a:pt x="58228" y="23711"/>
                  </a:cubicBezTo>
                  <a:cubicBezTo>
                    <a:pt x="101014" y="0"/>
                    <a:pt x="154913" y="15455"/>
                    <a:pt x="178624" y="58229"/>
                  </a:cubicBezTo>
                  <a:cubicBezTo>
                    <a:pt x="202335" y="101015"/>
                    <a:pt x="186879" y="154913"/>
                    <a:pt x="144105" y="178624"/>
                  </a:cubicBezTo>
                  <a:cubicBezTo>
                    <a:pt x="101319" y="202335"/>
                    <a:pt x="47420" y="186879"/>
                    <a:pt x="23710" y="14410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Freeform 6599">
              <a:extLst>
                <a:ext uri="{FF2B5EF4-FFF2-40B4-BE49-F238E27FC236}">
                  <a16:creationId xmlns:a16="http://schemas.microsoft.com/office/drawing/2014/main" id="{3717EA56-7784-5044-352B-10960CA76537}"/>
                </a:ext>
              </a:extLst>
            </p:cNvPr>
            <p:cNvSpPr/>
            <p:nvPr/>
          </p:nvSpPr>
          <p:spPr>
            <a:xfrm>
              <a:off x="6634482" y="3863535"/>
              <a:ext cx="206463" cy="206476"/>
            </a:xfrm>
            <a:custGeom>
              <a:avLst/>
              <a:gdLst/>
              <a:ahLst/>
              <a:cxnLst/>
              <a:rect l="0" t="0" r="0" b="0"/>
              <a:pathLst>
                <a:path w="206463" h="206476">
                  <a:moveTo>
                    <a:pt x="24193" y="147053"/>
                  </a:moveTo>
                  <a:cubicBezTo>
                    <a:pt x="0" y="103404"/>
                    <a:pt x="15773" y="48400"/>
                    <a:pt x="59422" y="24206"/>
                  </a:cubicBezTo>
                  <a:cubicBezTo>
                    <a:pt x="103072" y="0"/>
                    <a:pt x="158076" y="15774"/>
                    <a:pt x="182269" y="59423"/>
                  </a:cubicBezTo>
                  <a:cubicBezTo>
                    <a:pt x="206463" y="103086"/>
                    <a:pt x="190689" y="158076"/>
                    <a:pt x="147040" y="182282"/>
                  </a:cubicBezTo>
                  <a:cubicBezTo>
                    <a:pt x="103390" y="206476"/>
                    <a:pt x="48386" y="190702"/>
                    <a:pt x="24193" y="147053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5" name="Freeform 6600">
              <a:extLst>
                <a:ext uri="{FF2B5EF4-FFF2-40B4-BE49-F238E27FC236}">
                  <a16:creationId xmlns:a16="http://schemas.microsoft.com/office/drawing/2014/main" id="{406AF7DF-A68F-C8A7-7614-642A698568E3}"/>
                </a:ext>
              </a:extLst>
            </p:cNvPr>
            <p:cNvSpPr/>
            <p:nvPr/>
          </p:nvSpPr>
          <p:spPr>
            <a:xfrm>
              <a:off x="6636607" y="3856126"/>
              <a:ext cx="202335" cy="202335"/>
            </a:xfrm>
            <a:custGeom>
              <a:avLst/>
              <a:gdLst/>
              <a:ahLst/>
              <a:cxnLst/>
              <a:rect l="0" t="0" r="0" b="0"/>
              <a:pathLst>
                <a:path w="202335" h="202335">
                  <a:moveTo>
                    <a:pt x="23710" y="144106"/>
                  </a:moveTo>
                  <a:cubicBezTo>
                    <a:pt x="0" y="101333"/>
                    <a:pt x="15456" y="47421"/>
                    <a:pt x="58228" y="23711"/>
                  </a:cubicBezTo>
                  <a:cubicBezTo>
                    <a:pt x="101014" y="0"/>
                    <a:pt x="154913" y="15455"/>
                    <a:pt x="178624" y="58229"/>
                  </a:cubicBezTo>
                  <a:cubicBezTo>
                    <a:pt x="202335" y="101015"/>
                    <a:pt x="186879" y="154913"/>
                    <a:pt x="144105" y="178624"/>
                  </a:cubicBezTo>
                  <a:cubicBezTo>
                    <a:pt x="101319" y="202335"/>
                    <a:pt x="47420" y="186879"/>
                    <a:pt x="23710" y="14410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6" name="Freeform 6601">
              <a:extLst>
                <a:ext uri="{FF2B5EF4-FFF2-40B4-BE49-F238E27FC236}">
                  <a16:creationId xmlns:a16="http://schemas.microsoft.com/office/drawing/2014/main" id="{B560B8AD-CFF3-812C-CDEB-A1BA86E6AD6B}"/>
                </a:ext>
              </a:extLst>
            </p:cNvPr>
            <p:cNvSpPr/>
            <p:nvPr/>
          </p:nvSpPr>
          <p:spPr>
            <a:xfrm>
              <a:off x="6721536" y="3715464"/>
              <a:ext cx="303631" cy="303630"/>
            </a:xfrm>
            <a:custGeom>
              <a:avLst/>
              <a:gdLst/>
              <a:ahLst/>
              <a:cxnLst/>
              <a:rect l="0" t="0" r="0" b="0"/>
              <a:pathLst>
                <a:path w="303631" h="303630">
                  <a:moveTo>
                    <a:pt x="35585" y="216242"/>
                  </a:moveTo>
                  <a:cubicBezTo>
                    <a:pt x="0" y="152044"/>
                    <a:pt x="23190" y="71158"/>
                    <a:pt x="87388" y="35585"/>
                  </a:cubicBezTo>
                  <a:cubicBezTo>
                    <a:pt x="151586" y="0"/>
                    <a:pt x="232473" y="23190"/>
                    <a:pt x="268058" y="87388"/>
                  </a:cubicBezTo>
                  <a:cubicBezTo>
                    <a:pt x="303631" y="151574"/>
                    <a:pt x="280441" y="232459"/>
                    <a:pt x="216242" y="268045"/>
                  </a:cubicBezTo>
                  <a:cubicBezTo>
                    <a:pt x="152056" y="303630"/>
                    <a:pt x="71170" y="280440"/>
                    <a:pt x="35585" y="216242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37" name="Rectangle 6690">
            <a:extLst>
              <a:ext uri="{FF2B5EF4-FFF2-40B4-BE49-F238E27FC236}">
                <a16:creationId xmlns:a16="http://schemas.microsoft.com/office/drawing/2014/main" id="{3E1DA96D-D7B4-0448-DA61-55AD606B7952}"/>
              </a:ext>
            </a:extLst>
          </p:cNvPr>
          <p:cNvSpPr/>
          <p:nvPr/>
        </p:nvSpPr>
        <p:spPr>
          <a:xfrm>
            <a:off x="658780" y="2704064"/>
            <a:ext cx="5490635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/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Ci-contre, le modèle moléculaire de la structure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Calibri"/>
              </a:rPr>
              <a:t>microscopique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 d’un échantillo</a:t>
            </a:r>
            <a:r>
              <a:rPr lang="en-US" sz="2400" b="0" i="0" spc="545" baseline="0" dirty="0">
                <a:solidFill>
                  <a:srgbClr val="231F20"/>
                </a:solidFill>
                <a:latin typeface="Calibri"/>
              </a:rPr>
              <a:t>n</a:t>
            </a:r>
            <a:r>
              <a:rPr lang="en-US" sz="2400" b="1" i="0" spc="0" baseline="0" dirty="0">
                <a:solidFill>
                  <a:srgbClr val="231F20"/>
                </a:solidFill>
                <a:latin typeface="Calibri"/>
              </a:rPr>
              <a:t>d’ea</a:t>
            </a:r>
            <a:r>
              <a:rPr lang="en-US" sz="2400" b="1" i="0" spc="271" baseline="0" dirty="0">
                <a:solidFill>
                  <a:srgbClr val="231F20"/>
                </a:solidFill>
                <a:latin typeface="Calibri"/>
              </a:rPr>
              <a:t>uà</a:t>
            </a:r>
            <a:r>
              <a:rPr lang="en-US" sz="2400" b="1" i="0" spc="0" baseline="0" dirty="0">
                <a:solidFill>
                  <a:srgbClr val="231F20"/>
                </a:solidFill>
                <a:latin typeface="Calibri"/>
              </a:rPr>
              <a:t>l’éta</a:t>
            </a:r>
            <a:r>
              <a:rPr lang="en-US" sz="2400" b="1" i="0" spc="270" baseline="0" dirty="0">
                <a:solidFill>
                  <a:srgbClr val="231F20"/>
                </a:solidFill>
                <a:latin typeface="Calibri"/>
              </a:rPr>
              <a:t>t</a:t>
            </a:r>
            <a:r>
              <a:rPr lang="en-US" sz="2400" b="1" i="0" spc="0" baseline="0" dirty="0">
                <a:solidFill>
                  <a:srgbClr val="231F20"/>
                </a:solidFill>
                <a:latin typeface="Calibri"/>
              </a:rPr>
              <a:t>gazeux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.</a:t>
            </a:r>
          </a:p>
          <a:p>
            <a:pPr marL="0"/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On veut </a:t>
            </a:r>
            <a:r>
              <a:rPr lang="en-US" sz="2400" i="0" spc="0" baseline="0" dirty="0">
                <a:solidFill>
                  <a:srgbClr val="231F20"/>
                </a:solidFill>
                <a:latin typeface="Calibri"/>
              </a:rPr>
              <a:t>décrire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 la structure de l’échantillon d’eau </a:t>
            </a:r>
            <a:r>
              <a:rPr lang="en-US" sz="2400" i="0" spc="0" baseline="0" dirty="0">
                <a:solidFill>
                  <a:srgbClr val="231F20"/>
                </a:solidFill>
                <a:latin typeface="Calibri"/>
              </a:rPr>
              <a:t>en termes de </a:t>
            </a:r>
          </a:p>
          <a:p>
            <a:pPr marL="0"/>
            <a:r>
              <a:rPr lang="en-US" sz="2400" i="0" spc="0" baseline="0" dirty="0">
                <a:solidFill>
                  <a:srgbClr val="231F20"/>
                </a:solidFill>
                <a:latin typeface="Calibri"/>
              </a:rPr>
              <a:t>molécules</a:t>
            </a:r>
            <a:r>
              <a:rPr lang="en-US" sz="2400" b="0" i="0" spc="0" baseline="0" dirty="0">
                <a:solidFill>
                  <a:srgbClr val="231F20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0273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92CFA-927B-B44B-9DD0-D817F5C1C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095E07F-33A6-A9B7-C8D1-8E2924FB75B0}"/>
              </a:ext>
            </a:extLst>
          </p:cNvPr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Premièrement, on identifie une molécule d’eau sur la représentation.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9207812-75BE-82D4-2C88-DD4B2E9F978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C7F42B2-2202-7831-3AD3-79EB01F7A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2AD8C65-3DA6-AF06-F6C6-2435CCDBB12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A18A43A-8CD7-BDE9-6C37-55EE0DF087D4}"/>
              </a:ext>
            </a:extLst>
          </p:cNvPr>
          <p:cNvGrpSpPr/>
          <p:nvPr/>
        </p:nvGrpSpPr>
        <p:grpSpPr>
          <a:xfrm>
            <a:off x="6555345" y="1938038"/>
            <a:ext cx="5045449" cy="2430807"/>
            <a:chOff x="5335110" y="3192753"/>
            <a:chExt cx="1836000" cy="884552"/>
          </a:xfrm>
        </p:grpSpPr>
        <p:sp>
          <p:nvSpPr>
            <p:cNvPr id="6" name="Freeform 6477">
              <a:extLst>
                <a:ext uri="{FF2B5EF4-FFF2-40B4-BE49-F238E27FC236}">
                  <a16:creationId xmlns:a16="http://schemas.microsoft.com/office/drawing/2014/main" id="{BDCD2254-E322-3837-5992-50483A8AF16A}"/>
                </a:ext>
              </a:extLst>
            </p:cNvPr>
            <p:cNvSpPr/>
            <p:nvPr/>
          </p:nvSpPr>
          <p:spPr>
            <a:xfrm>
              <a:off x="5335110" y="3192753"/>
              <a:ext cx="1836000" cy="878395"/>
            </a:xfrm>
            <a:custGeom>
              <a:avLst/>
              <a:gdLst/>
              <a:ahLst/>
              <a:cxnLst/>
              <a:rect l="0" t="0" r="0" b="0"/>
              <a:pathLst>
                <a:path w="1836000" h="878395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770394"/>
                  </a:lnTo>
                  <a:cubicBezTo>
                    <a:pt x="0" y="830046"/>
                    <a:pt x="48349" y="878395"/>
                    <a:pt x="108000" y="878395"/>
                  </a:cubicBezTo>
                  <a:lnTo>
                    <a:pt x="1727999" y="878395"/>
                  </a:lnTo>
                  <a:cubicBezTo>
                    <a:pt x="1787651" y="878395"/>
                    <a:pt x="1836000" y="830046"/>
                    <a:pt x="1836000" y="770394"/>
                  </a:cubicBezTo>
                  <a:lnTo>
                    <a:pt x="1836000" y="108000"/>
                  </a:lnTo>
                  <a:cubicBezTo>
                    <a:pt x="1836000" y="48348"/>
                    <a:pt x="1787651" y="0"/>
                    <a:pt x="1727999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solidFill>
              <a:schemeClr val="bg1">
                <a:lumMod val="85000"/>
              </a:schemeClr>
            </a:solidFill>
            <a:ln w="12700" cap="flat" cmpd="sng">
              <a:solidFill>
                <a:srgbClr val="FCC596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" name="Freeform 6572">
              <a:extLst>
                <a:ext uri="{FF2B5EF4-FFF2-40B4-BE49-F238E27FC236}">
                  <a16:creationId xmlns:a16="http://schemas.microsoft.com/office/drawing/2014/main" id="{10F2F37D-3F4A-DBBF-4521-9E7721421612}"/>
                </a:ext>
              </a:extLst>
            </p:cNvPr>
            <p:cNvSpPr/>
            <p:nvPr/>
          </p:nvSpPr>
          <p:spPr>
            <a:xfrm>
              <a:off x="5699716" y="3249004"/>
              <a:ext cx="205714" cy="205701"/>
            </a:xfrm>
            <a:custGeom>
              <a:avLst/>
              <a:gdLst/>
              <a:ahLst/>
              <a:cxnLst/>
              <a:rect l="0" t="0" r="0" b="0"/>
              <a:pathLst>
                <a:path w="205714" h="205701">
                  <a:moveTo>
                    <a:pt x="66103" y="185407"/>
                  </a:moveTo>
                  <a:cubicBezTo>
                    <a:pt x="111695" y="205701"/>
                    <a:pt x="165112" y="185204"/>
                    <a:pt x="185419" y="139611"/>
                  </a:cubicBezTo>
                  <a:cubicBezTo>
                    <a:pt x="205714" y="94006"/>
                    <a:pt x="185216" y="40589"/>
                    <a:pt x="139610" y="20295"/>
                  </a:cubicBezTo>
                  <a:cubicBezTo>
                    <a:pt x="94017" y="0"/>
                    <a:pt x="40602" y="20498"/>
                    <a:pt x="20307" y="66091"/>
                  </a:cubicBezTo>
                  <a:cubicBezTo>
                    <a:pt x="0" y="111684"/>
                    <a:pt x="20511" y="165113"/>
                    <a:pt x="66103" y="185407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" name="Freeform 6573">
              <a:extLst>
                <a:ext uri="{FF2B5EF4-FFF2-40B4-BE49-F238E27FC236}">
                  <a16:creationId xmlns:a16="http://schemas.microsoft.com/office/drawing/2014/main" id="{84F2768C-0292-ED47-769E-9BE9E1A79FC3}"/>
                </a:ext>
              </a:extLst>
            </p:cNvPr>
            <p:cNvSpPr/>
            <p:nvPr/>
          </p:nvSpPr>
          <p:spPr>
            <a:xfrm>
              <a:off x="5711211" y="3250174"/>
              <a:ext cx="201599" cy="201586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Freeform 6574">
              <a:extLst>
                <a:ext uri="{FF2B5EF4-FFF2-40B4-BE49-F238E27FC236}">
                  <a16:creationId xmlns:a16="http://schemas.microsoft.com/office/drawing/2014/main" id="{118F7DA0-370A-75E2-F630-988D2A33A81A}"/>
                </a:ext>
              </a:extLst>
            </p:cNvPr>
            <p:cNvSpPr/>
            <p:nvPr/>
          </p:nvSpPr>
          <p:spPr>
            <a:xfrm>
              <a:off x="5452241" y="3431427"/>
              <a:ext cx="205714" cy="205701"/>
            </a:xfrm>
            <a:custGeom>
              <a:avLst/>
              <a:gdLst/>
              <a:ahLst/>
              <a:cxnLst/>
              <a:rect l="0" t="0" r="0" b="0"/>
              <a:pathLst>
                <a:path w="205714" h="205701">
                  <a:moveTo>
                    <a:pt x="66103" y="185407"/>
                  </a:moveTo>
                  <a:cubicBezTo>
                    <a:pt x="111695" y="205701"/>
                    <a:pt x="165112" y="185204"/>
                    <a:pt x="185419" y="139611"/>
                  </a:cubicBezTo>
                  <a:cubicBezTo>
                    <a:pt x="205714" y="94006"/>
                    <a:pt x="185216" y="40589"/>
                    <a:pt x="139610" y="20295"/>
                  </a:cubicBezTo>
                  <a:cubicBezTo>
                    <a:pt x="94017" y="0"/>
                    <a:pt x="40602" y="20498"/>
                    <a:pt x="20307" y="66091"/>
                  </a:cubicBezTo>
                  <a:cubicBezTo>
                    <a:pt x="0" y="111684"/>
                    <a:pt x="20511" y="165113"/>
                    <a:pt x="66103" y="185407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2" name="Freeform 6575">
              <a:extLst>
                <a:ext uri="{FF2B5EF4-FFF2-40B4-BE49-F238E27FC236}">
                  <a16:creationId xmlns:a16="http://schemas.microsoft.com/office/drawing/2014/main" id="{5FCF16DA-19ED-04DA-810E-4969153EDBE6}"/>
                </a:ext>
              </a:extLst>
            </p:cNvPr>
            <p:cNvSpPr/>
            <p:nvPr/>
          </p:nvSpPr>
          <p:spPr>
            <a:xfrm>
              <a:off x="5463735" y="3432598"/>
              <a:ext cx="201599" cy="201586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3" name="Freeform 6576">
              <a:extLst>
                <a:ext uri="{FF2B5EF4-FFF2-40B4-BE49-F238E27FC236}">
                  <a16:creationId xmlns:a16="http://schemas.microsoft.com/office/drawing/2014/main" id="{E817EBE0-5CD4-88DF-7132-712CF267FC1B}"/>
                </a:ext>
              </a:extLst>
            </p:cNvPr>
            <p:cNvSpPr/>
            <p:nvPr/>
          </p:nvSpPr>
          <p:spPr>
            <a:xfrm>
              <a:off x="5491139" y="3239218"/>
              <a:ext cx="302513" cy="302525"/>
            </a:xfrm>
            <a:custGeom>
              <a:avLst/>
              <a:gdLst/>
              <a:ahLst/>
              <a:cxnLst/>
              <a:rect l="0" t="0" r="0" b="0"/>
              <a:pathLst>
                <a:path w="302513" h="302525">
                  <a:moveTo>
                    <a:pt x="97205" y="272668"/>
                  </a:moveTo>
                  <a:cubicBezTo>
                    <a:pt x="164261" y="302525"/>
                    <a:pt x="242810" y="272364"/>
                    <a:pt x="272668" y="205320"/>
                  </a:cubicBezTo>
                  <a:cubicBezTo>
                    <a:pt x="302513" y="138264"/>
                    <a:pt x="272363" y="59702"/>
                    <a:pt x="205307" y="29857"/>
                  </a:cubicBezTo>
                  <a:cubicBezTo>
                    <a:pt x="138264" y="0"/>
                    <a:pt x="59702" y="30162"/>
                    <a:pt x="29857" y="97205"/>
                  </a:cubicBezTo>
                  <a:cubicBezTo>
                    <a:pt x="0" y="164261"/>
                    <a:pt x="30149" y="242811"/>
                    <a:pt x="97205" y="272668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4" name="Freeform 6577">
              <a:extLst>
                <a:ext uri="{FF2B5EF4-FFF2-40B4-BE49-F238E27FC236}">
                  <a16:creationId xmlns:a16="http://schemas.microsoft.com/office/drawing/2014/main" id="{171239FD-2F64-3CAA-AD54-334B5286F597}"/>
                </a:ext>
              </a:extLst>
            </p:cNvPr>
            <p:cNvSpPr/>
            <p:nvPr/>
          </p:nvSpPr>
          <p:spPr>
            <a:xfrm>
              <a:off x="6177793" y="3294040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5" name="Freeform 6578">
              <a:extLst>
                <a:ext uri="{FF2B5EF4-FFF2-40B4-BE49-F238E27FC236}">
                  <a16:creationId xmlns:a16="http://schemas.microsoft.com/office/drawing/2014/main" id="{84B28472-C9F1-C46A-04BA-53A603308AA2}"/>
                </a:ext>
              </a:extLst>
            </p:cNvPr>
            <p:cNvSpPr/>
            <p:nvPr/>
          </p:nvSpPr>
          <p:spPr>
            <a:xfrm>
              <a:off x="6189318" y="3296708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6" name="Freeform 6579">
              <a:extLst>
                <a:ext uri="{FF2B5EF4-FFF2-40B4-BE49-F238E27FC236}">
                  <a16:creationId xmlns:a16="http://schemas.microsoft.com/office/drawing/2014/main" id="{A1D8CCCF-5532-EAE0-49B8-EE3223969A2B}"/>
                </a:ext>
              </a:extLst>
            </p:cNvPr>
            <p:cNvSpPr/>
            <p:nvPr/>
          </p:nvSpPr>
          <p:spPr>
            <a:xfrm>
              <a:off x="5904828" y="3435506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7" name="Freeform 6580">
              <a:extLst>
                <a:ext uri="{FF2B5EF4-FFF2-40B4-BE49-F238E27FC236}">
                  <a16:creationId xmlns:a16="http://schemas.microsoft.com/office/drawing/2014/main" id="{5418BFB8-7AEF-B656-6942-D778F5506E74}"/>
                </a:ext>
              </a:extLst>
            </p:cNvPr>
            <p:cNvSpPr/>
            <p:nvPr/>
          </p:nvSpPr>
          <p:spPr>
            <a:xfrm>
              <a:off x="5916352" y="3438174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8" name="Freeform 6581">
              <a:extLst>
                <a:ext uri="{FF2B5EF4-FFF2-40B4-BE49-F238E27FC236}">
                  <a16:creationId xmlns:a16="http://schemas.microsoft.com/office/drawing/2014/main" id="{F05BB5AA-F1D0-6A9D-DDB0-D2AAA930A948}"/>
                </a:ext>
              </a:extLst>
            </p:cNvPr>
            <p:cNvSpPr/>
            <p:nvPr/>
          </p:nvSpPr>
          <p:spPr>
            <a:xfrm>
              <a:off x="5965098" y="3258676"/>
              <a:ext cx="302856" cy="302869"/>
            </a:xfrm>
            <a:custGeom>
              <a:avLst/>
              <a:gdLst/>
              <a:ahLst/>
              <a:cxnLst/>
              <a:rect l="0" t="0" r="0" b="0"/>
              <a:pathLst>
                <a:path w="302856" h="302869">
                  <a:moveTo>
                    <a:pt x="79044" y="262890"/>
                  </a:moveTo>
                  <a:cubicBezTo>
                    <a:pt x="140600" y="302869"/>
                    <a:pt x="222909" y="285368"/>
                    <a:pt x="262876" y="223813"/>
                  </a:cubicBezTo>
                  <a:cubicBezTo>
                    <a:pt x="302856" y="162256"/>
                    <a:pt x="285355" y="79947"/>
                    <a:pt x="223811" y="39980"/>
                  </a:cubicBezTo>
                  <a:cubicBezTo>
                    <a:pt x="162254" y="0"/>
                    <a:pt x="79945" y="17501"/>
                    <a:pt x="39967" y="79058"/>
                  </a:cubicBezTo>
                  <a:cubicBezTo>
                    <a:pt x="0" y="140615"/>
                    <a:pt x="17488" y="222911"/>
                    <a:pt x="79044" y="262890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9" name="Freeform 6582">
              <a:extLst>
                <a:ext uri="{FF2B5EF4-FFF2-40B4-BE49-F238E27FC236}">
                  <a16:creationId xmlns:a16="http://schemas.microsoft.com/office/drawing/2014/main" id="{DDBA7CB6-1006-1D81-4FC9-C11F32BD5C2A}"/>
                </a:ext>
              </a:extLst>
            </p:cNvPr>
            <p:cNvSpPr/>
            <p:nvPr/>
          </p:nvSpPr>
          <p:spPr>
            <a:xfrm>
              <a:off x="5914077" y="3635212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0" name="Freeform 6583">
              <a:extLst>
                <a:ext uri="{FF2B5EF4-FFF2-40B4-BE49-F238E27FC236}">
                  <a16:creationId xmlns:a16="http://schemas.microsoft.com/office/drawing/2014/main" id="{822B25C5-2520-74D3-F48E-D480AB8A7990}"/>
                </a:ext>
              </a:extLst>
            </p:cNvPr>
            <p:cNvSpPr/>
            <p:nvPr/>
          </p:nvSpPr>
          <p:spPr>
            <a:xfrm>
              <a:off x="5925602" y="3637880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1" name="Freeform 6584">
              <a:extLst>
                <a:ext uri="{FF2B5EF4-FFF2-40B4-BE49-F238E27FC236}">
                  <a16:creationId xmlns:a16="http://schemas.microsoft.com/office/drawing/2014/main" id="{583D0772-084F-2B8A-1313-F962EDBFDE4A}"/>
                </a:ext>
              </a:extLst>
            </p:cNvPr>
            <p:cNvSpPr/>
            <p:nvPr/>
          </p:nvSpPr>
          <p:spPr>
            <a:xfrm>
              <a:off x="5641111" y="3776677"/>
              <a:ext cx="205955" cy="205943"/>
            </a:xfrm>
            <a:custGeom>
              <a:avLst/>
              <a:gdLst/>
              <a:ahLst/>
              <a:cxnLst/>
              <a:rect l="0" t="0" r="0" b="0"/>
              <a:pathLst>
                <a:path w="205955" h="205943">
                  <a:moveTo>
                    <a:pt x="53759" y="178765"/>
                  </a:moveTo>
                  <a:cubicBezTo>
                    <a:pt x="95618" y="205943"/>
                    <a:pt x="151587" y="194055"/>
                    <a:pt x="178765" y="152197"/>
                  </a:cubicBezTo>
                  <a:cubicBezTo>
                    <a:pt x="205955" y="110338"/>
                    <a:pt x="194055" y="54369"/>
                    <a:pt x="152196" y="27178"/>
                  </a:cubicBezTo>
                  <a:cubicBezTo>
                    <a:pt x="110337" y="0"/>
                    <a:pt x="54368" y="11900"/>
                    <a:pt x="27191" y="53759"/>
                  </a:cubicBezTo>
                  <a:cubicBezTo>
                    <a:pt x="0" y="95619"/>
                    <a:pt x="11900" y="151587"/>
                    <a:pt x="53759" y="178765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2" name="Freeform 6585">
              <a:extLst>
                <a:ext uri="{FF2B5EF4-FFF2-40B4-BE49-F238E27FC236}">
                  <a16:creationId xmlns:a16="http://schemas.microsoft.com/office/drawing/2014/main" id="{EFF437D7-2AA6-A689-EEE8-63A4253591A7}"/>
                </a:ext>
              </a:extLst>
            </p:cNvPr>
            <p:cNvSpPr/>
            <p:nvPr/>
          </p:nvSpPr>
          <p:spPr>
            <a:xfrm>
              <a:off x="5652636" y="3779345"/>
              <a:ext cx="201827" cy="201827"/>
            </a:xfrm>
            <a:custGeom>
              <a:avLst/>
              <a:gdLst/>
              <a:ahLst/>
              <a:cxnLst/>
              <a:rect l="0" t="0" r="0" b="0"/>
              <a:pathLst>
                <a:path w="201827" h="201827">
                  <a:moveTo>
                    <a:pt x="52679" y="175183"/>
                  </a:moveTo>
                  <a:cubicBezTo>
                    <a:pt x="93700" y="201827"/>
                    <a:pt x="148551" y="190168"/>
                    <a:pt x="175183" y="149149"/>
                  </a:cubicBezTo>
                  <a:cubicBezTo>
                    <a:pt x="201827" y="108127"/>
                    <a:pt x="190169" y="53276"/>
                    <a:pt x="149148" y="26632"/>
                  </a:cubicBezTo>
                  <a:cubicBezTo>
                    <a:pt x="108127" y="0"/>
                    <a:pt x="53275" y="11658"/>
                    <a:pt x="26645" y="52679"/>
                  </a:cubicBezTo>
                  <a:cubicBezTo>
                    <a:pt x="0" y="93700"/>
                    <a:pt x="11658" y="148539"/>
                    <a:pt x="52679" y="175183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3" name="Freeform 6586">
              <a:extLst>
                <a:ext uri="{FF2B5EF4-FFF2-40B4-BE49-F238E27FC236}">
                  <a16:creationId xmlns:a16="http://schemas.microsoft.com/office/drawing/2014/main" id="{39E38F50-BFA5-DDC5-3552-ECA61FA260A3}"/>
                </a:ext>
              </a:extLst>
            </p:cNvPr>
            <p:cNvSpPr/>
            <p:nvPr/>
          </p:nvSpPr>
          <p:spPr>
            <a:xfrm>
              <a:off x="5701381" y="3599847"/>
              <a:ext cx="302856" cy="302869"/>
            </a:xfrm>
            <a:custGeom>
              <a:avLst/>
              <a:gdLst/>
              <a:ahLst/>
              <a:cxnLst/>
              <a:rect l="0" t="0" r="0" b="0"/>
              <a:pathLst>
                <a:path w="302856" h="302869">
                  <a:moveTo>
                    <a:pt x="79044" y="262890"/>
                  </a:moveTo>
                  <a:cubicBezTo>
                    <a:pt x="140600" y="302869"/>
                    <a:pt x="222909" y="285368"/>
                    <a:pt x="262876" y="223813"/>
                  </a:cubicBezTo>
                  <a:cubicBezTo>
                    <a:pt x="302856" y="162256"/>
                    <a:pt x="285355" y="79947"/>
                    <a:pt x="223811" y="39980"/>
                  </a:cubicBezTo>
                  <a:cubicBezTo>
                    <a:pt x="162254" y="0"/>
                    <a:pt x="79945" y="17501"/>
                    <a:pt x="39967" y="79058"/>
                  </a:cubicBezTo>
                  <a:cubicBezTo>
                    <a:pt x="0" y="140615"/>
                    <a:pt x="17488" y="222911"/>
                    <a:pt x="79044" y="262890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4" name="Freeform 6587">
              <a:extLst>
                <a:ext uri="{FF2B5EF4-FFF2-40B4-BE49-F238E27FC236}">
                  <a16:creationId xmlns:a16="http://schemas.microsoft.com/office/drawing/2014/main" id="{5CD6803B-536C-E875-EFCE-574A6F0CCAE9}"/>
                </a:ext>
              </a:extLst>
            </p:cNvPr>
            <p:cNvSpPr/>
            <p:nvPr/>
          </p:nvSpPr>
          <p:spPr>
            <a:xfrm>
              <a:off x="6219186" y="3589164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5" name="Freeform 6588">
              <a:extLst>
                <a:ext uri="{FF2B5EF4-FFF2-40B4-BE49-F238E27FC236}">
                  <a16:creationId xmlns:a16="http://schemas.microsoft.com/office/drawing/2014/main" id="{27A223C9-FF35-7221-BE77-F34F0A31176E}"/>
                </a:ext>
              </a:extLst>
            </p:cNvPr>
            <p:cNvSpPr/>
            <p:nvPr/>
          </p:nvSpPr>
          <p:spPr>
            <a:xfrm>
              <a:off x="6219795" y="3581841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6" name="Freeform 6589">
              <a:extLst>
                <a:ext uri="{FF2B5EF4-FFF2-40B4-BE49-F238E27FC236}">
                  <a16:creationId xmlns:a16="http://schemas.microsoft.com/office/drawing/2014/main" id="{07275E09-C330-36D0-744F-457C1F508E37}"/>
                </a:ext>
              </a:extLst>
            </p:cNvPr>
            <p:cNvSpPr/>
            <p:nvPr/>
          </p:nvSpPr>
          <p:spPr>
            <a:xfrm>
              <a:off x="6102049" y="3873420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7" name="Freeform 6590">
              <a:extLst>
                <a:ext uri="{FF2B5EF4-FFF2-40B4-BE49-F238E27FC236}">
                  <a16:creationId xmlns:a16="http://schemas.microsoft.com/office/drawing/2014/main" id="{0A936278-EEC4-4085-158D-D37E7E88D33E}"/>
                </a:ext>
              </a:extLst>
            </p:cNvPr>
            <p:cNvSpPr/>
            <p:nvPr/>
          </p:nvSpPr>
          <p:spPr>
            <a:xfrm>
              <a:off x="6102658" y="3866099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8" name="Freeform 6591">
              <a:extLst>
                <a:ext uri="{FF2B5EF4-FFF2-40B4-BE49-F238E27FC236}">
                  <a16:creationId xmlns:a16="http://schemas.microsoft.com/office/drawing/2014/main" id="{3451AC98-4AFC-4E9A-B77D-D60FE0B85559}"/>
                </a:ext>
              </a:extLst>
            </p:cNvPr>
            <p:cNvSpPr/>
            <p:nvPr/>
          </p:nvSpPr>
          <p:spPr>
            <a:xfrm>
              <a:off x="6172479" y="3705954"/>
              <a:ext cx="299820" cy="299820"/>
            </a:xfrm>
            <a:custGeom>
              <a:avLst/>
              <a:gdLst/>
              <a:ahLst/>
              <a:cxnLst/>
              <a:rect l="0" t="0" r="0" b="0"/>
              <a:pathLst>
                <a:path w="299820" h="299820">
                  <a:moveTo>
                    <a:pt x="45186" y="231736"/>
                  </a:moveTo>
                  <a:cubicBezTo>
                    <a:pt x="0" y="173901"/>
                    <a:pt x="10261" y="90385"/>
                    <a:pt x="68084" y="45199"/>
                  </a:cubicBezTo>
                  <a:cubicBezTo>
                    <a:pt x="125932" y="0"/>
                    <a:pt x="209447" y="10261"/>
                    <a:pt x="254634" y="68097"/>
                  </a:cubicBezTo>
                  <a:cubicBezTo>
                    <a:pt x="299820" y="125933"/>
                    <a:pt x="289572" y="209448"/>
                    <a:pt x="231723" y="254634"/>
                  </a:cubicBezTo>
                  <a:cubicBezTo>
                    <a:pt x="173887" y="299820"/>
                    <a:pt x="90372" y="289571"/>
                    <a:pt x="45186" y="231736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29" name="Freeform 6592">
              <a:extLst>
                <a:ext uri="{FF2B5EF4-FFF2-40B4-BE49-F238E27FC236}">
                  <a16:creationId xmlns:a16="http://schemas.microsoft.com/office/drawing/2014/main" id="{DBB3F9EE-8DB8-99DF-C50D-83A6002E68F4}"/>
                </a:ext>
              </a:extLst>
            </p:cNvPr>
            <p:cNvSpPr/>
            <p:nvPr/>
          </p:nvSpPr>
          <p:spPr>
            <a:xfrm>
              <a:off x="6559386" y="3296213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0" name="Freeform 6593">
              <a:extLst>
                <a:ext uri="{FF2B5EF4-FFF2-40B4-BE49-F238E27FC236}">
                  <a16:creationId xmlns:a16="http://schemas.microsoft.com/office/drawing/2014/main" id="{60981D71-BB95-02DE-598E-0B9AC00B8152}"/>
                </a:ext>
              </a:extLst>
            </p:cNvPr>
            <p:cNvSpPr/>
            <p:nvPr/>
          </p:nvSpPr>
          <p:spPr>
            <a:xfrm>
              <a:off x="6559995" y="3288891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1" name="Freeform 6594">
              <a:extLst>
                <a:ext uri="{FF2B5EF4-FFF2-40B4-BE49-F238E27FC236}">
                  <a16:creationId xmlns:a16="http://schemas.microsoft.com/office/drawing/2014/main" id="{0C2CD278-A6FC-2B3E-DC80-05D1DAAC5856}"/>
                </a:ext>
              </a:extLst>
            </p:cNvPr>
            <p:cNvSpPr/>
            <p:nvPr/>
          </p:nvSpPr>
          <p:spPr>
            <a:xfrm>
              <a:off x="6442248" y="3580470"/>
              <a:ext cx="203872" cy="203885"/>
            </a:xfrm>
            <a:custGeom>
              <a:avLst/>
              <a:gdLst/>
              <a:ahLst/>
              <a:cxnLst/>
              <a:rect l="0" t="0" r="0" b="0"/>
              <a:pathLst>
                <a:path w="203872" h="203885">
                  <a:moveTo>
                    <a:pt x="30721" y="157581"/>
                  </a:moveTo>
                  <a:cubicBezTo>
                    <a:pt x="0" y="118250"/>
                    <a:pt x="6972" y="61455"/>
                    <a:pt x="46291" y="30734"/>
                  </a:cubicBezTo>
                  <a:cubicBezTo>
                    <a:pt x="85623" y="0"/>
                    <a:pt x="142417" y="6972"/>
                    <a:pt x="173151" y="46304"/>
                  </a:cubicBezTo>
                  <a:cubicBezTo>
                    <a:pt x="203872" y="85636"/>
                    <a:pt x="196900" y="142430"/>
                    <a:pt x="157568" y="173151"/>
                  </a:cubicBezTo>
                  <a:cubicBezTo>
                    <a:pt x="118236" y="203885"/>
                    <a:pt x="61455" y="196912"/>
                    <a:pt x="30721" y="157581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2" name="Freeform 6595">
              <a:extLst>
                <a:ext uri="{FF2B5EF4-FFF2-40B4-BE49-F238E27FC236}">
                  <a16:creationId xmlns:a16="http://schemas.microsoft.com/office/drawing/2014/main" id="{6BDCEB3E-BF61-4ADB-C524-3C075344306C}"/>
                </a:ext>
              </a:extLst>
            </p:cNvPr>
            <p:cNvSpPr/>
            <p:nvPr/>
          </p:nvSpPr>
          <p:spPr>
            <a:xfrm>
              <a:off x="6442858" y="3573149"/>
              <a:ext cx="199795" cy="199796"/>
            </a:xfrm>
            <a:custGeom>
              <a:avLst/>
              <a:gdLst/>
              <a:ahLst/>
              <a:cxnLst/>
              <a:rect l="0" t="0" r="0" b="0"/>
              <a:pathLst>
                <a:path w="199795" h="199796">
                  <a:moveTo>
                    <a:pt x="30111" y="154419"/>
                  </a:moveTo>
                  <a:cubicBezTo>
                    <a:pt x="0" y="115875"/>
                    <a:pt x="6832" y="60224"/>
                    <a:pt x="45376" y="30112"/>
                  </a:cubicBezTo>
                  <a:cubicBezTo>
                    <a:pt x="83920" y="0"/>
                    <a:pt x="139572" y="6833"/>
                    <a:pt x="169683" y="45365"/>
                  </a:cubicBezTo>
                  <a:cubicBezTo>
                    <a:pt x="199795" y="83909"/>
                    <a:pt x="192963" y="139573"/>
                    <a:pt x="154418" y="169684"/>
                  </a:cubicBezTo>
                  <a:cubicBezTo>
                    <a:pt x="115874" y="199796"/>
                    <a:pt x="60222" y="192963"/>
                    <a:pt x="30111" y="154419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3" name="Freeform 6596">
              <a:extLst>
                <a:ext uri="{FF2B5EF4-FFF2-40B4-BE49-F238E27FC236}">
                  <a16:creationId xmlns:a16="http://schemas.microsoft.com/office/drawing/2014/main" id="{D7857A7A-64E0-275F-41E4-81AC14CDE3DC}"/>
                </a:ext>
              </a:extLst>
            </p:cNvPr>
            <p:cNvSpPr/>
            <p:nvPr/>
          </p:nvSpPr>
          <p:spPr>
            <a:xfrm>
              <a:off x="6512679" y="3413005"/>
              <a:ext cx="299820" cy="299820"/>
            </a:xfrm>
            <a:custGeom>
              <a:avLst/>
              <a:gdLst/>
              <a:ahLst/>
              <a:cxnLst/>
              <a:rect l="0" t="0" r="0" b="0"/>
              <a:pathLst>
                <a:path w="299820" h="299820">
                  <a:moveTo>
                    <a:pt x="45186" y="231736"/>
                  </a:moveTo>
                  <a:cubicBezTo>
                    <a:pt x="0" y="173901"/>
                    <a:pt x="10261" y="90385"/>
                    <a:pt x="68084" y="45199"/>
                  </a:cubicBezTo>
                  <a:cubicBezTo>
                    <a:pt x="125932" y="0"/>
                    <a:pt x="209447" y="10261"/>
                    <a:pt x="254634" y="68097"/>
                  </a:cubicBezTo>
                  <a:cubicBezTo>
                    <a:pt x="299820" y="125933"/>
                    <a:pt x="289572" y="209448"/>
                    <a:pt x="231723" y="254634"/>
                  </a:cubicBezTo>
                  <a:cubicBezTo>
                    <a:pt x="173887" y="299820"/>
                    <a:pt x="90372" y="289571"/>
                    <a:pt x="45186" y="231736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4" name="Freeform 6597">
              <a:extLst>
                <a:ext uri="{FF2B5EF4-FFF2-40B4-BE49-F238E27FC236}">
                  <a16:creationId xmlns:a16="http://schemas.microsoft.com/office/drawing/2014/main" id="{A1BDF056-49C0-1F85-7389-2865867A912A}"/>
                </a:ext>
              </a:extLst>
            </p:cNvPr>
            <p:cNvSpPr/>
            <p:nvPr/>
          </p:nvSpPr>
          <p:spPr>
            <a:xfrm>
              <a:off x="6794647" y="3601102"/>
              <a:ext cx="206463" cy="206476"/>
            </a:xfrm>
            <a:custGeom>
              <a:avLst/>
              <a:gdLst/>
              <a:ahLst/>
              <a:cxnLst/>
              <a:rect l="0" t="0" r="0" b="0"/>
              <a:pathLst>
                <a:path w="206463" h="206476">
                  <a:moveTo>
                    <a:pt x="24193" y="147053"/>
                  </a:moveTo>
                  <a:cubicBezTo>
                    <a:pt x="0" y="103404"/>
                    <a:pt x="15773" y="48400"/>
                    <a:pt x="59422" y="24206"/>
                  </a:cubicBezTo>
                  <a:cubicBezTo>
                    <a:pt x="103072" y="0"/>
                    <a:pt x="158076" y="15774"/>
                    <a:pt x="182269" y="59423"/>
                  </a:cubicBezTo>
                  <a:cubicBezTo>
                    <a:pt x="206463" y="103086"/>
                    <a:pt x="190689" y="158076"/>
                    <a:pt x="147040" y="182282"/>
                  </a:cubicBezTo>
                  <a:cubicBezTo>
                    <a:pt x="103390" y="206476"/>
                    <a:pt x="48386" y="190702"/>
                    <a:pt x="24193" y="147053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5" name="Freeform 6598">
              <a:extLst>
                <a:ext uri="{FF2B5EF4-FFF2-40B4-BE49-F238E27FC236}">
                  <a16:creationId xmlns:a16="http://schemas.microsoft.com/office/drawing/2014/main" id="{5C02F1EC-F74F-C76F-6250-E55457E96343}"/>
                </a:ext>
              </a:extLst>
            </p:cNvPr>
            <p:cNvSpPr/>
            <p:nvPr/>
          </p:nvSpPr>
          <p:spPr>
            <a:xfrm>
              <a:off x="6796768" y="3593693"/>
              <a:ext cx="202335" cy="202335"/>
            </a:xfrm>
            <a:custGeom>
              <a:avLst/>
              <a:gdLst/>
              <a:ahLst/>
              <a:cxnLst/>
              <a:rect l="0" t="0" r="0" b="0"/>
              <a:pathLst>
                <a:path w="202335" h="202335">
                  <a:moveTo>
                    <a:pt x="23710" y="144106"/>
                  </a:moveTo>
                  <a:cubicBezTo>
                    <a:pt x="0" y="101333"/>
                    <a:pt x="15456" y="47421"/>
                    <a:pt x="58228" y="23711"/>
                  </a:cubicBezTo>
                  <a:cubicBezTo>
                    <a:pt x="101014" y="0"/>
                    <a:pt x="154913" y="15455"/>
                    <a:pt x="178624" y="58229"/>
                  </a:cubicBezTo>
                  <a:cubicBezTo>
                    <a:pt x="202335" y="101015"/>
                    <a:pt x="186879" y="154913"/>
                    <a:pt x="144105" y="178624"/>
                  </a:cubicBezTo>
                  <a:cubicBezTo>
                    <a:pt x="101319" y="202335"/>
                    <a:pt x="47420" y="186879"/>
                    <a:pt x="23710" y="14410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6" name="Freeform 6599">
              <a:extLst>
                <a:ext uri="{FF2B5EF4-FFF2-40B4-BE49-F238E27FC236}">
                  <a16:creationId xmlns:a16="http://schemas.microsoft.com/office/drawing/2014/main" id="{41E8A817-37FD-305C-2202-C17FC28F5CF8}"/>
                </a:ext>
              </a:extLst>
            </p:cNvPr>
            <p:cNvSpPr/>
            <p:nvPr/>
          </p:nvSpPr>
          <p:spPr>
            <a:xfrm>
              <a:off x="6634482" y="3863535"/>
              <a:ext cx="206463" cy="206476"/>
            </a:xfrm>
            <a:custGeom>
              <a:avLst/>
              <a:gdLst/>
              <a:ahLst/>
              <a:cxnLst/>
              <a:rect l="0" t="0" r="0" b="0"/>
              <a:pathLst>
                <a:path w="206463" h="206476">
                  <a:moveTo>
                    <a:pt x="24193" y="147053"/>
                  </a:moveTo>
                  <a:cubicBezTo>
                    <a:pt x="0" y="103404"/>
                    <a:pt x="15773" y="48400"/>
                    <a:pt x="59422" y="24206"/>
                  </a:cubicBezTo>
                  <a:cubicBezTo>
                    <a:pt x="103072" y="0"/>
                    <a:pt x="158076" y="15774"/>
                    <a:pt x="182269" y="59423"/>
                  </a:cubicBezTo>
                  <a:cubicBezTo>
                    <a:pt x="206463" y="103086"/>
                    <a:pt x="190689" y="158076"/>
                    <a:pt x="147040" y="182282"/>
                  </a:cubicBezTo>
                  <a:cubicBezTo>
                    <a:pt x="103390" y="206476"/>
                    <a:pt x="48386" y="190702"/>
                    <a:pt x="24193" y="147053"/>
                  </a:cubicBezTo>
                </a:path>
              </a:pathLst>
            </a:custGeom>
            <a:solidFill>
              <a:srgbClr val="D2D4D5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7" name="Freeform 6600">
              <a:extLst>
                <a:ext uri="{FF2B5EF4-FFF2-40B4-BE49-F238E27FC236}">
                  <a16:creationId xmlns:a16="http://schemas.microsoft.com/office/drawing/2014/main" id="{B1A2134C-2DC1-79E5-4D8C-126E03BC31C6}"/>
                </a:ext>
              </a:extLst>
            </p:cNvPr>
            <p:cNvSpPr/>
            <p:nvPr/>
          </p:nvSpPr>
          <p:spPr>
            <a:xfrm>
              <a:off x="6636607" y="3856126"/>
              <a:ext cx="202335" cy="202335"/>
            </a:xfrm>
            <a:custGeom>
              <a:avLst/>
              <a:gdLst/>
              <a:ahLst/>
              <a:cxnLst/>
              <a:rect l="0" t="0" r="0" b="0"/>
              <a:pathLst>
                <a:path w="202335" h="202335">
                  <a:moveTo>
                    <a:pt x="23710" y="144106"/>
                  </a:moveTo>
                  <a:cubicBezTo>
                    <a:pt x="0" y="101333"/>
                    <a:pt x="15456" y="47421"/>
                    <a:pt x="58228" y="23711"/>
                  </a:cubicBezTo>
                  <a:cubicBezTo>
                    <a:pt x="101014" y="0"/>
                    <a:pt x="154913" y="15455"/>
                    <a:pt x="178624" y="58229"/>
                  </a:cubicBezTo>
                  <a:cubicBezTo>
                    <a:pt x="202335" y="101015"/>
                    <a:pt x="186879" y="154913"/>
                    <a:pt x="144105" y="178624"/>
                  </a:cubicBezTo>
                  <a:cubicBezTo>
                    <a:pt x="101319" y="202335"/>
                    <a:pt x="47420" y="186879"/>
                    <a:pt x="23710" y="144106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8" name="Freeform 6601">
              <a:extLst>
                <a:ext uri="{FF2B5EF4-FFF2-40B4-BE49-F238E27FC236}">
                  <a16:creationId xmlns:a16="http://schemas.microsoft.com/office/drawing/2014/main" id="{9B5490E0-5A8D-BD68-FD66-4485599FCFAF}"/>
                </a:ext>
              </a:extLst>
            </p:cNvPr>
            <p:cNvSpPr/>
            <p:nvPr/>
          </p:nvSpPr>
          <p:spPr>
            <a:xfrm>
              <a:off x="6721536" y="3715464"/>
              <a:ext cx="303631" cy="303630"/>
            </a:xfrm>
            <a:custGeom>
              <a:avLst/>
              <a:gdLst/>
              <a:ahLst/>
              <a:cxnLst/>
              <a:rect l="0" t="0" r="0" b="0"/>
              <a:pathLst>
                <a:path w="303631" h="303630">
                  <a:moveTo>
                    <a:pt x="35585" y="216242"/>
                  </a:moveTo>
                  <a:cubicBezTo>
                    <a:pt x="0" y="152044"/>
                    <a:pt x="23190" y="71158"/>
                    <a:pt x="87388" y="35585"/>
                  </a:cubicBezTo>
                  <a:cubicBezTo>
                    <a:pt x="151586" y="0"/>
                    <a:pt x="232473" y="23190"/>
                    <a:pt x="268058" y="87388"/>
                  </a:cubicBezTo>
                  <a:cubicBezTo>
                    <a:pt x="303631" y="151574"/>
                    <a:pt x="280441" y="232459"/>
                    <a:pt x="216242" y="268045"/>
                  </a:cubicBezTo>
                  <a:cubicBezTo>
                    <a:pt x="152056" y="303630"/>
                    <a:pt x="71170" y="280440"/>
                    <a:pt x="35585" y="216242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F0FFF8DD-8F34-005A-D0F6-100A05A4BA6D}"/>
              </a:ext>
            </a:extLst>
          </p:cNvPr>
          <p:cNvGrpSpPr/>
          <p:nvPr/>
        </p:nvGrpSpPr>
        <p:grpSpPr>
          <a:xfrm>
            <a:off x="1714004" y="3015054"/>
            <a:ext cx="1965960" cy="1872895"/>
            <a:chOff x="1714004" y="3015054"/>
            <a:chExt cx="1965960" cy="1872895"/>
          </a:xfrm>
        </p:grpSpPr>
        <p:sp>
          <p:nvSpPr>
            <p:cNvPr id="42" name="Freeform 6477">
              <a:extLst>
                <a:ext uri="{FF2B5EF4-FFF2-40B4-BE49-F238E27FC236}">
                  <a16:creationId xmlns:a16="http://schemas.microsoft.com/office/drawing/2014/main" id="{571427B2-99B4-EF38-84DF-DD7BD4E7F90A}"/>
                </a:ext>
              </a:extLst>
            </p:cNvPr>
            <p:cNvSpPr/>
            <p:nvPr/>
          </p:nvSpPr>
          <p:spPr>
            <a:xfrm>
              <a:off x="1714004" y="3015054"/>
              <a:ext cx="1965960" cy="1872895"/>
            </a:xfrm>
            <a:custGeom>
              <a:avLst/>
              <a:gdLst/>
              <a:ahLst/>
              <a:cxnLst/>
              <a:rect l="0" t="0" r="0" b="0"/>
              <a:pathLst>
                <a:path w="1836000" h="878395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770394"/>
                  </a:lnTo>
                  <a:cubicBezTo>
                    <a:pt x="0" y="830046"/>
                    <a:pt x="48349" y="878395"/>
                    <a:pt x="108000" y="878395"/>
                  </a:cubicBezTo>
                  <a:lnTo>
                    <a:pt x="1727999" y="878395"/>
                  </a:lnTo>
                  <a:cubicBezTo>
                    <a:pt x="1787651" y="878395"/>
                    <a:pt x="1836000" y="830046"/>
                    <a:pt x="1836000" y="770394"/>
                  </a:cubicBezTo>
                  <a:lnTo>
                    <a:pt x="1836000" y="108000"/>
                  </a:lnTo>
                  <a:cubicBezTo>
                    <a:pt x="1836000" y="48348"/>
                    <a:pt x="1787651" y="0"/>
                    <a:pt x="1727999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solidFill>
              <a:schemeClr val="bg1">
                <a:lumMod val="85000"/>
              </a:schemeClr>
            </a:solidFill>
            <a:ln w="12700" cap="flat" cmpd="sng">
              <a:solidFill>
                <a:srgbClr val="FCC596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39" name="Freeform 6573">
              <a:extLst>
                <a:ext uri="{FF2B5EF4-FFF2-40B4-BE49-F238E27FC236}">
                  <a16:creationId xmlns:a16="http://schemas.microsoft.com/office/drawing/2014/main" id="{920CAB6F-466A-0FBD-666E-50CF68108770}"/>
                </a:ext>
              </a:extLst>
            </p:cNvPr>
            <p:cNvSpPr/>
            <p:nvPr/>
          </p:nvSpPr>
          <p:spPr>
            <a:xfrm>
              <a:off x="2792969" y="3450189"/>
              <a:ext cx="554007" cy="553972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0" name="Freeform 6575">
              <a:extLst>
                <a:ext uri="{FF2B5EF4-FFF2-40B4-BE49-F238E27FC236}">
                  <a16:creationId xmlns:a16="http://schemas.microsoft.com/office/drawing/2014/main" id="{DAB6C001-ECAE-10CA-94D9-A3A2266D5F34}"/>
                </a:ext>
              </a:extLst>
            </p:cNvPr>
            <p:cNvSpPr/>
            <p:nvPr/>
          </p:nvSpPr>
          <p:spPr>
            <a:xfrm>
              <a:off x="2112889" y="3951502"/>
              <a:ext cx="554007" cy="553972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41" name="Freeform 6576">
              <a:extLst>
                <a:ext uri="{FF2B5EF4-FFF2-40B4-BE49-F238E27FC236}">
                  <a16:creationId xmlns:a16="http://schemas.microsoft.com/office/drawing/2014/main" id="{8FA7538C-0A9A-58EE-F08F-ED2DCE37DC00}"/>
                </a:ext>
              </a:extLst>
            </p:cNvPr>
            <p:cNvSpPr/>
            <p:nvPr/>
          </p:nvSpPr>
          <p:spPr>
            <a:xfrm>
              <a:off x="2188197" y="3420081"/>
              <a:ext cx="831326" cy="831359"/>
            </a:xfrm>
            <a:custGeom>
              <a:avLst/>
              <a:gdLst/>
              <a:ahLst/>
              <a:cxnLst/>
              <a:rect l="0" t="0" r="0" b="0"/>
              <a:pathLst>
                <a:path w="302513" h="302525">
                  <a:moveTo>
                    <a:pt x="97205" y="272668"/>
                  </a:moveTo>
                  <a:cubicBezTo>
                    <a:pt x="164261" y="302525"/>
                    <a:pt x="242810" y="272364"/>
                    <a:pt x="272668" y="205320"/>
                  </a:cubicBezTo>
                  <a:cubicBezTo>
                    <a:pt x="302513" y="138264"/>
                    <a:pt x="272363" y="59702"/>
                    <a:pt x="205307" y="29857"/>
                  </a:cubicBezTo>
                  <a:cubicBezTo>
                    <a:pt x="138264" y="0"/>
                    <a:pt x="59702" y="30162"/>
                    <a:pt x="29857" y="97205"/>
                  </a:cubicBezTo>
                  <a:cubicBezTo>
                    <a:pt x="0" y="164261"/>
                    <a:pt x="30149" y="242811"/>
                    <a:pt x="97205" y="272668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EF247067-C62B-3741-063C-687C5F74253F}"/>
              </a:ext>
            </a:extLst>
          </p:cNvPr>
          <p:cNvCxnSpPr>
            <a:cxnSpLocks/>
          </p:cNvCxnSpPr>
          <p:nvPr/>
        </p:nvCxnSpPr>
        <p:spPr>
          <a:xfrm flipH="1">
            <a:off x="3421626" y="2778347"/>
            <a:ext cx="3284440" cy="817530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48041B94-B44C-B42E-A45D-2428E6DAD002}"/>
              </a:ext>
            </a:extLst>
          </p:cNvPr>
          <p:cNvSpPr/>
          <p:nvPr/>
        </p:nvSpPr>
        <p:spPr>
          <a:xfrm>
            <a:off x="6706066" y="1771650"/>
            <a:ext cx="1471989" cy="1523789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077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4D7CF-00B4-60F7-18BB-2BA18FBB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D1EA00F-197F-630D-5316-C16436F61B49}"/>
              </a:ext>
            </a:extLst>
          </p:cNvPr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Deuxièmement, on identifie les atomes qui constituent cette molécule. On doit préciser leur nom et leur nombre.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A5CEDFC-1D70-2C0D-8038-004ABD28235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450BF3C-632B-5508-B223-E0673EF87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FADAE403-584B-C821-3468-BED8163BDE8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Rappeler que chaque atome est modélisé par une boule colorée(ou un disque coloré, sur le papier). Rappeler aussi que ce n’est qu’un modèle.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6BA2CC9-791F-95F9-0B77-1EFE672E4960}"/>
              </a:ext>
            </a:extLst>
          </p:cNvPr>
          <p:cNvGrpSpPr/>
          <p:nvPr/>
        </p:nvGrpSpPr>
        <p:grpSpPr>
          <a:xfrm rot="17972068">
            <a:off x="6004043" y="2257498"/>
            <a:ext cx="1965960" cy="1872895"/>
            <a:chOff x="1714004" y="3015054"/>
            <a:chExt cx="1965960" cy="1872895"/>
          </a:xfrm>
        </p:grpSpPr>
        <p:sp>
          <p:nvSpPr>
            <p:cNvPr id="5" name="Freeform 6477">
              <a:extLst>
                <a:ext uri="{FF2B5EF4-FFF2-40B4-BE49-F238E27FC236}">
                  <a16:creationId xmlns:a16="http://schemas.microsoft.com/office/drawing/2014/main" id="{691DC804-75CF-41E3-29E6-6E14F175DEE5}"/>
                </a:ext>
              </a:extLst>
            </p:cNvPr>
            <p:cNvSpPr/>
            <p:nvPr/>
          </p:nvSpPr>
          <p:spPr>
            <a:xfrm>
              <a:off x="1714004" y="3015054"/>
              <a:ext cx="1965960" cy="1872895"/>
            </a:xfrm>
            <a:custGeom>
              <a:avLst/>
              <a:gdLst/>
              <a:ahLst/>
              <a:cxnLst/>
              <a:rect l="0" t="0" r="0" b="0"/>
              <a:pathLst>
                <a:path w="1836000" h="878395">
                  <a:moveTo>
                    <a:pt x="108000" y="0"/>
                  </a:moveTo>
                  <a:cubicBezTo>
                    <a:pt x="48349" y="0"/>
                    <a:pt x="0" y="48348"/>
                    <a:pt x="0" y="108000"/>
                  </a:cubicBezTo>
                  <a:lnTo>
                    <a:pt x="0" y="770394"/>
                  </a:lnTo>
                  <a:cubicBezTo>
                    <a:pt x="0" y="830046"/>
                    <a:pt x="48349" y="878395"/>
                    <a:pt x="108000" y="878395"/>
                  </a:cubicBezTo>
                  <a:lnTo>
                    <a:pt x="1727999" y="878395"/>
                  </a:lnTo>
                  <a:cubicBezTo>
                    <a:pt x="1787651" y="878395"/>
                    <a:pt x="1836000" y="830046"/>
                    <a:pt x="1836000" y="770394"/>
                  </a:cubicBezTo>
                  <a:lnTo>
                    <a:pt x="1836000" y="108000"/>
                  </a:lnTo>
                  <a:cubicBezTo>
                    <a:pt x="1836000" y="48348"/>
                    <a:pt x="1787651" y="0"/>
                    <a:pt x="1727999" y="0"/>
                  </a:cubicBezTo>
                  <a:lnTo>
                    <a:pt x="108000" y="0"/>
                  </a:lnTo>
                  <a:close/>
                  <a:moveTo>
                    <a:pt x="108000" y="0"/>
                  </a:moveTo>
                </a:path>
              </a:pathLst>
            </a:custGeom>
            <a:solidFill>
              <a:schemeClr val="bg1">
                <a:lumMod val="85000"/>
              </a:schemeClr>
            </a:solidFill>
            <a:ln w="12700" cap="flat" cmpd="sng">
              <a:solidFill>
                <a:srgbClr val="FCC596">
                  <a:alpha val="100000"/>
                </a:srgbClr>
              </a:solidFill>
              <a:miter lim="508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7" name="Freeform 6573">
              <a:extLst>
                <a:ext uri="{FF2B5EF4-FFF2-40B4-BE49-F238E27FC236}">
                  <a16:creationId xmlns:a16="http://schemas.microsoft.com/office/drawing/2014/main" id="{D7E278E6-854D-ABA0-EBE3-8D7A156C953A}"/>
                </a:ext>
              </a:extLst>
            </p:cNvPr>
            <p:cNvSpPr/>
            <p:nvPr/>
          </p:nvSpPr>
          <p:spPr>
            <a:xfrm>
              <a:off x="2792969" y="3450189"/>
              <a:ext cx="554007" cy="553972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0" name="Freeform 6575">
              <a:extLst>
                <a:ext uri="{FF2B5EF4-FFF2-40B4-BE49-F238E27FC236}">
                  <a16:creationId xmlns:a16="http://schemas.microsoft.com/office/drawing/2014/main" id="{F3D73852-7635-8FFF-107D-27A51B7160AA}"/>
                </a:ext>
              </a:extLst>
            </p:cNvPr>
            <p:cNvSpPr/>
            <p:nvPr/>
          </p:nvSpPr>
          <p:spPr>
            <a:xfrm>
              <a:off x="2112889" y="3951502"/>
              <a:ext cx="554007" cy="553972"/>
            </a:xfrm>
            <a:custGeom>
              <a:avLst/>
              <a:gdLst/>
              <a:ahLst/>
              <a:cxnLst/>
              <a:rect l="0" t="0" r="0" b="0"/>
              <a:pathLst>
                <a:path w="201599" h="201586">
                  <a:moveTo>
                    <a:pt x="64782" y="181698"/>
                  </a:moveTo>
                  <a:cubicBezTo>
                    <a:pt x="109460" y="201586"/>
                    <a:pt x="161809" y="181495"/>
                    <a:pt x="181710" y="136817"/>
                  </a:cubicBezTo>
                  <a:cubicBezTo>
                    <a:pt x="201599" y="92138"/>
                    <a:pt x="181507" y="39776"/>
                    <a:pt x="136829" y="19888"/>
                  </a:cubicBezTo>
                  <a:cubicBezTo>
                    <a:pt x="92137" y="0"/>
                    <a:pt x="39789" y="20091"/>
                    <a:pt x="19901" y="64770"/>
                  </a:cubicBezTo>
                  <a:cubicBezTo>
                    <a:pt x="0" y="109461"/>
                    <a:pt x="20104" y="161798"/>
                    <a:pt x="64782" y="18169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  <p:sp>
          <p:nvSpPr>
            <p:cNvPr id="11" name="Freeform 6576">
              <a:extLst>
                <a:ext uri="{FF2B5EF4-FFF2-40B4-BE49-F238E27FC236}">
                  <a16:creationId xmlns:a16="http://schemas.microsoft.com/office/drawing/2014/main" id="{E989990F-723C-54C7-9559-227754F5D7A3}"/>
                </a:ext>
              </a:extLst>
            </p:cNvPr>
            <p:cNvSpPr/>
            <p:nvPr/>
          </p:nvSpPr>
          <p:spPr>
            <a:xfrm>
              <a:off x="2188197" y="3420081"/>
              <a:ext cx="831326" cy="831359"/>
            </a:xfrm>
            <a:custGeom>
              <a:avLst/>
              <a:gdLst/>
              <a:ahLst/>
              <a:cxnLst/>
              <a:rect l="0" t="0" r="0" b="0"/>
              <a:pathLst>
                <a:path w="302513" h="302525">
                  <a:moveTo>
                    <a:pt x="97205" y="272668"/>
                  </a:moveTo>
                  <a:cubicBezTo>
                    <a:pt x="164261" y="302525"/>
                    <a:pt x="242810" y="272364"/>
                    <a:pt x="272668" y="205320"/>
                  </a:cubicBezTo>
                  <a:cubicBezTo>
                    <a:pt x="302513" y="138264"/>
                    <a:pt x="272363" y="59702"/>
                    <a:pt x="205307" y="29857"/>
                  </a:cubicBezTo>
                  <a:cubicBezTo>
                    <a:pt x="138264" y="0"/>
                    <a:pt x="59702" y="30162"/>
                    <a:pt x="29857" y="97205"/>
                  </a:cubicBezTo>
                  <a:cubicBezTo>
                    <a:pt x="0" y="164261"/>
                    <a:pt x="30149" y="242811"/>
                    <a:pt x="97205" y="272668"/>
                  </a:cubicBezTo>
                </a:path>
              </a:pathLst>
            </a:custGeom>
            <a:solidFill>
              <a:srgbClr val="EE3338">
                <a:alpha val="100000"/>
              </a:srgb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FR"/>
            </a:p>
          </p:txBody>
        </p:sp>
      </p:grpSp>
      <p:sp>
        <p:nvSpPr>
          <p:cNvPr id="12" name="Rectangle 6697">
            <a:extLst>
              <a:ext uri="{FF2B5EF4-FFF2-40B4-BE49-F238E27FC236}">
                <a16:creationId xmlns:a16="http://schemas.microsoft.com/office/drawing/2014/main" id="{16902DA1-B110-7BF6-FAEC-AE449710E860}"/>
              </a:ext>
            </a:extLst>
          </p:cNvPr>
          <p:cNvSpPr/>
          <p:nvPr/>
        </p:nvSpPr>
        <p:spPr>
          <a:xfrm>
            <a:off x="429901" y="2985107"/>
            <a:ext cx="4157420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3600" b="0" i="0" spc="0" baseline="0" dirty="0">
                <a:solidFill>
                  <a:srgbClr val="231F20"/>
                </a:solidFill>
                <a:latin typeface="+mj-lt"/>
              </a:rPr>
              <a:t>Deux atomes </a:t>
            </a:r>
            <a:r>
              <a:rPr lang="en-US" b="0" i="0" spc="0" baseline="0" dirty="0">
                <a:solidFill>
                  <a:srgbClr val="231F20"/>
                </a:solidFill>
                <a:latin typeface="+mj-lt"/>
              </a:rPr>
              <a:t>..........................</a:t>
            </a:r>
            <a:r>
              <a:rPr lang="en-US" sz="3600" b="0" i="0" spc="0" baseline="0" dirty="0">
                <a:solidFill>
                  <a:srgbClr val="231F20"/>
                </a:solidFill>
                <a:latin typeface="+mj-lt"/>
              </a:rPr>
              <a:t> 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915CC65-4876-00C2-7224-077DBEDCA566}"/>
              </a:ext>
            </a:extLst>
          </p:cNvPr>
          <p:cNvCxnSpPr>
            <a:cxnSpLocks/>
          </p:cNvCxnSpPr>
          <p:nvPr/>
        </p:nvCxnSpPr>
        <p:spPr>
          <a:xfrm flipV="1">
            <a:off x="4681727" y="2677182"/>
            <a:ext cx="2017368" cy="376274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D9671C2F-25BA-B38F-FCC7-7BFAE3CD2A47}"/>
              </a:ext>
            </a:extLst>
          </p:cNvPr>
          <p:cNvCxnSpPr>
            <a:cxnSpLocks/>
          </p:cNvCxnSpPr>
          <p:nvPr/>
        </p:nvCxnSpPr>
        <p:spPr>
          <a:xfrm>
            <a:off x="4727350" y="3411808"/>
            <a:ext cx="2092094" cy="34312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00748F87-4487-D312-1E48-8DB0FF2C3EB8}"/>
              </a:ext>
            </a:extLst>
          </p:cNvPr>
          <p:cNvSpPr txBox="1"/>
          <p:nvPr/>
        </p:nvSpPr>
        <p:spPr>
          <a:xfrm>
            <a:off x="2972855" y="2932336"/>
            <a:ext cx="2628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d’hydrogène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FA06C8DA-03AA-82FA-F9B7-F057875605C7}"/>
              </a:ext>
            </a:extLst>
          </p:cNvPr>
          <p:cNvCxnSpPr>
            <a:cxnSpLocks/>
          </p:cNvCxnSpPr>
          <p:nvPr/>
        </p:nvCxnSpPr>
        <p:spPr>
          <a:xfrm flipH="1" flipV="1">
            <a:off x="7012352" y="3136391"/>
            <a:ext cx="1251366" cy="311017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6697">
            <a:extLst>
              <a:ext uri="{FF2B5EF4-FFF2-40B4-BE49-F238E27FC236}">
                <a16:creationId xmlns:a16="http://schemas.microsoft.com/office/drawing/2014/main" id="{9958631C-9669-FCB5-E8C2-336CBCF5E6F1}"/>
              </a:ext>
            </a:extLst>
          </p:cNvPr>
          <p:cNvSpPr/>
          <p:nvPr/>
        </p:nvSpPr>
        <p:spPr>
          <a:xfrm>
            <a:off x="8372594" y="3301029"/>
            <a:ext cx="2771143" cy="4308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0"/>
            <a:r>
              <a:rPr lang="en-US" sz="2800" b="0" i="0" spc="0" baseline="0" dirty="0">
                <a:solidFill>
                  <a:srgbClr val="231F20"/>
                </a:solidFill>
                <a:latin typeface="+mj-lt"/>
              </a:rPr>
              <a:t>Un </a:t>
            </a:r>
            <a:r>
              <a:rPr lang="en-US" sz="2800" b="0" i="0" spc="0" baseline="0" dirty="0" err="1">
                <a:solidFill>
                  <a:srgbClr val="231F20"/>
                </a:solidFill>
                <a:latin typeface="+mj-lt"/>
              </a:rPr>
              <a:t>atome</a:t>
            </a:r>
            <a:r>
              <a:rPr lang="en-US" sz="2800" b="0" i="0" spc="0" baseline="0" dirty="0">
                <a:solidFill>
                  <a:srgbClr val="231F20"/>
                </a:solidFill>
                <a:latin typeface="+mj-lt"/>
              </a:rPr>
              <a:t> </a:t>
            </a:r>
            <a:r>
              <a:rPr lang="en-US" sz="1400" b="0" i="0" spc="0" baseline="0" dirty="0">
                <a:solidFill>
                  <a:srgbClr val="231F20"/>
                </a:solidFill>
                <a:latin typeface="+mj-lt"/>
              </a:rPr>
              <a:t>..........................</a:t>
            </a:r>
            <a:r>
              <a:rPr lang="en-US" sz="2800" b="0" i="0" spc="0" baseline="0" dirty="0">
                <a:solidFill>
                  <a:srgbClr val="231F20"/>
                </a:solidFill>
                <a:latin typeface="+mj-lt"/>
              </a:rPr>
              <a:t>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DA04088-F754-C3EC-983B-761BDE9C4B07}"/>
              </a:ext>
            </a:extLst>
          </p:cNvPr>
          <p:cNvSpPr txBox="1"/>
          <p:nvPr/>
        </p:nvSpPr>
        <p:spPr>
          <a:xfrm>
            <a:off x="9829438" y="3150198"/>
            <a:ext cx="26285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FF0000"/>
                </a:solidFill>
              </a:rPr>
              <a:t>d’oxygène</a:t>
            </a:r>
          </a:p>
        </p:txBody>
      </p:sp>
    </p:spTree>
    <p:extLst>
      <p:ext uri="{BB962C8B-B14F-4D97-AF65-F5344CB8AC3E}">
        <p14:creationId xmlns:p14="http://schemas.microsoft.com/office/powerpoint/2010/main" val="404763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75E66-6036-472D-60F6-F796F878D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9DCBBA7-3F82-B7FE-E237-5E60334EAABE}"/>
              </a:ext>
            </a:extLst>
          </p:cNvPr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Finalement, pour décrire l’échantillon d’eau en termes de molécules, on rédige une conclusion simple est précise.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285767-57CA-AB59-C9A8-B23DA7DA52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06E53EB-9D41-DA8D-F26E-34BF13BA6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72D4495D-F549-7CBA-46EF-15A6E87C308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Lire et relire la description à haute voix .</a:t>
            </a:r>
          </a:p>
        </p:txBody>
      </p:sp>
      <p:sp>
        <p:nvSpPr>
          <p:cNvPr id="7" name="Rectangle 6695">
            <a:extLst>
              <a:ext uri="{FF2B5EF4-FFF2-40B4-BE49-F238E27FC236}">
                <a16:creationId xmlns:a16="http://schemas.microsoft.com/office/drawing/2014/main" id="{DCA2698B-4BB2-D371-4B39-90D483BC8871}"/>
              </a:ext>
            </a:extLst>
          </p:cNvPr>
          <p:cNvSpPr/>
          <p:nvPr/>
        </p:nvSpPr>
        <p:spPr>
          <a:xfrm>
            <a:off x="465412" y="2386973"/>
            <a:ext cx="10592515" cy="10507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marL="21">
              <a:lnSpc>
                <a:spcPct val="150000"/>
              </a:lnSpc>
            </a:pPr>
            <a:r>
              <a:rPr lang="en-US" sz="2400" b="0" i="0" spc="0" baseline="0" dirty="0">
                <a:solidFill>
                  <a:srgbClr val="231F20"/>
                </a:solidFill>
                <a:latin typeface="+mj-lt"/>
              </a:rPr>
              <a:t>L’eau est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+mj-lt"/>
              </a:rPr>
              <a:t>constituée</a:t>
            </a:r>
            <a:r>
              <a:rPr lang="en-US" sz="2400" b="0" i="0" spc="0" baseline="0" dirty="0">
                <a:solidFill>
                  <a:srgbClr val="231F20"/>
                </a:solidFill>
                <a:latin typeface="+mj-lt"/>
              </a:rPr>
              <a:t> de      </a:t>
            </a:r>
            <a:r>
              <a:rPr lang="en-US" sz="1200" b="0" i="0" spc="0" baseline="0" dirty="0">
                <a:solidFill>
                  <a:srgbClr val="231F20"/>
                </a:solidFill>
                <a:latin typeface="+mj-lt"/>
              </a:rPr>
              <a:t>.......................</a:t>
            </a:r>
            <a:r>
              <a:rPr lang="en-US" sz="2400" b="0" i="0" spc="0" baseline="0" dirty="0">
                <a:solidFill>
                  <a:srgbClr val="231F20"/>
                </a:solidFill>
                <a:latin typeface="+mj-lt"/>
              </a:rPr>
              <a:t>          </a:t>
            </a:r>
            <a:r>
              <a:rPr lang="en-US" sz="2400" b="0" i="0" spc="0" baseline="0" dirty="0" err="1">
                <a:solidFill>
                  <a:srgbClr val="231F20"/>
                </a:solidFill>
                <a:latin typeface="+mj-lt"/>
              </a:rPr>
              <a:t>dont</a:t>
            </a:r>
            <a:r>
              <a:rPr lang="en-US" sz="2400" b="0" i="0" spc="0" baseline="0" dirty="0">
                <a:solidFill>
                  <a:srgbClr val="231F20"/>
                </a:solidFill>
                <a:latin typeface="+mj-lt"/>
              </a:rPr>
              <a:t> chacune est composée d’un </a:t>
            </a:r>
            <a:r>
              <a:rPr lang="en-US" sz="1200" b="0" i="0" spc="0" baseline="0" dirty="0">
                <a:solidFill>
                  <a:srgbClr val="231F20"/>
                </a:solidFill>
                <a:latin typeface="+mj-lt"/>
              </a:rPr>
              <a:t>.........................................</a:t>
            </a:r>
          </a:p>
          <a:p>
            <a:pPr marL="0">
              <a:lnSpc>
                <a:spcPct val="150000"/>
              </a:lnSpc>
            </a:pPr>
            <a:r>
              <a:rPr lang="en-US" sz="1200" b="0" i="0" spc="0" baseline="0" dirty="0">
                <a:solidFill>
                  <a:srgbClr val="231F20"/>
                </a:solidFill>
                <a:latin typeface="+mj-lt"/>
              </a:rPr>
              <a:t>...............................</a:t>
            </a:r>
            <a:r>
              <a:rPr lang="en-US" sz="1200" dirty="0">
                <a:solidFill>
                  <a:srgbClr val="231F20"/>
                </a:solidFill>
                <a:latin typeface="+mj-lt"/>
              </a:rPr>
              <a:t>.....................................................................................</a:t>
            </a:r>
            <a:r>
              <a:rPr lang="en-US" sz="1200" b="0" i="0" spc="0" baseline="0" dirty="0">
                <a:solidFill>
                  <a:srgbClr val="231F20"/>
                </a:solidFill>
                <a:latin typeface="+mj-lt"/>
              </a:rPr>
              <a:t>............................</a:t>
            </a:r>
            <a:r>
              <a:rPr lang="en-US" sz="2400" b="0" i="0" spc="0" baseline="0" dirty="0">
                <a:solidFill>
                  <a:srgbClr val="231F20"/>
                </a:solidFill>
                <a:latin typeface="+mj-lt"/>
              </a:rPr>
              <a:t>. </a:t>
            </a:r>
          </a:p>
        </p:txBody>
      </p:sp>
      <p:sp>
        <p:nvSpPr>
          <p:cNvPr id="10" name="Rectangle 6699">
            <a:extLst>
              <a:ext uri="{FF2B5EF4-FFF2-40B4-BE49-F238E27FC236}">
                <a16:creationId xmlns:a16="http://schemas.microsoft.com/office/drawing/2014/main" id="{35610006-AE82-DDC7-2693-226E711D6042}"/>
              </a:ext>
            </a:extLst>
          </p:cNvPr>
          <p:cNvSpPr/>
          <p:nvPr/>
        </p:nvSpPr>
        <p:spPr>
          <a:xfrm>
            <a:off x="371697" y="2905780"/>
            <a:ext cx="89307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+mj-lt"/>
              </a:rPr>
              <a:t>lié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à deux </a:t>
            </a:r>
            <a:r>
              <a:rPr lang="en-US" sz="2800" dirty="0" err="1">
                <a:solidFill>
                  <a:srgbClr val="FF0000"/>
                </a:solidFill>
                <a:latin typeface="+mj-lt"/>
              </a:rPr>
              <a:t>atomes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d’hydrogène.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95470C5-C8B7-FC73-FA3B-A3536424F3F8}"/>
              </a:ext>
            </a:extLst>
          </p:cNvPr>
          <p:cNvSpPr txBox="1"/>
          <p:nvPr/>
        </p:nvSpPr>
        <p:spPr>
          <a:xfrm>
            <a:off x="3418203" y="2373850"/>
            <a:ext cx="19573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spc="0" baseline="0" dirty="0" err="1">
                <a:solidFill>
                  <a:srgbClr val="FF0000"/>
                </a:solidFill>
                <a:latin typeface="+mj-lt"/>
              </a:rPr>
              <a:t>molécules</a:t>
            </a:r>
            <a:endParaRPr lang="fr-FR" sz="28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4C70F6-5E61-F1B9-FC7B-56716A3CCEAE}"/>
              </a:ext>
            </a:extLst>
          </p:cNvPr>
          <p:cNvSpPr txBox="1"/>
          <p:nvPr/>
        </p:nvSpPr>
        <p:spPr>
          <a:xfrm>
            <a:off x="9302401" y="2382560"/>
            <a:ext cx="44022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800" b="0" i="0" spc="0" baseline="0">
                <a:solidFill>
                  <a:srgbClr val="243D98"/>
                </a:solidFill>
                <a:latin typeface="+mj-lt"/>
              </a:defRPr>
            </a:lvl1pPr>
          </a:lstStyle>
          <a:p>
            <a:r>
              <a:rPr lang="en-US" dirty="0" err="1">
                <a:solidFill>
                  <a:srgbClr val="FF0000"/>
                </a:solidFill>
              </a:rPr>
              <a:t>atome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d’oxygène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68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guidée collective 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2" name="Google Shape;644;p20">
            <a:extLst>
              <a:ext uri="{FF2B5EF4-FFF2-40B4-BE49-F238E27FC236}">
                <a16:creationId xmlns:a16="http://schemas.microsoft.com/office/drawing/2014/main" id="{0C1897B8-15A0-CA98-8528-3D7D0ADB0B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66134" y="1253994"/>
            <a:ext cx="1768346" cy="17683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454CD-89A9-1AC9-1A8C-02A8683E8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3858795-93DF-90AD-5F48-31E8F968E1F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Fermez vos livrets, prenez vos ardoises et écrivez-y vos réponses.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AE72830-F823-310D-021F-049F6436C2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 err="1">
                <a:latin typeface="Dosis Bold" pitchFamily="2" charset="0"/>
              </a:rPr>
              <a:t>VdC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F8B94E8-39E3-9AF2-0C40-380F7D13D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C7FC962-0851-95C3-C263-F53F9B0A9600}"/>
              </a:ext>
            </a:extLst>
          </p:cNvPr>
          <p:cNvSpPr/>
          <p:nvPr/>
        </p:nvSpPr>
        <p:spPr>
          <a:xfrm>
            <a:off x="2157734" y="3375072"/>
            <a:ext cx="16120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977DE6-D4CE-C00C-BB20-0A1834C9299D}"/>
              </a:ext>
            </a:extLst>
          </p:cNvPr>
          <p:cNvSpPr/>
          <p:nvPr/>
        </p:nvSpPr>
        <p:spPr>
          <a:xfrm>
            <a:off x="8639773" y="3375072"/>
            <a:ext cx="171977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2F9B64-D138-609F-C710-396E9872C33D}"/>
              </a:ext>
            </a:extLst>
          </p:cNvPr>
          <p:cNvSpPr txBox="1"/>
          <p:nvPr/>
        </p:nvSpPr>
        <p:spPr>
          <a:xfrm>
            <a:off x="2157733" y="2060519"/>
            <a:ext cx="851818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noProof="0" dirty="0"/>
              <a:t>Les particules constituant toutes les matières sont des molécules.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F5DEFBC1-30FF-CCDE-F1EF-C12473CD8F57}"/>
              </a:ext>
            </a:extLst>
          </p:cNvPr>
          <p:cNvSpPr txBox="1"/>
          <p:nvPr/>
        </p:nvSpPr>
        <p:spPr>
          <a:xfrm>
            <a:off x="241300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</p:spTree>
    <p:extLst>
      <p:ext uri="{BB962C8B-B14F-4D97-AF65-F5344CB8AC3E}">
        <p14:creationId xmlns:p14="http://schemas.microsoft.com/office/powerpoint/2010/main" val="2135381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E7B8A-9D4E-5795-3DA0-87D49E5AD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65ADFDE9-10C0-89B6-B0F5-AEB35671E88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Bien sur, il y a de la matière qui n’est pas constituée de molécules.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6F1405-F0E1-0A67-4F84-C6A4FC01F844}"/>
              </a:ext>
            </a:extLst>
          </p:cNvPr>
          <p:cNvSpPr txBox="1"/>
          <p:nvPr/>
        </p:nvSpPr>
        <p:spPr>
          <a:xfrm>
            <a:off x="2157733" y="2060519"/>
            <a:ext cx="851818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noProof="0" dirty="0"/>
              <a:t>Les particules constituant toutes les matières sont des molécules.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97ED32-B935-6E4D-E5D0-B5122403DAC7}"/>
              </a:ext>
            </a:extLst>
          </p:cNvPr>
          <p:cNvSpPr/>
          <p:nvPr/>
        </p:nvSpPr>
        <p:spPr>
          <a:xfrm>
            <a:off x="2157734" y="3375072"/>
            <a:ext cx="1612031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Vrai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C37BD60-23E1-F559-2B26-4DB635001300}"/>
              </a:ext>
            </a:extLst>
          </p:cNvPr>
          <p:cNvSpPr/>
          <p:nvPr/>
        </p:nvSpPr>
        <p:spPr>
          <a:xfrm>
            <a:off x="8639773" y="3375072"/>
            <a:ext cx="1719775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Faux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37022AE9-3407-EFD4-2BDF-B7A6A76F1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89742" y="3807072"/>
            <a:ext cx="684830" cy="684830"/>
          </a:xfrm>
          <a:prstGeom prst="rect">
            <a:avLst/>
          </a:prstGeom>
        </p:spPr>
      </p:pic>
      <p:sp>
        <p:nvSpPr>
          <p:cNvPr id="4" name="D_A_02">
            <a:extLst>
              <a:ext uri="{FF2B5EF4-FFF2-40B4-BE49-F238E27FC236}">
                <a16:creationId xmlns:a16="http://schemas.microsoft.com/office/drawing/2014/main" id="{3ABD61F7-A5B9-AD14-255E-E0976E7A5224}"/>
              </a:ext>
            </a:extLst>
          </p:cNvPr>
          <p:cNvSpPr txBox="1"/>
          <p:nvPr/>
        </p:nvSpPr>
        <p:spPr>
          <a:xfrm>
            <a:off x="229137" y="655044"/>
            <a:ext cx="11733726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peut donner des exemples de matières non moléculaires, comme le fer ou le cuivre.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57F88EAF-2CBB-870B-BE6E-105F3C396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510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Passons à la deuxième question.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 err="1">
                <a:latin typeface="Dosis Bold" pitchFamily="2" charset="0"/>
              </a:rPr>
              <a:t>VdC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72F87C0-16DE-BAC3-E925-1D6B8DFF5047}"/>
              </a:ext>
            </a:extLst>
          </p:cNvPr>
          <p:cNvSpPr txBox="1"/>
          <p:nvPr/>
        </p:nvSpPr>
        <p:spPr>
          <a:xfrm>
            <a:off x="2789274" y="2051375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noProof="0" dirty="0"/>
              <a:t>Une molécule est constituée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5981508-EF33-D124-FC30-8E9F77D2AB68}"/>
              </a:ext>
            </a:extLst>
          </p:cNvPr>
          <p:cNvSpPr/>
          <p:nvPr/>
        </p:nvSpPr>
        <p:spPr>
          <a:xfrm>
            <a:off x="1688953" y="3303604"/>
            <a:ext cx="297873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d’un seul atome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0601D71-EC18-B4BE-D2C2-F38462FBCBC7}"/>
              </a:ext>
            </a:extLst>
          </p:cNvPr>
          <p:cNvSpPr/>
          <p:nvPr/>
        </p:nvSpPr>
        <p:spPr>
          <a:xfrm>
            <a:off x="1393586" y="330360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3B19EA-B64F-85F9-87D1-E64E9A5E6CB2}"/>
              </a:ext>
            </a:extLst>
          </p:cNvPr>
          <p:cNvSpPr/>
          <p:nvPr/>
        </p:nvSpPr>
        <p:spPr>
          <a:xfrm>
            <a:off x="8119773" y="3303604"/>
            <a:ext cx="3447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de deux atomes ou plus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070ABCC-4CDA-FF30-21DA-670A0B998BFC}"/>
              </a:ext>
            </a:extLst>
          </p:cNvPr>
          <p:cNvSpPr/>
          <p:nvPr/>
        </p:nvSpPr>
        <p:spPr>
          <a:xfrm>
            <a:off x="7824406" y="330360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C3387B0-B587-56ED-CADC-8DD373E22766}"/>
              </a:ext>
            </a:extLst>
          </p:cNvPr>
          <p:cNvSpPr txBox="1"/>
          <p:nvPr/>
        </p:nvSpPr>
        <p:spPr>
          <a:xfrm>
            <a:off x="241300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</a:t>
            </a:r>
            <a:r>
              <a:rPr lang="fr-FR" sz="3200" b="1" kern="0" noProof="0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le chapitre</a:t>
            </a:r>
            <a:endParaRPr lang="fr-FR" sz="3200" i="1" kern="0" noProof="0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noProof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noProof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noProof="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noProof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311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noProof="0" dirty="0">
                <a:solidFill>
                  <a:schemeClr val="bg1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noProof="0" dirty="0">
                  <a:solidFill>
                    <a:srgbClr val="FFFFFF"/>
                  </a:solidFill>
                  <a:latin typeface="Arial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06284" y="1236003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D926A3-1486-0A55-A4A1-3E781FBF5608}"/>
              </a:ext>
            </a:extLst>
          </p:cNvPr>
          <p:cNvSpPr txBox="1"/>
          <p:nvPr/>
        </p:nvSpPr>
        <p:spPr>
          <a:xfrm>
            <a:off x="2531227" y="1521948"/>
            <a:ext cx="89306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000" noProof="0" dirty="0">
                <a:solidFill>
                  <a:srgbClr val="231F20"/>
                </a:solidFill>
              </a:rPr>
              <a:t>Décrir</a:t>
            </a:r>
            <a:r>
              <a:rPr lang="fr-FR" sz="2000" spc="248" noProof="0" dirty="0">
                <a:solidFill>
                  <a:srgbClr val="231F20"/>
                </a:solidFill>
              </a:rPr>
              <a:t>e</a:t>
            </a:r>
            <a:r>
              <a:rPr lang="fr-FR" sz="2000" noProof="0" dirty="0">
                <a:solidFill>
                  <a:srgbClr val="231F20"/>
                </a:solidFill>
              </a:rPr>
              <a:t>l</a:t>
            </a:r>
            <a:r>
              <a:rPr lang="fr-FR" sz="2000" spc="248" noProof="0" dirty="0">
                <a:solidFill>
                  <a:srgbClr val="231F20"/>
                </a:solidFill>
              </a:rPr>
              <a:t>a</a:t>
            </a:r>
            <a:r>
              <a:rPr lang="fr-FR" sz="2000" noProof="0" dirty="0">
                <a:solidFill>
                  <a:srgbClr val="231F20"/>
                </a:solidFill>
              </a:rPr>
              <a:t>compositio</a:t>
            </a:r>
            <a:r>
              <a:rPr lang="fr-FR" sz="2000" spc="248" noProof="0" dirty="0">
                <a:solidFill>
                  <a:srgbClr val="231F20"/>
                </a:solidFill>
              </a:rPr>
              <a:t>n</a:t>
            </a:r>
            <a:r>
              <a:rPr lang="fr-FR" sz="2000" noProof="0" dirty="0">
                <a:solidFill>
                  <a:srgbClr val="231F20"/>
                </a:solidFill>
              </a:rPr>
              <a:t>d</a:t>
            </a:r>
            <a:r>
              <a:rPr lang="fr-FR" sz="2000" spc="248" noProof="0" dirty="0">
                <a:solidFill>
                  <a:srgbClr val="231F20"/>
                </a:solidFill>
              </a:rPr>
              <a:t>e</a:t>
            </a:r>
            <a:r>
              <a:rPr lang="fr-FR" sz="2000" noProof="0" dirty="0">
                <a:solidFill>
                  <a:srgbClr val="231F20"/>
                </a:solidFill>
              </a:rPr>
              <a:t>certaine</a:t>
            </a:r>
            <a:r>
              <a:rPr lang="fr-FR" sz="2000" spc="248" noProof="0" dirty="0">
                <a:solidFill>
                  <a:srgbClr val="231F20"/>
                </a:solidFill>
              </a:rPr>
              <a:t>s</a:t>
            </a:r>
            <a:r>
              <a:rPr lang="fr-FR" sz="2000" noProof="0" dirty="0">
                <a:solidFill>
                  <a:srgbClr val="231F20"/>
                </a:solidFill>
              </a:rPr>
              <a:t>matière</a:t>
            </a:r>
            <a:r>
              <a:rPr lang="fr-FR" sz="2000" spc="248" noProof="0" dirty="0">
                <a:solidFill>
                  <a:srgbClr val="231F20"/>
                </a:solidFill>
              </a:rPr>
              <a:t>s</a:t>
            </a:r>
            <a:r>
              <a:rPr lang="fr-FR" sz="2000" noProof="0" dirty="0">
                <a:solidFill>
                  <a:srgbClr val="231F20"/>
                </a:solidFill>
              </a:rPr>
              <a:t>e</a:t>
            </a:r>
            <a:r>
              <a:rPr lang="fr-FR" sz="2000" spc="248" noProof="0" dirty="0">
                <a:solidFill>
                  <a:srgbClr val="231F20"/>
                </a:solidFill>
              </a:rPr>
              <a:t>n</a:t>
            </a:r>
            <a:r>
              <a:rPr lang="fr-FR" sz="2000" noProof="0" dirty="0">
                <a:solidFill>
                  <a:srgbClr val="231F20"/>
                </a:solidFill>
              </a:rPr>
              <a:t>terme</a:t>
            </a:r>
            <a:r>
              <a:rPr lang="fr-FR" sz="2000" spc="248" noProof="0" dirty="0">
                <a:solidFill>
                  <a:srgbClr val="231F20"/>
                </a:solidFill>
              </a:rPr>
              <a:t>s</a:t>
            </a:r>
            <a:r>
              <a:rPr lang="fr-FR" sz="2000" noProof="0" dirty="0">
                <a:solidFill>
                  <a:srgbClr val="231F20"/>
                </a:solidFill>
              </a:rPr>
              <a:t>d</a:t>
            </a:r>
            <a:r>
              <a:rPr lang="fr-FR" sz="2000" spc="248" noProof="0" dirty="0">
                <a:solidFill>
                  <a:srgbClr val="231F20"/>
                </a:solidFill>
              </a:rPr>
              <a:t>e</a:t>
            </a:r>
            <a:r>
              <a:rPr lang="fr-FR" sz="2000" noProof="0" dirty="0">
                <a:solidFill>
                  <a:srgbClr val="231F20"/>
                </a:solidFill>
              </a:rPr>
              <a:t>molécule</a:t>
            </a:r>
            <a:r>
              <a:rPr lang="fr-FR" sz="2000" spc="300" noProof="0" dirty="0">
                <a:solidFill>
                  <a:srgbClr val="231F20"/>
                </a:solidFill>
              </a:rPr>
              <a:t>s</a:t>
            </a:r>
            <a:endParaRPr lang="fr-FR" sz="2000" noProof="0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2EE850A-F428-9822-3620-969C2CCC869A}"/>
              </a:ext>
            </a:extLst>
          </p:cNvPr>
          <p:cNvSpPr txBox="1"/>
          <p:nvPr/>
        </p:nvSpPr>
        <p:spPr>
          <a:xfrm>
            <a:off x="2531227" y="255916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Déterminer la formule chimique d’une molécule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E39A02-A598-6CDF-E3A2-EEBD436A6C65}"/>
              </a:ext>
            </a:extLst>
          </p:cNvPr>
          <p:cNvSpPr txBox="1"/>
          <p:nvPr/>
        </p:nvSpPr>
        <p:spPr>
          <a:xfrm>
            <a:off x="2531227" y="3510977"/>
            <a:ext cx="82363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/>
              <a:t>Identifier un corps pur simple, un corps pur composé ou un mélange</a:t>
            </a:r>
          </a:p>
        </p:txBody>
      </p: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5F064E-193A-0E5E-0857-A0271A91F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3072AB1-C873-7F7A-8A8F-6F31EA3299DF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Effectivement, une molécule est constituée de deux atomes ou plus liées entre eux.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BF6553F-83C0-D2A4-9F14-6F0A2DE2BD6E}"/>
              </a:ext>
            </a:extLst>
          </p:cNvPr>
          <p:cNvSpPr txBox="1"/>
          <p:nvPr/>
        </p:nvSpPr>
        <p:spPr>
          <a:xfrm>
            <a:off x="2789274" y="2051375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noProof="0" dirty="0"/>
              <a:t>Une molécule est constituée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F700419-2715-FA5C-62AA-FAC81634E9D9}"/>
              </a:ext>
            </a:extLst>
          </p:cNvPr>
          <p:cNvSpPr/>
          <p:nvPr/>
        </p:nvSpPr>
        <p:spPr>
          <a:xfrm>
            <a:off x="1688953" y="3303604"/>
            <a:ext cx="2978739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d’un seul atome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3CE3356-363D-B8A3-53BA-17BD98770AA1}"/>
              </a:ext>
            </a:extLst>
          </p:cNvPr>
          <p:cNvSpPr/>
          <p:nvPr/>
        </p:nvSpPr>
        <p:spPr>
          <a:xfrm>
            <a:off x="1393586" y="330360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536671-46E7-0C87-A13C-AE13D6D4F1BC}"/>
              </a:ext>
            </a:extLst>
          </p:cNvPr>
          <p:cNvSpPr/>
          <p:nvPr/>
        </p:nvSpPr>
        <p:spPr>
          <a:xfrm>
            <a:off x="8119773" y="3303604"/>
            <a:ext cx="3447387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de deux atomes ou plus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3DD07BD-0A3E-F930-B5ED-399FB8801FBB}"/>
              </a:ext>
            </a:extLst>
          </p:cNvPr>
          <p:cNvSpPr/>
          <p:nvPr/>
        </p:nvSpPr>
        <p:spPr>
          <a:xfrm>
            <a:off x="7824406" y="330360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pic>
        <p:nvPicPr>
          <p:cNvPr id="3" name="Graphique 2" descr="Coche avec un remplissage uni">
            <a:extLst>
              <a:ext uri="{FF2B5EF4-FFF2-40B4-BE49-F238E27FC236}">
                <a16:creationId xmlns:a16="http://schemas.microsoft.com/office/drawing/2014/main" id="{5757355A-099C-7B86-42CC-088C5D053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2725" y="3734528"/>
            <a:ext cx="684830" cy="684830"/>
          </a:xfrm>
          <a:prstGeom prst="rect">
            <a:avLst/>
          </a:prstGeom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C192AD93-59FB-2DF7-54DC-76DBD6E60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2">
            <a:extLst>
              <a:ext uri="{FF2B5EF4-FFF2-40B4-BE49-F238E27FC236}">
                <a16:creationId xmlns:a16="http://schemas.microsoft.com/office/drawing/2014/main" id="{A0E3E4A0-7605-C799-9ABB-9AAAB7A9BD24}"/>
              </a:ext>
            </a:extLst>
          </p:cNvPr>
          <p:cNvSpPr txBox="1"/>
          <p:nvPr/>
        </p:nvSpPr>
        <p:spPr>
          <a:xfrm>
            <a:off x="391160" y="61897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davantage.</a:t>
            </a:r>
          </a:p>
        </p:txBody>
      </p:sp>
    </p:spTree>
    <p:extLst>
      <p:ext uri="{BB962C8B-B14F-4D97-AF65-F5344CB8AC3E}">
        <p14:creationId xmlns:p14="http://schemas.microsoft.com/office/powerpoint/2010/main" val="3514109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DFBC1-B4A3-3BD8-DA3C-356843D12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4BC4067-2972-A398-F06E-48E5CEFDB1A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Passons maintenant à la troisième question.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063964B-2D00-2C55-5E83-AA8749C1E070}"/>
              </a:ext>
            </a:extLst>
          </p:cNvPr>
          <p:cNvSpPr/>
          <p:nvPr/>
        </p:nvSpPr>
        <p:spPr>
          <a:xfrm>
            <a:off x="11191892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 err="1">
                <a:latin typeface="Dosis Bold" pitchFamily="2" charset="0"/>
              </a:rPr>
              <a:t>VdC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E1BADF9-4A2F-A7E4-1DF9-2CCFBA51A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B1EF1C-2F49-68EC-1DBF-D14FF77DF5F1}"/>
              </a:ext>
            </a:extLst>
          </p:cNvPr>
          <p:cNvSpPr txBox="1"/>
          <p:nvPr/>
        </p:nvSpPr>
        <p:spPr>
          <a:xfrm>
            <a:off x="1393586" y="2036005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noProof="0" dirty="0"/>
              <a:t>Choisir la proposition correcte: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9EAF52E-A821-81A1-0785-4A17489F0EB1}"/>
              </a:ext>
            </a:extLst>
          </p:cNvPr>
          <p:cNvSpPr/>
          <p:nvPr/>
        </p:nvSpPr>
        <p:spPr>
          <a:xfrm>
            <a:off x="1825587" y="488580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Tous les atomes sont identiques.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A087107-4D86-B4DE-8BCE-41C1D27C1F91}"/>
              </a:ext>
            </a:extLst>
          </p:cNvPr>
          <p:cNvSpPr/>
          <p:nvPr/>
        </p:nvSpPr>
        <p:spPr>
          <a:xfrm>
            <a:off x="1393586" y="330360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EFD143-D5FF-BBAF-0EF0-9F98C73C3A26}"/>
              </a:ext>
            </a:extLst>
          </p:cNvPr>
          <p:cNvSpPr/>
          <p:nvPr/>
        </p:nvSpPr>
        <p:spPr>
          <a:xfrm>
            <a:off x="1825586" y="330252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Un atome peut être représenté par une boule.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C2A8BB4-E26B-4C63-E81B-07E525C4A88B}"/>
              </a:ext>
            </a:extLst>
          </p:cNvPr>
          <p:cNvSpPr/>
          <p:nvPr/>
        </p:nvSpPr>
        <p:spPr>
          <a:xfrm>
            <a:off x="1384343" y="40952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1A13AAB-F188-91EE-1DEE-54874BE579F8}"/>
              </a:ext>
            </a:extLst>
          </p:cNvPr>
          <p:cNvSpPr/>
          <p:nvPr/>
        </p:nvSpPr>
        <p:spPr>
          <a:xfrm>
            <a:off x="1393586" y="48858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D0A783-5B2A-1C76-CEE7-0AC1923D9F3F}"/>
              </a:ext>
            </a:extLst>
          </p:cNvPr>
          <p:cNvSpPr/>
          <p:nvPr/>
        </p:nvSpPr>
        <p:spPr>
          <a:xfrm>
            <a:off x="1825586" y="409416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Une molécule peut être représentée par une boule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C99991D8-A24D-B4B0-998E-F599E96A0B5D}"/>
              </a:ext>
            </a:extLst>
          </p:cNvPr>
          <p:cNvSpPr txBox="1"/>
          <p:nvPr/>
        </p:nvSpPr>
        <p:spPr>
          <a:xfrm>
            <a:off x="241300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</p:spTree>
    <p:extLst>
      <p:ext uri="{BB962C8B-B14F-4D97-AF65-F5344CB8AC3E}">
        <p14:creationId xmlns:p14="http://schemas.microsoft.com/office/powerpoint/2010/main" val="21424671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AC49A-7A6B-505F-06B4-B3C0B2093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C610AB-EC7A-81E6-4CD4-47046B1F37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La proposition correcte est A. Attention, l’utilisation des boules colorées n’est qu'une simplification de la réalité.</a:t>
            </a:r>
          </a:p>
        </p:txBody>
      </p:sp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7AEB4CA1-C523-F322-373E-8F6A929D0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79178" y="3086585"/>
            <a:ext cx="684830" cy="68483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D36A7EA-C4F9-07F0-42D6-E1420E1E9D56}"/>
              </a:ext>
            </a:extLst>
          </p:cNvPr>
          <p:cNvSpPr txBox="1"/>
          <p:nvPr/>
        </p:nvSpPr>
        <p:spPr>
          <a:xfrm>
            <a:off x="1393586" y="2036005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noProof="0" dirty="0"/>
              <a:t>Choisir la proposition correcte: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29862E4-746F-AFDA-802F-F3DF90FFDE1B}"/>
              </a:ext>
            </a:extLst>
          </p:cNvPr>
          <p:cNvSpPr/>
          <p:nvPr/>
        </p:nvSpPr>
        <p:spPr>
          <a:xfrm>
            <a:off x="1825587" y="4885808"/>
            <a:ext cx="68703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Tous les atomes sont identiques.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5417AB5-30AF-9DB7-BC4F-BEF32F777431}"/>
              </a:ext>
            </a:extLst>
          </p:cNvPr>
          <p:cNvSpPr/>
          <p:nvPr/>
        </p:nvSpPr>
        <p:spPr>
          <a:xfrm>
            <a:off x="1393586" y="330360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051CEE1-3505-52B0-18C2-5E59F0271EBE}"/>
              </a:ext>
            </a:extLst>
          </p:cNvPr>
          <p:cNvSpPr/>
          <p:nvPr/>
        </p:nvSpPr>
        <p:spPr>
          <a:xfrm>
            <a:off x="1825586" y="3302528"/>
            <a:ext cx="68703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Un atome peut être représenté par une boule.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300F2F2-DA92-839B-BE66-D461DC9C6269}"/>
              </a:ext>
            </a:extLst>
          </p:cNvPr>
          <p:cNvSpPr/>
          <p:nvPr/>
        </p:nvSpPr>
        <p:spPr>
          <a:xfrm>
            <a:off x="1384343" y="4095244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6D5E6A-6D11-550E-0D3D-146E23AEFA3D}"/>
              </a:ext>
            </a:extLst>
          </p:cNvPr>
          <p:cNvSpPr/>
          <p:nvPr/>
        </p:nvSpPr>
        <p:spPr>
          <a:xfrm>
            <a:off x="1393586" y="488580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915B827-DE39-B224-F3BF-DB2A73836842}"/>
              </a:ext>
            </a:extLst>
          </p:cNvPr>
          <p:cNvSpPr/>
          <p:nvPr/>
        </p:nvSpPr>
        <p:spPr>
          <a:xfrm>
            <a:off x="1825586" y="4094168"/>
            <a:ext cx="6870358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noProof="0" dirty="0">
                <a:solidFill>
                  <a:schemeClr val="tx1"/>
                </a:solidFill>
              </a:rPr>
              <a:t>Une molécule peut être représentée par une boule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82CD82C-DE12-428F-BF60-25515ABCB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" name="D_A_02">
            <a:extLst>
              <a:ext uri="{FF2B5EF4-FFF2-40B4-BE49-F238E27FC236}">
                <a16:creationId xmlns:a16="http://schemas.microsoft.com/office/drawing/2014/main" id="{CA36919D-6CB6-B71E-5DA3-DC1560CDF00A}"/>
              </a:ext>
            </a:extLst>
          </p:cNvPr>
          <p:cNvSpPr txBox="1"/>
          <p:nvPr/>
        </p:nvSpPr>
        <p:spPr>
          <a:xfrm>
            <a:off x="424794" y="55175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davantage.</a:t>
            </a:r>
          </a:p>
        </p:txBody>
      </p:sp>
    </p:spTree>
    <p:extLst>
      <p:ext uri="{BB962C8B-B14F-4D97-AF65-F5344CB8AC3E}">
        <p14:creationId xmlns:p14="http://schemas.microsoft.com/office/powerpoint/2010/main" val="39222886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F4950-4D1E-0E39-A0CE-0141B39CB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33F589C-ABDD-C850-1983-A4B8FA8F581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modéliser les atomes, nous avons opté, dans ce chapitre, pour l’utilisation de boules de couleurs différentes.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BDDA08-D202-6B45-BEE2-A9766F0DF9D9}"/>
              </a:ext>
            </a:extLst>
          </p:cNvPr>
          <p:cNvSpPr txBox="1"/>
          <p:nvPr/>
        </p:nvSpPr>
        <p:spPr>
          <a:xfrm>
            <a:off x="1013065" y="1667314"/>
            <a:ext cx="10323575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noProof="0" dirty="0"/>
              <a:t>Donnez le nom de l’atome que représente chaque modèle en choisissant parmi les propositions suivantes: </a:t>
            </a:r>
          </a:p>
          <a:p>
            <a:r>
              <a:rPr lang="fr-FR" b="1" noProof="0" dirty="0"/>
              <a:t>hydrogène-</a:t>
            </a:r>
            <a:r>
              <a:rPr lang="fr-FR" noProof="0" dirty="0"/>
              <a:t> </a:t>
            </a:r>
            <a:r>
              <a:rPr lang="fr-FR" b="1" noProof="0" dirty="0"/>
              <a:t>azote-</a:t>
            </a:r>
            <a:r>
              <a:rPr lang="fr-FR" noProof="0" dirty="0"/>
              <a:t> </a:t>
            </a:r>
            <a:r>
              <a:rPr lang="fr-FR" b="1" noProof="0" dirty="0"/>
              <a:t>oxygène-</a:t>
            </a:r>
            <a:r>
              <a:rPr lang="fr-FR" noProof="0" dirty="0"/>
              <a:t> </a:t>
            </a:r>
            <a:r>
              <a:rPr lang="fr-FR" b="1" noProof="0" dirty="0"/>
              <a:t>carbone-</a:t>
            </a:r>
            <a:r>
              <a:rPr lang="fr-FR" noProof="0" dirty="0"/>
              <a:t> </a:t>
            </a:r>
            <a:r>
              <a:rPr lang="fr-FR" b="1" noProof="0" dirty="0"/>
              <a:t>chlore-</a:t>
            </a:r>
            <a:r>
              <a:rPr lang="fr-FR" noProof="0" dirty="0"/>
              <a:t> </a:t>
            </a:r>
            <a:r>
              <a:rPr lang="fr-FR" b="1" noProof="0" dirty="0"/>
              <a:t>soufre</a:t>
            </a:r>
            <a:r>
              <a:rPr lang="fr-FR" noProof="0" dirty="0"/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F3A2DDF2-B733-27CF-04A2-5383C9D2612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lèvent leur ardoise pour associer, un par un, chaque atome à sa représentation.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70D1C98-A35D-7B0D-6420-1E3009E0A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546079"/>
              </p:ext>
            </p:extLst>
          </p:nvPr>
        </p:nvGraphicFramePr>
        <p:xfrm>
          <a:off x="2031998" y="3411728"/>
          <a:ext cx="812800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34284899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47918280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0734906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0562046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91495114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0390751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91800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Modèle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87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692109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AAE5A3FE-4130-D845-6762-C85FCF77894B}"/>
              </a:ext>
            </a:extLst>
          </p:cNvPr>
          <p:cNvSpPr/>
          <p:nvPr/>
        </p:nvSpPr>
        <p:spPr>
          <a:xfrm>
            <a:off x="9454896" y="3503168"/>
            <a:ext cx="219456" cy="201168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5260DF8-1B5A-5DB7-BAB7-72F68421E542}"/>
              </a:ext>
            </a:extLst>
          </p:cNvPr>
          <p:cNvSpPr/>
          <p:nvPr/>
        </p:nvSpPr>
        <p:spPr>
          <a:xfrm>
            <a:off x="7094509" y="3457448"/>
            <a:ext cx="274320" cy="29260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4DEF667-7E36-14DD-B16D-F2C0D9FE3E82}"/>
              </a:ext>
            </a:extLst>
          </p:cNvPr>
          <p:cNvSpPr/>
          <p:nvPr/>
        </p:nvSpPr>
        <p:spPr>
          <a:xfrm>
            <a:off x="4742688" y="3457448"/>
            <a:ext cx="274320" cy="2926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3CADD35-7EDE-957A-7A00-B1125A950E0C}"/>
              </a:ext>
            </a:extLst>
          </p:cNvPr>
          <p:cNvSpPr/>
          <p:nvPr/>
        </p:nvSpPr>
        <p:spPr>
          <a:xfrm>
            <a:off x="5958839" y="3467608"/>
            <a:ext cx="274320" cy="29260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F4F9E7B2-8222-28A5-1FC8-315FD384D20E}"/>
              </a:ext>
            </a:extLst>
          </p:cNvPr>
          <p:cNvSpPr/>
          <p:nvPr/>
        </p:nvSpPr>
        <p:spPr>
          <a:xfrm>
            <a:off x="3607018" y="3457448"/>
            <a:ext cx="274320" cy="292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560866B-5F49-E340-6AD7-39A05B813B3A}"/>
              </a:ext>
            </a:extLst>
          </p:cNvPr>
          <p:cNvSpPr/>
          <p:nvPr/>
        </p:nvSpPr>
        <p:spPr>
          <a:xfrm>
            <a:off x="8293608" y="3457448"/>
            <a:ext cx="274320" cy="29260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133195-FE58-2B63-F823-2793C84C7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424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24">
            <a:extLst>
              <a:ext uri="{FF2B5EF4-FFF2-40B4-BE49-F238E27FC236}">
                <a16:creationId xmlns:a16="http://schemas.microsoft.com/office/drawing/2014/main" id="{EA25EA48-527A-C478-3D4B-858D75C3E01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 err="1">
                <a:latin typeface="Dosis Bold" pitchFamily="2" charset="0"/>
              </a:rPr>
              <a:t>VdC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295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8D13B-9925-18B3-EFBC-447EB1C7B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268BE25E-51A1-E318-03CA-DB8CED87391F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Voici le nom de l’atome correspondant à chaque modèle, selon le choix fait dans ce chapitre.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07C9424-348C-83E0-4CBF-233893FE0850}"/>
              </a:ext>
            </a:extLst>
          </p:cNvPr>
          <p:cNvSpPr txBox="1"/>
          <p:nvPr/>
        </p:nvSpPr>
        <p:spPr>
          <a:xfrm>
            <a:off x="1013065" y="1667314"/>
            <a:ext cx="10323575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noProof="0" dirty="0"/>
              <a:t>Donnez le nom de l’atome que représente chaque modèle en choisissant parmi les propositions suivantes: </a:t>
            </a:r>
          </a:p>
          <a:p>
            <a:r>
              <a:rPr lang="fr-FR" b="1" noProof="0" dirty="0"/>
              <a:t>Hydrogène-</a:t>
            </a:r>
            <a:r>
              <a:rPr lang="fr-FR" noProof="0" dirty="0"/>
              <a:t> </a:t>
            </a:r>
            <a:r>
              <a:rPr lang="fr-FR" b="1" noProof="0" dirty="0"/>
              <a:t>azote( </a:t>
            </a:r>
            <a:r>
              <a:rPr lang="fr-FR" b="1" dirty="0" err="1"/>
              <a:t>Nitrogenium</a:t>
            </a:r>
            <a:r>
              <a:rPr lang="fr-FR" b="1" dirty="0"/>
              <a:t> en latin</a:t>
            </a:r>
            <a:r>
              <a:rPr lang="fr-FR" b="1" noProof="0" dirty="0"/>
              <a:t>) -</a:t>
            </a:r>
            <a:r>
              <a:rPr lang="fr-FR" noProof="0" dirty="0"/>
              <a:t> </a:t>
            </a:r>
            <a:r>
              <a:rPr lang="fr-FR" b="1" noProof="0" dirty="0"/>
              <a:t>Oxygène-</a:t>
            </a:r>
            <a:r>
              <a:rPr lang="fr-FR" noProof="0" dirty="0"/>
              <a:t> </a:t>
            </a:r>
            <a:r>
              <a:rPr lang="fr-FR" b="1" noProof="0" dirty="0"/>
              <a:t>Carbone-</a:t>
            </a:r>
            <a:r>
              <a:rPr lang="fr-FR" noProof="0" dirty="0"/>
              <a:t> </a:t>
            </a:r>
            <a:r>
              <a:rPr lang="fr-FR" b="1" noProof="0" dirty="0"/>
              <a:t>Chlore-</a:t>
            </a:r>
            <a:r>
              <a:rPr lang="fr-FR" noProof="0" dirty="0"/>
              <a:t> </a:t>
            </a:r>
            <a:r>
              <a:rPr lang="fr-FR" b="1" noProof="0" dirty="0"/>
              <a:t>Soufre</a:t>
            </a:r>
            <a:r>
              <a:rPr lang="fr-FR" noProof="0" dirty="0"/>
              <a:t>.</a:t>
            </a: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5D7D0D0D-7C3E-30E0-167F-5583D9AA25A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rappelle qu’il s’agit d’un modèle et qu’il ne faut pas se représenter les atomes réellement sous cette forme.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1C249E3-089B-E7C8-8C8E-309C3636F213}"/>
              </a:ext>
            </a:extLst>
          </p:cNvPr>
          <p:cNvGraphicFramePr>
            <a:graphicFrameLocks noGrp="1"/>
          </p:cNvGraphicFramePr>
          <p:nvPr/>
        </p:nvGraphicFramePr>
        <p:xfrm>
          <a:off x="2031998" y="3411728"/>
          <a:ext cx="812800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342848990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47918280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073490691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005620465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914951148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03907516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42918005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Modèle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87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………………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2692109"/>
                  </a:ext>
                </a:extLst>
              </a:tr>
            </a:tbl>
          </a:graphicData>
        </a:graphic>
      </p:graphicFrame>
      <p:sp>
        <p:nvSpPr>
          <p:cNvPr id="7" name="Ellipse 6">
            <a:extLst>
              <a:ext uri="{FF2B5EF4-FFF2-40B4-BE49-F238E27FC236}">
                <a16:creationId xmlns:a16="http://schemas.microsoft.com/office/drawing/2014/main" id="{FDF9551F-4902-71FB-6BE9-270794A4705F}"/>
              </a:ext>
            </a:extLst>
          </p:cNvPr>
          <p:cNvSpPr/>
          <p:nvPr/>
        </p:nvSpPr>
        <p:spPr>
          <a:xfrm>
            <a:off x="9454896" y="3503168"/>
            <a:ext cx="219456" cy="201168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68CF82DD-0A56-4D98-9B67-EC1C12BEC586}"/>
              </a:ext>
            </a:extLst>
          </p:cNvPr>
          <p:cNvSpPr/>
          <p:nvPr/>
        </p:nvSpPr>
        <p:spPr>
          <a:xfrm>
            <a:off x="7094509" y="3457448"/>
            <a:ext cx="274320" cy="29260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4935567-ACA9-0B53-0C9E-7218F499A43B}"/>
              </a:ext>
            </a:extLst>
          </p:cNvPr>
          <p:cNvSpPr/>
          <p:nvPr/>
        </p:nvSpPr>
        <p:spPr>
          <a:xfrm>
            <a:off x="4742688" y="3457448"/>
            <a:ext cx="274320" cy="29260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390C0DC-459E-72EA-0B6C-035DE6E0CF1A}"/>
              </a:ext>
            </a:extLst>
          </p:cNvPr>
          <p:cNvSpPr/>
          <p:nvPr/>
        </p:nvSpPr>
        <p:spPr>
          <a:xfrm>
            <a:off x="5958839" y="3467608"/>
            <a:ext cx="274320" cy="292608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102C734-FC94-2D74-8B6B-4AAB16DAD713}"/>
              </a:ext>
            </a:extLst>
          </p:cNvPr>
          <p:cNvSpPr/>
          <p:nvPr/>
        </p:nvSpPr>
        <p:spPr>
          <a:xfrm>
            <a:off x="3607018" y="3457448"/>
            <a:ext cx="274320" cy="2926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F7D0D727-CB7E-9597-E95A-8976F13709AD}"/>
              </a:ext>
            </a:extLst>
          </p:cNvPr>
          <p:cNvSpPr/>
          <p:nvPr/>
        </p:nvSpPr>
        <p:spPr>
          <a:xfrm>
            <a:off x="8293608" y="3457448"/>
            <a:ext cx="274320" cy="29260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1C931E-AC92-7110-2AFA-CB529A6084AC}"/>
              </a:ext>
            </a:extLst>
          </p:cNvPr>
          <p:cNvSpPr txBox="1"/>
          <p:nvPr/>
        </p:nvSpPr>
        <p:spPr>
          <a:xfrm>
            <a:off x="3265932" y="3704336"/>
            <a:ext cx="117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Oxygène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40AA73-8349-3835-3E4D-0461A98FD2ED}"/>
              </a:ext>
            </a:extLst>
          </p:cNvPr>
          <p:cNvSpPr txBox="1"/>
          <p:nvPr/>
        </p:nvSpPr>
        <p:spPr>
          <a:xfrm>
            <a:off x="5484258" y="3711940"/>
            <a:ext cx="117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0040C0"/>
                </a:solidFill>
              </a:defRPr>
            </a:lvl1pPr>
          </a:lstStyle>
          <a:p>
            <a:r>
              <a:rPr lang="fr-FR" dirty="0"/>
              <a:t>Azote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055D9E5-3C4F-7D48-6C8E-520ED421AD73}"/>
              </a:ext>
            </a:extLst>
          </p:cNvPr>
          <p:cNvSpPr txBox="1"/>
          <p:nvPr/>
        </p:nvSpPr>
        <p:spPr>
          <a:xfrm>
            <a:off x="6705889" y="3680936"/>
            <a:ext cx="117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Soufre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7927665-DF17-09FA-C5EC-E7E2C7E81CAB}"/>
              </a:ext>
            </a:extLst>
          </p:cNvPr>
          <p:cNvSpPr txBox="1"/>
          <p:nvPr/>
        </p:nvSpPr>
        <p:spPr>
          <a:xfrm>
            <a:off x="7885465" y="3711940"/>
            <a:ext cx="117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Chlore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9645BE1-54B0-75B0-4591-F0ED908071C8}"/>
              </a:ext>
            </a:extLst>
          </p:cNvPr>
          <p:cNvSpPr txBox="1"/>
          <p:nvPr/>
        </p:nvSpPr>
        <p:spPr>
          <a:xfrm>
            <a:off x="8977103" y="3729704"/>
            <a:ext cx="1416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Hydrogène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1AEE9CD-75D7-C11B-E1A8-5176A64164E7}"/>
              </a:ext>
            </a:extLst>
          </p:cNvPr>
          <p:cNvSpPr txBox="1"/>
          <p:nvPr/>
        </p:nvSpPr>
        <p:spPr>
          <a:xfrm>
            <a:off x="4427220" y="3711940"/>
            <a:ext cx="1179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40C0"/>
                </a:solidFill>
              </a:rPr>
              <a:t>Carbone</a:t>
            </a:r>
          </a:p>
        </p:txBody>
      </p:sp>
      <p:pic>
        <p:nvPicPr>
          <p:cNvPr id="22" name="Image 9">
            <a:extLst>
              <a:ext uri="{FF2B5EF4-FFF2-40B4-BE49-F238E27FC236}">
                <a16:creationId xmlns:a16="http://schemas.microsoft.com/office/drawing/2014/main" id="{880F74BA-7867-98B8-E124-73D2E4F7E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794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4" grpId="0"/>
      <p:bldP spid="15" grpId="0"/>
      <p:bldP spid="16" grpId="0"/>
      <p:bldP spid="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4FDA2-0413-A77F-E675-B70B8189B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40CDE209-780A-5CC4-896E-5C01FEECCD87}"/>
              </a:ext>
            </a:extLst>
          </p:cNvPr>
          <p:cNvSpPr txBox="1"/>
          <p:nvPr/>
        </p:nvSpPr>
        <p:spPr>
          <a:xfrm>
            <a:off x="823101" y="13238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Voici la représentation de la structure microscopique du diazote à l’état gazeux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F46E7C7-1CB2-CE7E-FE0B-7DA6373E4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37097206-FE72-FE64-DEC0-A65E659C93E0}"/>
              </a:ext>
            </a:extLst>
          </p:cNvPr>
          <p:cNvSpPr txBox="1"/>
          <p:nvPr/>
        </p:nvSpPr>
        <p:spPr>
          <a:xfrm>
            <a:off x="4132120" y="1285119"/>
            <a:ext cx="3036677" cy="175432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F743F33D-C18D-5D3A-C4D9-560B968201C9}"/>
              </a:ext>
            </a:extLst>
          </p:cNvPr>
          <p:cNvGrpSpPr/>
          <p:nvPr/>
        </p:nvGrpSpPr>
        <p:grpSpPr>
          <a:xfrm rot="20070437">
            <a:off x="5384347" y="2595553"/>
            <a:ext cx="484632" cy="304800"/>
            <a:chOff x="1069848" y="3794760"/>
            <a:chExt cx="484632" cy="3048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91E026CF-9A46-285C-AC92-7B29C6CD9D0D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18869289-1A36-912D-CA9B-A66F682ABC5C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A1EA768E-0B94-2DF8-0E9A-320663C2454E}"/>
              </a:ext>
            </a:extLst>
          </p:cNvPr>
          <p:cNvGrpSpPr/>
          <p:nvPr/>
        </p:nvGrpSpPr>
        <p:grpSpPr>
          <a:xfrm>
            <a:off x="5852484" y="1508018"/>
            <a:ext cx="484632" cy="304800"/>
            <a:chOff x="1069848" y="3794760"/>
            <a:chExt cx="484632" cy="3048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E8CA50B8-A656-CBBA-1A31-764E0E230D75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55630C2C-B1C3-5BFA-1F0A-AC83C9DE3E8F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6D82F3A5-5241-459D-DD0B-B9A3968034CB}"/>
              </a:ext>
            </a:extLst>
          </p:cNvPr>
          <p:cNvGrpSpPr/>
          <p:nvPr/>
        </p:nvGrpSpPr>
        <p:grpSpPr>
          <a:xfrm rot="2902913">
            <a:off x="6599121" y="1740596"/>
            <a:ext cx="484632" cy="304800"/>
            <a:chOff x="1069848" y="3794760"/>
            <a:chExt cx="484632" cy="304800"/>
          </a:xfrm>
        </p:grpSpPr>
        <p:sp>
          <p:nvSpPr>
            <p:cNvPr id="55" name="Ellipse 54">
              <a:extLst>
                <a:ext uri="{FF2B5EF4-FFF2-40B4-BE49-F238E27FC236}">
                  <a16:creationId xmlns:a16="http://schemas.microsoft.com/office/drawing/2014/main" id="{4643CABB-4652-F5F9-62DC-1B6F7B2CA0FA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9B85560F-186F-56E6-B022-D0F02A774D54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E69B6E8A-472C-7D76-F699-A7D6ABFD7CDC}"/>
              </a:ext>
            </a:extLst>
          </p:cNvPr>
          <p:cNvGrpSpPr/>
          <p:nvPr/>
        </p:nvGrpSpPr>
        <p:grpSpPr>
          <a:xfrm rot="20031277">
            <a:off x="5297607" y="1373603"/>
            <a:ext cx="484632" cy="304800"/>
            <a:chOff x="1069848" y="3794760"/>
            <a:chExt cx="484632" cy="304800"/>
          </a:xfrm>
        </p:grpSpPr>
        <p:sp>
          <p:nvSpPr>
            <p:cNvPr id="58" name="Ellipse 57">
              <a:extLst>
                <a:ext uri="{FF2B5EF4-FFF2-40B4-BE49-F238E27FC236}">
                  <a16:creationId xmlns:a16="http://schemas.microsoft.com/office/drawing/2014/main" id="{4C3B2205-DB84-ABC0-07AE-8871774D90E1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4E0F7CCA-F1BD-23BF-3CE1-86184FB39D12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51FF9058-60E8-2F57-2316-F2A7D499CD83}"/>
              </a:ext>
            </a:extLst>
          </p:cNvPr>
          <p:cNvGrpSpPr/>
          <p:nvPr/>
        </p:nvGrpSpPr>
        <p:grpSpPr>
          <a:xfrm rot="587354">
            <a:off x="4561600" y="2478312"/>
            <a:ext cx="484632" cy="304800"/>
            <a:chOff x="1069848" y="3794760"/>
            <a:chExt cx="484632" cy="304800"/>
          </a:xfrm>
        </p:grpSpPr>
        <p:sp>
          <p:nvSpPr>
            <p:cNvPr id="61" name="Ellipse 60">
              <a:extLst>
                <a:ext uri="{FF2B5EF4-FFF2-40B4-BE49-F238E27FC236}">
                  <a16:creationId xmlns:a16="http://schemas.microsoft.com/office/drawing/2014/main" id="{B85D1469-560F-F893-BD3E-78F4599F50F8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A77EC0BE-9E06-2309-8A7B-A8E16B9E2C2A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A8AC15F8-01BB-477D-29BC-00A4D0819AD8}"/>
              </a:ext>
            </a:extLst>
          </p:cNvPr>
          <p:cNvGrpSpPr/>
          <p:nvPr/>
        </p:nvGrpSpPr>
        <p:grpSpPr>
          <a:xfrm rot="2335297">
            <a:off x="5889739" y="2069483"/>
            <a:ext cx="484632" cy="304800"/>
            <a:chOff x="1069848" y="3794760"/>
            <a:chExt cx="484632" cy="304800"/>
          </a:xfrm>
        </p:grpSpPr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4E25740E-2BBD-C706-0404-EE06A4A8F6AC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CA725608-7ACD-0F50-D61E-8A6F135160DE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A9CA7D39-CEF0-8199-0154-C82D5ADAD6FB}"/>
              </a:ext>
            </a:extLst>
          </p:cNvPr>
          <p:cNvGrpSpPr/>
          <p:nvPr/>
        </p:nvGrpSpPr>
        <p:grpSpPr>
          <a:xfrm rot="3671913">
            <a:off x="4488811" y="1444975"/>
            <a:ext cx="484632" cy="304800"/>
            <a:chOff x="1069848" y="3794760"/>
            <a:chExt cx="484632" cy="304800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1EA2EDDF-AD8B-215E-CD45-7EB4422E5D77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A08167B8-2149-E2B2-4C73-86199022AE86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2E4AB0CB-596D-B8E7-A4D3-F36686D1174C}"/>
              </a:ext>
            </a:extLst>
          </p:cNvPr>
          <p:cNvGrpSpPr/>
          <p:nvPr/>
        </p:nvGrpSpPr>
        <p:grpSpPr>
          <a:xfrm rot="1364932">
            <a:off x="5067122" y="2000787"/>
            <a:ext cx="484632" cy="304800"/>
            <a:chOff x="1069848" y="3794760"/>
            <a:chExt cx="484632" cy="304800"/>
          </a:xfrm>
        </p:grpSpPr>
        <p:sp>
          <p:nvSpPr>
            <p:cNvPr id="70" name="Ellipse 69">
              <a:extLst>
                <a:ext uri="{FF2B5EF4-FFF2-40B4-BE49-F238E27FC236}">
                  <a16:creationId xmlns:a16="http://schemas.microsoft.com/office/drawing/2014/main" id="{1F7081D2-5436-F9E0-599B-650B48AF9EBC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0308C61B-9483-0FB7-6895-C566E18A1AF1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6FCBC568-56A0-FCAA-1C2A-7C8DD17BE661}"/>
              </a:ext>
            </a:extLst>
          </p:cNvPr>
          <p:cNvGrpSpPr/>
          <p:nvPr/>
        </p:nvGrpSpPr>
        <p:grpSpPr>
          <a:xfrm rot="19035970">
            <a:off x="4301661" y="2028538"/>
            <a:ext cx="484632" cy="304800"/>
            <a:chOff x="1069848" y="3794760"/>
            <a:chExt cx="484632" cy="304800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06028834-EBD5-B355-DD29-AB70E00530D3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D8CB3EEA-0B08-8271-0124-BDA858116217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65DAFB63-95A9-9543-2F8C-14DD90A4CBAF}"/>
              </a:ext>
            </a:extLst>
          </p:cNvPr>
          <p:cNvGrpSpPr/>
          <p:nvPr/>
        </p:nvGrpSpPr>
        <p:grpSpPr>
          <a:xfrm rot="587354">
            <a:off x="6316898" y="2576897"/>
            <a:ext cx="484632" cy="304800"/>
            <a:chOff x="1069848" y="3794760"/>
            <a:chExt cx="484632" cy="304800"/>
          </a:xfrm>
        </p:grpSpPr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F4F16CD8-6356-A348-F16C-DFD012BFC0C6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>
              <a:extLst>
                <a:ext uri="{FF2B5EF4-FFF2-40B4-BE49-F238E27FC236}">
                  <a16:creationId xmlns:a16="http://schemas.microsoft.com/office/drawing/2014/main" id="{51A33C98-FBA1-1330-AD68-E4D63E7C1CA8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78" name="ZoneTexte 77">
            <a:extLst>
              <a:ext uri="{FF2B5EF4-FFF2-40B4-BE49-F238E27FC236}">
                <a16:creationId xmlns:a16="http://schemas.microsoft.com/office/drawing/2014/main" id="{7302D190-3BDC-22D6-4BF5-6C4B211C6DC0}"/>
              </a:ext>
            </a:extLst>
          </p:cNvPr>
          <p:cNvSpPr txBox="1"/>
          <p:nvPr/>
        </p:nvSpPr>
        <p:spPr>
          <a:xfrm>
            <a:off x="2418982" y="3158109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dirty="0"/>
              <a:t>Une molécule de diazote est représentée par:</a:t>
            </a:r>
            <a:endParaRPr lang="fr-FR" noProof="0" dirty="0"/>
          </a:p>
        </p:txBody>
      </p:sp>
      <p:sp>
        <p:nvSpPr>
          <p:cNvPr id="79" name="Rectangle : coins arrondis 78">
            <a:extLst>
              <a:ext uri="{FF2B5EF4-FFF2-40B4-BE49-F238E27FC236}">
                <a16:creationId xmlns:a16="http://schemas.microsoft.com/office/drawing/2014/main" id="{D0DBBEB1-0A4C-2136-74C5-72C4A267EB6D}"/>
              </a:ext>
            </a:extLst>
          </p:cNvPr>
          <p:cNvSpPr/>
          <p:nvPr/>
        </p:nvSpPr>
        <p:spPr>
          <a:xfrm>
            <a:off x="2428225" y="408998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80" name="Rectangle : coins arrondis 79">
            <a:extLst>
              <a:ext uri="{FF2B5EF4-FFF2-40B4-BE49-F238E27FC236}">
                <a16:creationId xmlns:a16="http://schemas.microsoft.com/office/drawing/2014/main" id="{0231804F-3AE6-0AF2-8834-7874017F5FA5}"/>
              </a:ext>
            </a:extLst>
          </p:cNvPr>
          <p:cNvSpPr/>
          <p:nvPr/>
        </p:nvSpPr>
        <p:spPr>
          <a:xfrm>
            <a:off x="2418982" y="48816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81" name="Groupe 80">
            <a:extLst>
              <a:ext uri="{FF2B5EF4-FFF2-40B4-BE49-F238E27FC236}">
                <a16:creationId xmlns:a16="http://schemas.microsoft.com/office/drawing/2014/main" id="{80151C2E-9EBC-B583-DB1D-FDAD609F98EA}"/>
              </a:ext>
            </a:extLst>
          </p:cNvPr>
          <p:cNvGrpSpPr/>
          <p:nvPr/>
        </p:nvGrpSpPr>
        <p:grpSpPr>
          <a:xfrm>
            <a:off x="3066490" y="4944690"/>
            <a:ext cx="484632" cy="304800"/>
            <a:chOff x="1069848" y="3794760"/>
            <a:chExt cx="484632" cy="304800"/>
          </a:xfrm>
        </p:grpSpPr>
        <p:sp>
          <p:nvSpPr>
            <p:cNvPr id="82" name="Ellipse 81">
              <a:extLst>
                <a:ext uri="{FF2B5EF4-FFF2-40B4-BE49-F238E27FC236}">
                  <a16:creationId xmlns:a16="http://schemas.microsoft.com/office/drawing/2014/main" id="{125AEF9E-3725-18BF-DEFF-F71BE8378DE0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02FDBFB1-FC6D-140D-82AE-9C1FD7ACEC78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4" name="Ellipse 83">
            <a:extLst>
              <a:ext uri="{FF2B5EF4-FFF2-40B4-BE49-F238E27FC236}">
                <a16:creationId xmlns:a16="http://schemas.microsoft.com/office/drawing/2014/main" id="{4307EEAA-CBC1-59D5-5968-F4D3726EE1DA}"/>
              </a:ext>
            </a:extLst>
          </p:cNvPr>
          <p:cNvSpPr/>
          <p:nvPr/>
        </p:nvSpPr>
        <p:spPr>
          <a:xfrm>
            <a:off x="3066490" y="4216112"/>
            <a:ext cx="265176" cy="304800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5" name="Picture 2">
            <a:extLst>
              <a:ext uri="{FF2B5EF4-FFF2-40B4-BE49-F238E27FC236}">
                <a16:creationId xmlns:a16="http://schemas.microsoft.com/office/drawing/2014/main" id="{FA371582-5BA0-0E1C-F163-357B88FB0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424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: Rounded Corners 24">
            <a:extLst>
              <a:ext uri="{FF2B5EF4-FFF2-40B4-BE49-F238E27FC236}">
                <a16:creationId xmlns:a16="http://schemas.microsoft.com/office/drawing/2014/main" id="{6CBB91F9-22F1-F68B-D8B7-4D4C98534A5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 err="1">
                <a:latin typeface="Dosis Bold" pitchFamily="2" charset="0"/>
              </a:rPr>
              <a:t>VdC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87" name="D_A_02">
            <a:extLst>
              <a:ext uri="{FF2B5EF4-FFF2-40B4-BE49-F238E27FC236}">
                <a16:creationId xmlns:a16="http://schemas.microsoft.com/office/drawing/2014/main" id="{8032AB49-A31A-C0E3-639F-EA30FE741755}"/>
              </a:ext>
            </a:extLst>
          </p:cNvPr>
          <p:cNvSpPr txBox="1"/>
          <p:nvPr/>
        </p:nvSpPr>
        <p:spPr>
          <a:xfrm>
            <a:off x="397072" y="52164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</p:spTree>
    <p:extLst>
      <p:ext uri="{BB962C8B-B14F-4D97-AF65-F5344CB8AC3E}">
        <p14:creationId xmlns:p14="http://schemas.microsoft.com/office/powerpoint/2010/main" val="22932522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E295BB-A864-B2D0-61D5-982E9CCAA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20090A5-0318-8601-4EE8-CB8D9B1928BC}"/>
              </a:ext>
            </a:extLst>
          </p:cNvPr>
          <p:cNvSpPr txBox="1"/>
          <p:nvPr/>
        </p:nvSpPr>
        <p:spPr>
          <a:xfrm>
            <a:off x="823101" y="19750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La molécule est constituée de deux atomes ou plus. La réponse correcte est donc B. La réponse A représente un atome d’azote(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modélisé en bleu</a:t>
            </a: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).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F79ADDE-CFF5-A3C9-99D6-56C719B05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AE778C-F4D9-999D-00E0-9C6697C6E202}"/>
              </a:ext>
            </a:extLst>
          </p:cNvPr>
          <p:cNvSpPr txBox="1"/>
          <p:nvPr/>
        </p:nvSpPr>
        <p:spPr>
          <a:xfrm>
            <a:off x="4132120" y="1285119"/>
            <a:ext cx="3036677" cy="1754326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A5388284-0C32-FB33-1133-53DF15C9DE02}"/>
              </a:ext>
            </a:extLst>
          </p:cNvPr>
          <p:cNvGrpSpPr/>
          <p:nvPr/>
        </p:nvGrpSpPr>
        <p:grpSpPr>
          <a:xfrm rot="20070437">
            <a:off x="5384347" y="2595553"/>
            <a:ext cx="484632" cy="304800"/>
            <a:chOff x="1069848" y="3794760"/>
            <a:chExt cx="484632" cy="3048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4FCDBA9B-895A-EBB9-2FA8-71292FBC1558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EBA2670B-6D7D-A6D7-AD8D-E75A6345562E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56780F59-7045-A03B-D794-8428320CA247}"/>
              </a:ext>
            </a:extLst>
          </p:cNvPr>
          <p:cNvGrpSpPr/>
          <p:nvPr/>
        </p:nvGrpSpPr>
        <p:grpSpPr>
          <a:xfrm>
            <a:off x="5852484" y="1508018"/>
            <a:ext cx="484632" cy="304800"/>
            <a:chOff x="1069848" y="3794760"/>
            <a:chExt cx="484632" cy="304800"/>
          </a:xfrm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440BE295-3CC4-D586-0BBF-C082D9A36B9C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Ellipse 50">
              <a:extLst>
                <a:ext uri="{FF2B5EF4-FFF2-40B4-BE49-F238E27FC236}">
                  <a16:creationId xmlns:a16="http://schemas.microsoft.com/office/drawing/2014/main" id="{B1143CBE-942C-D849-E011-983CA3008D32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324E6489-65F1-DAFC-80D6-9C1D2902D53D}"/>
              </a:ext>
            </a:extLst>
          </p:cNvPr>
          <p:cNvGrpSpPr/>
          <p:nvPr/>
        </p:nvGrpSpPr>
        <p:grpSpPr>
          <a:xfrm rot="2902913">
            <a:off x="6599121" y="1740596"/>
            <a:ext cx="484632" cy="304800"/>
            <a:chOff x="1069848" y="3794760"/>
            <a:chExt cx="484632" cy="304800"/>
          </a:xfrm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43FED06D-4CFC-BDBC-CF62-BAA39CCFD236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20996481-BE00-EB7F-8680-99A3B4B30512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AFD6BC9-4491-1214-327A-ADE92EC96F44}"/>
              </a:ext>
            </a:extLst>
          </p:cNvPr>
          <p:cNvGrpSpPr/>
          <p:nvPr/>
        </p:nvGrpSpPr>
        <p:grpSpPr>
          <a:xfrm rot="20031277">
            <a:off x="5297607" y="1373603"/>
            <a:ext cx="484632" cy="304800"/>
            <a:chOff x="1069848" y="3794760"/>
            <a:chExt cx="484632" cy="304800"/>
          </a:xfrm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2497925D-E5DD-1943-FC17-75BC7F5F6D22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7CD3F29D-90CD-5824-9D87-EC82C7335BAB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99DD2A66-B5E0-DF51-C8B0-EDDD356E9419}"/>
              </a:ext>
            </a:extLst>
          </p:cNvPr>
          <p:cNvGrpSpPr/>
          <p:nvPr/>
        </p:nvGrpSpPr>
        <p:grpSpPr>
          <a:xfrm rot="587354">
            <a:off x="4561600" y="2478312"/>
            <a:ext cx="484632" cy="304800"/>
            <a:chOff x="1069848" y="3794760"/>
            <a:chExt cx="484632" cy="304800"/>
          </a:xfrm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E9200E5C-0DE5-882E-BF6F-9C501572204C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859CF74B-9919-5742-76E2-9D7C78B6683A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58AB422A-525B-55D1-527B-593744940B78}"/>
              </a:ext>
            </a:extLst>
          </p:cNvPr>
          <p:cNvGrpSpPr/>
          <p:nvPr/>
        </p:nvGrpSpPr>
        <p:grpSpPr>
          <a:xfrm rot="2335297">
            <a:off x="5889739" y="2069483"/>
            <a:ext cx="484632" cy="304800"/>
            <a:chOff x="1069848" y="3794760"/>
            <a:chExt cx="484632" cy="304800"/>
          </a:xfrm>
        </p:grpSpPr>
        <p:sp>
          <p:nvSpPr>
            <p:cNvPr id="62" name="Ellipse 61">
              <a:extLst>
                <a:ext uri="{FF2B5EF4-FFF2-40B4-BE49-F238E27FC236}">
                  <a16:creationId xmlns:a16="http://schemas.microsoft.com/office/drawing/2014/main" id="{B07BA4AD-339C-82E0-659F-AB64E6908F83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Ellipse 62">
              <a:extLst>
                <a:ext uri="{FF2B5EF4-FFF2-40B4-BE49-F238E27FC236}">
                  <a16:creationId xmlns:a16="http://schemas.microsoft.com/office/drawing/2014/main" id="{006633C8-5C4B-122C-8AE0-6A99556B7086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FC6E39B-E8E4-CC0B-B608-AC053829A97C}"/>
              </a:ext>
            </a:extLst>
          </p:cNvPr>
          <p:cNvGrpSpPr/>
          <p:nvPr/>
        </p:nvGrpSpPr>
        <p:grpSpPr>
          <a:xfrm rot="3671913">
            <a:off x="4488811" y="1444975"/>
            <a:ext cx="484632" cy="304800"/>
            <a:chOff x="1069848" y="3794760"/>
            <a:chExt cx="484632" cy="304800"/>
          </a:xfrm>
        </p:grpSpPr>
        <p:sp>
          <p:nvSpPr>
            <p:cNvPr id="65" name="Ellipse 64">
              <a:extLst>
                <a:ext uri="{FF2B5EF4-FFF2-40B4-BE49-F238E27FC236}">
                  <a16:creationId xmlns:a16="http://schemas.microsoft.com/office/drawing/2014/main" id="{E422A023-D7B7-C9EA-6819-1B2598E81A24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>
              <a:extLst>
                <a:ext uri="{FF2B5EF4-FFF2-40B4-BE49-F238E27FC236}">
                  <a16:creationId xmlns:a16="http://schemas.microsoft.com/office/drawing/2014/main" id="{2632EABD-E09A-28C0-2682-35CD4A3AA0D3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C939DD64-5F0E-A512-882C-A10A4D2117A7}"/>
              </a:ext>
            </a:extLst>
          </p:cNvPr>
          <p:cNvGrpSpPr/>
          <p:nvPr/>
        </p:nvGrpSpPr>
        <p:grpSpPr>
          <a:xfrm rot="1364932">
            <a:off x="5067122" y="2000787"/>
            <a:ext cx="484632" cy="304800"/>
            <a:chOff x="1069848" y="3794760"/>
            <a:chExt cx="484632" cy="304800"/>
          </a:xfrm>
        </p:grpSpPr>
        <p:sp>
          <p:nvSpPr>
            <p:cNvPr id="68" name="Ellipse 67">
              <a:extLst>
                <a:ext uri="{FF2B5EF4-FFF2-40B4-BE49-F238E27FC236}">
                  <a16:creationId xmlns:a16="http://schemas.microsoft.com/office/drawing/2014/main" id="{7A10614A-64F7-2E64-A1A6-34F13D83C726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Ellipse 68">
              <a:extLst>
                <a:ext uri="{FF2B5EF4-FFF2-40B4-BE49-F238E27FC236}">
                  <a16:creationId xmlns:a16="http://schemas.microsoft.com/office/drawing/2014/main" id="{E2DCC1DD-6CA0-3D07-B4CA-6E4A40E081D3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E5CF6BA2-7D1B-3102-3105-D5AF27CD6A8C}"/>
              </a:ext>
            </a:extLst>
          </p:cNvPr>
          <p:cNvGrpSpPr/>
          <p:nvPr/>
        </p:nvGrpSpPr>
        <p:grpSpPr>
          <a:xfrm rot="19035970">
            <a:off x="4301661" y="2028538"/>
            <a:ext cx="484632" cy="304800"/>
            <a:chOff x="1069848" y="3794760"/>
            <a:chExt cx="484632" cy="304800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FEB5E7B7-E754-1B79-E8F4-F681872FDF6F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Ellipse 71">
              <a:extLst>
                <a:ext uri="{FF2B5EF4-FFF2-40B4-BE49-F238E27FC236}">
                  <a16:creationId xmlns:a16="http://schemas.microsoft.com/office/drawing/2014/main" id="{6B5AB62F-E747-7ACA-126F-F248F656C769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73" name="Groupe 72">
            <a:extLst>
              <a:ext uri="{FF2B5EF4-FFF2-40B4-BE49-F238E27FC236}">
                <a16:creationId xmlns:a16="http://schemas.microsoft.com/office/drawing/2014/main" id="{7DFDD641-4600-27C9-CE44-CE930C81B821}"/>
              </a:ext>
            </a:extLst>
          </p:cNvPr>
          <p:cNvGrpSpPr/>
          <p:nvPr/>
        </p:nvGrpSpPr>
        <p:grpSpPr>
          <a:xfrm rot="587354">
            <a:off x="6316898" y="2576897"/>
            <a:ext cx="484632" cy="304800"/>
            <a:chOff x="1069848" y="3794760"/>
            <a:chExt cx="484632" cy="304800"/>
          </a:xfrm>
        </p:grpSpPr>
        <p:sp>
          <p:nvSpPr>
            <p:cNvPr id="74" name="Ellipse 73">
              <a:extLst>
                <a:ext uri="{FF2B5EF4-FFF2-40B4-BE49-F238E27FC236}">
                  <a16:creationId xmlns:a16="http://schemas.microsoft.com/office/drawing/2014/main" id="{AB6A1C72-3557-4FC0-498E-5843666F149E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>
              <a:extLst>
                <a:ext uri="{FF2B5EF4-FFF2-40B4-BE49-F238E27FC236}">
                  <a16:creationId xmlns:a16="http://schemas.microsoft.com/office/drawing/2014/main" id="{C66A8627-F493-9F20-640B-29947FF4E074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76" name="ZoneTexte 75">
            <a:extLst>
              <a:ext uri="{FF2B5EF4-FFF2-40B4-BE49-F238E27FC236}">
                <a16:creationId xmlns:a16="http://schemas.microsoft.com/office/drawing/2014/main" id="{556F9DAC-A46E-25D5-FB7B-70AE332DE6A4}"/>
              </a:ext>
            </a:extLst>
          </p:cNvPr>
          <p:cNvSpPr txBox="1"/>
          <p:nvPr/>
        </p:nvSpPr>
        <p:spPr>
          <a:xfrm>
            <a:off x="2418982" y="3158109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dirty="0"/>
              <a:t>Une molécule de diazote est représentée par:</a:t>
            </a:r>
          </a:p>
        </p:txBody>
      </p: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CD95F889-5737-F11B-BDB5-6E4CDBBCAC7A}"/>
              </a:ext>
            </a:extLst>
          </p:cNvPr>
          <p:cNvSpPr/>
          <p:nvPr/>
        </p:nvSpPr>
        <p:spPr>
          <a:xfrm>
            <a:off x="2428225" y="408998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B7013980-9AF5-1438-0AD3-7A701FAA076D}"/>
              </a:ext>
            </a:extLst>
          </p:cNvPr>
          <p:cNvSpPr/>
          <p:nvPr/>
        </p:nvSpPr>
        <p:spPr>
          <a:xfrm>
            <a:off x="2418982" y="4881628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C1E7411C-27C5-C6AF-9484-71B1E8A87A9B}"/>
              </a:ext>
            </a:extLst>
          </p:cNvPr>
          <p:cNvGrpSpPr/>
          <p:nvPr/>
        </p:nvGrpSpPr>
        <p:grpSpPr>
          <a:xfrm>
            <a:off x="3066490" y="4944690"/>
            <a:ext cx="484632" cy="304800"/>
            <a:chOff x="1069848" y="3794760"/>
            <a:chExt cx="484632" cy="304800"/>
          </a:xfrm>
        </p:grpSpPr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9B7EA56A-1E65-D69C-5757-4A1277330E8D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Ellipse 80">
              <a:extLst>
                <a:ext uri="{FF2B5EF4-FFF2-40B4-BE49-F238E27FC236}">
                  <a16:creationId xmlns:a16="http://schemas.microsoft.com/office/drawing/2014/main" id="{941FCBEB-73C1-A3D2-0818-C2033FDBB1B4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82" name="Ellipse 81">
            <a:extLst>
              <a:ext uri="{FF2B5EF4-FFF2-40B4-BE49-F238E27FC236}">
                <a16:creationId xmlns:a16="http://schemas.microsoft.com/office/drawing/2014/main" id="{3A6696C0-6067-0EC5-FCA6-11786B748D62}"/>
              </a:ext>
            </a:extLst>
          </p:cNvPr>
          <p:cNvSpPr/>
          <p:nvPr/>
        </p:nvSpPr>
        <p:spPr>
          <a:xfrm>
            <a:off x="3066490" y="4216112"/>
            <a:ext cx="265176" cy="304800"/>
          </a:xfrm>
          <a:prstGeom prst="ellipse">
            <a:avLst/>
          </a:prstGeom>
          <a:solidFill>
            <a:srgbClr val="004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3" name="Graphique 82" descr="Coche avec un remplissage uni">
            <a:extLst>
              <a:ext uri="{FF2B5EF4-FFF2-40B4-BE49-F238E27FC236}">
                <a16:creationId xmlns:a16="http://schemas.microsoft.com/office/drawing/2014/main" id="{3191EF52-7370-F907-67B6-07D0348E8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10956" y="4754675"/>
            <a:ext cx="684830" cy="684830"/>
          </a:xfrm>
          <a:prstGeom prst="rect">
            <a:avLst/>
          </a:prstGeom>
        </p:spPr>
      </p:pic>
      <p:sp>
        <p:nvSpPr>
          <p:cNvPr id="84" name="D_A_02">
            <a:extLst>
              <a:ext uri="{FF2B5EF4-FFF2-40B4-BE49-F238E27FC236}">
                <a16:creationId xmlns:a16="http://schemas.microsoft.com/office/drawing/2014/main" id="{DAC0B348-64FC-5D1F-4BD7-976696D3585E}"/>
              </a:ext>
            </a:extLst>
          </p:cNvPr>
          <p:cNvSpPr txBox="1"/>
          <p:nvPr/>
        </p:nvSpPr>
        <p:spPr>
          <a:xfrm>
            <a:off x="299621" y="64753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davantage.</a:t>
            </a:r>
          </a:p>
        </p:txBody>
      </p:sp>
    </p:spTree>
    <p:extLst>
      <p:ext uri="{BB962C8B-B14F-4D97-AF65-F5344CB8AC3E}">
        <p14:creationId xmlns:p14="http://schemas.microsoft.com/office/powerpoint/2010/main" val="22089501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DABCE-966C-F5EF-A9B6-8C49A9584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341B2EF-EA43-D126-284E-E589097F5C8E}"/>
              </a:ext>
            </a:extLst>
          </p:cNvPr>
          <p:cNvSpPr txBox="1"/>
          <p:nvPr/>
        </p:nvSpPr>
        <p:spPr>
          <a:xfrm>
            <a:off x="823101" y="132382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Passons maintenant à la sixième question: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0D95B86-07AC-D4C2-5412-104E65FAD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pic>
        <p:nvPicPr>
          <p:cNvPr id="85" name="Picture 2">
            <a:extLst>
              <a:ext uri="{FF2B5EF4-FFF2-40B4-BE49-F238E27FC236}">
                <a16:creationId xmlns:a16="http://schemas.microsoft.com/office/drawing/2014/main" id="{0ED317E6-F9FB-752C-7DD7-8B8CB65A3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424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: Rounded Corners 24">
            <a:extLst>
              <a:ext uri="{FF2B5EF4-FFF2-40B4-BE49-F238E27FC236}">
                <a16:creationId xmlns:a16="http://schemas.microsoft.com/office/drawing/2014/main" id="{03FAFB6B-67E4-E54E-30B7-72C3944966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 err="1">
                <a:latin typeface="Dosis Bold" pitchFamily="2" charset="0"/>
              </a:rPr>
              <a:t>VdC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87" name="D_A_02">
            <a:extLst>
              <a:ext uri="{FF2B5EF4-FFF2-40B4-BE49-F238E27FC236}">
                <a16:creationId xmlns:a16="http://schemas.microsoft.com/office/drawing/2014/main" id="{8835A627-F262-B67D-C6F0-72926B2F2616}"/>
              </a:ext>
            </a:extLst>
          </p:cNvPr>
          <p:cNvSpPr txBox="1"/>
          <p:nvPr/>
        </p:nvSpPr>
        <p:spPr>
          <a:xfrm>
            <a:off x="397072" y="52164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choisit au hasard deux élèves pour justifier oralement leur démarche.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7E4CEB-9CC8-B5B9-C7EE-A344670C1102}"/>
              </a:ext>
            </a:extLst>
          </p:cNvPr>
          <p:cNvSpPr txBox="1"/>
          <p:nvPr/>
        </p:nvSpPr>
        <p:spPr>
          <a:xfrm>
            <a:off x="1357010" y="2024536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noProof="0" dirty="0"/>
              <a:t>Une molécule de diazote (         )  est constituée :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2E9B1A9-1939-9271-D57D-D72908BA37CB}"/>
              </a:ext>
            </a:extLst>
          </p:cNvPr>
          <p:cNvSpPr/>
          <p:nvPr/>
        </p:nvSpPr>
        <p:spPr>
          <a:xfrm>
            <a:off x="1798254" y="450836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de d</a:t>
            </a:r>
            <a:r>
              <a:rPr lang="fr-FR" sz="2400" noProof="0" dirty="0">
                <a:solidFill>
                  <a:schemeClr val="tx1"/>
                </a:solidFill>
              </a:rPr>
              <a:t>eux atomes d’azote liés entre eux.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5AB417B-8CF9-0CC3-E290-712C1CEBA15D}"/>
              </a:ext>
            </a:extLst>
          </p:cNvPr>
          <p:cNvSpPr/>
          <p:nvPr/>
        </p:nvSpPr>
        <p:spPr>
          <a:xfrm>
            <a:off x="1366253" y="291149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BC7E4A-D83A-A295-057E-E373FFBB0C26}"/>
              </a:ext>
            </a:extLst>
          </p:cNvPr>
          <p:cNvSpPr/>
          <p:nvPr/>
        </p:nvSpPr>
        <p:spPr>
          <a:xfrm>
            <a:off x="1832060" y="2911496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d’u</a:t>
            </a:r>
            <a:r>
              <a:rPr lang="fr-FR" sz="2400" noProof="0" dirty="0">
                <a:solidFill>
                  <a:schemeClr val="tx1"/>
                </a:solidFill>
              </a:rPr>
              <a:t>n atome d’azote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D170C3C-9B9D-F49E-4BB5-9C5740F63484}"/>
              </a:ext>
            </a:extLst>
          </p:cNvPr>
          <p:cNvSpPr/>
          <p:nvPr/>
        </p:nvSpPr>
        <p:spPr>
          <a:xfrm>
            <a:off x="1357010" y="370313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990E06-2E1F-741C-0686-E80E7A81B7B2}"/>
              </a:ext>
            </a:extLst>
          </p:cNvPr>
          <p:cNvSpPr/>
          <p:nvPr/>
        </p:nvSpPr>
        <p:spPr>
          <a:xfrm>
            <a:off x="1366253" y="44937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8B8CC6-994E-01ED-38CA-1E595735E253}"/>
              </a:ext>
            </a:extLst>
          </p:cNvPr>
          <p:cNvSpPr/>
          <p:nvPr/>
        </p:nvSpPr>
        <p:spPr>
          <a:xfrm>
            <a:off x="1798253" y="371672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de d</a:t>
            </a:r>
            <a:r>
              <a:rPr lang="fr-FR" sz="2400" noProof="0" dirty="0">
                <a:solidFill>
                  <a:schemeClr val="tx1"/>
                </a:solidFill>
              </a:rPr>
              <a:t>eux atomes d’azotes séparés.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765C39-FB33-C047-3F10-44CC11EE07CB}"/>
              </a:ext>
            </a:extLst>
          </p:cNvPr>
          <p:cNvGrpSpPr/>
          <p:nvPr/>
        </p:nvGrpSpPr>
        <p:grpSpPr>
          <a:xfrm>
            <a:off x="4727743" y="2116560"/>
            <a:ext cx="484632" cy="304800"/>
            <a:chOff x="1069848" y="3794760"/>
            <a:chExt cx="484632" cy="3048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39901C75-5A38-E667-B65B-5A5EADB61D4F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8AEE43A-21C0-F300-AA64-7E30D12EE363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1666478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FA50E-3C50-762E-9445-395160BA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AEE678A-7E9B-287E-C90B-41063369DA74}"/>
              </a:ext>
            </a:extLst>
          </p:cNvPr>
          <p:cNvSpPr txBox="1"/>
          <p:nvPr/>
        </p:nvSpPr>
        <p:spPr>
          <a:xfrm>
            <a:off x="824300" y="16062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La réponse correcte est C.</a:t>
            </a: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77250B3-39CC-3DE6-B6A4-8C1B5E62D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B62D226-303C-8FC3-65F6-A7CAC42C45B2}"/>
              </a:ext>
            </a:extLst>
          </p:cNvPr>
          <p:cNvSpPr txBox="1"/>
          <p:nvPr/>
        </p:nvSpPr>
        <p:spPr>
          <a:xfrm>
            <a:off x="1357010" y="2024536"/>
            <a:ext cx="6613451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fr-FR" noProof="0" dirty="0"/>
              <a:t>Une molécule de diazote (         )  est constituée :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4DF21FE-95B7-B912-6BE7-D7F882E1B150}"/>
              </a:ext>
            </a:extLst>
          </p:cNvPr>
          <p:cNvGrpSpPr/>
          <p:nvPr/>
        </p:nvGrpSpPr>
        <p:grpSpPr>
          <a:xfrm>
            <a:off x="4727743" y="2116560"/>
            <a:ext cx="484632" cy="304800"/>
            <a:chOff x="1069848" y="3794760"/>
            <a:chExt cx="484632" cy="304800"/>
          </a:xfrm>
        </p:grpSpPr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0451FEBD-1FF6-E6DD-859C-D4803CAD8373}"/>
                </a:ext>
              </a:extLst>
            </p:cNvPr>
            <p:cNvSpPr/>
            <p:nvPr/>
          </p:nvSpPr>
          <p:spPr>
            <a:xfrm>
              <a:off x="1069848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6D0C136-1840-BA6A-D6AB-7865D37F4BC2}"/>
                </a:ext>
              </a:extLst>
            </p:cNvPr>
            <p:cNvSpPr/>
            <p:nvPr/>
          </p:nvSpPr>
          <p:spPr>
            <a:xfrm>
              <a:off x="1289304" y="3794760"/>
              <a:ext cx="265176" cy="304800"/>
            </a:xfrm>
            <a:prstGeom prst="ellipse">
              <a:avLst/>
            </a:prstGeom>
            <a:solidFill>
              <a:srgbClr val="004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Graphique 13" descr="Coche avec un remplissage uni">
            <a:extLst>
              <a:ext uri="{FF2B5EF4-FFF2-40B4-BE49-F238E27FC236}">
                <a16:creationId xmlns:a16="http://schemas.microsoft.com/office/drawing/2014/main" id="{311A576D-E974-F5D2-8A80-F236EB8CB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65836" y="4381953"/>
            <a:ext cx="684830" cy="684830"/>
          </a:xfrm>
          <a:prstGeom prst="rect">
            <a:avLst/>
          </a:prstGeom>
        </p:spPr>
      </p:pic>
      <p:sp>
        <p:nvSpPr>
          <p:cNvPr id="15" name="D_A_02">
            <a:extLst>
              <a:ext uri="{FF2B5EF4-FFF2-40B4-BE49-F238E27FC236}">
                <a16:creationId xmlns:a16="http://schemas.microsoft.com/office/drawing/2014/main" id="{CE0BEA1E-BE60-63FF-73EB-9373DF0F66F4}"/>
              </a:ext>
            </a:extLst>
          </p:cNvPr>
          <p:cNvSpPr txBox="1"/>
          <p:nvPr/>
        </p:nvSpPr>
        <p:spPr>
          <a:xfrm>
            <a:off x="424794" y="57987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explique davantage et explicite le raisonnement permettant de décrire la molécule de diazote.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7CFED6E-C57E-5DF9-1267-548B7CDB09E4}"/>
              </a:ext>
            </a:extLst>
          </p:cNvPr>
          <p:cNvSpPr/>
          <p:nvPr/>
        </p:nvSpPr>
        <p:spPr>
          <a:xfrm>
            <a:off x="1798254" y="450836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de d</a:t>
            </a:r>
            <a:r>
              <a:rPr lang="fr-FR" sz="2400" noProof="0" dirty="0">
                <a:solidFill>
                  <a:schemeClr val="tx1"/>
                </a:solidFill>
              </a:rPr>
              <a:t>eux atomes d’azote liés entre eux.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65A55ED-AABD-D264-BDE4-504B9FE75FDF}"/>
              </a:ext>
            </a:extLst>
          </p:cNvPr>
          <p:cNvSpPr/>
          <p:nvPr/>
        </p:nvSpPr>
        <p:spPr>
          <a:xfrm>
            <a:off x="1366253" y="291149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8EDEDAF-7D68-B7F7-5CB8-4B5B7F1D1602}"/>
              </a:ext>
            </a:extLst>
          </p:cNvPr>
          <p:cNvSpPr/>
          <p:nvPr/>
        </p:nvSpPr>
        <p:spPr>
          <a:xfrm>
            <a:off x="1832060" y="2911496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d’u</a:t>
            </a:r>
            <a:r>
              <a:rPr lang="fr-FR" sz="2400" noProof="0" dirty="0">
                <a:solidFill>
                  <a:schemeClr val="tx1"/>
                </a:solidFill>
              </a:rPr>
              <a:t>n atome d’azote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BEE5786-CE9F-918C-0DEA-83DD5B23E0F2}"/>
              </a:ext>
            </a:extLst>
          </p:cNvPr>
          <p:cNvSpPr/>
          <p:nvPr/>
        </p:nvSpPr>
        <p:spPr>
          <a:xfrm>
            <a:off x="1357010" y="3703136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D110672-C299-8912-180E-06C148E41C40}"/>
              </a:ext>
            </a:extLst>
          </p:cNvPr>
          <p:cNvSpPr/>
          <p:nvPr/>
        </p:nvSpPr>
        <p:spPr>
          <a:xfrm>
            <a:off x="1366253" y="4493700"/>
            <a:ext cx="432000" cy="43092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4A057F4-5E50-3DB3-B52F-6E808B15A25D}"/>
              </a:ext>
            </a:extLst>
          </p:cNvPr>
          <p:cNvSpPr/>
          <p:nvPr/>
        </p:nvSpPr>
        <p:spPr>
          <a:xfrm>
            <a:off x="1798253" y="3716728"/>
            <a:ext cx="6760630" cy="432000"/>
          </a:xfrm>
          <a:prstGeom prst="roundRect">
            <a:avLst/>
          </a:prstGeom>
          <a:solidFill>
            <a:srgbClr val="F4ED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dirty="0">
                <a:solidFill>
                  <a:schemeClr val="tx1"/>
                </a:solidFill>
              </a:rPr>
              <a:t>de d</a:t>
            </a:r>
            <a:r>
              <a:rPr lang="fr-FR" sz="2400" noProof="0" dirty="0">
                <a:solidFill>
                  <a:schemeClr val="tx1"/>
                </a:solidFill>
              </a:rPr>
              <a:t>eux atomes d’azotes séparés.</a:t>
            </a:r>
          </a:p>
        </p:txBody>
      </p:sp>
    </p:spTree>
    <p:extLst>
      <p:ext uri="{BB962C8B-B14F-4D97-AF65-F5344CB8AC3E}">
        <p14:creationId xmlns:p14="http://schemas.microsoft.com/office/powerpoint/2010/main" val="847179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80771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accorde suffisamment de temps au travail individuel avant la discussion en binôme. Circuler entre les rangs et superviser le travail des élèves.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6A8C2D9-AEEB-3DF6-EDD7-F990BF227617}"/>
              </a:ext>
            </a:extLst>
          </p:cNvPr>
          <p:cNvSpPr txBox="1"/>
          <p:nvPr/>
        </p:nvSpPr>
        <p:spPr>
          <a:xfrm>
            <a:off x="953261" y="179615"/>
            <a:ext cx="9885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vos livrets page 14 et travaillez individuellement, puis discutez de vos réponses en binômes.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5E20241-801E-538E-93A8-3AC699C55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071" y="1146810"/>
            <a:ext cx="10223500" cy="545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5ADFE-D2FE-916A-8697-FD560D50A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D4BE2048-C21A-2868-1760-57C4B063C1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CB6C0D2-E7C2-B845-3A5D-8B7E8F40CE76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676A040-DC2A-D833-FF80-BC98744203C6}"/>
              </a:ext>
            </a:extLst>
          </p:cNvPr>
          <p:cNvSpPr txBox="1"/>
          <p:nvPr/>
        </p:nvSpPr>
        <p:spPr>
          <a:xfrm>
            <a:off x="180771" y="5164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un représentant d’un binôme pour passer au tableau et exposer sa réponse tout en la justifiant.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A9B4DE90-E6EB-0871-6B3D-BFC06D81ED06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02888A-F039-8458-D520-33FB6FD6D1F0}"/>
              </a:ext>
            </a:extLst>
          </p:cNvPr>
          <p:cNvSpPr txBox="1"/>
          <p:nvPr/>
        </p:nvSpPr>
        <p:spPr>
          <a:xfrm>
            <a:off x="820420" y="211407"/>
            <a:ext cx="10769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Passons maintenant à la correction. Remarquez qu’il y a six molécules dans cette représentation.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FEB726-86A7-C9CA-368D-BFE62D6C29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69" y="1767494"/>
            <a:ext cx="11574261" cy="201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2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5500E-1DCE-2C8D-D947-36A08108F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3EA289D-E51D-9401-5AEB-C243EFD510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10B0EFE-C7BA-8E9A-B732-D73B7233B165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E99AB31-89C2-13AE-708A-6B8EA1B412DD}"/>
              </a:ext>
            </a:extLst>
          </p:cNvPr>
          <p:cNvSpPr txBox="1"/>
          <p:nvPr/>
        </p:nvSpPr>
        <p:spPr>
          <a:xfrm>
            <a:off x="180771" y="5164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répondre à la question tout en verbalisant leur raisonnement. 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3DFC7732-BD5D-333E-1240-20866899F55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5A56C7B-542B-F62B-60AA-CB6A6D6F94F7}"/>
              </a:ext>
            </a:extLst>
          </p:cNvPr>
          <p:cNvSpPr txBox="1"/>
          <p:nvPr/>
        </p:nvSpPr>
        <p:spPr>
          <a:xfrm>
            <a:off x="820420" y="211407"/>
            <a:ext cx="10769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Identifions maintenant les atomes constituant chaque molécule.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D9A6A27-1F1D-3D5C-ED6D-C2DED1688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618" y="1887590"/>
            <a:ext cx="11137149" cy="17082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4229EA1-5793-37F9-3E0D-16D705B44E66}"/>
              </a:ext>
            </a:extLst>
          </p:cNvPr>
          <p:cNvSpPr txBox="1"/>
          <p:nvPr/>
        </p:nvSpPr>
        <p:spPr>
          <a:xfrm>
            <a:off x="4137528" y="2435942"/>
            <a:ext cx="188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d’oxygène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AC32687-050B-572C-3F50-6EC1125BD1F9}"/>
              </a:ext>
            </a:extLst>
          </p:cNvPr>
          <p:cNvSpPr txBox="1"/>
          <p:nvPr/>
        </p:nvSpPr>
        <p:spPr>
          <a:xfrm>
            <a:off x="7863647" y="2666774"/>
            <a:ext cx="188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</a:rPr>
              <a:t>carbone</a:t>
            </a:r>
          </a:p>
        </p:txBody>
      </p:sp>
    </p:spTree>
    <p:extLst>
      <p:ext uri="{BB962C8B-B14F-4D97-AF65-F5344CB8AC3E}">
        <p14:creationId xmlns:p14="http://schemas.microsoft.com/office/powerpoint/2010/main" val="21836764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4D44D6-AEE3-5B06-DC87-1A7C806DC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2C5E6944-7DD4-EFC2-5BDB-EC610F2F52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48AC6CF-4630-C7E5-2B30-A402206326DD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22D201A-2C61-9BF2-E36F-A0BF79809DDE}"/>
              </a:ext>
            </a:extLst>
          </p:cNvPr>
          <p:cNvSpPr txBox="1"/>
          <p:nvPr/>
        </p:nvSpPr>
        <p:spPr>
          <a:xfrm>
            <a:off x="180771" y="51646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désigne des représentants de quelques binômes pour répondre à la question. 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3EBC6909-0054-005A-E538-7BF08B803AD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6CB1349-BBB8-3C6C-5FD2-1523518A4E6B}"/>
              </a:ext>
            </a:extLst>
          </p:cNvPr>
          <p:cNvSpPr txBox="1"/>
          <p:nvPr/>
        </p:nvSpPr>
        <p:spPr>
          <a:xfrm>
            <a:off x="820420" y="211407"/>
            <a:ext cx="10769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Nous pouvons donc décrire la composition de l’échantillon de dioxyde de carbone.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90C6E5E-A3C3-A3A6-1557-46DF19178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411" y="1865878"/>
            <a:ext cx="11286804" cy="133911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40630D3-161C-B4D8-3698-52DCBA1F7C85}"/>
              </a:ext>
            </a:extLst>
          </p:cNvPr>
          <p:cNvSpPr txBox="1"/>
          <p:nvPr/>
        </p:nvSpPr>
        <p:spPr>
          <a:xfrm>
            <a:off x="5199098" y="2281660"/>
            <a:ext cx="188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molécules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8F5F919-6389-81C0-3362-9693F269467C}"/>
              </a:ext>
            </a:extLst>
          </p:cNvPr>
          <p:cNvSpPr txBox="1"/>
          <p:nvPr/>
        </p:nvSpPr>
        <p:spPr>
          <a:xfrm>
            <a:off x="10303077" y="2378648"/>
            <a:ext cx="1883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atome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AE6B0E-7070-A139-D4F4-F0B975625C54}"/>
              </a:ext>
            </a:extLst>
          </p:cNvPr>
          <p:cNvSpPr txBox="1"/>
          <p:nvPr/>
        </p:nvSpPr>
        <p:spPr>
          <a:xfrm>
            <a:off x="899937" y="2743325"/>
            <a:ext cx="6066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 carbone lié à deux atomes d’oxygène.</a:t>
            </a:r>
          </a:p>
        </p:txBody>
      </p:sp>
    </p:spTree>
    <p:extLst>
      <p:ext uri="{BB962C8B-B14F-4D97-AF65-F5344CB8AC3E}">
        <p14:creationId xmlns:p14="http://schemas.microsoft.com/office/powerpoint/2010/main" val="365945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noProof="0" dirty="0">
                  <a:solidFill>
                    <a:schemeClr val="tx1"/>
                  </a:solidFill>
                </a:rPr>
              </a:br>
              <a:r>
                <a:rPr lang="fr-FR" sz="5600" b="1" noProof="0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Prenez vos livrets page 14 et répondez aux question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s de l’exercice.  </a:t>
            </a:r>
            <a:endParaRPr lang="fr-FR" sz="1600" b="1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circule dans la classe pour repérer les élèves en difficulté et orienter ceux qui maîtrisent la tâche vers les défis proposés à la page 21.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C27164B9-2554-45A7-77FF-24BBEEFF26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7977" y="1215801"/>
            <a:ext cx="8230749" cy="502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Corrigeons ensemble l’exercice.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fait participer les élèves à la correction en leur demandant de présenter leurs réponses et de les justifier.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1F869-3007-E741-0878-B2AD70BCC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D4E943E8-DE30-2078-2ECD-000C1D735F9E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399E3D6-E70B-6537-550B-009C5FF93DB9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BDD34251-A31B-75B5-2769-862F6403BC0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Les élèves recopient la solution, et l’</a:t>
            </a:r>
            <a:r>
              <a:rPr lang="fr-FR" sz="1400" i="1" dirty="0" err="1">
                <a:solidFill>
                  <a:schemeClr val="bg1">
                    <a:lumMod val="65000"/>
                  </a:schemeClr>
                </a:solidFill>
              </a:rPr>
              <a:t>enseignant·e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 peut passer aux exercices du défi à la page 21 si le temps le permet.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5D1DB5B-1A4E-8735-A081-C4A452AAFC4D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F2EBCEA8-C30E-77A9-50E8-21EFF8579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68B8484F-0B07-1B9C-AFF7-4A8B5BBC24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9E530C5C-38C6-FBBC-DD64-2FDE3D385F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784" y="1142298"/>
            <a:ext cx="8230749" cy="502990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9842898-C6DA-37D9-A863-F961E4BD82C7}"/>
              </a:ext>
            </a:extLst>
          </p:cNvPr>
          <p:cNvSpPr txBox="1"/>
          <p:nvPr/>
        </p:nvSpPr>
        <p:spPr>
          <a:xfrm>
            <a:off x="3501737" y="4758874"/>
            <a:ext cx="228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+mj-lt"/>
              </a:rPr>
              <a:t>d’</a:t>
            </a:r>
            <a:r>
              <a:rPr lang="fr-FR" b="1" noProof="0" dirty="0">
                <a:solidFill>
                  <a:srgbClr val="FF0000"/>
                </a:solidFill>
                <a:latin typeface="+mj-lt"/>
              </a:rPr>
              <a:t>hydrogène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28A10FB-0078-160C-7F0C-4BBFFA3EB401}"/>
              </a:ext>
            </a:extLst>
          </p:cNvPr>
          <p:cNvSpPr txBox="1"/>
          <p:nvPr/>
        </p:nvSpPr>
        <p:spPr>
          <a:xfrm>
            <a:off x="6233159" y="4729864"/>
            <a:ext cx="228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 carbone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191B920-CDF8-DB92-017A-72C07CA5E3DA}"/>
              </a:ext>
            </a:extLst>
          </p:cNvPr>
          <p:cNvSpPr txBox="1"/>
          <p:nvPr/>
        </p:nvSpPr>
        <p:spPr>
          <a:xfrm>
            <a:off x="3398520" y="5618202"/>
            <a:ext cx="2285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 molécules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E1E760E-4A39-8142-F9F4-4D435769B169}"/>
              </a:ext>
            </a:extLst>
          </p:cNvPr>
          <p:cNvSpPr txBox="1"/>
          <p:nvPr/>
        </p:nvSpPr>
        <p:spPr>
          <a:xfrm>
            <a:off x="6918960" y="5656766"/>
            <a:ext cx="517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 atome de carbone lié à quatre atomes d’hydrogène.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35B0635-8DE2-0B3C-395B-5CD2DFD9B2CA}"/>
              </a:ext>
            </a:extLst>
          </p:cNvPr>
          <p:cNvSpPr/>
          <p:nvPr/>
        </p:nvSpPr>
        <p:spPr>
          <a:xfrm>
            <a:off x="4590288" y="3493008"/>
            <a:ext cx="713232" cy="548640"/>
          </a:xfrm>
          <a:prstGeom prst="ellipse">
            <a:avLst/>
          </a:prstGeom>
          <a:noFill/>
          <a:ln w="38100">
            <a:solidFill>
              <a:srgbClr val="004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040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7" grpId="0"/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peut revenir sur les activité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s du modelage, de la pratique en binôme et de la pratique autonome pour rappeler la tâche principale.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Avant de finir cette séance, c’était quoi notre tâche 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8745131-11DB-E892-ABDE-84F68DFCA280}"/>
              </a:ext>
            </a:extLst>
          </p:cNvPr>
          <p:cNvSpPr txBox="1"/>
          <p:nvPr/>
        </p:nvSpPr>
        <p:spPr>
          <a:xfrm>
            <a:off x="1482852" y="3198167"/>
            <a:ext cx="9226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106585"/>
                </a:solidFill>
              </a:rPr>
              <a:t>Décrire la composition de certaines matières en termes de molécule.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didactique 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4518403"/>
            <a:ext cx="2454437" cy="27345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64603" y="2365054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4696292"/>
            <a:ext cx="894928" cy="86045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7C2B10-1A61-46A1-59C0-BC180A344F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4269" y="4153405"/>
            <a:ext cx="1363954" cy="155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1F27D-0C97-862C-1E69-D8326A3A5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9B651DF8-2B83-5EA2-A5A7-5316FCCB6F1B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fait participer les élèves pour rappeler ces étapes et les lire à haute voix.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C33D128-4F7F-E42F-790C-A4CE539A4EA9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Tout d’abord nous avons défini ce qu’est une molécule et comment sont représentés les atomes d’une molécule à l’aides des boules colorées.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48B1702-AF38-A24A-98A3-32E81C46B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DCEE95C-6533-5EA8-1F02-D18560704219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EA374E-4D63-D7DB-9350-6E97BABBD901}"/>
              </a:ext>
            </a:extLst>
          </p:cNvPr>
          <p:cNvSpPr txBox="1"/>
          <p:nvPr/>
        </p:nvSpPr>
        <p:spPr>
          <a:xfrm>
            <a:off x="521110" y="1239302"/>
            <a:ext cx="107462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Une molécule est constituée de deux atomes ou plus(identiques ou différents).</a:t>
            </a:r>
            <a:endParaRPr lang="fr-FR" sz="2400" noProof="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03C823F-765D-D8E1-FD60-DF9D0E721131}"/>
              </a:ext>
            </a:extLst>
          </p:cNvPr>
          <p:cNvSpPr txBox="1"/>
          <p:nvPr/>
        </p:nvSpPr>
        <p:spPr>
          <a:xfrm>
            <a:off x="521110" y="2598003"/>
            <a:ext cx="11152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rgbClr val="0040C0"/>
                </a:solidFill>
              </a:rPr>
              <a:t>Pour représenter le modèle moléculaire d’une molécule, on utilise des boules colorées représentant les atomes. </a:t>
            </a:r>
            <a:endParaRPr lang="fr-FR" sz="2400" noProof="0" dirty="0"/>
          </a:p>
        </p:txBody>
      </p:sp>
      <p:pic>
        <p:nvPicPr>
          <p:cNvPr id="8" name="Picture 6485">
            <a:extLst>
              <a:ext uri="{FF2B5EF4-FFF2-40B4-BE49-F238E27FC236}">
                <a16:creationId xmlns:a16="http://schemas.microsoft.com/office/drawing/2014/main" id="{7C07974D-DA22-941A-4EF3-3F17001F73BD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6370" y="3938843"/>
            <a:ext cx="11175998" cy="431950"/>
          </a:xfrm>
          <a:prstGeom prst="rect">
            <a:avLst/>
          </a:prstGeom>
          <a:noFill/>
        </p:spPr>
      </p:pic>
      <p:sp>
        <p:nvSpPr>
          <p:cNvPr id="57" name="Freeform 6486">
            <a:extLst>
              <a:ext uri="{FF2B5EF4-FFF2-40B4-BE49-F238E27FC236}">
                <a16:creationId xmlns:a16="http://schemas.microsoft.com/office/drawing/2014/main" id="{F18734EA-AC95-420E-6CF2-DB6530BA53EE}"/>
              </a:ext>
            </a:extLst>
          </p:cNvPr>
          <p:cNvSpPr/>
          <p:nvPr/>
        </p:nvSpPr>
        <p:spPr>
          <a:xfrm>
            <a:off x="719104" y="4348059"/>
            <a:ext cx="1464015" cy="675888"/>
          </a:xfrm>
          <a:custGeom>
            <a:avLst/>
            <a:gdLst/>
            <a:ahLst/>
            <a:cxnLst/>
            <a:rect l="0" t="0" r="0" b="0"/>
            <a:pathLst>
              <a:path w="817842" h="377571">
                <a:moveTo>
                  <a:pt x="0" y="0"/>
                </a:moveTo>
                <a:lnTo>
                  <a:pt x="817842" y="0"/>
                </a:lnTo>
                <a:lnTo>
                  <a:pt x="817842" y="377571"/>
                </a:lnTo>
                <a:lnTo>
                  <a:pt x="0" y="377571"/>
                </a:lnTo>
                <a:lnTo>
                  <a:pt x="0" y="0"/>
                </a:lnTo>
                <a:close/>
              </a:path>
            </a:pathLst>
          </a:custGeom>
          <a:solidFill>
            <a:srgbClr val="E2DDEE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pic>
        <p:nvPicPr>
          <p:cNvPr id="58" name="Picture 6487">
            <a:extLst>
              <a:ext uri="{FF2B5EF4-FFF2-40B4-BE49-F238E27FC236}">
                <a16:creationId xmlns:a16="http://schemas.microsoft.com/office/drawing/2014/main" id="{778DD3AC-C05B-7E6C-DA9B-8B4C1BE0FD20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2353" y="4316660"/>
            <a:ext cx="9752750" cy="721355"/>
          </a:xfrm>
          <a:prstGeom prst="rect">
            <a:avLst/>
          </a:prstGeom>
          <a:noFill/>
        </p:spPr>
      </p:pic>
      <p:sp>
        <p:nvSpPr>
          <p:cNvPr id="59" name="Freeform 6488">
            <a:extLst>
              <a:ext uri="{FF2B5EF4-FFF2-40B4-BE49-F238E27FC236}">
                <a16:creationId xmlns:a16="http://schemas.microsoft.com/office/drawing/2014/main" id="{D5EDD693-0D88-8811-1CD0-481CC6683947}"/>
              </a:ext>
            </a:extLst>
          </p:cNvPr>
          <p:cNvSpPr/>
          <p:nvPr/>
        </p:nvSpPr>
        <p:spPr>
          <a:xfrm>
            <a:off x="710587" y="3961570"/>
            <a:ext cx="1472539" cy="0"/>
          </a:xfrm>
          <a:custGeom>
            <a:avLst/>
            <a:gdLst/>
            <a:ahLst/>
            <a:cxnLst/>
            <a:rect l="0" t="0" r="0" b="0"/>
            <a:pathLst>
              <a:path w="822604">
                <a:moveTo>
                  <a:pt x="0" y="0"/>
                </a:moveTo>
                <a:lnTo>
                  <a:pt x="822604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0" name="Freeform 6489">
            <a:extLst>
              <a:ext uri="{FF2B5EF4-FFF2-40B4-BE49-F238E27FC236}">
                <a16:creationId xmlns:a16="http://schemas.microsoft.com/office/drawing/2014/main" id="{73F8A814-C4E1-A358-FD8B-CD1C283B0B40}"/>
              </a:ext>
            </a:extLst>
          </p:cNvPr>
          <p:cNvSpPr/>
          <p:nvPr/>
        </p:nvSpPr>
        <p:spPr>
          <a:xfrm>
            <a:off x="719111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1" name="Freeform 6490">
            <a:extLst>
              <a:ext uri="{FF2B5EF4-FFF2-40B4-BE49-F238E27FC236}">
                <a16:creationId xmlns:a16="http://schemas.microsoft.com/office/drawing/2014/main" id="{AC5E6776-6B25-7533-BB9A-78C8D44C4EED}"/>
              </a:ext>
            </a:extLst>
          </p:cNvPr>
          <p:cNvSpPr/>
          <p:nvPr/>
        </p:nvSpPr>
        <p:spPr>
          <a:xfrm>
            <a:off x="710587" y="4348052"/>
            <a:ext cx="1472539" cy="0"/>
          </a:xfrm>
          <a:custGeom>
            <a:avLst/>
            <a:gdLst/>
            <a:ahLst/>
            <a:cxnLst/>
            <a:rect l="0" t="0" r="0" b="0"/>
            <a:pathLst>
              <a:path w="822604">
                <a:moveTo>
                  <a:pt x="0" y="0"/>
                </a:moveTo>
                <a:lnTo>
                  <a:pt x="822604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2" name="Freeform 6491">
            <a:extLst>
              <a:ext uri="{FF2B5EF4-FFF2-40B4-BE49-F238E27FC236}">
                <a16:creationId xmlns:a16="http://schemas.microsoft.com/office/drawing/2014/main" id="{EB74E927-1023-1A79-6759-8C7865FBA926}"/>
              </a:ext>
            </a:extLst>
          </p:cNvPr>
          <p:cNvSpPr/>
          <p:nvPr/>
        </p:nvSpPr>
        <p:spPr>
          <a:xfrm>
            <a:off x="719111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3" name="Freeform 6492">
            <a:extLst>
              <a:ext uri="{FF2B5EF4-FFF2-40B4-BE49-F238E27FC236}">
                <a16:creationId xmlns:a16="http://schemas.microsoft.com/office/drawing/2014/main" id="{3B661B6E-AD60-0637-C5B1-71ED004BAB69}"/>
              </a:ext>
            </a:extLst>
          </p:cNvPr>
          <p:cNvSpPr/>
          <p:nvPr/>
        </p:nvSpPr>
        <p:spPr>
          <a:xfrm>
            <a:off x="710587" y="5023947"/>
            <a:ext cx="1472539" cy="0"/>
          </a:xfrm>
          <a:custGeom>
            <a:avLst/>
            <a:gdLst/>
            <a:ahLst/>
            <a:cxnLst/>
            <a:rect l="0" t="0" r="0" b="0"/>
            <a:pathLst>
              <a:path w="822604">
                <a:moveTo>
                  <a:pt x="0" y="0"/>
                </a:moveTo>
                <a:lnTo>
                  <a:pt x="822604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4" name="Freeform 6493">
            <a:extLst>
              <a:ext uri="{FF2B5EF4-FFF2-40B4-BE49-F238E27FC236}">
                <a16:creationId xmlns:a16="http://schemas.microsoft.com/office/drawing/2014/main" id="{3BA84F5B-9DC9-7C38-A240-516A42D3BF6E}"/>
              </a:ext>
            </a:extLst>
          </p:cNvPr>
          <p:cNvSpPr/>
          <p:nvPr/>
        </p:nvSpPr>
        <p:spPr>
          <a:xfrm>
            <a:off x="2183117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5" name="Freeform 6494">
            <a:extLst>
              <a:ext uri="{FF2B5EF4-FFF2-40B4-BE49-F238E27FC236}">
                <a16:creationId xmlns:a16="http://schemas.microsoft.com/office/drawing/2014/main" id="{7715D609-D10D-8B8A-6553-A31DA61C3A88}"/>
              </a:ext>
            </a:extLst>
          </p:cNvPr>
          <p:cNvSpPr/>
          <p:nvPr/>
        </p:nvSpPr>
        <p:spPr>
          <a:xfrm>
            <a:off x="2183117" y="502394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6" name="Freeform 6495">
            <a:extLst>
              <a:ext uri="{FF2B5EF4-FFF2-40B4-BE49-F238E27FC236}">
                <a16:creationId xmlns:a16="http://schemas.microsoft.com/office/drawing/2014/main" id="{CBD03481-8CCF-3E0B-F585-23BEEBD2117C}"/>
              </a:ext>
            </a:extLst>
          </p:cNvPr>
          <p:cNvSpPr/>
          <p:nvPr/>
        </p:nvSpPr>
        <p:spPr>
          <a:xfrm>
            <a:off x="3794205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7" name="Freeform 6496">
            <a:extLst>
              <a:ext uri="{FF2B5EF4-FFF2-40B4-BE49-F238E27FC236}">
                <a16:creationId xmlns:a16="http://schemas.microsoft.com/office/drawing/2014/main" id="{A4ABE8F0-A3B3-8068-EA88-BD102E370539}"/>
              </a:ext>
            </a:extLst>
          </p:cNvPr>
          <p:cNvSpPr/>
          <p:nvPr/>
        </p:nvSpPr>
        <p:spPr>
          <a:xfrm>
            <a:off x="5405288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8" name="Freeform 6497">
            <a:extLst>
              <a:ext uri="{FF2B5EF4-FFF2-40B4-BE49-F238E27FC236}">
                <a16:creationId xmlns:a16="http://schemas.microsoft.com/office/drawing/2014/main" id="{BFD72AB6-AF0D-1AB8-0832-384FEA023E76}"/>
              </a:ext>
            </a:extLst>
          </p:cNvPr>
          <p:cNvSpPr/>
          <p:nvPr/>
        </p:nvSpPr>
        <p:spPr>
          <a:xfrm>
            <a:off x="7016376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69" name="Freeform 6498">
            <a:extLst>
              <a:ext uri="{FF2B5EF4-FFF2-40B4-BE49-F238E27FC236}">
                <a16:creationId xmlns:a16="http://schemas.microsoft.com/office/drawing/2014/main" id="{53AF7CBA-DEF2-96FE-87B6-04A8AC107FCC}"/>
              </a:ext>
            </a:extLst>
          </p:cNvPr>
          <p:cNvSpPr/>
          <p:nvPr/>
        </p:nvSpPr>
        <p:spPr>
          <a:xfrm>
            <a:off x="8627459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0" name="Freeform 6499">
            <a:extLst>
              <a:ext uri="{FF2B5EF4-FFF2-40B4-BE49-F238E27FC236}">
                <a16:creationId xmlns:a16="http://schemas.microsoft.com/office/drawing/2014/main" id="{894A9D27-A88E-EC64-3859-3DAAADF1B9F9}"/>
              </a:ext>
            </a:extLst>
          </p:cNvPr>
          <p:cNvSpPr/>
          <p:nvPr/>
        </p:nvSpPr>
        <p:spPr>
          <a:xfrm>
            <a:off x="10238545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1" name="Freeform 6500">
            <a:extLst>
              <a:ext uri="{FF2B5EF4-FFF2-40B4-BE49-F238E27FC236}">
                <a16:creationId xmlns:a16="http://schemas.microsoft.com/office/drawing/2014/main" id="{1595728C-D4BE-386E-631D-65DD8BCF26EF}"/>
              </a:ext>
            </a:extLst>
          </p:cNvPr>
          <p:cNvSpPr/>
          <p:nvPr/>
        </p:nvSpPr>
        <p:spPr>
          <a:xfrm>
            <a:off x="11849632" y="4356585"/>
            <a:ext cx="0" cy="658835"/>
          </a:xfrm>
          <a:custGeom>
            <a:avLst/>
            <a:gdLst/>
            <a:ahLst/>
            <a:cxnLst/>
            <a:rect l="0" t="0" r="0" b="0"/>
            <a:pathLst>
              <a:path h="368045">
                <a:moveTo>
                  <a:pt x="0" y="36804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2" name="Freeform 6501">
            <a:extLst>
              <a:ext uri="{FF2B5EF4-FFF2-40B4-BE49-F238E27FC236}">
                <a16:creationId xmlns:a16="http://schemas.microsoft.com/office/drawing/2014/main" id="{F4416189-0497-21A3-8B16-267394BD0B5F}"/>
              </a:ext>
            </a:extLst>
          </p:cNvPr>
          <p:cNvSpPr/>
          <p:nvPr/>
        </p:nvSpPr>
        <p:spPr>
          <a:xfrm>
            <a:off x="3794205" y="502394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3" name="Freeform 6502">
            <a:extLst>
              <a:ext uri="{FF2B5EF4-FFF2-40B4-BE49-F238E27FC236}">
                <a16:creationId xmlns:a16="http://schemas.microsoft.com/office/drawing/2014/main" id="{830E0FAC-87C3-71CE-E139-0EE0A2FA31EB}"/>
              </a:ext>
            </a:extLst>
          </p:cNvPr>
          <p:cNvSpPr/>
          <p:nvPr/>
        </p:nvSpPr>
        <p:spPr>
          <a:xfrm>
            <a:off x="5405288" y="502394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4" name="Freeform 6503">
            <a:extLst>
              <a:ext uri="{FF2B5EF4-FFF2-40B4-BE49-F238E27FC236}">
                <a16:creationId xmlns:a16="http://schemas.microsoft.com/office/drawing/2014/main" id="{37C13807-81FE-CA91-297F-99263A5CC8FE}"/>
              </a:ext>
            </a:extLst>
          </p:cNvPr>
          <p:cNvSpPr/>
          <p:nvPr/>
        </p:nvSpPr>
        <p:spPr>
          <a:xfrm>
            <a:off x="7016376" y="502394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5" name="Freeform 6504">
            <a:extLst>
              <a:ext uri="{FF2B5EF4-FFF2-40B4-BE49-F238E27FC236}">
                <a16:creationId xmlns:a16="http://schemas.microsoft.com/office/drawing/2014/main" id="{38B0B1DF-5901-BA71-CBAC-07BC9C26023B}"/>
              </a:ext>
            </a:extLst>
          </p:cNvPr>
          <p:cNvSpPr/>
          <p:nvPr/>
        </p:nvSpPr>
        <p:spPr>
          <a:xfrm>
            <a:off x="8627459" y="5023947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6" name="Freeform 6505">
            <a:extLst>
              <a:ext uri="{FF2B5EF4-FFF2-40B4-BE49-F238E27FC236}">
                <a16:creationId xmlns:a16="http://schemas.microsoft.com/office/drawing/2014/main" id="{891CCC35-6632-AFC6-87DC-136BCCC07BAE}"/>
              </a:ext>
            </a:extLst>
          </p:cNvPr>
          <p:cNvSpPr/>
          <p:nvPr/>
        </p:nvSpPr>
        <p:spPr>
          <a:xfrm>
            <a:off x="10238545" y="5023947"/>
            <a:ext cx="1619606" cy="0"/>
          </a:xfrm>
          <a:custGeom>
            <a:avLst/>
            <a:gdLst/>
            <a:ahLst/>
            <a:cxnLst/>
            <a:rect l="0" t="0" r="0" b="0"/>
            <a:pathLst>
              <a:path w="904760">
                <a:moveTo>
                  <a:pt x="0" y="0"/>
                </a:moveTo>
                <a:lnTo>
                  <a:pt x="90476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7" name="Freeform 6506">
            <a:extLst>
              <a:ext uri="{FF2B5EF4-FFF2-40B4-BE49-F238E27FC236}">
                <a16:creationId xmlns:a16="http://schemas.microsoft.com/office/drawing/2014/main" id="{CA24946E-8C49-F20E-457B-C6149325663D}"/>
              </a:ext>
            </a:extLst>
          </p:cNvPr>
          <p:cNvSpPr/>
          <p:nvPr/>
        </p:nvSpPr>
        <p:spPr>
          <a:xfrm>
            <a:off x="2183117" y="3961570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8" name="Freeform 6507">
            <a:extLst>
              <a:ext uri="{FF2B5EF4-FFF2-40B4-BE49-F238E27FC236}">
                <a16:creationId xmlns:a16="http://schemas.microsoft.com/office/drawing/2014/main" id="{96E9001E-074E-C656-AE23-ADBB1D60D42C}"/>
              </a:ext>
            </a:extLst>
          </p:cNvPr>
          <p:cNvSpPr/>
          <p:nvPr/>
        </p:nvSpPr>
        <p:spPr>
          <a:xfrm>
            <a:off x="2183117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79" name="Freeform 6508">
            <a:extLst>
              <a:ext uri="{FF2B5EF4-FFF2-40B4-BE49-F238E27FC236}">
                <a16:creationId xmlns:a16="http://schemas.microsoft.com/office/drawing/2014/main" id="{BAE0AC9E-0244-9848-8B48-546D3F03841F}"/>
              </a:ext>
            </a:extLst>
          </p:cNvPr>
          <p:cNvSpPr/>
          <p:nvPr/>
        </p:nvSpPr>
        <p:spPr>
          <a:xfrm>
            <a:off x="2183117" y="4348052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0" name="Freeform 6509">
            <a:extLst>
              <a:ext uri="{FF2B5EF4-FFF2-40B4-BE49-F238E27FC236}">
                <a16:creationId xmlns:a16="http://schemas.microsoft.com/office/drawing/2014/main" id="{DB6726B7-B6EF-D304-16DC-5C28EF24AE06}"/>
              </a:ext>
            </a:extLst>
          </p:cNvPr>
          <p:cNvSpPr/>
          <p:nvPr/>
        </p:nvSpPr>
        <p:spPr>
          <a:xfrm>
            <a:off x="3794205" y="3961570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1" name="Freeform 6510">
            <a:extLst>
              <a:ext uri="{FF2B5EF4-FFF2-40B4-BE49-F238E27FC236}">
                <a16:creationId xmlns:a16="http://schemas.microsoft.com/office/drawing/2014/main" id="{3DB746A3-8445-CF95-473E-4B25302E92F5}"/>
              </a:ext>
            </a:extLst>
          </p:cNvPr>
          <p:cNvSpPr/>
          <p:nvPr/>
        </p:nvSpPr>
        <p:spPr>
          <a:xfrm>
            <a:off x="3794205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2" name="Freeform 6511">
            <a:extLst>
              <a:ext uri="{FF2B5EF4-FFF2-40B4-BE49-F238E27FC236}">
                <a16:creationId xmlns:a16="http://schemas.microsoft.com/office/drawing/2014/main" id="{F73882D2-ECBF-4470-7931-3C07DB54BFB6}"/>
              </a:ext>
            </a:extLst>
          </p:cNvPr>
          <p:cNvSpPr/>
          <p:nvPr/>
        </p:nvSpPr>
        <p:spPr>
          <a:xfrm>
            <a:off x="5405288" y="3961570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3" name="Freeform 6512">
            <a:extLst>
              <a:ext uri="{FF2B5EF4-FFF2-40B4-BE49-F238E27FC236}">
                <a16:creationId xmlns:a16="http://schemas.microsoft.com/office/drawing/2014/main" id="{484109BA-00AE-2B3B-B082-7065B85F069C}"/>
              </a:ext>
            </a:extLst>
          </p:cNvPr>
          <p:cNvSpPr/>
          <p:nvPr/>
        </p:nvSpPr>
        <p:spPr>
          <a:xfrm>
            <a:off x="5405288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4" name="Freeform 6513">
            <a:extLst>
              <a:ext uri="{FF2B5EF4-FFF2-40B4-BE49-F238E27FC236}">
                <a16:creationId xmlns:a16="http://schemas.microsoft.com/office/drawing/2014/main" id="{25E7C318-4079-0B2A-D4A5-BFCF6A60C5F2}"/>
              </a:ext>
            </a:extLst>
          </p:cNvPr>
          <p:cNvSpPr/>
          <p:nvPr/>
        </p:nvSpPr>
        <p:spPr>
          <a:xfrm>
            <a:off x="7016376" y="3961570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5" name="Freeform 6514">
            <a:extLst>
              <a:ext uri="{FF2B5EF4-FFF2-40B4-BE49-F238E27FC236}">
                <a16:creationId xmlns:a16="http://schemas.microsoft.com/office/drawing/2014/main" id="{0D0468DE-BCA9-AFCC-C140-9190B0DEB0CA}"/>
              </a:ext>
            </a:extLst>
          </p:cNvPr>
          <p:cNvSpPr/>
          <p:nvPr/>
        </p:nvSpPr>
        <p:spPr>
          <a:xfrm>
            <a:off x="7016376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6" name="Freeform 6515">
            <a:extLst>
              <a:ext uri="{FF2B5EF4-FFF2-40B4-BE49-F238E27FC236}">
                <a16:creationId xmlns:a16="http://schemas.microsoft.com/office/drawing/2014/main" id="{6B3F6F37-57AD-91BC-4B46-D8DDEB0A2764}"/>
              </a:ext>
            </a:extLst>
          </p:cNvPr>
          <p:cNvSpPr/>
          <p:nvPr/>
        </p:nvSpPr>
        <p:spPr>
          <a:xfrm>
            <a:off x="8627459" y="3961570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7" name="Freeform 6516">
            <a:extLst>
              <a:ext uri="{FF2B5EF4-FFF2-40B4-BE49-F238E27FC236}">
                <a16:creationId xmlns:a16="http://schemas.microsoft.com/office/drawing/2014/main" id="{1672A511-F1E9-3177-2ABE-FF1C885285A5}"/>
              </a:ext>
            </a:extLst>
          </p:cNvPr>
          <p:cNvSpPr/>
          <p:nvPr/>
        </p:nvSpPr>
        <p:spPr>
          <a:xfrm>
            <a:off x="8627459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8" name="Freeform 6517">
            <a:extLst>
              <a:ext uri="{FF2B5EF4-FFF2-40B4-BE49-F238E27FC236}">
                <a16:creationId xmlns:a16="http://schemas.microsoft.com/office/drawing/2014/main" id="{E8E5BCF6-E1F9-F559-6134-1D01C4DF3A41}"/>
              </a:ext>
            </a:extLst>
          </p:cNvPr>
          <p:cNvSpPr/>
          <p:nvPr/>
        </p:nvSpPr>
        <p:spPr>
          <a:xfrm>
            <a:off x="10238545" y="3961570"/>
            <a:ext cx="1619606" cy="0"/>
          </a:xfrm>
          <a:custGeom>
            <a:avLst/>
            <a:gdLst/>
            <a:ahLst/>
            <a:cxnLst/>
            <a:rect l="0" t="0" r="0" b="0"/>
            <a:pathLst>
              <a:path w="904760">
                <a:moveTo>
                  <a:pt x="0" y="0"/>
                </a:moveTo>
                <a:lnTo>
                  <a:pt x="90476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89" name="Freeform 6518">
            <a:extLst>
              <a:ext uri="{FF2B5EF4-FFF2-40B4-BE49-F238E27FC236}">
                <a16:creationId xmlns:a16="http://schemas.microsoft.com/office/drawing/2014/main" id="{5B52A820-D174-01F2-3D9C-9A4CAD030F16}"/>
              </a:ext>
            </a:extLst>
          </p:cNvPr>
          <p:cNvSpPr/>
          <p:nvPr/>
        </p:nvSpPr>
        <p:spPr>
          <a:xfrm>
            <a:off x="10238545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0" name="Freeform 6519">
            <a:extLst>
              <a:ext uri="{FF2B5EF4-FFF2-40B4-BE49-F238E27FC236}">
                <a16:creationId xmlns:a16="http://schemas.microsoft.com/office/drawing/2014/main" id="{89B6FCA7-67E4-28AA-42DE-4859FDF032E7}"/>
              </a:ext>
            </a:extLst>
          </p:cNvPr>
          <p:cNvSpPr/>
          <p:nvPr/>
        </p:nvSpPr>
        <p:spPr>
          <a:xfrm>
            <a:off x="11849632" y="3970094"/>
            <a:ext cx="0" cy="369431"/>
          </a:xfrm>
          <a:custGeom>
            <a:avLst/>
            <a:gdLst/>
            <a:ahLst/>
            <a:cxnLst/>
            <a:rect l="0" t="0" r="0" b="0"/>
            <a:pathLst>
              <a:path h="206375">
                <a:moveTo>
                  <a:pt x="0" y="206375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1" name="Freeform 6520">
            <a:extLst>
              <a:ext uri="{FF2B5EF4-FFF2-40B4-BE49-F238E27FC236}">
                <a16:creationId xmlns:a16="http://schemas.microsoft.com/office/drawing/2014/main" id="{2A929CB6-7835-869B-469A-41522E270F6A}"/>
              </a:ext>
            </a:extLst>
          </p:cNvPr>
          <p:cNvSpPr/>
          <p:nvPr/>
        </p:nvSpPr>
        <p:spPr>
          <a:xfrm>
            <a:off x="3794205" y="4348052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2" name="Freeform 6521">
            <a:extLst>
              <a:ext uri="{FF2B5EF4-FFF2-40B4-BE49-F238E27FC236}">
                <a16:creationId xmlns:a16="http://schemas.microsoft.com/office/drawing/2014/main" id="{D9BA19BE-B9CF-0B2A-534A-61E967CF24F3}"/>
              </a:ext>
            </a:extLst>
          </p:cNvPr>
          <p:cNvSpPr/>
          <p:nvPr/>
        </p:nvSpPr>
        <p:spPr>
          <a:xfrm>
            <a:off x="5405288" y="4348052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3" name="Freeform 6522">
            <a:extLst>
              <a:ext uri="{FF2B5EF4-FFF2-40B4-BE49-F238E27FC236}">
                <a16:creationId xmlns:a16="http://schemas.microsoft.com/office/drawing/2014/main" id="{EEDF91E4-11FD-22F0-6ECB-764411562009}"/>
              </a:ext>
            </a:extLst>
          </p:cNvPr>
          <p:cNvSpPr/>
          <p:nvPr/>
        </p:nvSpPr>
        <p:spPr>
          <a:xfrm>
            <a:off x="7016376" y="4348052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4" name="Freeform 6523">
            <a:extLst>
              <a:ext uri="{FF2B5EF4-FFF2-40B4-BE49-F238E27FC236}">
                <a16:creationId xmlns:a16="http://schemas.microsoft.com/office/drawing/2014/main" id="{DE412707-44A7-78F4-DA51-D8A010C199DA}"/>
              </a:ext>
            </a:extLst>
          </p:cNvPr>
          <p:cNvSpPr/>
          <p:nvPr/>
        </p:nvSpPr>
        <p:spPr>
          <a:xfrm>
            <a:off x="8627459" y="4348052"/>
            <a:ext cx="1611082" cy="0"/>
          </a:xfrm>
          <a:custGeom>
            <a:avLst/>
            <a:gdLst/>
            <a:ahLst/>
            <a:cxnLst/>
            <a:rect l="0" t="0" r="0" b="0"/>
            <a:pathLst>
              <a:path w="899998">
                <a:moveTo>
                  <a:pt x="0" y="0"/>
                </a:moveTo>
                <a:lnTo>
                  <a:pt x="899998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5" name="Freeform 6524">
            <a:extLst>
              <a:ext uri="{FF2B5EF4-FFF2-40B4-BE49-F238E27FC236}">
                <a16:creationId xmlns:a16="http://schemas.microsoft.com/office/drawing/2014/main" id="{9C6DA35E-FE7E-95D7-FC07-980A51F0654B}"/>
              </a:ext>
            </a:extLst>
          </p:cNvPr>
          <p:cNvSpPr/>
          <p:nvPr/>
        </p:nvSpPr>
        <p:spPr>
          <a:xfrm>
            <a:off x="10238545" y="4348052"/>
            <a:ext cx="1619606" cy="0"/>
          </a:xfrm>
          <a:custGeom>
            <a:avLst/>
            <a:gdLst/>
            <a:ahLst/>
            <a:cxnLst/>
            <a:rect l="0" t="0" r="0" b="0"/>
            <a:pathLst>
              <a:path w="904760">
                <a:moveTo>
                  <a:pt x="0" y="0"/>
                </a:moveTo>
                <a:lnTo>
                  <a:pt x="904760" y="0"/>
                </a:lnTo>
              </a:path>
            </a:pathLst>
          </a:custGeom>
          <a:noFill/>
          <a:ln w="9525" cap="flat" cmpd="sng">
            <a:solidFill>
              <a:srgbClr val="6A6B6D">
                <a:alpha val="100000"/>
              </a:srgbClr>
            </a:solidFill>
            <a:miter lim="127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6" name="Freeform 6525">
            <a:extLst>
              <a:ext uri="{FF2B5EF4-FFF2-40B4-BE49-F238E27FC236}">
                <a16:creationId xmlns:a16="http://schemas.microsoft.com/office/drawing/2014/main" id="{C575137A-A0C7-7AC4-C52C-288D5653CA56}"/>
              </a:ext>
            </a:extLst>
          </p:cNvPr>
          <p:cNvSpPr/>
          <p:nvPr/>
        </p:nvSpPr>
        <p:spPr>
          <a:xfrm>
            <a:off x="10828193" y="4420266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55A049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7" name="Freeform 6526">
            <a:extLst>
              <a:ext uri="{FF2B5EF4-FFF2-40B4-BE49-F238E27FC236}">
                <a16:creationId xmlns:a16="http://schemas.microsoft.com/office/drawing/2014/main" id="{0816EF49-49B2-F574-92DC-C2C84CD3E844}"/>
              </a:ext>
            </a:extLst>
          </p:cNvPr>
          <p:cNvSpPr/>
          <p:nvPr/>
        </p:nvSpPr>
        <p:spPr>
          <a:xfrm>
            <a:off x="9217108" y="4420266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FFF215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8" name="Freeform 6527">
            <a:extLst>
              <a:ext uri="{FF2B5EF4-FFF2-40B4-BE49-F238E27FC236}">
                <a16:creationId xmlns:a16="http://schemas.microsoft.com/office/drawing/2014/main" id="{864A2B12-326A-1DA2-DA45-1563AA5DB4C0}"/>
              </a:ext>
            </a:extLst>
          </p:cNvPr>
          <p:cNvSpPr/>
          <p:nvPr/>
        </p:nvSpPr>
        <p:spPr>
          <a:xfrm>
            <a:off x="7557690" y="4420266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EE3338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99" name="Freeform 6528">
            <a:extLst>
              <a:ext uri="{FF2B5EF4-FFF2-40B4-BE49-F238E27FC236}">
                <a16:creationId xmlns:a16="http://schemas.microsoft.com/office/drawing/2014/main" id="{9515A10F-048D-77A8-5D3C-2B871CE6400F}"/>
              </a:ext>
            </a:extLst>
          </p:cNvPr>
          <p:cNvSpPr/>
          <p:nvPr/>
        </p:nvSpPr>
        <p:spPr>
          <a:xfrm>
            <a:off x="6027157" y="4420266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38499B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00" name="Freeform 6529">
            <a:extLst>
              <a:ext uri="{FF2B5EF4-FFF2-40B4-BE49-F238E27FC236}">
                <a16:creationId xmlns:a16="http://schemas.microsoft.com/office/drawing/2014/main" id="{97F46382-7DE8-F2DF-8737-997965A91210}"/>
              </a:ext>
            </a:extLst>
          </p:cNvPr>
          <p:cNvSpPr/>
          <p:nvPr/>
        </p:nvSpPr>
        <p:spPr>
          <a:xfrm>
            <a:off x="4399962" y="4420266"/>
            <a:ext cx="563898" cy="563876"/>
          </a:xfrm>
          <a:custGeom>
            <a:avLst/>
            <a:gdLst/>
            <a:ahLst/>
            <a:cxnLst/>
            <a:rect l="0" t="0" r="0" b="0"/>
            <a:pathLst>
              <a:path w="315010" h="314998">
                <a:moveTo>
                  <a:pt x="157505" y="314998"/>
                </a:moveTo>
                <a:cubicBezTo>
                  <a:pt x="244487" y="314998"/>
                  <a:pt x="315010" y="244488"/>
                  <a:pt x="315010" y="157493"/>
                </a:cubicBezTo>
                <a:cubicBezTo>
                  <a:pt x="315010" y="70511"/>
                  <a:pt x="244487" y="0"/>
                  <a:pt x="157505" y="0"/>
                </a:cubicBezTo>
                <a:cubicBezTo>
                  <a:pt x="70523" y="0"/>
                  <a:pt x="0" y="70511"/>
                  <a:pt x="0" y="157493"/>
                </a:cubicBezTo>
                <a:cubicBezTo>
                  <a:pt x="0" y="244488"/>
                  <a:pt x="70523" y="314998"/>
                  <a:pt x="157505" y="314998"/>
                </a:cubicBezTo>
              </a:path>
            </a:pathLst>
          </a:custGeom>
          <a:solidFill>
            <a:srgbClr val="373535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01" name="Freeform 6531">
            <a:extLst>
              <a:ext uri="{FF2B5EF4-FFF2-40B4-BE49-F238E27FC236}">
                <a16:creationId xmlns:a16="http://schemas.microsoft.com/office/drawing/2014/main" id="{CE90A347-E264-BBAF-7890-498E667EA7AE}"/>
              </a:ext>
            </a:extLst>
          </p:cNvPr>
          <p:cNvSpPr/>
          <p:nvPr/>
        </p:nvSpPr>
        <p:spPr>
          <a:xfrm>
            <a:off x="2843788" y="4538136"/>
            <a:ext cx="375748" cy="375773"/>
          </a:xfrm>
          <a:custGeom>
            <a:avLst/>
            <a:gdLst/>
            <a:ahLst/>
            <a:cxnLst/>
            <a:rect l="0" t="0" r="0" b="0"/>
            <a:pathLst>
              <a:path w="209904" h="209918">
                <a:moveTo>
                  <a:pt x="104952" y="209918"/>
                </a:moveTo>
                <a:cubicBezTo>
                  <a:pt x="162914" y="209918"/>
                  <a:pt x="209904" y="162928"/>
                  <a:pt x="209904" y="104966"/>
                </a:cubicBezTo>
                <a:cubicBezTo>
                  <a:pt x="209904" y="46990"/>
                  <a:pt x="162914" y="0"/>
                  <a:pt x="104952" y="0"/>
                </a:cubicBezTo>
                <a:cubicBezTo>
                  <a:pt x="46990" y="0"/>
                  <a:pt x="0" y="46990"/>
                  <a:pt x="0" y="104966"/>
                </a:cubicBezTo>
                <a:cubicBezTo>
                  <a:pt x="0" y="162928"/>
                  <a:pt x="46990" y="209918"/>
                  <a:pt x="104952" y="209918"/>
                </a:cubicBezTo>
              </a:path>
            </a:pathLst>
          </a:custGeom>
          <a:solidFill>
            <a:srgbClr val="FFFFFF">
              <a:alpha val="100000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fr-FR" noProof="0" dirty="0"/>
          </a:p>
        </p:txBody>
      </p:sp>
      <p:sp>
        <p:nvSpPr>
          <p:cNvPr id="102" name="Rectangle 6701">
            <a:extLst>
              <a:ext uri="{FF2B5EF4-FFF2-40B4-BE49-F238E27FC236}">
                <a16:creationId xmlns:a16="http://schemas.microsoft.com/office/drawing/2014/main" id="{9BA99DE6-0201-CA56-7BD5-F9961984A149}"/>
              </a:ext>
            </a:extLst>
          </p:cNvPr>
          <p:cNvSpPr/>
          <p:nvPr/>
        </p:nvSpPr>
        <p:spPr>
          <a:xfrm>
            <a:off x="1023599" y="3977210"/>
            <a:ext cx="10381502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32918" algn="ctr">
              <a:tabLst>
                <a:tab pos="760018" algn="l"/>
                <a:tab pos="1735835" algn="l"/>
                <a:tab pos="2722320" algn="l"/>
                <a:tab pos="3530040" algn="l"/>
                <a:tab pos="4495647" algn="l"/>
                <a:tab pos="5395721" algn="l"/>
              </a:tabLst>
            </a:pPr>
            <a:r>
              <a:rPr lang="fr-FR" sz="2400" b="0" i="0" spc="0" baseline="0" noProof="0" dirty="0">
                <a:solidFill>
                  <a:srgbClr val="231F20"/>
                </a:solidFill>
                <a:latin typeface="Calibri"/>
              </a:rPr>
              <a:t>Atome      Hydrogène	  Carbone	Azote	          Oxygène	      Soufre	         Chlore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00B0FCA2-7B80-CC83-AA73-FC46890D8837}"/>
              </a:ext>
            </a:extLst>
          </p:cNvPr>
          <p:cNvSpPr txBox="1"/>
          <p:nvPr/>
        </p:nvSpPr>
        <p:spPr>
          <a:xfrm>
            <a:off x="759883" y="4540811"/>
            <a:ext cx="1444606" cy="408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>
              <a:lnSpc>
                <a:spcPts val="2336"/>
              </a:lnSpc>
            </a:pPr>
            <a:r>
              <a:rPr lang="fr-FR" sz="2800" b="0" i="0" spc="0" baseline="0" noProof="0" dirty="0">
                <a:solidFill>
                  <a:srgbClr val="231F20"/>
                </a:solidFill>
                <a:latin typeface="Calibri"/>
              </a:rPr>
              <a:t>Modèle</a:t>
            </a:r>
          </a:p>
        </p:txBody>
      </p:sp>
    </p:spTree>
    <p:extLst>
      <p:ext uri="{BB962C8B-B14F-4D97-AF65-F5344CB8AC3E}">
        <p14:creationId xmlns:p14="http://schemas.microsoft.com/office/powerpoint/2010/main" val="115434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8F1D1-8E34-9725-DA26-B360D1E17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C594E192-EEB1-0CEC-AEC3-8D02A1A1EA30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fait participer les élèves pour rappeler ces étapes et les lire à haute voix.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F201C05A-D3E5-B68F-A885-BF565308E61E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Pour décrire la composition de certaines matières en termes de molécules en se basant sur la représentation d’un échantillon de la matière on suit les étapes suivantes: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2FEAAD35-4A79-E0F0-3EBB-7E1874EA7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973FFB4-2094-9BDD-D060-F16140DE7720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414C3B-8CA4-4579-9B27-E884C524A0EF}"/>
              </a:ext>
            </a:extLst>
          </p:cNvPr>
          <p:cNvSpPr txBox="1"/>
          <p:nvPr/>
        </p:nvSpPr>
        <p:spPr>
          <a:xfrm>
            <a:off x="1048512" y="1840451"/>
            <a:ext cx="10094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1:</a:t>
            </a:r>
            <a:r>
              <a:rPr lang="fr-FR" noProof="0" dirty="0"/>
              <a:t> </a:t>
            </a:r>
            <a:r>
              <a:rPr lang="fr-FR" sz="2400" dirty="0"/>
              <a:t>E</a:t>
            </a:r>
            <a:r>
              <a:rPr lang="fr-FR" sz="2400" noProof="0" dirty="0" err="1"/>
              <a:t>ntourer</a:t>
            </a:r>
            <a:r>
              <a:rPr lang="fr-FR" sz="2400" noProof="0" dirty="0"/>
              <a:t> une molécule sur la représentation de l’échantillon.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D234D49-0482-C80B-76D9-24BA7FAC836F}"/>
              </a:ext>
            </a:extLst>
          </p:cNvPr>
          <p:cNvSpPr txBox="1"/>
          <p:nvPr/>
        </p:nvSpPr>
        <p:spPr>
          <a:xfrm>
            <a:off x="1048512" y="4434637"/>
            <a:ext cx="1009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3: </a:t>
            </a:r>
            <a:r>
              <a:rPr lang="fr-FR" sz="2400" noProof="0" dirty="0"/>
              <a:t>Rédiger la description:</a:t>
            </a:r>
          </a:p>
          <a:p>
            <a:r>
              <a:rPr lang="fr-FR" sz="2400" noProof="0" dirty="0"/>
              <a:t>……………...est constitué(e) de molécules dont chacune est composée d’un atome de……………....lié à………..………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6131027-D08B-5AE3-B18C-2167727D97FA}"/>
              </a:ext>
            </a:extLst>
          </p:cNvPr>
          <p:cNvSpPr txBox="1"/>
          <p:nvPr/>
        </p:nvSpPr>
        <p:spPr>
          <a:xfrm>
            <a:off x="1048512" y="3137544"/>
            <a:ext cx="10625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noProof="0" dirty="0">
                <a:solidFill>
                  <a:srgbClr val="0040C0"/>
                </a:solidFill>
              </a:rPr>
              <a:t>Étape 2:</a:t>
            </a:r>
            <a:r>
              <a:rPr lang="fr-FR" noProof="0" dirty="0"/>
              <a:t> </a:t>
            </a:r>
            <a:r>
              <a:rPr lang="fr-FR" sz="2400" noProof="0" dirty="0"/>
              <a:t>Identifier les atomes(nom et nombre) qui constituent chaque molécule.</a:t>
            </a:r>
          </a:p>
        </p:txBody>
      </p:sp>
    </p:spTree>
    <p:extLst>
      <p:ext uri="{BB962C8B-B14F-4D97-AF65-F5344CB8AC3E}">
        <p14:creationId xmlns:p14="http://schemas.microsoft.com/office/powerpoint/2010/main" val="181830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6B20448-1E32-4CF6-962F-549A6F86D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/>
          <a:lstStyle/>
          <a:p>
            <a:r>
              <a:rPr lang="fr-FR" noProof="0" dirty="0"/>
              <a:t>Et on termine par cette carte lexicale.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1D33C1D-281D-4919-87C2-93C31F3E4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/>
          <a:lstStyle/>
          <a:p>
            <a:r>
              <a:rPr lang="fr-FR" noProof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EDB5DCC3-BBE6-4C60-9C55-B225818C4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52" y="618156"/>
            <a:ext cx="380071" cy="380071"/>
          </a:xfrm>
          <a:prstGeom prst="rect">
            <a:avLst/>
          </a:prstGeom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5108791-C591-400E-9B11-67DFDDCFB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5146" y="482386"/>
            <a:ext cx="699046" cy="699046"/>
          </a:xfrm>
          <a:prstGeom prst="rect">
            <a:avLst/>
          </a:prstGeom>
        </p:spPr>
      </p:pic>
      <p:grpSp>
        <p:nvGrpSpPr>
          <p:cNvPr id="18" name="Groupe 71"/>
          <p:cNvGrpSpPr/>
          <p:nvPr/>
        </p:nvGrpSpPr>
        <p:grpSpPr>
          <a:xfrm>
            <a:off x="372516" y="1181432"/>
            <a:ext cx="11437717" cy="5022495"/>
            <a:chOff x="415600" y="1602971"/>
            <a:chExt cx="11437717" cy="5022495"/>
          </a:xfrm>
        </p:grpSpPr>
        <p:sp>
          <p:nvSpPr>
            <p:cNvPr id="19" name="Rectangle 18"/>
            <p:cNvSpPr/>
            <p:nvPr/>
          </p:nvSpPr>
          <p:spPr>
            <a:xfrm>
              <a:off x="424850" y="2094106"/>
              <a:ext cx="11428467" cy="4531360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Rectangle à coins arrondis 2"/>
            <p:cNvSpPr/>
            <p:nvPr/>
          </p:nvSpPr>
          <p:spPr>
            <a:xfrm>
              <a:off x="4673600" y="2922668"/>
              <a:ext cx="2702560" cy="1716575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r>
                <a:rPr lang="fr-FR" b="1" dirty="0"/>
                <a:t>Décrire la composition de certaines matières en termes de molécule.</a:t>
              </a:r>
            </a:p>
          </p:txBody>
        </p:sp>
        <p:sp>
          <p:nvSpPr>
            <p:cNvPr id="21" name="Rectangle à coins arrondis 17"/>
            <p:cNvSpPr/>
            <p:nvPr/>
          </p:nvSpPr>
          <p:spPr>
            <a:xfrm>
              <a:off x="680393" y="2624587"/>
              <a:ext cx="2834967" cy="1156370"/>
            </a:xfrm>
            <a:prstGeom prst="roundRect">
              <a:avLst>
                <a:gd name="adj" fmla="val 8096"/>
              </a:avLst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ZoneTexte 3"/>
            <p:cNvSpPr txBox="1"/>
            <p:nvPr/>
          </p:nvSpPr>
          <p:spPr>
            <a:xfrm>
              <a:off x="4881880" y="261081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Ma </a:t>
              </a:r>
              <a:r>
                <a:rPr lang="fr-FR" sz="1400" i="1" kern="0" noProof="0" dirty="0">
                  <a:solidFill>
                    <a:srgbClr val="000000"/>
                  </a:solidFill>
                  <a:latin typeface="Arial"/>
                </a:rPr>
                <a:t>tâche</a:t>
              </a:r>
              <a:endPara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</p:txBody>
        </p:sp>
        <p:sp>
          <p:nvSpPr>
            <p:cNvPr id="24" name="Rectangle à coins arrondis 24"/>
            <p:cNvSpPr/>
            <p:nvPr/>
          </p:nvSpPr>
          <p:spPr>
            <a:xfrm>
              <a:off x="8432608" y="2582504"/>
              <a:ext cx="2824480" cy="1415202"/>
            </a:xfrm>
            <a:prstGeom prst="roundRect">
              <a:avLst/>
            </a:prstGeom>
            <a:solidFill>
              <a:srgbClr val="0097A7">
                <a:alpha val="30000"/>
              </a:srgbClr>
            </a:solidFill>
            <a:ln w="25400" cap="flat" cmpd="sng" algn="ctr">
              <a:solidFill>
                <a:srgbClr val="0097A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ZoneTexte 27"/>
            <p:cNvSpPr txBox="1"/>
            <p:nvPr/>
          </p:nvSpPr>
          <p:spPr>
            <a:xfrm>
              <a:off x="8577345" y="2290638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Verbes de consigne</a:t>
              </a:r>
            </a:p>
          </p:txBody>
        </p:sp>
        <p:sp>
          <p:nvSpPr>
            <p:cNvPr id="26" name="Rectangle à coins arrondis 28"/>
            <p:cNvSpPr/>
            <p:nvPr/>
          </p:nvSpPr>
          <p:spPr>
            <a:xfrm>
              <a:off x="904239" y="5461789"/>
              <a:ext cx="6370918" cy="913153"/>
            </a:xfrm>
            <a:prstGeom prst="roundRect">
              <a:avLst/>
            </a:prstGeom>
            <a:solidFill>
              <a:srgbClr val="4285F4">
                <a:lumMod val="20000"/>
                <a:lumOff val="80000"/>
              </a:srgbClr>
            </a:solidFill>
            <a:ln w="25400" cap="flat" cmpd="sng" algn="ctr">
              <a:solidFill>
                <a:srgbClr val="4285F4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ZoneTexte 29"/>
            <p:cNvSpPr txBox="1"/>
            <p:nvPr/>
          </p:nvSpPr>
          <p:spPr>
            <a:xfrm>
              <a:off x="904240" y="5160584"/>
              <a:ext cx="33870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Structures pour répondre</a:t>
              </a:r>
            </a:p>
          </p:txBody>
        </p:sp>
        <p:cxnSp>
          <p:nvCxnSpPr>
            <p:cNvPr id="28" name="Connecteur en angle 5"/>
            <p:cNvCxnSpPr>
              <a:cxnSpLocks/>
              <a:stCxn id="21" idx="3"/>
              <a:endCxn id="20" idx="1"/>
            </p:cNvCxnSpPr>
            <p:nvPr/>
          </p:nvCxnSpPr>
          <p:spPr>
            <a:xfrm>
              <a:off x="3515360" y="3202772"/>
              <a:ext cx="1158240" cy="578184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29" name="ZoneTexte 9"/>
            <p:cNvSpPr txBox="1"/>
            <p:nvPr/>
          </p:nvSpPr>
          <p:spPr>
            <a:xfrm>
              <a:off x="1013556" y="2983959"/>
              <a:ext cx="24028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Molécule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Atome      </a:t>
              </a:r>
            </a:p>
          </p:txBody>
        </p:sp>
        <p:sp>
          <p:nvSpPr>
            <p:cNvPr id="30" name="ZoneTexte 32"/>
            <p:cNvSpPr txBox="1"/>
            <p:nvPr/>
          </p:nvSpPr>
          <p:spPr>
            <a:xfrm>
              <a:off x="8605328" y="2764706"/>
              <a:ext cx="24790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Identifier  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endParaRP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E</a:t>
              </a:r>
              <a:r>
                <a:rPr lang="fr-FR" sz="1400" kern="0" noProof="0" dirty="0" err="1">
                  <a:solidFill>
                    <a:srgbClr val="000000"/>
                  </a:solidFill>
                  <a:latin typeface="Arial"/>
                </a:rPr>
                <a:t>ntourer</a:t>
              </a:r>
              <a:r>
                <a:rPr lang="fr-FR" sz="1400" kern="0" noProof="0" dirty="0">
                  <a:solidFill>
                    <a:srgbClr val="000000"/>
                  </a:solidFill>
                  <a:latin typeface="Arial"/>
                </a:rPr>
                <a:t> </a:t>
              </a:r>
            </a:p>
            <a:p>
              <a:pPr marL="285750" marR="0" lvl="0" indent="-2857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Décrire</a:t>
              </a:r>
              <a:endParaRPr lang="fr-FR" sz="1400" kern="0" noProof="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1" name="Rectangle à coins arrondis 34"/>
            <p:cNvSpPr/>
            <p:nvPr/>
          </p:nvSpPr>
          <p:spPr>
            <a:xfrm>
              <a:off x="8467288" y="5064682"/>
              <a:ext cx="2789799" cy="1006499"/>
            </a:xfrm>
            <a:prstGeom prst="roundRect">
              <a:avLst>
                <a:gd name="adj" fmla="val 8096"/>
              </a:avLst>
            </a:prstGeom>
            <a:solidFill>
              <a:srgbClr val="78909C">
                <a:alpha val="30000"/>
              </a:srgbClr>
            </a:solidFill>
            <a:ln w="25400" cap="flat" cmpd="sng" algn="ctr">
              <a:solidFill>
                <a:srgbClr val="78909C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ZoneTexte 35"/>
            <p:cNvSpPr txBox="1"/>
            <p:nvPr/>
          </p:nvSpPr>
          <p:spPr>
            <a:xfrm>
              <a:off x="8437502" y="4661274"/>
              <a:ext cx="2286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</a:rPr>
                <a:t>Vocabulaire scientifique</a:t>
              </a:r>
            </a:p>
          </p:txBody>
        </p:sp>
        <p:cxnSp>
          <p:nvCxnSpPr>
            <p:cNvPr id="34" name="Connecteur en angle 39"/>
            <p:cNvCxnSpPr>
              <a:cxnSpLocks/>
              <a:stCxn id="20" idx="3"/>
              <a:endCxn id="24" idx="1"/>
            </p:cNvCxnSpPr>
            <p:nvPr/>
          </p:nvCxnSpPr>
          <p:spPr>
            <a:xfrm flipV="1">
              <a:off x="7376160" y="3290105"/>
              <a:ext cx="1056448" cy="490851"/>
            </a:xfrm>
            <a:prstGeom prst="bentConnector3">
              <a:avLst>
                <a:gd name="adj1" fmla="val 50000"/>
              </a:avLst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cxnSp>
          <p:nvCxnSpPr>
            <p:cNvPr id="35" name="Connecteur en angle 41"/>
            <p:cNvCxnSpPr>
              <a:cxnSpLocks/>
              <a:stCxn id="20" idx="3"/>
              <a:endCxn id="31" idx="1"/>
            </p:cNvCxnSpPr>
            <p:nvPr/>
          </p:nvCxnSpPr>
          <p:spPr>
            <a:xfrm>
              <a:off x="7376160" y="3780956"/>
              <a:ext cx="1091128" cy="1786976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36" name="ZoneTexte 42"/>
            <p:cNvSpPr txBox="1"/>
            <p:nvPr/>
          </p:nvSpPr>
          <p:spPr>
            <a:xfrm>
              <a:off x="1128670" y="5607527"/>
              <a:ext cx="59451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kern="0" dirty="0">
                  <a:solidFill>
                    <a:srgbClr val="000000"/>
                  </a:solidFill>
                  <a:latin typeface="Arial"/>
                </a:rPr>
                <a:t>…………….….est constitué(e) de molécules dont chacune est composée d’un atome de……………………..lié à…………………….………</a:t>
              </a:r>
            </a:p>
          </p:txBody>
        </p:sp>
        <p:cxnSp>
          <p:nvCxnSpPr>
            <p:cNvPr id="37" name="Connecteur en angle 44"/>
            <p:cNvCxnSpPr>
              <a:cxnSpLocks/>
              <a:stCxn id="20" idx="2"/>
              <a:endCxn id="26" idx="0"/>
            </p:cNvCxnSpPr>
            <p:nvPr/>
          </p:nvCxnSpPr>
          <p:spPr>
            <a:xfrm rot="5400000">
              <a:off x="4646016" y="4082925"/>
              <a:ext cx="822546" cy="1935182"/>
            </a:xfrm>
            <a:prstGeom prst="bentConnector3">
              <a:avLst/>
            </a:prstGeom>
            <a:noFill/>
            <a:ln w="9525" cap="flat" cmpd="sng" algn="ctr">
              <a:solidFill>
                <a:srgbClr val="FFAB40"/>
              </a:solidFill>
              <a:prstDash val="solid"/>
            </a:ln>
            <a:effectLst/>
          </p:spPr>
        </p:cxnSp>
        <p:sp>
          <p:nvSpPr>
            <p:cNvPr id="42" name="Rectangle 41"/>
            <p:cNvSpPr/>
            <p:nvPr/>
          </p:nvSpPr>
          <p:spPr>
            <a:xfrm>
              <a:off x="415600" y="1645615"/>
              <a:ext cx="11428467" cy="344835"/>
            </a:xfrm>
            <a:prstGeom prst="rect">
              <a:avLst/>
            </a:prstGeom>
            <a:solidFill>
              <a:srgbClr val="0097A7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 CARTE LEXICALE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Rectangle à coins arrondis 68"/>
            <p:cNvSpPr/>
            <p:nvPr/>
          </p:nvSpPr>
          <p:spPr>
            <a:xfrm>
              <a:off x="10723502" y="1602971"/>
              <a:ext cx="335067" cy="461818"/>
            </a:xfrm>
            <a:prstGeom prst="roundRect">
              <a:avLst/>
            </a:prstGeom>
            <a:solidFill>
              <a:srgbClr val="FFAB40">
                <a:lumMod val="20000"/>
                <a:lumOff val="80000"/>
              </a:srgbClr>
            </a:solidFill>
            <a:ln w="25400" cap="flat" cmpd="sng" algn="ctr">
              <a:solidFill>
                <a:srgbClr val="FCBF18"/>
              </a:solidFill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</a:t>
              </a:r>
            </a:p>
          </p:txBody>
        </p:sp>
        <p:sp>
          <p:nvSpPr>
            <p:cNvPr id="44" name="ZoneTexte 69"/>
            <p:cNvSpPr txBox="1"/>
            <p:nvPr/>
          </p:nvSpPr>
          <p:spPr>
            <a:xfrm>
              <a:off x="11058569" y="1659151"/>
              <a:ext cx="6258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mots</a:t>
              </a:r>
            </a:p>
          </p:txBody>
        </p:sp>
        <p:sp>
          <p:nvSpPr>
            <p:cNvPr id="45" name="ZoneTexte 70"/>
            <p:cNvSpPr txBox="1"/>
            <p:nvPr/>
          </p:nvSpPr>
          <p:spPr>
            <a:xfrm>
              <a:off x="9682480" y="1670773"/>
              <a:ext cx="1041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400" b="1" i="1">
                  <a:solidFill>
                    <a:schemeClr val="bg1"/>
                  </a:solidFill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1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rPr>
                <a:t>Je retiens</a:t>
              </a:r>
            </a:p>
          </p:txBody>
        </p:sp>
      </p:grpSp>
      <p:sp>
        <p:nvSpPr>
          <p:cNvPr id="15" name="ZoneTexte 9">
            <a:extLst>
              <a:ext uri="{FF2B5EF4-FFF2-40B4-BE49-F238E27FC236}">
                <a16:creationId xmlns:a16="http://schemas.microsoft.com/office/drawing/2014/main" id="{767A45F7-5C8E-9AA0-5D3A-488F401A64A3}"/>
              </a:ext>
            </a:extLst>
          </p:cNvPr>
          <p:cNvSpPr txBox="1"/>
          <p:nvPr/>
        </p:nvSpPr>
        <p:spPr>
          <a:xfrm>
            <a:off x="8541357" y="4870278"/>
            <a:ext cx="2787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Particule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Matière moléculaire</a:t>
            </a:r>
          </a:p>
        </p:txBody>
      </p:sp>
      <p:sp>
        <p:nvSpPr>
          <p:cNvPr id="8" name="ZoneTexte 20">
            <a:extLst>
              <a:ext uri="{FF2B5EF4-FFF2-40B4-BE49-F238E27FC236}">
                <a16:creationId xmlns:a16="http://schemas.microsoft.com/office/drawing/2014/main" id="{E8AA5182-2622-917E-6171-4E8B307C6789}"/>
              </a:ext>
            </a:extLst>
          </p:cNvPr>
          <p:cNvSpPr txBox="1"/>
          <p:nvPr/>
        </p:nvSpPr>
        <p:spPr>
          <a:xfrm>
            <a:off x="777432" y="1951199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rPr>
              <a:t>Termes thématiques</a:t>
            </a:r>
          </a:p>
        </p:txBody>
      </p:sp>
    </p:spTree>
    <p:extLst>
      <p:ext uri="{BB962C8B-B14F-4D97-AF65-F5344CB8AC3E}">
        <p14:creationId xmlns:p14="http://schemas.microsoft.com/office/powerpoint/2010/main" val="36382368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incite les élèves à réaliser les exercices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Voici l’exercice à réaliser à la maison.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3ABDA2-7418-EF85-0F89-813171CEC3BB}"/>
              </a:ext>
            </a:extLst>
          </p:cNvPr>
          <p:cNvSpPr txBox="1"/>
          <p:nvPr/>
        </p:nvSpPr>
        <p:spPr>
          <a:xfrm>
            <a:off x="3256525" y="2651385"/>
            <a:ext cx="53143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i="1" noProof="0" dirty="0">
                <a:solidFill>
                  <a:srgbClr val="0040C0"/>
                </a:solidFill>
              </a:rPr>
              <a:t>Exercices 1 et 2 page 19 </a:t>
            </a:r>
          </a:p>
          <a:p>
            <a:r>
              <a:rPr lang="fr-FR" sz="4000" b="1" i="1" dirty="0">
                <a:solidFill>
                  <a:srgbClr val="0040C0"/>
                </a:solidFill>
              </a:rPr>
              <a:t>D</a:t>
            </a:r>
            <a:r>
              <a:rPr lang="fr-FR" sz="4000" b="1" i="1" noProof="0" dirty="0" err="1">
                <a:solidFill>
                  <a:srgbClr val="0040C0"/>
                </a:solidFill>
              </a:rPr>
              <a:t>éfi</a:t>
            </a:r>
            <a:r>
              <a:rPr lang="fr-FR" sz="4000" b="1" i="1" noProof="0" dirty="0">
                <a:solidFill>
                  <a:srgbClr val="0040C0"/>
                </a:solidFill>
              </a:rPr>
              <a:t> 1 page 20</a:t>
            </a:r>
          </a:p>
        </p:txBody>
      </p:sp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2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65466-C504-F1DA-B2D6-34E9B2077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4F066333-C900-133B-4222-7C9974AB3F04}"/>
              </a:ext>
            </a:extLst>
          </p:cNvPr>
          <p:cNvSpPr txBox="1"/>
          <p:nvPr/>
        </p:nvSpPr>
        <p:spPr>
          <a:xfrm>
            <a:off x="480568" y="667504"/>
            <a:ext cx="10208768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</a:t>
            </a:r>
            <a:r>
              <a:rPr lang="fr-FR" sz="1400" i="1" noProof="0" dirty="0" err="1">
                <a:solidFill>
                  <a:schemeClr val="bg1">
                    <a:lumMod val="65000"/>
                  </a:schemeClr>
                </a:solidFill>
              </a:rPr>
              <a:t>enseignant.e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400" dirty="0"/>
              <a:t>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veille à ce que les élèves soient attentifs et s’adresse à eux d’un ton assertif et bienveillant.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EFC0D2D-4BB3-97FF-5D7A-6B352E560BA6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Bonjour tout le monde. J’espère que vous allez très bien. Avant de commencer chaque séance, nous allons rappeler les comportements à adopter en classe. Commençons par le comportement suivant :</a:t>
            </a:r>
            <a:endParaRPr lang="fr-FR" noProof="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A04405D-5296-DA1F-18A8-695E89F8F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260" y="2236216"/>
            <a:ext cx="11222467" cy="21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718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Réactivation des prérequis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noProof="0" dirty="0"/>
              <a:t>Pour commencer, on fait un petit rappel sur les prérequis de l’année précédente.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Google Shape;1640;p80" descr="Lever la main - Icônes mains et gestes gratuites">
            <a:extLst>
              <a:ext uri="{FF2B5EF4-FFF2-40B4-BE49-F238E27FC236}">
                <a16:creationId xmlns:a16="http://schemas.microsoft.com/office/drawing/2014/main" id="{FEBFBA5D-F146-F447-A277-A8D7053D57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8449" y="2537717"/>
            <a:ext cx="1654140" cy="16849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11472</TotalTime>
  <Words>2078</Words>
  <Application>Microsoft Office PowerPoint</Application>
  <PresentationFormat>Grand écran</PresentationFormat>
  <Paragraphs>347</Paragraphs>
  <Slides>54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54</vt:i4>
      </vt:variant>
    </vt:vector>
  </HeadingPairs>
  <TitlesOfParts>
    <vt:vector size="63" baseType="lpstr">
      <vt:lpstr>Aptos</vt:lpstr>
      <vt:lpstr>Arial</vt:lpstr>
      <vt:lpstr>Calibri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on termine par cette carte lexicale.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ABDERRAHIM IFADISSEN</cp:lastModifiedBy>
  <cp:revision>1250</cp:revision>
  <cp:lastPrinted>2024-10-05T19:15:58Z</cp:lastPrinted>
  <dcterms:created xsi:type="dcterms:W3CDTF">2024-05-28T10:13:44Z</dcterms:created>
  <dcterms:modified xsi:type="dcterms:W3CDTF">2025-10-22T17:01:30Z</dcterms:modified>
</cp:coreProperties>
</file>