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3" r:id="rId1"/>
    <p:sldMasterId id="2147483767" r:id="rId2"/>
    <p:sldMasterId id="2147483768" r:id="rId3"/>
  </p:sldMasterIdLst>
  <p:notesMasterIdLst>
    <p:notesMasterId r:id="rId61"/>
  </p:notesMasterIdLst>
  <p:handoutMasterIdLst>
    <p:handoutMasterId r:id="rId62"/>
  </p:handoutMasterIdLst>
  <p:sldIdLst>
    <p:sldId id="2147483553" r:id="rId4"/>
    <p:sldId id="2147483635" r:id="rId5"/>
    <p:sldId id="2147483636" r:id="rId6"/>
    <p:sldId id="2147483396" r:id="rId7"/>
    <p:sldId id="297" r:id="rId8"/>
    <p:sldId id="2147483552" r:id="rId9"/>
    <p:sldId id="292" r:id="rId10"/>
    <p:sldId id="2134806039" r:id="rId11"/>
    <p:sldId id="293" r:id="rId12"/>
    <p:sldId id="2134806558" r:id="rId13"/>
    <p:sldId id="260" r:id="rId14"/>
    <p:sldId id="270" r:id="rId15"/>
    <p:sldId id="271" r:id="rId16"/>
    <p:sldId id="2147483637" r:id="rId17"/>
    <p:sldId id="2147483638" r:id="rId18"/>
    <p:sldId id="257" r:id="rId19"/>
    <p:sldId id="258" r:id="rId20"/>
    <p:sldId id="259" r:id="rId21"/>
    <p:sldId id="294" r:id="rId22"/>
    <p:sldId id="295" r:id="rId23"/>
    <p:sldId id="287" r:id="rId24"/>
    <p:sldId id="2147483624" r:id="rId25"/>
    <p:sldId id="2147483639" r:id="rId26"/>
    <p:sldId id="262" r:id="rId27"/>
    <p:sldId id="2147483640" r:id="rId28"/>
    <p:sldId id="265" r:id="rId29"/>
    <p:sldId id="2147483641" r:id="rId30"/>
    <p:sldId id="269" r:id="rId31"/>
    <p:sldId id="2134806108" r:id="rId32"/>
    <p:sldId id="268" r:id="rId33"/>
    <p:sldId id="2147483642" r:id="rId34"/>
    <p:sldId id="2147483643" r:id="rId35"/>
    <p:sldId id="2147483644" r:id="rId36"/>
    <p:sldId id="2147483645" r:id="rId37"/>
    <p:sldId id="2147483646" r:id="rId38"/>
    <p:sldId id="2147483647" r:id="rId39"/>
    <p:sldId id="2134806577" r:id="rId40"/>
    <p:sldId id="2134806551" r:id="rId41"/>
    <p:sldId id="2147483594" r:id="rId42"/>
    <p:sldId id="256" r:id="rId43"/>
    <p:sldId id="2147483595" r:id="rId44"/>
    <p:sldId id="261" r:id="rId45"/>
    <p:sldId id="263" r:id="rId46"/>
    <p:sldId id="266" r:id="rId47"/>
    <p:sldId id="264" r:id="rId48"/>
    <p:sldId id="2134806579" r:id="rId49"/>
    <p:sldId id="2134806581" r:id="rId50"/>
    <p:sldId id="2134806580" r:id="rId51"/>
    <p:sldId id="280" r:id="rId52"/>
    <p:sldId id="2134806582" r:id="rId53"/>
    <p:sldId id="2134806536" r:id="rId54"/>
    <p:sldId id="285" r:id="rId55"/>
    <p:sldId id="2147483602" r:id="rId56"/>
    <p:sldId id="286" r:id="rId57"/>
    <p:sldId id="2134806685" r:id="rId58"/>
    <p:sldId id="2134806535" r:id="rId59"/>
    <p:sldId id="2134806584" r:id="rId6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ébut de la séance" id="{C2A08ED1-B979-4AF1-8A74-6EA0648FD953}">
          <p14:sldIdLst>
            <p14:sldId id="2147483553"/>
            <p14:sldId id="2147483635"/>
            <p14:sldId id="2147483636"/>
            <p14:sldId id="2147483396"/>
            <p14:sldId id="297"/>
            <p14:sldId id="2147483552"/>
          </p14:sldIdLst>
        </p14:section>
        <p14:section name="Activité rituelle" id="{79315A69-A635-48A2-B9BA-98FE67B817D4}">
          <p14:sldIdLst>
            <p14:sldId id="292"/>
            <p14:sldId id="2134806039"/>
            <p14:sldId id="293"/>
            <p14:sldId id="2134806558"/>
            <p14:sldId id="260"/>
            <p14:sldId id="270"/>
            <p14:sldId id="271"/>
            <p14:sldId id="2147483637"/>
            <p14:sldId id="2147483638"/>
          </p14:sldIdLst>
        </p14:section>
        <p14:section name="Déclaration de l’objectif de la séance" id="{1F7A1ED2-DD19-4DF3-BC26-A1D65FFD1118}">
          <p14:sldIdLst>
            <p14:sldId id="257"/>
            <p14:sldId id="258"/>
            <p14:sldId id="259"/>
          </p14:sldIdLst>
        </p14:section>
        <p14:section name="Tâche principale" id="{A2A5D278-252D-471E-A046-E0EEBB7C2D2B}">
          <p14:sldIdLst>
            <p14:sldId id="294"/>
            <p14:sldId id="295"/>
            <p14:sldId id="287"/>
            <p14:sldId id="2147483624"/>
            <p14:sldId id="2147483639"/>
            <p14:sldId id="262"/>
            <p14:sldId id="2147483640"/>
            <p14:sldId id="265"/>
            <p14:sldId id="2147483641"/>
            <p14:sldId id="269"/>
            <p14:sldId id="2134806108"/>
            <p14:sldId id="268"/>
            <p14:sldId id="2147483642"/>
            <p14:sldId id="2147483643"/>
            <p14:sldId id="2147483644"/>
            <p14:sldId id="2147483645"/>
            <p14:sldId id="2147483646"/>
            <p14:sldId id="2147483647"/>
          </p14:sldIdLst>
        </p14:section>
        <p14:section name="Pratique en binôme" id="{FBF6C3DA-BDD6-43C8-8043-82F3BE3C64FD}">
          <p14:sldIdLst>
            <p14:sldId id="2134806577"/>
            <p14:sldId id="2134806551"/>
            <p14:sldId id="2147483594"/>
            <p14:sldId id="256"/>
            <p14:sldId id="2147483595"/>
            <p14:sldId id="261"/>
            <p14:sldId id="263"/>
            <p14:sldId id="266"/>
            <p14:sldId id="264"/>
          </p14:sldIdLst>
        </p14:section>
        <p14:section name="Pratique autonome" id="{40CD8AAE-F9F0-47C4-A7F7-0976D79B8EC9}">
          <p14:sldIdLst>
            <p14:sldId id="2134806579"/>
            <p14:sldId id="2134806581"/>
            <p14:sldId id="2134806580"/>
            <p14:sldId id="280"/>
          </p14:sldIdLst>
        </p14:section>
        <p14:section name="Clôture" id="{8EB5D3A0-81F1-4DE6-BEB2-58DE24DBB138}">
          <p14:sldIdLst>
            <p14:sldId id="2134806582"/>
            <p14:sldId id="2134806536"/>
            <p14:sldId id="285"/>
            <p14:sldId id="2147483602"/>
            <p14:sldId id="286"/>
            <p14:sldId id="2134806685"/>
            <p14:sldId id="2134806535"/>
          </p14:sldIdLst>
        </p14:section>
        <p14:section name="Fin de la séance" id="{44B71B2B-D974-4F2C-B5A1-E1796678D1E2}">
          <p14:sldIdLst>
            <p14:sldId id="2134806584"/>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0C0"/>
    <a:srgbClr val="AB20B6"/>
    <a:srgbClr val="FF6565"/>
    <a:srgbClr val="DC94DE"/>
    <a:srgbClr val="B27096"/>
    <a:srgbClr val="FDDF43"/>
    <a:srgbClr val="EB926C"/>
    <a:srgbClr val="5FADE4"/>
    <a:srgbClr val="767171"/>
    <a:srgbClr val="F587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90" autoAdjust="0"/>
  </p:normalViewPr>
  <p:slideViewPr>
    <p:cSldViewPr snapToGrid="0">
      <p:cViewPr varScale="1">
        <p:scale>
          <a:sx n="75" d="100"/>
          <a:sy n="75" d="100"/>
        </p:scale>
        <p:origin x="902" y="43"/>
      </p:cViewPr>
      <p:guideLst/>
    </p:cSldViewPr>
  </p:slideViewPr>
  <p:notesTextViewPr>
    <p:cViewPr>
      <p:scale>
        <a:sx n="1" d="1"/>
        <a:sy n="1" d="1"/>
      </p:scale>
      <p:origin x="0" y="0"/>
    </p:cViewPr>
  </p:notesTextViewPr>
  <p:sorterViewPr>
    <p:cViewPr>
      <p:scale>
        <a:sx n="50" d="100"/>
        <a:sy n="50" d="100"/>
      </p:scale>
      <p:origin x="0" y="0"/>
    </p:cViewPr>
  </p:sorterViewPr>
  <p:notesViewPr>
    <p:cSldViewPr snapToGrid="0">
      <p:cViewPr varScale="1">
        <p:scale>
          <a:sx n="65" d="100"/>
          <a:sy n="65" d="100"/>
        </p:scale>
        <p:origin x="2040" y="43"/>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63" Type="http://schemas.openxmlformats.org/officeDocument/2006/relationships/presProps" Target="presProp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tableStyles" Target="tableStyles.xml"/><Relationship Id="rId5" Type="http://schemas.openxmlformats.org/officeDocument/2006/relationships/slide" Target="slides/slide2.xml"/><Relationship Id="rId61" Type="http://schemas.openxmlformats.org/officeDocument/2006/relationships/notesMaster" Target="notesMasters/notesMaster1.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viewProps" Target="viewProps.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CBC5355-174C-897A-4DA3-34860DDD257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Date Placeholder 2">
            <a:extLst>
              <a:ext uri="{FF2B5EF4-FFF2-40B4-BE49-F238E27FC236}">
                <a16:creationId xmlns:a16="http://schemas.microsoft.com/office/drawing/2014/main" id="{D4E6C065-6D13-7E84-9157-4778C9CB029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BE90AC0-E56A-4928-9268-F8B86B3617FD}" type="datetimeFigureOut">
              <a:rPr lang="fr-FR" smtClean="0"/>
              <a:t>20/11/2025</a:t>
            </a:fld>
            <a:endParaRPr lang="fr-FR"/>
          </a:p>
        </p:txBody>
      </p:sp>
      <p:sp>
        <p:nvSpPr>
          <p:cNvPr id="4" name="Footer Placeholder 3">
            <a:extLst>
              <a:ext uri="{FF2B5EF4-FFF2-40B4-BE49-F238E27FC236}">
                <a16:creationId xmlns:a16="http://schemas.microsoft.com/office/drawing/2014/main" id="{DC77FEFC-A0B3-5633-10E3-B5C99AE1CE1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Slide Number Placeholder 4">
            <a:extLst>
              <a:ext uri="{FF2B5EF4-FFF2-40B4-BE49-F238E27FC236}">
                <a16:creationId xmlns:a16="http://schemas.microsoft.com/office/drawing/2014/main" id="{B5D936D1-2E50-70A0-15D8-53F6492963D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BD1FAB1-D3C0-4044-A94D-A9D2AF2A113A}" type="slidenum">
              <a:rPr lang="fr-FR" smtClean="0"/>
              <a:t>‹N°›</a:t>
            </a:fld>
            <a:endParaRPr lang="fr-FR"/>
          </a:p>
        </p:txBody>
      </p:sp>
    </p:spTree>
    <p:extLst>
      <p:ext uri="{BB962C8B-B14F-4D97-AF65-F5344CB8AC3E}">
        <p14:creationId xmlns:p14="http://schemas.microsoft.com/office/powerpoint/2010/main" val="58252380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652897D-8270-46EB-9581-9FD6E1B808F9}" type="datetimeFigureOut">
              <a:rPr lang="fr-FR" smtClean="0"/>
              <a:t>20/11/2025</a:t>
            </a:fld>
            <a:endParaRPr lang="fr-FR"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3437357-FDEB-42E8-94B9-16208305E930}" type="slidenum">
              <a:rPr lang="fr-FR" smtClean="0"/>
              <a:t>‹N°›</a:t>
            </a:fld>
            <a:endParaRPr lang="fr-FR" dirty="0"/>
          </a:p>
        </p:txBody>
      </p:sp>
    </p:spTree>
    <p:extLst>
      <p:ext uri="{BB962C8B-B14F-4D97-AF65-F5344CB8AC3E}">
        <p14:creationId xmlns:p14="http://schemas.microsoft.com/office/powerpoint/2010/main" val="21267654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a:extLst>
            <a:ext uri="{FF2B5EF4-FFF2-40B4-BE49-F238E27FC236}">
              <a16:creationId xmlns:a16="http://schemas.microsoft.com/office/drawing/2014/main" id="{20E3F636-8058-EA46-D740-08E566F96EF4}"/>
            </a:ext>
          </a:extLst>
        </p:cNvPr>
        <p:cNvGrpSpPr/>
        <p:nvPr/>
      </p:nvGrpSpPr>
      <p:grpSpPr>
        <a:xfrm>
          <a:off x="0" y="0"/>
          <a:ext cx="0" cy="0"/>
          <a:chOff x="0" y="0"/>
          <a:chExt cx="0" cy="0"/>
        </a:xfrm>
      </p:grpSpPr>
      <p:sp>
        <p:nvSpPr>
          <p:cNvPr id="313" name="Google Shape;313;g39d66b1cee0_0_447:notes">
            <a:extLst>
              <a:ext uri="{FF2B5EF4-FFF2-40B4-BE49-F238E27FC236}">
                <a16:creationId xmlns:a16="http://schemas.microsoft.com/office/drawing/2014/main" id="{74615894-7D1A-8726-6249-EB36FEFAFF0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4" name="Google Shape;314;g39d66b1cee0_0_447:notes">
            <a:extLst>
              <a:ext uri="{FF2B5EF4-FFF2-40B4-BE49-F238E27FC236}">
                <a16:creationId xmlns:a16="http://schemas.microsoft.com/office/drawing/2014/main" id="{8CCBA26A-67C8-F8BF-54D8-09DA197D2A4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r-FR"/>
          </a:p>
        </p:txBody>
      </p:sp>
    </p:spTree>
    <p:extLst>
      <p:ext uri="{BB962C8B-B14F-4D97-AF65-F5344CB8AC3E}">
        <p14:creationId xmlns:p14="http://schemas.microsoft.com/office/powerpoint/2010/main" val="24860965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D2F701E9-030C-9268-595D-BAFA661A1E5F}"/>
            </a:ext>
          </a:extLst>
        </p:cNvPr>
        <p:cNvGrpSpPr/>
        <p:nvPr/>
      </p:nvGrpSpPr>
      <p:grpSpPr>
        <a:xfrm>
          <a:off x="0" y="0"/>
          <a:ext cx="0" cy="0"/>
          <a:chOff x="0" y="0"/>
          <a:chExt cx="0" cy="0"/>
        </a:xfrm>
      </p:grpSpPr>
      <p:sp>
        <p:nvSpPr>
          <p:cNvPr id="2" name="Google Shape;246;g3708d1f8300_1_658:notes">
            <a:extLst>
              <a:ext uri="{FF2B5EF4-FFF2-40B4-BE49-F238E27FC236}">
                <a16:creationId xmlns:a16="http://schemas.microsoft.com/office/drawing/2014/main" id="{C6B80F56-6885-3930-117C-247E1DDFB82B}"/>
              </a:ext>
            </a:extLst>
          </p:cNvPr>
          <p:cNvSpPr>
            <a:spLocks noGrp="1" noRot="1" noChangeAspect="1"/>
          </p:cNvSpPr>
          <p:nvPr>
            <p:ph type="sldImg"/>
          </p:nvPr>
        </p:nvSpPr>
        <p:spPr>
          <a:xfrm>
            <a:off x="685800" y="1143000"/>
            <a:ext cx="5486400" cy="3086100"/>
          </a:xfrm>
          <a:ln w="12701" cap="flat">
            <a:solidFill>
              <a:srgbClr val="000000"/>
            </a:solidFill>
            <a:prstDash val="solid"/>
            <a:round/>
          </a:ln>
        </p:spPr>
        <p:txBody>
          <a:bodyPr/>
          <a:lstStyle/>
          <a:p>
            <a:endParaRPr lang="fr-FR"/>
          </a:p>
        </p:txBody>
      </p:sp>
      <p:sp>
        <p:nvSpPr>
          <p:cNvPr id="3" name="Google Shape;247;g3708d1f8300_1_658:notes">
            <a:extLst>
              <a:ext uri="{FF2B5EF4-FFF2-40B4-BE49-F238E27FC236}">
                <a16:creationId xmlns:a16="http://schemas.microsoft.com/office/drawing/2014/main" id="{6E249C91-3FA6-4927-90B8-5751AB771FFD}"/>
              </a:ext>
            </a:extLst>
          </p:cNvPr>
          <p:cNvSpPr txBox="1">
            <a:spLocks noGrp="1"/>
          </p:cNvSpPr>
          <p:nvPr>
            <p:ph type="body" sz="quarter" idx="1"/>
          </p:nvPr>
        </p:nvSpPr>
        <p:spPr>
          <a:xfrm>
            <a:off x="685800" y="4400549"/>
            <a:ext cx="5486400" cy="3600596"/>
          </a:xfrm>
        </p:spPr>
        <p:txBody>
          <a:bodyPr tIns="45701" bIns="45701"/>
          <a:lstStyle/>
          <a:p>
            <a:endParaRPr lang="fr-FR" dirty="0"/>
          </a:p>
        </p:txBody>
      </p:sp>
      <p:sp>
        <p:nvSpPr>
          <p:cNvPr id="4" name="Google Shape;248;g3708d1f8300_1_658:notes">
            <a:extLst>
              <a:ext uri="{FF2B5EF4-FFF2-40B4-BE49-F238E27FC236}">
                <a16:creationId xmlns:a16="http://schemas.microsoft.com/office/drawing/2014/main" id="{62308CDD-7E16-EE6C-BD54-091F925D7866}"/>
              </a:ext>
            </a:extLst>
          </p:cNvPr>
          <p:cNvSpPr txBox="1">
            <a:spLocks noGrp="1"/>
          </p:cNvSpPr>
          <p:nvPr>
            <p:ph type="sldNum" sz="quarter" idx="8"/>
          </p:nvPr>
        </p:nvSpPr>
        <p:spPr>
          <a:xfrm>
            <a:off x="3884608" y="8685208"/>
            <a:ext cx="2971800" cy="458699"/>
          </a:xfrm>
          <a:prstGeom prst="rect">
            <a:avLst/>
          </a:prstGeom>
          <a:noFill/>
          <a:ln>
            <a:noFill/>
          </a:ln>
        </p:spPr>
        <p:txBody>
          <a:bodyPr vert="horz" wrap="square" lIns="91421" tIns="45701" rIns="91421" bIns="45701" anchor="b" anchorCtr="0" compatLnSpc="1">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23401D-AD66-48E8-9BE6-514052742394}" type="slidenum">
              <a:rPr kumimoji="0"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fr-FR" sz="1400" b="0" i="0" u="none" strike="noStrike" kern="0" cap="none" spc="0" normalizeH="0" baseline="0" noProof="0">
              <a:ln>
                <a:noFill/>
              </a:ln>
              <a:solidFill>
                <a:srgbClr val="000000"/>
              </a:solidFill>
              <a:effectLst/>
              <a:uLnTx/>
              <a:uFillTx/>
              <a:latin typeface="Arial"/>
              <a:ea typeface="+mn-ea"/>
              <a:cs typeface="Arial"/>
            </a:endParaRPr>
          </a:p>
        </p:txBody>
      </p:sp>
    </p:spTree>
    <p:extLst>
      <p:ext uri="{BB962C8B-B14F-4D97-AF65-F5344CB8AC3E}">
        <p14:creationId xmlns:p14="http://schemas.microsoft.com/office/powerpoint/2010/main" val="589880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246;g3708d1f8300_1_658:notes">
            <a:extLst>
              <a:ext uri="{FF2B5EF4-FFF2-40B4-BE49-F238E27FC236}">
                <a16:creationId xmlns:a16="http://schemas.microsoft.com/office/drawing/2014/main" id="{353E4283-BBA2-8675-6601-7A74B15BD29B}"/>
              </a:ext>
            </a:extLst>
          </p:cNvPr>
          <p:cNvSpPr>
            <a:spLocks noGrp="1" noRot="1" noChangeAspect="1"/>
          </p:cNvSpPr>
          <p:nvPr>
            <p:ph type="sldImg"/>
          </p:nvPr>
        </p:nvSpPr>
        <p:spPr>
          <a:xfrm>
            <a:off x="685800" y="1143000"/>
            <a:ext cx="5486400" cy="3086100"/>
          </a:xfrm>
          <a:ln w="12701" cap="flat">
            <a:solidFill>
              <a:srgbClr val="000000"/>
            </a:solidFill>
            <a:prstDash val="solid"/>
            <a:round/>
          </a:ln>
        </p:spPr>
        <p:txBody>
          <a:bodyPr/>
          <a:lstStyle/>
          <a:p>
            <a:endParaRPr lang="fr-FR"/>
          </a:p>
        </p:txBody>
      </p:sp>
      <p:sp>
        <p:nvSpPr>
          <p:cNvPr id="3" name="Google Shape;247;g3708d1f8300_1_658:notes">
            <a:extLst>
              <a:ext uri="{FF2B5EF4-FFF2-40B4-BE49-F238E27FC236}">
                <a16:creationId xmlns:a16="http://schemas.microsoft.com/office/drawing/2014/main" id="{7F1C854B-1D70-C6F1-A27D-A011B6547AC1}"/>
              </a:ext>
            </a:extLst>
          </p:cNvPr>
          <p:cNvSpPr txBox="1">
            <a:spLocks noGrp="1"/>
          </p:cNvSpPr>
          <p:nvPr>
            <p:ph type="body" sz="quarter" idx="1"/>
          </p:nvPr>
        </p:nvSpPr>
        <p:spPr>
          <a:xfrm>
            <a:off x="685800" y="4400549"/>
            <a:ext cx="5486400" cy="3600596"/>
          </a:xfrm>
        </p:spPr>
        <p:txBody>
          <a:bodyPr tIns="45701" bIns="45701"/>
          <a:lstStyle/>
          <a:p>
            <a:endParaRPr lang="fr-FR"/>
          </a:p>
        </p:txBody>
      </p:sp>
      <p:sp>
        <p:nvSpPr>
          <p:cNvPr id="4" name="Google Shape;248;g3708d1f8300_1_658:notes">
            <a:extLst>
              <a:ext uri="{FF2B5EF4-FFF2-40B4-BE49-F238E27FC236}">
                <a16:creationId xmlns:a16="http://schemas.microsoft.com/office/drawing/2014/main" id="{788381E9-0A6B-C645-053A-CA620AEFDDDF}"/>
              </a:ext>
            </a:extLst>
          </p:cNvPr>
          <p:cNvSpPr txBox="1">
            <a:spLocks noGrp="1"/>
          </p:cNvSpPr>
          <p:nvPr>
            <p:ph type="sldNum" sz="quarter" idx="8"/>
          </p:nvPr>
        </p:nvSpPr>
        <p:spPr>
          <a:xfrm>
            <a:off x="3884608" y="8685208"/>
            <a:ext cx="2971800" cy="458699"/>
          </a:xfrm>
          <a:prstGeom prst="rect">
            <a:avLst/>
          </a:prstGeom>
          <a:noFill/>
          <a:ln>
            <a:noFill/>
          </a:ln>
        </p:spPr>
        <p:txBody>
          <a:bodyPr vert="horz" wrap="square" lIns="91421" tIns="45701" rIns="91421" bIns="45701" anchor="b" anchorCtr="0" compatLnSpc="1">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23401D-AD66-48E8-9BE6-514052742394}" type="slidenum">
              <a:rPr kumimoji="0"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fr-FR" sz="1400" b="0" i="0" u="none" strike="noStrike" kern="0" cap="none" spc="0" normalizeH="0" baseline="0" noProof="0">
              <a:ln>
                <a:noFill/>
              </a:ln>
              <a:solidFill>
                <a:srgbClr val="000000"/>
              </a:solidFill>
              <a:effectLst/>
              <a:uLnTx/>
              <a:uFillTx/>
              <a:latin typeface="Arial"/>
              <a:ea typeface="+mn-ea"/>
              <a:cs typeface="Aria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FR"/>
          </a:p>
        </p:txBody>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23437357-FDEB-42E8-94B9-16208305E930}" type="slidenum">
              <a:rPr lang="fr-FR" smtClean="0"/>
              <a:t>24</a:t>
            </a:fld>
            <a:endParaRPr lang="fr-FR" dirty="0"/>
          </a:p>
        </p:txBody>
      </p:sp>
    </p:spTree>
    <p:extLst>
      <p:ext uri="{BB962C8B-B14F-4D97-AF65-F5344CB8AC3E}">
        <p14:creationId xmlns:p14="http://schemas.microsoft.com/office/powerpoint/2010/main" val="23858181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FR"/>
          </a:p>
        </p:txBody>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23437357-FDEB-42E8-94B9-16208305E930}" type="slidenum">
              <a:rPr lang="fr-FR" smtClean="0"/>
              <a:t>55</a:t>
            </a:fld>
            <a:endParaRPr lang="fr-FR" dirty="0"/>
          </a:p>
        </p:txBody>
      </p:sp>
    </p:spTree>
    <p:extLst>
      <p:ext uri="{BB962C8B-B14F-4D97-AF65-F5344CB8AC3E}">
        <p14:creationId xmlns:p14="http://schemas.microsoft.com/office/powerpoint/2010/main" val="35097310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5CE231B-25EB-4A68-BA80-EB75600200BE}" type="datetimeFigureOut">
              <a:rPr lang="fr-FR" smtClean="0"/>
              <a:t>20/11/2025</a:t>
            </a:fld>
            <a:endParaRPr lang="fr-FR" dirty="0"/>
          </a:p>
        </p:txBody>
      </p:sp>
      <p:sp>
        <p:nvSpPr>
          <p:cNvPr id="5" name="Footer Placeholder 4"/>
          <p:cNvSpPr>
            <a:spLocks noGrp="1"/>
          </p:cNvSpPr>
          <p:nvPr>
            <p:ph type="ftr" sz="quarter" idx="11"/>
          </p:nvPr>
        </p:nvSpPr>
        <p:spPr/>
        <p:txBody>
          <a:bodyPr/>
          <a:lstStyle/>
          <a:p>
            <a:endParaRPr lang="fr-FR" dirty="0"/>
          </a:p>
        </p:txBody>
      </p:sp>
      <p:sp>
        <p:nvSpPr>
          <p:cNvPr id="6" name="Slide Number Placeholder 5"/>
          <p:cNvSpPr>
            <a:spLocks noGrp="1"/>
          </p:cNvSpPr>
          <p:nvPr>
            <p:ph type="sldNum" sz="quarter" idx="12"/>
          </p:nvPr>
        </p:nvSpPr>
        <p:spPr/>
        <p:txBody>
          <a:bodyPr/>
          <a:lstStyle/>
          <a:p>
            <a:fld id="{7EB6BF17-B454-4520-84DD-15E34D16678A}" type="slidenum">
              <a:rPr lang="fr-FR" smtClean="0"/>
              <a:t>‹N°›</a:t>
            </a:fld>
            <a:endParaRPr lang="fr-FR" dirty="0"/>
          </a:p>
        </p:txBody>
      </p:sp>
    </p:spTree>
    <p:extLst>
      <p:ext uri="{BB962C8B-B14F-4D97-AF65-F5344CB8AC3E}">
        <p14:creationId xmlns:p14="http://schemas.microsoft.com/office/powerpoint/2010/main" val="25120317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6613064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18842617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chemeClr val="accent4">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31258855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5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chemeClr val="accent3">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13713365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6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11024310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7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B270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22405152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8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chemeClr val="tx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13528842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9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15916800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0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FF65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291474725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3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FF65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28194057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5CE231B-25EB-4A68-BA80-EB75600200BE}" type="datetimeFigureOut">
              <a:rPr lang="fr-FR" smtClean="0"/>
              <a:t>20/11/2025</a:t>
            </a:fld>
            <a:endParaRPr lang="fr-FR" dirty="0"/>
          </a:p>
        </p:txBody>
      </p:sp>
      <p:sp>
        <p:nvSpPr>
          <p:cNvPr id="5" name="Footer Placeholder 4"/>
          <p:cNvSpPr>
            <a:spLocks noGrp="1"/>
          </p:cNvSpPr>
          <p:nvPr>
            <p:ph type="ftr" sz="quarter" idx="11"/>
          </p:nvPr>
        </p:nvSpPr>
        <p:spPr/>
        <p:txBody>
          <a:bodyPr/>
          <a:lstStyle/>
          <a:p>
            <a:endParaRPr lang="fr-FR" dirty="0"/>
          </a:p>
        </p:txBody>
      </p:sp>
      <p:sp>
        <p:nvSpPr>
          <p:cNvPr id="6" name="Slide Number Placeholder 5"/>
          <p:cNvSpPr>
            <a:spLocks noGrp="1"/>
          </p:cNvSpPr>
          <p:nvPr>
            <p:ph type="sldNum" sz="quarter" idx="12"/>
          </p:nvPr>
        </p:nvSpPr>
        <p:spPr/>
        <p:txBody>
          <a:bodyPr/>
          <a:lstStyle/>
          <a:p>
            <a:fld id="{7EB6BF17-B454-4520-84DD-15E34D16678A}" type="slidenum">
              <a:rPr lang="fr-FR" smtClean="0"/>
              <a:t>‹N°›</a:t>
            </a:fld>
            <a:endParaRPr lang="fr-FR" dirty="0"/>
          </a:p>
        </p:txBody>
      </p:sp>
    </p:spTree>
    <p:extLst>
      <p:ext uri="{BB962C8B-B14F-4D97-AF65-F5344CB8AC3E}">
        <p14:creationId xmlns:p14="http://schemas.microsoft.com/office/powerpoint/2010/main" val="259843565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2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FF65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288832720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1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FF65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27377408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0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FF65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300960857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9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FF65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393003229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8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FF65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6836697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7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FF65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348974304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6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FF65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150738969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5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FF65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386532808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4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FF65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250081656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3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FF65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38383137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5CE231B-25EB-4A68-BA80-EB75600200BE}" type="datetimeFigureOut">
              <a:rPr lang="fr-FR" smtClean="0"/>
              <a:t>20/11/2025</a:t>
            </a:fld>
            <a:endParaRPr lang="fr-FR" dirty="0"/>
          </a:p>
        </p:txBody>
      </p:sp>
      <p:sp>
        <p:nvSpPr>
          <p:cNvPr id="6" name="Footer Placeholder 5"/>
          <p:cNvSpPr>
            <a:spLocks noGrp="1"/>
          </p:cNvSpPr>
          <p:nvPr>
            <p:ph type="ftr" sz="quarter" idx="11"/>
          </p:nvPr>
        </p:nvSpPr>
        <p:spPr/>
        <p:txBody>
          <a:bodyPr/>
          <a:lstStyle/>
          <a:p>
            <a:endParaRPr lang="fr-FR" dirty="0"/>
          </a:p>
        </p:txBody>
      </p:sp>
      <p:sp>
        <p:nvSpPr>
          <p:cNvPr id="7" name="Slide Number Placeholder 6"/>
          <p:cNvSpPr>
            <a:spLocks noGrp="1"/>
          </p:cNvSpPr>
          <p:nvPr>
            <p:ph type="sldNum" sz="quarter" idx="12"/>
          </p:nvPr>
        </p:nvSpPr>
        <p:spPr/>
        <p:txBody>
          <a:bodyPr/>
          <a:lstStyle/>
          <a:p>
            <a:fld id="{7EB6BF17-B454-4520-84DD-15E34D16678A}" type="slidenum">
              <a:rPr lang="fr-FR" smtClean="0"/>
              <a:t>‹N°›</a:t>
            </a:fld>
            <a:endParaRPr lang="fr-FR" dirty="0"/>
          </a:p>
        </p:txBody>
      </p:sp>
    </p:spTree>
    <p:extLst>
      <p:ext uri="{BB962C8B-B14F-4D97-AF65-F5344CB8AC3E}">
        <p14:creationId xmlns:p14="http://schemas.microsoft.com/office/powerpoint/2010/main" val="166272711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1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DC94D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186628409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cSld name="Table of contents">
    <p:spTree>
      <p:nvGrpSpPr>
        <p:cNvPr id="1" name=""/>
        <p:cNvGrpSpPr/>
        <p:nvPr/>
      </p:nvGrpSpPr>
      <p:grpSpPr>
        <a:xfrm>
          <a:off x="0" y="0"/>
          <a:ext cx="0" cy="0"/>
          <a:chOff x="0" y="0"/>
          <a:chExt cx="0" cy="0"/>
        </a:xfrm>
      </p:grpSpPr>
      <p:sp>
        <p:nvSpPr>
          <p:cNvPr id="2" name="Google Shape;143;p17">
            <a:extLst>
              <a:ext uri="{FF2B5EF4-FFF2-40B4-BE49-F238E27FC236}">
                <a16:creationId xmlns:a16="http://schemas.microsoft.com/office/drawing/2014/main" id="{1D5E7E9B-58C2-4C57-456E-7EA3B78DC98E}"/>
              </a:ext>
            </a:extLst>
          </p:cNvPr>
          <p:cNvSpPr txBox="1">
            <a:spLocks noGrp="1"/>
          </p:cNvSpPr>
          <p:nvPr>
            <p:ph type="title"/>
          </p:nvPr>
        </p:nvSpPr>
        <p:spPr>
          <a:xfrm>
            <a:off x="2621731" y="2174785"/>
            <a:ext cx="3074005" cy="602004"/>
          </a:xfrm>
          <a:prstGeom prst="rect">
            <a:avLst/>
          </a:prstGeom>
        </p:spPr>
        <p:txBody>
          <a:bodyPr tIns="68570" bIns="68570">
            <a:noAutofit/>
          </a:bodyPr>
          <a:lstStyle>
            <a:lvl1pPr>
              <a:defRPr sz="3200"/>
            </a:lvl1pPr>
          </a:lstStyle>
          <a:p>
            <a:pPr lvl="0"/>
            <a:endParaRPr lang="fr-FR"/>
          </a:p>
        </p:txBody>
      </p:sp>
      <p:sp>
        <p:nvSpPr>
          <p:cNvPr id="3" name="Google Shape;144;p17">
            <a:extLst>
              <a:ext uri="{FF2B5EF4-FFF2-40B4-BE49-F238E27FC236}">
                <a16:creationId xmlns:a16="http://schemas.microsoft.com/office/drawing/2014/main" id="{F0189036-8F9A-3D77-0C1B-A7B477325E00}"/>
              </a:ext>
            </a:extLst>
          </p:cNvPr>
          <p:cNvSpPr txBox="1">
            <a:spLocks noGrp="1"/>
          </p:cNvSpPr>
          <p:nvPr>
            <p:ph type="subTitle" idx="4294967295"/>
          </p:nvPr>
        </p:nvSpPr>
        <p:spPr>
          <a:xfrm>
            <a:off x="2621743" y="2838919"/>
            <a:ext cx="3074005" cy="646395"/>
          </a:xfrm>
          <a:prstGeom prst="rect">
            <a:avLst/>
          </a:prstGeom>
        </p:spPr>
        <p:txBody>
          <a:bodyPr tIns="68570" bIns="68570" anchor="ctr">
            <a:noAutofit/>
          </a:bodyPr>
          <a:lstStyle>
            <a:lvl1pPr>
              <a:lnSpc>
                <a:spcPct val="100000"/>
              </a:lnSpc>
              <a:spcBef>
                <a:spcPts val="0"/>
              </a:spcBef>
              <a:buNone/>
              <a:defRPr sz="1867"/>
            </a:lvl1pPr>
          </a:lstStyle>
          <a:p>
            <a:pPr lvl="0"/>
            <a:endParaRPr lang="fr-FR"/>
          </a:p>
        </p:txBody>
      </p:sp>
      <p:sp>
        <p:nvSpPr>
          <p:cNvPr id="4" name="Google Shape;145;p17">
            <a:extLst>
              <a:ext uri="{FF2B5EF4-FFF2-40B4-BE49-F238E27FC236}">
                <a16:creationId xmlns:a16="http://schemas.microsoft.com/office/drawing/2014/main" id="{D8D2167F-EC36-1319-AC32-C0927579250E}"/>
              </a:ext>
            </a:extLst>
          </p:cNvPr>
          <p:cNvSpPr txBox="1">
            <a:spLocks noGrp="1"/>
          </p:cNvSpPr>
          <p:nvPr>
            <p:ph type="subTitle" idx="4294967295"/>
          </p:nvPr>
        </p:nvSpPr>
        <p:spPr>
          <a:xfrm>
            <a:off x="8020251" y="2838919"/>
            <a:ext cx="3074005" cy="646395"/>
          </a:xfrm>
          <a:prstGeom prst="rect">
            <a:avLst/>
          </a:prstGeom>
        </p:spPr>
        <p:txBody>
          <a:bodyPr tIns="68570" bIns="68570" anchor="ctr">
            <a:noAutofit/>
          </a:bodyPr>
          <a:lstStyle>
            <a:lvl1pPr>
              <a:lnSpc>
                <a:spcPct val="100000"/>
              </a:lnSpc>
              <a:spcBef>
                <a:spcPts val="0"/>
              </a:spcBef>
              <a:buNone/>
              <a:defRPr sz="1867"/>
            </a:lvl1pPr>
          </a:lstStyle>
          <a:p>
            <a:pPr lvl="0"/>
            <a:endParaRPr lang="fr-FR"/>
          </a:p>
        </p:txBody>
      </p:sp>
      <p:sp>
        <p:nvSpPr>
          <p:cNvPr id="5" name="Google Shape;146;p17">
            <a:extLst>
              <a:ext uri="{FF2B5EF4-FFF2-40B4-BE49-F238E27FC236}">
                <a16:creationId xmlns:a16="http://schemas.microsoft.com/office/drawing/2014/main" id="{B4D140B0-70A5-696F-DBA8-60677A46C836}"/>
              </a:ext>
            </a:extLst>
          </p:cNvPr>
          <p:cNvSpPr txBox="1">
            <a:spLocks noGrp="1"/>
          </p:cNvSpPr>
          <p:nvPr>
            <p:ph type="title" idx="4294967295"/>
          </p:nvPr>
        </p:nvSpPr>
        <p:spPr>
          <a:xfrm>
            <a:off x="2621767" y="4184037"/>
            <a:ext cx="3074005" cy="703600"/>
          </a:xfrm>
          <a:prstGeom prst="rect">
            <a:avLst/>
          </a:prstGeom>
        </p:spPr>
        <p:txBody>
          <a:bodyPr tIns="68570" bIns="68570">
            <a:noAutofit/>
          </a:bodyPr>
          <a:lstStyle>
            <a:lvl1pPr>
              <a:defRPr sz="3200"/>
            </a:lvl1pPr>
          </a:lstStyle>
          <a:p>
            <a:pPr lvl="0"/>
            <a:endParaRPr lang="fr-FR"/>
          </a:p>
        </p:txBody>
      </p:sp>
      <p:sp>
        <p:nvSpPr>
          <p:cNvPr id="6" name="Google Shape;147;p17">
            <a:extLst>
              <a:ext uri="{FF2B5EF4-FFF2-40B4-BE49-F238E27FC236}">
                <a16:creationId xmlns:a16="http://schemas.microsoft.com/office/drawing/2014/main" id="{55771FE2-EEE0-822C-2E88-D809119C3B85}"/>
              </a:ext>
            </a:extLst>
          </p:cNvPr>
          <p:cNvSpPr txBox="1">
            <a:spLocks noGrp="1"/>
          </p:cNvSpPr>
          <p:nvPr>
            <p:ph type="subTitle" idx="4294967295"/>
          </p:nvPr>
        </p:nvSpPr>
        <p:spPr>
          <a:xfrm>
            <a:off x="2621743" y="4835432"/>
            <a:ext cx="3074005" cy="646395"/>
          </a:xfrm>
          <a:prstGeom prst="rect">
            <a:avLst/>
          </a:prstGeom>
        </p:spPr>
        <p:txBody>
          <a:bodyPr tIns="68570" bIns="68570" anchor="ctr">
            <a:noAutofit/>
          </a:bodyPr>
          <a:lstStyle>
            <a:lvl1pPr>
              <a:lnSpc>
                <a:spcPct val="100000"/>
              </a:lnSpc>
              <a:spcBef>
                <a:spcPts val="0"/>
              </a:spcBef>
              <a:buNone/>
              <a:defRPr sz="1867"/>
            </a:lvl1pPr>
          </a:lstStyle>
          <a:p>
            <a:pPr lvl="0"/>
            <a:endParaRPr lang="fr-FR"/>
          </a:p>
        </p:txBody>
      </p:sp>
      <p:sp>
        <p:nvSpPr>
          <p:cNvPr id="7" name="Google Shape;148;p17">
            <a:extLst>
              <a:ext uri="{FF2B5EF4-FFF2-40B4-BE49-F238E27FC236}">
                <a16:creationId xmlns:a16="http://schemas.microsoft.com/office/drawing/2014/main" id="{010BD099-F350-8315-5887-9A3861988A55}"/>
              </a:ext>
            </a:extLst>
          </p:cNvPr>
          <p:cNvSpPr txBox="1">
            <a:spLocks noGrp="1"/>
          </p:cNvSpPr>
          <p:nvPr>
            <p:ph type="subTitle" idx="4294967295"/>
          </p:nvPr>
        </p:nvSpPr>
        <p:spPr>
          <a:xfrm>
            <a:off x="8020251" y="4835432"/>
            <a:ext cx="3074005" cy="646395"/>
          </a:xfrm>
          <a:prstGeom prst="rect">
            <a:avLst/>
          </a:prstGeom>
        </p:spPr>
        <p:txBody>
          <a:bodyPr tIns="68570" bIns="68570" anchor="ctr">
            <a:noAutofit/>
          </a:bodyPr>
          <a:lstStyle>
            <a:lvl1pPr>
              <a:lnSpc>
                <a:spcPct val="100000"/>
              </a:lnSpc>
              <a:spcBef>
                <a:spcPts val="0"/>
              </a:spcBef>
              <a:buNone/>
              <a:defRPr sz="1867"/>
            </a:lvl1pPr>
          </a:lstStyle>
          <a:p>
            <a:pPr lvl="0"/>
            <a:endParaRPr lang="fr-FR"/>
          </a:p>
        </p:txBody>
      </p:sp>
      <p:sp>
        <p:nvSpPr>
          <p:cNvPr id="8" name="Google Shape;149;p17">
            <a:extLst>
              <a:ext uri="{FF2B5EF4-FFF2-40B4-BE49-F238E27FC236}">
                <a16:creationId xmlns:a16="http://schemas.microsoft.com/office/drawing/2014/main" id="{CF906F46-64F6-4619-CAF0-F66DA88FF9D6}"/>
              </a:ext>
            </a:extLst>
          </p:cNvPr>
          <p:cNvSpPr txBox="1">
            <a:spLocks noGrp="1"/>
          </p:cNvSpPr>
          <p:nvPr>
            <p:ph type="title" idx="4294967295"/>
          </p:nvPr>
        </p:nvSpPr>
        <p:spPr>
          <a:xfrm>
            <a:off x="1097755" y="2420599"/>
            <a:ext cx="1524000" cy="763596"/>
          </a:xfrm>
          <a:prstGeom prst="rect">
            <a:avLst/>
          </a:prstGeom>
        </p:spPr>
        <p:txBody>
          <a:bodyPr tIns="68570" bIns="68570" anchorCtr="1">
            <a:noAutofit/>
          </a:bodyPr>
          <a:lstStyle>
            <a:lvl1pPr algn="ctr">
              <a:defRPr/>
            </a:lvl1pPr>
          </a:lstStyle>
          <a:p>
            <a:pPr lvl="0"/>
            <a:endParaRPr lang="fr-FR"/>
          </a:p>
        </p:txBody>
      </p:sp>
      <p:sp>
        <p:nvSpPr>
          <p:cNvPr id="9" name="Google Shape;150;p17">
            <a:extLst>
              <a:ext uri="{FF2B5EF4-FFF2-40B4-BE49-F238E27FC236}">
                <a16:creationId xmlns:a16="http://schemas.microsoft.com/office/drawing/2014/main" id="{BD3F9A21-A16C-729E-32D8-409207B40966}"/>
              </a:ext>
            </a:extLst>
          </p:cNvPr>
          <p:cNvSpPr txBox="1">
            <a:spLocks noGrp="1"/>
          </p:cNvSpPr>
          <p:nvPr>
            <p:ph type="title" idx="4294967295"/>
          </p:nvPr>
        </p:nvSpPr>
        <p:spPr>
          <a:xfrm>
            <a:off x="1097755" y="4465491"/>
            <a:ext cx="1524000" cy="763596"/>
          </a:xfrm>
          <a:prstGeom prst="rect">
            <a:avLst/>
          </a:prstGeom>
        </p:spPr>
        <p:txBody>
          <a:bodyPr tIns="68570" bIns="68570" anchorCtr="1">
            <a:noAutofit/>
          </a:bodyPr>
          <a:lstStyle>
            <a:lvl1pPr algn="ctr">
              <a:defRPr/>
            </a:lvl1pPr>
          </a:lstStyle>
          <a:p>
            <a:pPr lvl="0"/>
            <a:endParaRPr lang="fr-FR"/>
          </a:p>
        </p:txBody>
      </p:sp>
      <p:sp>
        <p:nvSpPr>
          <p:cNvPr id="10" name="Google Shape;151;p17">
            <a:extLst>
              <a:ext uri="{FF2B5EF4-FFF2-40B4-BE49-F238E27FC236}">
                <a16:creationId xmlns:a16="http://schemas.microsoft.com/office/drawing/2014/main" id="{91F48BA4-FD7A-B4CE-A715-4F8E87516604}"/>
              </a:ext>
            </a:extLst>
          </p:cNvPr>
          <p:cNvSpPr txBox="1">
            <a:spLocks noGrp="1"/>
          </p:cNvSpPr>
          <p:nvPr>
            <p:ph type="title" idx="4294967295"/>
          </p:nvPr>
        </p:nvSpPr>
        <p:spPr>
          <a:xfrm>
            <a:off x="6496263" y="2420599"/>
            <a:ext cx="1524000" cy="763596"/>
          </a:xfrm>
          <a:prstGeom prst="rect">
            <a:avLst/>
          </a:prstGeom>
        </p:spPr>
        <p:txBody>
          <a:bodyPr tIns="68570" bIns="68570" anchorCtr="1">
            <a:noAutofit/>
          </a:bodyPr>
          <a:lstStyle>
            <a:lvl1pPr algn="ctr">
              <a:defRPr/>
            </a:lvl1pPr>
          </a:lstStyle>
          <a:p>
            <a:pPr lvl="0"/>
            <a:endParaRPr lang="fr-FR"/>
          </a:p>
        </p:txBody>
      </p:sp>
      <p:sp>
        <p:nvSpPr>
          <p:cNvPr id="11" name="Google Shape;152;p17">
            <a:extLst>
              <a:ext uri="{FF2B5EF4-FFF2-40B4-BE49-F238E27FC236}">
                <a16:creationId xmlns:a16="http://schemas.microsoft.com/office/drawing/2014/main" id="{38A86FB9-893A-B736-244D-E2D3D70A23A2}"/>
              </a:ext>
            </a:extLst>
          </p:cNvPr>
          <p:cNvSpPr txBox="1">
            <a:spLocks noGrp="1"/>
          </p:cNvSpPr>
          <p:nvPr>
            <p:ph type="title" idx="4294967295"/>
          </p:nvPr>
        </p:nvSpPr>
        <p:spPr>
          <a:xfrm>
            <a:off x="6496263" y="4465491"/>
            <a:ext cx="1524000" cy="763596"/>
          </a:xfrm>
          <a:prstGeom prst="rect">
            <a:avLst/>
          </a:prstGeom>
        </p:spPr>
        <p:txBody>
          <a:bodyPr tIns="68570" bIns="68570" anchorCtr="1">
            <a:noAutofit/>
          </a:bodyPr>
          <a:lstStyle>
            <a:lvl1pPr algn="ctr">
              <a:defRPr/>
            </a:lvl1pPr>
          </a:lstStyle>
          <a:p>
            <a:pPr lvl="0"/>
            <a:endParaRPr lang="fr-FR"/>
          </a:p>
        </p:txBody>
      </p:sp>
      <p:sp>
        <p:nvSpPr>
          <p:cNvPr id="12" name="Google Shape;153;p17">
            <a:extLst>
              <a:ext uri="{FF2B5EF4-FFF2-40B4-BE49-F238E27FC236}">
                <a16:creationId xmlns:a16="http://schemas.microsoft.com/office/drawing/2014/main" id="{64FB734B-7941-270B-0913-63532338AE77}"/>
              </a:ext>
            </a:extLst>
          </p:cNvPr>
          <p:cNvSpPr txBox="1">
            <a:spLocks noGrp="1"/>
          </p:cNvSpPr>
          <p:nvPr>
            <p:ph type="title" idx="4294967295"/>
          </p:nvPr>
        </p:nvSpPr>
        <p:spPr>
          <a:xfrm>
            <a:off x="8020263" y="2174785"/>
            <a:ext cx="3074005" cy="602004"/>
          </a:xfrm>
          <a:prstGeom prst="rect">
            <a:avLst/>
          </a:prstGeom>
        </p:spPr>
        <p:txBody>
          <a:bodyPr tIns="68570" bIns="68570">
            <a:noAutofit/>
          </a:bodyPr>
          <a:lstStyle>
            <a:lvl1pPr>
              <a:defRPr sz="3200"/>
            </a:lvl1pPr>
          </a:lstStyle>
          <a:p>
            <a:pPr lvl="0"/>
            <a:endParaRPr lang="fr-FR"/>
          </a:p>
        </p:txBody>
      </p:sp>
      <p:sp>
        <p:nvSpPr>
          <p:cNvPr id="13" name="Google Shape;154;p17">
            <a:extLst>
              <a:ext uri="{FF2B5EF4-FFF2-40B4-BE49-F238E27FC236}">
                <a16:creationId xmlns:a16="http://schemas.microsoft.com/office/drawing/2014/main" id="{A6829D20-8FE3-56B7-E3B8-3ACA6DA9C7B5}"/>
              </a:ext>
            </a:extLst>
          </p:cNvPr>
          <p:cNvSpPr txBox="1">
            <a:spLocks noGrp="1"/>
          </p:cNvSpPr>
          <p:nvPr>
            <p:ph type="title" idx="4294967295"/>
          </p:nvPr>
        </p:nvSpPr>
        <p:spPr>
          <a:xfrm>
            <a:off x="8020299" y="4184037"/>
            <a:ext cx="3074005" cy="703600"/>
          </a:xfrm>
          <a:prstGeom prst="rect">
            <a:avLst/>
          </a:prstGeom>
        </p:spPr>
        <p:txBody>
          <a:bodyPr tIns="68570" bIns="68570">
            <a:noAutofit/>
          </a:bodyPr>
          <a:lstStyle>
            <a:lvl1pPr>
              <a:defRPr sz="3200"/>
            </a:lvl1pPr>
          </a:lstStyle>
          <a:p>
            <a:pPr lvl="0"/>
            <a:endParaRPr lang="fr-FR"/>
          </a:p>
        </p:txBody>
      </p:sp>
      <p:sp>
        <p:nvSpPr>
          <p:cNvPr id="14" name="Google Shape;155;p17">
            <a:extLst>
              <a:ext uri="{FF2B5EF4-FFF2-40B4-BE49-F238E27FC236}">
                <a16:creationId xmlns:a16="http://schemas.microsoft.com/office/drawing/2014/main" id="{B51C9C3E-295C-EE94-9145-901636833B90}"/>
              </a:ext>
            </a:extLst>
          </p:cNvPr>
          <p:cNvSpPr txBox="1">
            <a:spLocks noGrp="1"/>
          </p:cNvSpPr>
          <p:nvPr>
            <p:ph type="title" idx="4294967295"/>
          </p:nvPr>
        </p:nvSpPr>
        <p:spPr>
          <a:xfrm>
            <a:off x="959997" y="593373"/>
            <a:ext cx="10272003" cy="763596"/>
          </a:xfrm>
          <a:prstGeom prst="rect">
            <a:avLst/>
          </a:prstGeom>
        </p:spPr>
        <p:txBody>
          <a:bodyPr tIns="68570" bIns="68570" anchor="t">
            <a:noAutofit/>
          </a:bodyPr>
          <a:lstStyle>
            <a:lvl1pPr>
              <a:defRPr/>
            </a:lvl1pPr>
          </a:lstStyle>
          <a:p>
            <a:pPr lvl="0"/>
            <a:endParaRPr lang="fr-FR"/>
          </a:p>
        </p:txBody>
      </p:sp>
    </p:spTree>
    <p:extLst>
      <p:ext uri="{BB962C8B-B14F-4D97-AF65-F5344CB8AC3E}">
        <p14:creationId xmlns:p14="http://schemas.microsoft.com/office/powerpoint/2010/main" val="1214036893"/>
      </p:ext>
    </p:extLst>
  </p:cSld>
  <p:clrMapOvr>
    <a:masterClrMapping/>
  </p:clrMapOvr>
  <p:hf sldNum="0" hdr="0" ftr="0" dt="0"/>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12_Title Slide">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1" y="-38042"/>
            <a:ext cx="12192000" cy="6896042"/>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304801" y="1158873"/>
              <a:ext cx="13106399"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304801" y="281335"/>
              <a:ext cx="13106399"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1" name="Freeform 8">
            <a:extLst>
              <a:ext uri="{FF2B5EF4-FFF2-40B4-BE49-F238E27FC236}">
                <a16:creationId xmlns:a16="http://schemas.microsoft.com/office/drawing/2014/main" id="{D70A2AEF-A0A8-20E0-E6A3-86EA8A8B10CC}"/>
              </a:ext>
            </a:extLst>
          </p:cNvPr>
          <p:cNvSpPr/>
          <p:nvPr userDrawn="1"/>
        </p:nvSpPr>
        <p:spPr>
          <a:xfrm rot="10800000" flipH="1">
            <a:off x="586408" y="297925"/>
            <a:ext cx="366091" cy="224705"/>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1350" b="1" dirty="0">
              <a:solidFill>
                <a:schemeClr val="bg1">
                  <a:lumMod val="50000"/>
                </a:schemeClr>
              </a:solidFill>
              <a:latin typeface="Dosis" pitchFamily="2" charset="0"/>
            </a:endParaRPr>
          </a:p>
        </p:txBody>
      </p:sp>
      <p:sp>
        <p:nvSpPr>
          <p:cNvPr id="2" name="Title 1">
            <a:extLst>
              <a:ext uri="{FF2B5EF4-FFF2-40B4-BE49-F238E27FC236}">
                <a16:creationId xmlns:a16="http://schemas.microsoft.com/office/drawing/2014/main" id="{2CF4ACA0-682B-AA80-F245-664F259B22BC}"/>
              </a:ext>
            </a:extLst>
          </p:cNvPr>
          <p:cNvSpPr>
            <a:spLocks noGrp="1"/>
          </p:cNvSpPr>
          <p:nvPr>
            <p:ph type="title"/>
          </p:nvPr>
        </p:nvSpPr>
        <p:spPr>
          <a:xfrm>
            <a:off x="1015448" y="195946"/>
            <a:ext cx="10161104" cy="470617"/>
          </a:xfrm>
        </p:spPr>
        <p:txBody>
          <a:bodyPr>
            <a:normAutofit/>
          </a:bodyPr>
          <a:lstStyle>
            <a:lvl1pPr>
              <a:defRPr sz="2000" b="1">
                <a:solidFill>
                  <a:schemeClr val="bg2">
                    <a:lumMod val="50000"/>
                  </a:schemeClr>
                </a:solidFill>
                <a:latin typeface="+mj-lt"/>
              </a:defRPr>
            </a:lvl1pPr>
          </a:lstStyle>
          <a:p>
            <a:r>
              <a:rPr lang="fr-FR" dirty="0"/>
              <a:t>Modifiez le style du titre</a:t>
            </a:r>
          </a:p>
        </p:txBody>
      </p:sp>
      <p:sp>
        <p:nvSpPr>
          <p:cNvPr id="6" name="Text Placeholder 5">
            <a:extLst>
              <a:ext uri="{FF2B5EF4-FFF2-40B4-BE49-F238E27FC236}">
                <a16:creationId xmlns:a16="http://schemas.microsoft.com/office/drawing/2014/main" id="{E5780844-7218-2FB3-DD5F-18DB5CC8CF93}"/>
              </a:ext>
            </a:extLst>
          </p:cNvPr>
          <p:cNvSpPr>
            <a:spLocks noGrp="1"/>
          </p:cNvSpPr>
          <p:nvPr>
            <p:ph type="body" sz="quarter" idx="10"/>
          </p:nvPr>
        </p:nvSpPr>
        <p:spPr>
          <a:xfrm>
            <a:off x="996949" y="685688"/>
            <a:ext cx="10179603" cy="292443"/>
          </a:xfrm>
        </p:spPr>
        <p:txBody>
          <a:bodyPr>
            <a:noAutofit/>
          </a:bodyPr>
          <a:lstStyle>
            <a:lvl1pPr marL="0" indent="0">
              <a:buNone/>
              <a:defRPr sz="1400" i="1">
                <a:solidFill>
                  <a:schemeClr val="bg2">
                    <a:lumMod val="75000"/>
                  </a:schemeClr>
                </a:solidFill>
              </a:defRPr>
            </a:lvl1pPr>
          </a:lstStyle>
          <a:p>
            <a:pPr lvl="0"/>
            <a:r>
              <a:rPr lang="fr-FR" dirty="0"/>
              <a:t>Modifiez les styles du texte du masque</a:t>
            </a:r>
          </a:p>
        </p:txBody>
      </p:sp>
    </p:spTree>
    <p:extLst>
      <p:ext uri="{BB962C8B-B14F-4D97-AF65-F5344CB8AC3E}">
        <p14:creationId xmlns:p14="http://schemas.microsoft.com/office/powerpoint/2010/main" val="412328973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5CE231B-25EB-4A68-BA80-EB75600200BE}" type="datetimeFigureOut">
              <a:rPr lang="fr-FR" smtClean="0"/>
              <a:t>20/11/2025</a:t>
            </a:fld>
            <a:endParaRPr lang="fr-FR" dirty="0"/>
          </a:p>
        </p:txBody>
      </p:sp>
      <p:sp>
        <p:nvSpPr>
          <p:cNvPr id="8" name="Footer Placeholder 7"/>
          <p:cNvSpPr>
            <a:spLocks noGrp="1"/>
          </p:cNvSpPr>
          <p:nvPr>
            <p:ph type="ftr" sz="quarter" idx="11"/>
          </p:nvPr>
        </p:nvSpPr>
        <p:spPr/>
        <p:txBody>
          <a:bodyPr/>
          <a:lstStyle/>
          <a:p>
            <a:endParaRPr lang="fr-FR" dirty="0"/>
          </a:p>
        </p:txBody>
      </p:sp>
      <p:sp>
        <p:nvSpPr>
          <p:cNvPr id="9" name="Slide Number Placeholder 8"/>
          <p:cNvSpPr>
            <a:spLocks noGrp="1"/>
          </p:cNvSpPr>
          <p:nvPr>
            <p:ph type="sldNum" sz="quarter" idx="12"/>
          </p:nvPr>
        </p:nvSpPr>
        <p:spPr/>
        <p:txBody>
          <a:bodyPr/>
          <a:lstStyle/>
          <a:p>
            <a:fld id="{7EB6BF17-B454-4520-84DD-15E34D16678A}" type="slidenum">
              <a:rPr lang="fr-FR" smtClean="0"/>
              <a:t>‹N°›</a:t>
            </a:fld>
            <a:endParaRPr lang="fr-FR" dirty="0"/>
          </a:p>
        </p:txBody>
      </p:sp>
    </p:spTree>
    <p:extLst>
      <p:ext uri="{BB962C8B-B14F-4D97-AF65-F5344CB8AC3E}">
        <p14:creationId xmlns:p14="http://schemas.microsoft.com/office/powerpoint/2010/main" val="6871298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5CE231B-25EB-4A68-BA80-EB75600200BE}" type="datetimeFigureOut">
              <a:rPr lang="fr-FR" smtClean="0"/>
              <a:t>20/11/2025</a:t>
            </a:fld>
            <a:endParaRPr lang="fr-FR" dirty="0"/>
          </a:p>
        </p:txBody>
      </p:sp>
      <p:sp>
        <p:nvSpPr>
          <p:cNvPr id="4" name="Footer Placeholder 3"/>
          <p:cNvSpPr>
            <a:spLocks noGrp="1"/>
          </p:cNvSpPr>
          <p:nvPr>
            <p:ph type="ftr" sz="quarter" idx="11"/>
          </p:nvPr>
        </p:nvSpPr>
        <p:spPr/>
        <p:txBody>
          <a:bodyPr/>
          <a:lstStyle/>
          <a:p>
            <a:endParaRPr lang="fr-FR" dirty="0"/>
          </a:p>
        </p:txBody>
      </p:sp>
      <p:sp>
        <p:nvSpPr>
          <p:cNvPr id="5" name="Slide Number Placeholder 4"/>
          <p:cNvSpPr>
            <a:spLocks noGrp="1"/>
          </p:cNvSpPr>
          <p:nvPr>
            <p:ph type="sldNum" sz="quarter" idx="12"/>
          </p:nvPr>
        </p:nvSpPr>
        <p:spPr/>
        <p:txBody>
          <a:bodyPr/>
          <a:lstStyle/>
          <a:p>
            <a:fld id="{7EB6BF17-B454-4520-84DD-15E34D16678A}" type="slidenum">
              <a:rPr lang="fr-FR" smtClean="0"/>
              <a:t>‹N°›</a:t>
            </a:fld>
            <a:endParaRPr lang="fr-FR" dirty="0"/>
          </a:p>
        </p:txBody>
      </p:sp>
    </p:spTree>
    <p:extLst>
      <p:ext uri="{BB962C8B-B14F-4D97-AF65-F5344CB8AC3E}">
        <p14:creationId xmlns:p14="http://schemas.microsoft.com/office/powerpoint/2010/main" val="35293399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CE231B-25EB-4A68-BA80-EB75600200BE}" type="datetimeFigureOut">
              <a:rPr lang="fr-FR" smtClean="0"/>
              <a:t>20/11/2025</a:t>
            </a:fld>
            <a:endParaRPr lang="fr-FR" dirty="0"/>
          </a:p>
        </p:txBody>
      </p:sp>
      <p:sp>
        <p:nvSpPr>
          <p:cNvPr id="3" name="Footer Placeholder 2"/>
          <p:cNvSpPr>
            <a:spLocks noGrp="1"/>
          </p:cNvSpPr>
          <p:nvPr>
            <p:ph type="ftr" sz="quarter" idx="11"/>
          </p:nvPr>
        </p:nvSpPr>
        <p:spPr/>
        <p:txBody>
          <a:bodyPr/>
          <a:lstStyle/>
          <a:p>
            <a:endParaRPr lang="fr-FR" dirty="0"/>
          </a:p>
        </p:txBody>
      </p:sp>
      <p:sp>
        <p:nvSpPr>
          <p:cNvPr id="4" name="Slide Number Placeholder 3"/>
          <p:cNvSpPr>
            <a:spLocks noGrp="1"/>
          </p:cNvSpPr>
          <p:nvPr>
            <p:ph type="sldNum" sz="quarter" idx="12"/>
          </p:nvPr>
        </p:nvSpPr>
        <p:spPr/>
        <p:txBody>
          <a:bodyPr/>
          <a:lstStyle/>
          <a:p>
            <a:fld id="{7EB6BF17-B454-4520-84DD-15E34D16678A}" type="slidenum">
              <a:rPr lang="fr-FR" smtClean="0"/>
              <a:t>‹N°›</a:t>
            </a:fld>
            <a:endParaRPr lang="fr-FR" dirty="0"/>
          </a:p>
        </p:txBody>
      </p:sp>
    </p:spTree>
    <p:extLst>
      <p:ext uri="{BB962C8B-B14F-4D97-AF65-F5344CB8AC3E}">
        <p14:creationId xmlns:p14="http://schemas.microsoft.com/office/powerpoint/2010/main" val="41049158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8" name="Rectangle : coins arrondis 10">
            <a:extLst>
              <a:ext uri="{FF2B5EF4-FFF2-40B4-BE49-F238E27FC236}">
                <a16:creationId xmlns:a16="http://schemas.microsoft.com/office/drawing/2014/main" id="{E0BC4242-9A8C-5D25-7A48-0D752968C08F}"/>
              </a:ext>
            </a:extLst>
          </p:cNvPr>
          <p:cNvSpPr/>
          <p:nvPr/>
        </p:nvSpPr>
        <p:spPr>
          <a:xfrm>
            <a:off x="1236924" y="706094"/>
            <a:ext cx="9678395" cy="5378639"/>
          </a:xfrm>
          <a:prstGeom prst="roundRect">
            <a:avLst>
              <a:gd name="adj" fmla="val 2665"/>
            </a:avLst>
          </a:prstGeom>
          <a:solidFill>
            <a:schemeClr val="bg1"/>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 name="Date Placeholder 2">
            <a:extLst>
              <a:ext uri="{FF2B5EF4-FFF2-40B4-BE49-F238E27FC236}">
                <a16:creationId xmlns:a16="http://schemas.microsoft.com/office/drawing/2014/main" id="{A05E1EAA-044A-F868-99A6-40884F81B1CC}"/>
              </a:ext>
            </a:extLst>
          </p:cNvPr>
          <p:cNvSpPr>
            <a:spLocks noGrp="1"/>
          </p:cNvSpPr>
          <p:nvPr>
            <p:ph type="dt" sz="half" idx="10"/>
          </p:nvPr>
        </p:nvSpPr>
        <p:spPr/>
        <p:txBody>
          <a:bodyPr/>
          <a:lstStyle/>
          <a:p>
            <a:fld id="{35CE231B-25EB-4A68-BA80-EB75600200BE}" type="datetimeFigureOut">
              <a:rPr lang="fr-FR" smtClean="0"/>
              <a:t>20/11/2025</a:t>
            </a:fld>
            <a:endParaRPr lang="fr-FR" dirty="0"/>
          </a:p>
        </p:txBody>
      </p:sp>
      <p:sp>
        <p:nvSpPr>
          <p:cNvPr id="4" name="Footer Placeholder 3">
            <a:extLst>
              <a:ext uri="{FF2B5EF4-FFF2-40B4-BE49-F238E27FC236}">
                <a16:creationId xmlns:a16="http://schemas.microsoft.com/office/drawing/2014/main" id="{15C4152E-60FA-2D27-4B48-3A7F9086250E}"/>
              </a:ext>
            </a:extLst>
          </p:cNvPr>
          <p:cNvSpPr>
            <a:spLocks noGrp="1"/>
          </p:cNvSpPr>
          <p:nvPr>
            <p:ph type="ftr" sz="quarter" idx="11"/>
          </p:nvPr>
        </p:nvSpPr>
        <p:spPr/>
        <p:txBody>
          <a:bodyPr/>
          <a:lstStyle/>
          <a:p>
            <a:endParaRPr lang="fr-FR" dirty="0"/>
          </a:p>
        </p:txBody>
      </p:sp>
      <p:sp>
        <p:nvSpPr>
          <p:cNvPr id="5" name="Slide Number Placeholder 4">
            <a:extLst>
              <a:ext uri="{FF2B5EF4-FFF2-40B4-BE49-F238E27FC236}">
                <a16:creationId xmlns:a16="http://schemas.microsoft.com/office/drawing/2014/main" id="{05E59203-A521-FAC9-67B6-E8D73875000C}"/>
              </a:ext>
            </a:extLst>
          </p:cNvPr>
          <p:cNvSpPr>
            <a:spLocks noGrp="1"/>
          </p:cNvSpPr>
          <p:nvPr>
            <p:ph type="sldNum" sz="quarter" idx="12"/>
          </p:nvPr>
        </p:nvSpPr>
        <p:spPr/>
        <p:txBody>
          <a:bodyPr/>
          <a:lstStyle/>
          <a:p>
            <a:fld id="{7EB6BF17-B454-4520-84DD-15E34D16678A}" type="slidenum">
              <a:rPr lang="fr-FR" smtClean="0"/>
              <a:t>‹N°›</a:t>
            </a:fld>
            <a:endParaRPr lang="fr-FR" dirty="0"/>
          </a:p>
        </p:txBody>
      </p:sp>
      <p:sp>
        <p:nvSpPr>
          <p:cNvPr id="6" name="Rectangle 5">
            <a:extLst>
              <a:ext uri="{FF2B5EF4-FFF2-40B4-BE49-F238E27FC236}">
                <a16:creationId xmlns:a16="http://schemas.microsoft.com/office/drawing/2014/main" id="{4AD36517-4ED4-0548-6E68-9A2D2FC87595}"/>
              </a:ext>
            </a:extLst>
          </p:cNvPr>
          <p:cNvSpPr/>
          <p:nvPr userDrawn="1"/>
        </p:nvSpPr>
        <p:spPr>
          <a:xfrm>
            <a:off x="1360423" y="832901"/>
            <a:ext cx="9431497" cy="5153431"/>
          </a:xfrm>
          <a:prstGeom prst="rect">
            <a:avLst/>
          </a:prstGeom>
          <a:solidFill>
            <a:srgbClr val="E3EE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 name="Rectangle 6">
            <a:extLst>
              <a:ext uri="{FF2B5EF4-FFF2-40B4-BE49-F238E27FC236}">
                <a16:creationId xmlns:a16="http://schemas.microsoft.com/office/drawing/2014/main" id="{DC31B206-CDBC-66FF-FF75-2FB0BB6B3102}"/>
              </a:ext>
            </a:extLst>
          </p:cNvPr>
          <p:cNvSpPr/>
          <p:nvPr userDrawn="1"/>
        </p:nvSpPr>
        <p:spPr>
          <a:xfrm>
            <a:off x="1504652" y="958594"/>
            <a:ext cx="9143039" cy="4902044"/>
          </a:xfrm>
          <a:prstGeom prst="rect">
            <a:avLst/>
          </a:prstGeom>
          <a:solidFill>
            <a:schemeClr val="bg1"/>
          </a:solidFill>
          <a:ln>
            <a:noFill/>
          </a:ln>
          <a:effectLst>
            <a:outerShdw blurRad="63500" sx="102000" sy="1020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9" name="Title 8">
            <a:extLst>
              <a:ext uri="{FF2B5EF4-FFF2-40B4-BE49-F238E27FC236}">
                <a16:creationId xmlns:a16="http://schemas.microsoft.com/office/drawing/2014/main" id="{5CDF9342-9116-CFDE-97E1-6BEFAA002ECB}"/>
              </a:ext>
            </a:extLst>
          </p:cNvPr>
          <p:cNvSpPr>
            <a:spLocks noGrp="1"/>
          </p:cNvSpPr>
          <p:nvPr>
            <p:ph type="title"/>
          </p:nvPr>
        </p:nvSpPr>
        <p:spPr>
          <a:xfrm>
            <a:off x="2209800" y="2311679"/>
            <a:ext cx="7772400" cy="2234643"/>
          </a:xfrm>
        </p:spPr>
        <p:txBody>
          <a:bodyPr>
            <a:normAutofit/>
          </a:bodyPr>
          <a:lstStyle>
            <a:lvl1pPr algn="ctr">
              <a:defRPr sz="5400" b="1">
                <a:solidFill>
                  <a:schemeClr val="tx2"/>
                </a:solidFill>
              </a:defRPr>
            </a:lvl1pPr>
          </a:lstStyle>
          <a:p>
            <a:r>
              <a:rPr lang="en-US" dirty="0"/>
              <a:t>Click to edit Master title style</a:t>
            </a:r>
            <a:endParaRPr lang="fr-FR" dirty="0"/>
          </a:p>
        </p:txBody>
      </p:sp>
      <p:sp>
        <p:nvSpPr>
          <p:cNvPr id="10" name="Rectangle 9">
            <a:extLst>
              <a:ext uri="{FF2B5EF4-FFF2-40B4-BE49-F238E27FC236}">
                <a16:creationId xmlns:a16="http://schemas.microsoft.com/office/drawing/2014/main" id="{F3DB1997-A891-40DD-2A8A-7CF8DA76F90A}"/>
              </a:ext>
            </a:extLst>
          </p:cNvPr>
          <p:cNvSpPr/>
          <p:nvPr userDrawn="1"/>
        </p:nvSpPr>
        <p:spPr>
          <a:xfrm>
            <a:off x="1773169" y="5360163"/>
            <a:ext cx="8610496" cy="10703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11" name="Picture 23">
            <a:extLst>
              <a:ext uri="{FF2B5EF4-FFF2-40B4-BE49-F238E27FC236}">
                <a16:creationId xmlns:a16="http://schemas.microsoft.com/office/drawing/2014/main" id="{AC82658B-7A46-B36B-B5A0-5250BDA107A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635784" y="1391337"/>
            <a:ext cx="920432" cy="920432"/>
          </a:xfrm>
          <a:prstGeom prst="rect">
            <a:avLst/>
          </a:prstGeom>
        </p:spPr>
      </p:pic>
    </p:spTree>
    <p:extLst>
      <p:ext uri="{BB962C8B-B14F-4D97-AF65-F5344CB8AC3E}">
        <p14:creationId xmlns:p14="http://schemas.microsoft.com/office/powerpoint/2010/main" val="30769780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5CE231B-25EB-4A68-BA80-EB75600200BE}" type="datetimeFigureOut">
              <a:rPr lang="fr-FR" smtClean="0"/>
              <a:t>20/11/2025</a:t>
            </a:fld>
            <a:endParaRPr lang="fr-FR" dirty="0"/>
          </a:p>
        </p:txBody>
      </p:sp>
      <p:sp>
        <p:nvSpPr>
          <p:cNvPr id="6" name="Footer Placeholder 5"/>
          <p:cNvSpPr>
            <a:spLocks noGrp="1"/>
          </p:cNvSpPr>
          <p:nvPr>
            <p:ph type="ftr" sz="quarter" idx="11"/>
          </p:nvPr>
        </p:nvSpPr>
        <p:spPr/>
        <p:txBody>
          <a:bodyPr/>
          <a:lstStyle/>
          <a:p>
            <a:endParaRPr lang="fr-FR" dirty="0"/>
          </a:p>
        </p:txBody>
      </p:sp>
      <p:sp>
        <p:nvSpPr>
          <p:cNvPr id="7" name="Slide Number Placeholder 6"/>
          <p:cNvSpPr>
            <a:spLocks noGrp="1"/>
          </p:cNvSpPr>
          <p:nvPr>
            <p:ph type="sldNum" sz="quarter" idx="12"/>
          </p:nvPr>
        </p:nvSpPr>
        <p:spPr/>
        <p:txBody>
          <a:bodyPr/>
          <a:lstStyle/>
          <a:p>
            <a:fld id="{7EB6BF17-B454-4520-84DD-15E34D16678A}" type="slidenum">
              <a:rPr lang="fr-FR" smtClean="0"/>
              <a:t>‹N°›</a:t>
            </a:fld>
            <a:endParaRPr lang="fr-FR" dirty="0"/>
          </a:p>
        </p:txBody>
      </p:sp>
    </p:spTree>
    <p:extLst>
      <p:ext uri="{BB962C8B-B14F-4D97-AF65-F5344CB8AC3E}">
        <p14:creationId xmlns:p14="http://schemas.microsoft.com/office/powerpoint/2010/main" val="9129527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1_Title Slide">
    <p:bg>
      <p:bgPr>
        <a:solidFill>
          <a:srgbClr val="0070C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3354486604"/>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1"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DCE6F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5CE231B-25EB-4A68-BA80-EB75600200BE}" type="datetimeFigureOut">
              <a:rPr lang="fr-FR" smtClean="0"/>
              <a:t>20/11/2025</a:t>
            </a:fld>
            <a:endParaRPr lang="fr-FR"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B6BF17-B454-4520-84DD-15E34D16678A}" type="slidenum">
              <a:rPr lang="fr-FR" smtClean="0"/>
              <a:t>‹N°›</a:t>
            </a:fld>
            <a:endParaRPr lang="fr-FR" dirty="0"/>
          </a:p>
        </p:txBody>
      </p:sp>
    </p:spTree>
    <p:extLst>
      <p:ext uri="{BB962C8B-B14F-4D97-AF65-F5344CB8AC3E}">
        <p14:creationId xmlns:p14="http://schemas.microsoft.com/office/powerpoint/2010/main" val="1153985022"/>
      </p:ext>
    </p:extLst>
  </p:cSld>
  <p:clrMap bg1="lt1" tx1="dk1" bg2="lt2" tx2="dk2" accent1="accent1" accent2="accent2" accent3="accent3" accent4="accent4" accent5="accent5" accent6="accent6" hlink="hlink" folHlink="folHlink"/>
  <p:sldLayoutIdLst>
    <p:sldLayoutId id="2147483744" r:id="rId1"/>
    <p:sldLayoutId id="2147483745" r:id="rId2"/>
    <p:sldLayoutId id="2147483747" r:id="rId3"/>
    <p:sldLayoutId id="2147483748" r:id="rId4"/>
    <p:sldLayoutId id="2147483749" r:id="rId5"/>
    <p:sldLayoutId id="2147483750" r:id="rId6"/>
    <p:sldLayoutId id="2147483761" r:id="rId7"/>
    <p:sldLayoutId id="2147483751" r:id="rId8"/>
    <p:sldLayoutId id="2147483755" r:id="rId9"/>
    <p:sldLayoutId id="2147483769" r:id="rId10"/>
    <p:sldLayoutId id="2147483770" r:id="rId11"/>
    <p:sldLayoutId id="2147483771" r:id="rId12"/>
    <p:sldLayoutId id="2147483772" r:id="rId13"/>
    <p:sldLayoutId id="2147483773" r:id="rId14"/>
    <p:sldLayoutId id="2147483774" r:id="rId15"/>
    <p:sldLayoutId id="2147483775" r:id="rId16"/>
    <p:sldLayoutId id="2147483776" r:id="rId17"/>
    <p:sldLayoutId id="2147483777" r:id="rId18"/>
    <p:sldLayoutId id="2147483791" r:id="rId19"/>
    <p:sldLayoutId id="2147483790" r:id="rId20"/>
    <p:sldLayoutId id="2147483789" r:id="rId21"/>
    <p:sldLayoutId id="2147483788" r:id="rId22"/>
    <p:sldLayoutId id="2147483787" r:id="rId23"/>
    <p:sldLayoutId id="2147483786" r:id="rId24"/>
    <p:sldLayoutId id="2147483785" r:id="rId25"/>
    <p:sldLayoutId id="2147483784" r:id="rId26"/>
    <p:sldLayoutId id="2147483783" r:id="rId27"/>
    <p:sldLayoutId id="2147483782" r:id="rId28"/>
    <p:sldLayoutId id="2147483781" r:id="rId29"/>
    <p:sldLayoutId id="2147483778" r:id="rId30"/>
    <p:sldLayoutId id="2147483779" r:id="rId31"/>
    <p:sldLayoutId id="2147483780" r:id="rId3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12631432"/>
      </p:ext>
    </p:extLst>
  </p:cSld>
  <p:clrMap bg1="lt1" tx1="dk1" bg2="lt2" tx2="dk2" accent1="accent1" accent2="accent2" accent3="accent3" accent4="accent4" accent5="accent5" accent6="accent6" hlink="hlink" folHlink="folHlink"/>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tileRect/>
        </a:gra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37476001"/>
      </p:ext>
    </p:extLst>
  </p:cSld>
  <p:clrMap bg1="lt1" tx1="dk1" bg2="lt2" tx2="dk2" accent1="accent1" accent2="accent2" accent3="accent3" accent4="accent4" accent5="accent5" accent6="accent6" hlink="hlink" folHlink="folHlink"/>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30.png"/><Relationship Id="rId1" Type="http://schemas.openxmlformats.org/officeDocument/2006/relationships/slideLayout" Target="../slideLayouts/slideLayout10.xml"/><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30.png"/><Relationship Id="rId1" Type="http://schemas.openxmlformats.org/officeDocument/2006/relationships/slideLayout" Target="../slideLayouts/slideLayout10.xml"/><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30.png"/><Relationship Id="rId1" Type="http://schemas.openxmlformats.org/officeDocument/2006/relationships/slideLayout" Target="../slideLayouts/slideLayout10.xml"/><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32.png"/><Relationship Id="rId1" Type="http://schemas.openxmlformats.org/officeDocument/2006/relationships/slideLayout" Target="../slideLayouts/slideLayout6.xml"/><Relationship Id="rId4" Type="http://schemas.openxmlformats.org/officeDocument/2006/relationships/image" Target="../media/image33.png"/></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4.png"/><Relationship Id="rId1" Type="http://schemas.openxmlformats.org/officeDocument/2006/relationships/slideLayout" Target="../slideLayouts/slideLayout10.xml"/><Relationship Id="rId4" Type="http://schemas.openxmlformats.org/officeDocument/2006/relationships/image" Target="../media/image35.png"/></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6.png"/><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26.gif"/><Relationship Id="rId1" Type="http://schemas.openxmlformats.org/officeDocument/2006/relationships/slideLayout" Target="../slideLayouts/slideLayout6.xml"/><Relationship Id="rId4" Type="http://schemas.microsoft.com/office/2007/relationships/hdphoto" Target="../media/hdphoto4.wdp"/></Relationships>
</file>

<file path=ppt/slides/_rels/slide2.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6.jpeg"/><Relationship Id="rId3" Type="http://schemas.openxmlformats.org/officeDocument/2006/relationships/image" Target="../media/image7.png"/><Relationship Id="rId7" Type="http://schemas.openxmlformats.org/officeDocument/2006/relationships/image" Target="../media/image11.png"/><Relationship Id="rId12" Type="http://schemas.microsoft.com/office/2007/relationships/hdphoto" Target="../media/hdphoto1.wdp"/><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 Id="rId14" Type="http://schemas.openxmlformats.org/officeDocument/2006/relationships/image" Target="../media/image17.jpeg"/></Relationships>
</file>

<file path=ppt/slides/_rels/slide2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12.png"/><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12.png"/><Relationship Id="rId1" Type="http://schemas.openxmlformats.org/officeDocument/2006/relationships/slideLayout" Target="../slideLayouts/slideLayout18.xml"/><Relationship Id="rId4" Type="http://schemas.openxmlformats.org/officeDocument/2006/relationships/image" Target="../media/image39.png"/></Relationships>
</file>

<file path=ppt/slides/_rels/slide2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12.png"/><Relationship Id="rId1" Type="http://schemas.openxmlformats.org/officeDocument/2006/relationships/slideLayout" Target="../slideLayouts/slideLayout18.xml"/><Relationship Id="rId4" Type="http://schemas.openxmlformats.org/officeDocument/2006/relationships/image" Target="../media/image39.png"/></Relationships>
</file>

<file path=ppt/slides/_rels/slide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18.xml"/><Relationship Id="rId4" Type="http://schemas.openxmlformats.org/officeDocument/2006/relationships/image" Target="../media/image41.png"/></Relationships>
</file>

<file path=ppt/slides/_rels/slide2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12.png"/><Relationship Id="rId1" Type="http://schemas.openxmlformats.org/officeDocument/2006/relationships/slideLayout" Target="../slideLayouts/slideLayout18.xml"/><Relationship Id="rId4" Type="http://schemas.openxmlformats.org/officeDocument/2006/relationships/image" Target="../media/image43.png"/></Relationships>
</file>

<file path=ppt/slides/_rels/slide2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12.png"/><Relationship Id="rId1" Type="http://schemas.openxmlformats.org/officeDocument/2006/relationships/slideLayout" Target="../slideLayouts/slideLayout18.xml"/><Relationship Id="rId4" Type="http://schemas.openxmlformats.org/officeDocument/2006/relationships/image" Target="../media/image43.png"/></Relationships>
</file>

<file path=ppt/slides/_rels/slide2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12.png"/><Relationship Id="rId1" Type="http://schemas.openxmlformats.org/officeDocument/2006/relationships/slideLayout" Target="../slideLayouts/slideLayout18.xml"/><Relationship Id="rId4" Type="http://schemas.openxmlformats.org/officeDocument/2006/relationships/image" Target="../media/image44.png"/></Relationships>
</file>

<file path=ppt/slides/_rels/slide2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26.gif"/><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8.png"/><Relationship Id="rId1" Type="http://schemas.openxmlformats.org/officeDocument/2006/relationships/slideLayout" Target="../slideLayouts/slideLayout6.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jpeg"/></Relationships>
</file>

<file path=ppt/slides/_rels/slide30.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30.png"/><Relationship Id="rId1" Type="http://schemas.openxmlformats.org/officeDocument/2006/relationships/slideLayout" Target="../slideLayouts/slideLayout9.xml"/><Relationship Id="rId4" Type="http://schemas.openxmlformats.org/officeDocument/2006/relationships/image" Target="../media/image12.png"/></Relationships>
</file>

<file path=ppt/slides/_rels/slide3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30.png"/><Relationship Id="rId1" Type="http://schemas.openxmlformats.org/officeDocument/2006/relationships/slideLayout" Target="../slideLayouts/slideLayout9.xml"/><Relationship Id="rId4" Type="http://schemas.openxmlformats.org/officeDocument/2006/relationships/image" Target="../media/image12.png"/></Relationships>
</file>

<file path=ppt/slides/_rels/slide3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12.png"/><Relationship Id="rId1" Type="http://schemas.openxmlformats.org/officeDocument/2006/relationships/slideLayout" Target="../slideLayouts/slideLayout9.xml"/><Relationship Id="rId4" Type="http://schemas.openxmlformats.org/officeDocument/2006/relationships/image" Target="../media/image31.svg"/></Relationships>
</file>

<file path=ppt/slides/_rels/slide3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30.png"/><Relationship Id="rId1" Type="http://schemas.openxmlformats.org/officeDocument/2006/relationships/slideLayout" Target="../slideLayouts/slideLayout9.xml"/><Relationship Id="rId4" Type="http://schemas.openxmlformats.org/officeDocument/2006/relationships/image" Target="../media/image12.png"/></Relationships>
</file>

<file path=ppt/slides/_rels/slide3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26.gif"/><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image" Target="../media/image47.png"/><Relationship Id="rId7" Type="http://schemas.openxmlformats.org/officeDocument/2006/relationships/image" Target="../media/image51.png"/><Relationship Id="rId2" Type="http://schemas.openxmlformats.org/officeDocument/2006/relationships/image" Target="../media/image46.png"/><Relationship Id="rId1" Type="http://schemas.openxmlformats.org/officeDocument/2006/relationships/slideLayout" Target="../slideLayouts/slideLayout14.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3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14.xml"/><Relationship Id="rId5" Type="http://schemas.openxmlformats.org/officeDocument/2006/relationships/image" Target="../media/image49.png"/><Relationship Id="rId4" Type="http://schemas.openxmlformats.org/officeDocument/2006/relationships/image" Target="../media/image48.png"/></Relationships>
</file>

<file path=ppt/slides/_rels/slide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14.xml"/><Relationship Id="rId5" Type="http://schemas.openxmlformats.org/officeDocument/2006/relationships/image" Target="../media/image49.png"/><Relationship Id="rId4" Type="http://schemas.openxmlformats.org/officeDocument/2006/relationships/image" Target="../media/image48.png"/></Relationships>
</file>

<file path=ppt/slides/_rels/slide4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14.xml"/><Relationship Id="rId5" Type="http://schemas.openxmlformats.org/officeDocument/2006/relationships/image" Target="../media/image50.png"/><Relationship Id="rId4" Type="http://schemas.openxmlformats.org/officeDocument/2006/relationships/image" Target="../media/image48.png"/></Relationships>
</file>

<file path=ppt/slides/_rels/slide4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14.xml"/><Relationship Id="rId5" Type="http://schemas.openxmlformats.org/officeDocument/2006/relationships/image" Target="../media/image50.png"/><Relationship Id="rId4" Type="http://schemas.openxmlformats.org/officeDocument/2006/relationships/image" Target="../media/image48.png"/></Relationships>
</file>

<file path=ppt/slides/_rels/slide4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14.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48.png"/></Relationships>
</file>

<file path=ppt/slides/_rels/slide44.xml.rels><?xml version="1.0" encoding="UTF-8" standalone="yes"?>
<Relationships xmlns="http://schemas.openxmlformats.org/package/2006/relationships"><Relationship Id="rId3" Type="http://schemas.openxmlformats.org/officeDocument/2006/relationships/image" Target="../media/image47.png"/><Relationship Id="rId7" Type="http://schemas.openxmlformats.org/officeDocument/2006/relationships/image" Target="../media/image53.png"/><Relationship Id="rId2" Type="http://schemas.openxmlformats.org/officeDocument/2006/relationships/image" Target="../media/image46.png"/><Relationship Id="rId1" Type="http://schemas.openxmlformats.org/officeDocument/2006/relationships/slideLayout" Target="../slideLayouts/slideLayout14.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48.png"/></Relationships>
</file>

<file path=ppt/slides/_rels/slide4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14.xml"/><Relationship Id="rId5" Type="http://schemas.openxmlformats.org/officeDocument/2006/relationships/image" Target="../media/image51.png"/><Relationship Id="rId4" Type="http://schemas.openxmlformats.org/officeDocument/2006/relationships/image" Target="../media/image48.png"/></Relationships>
</file>

<file path=ppt/slides/_rels/slide4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6.gif"/><Relationship Id="rId1" Type="http://schemas.openxmlformats.org/officeDocument/2006/relationships/slideLayout" Target="../slideLayouts/slideLayout6.xml"/><Relationship Id="rId4" Type="http://schemas.microsoft.com/office/2007/relationships/hdphoto" Target="../media/hdphoto5.wdp"/></Relationships>
</file>

<file path=ppt/slides/_rels/slide4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18.xml"/><Relationship Id="rId4" Type="http://schemas.openxmlformats.org/officeDocument/2006/relationships/image" Target="../media/image54.png"/></Relationships>
</file>

<file path=ppt/slides/_rels/slide48.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55.png"/><Relationship Id="rId1" Type="http://schemas.openxmlformats.org/officeDocument/2006/relationships/slideLayout" Target="../slideLayouts/slideLayout18.xml"/></Relationships>
</file>

<file path=ppt/slides/_rels/slide4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56.png"/><Relationship Id="rId1" Type="http://schemas.openxmlformats.org/officeDocument/2006/relationships/slideLayout" Target="../slideLayouts/slideLayout18.xml"/><Relationship Id="rId4" Type="http://schemas.openxmlformats.org/officeDocument/2006/relationships/image" Target="../media/image17.jpeg"/></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31.xml"/></Relationships>
</file>

<file path=ppt/slides/_rels/slide5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26.gif"/><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12.png"/><Relationship Id="rId1" Type="http://schemas.openxmlformats.org/officeDocument/2006/relationships/slideLayout" Target="../slideLayouts/slideLayout30.xml"/></Relationships>
</file>

<file path=ppt/slides/_rels/slide5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12.png"/><Relationship Id="rId1" Type="http://schemas.openxmlformats.org/officeDocument/2006/relationships/slideLayout" Target="../slideLayouts/slideLayout30.xml"/></Relationships>
</file>

<file path=ppt/slides/_rels/slide5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0.xml"/></Relationships>
</file>

<file path=ppt/slides/_rels/slide5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0.xml"/></Relationships>
</file>

<file path=ppt/slides/_rels/slide5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5.xml"/><Relationship Id="rId1" Type="http://schemas.openxmlformats.org/officeDocument/2006/relationships/slideLayout" Target="../slideLayouts/slideLayout32.xml"/><Relationship Id="rId4" Type="http://schemas.openxmlformats.org/officeDocument/2006/relationships/image" Target="../media/image12.png"/></Relationships>
</file>

<file path=ppt/slides/_rels/slide5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0.xml"/></Relationships>
</file>

<file path=ppt/slides/_rels/slide57.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xml"/><Relationship Id="rId1" Type="http://schemas.openxmlformats.org/officeDocument/2006/relationships/slideLayout" Target="../slideLayouts/slideLayout31.xml"/><Relationship Id="rId4" Type="http://schemas.openxmlformats.org/officeDocument/2006/relationships/image" Target="../media/image26.gif"/></Relationships>
</file>

<file path=ppt/slides/_rels/slide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gif"/><Relationship Id="rId1" Type="http://schemas.openxmlformats.org/officeDocument/2006/relationships/slideLayout" Target="../slideLayouts/slideLayout6.xml"/><Relationship Id="rId5" Type="http://schemas.openxmlformats.org/officeDocument/2006/relationships/image" Target="../media/image9.png"/><Relationship Id="rId4" Type="http://schemas.microsoft.com/office/2007/relationships/hdphoto" Target="../media/hdphoto2.wdp"/></Relationships>
</file>

<file path=ppt/slides/_rels/slide8.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Google Shape;731;p98">
            <a:extLst>
              <a:ext uri="{FF2B5EF4-FFF2-40B4-BE49-F238E27FC236}">
                <a16:creationId xmlns:a16="http://schemas.microsoft.com/office/drawing/2014/main" id="{0E910BEC-3868-7DE0-D228-E0003D957D4A}"/>
              </a:ext>
            </a:extLst>
          </p:cNvPr>
          <p:cNvSpPr txBox="1"/>
          <p:nvPr/>
        </p:nvSpPr>
        <p:spPr>
          <a:xfrm>
            <a:off x="461345" y="1787438"/>
            <a:ext cx="7747991" cy="1107996"/>
          </a:xfrm>
          <a:prstGeom prst="rect">
            <a:avLst/>
          </a:prstGeom>
          <a:noFill/>
          <a:ln cap="flat">
            <a:noFill/>
          </a:ln>
        </p:spPr>
        <p:txBody>
          <a:bodyPr vert="horz" wrap="square" lIns="0" tIns="0" rIns="0" bIns="0" anchor="t" anchorCtr="1" compatLnSpc="1">
            <a:spAutoFit/>
          </a:bodyPr>
          <a:lstStyle/>
          <a:p>
            <a:pPr algn="ctr" defTabSz="1219170">
              <a:defRPr sz="1800" b="0" i="0" u="none" strike="noStrike" kern="0" cap="none" spc="0" baseline="0">
                <a:solidFill>
                  <a:srgbClr val="000000"/>
                </a:solidFill>
                <a:uFillTx/>
              </a:defRPr>
            </a:pPr>
            <a:r>
              <a:rPr lang="fr-FR" sz="7200" b="1" kern="0" dirty="0">
                <a:solidFill>
                  <a:srgbClr val="002060"/>
                </a:solidFill>
                <a:latin typeface="Calibri"/>
                <a:ea typeface="Calibri"/>
                <a:cs typeface="Calibri"/>
              </a:rPr>
              <a:t>Physique chimie</a:t>
            </a:r>
            <a:endParaRPr lang="fr-FR" sz="1867" kern="0" dirty="0">
              <a:solidFill>
                <a:srgbClr val="000000"/>
              </a:solidFill>
              <a:latin typeface="Arial"/>
              <a:ea typeface="Arial"/>
              <a:cs typeface="Arial"/>
            </a:endParaRPr>
          </a:p>
        </p:txBody>
      </p:sp>
      <p:sp>
        <p:nvSpPr>
          <p:cNvPr id="25" name="Google Shape;738;p98">
            <a:extLst>
              <a:ext uri="{FF2B5EF4-FFF2-40B4-BE49-F238E27FC236}">
                <a16:creationId xmlns:a16="http://schemas.microsoft.com/office/drawing/2014/main" id="{0EBDBF7A-898D-CD5E-FD65-31C70CAF2C96}"/>
              </a:ext>
            </a:extLst>
          </p:cNvPr>
          <p:cNvSpPr txBox="1"/>
          <p:nvPr/>
        </p:nvSpPr>
        <p:spPr>
          <a:xfrm>
            <a:off x="9945099" y="1685373"/>
            <a:ext cx="1704404" cy="459741"/>
          </a:xfrm>
          <a:prstGeom prst="rect">
            <a:avLst/>
          </a:prstGeom>
          <a:noFill/>
          <a:ln cap="flat">
            <a:noFill/>
          </a:ln>
        </p:spPr>
        <p:txBody>
          <a:bodyPr vert="horz" wrap="square" lIns="0" tIns="0" rIns="0" bIns="0" anchor="t" anchorCtr="1" compatLnSpc="1">
            <a:spAutoFit/>
          </a:bodyPr>
          <a:lstStyle/>
          <a:p>
            <a:pPr algn="ctr" defTabSz="1219170">
              <a:lnSpc>
                <a:spcPct val="183502"/>
              </a:lnSpc>
              <a:defRPr sz="1800" b="0" i="0" u="none" strike="noStrike" kern="0" cap="none" spc="0" baseline="0">
                <a:solidFill>
                  <a:srgbClr val="000000"/>
                </a:solidFill>
                <a:uFillTx/>
              </a:defRPr>
            </a:pPr>
            <a:r>
              <a:rPr lang="fr-FR" sz="1867" b="1" kern="0">
                <a:solidFill>
                  <a:srgbClr val="FFFFFF"/>
                </a:solidFill>
                <a:latin typeface="Calibri"/>
                <a:ea typeface="Calibri"/>
                <a:cs typeface="Calibri"/>
              </a:rPr>
              <a:t>Niveau</a:t>
            </a:r>
            <a:r>
              <a:rPr lang="fr-FR" sz="1600" b="1" kern="0">
                <a:solidFill>
                  <a:srgbClr val="FFFFFF"/>
                </a:solidFill>
                <a:latin typeface="Dosis"/>
                <a:ea typeface="Dosis"/>
                <a:cs typeface="Dosis"/>
              </a:rPr>
              <a:t>    </a:t>
            </a:r>
            <a:r>
              <a:rPr lang="fr-FR" sz="1333" b="1" kern="0">
                <a:solidFill>
                  <a:srgbClr val="FFFFFF"/>
                </a:solidFill>
                <a:latin typeface="Dosis"/>
                <a:ea typeface="Dosis"/>
                <a:cs typeface="Dosis"/>
              </a:rPr>
              <a:t>            </a:t>
            </a:r>
            <a:r>
              <a:rPr lang="fr-FR" sz="1600" b="1" kern="0">
                <a:solidFill>
                  <a:srgbClr val="FFFFFF"/>
                </a:solidFill>
                <a:latin typeface="Dosis"/>
                <a:ea typeface="Dosis"/>
                <a:cs typeface="Dosis"/>
              </a:rPr>
              <a:t>             </a:t>
            </a:r>
            <a:endParaRPr lang="fr-FR" sz="1467" kern="0">
              <a:solidFill>
                <a:srgbClr val="000000"/>
              </a:solidFill>
              <a:latin typeface="Arial"/>
              <a:ea typeface="Arial"/>
              <a:cs typeface="Arial"/>
            </a:endParaRPr>
          </a:p>
        </p:txBody>
      </p:sp>
      <p:pic>
        <p:nvPicPr>
          <p:cNvPr id="26" name="Google Shape;743;p98">
            <a:extLst>
              <a:ext uri="{FF2B5EF4-FFF2-40B4-BE49-F238E27FC236}">
                <a16:creationId xmlns:a16="http://schemas.microsoft.com/office/drawing/2014/main" id="{88D992A8-6E1A-3C30-F0F8-0C7D0E55AA23}"/>
              </a:ext>
            </a:extLst>
          </p:cNvPr>
          <p:cNvPicPr>
            <a:picLocks noChangeAspect="1"/>
          </p:cNvPicPr>
          <p:nvPr/>
        </p:nvPicPr>
        <p:blipFill>
          <a:blip r:embed="rId2">
            <a:alphaModFix/>
          </a:blip>
          <a:srcRect/>
          <a:stretch>
            <a:fillRect/>
          </a:stretch>
        </p:blipFill>
        <p:spPr>
          <a:xfrm>
            <a:off x="9852013" y="1564952"/>
            <a:ext cx="2026479" cy="1623728"/>
          </a:xfrm>
          <a:prstGeom prst="rect">
            <a:avLst/>
          </a:prstGeom>
          <a:noFill/>
          <a:ln cap="flat">
            <a:noFill/>
          </a:ln>
        </p:spPr>
      </p:pic>
      <p:sp>
        <p:nvSpPr>
          <p:cNvPr id="27" name="Google Shape;744;p98">
            <a:extLst>
              <a:ext uri="{FF2B5EF4-FFF2-40B4-BE49-F238E27FC236}">
                <a16:creationId xmlns:a16="http://schemas.microsoft.com/office/drawing/2014/main" id="{3F92AB03-18B8-13BB-2D06-A587EA92C9A2}"/>
              </a:ext>
            </a:extLst>
          </p:cNvPr>
          <p:cNvSpPr txBox="1"/>
          <p:nvPr/>
        </p:nvSpPr>
        <p:spPr>
          <a:xfrm>
            <a:off x="10013049" y="1751881"/>
            <a:ext cx="1704404" cy="590931"/>
          </a:xfrm>
          <a:prstGeom prst="rect">
            <a:avLst/>
          </a:prstGeom>
          <a:noFill/>
          <a:ln cap="flat">
            <a:noFill/>
          </a:ln>
        </p:spPr>
        <p:txBody>
          <a:bodyPr vert="horz" wrap="square" lIns="0" tIns="0" rIns="0" bIns="0" anchor="t" anchorCtr="1" compatLnSpc="1">
            <a:spAutoFit/>
          </a:bodyPr>
          <a:lstStyle/>
          <a:p>
            <a:pPr algn="ctr" defTabSz="1219170">
              <a:lnSpc>
                <a:spcPct val="183502"/>
              </a:lnSpc>
              <a:defRPr sz="1800" b="0" i="0" u="none" strike="noStrike" kern="0" cap="none" spc="0" baseline="0">
                <a:solidFill>
                  <a:srgbClr val="000000"/>
                </a:solidFill>
                <a:uFillTx/>
              </a:defRPr>
            </a:pPr>
            <a:r>
              <a:rPr lang="fr-FR" sz="2400" b="1" kern="0" dirty="0">
                <a:solidFill>
                  <a:srgbClr val="FFFFFF"/>
                </a:solidFill>
                <a:latin typeface="Calibri" panose="020F0502020204030204" pitchFamily="34" charset="0"/>
                <a:ea typeface="Calibri" panose="020F0502020204030204" pitchFamily="34" charset="0"/>
                <a:cs typeface="Calibri" panose="020F0502020204030204" pitchFamily="34" charset="0"/>
              </a:rPr>
              <a:t>Niveau</a:t>
            </a:r>
            <a:r>
              <a:rPr lang="fr-FR" sz="2133" b="1" kern="0" dirty="0">
                <a:solidFill>
                  <a:srgbClr val="FFFFFF"/>
                </a:solidFill>
                <a:latin typeface="Calibri" panose="020F0502020204030204" pitchFamily="34" charset="0"/>
                <a:ea typeface="Calibri" panose="020F0502020204030204" pitchFamily="34" charset="0"/>
                <a:cs typeface="Calibri" panose="020F0502020204030204" pitchFamily="34" charset="0"/>
              </a:rPr>
              <a:t>         </a:t>
            </a:r>
            <a:endParaRPr lang="fr-FR" sz="1867" kern="0" dirty="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sp>
        <p:nvSpPr>
          <p:cNvPr id="28" name="Google Shape;745;p98">
            <a:extLst>
              <a:ext uri="{FF2B5EF4-FFF2-40B4-BE49-F238E27FC236}">
                <a16:creationId xmlns:a16="http://schemas.microsoft.com/office/drawing/2014/main" id="{A0D0C4EB-2935-9420-0EA1-9C5D58DC1BEC}"/>
              </a:ext>
            </a:extLst>
          </p:cNvPr>
          <p:cNvSpPr txBox="1"/>
          <p:nvPr/>
        </p:nvSpPr>
        <p:spPr>
          <a:xfrm>
            <a:off x="10116447" y="2376817"/>
            <a:ext cx="1497604" cy="461614"/>
          </a:xfrm>
          <a:prstGeom prst="rect">
            <a:avLst/>
          </a:prstGeom>
          <a:noFill/>
          <a:ln cap="flat">
            <a:noFill/>
          </a:ln>
        </p:spPr>
        <p:txBody>
          <a:bodyPr vert="horz" wrap="square" lIns="91427" tIns="45695" rIns="91427" bIns="45695" anchor="t" anchorCtr="1" compatLnSpc="1">
            <a:spAutoFit/>
          </a:bodyPr>
          <a:lstStyle/>
          <a:p>
            <a:pPr algn="ctr" defTabSz="1219170">
              <a:defRPr sz="1800" b="0" i="0" u="none" strike="noStrike" kern="0" cap="none" spc="0" baseline="0">
                <a:solidFill>
                  <a:srgbClr val="000000"/>
                </a:solidFill>
                <a:uFillTx/>
              </a:defRPr>
            </a:pPr>
            <a:r>
              <a:rPr lang="fr-FR" sz="2400" b="1" kern="0" dirty="0">
                <a:solidFill>
                  <a:srgbClr val="FCBF18"/>
                </a:solidFill>
                <a:latin typeface="Calibri" panose="020F0502020204030204" pitchFamily="34" charset="0"/>
                <a:ea typeface="Calibri" panose="020F0502020204030204" pitchFamily="34" charset="0"/>
                <a:cs typeface="Calibri" panose="020F0502020204030204" pitchFamily="34" charset="0"/>
              </a:rPr>
              <a:t>1AC</a:t>
            </a:r>
          </a:p>
        </p:txBody>
      </p:sp>
      <p:sp>
        <p:nvSpPr>
          <p:cNvPr id="29" name="Google Shape;223;p26">
            <a:extLst>
              <a:ext uri="{FF2B5EF4-FFF2-40B4-BE49-F238E27FC236}">
                <a16:creationId xmlns:a16="http://schemas.microsoft.com/office/drawing/2014/main" id="{3CFA28FA-0FE6-BD9C-088F-8A2DB9E493B1}"/>
              </a:ext>
            </a:extLst>
          </p:cNvPr>
          <p:cNvSpPr/>
          <p:nvPr/>
        </p:nvSpPr>
        <p:spPr>
          <a:xfrm>
            <a:off x="283992" y="2977858"/>
            <a:ext cx="4226283" cy="509623"/>
          </a:xfrm>
          <a:prstGeom prst="rect">
            <a:avLst/>
          </a:prstGeom>
          <a:noFill/>
          <a:ln w="38103" cap="flat">
            <a:noFill/>
            <a:prstDash val="solid"/>
          </a:ln>
        </p:spPr>
        <p:txBody>
          <a:bodyPr vert="horz" wrap="square" lIns="91427" tIns="45695" rIns="91427" bIns="45695" anchor="ctr" anchorCtr="0" compatLnSpc="1">
            <a:noAutofit/>
          </a:bodyPr>
          <a:lstStyle/>
          <a:p>
            <a:pPr lvl="0">
              <a:defRPr sz="1800" b="0" i="0" u="none" strike="noStrike" kern="0" cap="none" spc="0" baseline="0">
                <a:solidFill>
                  <a:srgbClr val="000000"/>
                </a:solidFill>
                <a:uFillTx/>
              </a:defRPr>
            </a:pPr>
            <a:r>
              <a:rPr lang="fr-FR" sz="3200" b="1" i="1" kern="0" dirty="0">
                <a:solidFill>
                  <a:srgbClr val="0070C0"/>
                </a:solidFill>
                <a:latin typeface="Calibri" panose="020F0502020204030204" pitchFamily="34" charset="0"/>
                <a:ea typeface="Calibri" panose="020F0502020204030204" pitchFamily="34" charset="0"/>
                <a:cs typeface="Calibri" panose="020F0502020204030204" pitchFamily="34" charset="0"/>
              </a:rPr>
              <a:t>Période 1</a:t>
            </a:r>
            <a:endParaRPr lang="fr-FR" sz="3200" b="1" i="1" kern="0" dirty="0">
              <a:solidFill>
                <a:srgbClr val="0070C0"/>
              </a:solidFill>
              <a:latin typeface="Calibri"/>
              <a:ea typeface="Calibri"/>
              <a:cs typeface="Calibri"/>
            </a:endParaRPr>
          </a:p>
        </p:txBody>
      </p:sp>
      <p:grpSp>
        <p:nvGrpSpPr>
          <p:cNvPr id="38" name="Groupe 37">
            <a:extLst>
              <a:ext uri="{FF2B5EF4-FFF2-40B4-BE49-F238E27FC236}">
                <a16:creationId xmlns:a16="http://schemas.microsoft.com/office/drawing/2014/main" id="{F7FABAC2-6E8F-F97A-B858-C03335E397D6}"/>
              </a:ext>
            </a:extLst>
          </p:cNvPr>
          <p:cNvGrpSpPr/>
          <p:nvPr/>
        </p:nvGrpSpPr>
        <p:grpSpPr>
          <a:xfrm>
            <a:off x="283992" y="4452145"/>
            <a:ext cx="7518888" cy="696796"/>
            <a:chOff x="253512" y="3710465"/>
            <a:chExt cx="5990003" cy="696796"/>
          </a:xfrm>
        </p:grpSpPr>
        <p:sp>
          <p:nvSpPr>
            <p:cNvPr id="19" name="Google Shape;223;p26">
              <a:extLst>
                <a:ext uri="{FF2B5EF4-FFF2-40B4-BE49-F238E27FC236}">
                  <a16:creationId xmlns:a16="http://schemas.microsoft.com/office/drawing/2014/main" id="{AD370E4E-0C27-512A-5D4D-C95E4591E73A}"/>
                </a:ext>
              </a:extLst>
            </p:cNvPr>
            <p:cNvSpPr/>
            <p:nvPr/>
          </p:nvSpPr>
          <p:spPr>
            <a:xfrm>
              <a:off x="253512" y="3710465"/>
              <a:ext cx="5990003" cy="696796"/>
            </a:xfrm>
            <a:prstGeom prst="rect">
              <a:avLst/>
            </a:prstGeom>
            <a:solidFill>
              <a:srgbClr val="336FB6"/>
            </a:solidFill>
            <a:ln w="38103" cap="flat">
              <a:noFill/>
              <a:prstDash val="solid"/>
            </a:ln>
          </p:spPr>
          <p:txBody>
            <a:bodyPr vert="horz" wrap="square" lIns="91427" tIns="45695" rIns="91427" bIns="45695" anchor="ctr" anchorCtr="0" compatLnSpc="1">
              <a:noAutofit/>
            </a:bodyPr>
            <a:lstStyle/>
            <a:p>
              <a:pPr defTabSz="1219170">
                <a:defRPr sz="1800" b="0" i="0" u="none" strike="noStrike" kern="0" cap="none" spc="0" baseline="0">
                  <a:solidFill>
                    <a:srgbClr val="000000"/>
                  </a:solidFill>
                  <a:uFillTx/>
                </a:defRPr>
              </a:pPr>
              <a:r>
                <a:rPr lang="fr-FR" sz="2667" b="1" kern="0" dirty="0">
                  <a:solidFill>
                    <a:srgbClr val="FFFFFF"/>
                  </a:solidFill>
                  <a:latin typeface="Calibri"/>
                  <a:ea typeface="Calibri"/>
                  <a:cs typeface="Calibri"/>
                </a:rPr>
                <a:t>Chapitre 2</a:t>
              </a:r>
            </a:p>
          </p:txBody>
        </p:sp>
        <p:sp>
          <p:nvSpPr>
            <p:cNvPr id="21" name="Google Shape;735;p98">
              <a:extLst>
                <a:ext uri="{FF2B5EF4-FFF2-40B4-BE49-F238E27FC236}">
                  <a16:creationId xmlns:a16="http://schemas.microsoft.com/office/drawing/2014/main" id="{5BD26F50-56AE-595E-87DF-05B2E3AA8BAE}"/>
                </a:ext>
              </a:extLst>
            </p:cNvPr>
            <p:cNvSpPr/>
            <p:nvPr/>
          </p:nvSpPr>
          <p:spPr>
            <a:xfrm>
              <a:off x="1511289" y="3819441"/>
              <a:ext cx="65604" cy="546036"/>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7" tIns="45695" rIns="91427" bIns="45695" anchor="ctr" anchorCtr="1" compatLnSpc="1">
              <a:noAutofit/>
            </a:bodyPr>
            <a:lstStyle/>
            <a:p>
              <a:pPr algn="ctr" defTabSz="1219170">
                <a:defRPr sz="1800" b="0" i="0" u="none" strike="noStrike" kern="0" cap="none" spc="0" baseline="0">
                  <a:solidFill>
                    <a:srgbClr val="000000"/>
                  </a:solidFill>
                  <a:uFillTx/>
                </a:defRPr>
              </a:pPr>
              <a:endParaRPr lang="fr-FR" sz="933" kern="0">
                <a:solidFill>
                  <a:srgbClr val="FFFFFF"/>
                </a:solidFill>
                <a:latin typeface="Calibri"/>
                <a:ea typeface="Calibri"/>
                <a:cs typeface="Calibri"/>
              </a:endParaRPr>
            </a:p>
          </p:txBody>
        </p:sp>
        <p:sp>
          <p:nvSpPr>
            <p:cNvPr id="33" name="Google Shape;223;p26">
              <a:extLst>
                <a:ext uri="{FF2B5EF4-FFF2-40B4-BE49-F238E27FC236}">
                  <a16:creationId xmlns:a16="http://schemas.microsoft.com/office/drawing/2014/main" id="{FA8BB4DF-DB1A-C1B0-7D42-E4753C316096}"/>
                </a:ext>
              </a:extLst>
            </p:cNvPr>
            <p:cNvSpPr/>
            <p:nvPr/>
          </p:nvSpPr>
          <p:spPr>
            <a:xfrm>
              <a:off x="1937552" y="3770861"/>
              <a:ext cx="4286785" cy="576000"/>
            </a:xfrm>
            <a:prstGeom prst="rect">
              <a:avLst/>
            </a:prstGeom>
            <a:solidFill>
              <a:srgbClr val="336FB6"/>
            </a:solidFill>
            <a:ln w="38103" cap="flat">
              <a:noFill/>
              <a:prstDash val="solid"/>
            </a:ln>
          </p:spPr>
          <p:txBody>
            <a:bodyPr vert="horz" wrap="square" lIns="91427" tIns="45695" rIns="91427" bIns="45695" anchor="ctr" anchorCtr="0" compatLnSpc="1">
              <a:noAutofit/>
            </a:bodyPr>
            <a:lstStyle/>
            <a:p>
              <a:pPr defTabSz="1219170">
                <a:defRPr sz="1800" b="0" i="0" u="none" strike="noStrike" kern="0" cap="none" spc="0" baseline="0">
                  <a:solidFill>
                    <a:srgbClr val="000000"/>
                  </a:solidFill>
                  <a:uFillTx/>
                </a:defRPr>
              </a:pPr>
              <a:endParaRPr lang="fr-FR" sz="2667" b="1" kern="0" dirty="0">
                <a:solidFill>
                  <a:srgbClr val="FFFFFF"/>
                </a:solidFill>
                <a:latin typeface="Calibri"/>
                <a:ea typeface="Calibri"/>
                <a:cs typeface="Calibri"/>
              </a:endParaRPr>
            </a:p>
          </p:txBody>
        </p:sp>
      </p:grpSp>
      <p:grpSp>
        <p:nvGrpSpPr>
          <p:cNvPr id="39" name="Groupe 38">
            <a:extLst>
              <a:ext uri="{FF2B5EF4-FFF2-40B4-BE49-F238E27FC236}">
                <a16:creationId xmlns:a16="http://schemas.microsoft.com/office/drawing/2014/main" id="{31FF70A2-2BEC-6DA4-BB3B-FD37C1BF0FC1}"/>
              </a:ext>
            </a:extLst>
          </p:cNvPr>
          <p:cNvGrpSpPr/>
          <p:nvPr/>
        </p:nvGrpSpPr>
        <p:grpSpPr>
          <a:xfrm>
            <a:off x="304312" y="3623958"/>
            <a:ext cx="7498568" cy="696796"/>
            <a:chOff x="304312" y="4531839"/>
            <a:chExt cx="5990003" cy="696796"/>
          </a:xfrm>
        </p:grpSpPr>
        <p:sp>
          <p:nvSpPr>
            <p:cNvPr id="30" name="Google Shape;223;p26">
              <a:extLst>
                <a:ext uri="{FF2B5EF4-FFF2-40B4-BE49-F238E27FC236}">
                  <a16:creationId xmlns:a16="http://schemas.microsoft.com/office/drawing/2014/main" id="{71190B53-ACBA-710D-DE8A-FE7EE0342929}"/>
                </a:ext>
              </a:extLst>
            </p:cNvPr>
            <p:cNvSpPr/>
            <p:nvPr/>
          </p:nvSpPr>
          <p:spPr>
            <a:xfrm>
              <a:off x="304312" y="4531839"/>
              <a:ext cx="5990003" cy="696796"/>
            </a:xfrm>
            <a:prstGeom prst="rect">
              <a:avLst/>
            </a:prstGeom>
            <a:solidFill>
              <a:schemeClr val="accent3">
                <a:lumMod val="75000"/>
              </a:schemeClr>
            </a:solidFill>
            <a:ln w="38103" cap="flat">
              <a:noFill/>
              <a:prstDash val="solid"/>
            </a:ln>
          </p:spPr>
          <p:txBody>
            <a:bodyPr vert="horz" wrap="square" lIns="91427" tIns="45695" rIns="91427" bIns="45695" anchor="ctr" anchorCtr="0" compatLnSpc="1">
              <a:noAutofit/>
            </a:bodyPr>
            <a:lstStyle/>
            <a:p>
              <a:pPr defTabSz="1219170"/>
              <a:r>
                <a:rPr lang="fr-FR" sz="2667" b="1" kern="0" dirty="0">
                  <a:solidFill>
                    <a:srgbClr val="FFFFFF"/>
                  </a:solidFill>
                  <a:latin typeface="Calibri"/>
                  <a:ea typeface="Calibri"/>
                  <a:cs typeface="Calibri"/>
                </a:rPr>
                <a:t>Thème 1 </a:t>
              </a:r>
            </a:p>
          </p:txBody>
        </p:sp>
        <p:sp>
          <p:nvSpPr>
            <p:cNvPr id="31" name="Google Shape;735;p98">
              <a:extLst>
                <a:ext uri="{FF2B5EF4-FFF2-40B4-BE49-F238E27FC236}">
                  <a16:creationId xmlns:a16="http://schemas.microsoft.com/office/drawing/2014/main" id="{7EC771D8-8907-CDD0-B001-1534949F4D2A}"/>
                </a:ext>
              </a:extLst>
            </p:cNvPr>
            <p:cNvSpPr/>
            <p:nvPr/>
          </p:nvSpPr>
          <p:spPr>
            <a:xfrm>
              <a:off x="1532596" y="4618418"/>
              <a:ext cx="59640" cy="546036"/>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7" tIns="45695" rIns="91427" bIns="45695" anchor="ctr" anchorCtr="1" compatLnSpc="1">
              <a:noAutofit/>
            </a:bodyPr>
            <a:lstStyle/>
            <a:p>
              <a:pPr algn="ctr" defTabSz="1219170">
                <a:defRPr sz="1800" b="0" i="0" u="none" strike="noStrike" kern="0" cap="none" spc="0" baseline="0">
                  <a:solidFill>
                    <a:srgbClr val="000000"/>
                  </a:solidFill>
                  <a:uFillTx/>
                </a:defRPr>
              </a:pPr>
              <a:endParaRPr lang="fr-FR" sz="933" kern="0">
                <a:solidFill>
                  <a:srgbClr val="FFFFFF"/>
                </a:solidFill>
                <a:latin typeface="Calibri"/>
                <a:ea typeface="Calibri"/>
                <a:cs typeface="Calibri"/>
              </a:endParaRPr>
            </a:p>
          </p:txBody>
        </p:sp>
        <p:sp>
          <p:nvSpPr>
            <p:cNvPr id="34" name="Google Shape;223;p26">
              <a:extLst>
                <a:ext uri="{FF2B5EF4-FFF2-40B4-BE49-F238E27FC236}">
                  <a16:creationId xmlns:a16="http://schemas.microsoft.com/office/drawing/2014/main" id="{87B54357-56AD-E94B-2BEB-7B454898F30C}"/>
                </a:ext>
              </a:extLst>
            </p:cNvPr>
            <p:cNvSpPr/>
            <p:nvPr/>
          </p:nvSpPr>
          <p:spPr>
            <a:xfrm>
              <a:off x="1937552" y="4618418"/>
              <a:ext cx="4286785" cy="523636"/>
            </a:xfrm>
            <a:prstGeom prst="rect">
              <a:avLst/>
            </a:prstGeom>
            <a:solidFill>
              <a:schemeClr val="accent3">
                <a:lumMod val="75000"/>
              </a:schemeClr>
            </a:solidFill>
            <a:ln w="38103" cap="flat">
              <a:noFill/>
              <a:prstDash val="solid"/>
            </a:ln>
          </p:spPr>
          <p:txBody>
            <a:bodyPr vert="horz" wrap="square" lIns="91427" tIns="45695" rIns="91427" bIns="45695" anchor="ctr" anchorCtr="0" compatLnSpc="1">
              <a:noAutofit/>
            </a:bodyPr>
            <a:lstStyle/>
            <a:p>
              <a:pPr defTabSz="1219170"/>
              <a:endParaRPr lang="fr-FR" sz="2667" b="1" kern="0" dirty="0">
                <a:solidFill>
                  <a:srgbClr val="FFFFFF"/>
                </a:solidFill>
                <a:latin typeface="Calibri"/>
                <a:ea typeface="Calibri"/>
                <a:cs typeface="Calibri"/>
              </a:endParaRPr>
            </a:p>
          </p:txBody>
        </p:sp>
      </p:grpSp>
      <p:grpSp>
        <p:nvGrpSpPr>
          <p:cNvPr id="40" name="Groupe 39">
            <a:extLst>
              <a:ext uri="{FF2B5EF4-FFF2-40B4-BE49-F238E27FC236}">
                <a16:creationId xmlns:a16="http://schemas.microsoft.com/office/drawing/2014/main" id="{D7132A66-52DC-A1E0-6A37-1747EBB7E313}"/>
              </a:ext>
            </a:extLst>
          </p:cNvPr>
          <p:cNvGrpSpPr/>
          <p:nvPr/>
        </p:nvGrpSpPr>
        <p:grpSpPr>
          <a:xfrm>
            <a:off x="304311" y="5324134"/>
            <a:ext cx="7474496" cy="696796"/>
            <a:chOff x="304312" y="5304657"/>
            <a:chExt cx="5990003" cy="696796"/>
          </a:xfrm>
        </p:grpSpPr>
        <p:sp>
          <p:nvSpPr>
            <p:cNvPr id="20" name="Google Shape;224;p26">
              <a:extLst>
                <a:ext uri="{FF2B5EF4-FFF2-40B4-BE49-F238E27FC236}">
                  <a16:creationId xmlns:a16="http://schemas.microsoft.com/office/drawing/2014/main" id="{5098BABD-FDE8-630E-348E-96D6B925820F}"/>
                </a:ext>
              </a:extLst>
            </p:cNvPr>
            <p:cNvSpPr/>
            <p:nvPr/>
          </p:nvSpPr>
          <p:spPr>
            <a:xfrm>
              <a:off x="304312" y="5304657"/>
              <a:ext cx="5990003" cy="696796"/>
            </a:xfrm>
            <a:prstGeom prst="rect">
              <a:avLst/>
            </a:prstGeom>
            <a:solidFill>
              <a:srgbClr val="54AFE9"/>
            </a:solidFill>
            <a:ln w="38103" cap="flat">
              <a:noFill/>
              <a:prstDash val="solid"/>
            </a:ln>
            <a:effectLst/>
          </p:spPr>
          <p:txBody>
            <a:bodyPr vert="horz" wrap="square" lIns="91427" tIns="45695" rIns="91427" bIns="45695" anchor="ctr" anchorCtr="0" compatLnSpc="1">
              <a:noAutofit/>
            </a:bodyPr>
            <a:lstStyle/>
            <a:p>
              <a:pPr defTabSz="1219170">
                <a:defRPr sz="1800" b="0" i="0" u="none" strike="noStrike" kern="0" cap="none" spc="0" baseline="0">
                  <a:solidFill>
                    <a:srgbClr val="000000"/>
                  </a:solidFill>
                  <a:uFillTx/>
                </a:defRPr>
              </a:pPr>
              <a:endParaRPr lang="fr-FR" sz="2667" b="1" kern="0" dirty="0">
                <a:solidFill>
                  <a:srgbClr val="FFFFFF"/>
                </a:solidFill>
                <a:latin typeface="Calibri"/>
                <a:ea typeface="Calibri"/>
                <a:cs typeface="Calibri"/>
              </a:endParaRPr>
            </a:p>
          </p:txBody>
        </p:sp>
        <p:sp>
          <p:nvSpPr>
            <p:cNvPr id="22" name="Google Shape;742;p98">
              <a:extLst>
                <a:ext uri="{FF2B5EF4-FFF2-40B4-BE49-F238E27FC236}">
                  <a16:creationId xmlns:a16="http://schemas.microsoft.com/office/drawing/2014/main" id="{4C5A2434-F1AA-B9F3-E0BF-DA5E4F76E503}"/>
                </a:ext>
              </a:extLst>
            </p:cNvPr>
            <p:cNvSpPr/>
            <p:nvPr/>
          </p:nvSpPr>
          <p:spPr>
            <a:xfrm>
              <a:off x="1523494" y="5395586"/>
              <a:ext cx="87741" cy="545467"/>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7" tIns="45695" rIns="91427" bIns="45695" anchor="ctr" anchorCtr="1" compatLnSpc="1">
              <a:noAutofit/>
            </a:bodyPr>
            <a:lstStyle/>
            <a:p>
              <a:pPr algn="ctr" defTabSz="1219170">
                <a:defRPr sz="1800" b="0" i="0" u="none" strike="noStrike" kern="0" cap="none" spc="0" baseline="0">
                  <a:solidFill>
                    <a:srgbClr val="000000"/>
                  </a:solidFill>
                  <a:uFillTx/>
                </a:defRPr>
              </a:pPr>
              <a:endParaRPr lang="fr-FR" sz="933" kern="0">
                <a:solidFill>
                  <a:srgbClr val="FFFFFF"/>
                </a:solidFill>
                <a:latin typeface="Calibri"/>
                <a:ea typeface="Calibri"/>
                <a:cs typeface="Calibri"/>
              </a:endParaRPr>
            </a:p>
          </p:txBody>
        </p:sp>
        <p:sp>
          <p:nvSpPr>
            <p:cNvPr id="35" name="Google Shape;223;p26">
              <a:extLst>
                <a:ext uri="{FF2B5EF4-FFF2-40B4-BE49-F238E27FC236}">
                  <a16:creationId xmlns:a16="http://schemas.microsoft.com/office/drawing/2014/main" id="{48216599-F5AB-C483-EA37-2BCCC810BD0E}"/>
                </a:ext>
              </a:extLst>
            </p:cNvPr>
            <p:cNvSpPr/>
            <p:nvPr/>
          </p:nvSpPr>
          <p:spPr>
            <a:xfrm>
              <a:off x="1937552" y="5365053"/>
              <a:ext cx="4286785" cy="576000"/>
            </a:xfrm>
            <a:prstGeom prst="rect">
              <a:avLst/>
            </a:prstGeom>
            <a:solidFill>
              <a:srgbClr val="54AFE9"/>
            </a:solidFill>
            <a:ln w="38103" cap="flat">
              <a:noFill/>
              <a:prstDash val="solid"/>
            </a:ln>
          </p:spPr>
          <p:txBody>
            <a:bodyPr vert="horz" wrap="square" lIns="91427" tIns="45695" rIns="91427" bIns="45695" anchor="ctr" anchorCtr="0" compatLnSpc="1">
              <a:noAutofit/>
            </a:bodyPr>
            <a:lstStyle/>
            <a:p>
              <a:pPr defTabSz="1219170">
                <a:defRPr sz="1800" b="0" i="0" u="none" strike="noStrike" kern="0" cap="none" spc="0" baseline="0">
                  <a:solidFill>
                    <a:srgbClr val="000000"/>
                  </a:solidFill>
                  <a:uFillTx/>
                </a:defRPr>
              </a:pPr>
              <a:endParaRPr lang="fr-FR" sz="2133" b="1" kern="0" dirty="0">
                <a:solidFill>
                  <a:srgbClr val="FFFFFF"/>
                </a:solidFill>
                <a:latin typeface="Calibri"/>
                <a:ea typeface="Calibri"/>
                <a:cs typeface="Calibri"/>
              </a:endParaRPr>
            </a:p>
          </p:txBody>
        </p:sp>
      </p:grpSp>
      <p:pic>
        <p:nvPicPr>
          <p:cNvPr id="37" name="Google Shape;730;p98" descr="الصفحة الرئيسية">
            <a:extLst>
              <a:ext uri="{FF2B5EF4-FFF2-40B4-BE49-F238E27FC236}">
                <a16:creationId xmlns:a16="http://schemas.microsoft.com/office/drawing/2014/main" id="{20058C65-91AB-5E79-FC9A-1438161C1721}"/>
              </a:ext>
            </a:extLst>
          </p:cNvPr>
          <p:cNvPicPr>
            <a:picLocks noChangeAspect="1"/>
          </p:cNvPicPr>
          <p:nvPr/>
        </p:nvPicPr>
        <p:blipFill>
          <a:blip r:embed="rId3">
            <a:alphaModFix/>
          </a:blip>
          <a:srcRect/>
          <a:stretch>
            <a:fillRect/>
          </a:stretch>
        </p:blipFill>
        <p:spPr>
          <a:xfrm>
            <a:off x="3909512" y="183880"/>
            <a:ext cx="4372977" cy="663097"/>
          </a:xfrm>
          <a:prstGeom prst="rect">
            <a:avLst/>
          </a:prstGeom>
          <a:noFill/>
          <a:ln cap="flat">
            <a:noFill/>
          </a:ln>
        </p:spPr>
      </p:pic>
      <p:sp>
        <p:nvSpPr>
          <p:cNvPr id="2" name="Google Shape;91;p1">
            <a:extLst>
              <a:ext uri="{FF2B5EF4-FFF2-40B4-BE49-F238E27FC236}">
                <a16:creationId xmlns:a16="http://schemas.microsoft.com/office/drawing/2014/main" id="{198230B9-2AA3-35B3-0276-4B365BACA0C2}"/>
              </a:ext>
            </a:extLst>
          </p:cNvPr>
          <p:cNvSpPr txBox="1"/>
          <p:nvPr/>
        </p:nvSpPr>
        <p:spPr>
          <a:xfrm>
            <a:off x="2117595" y="4631816"/>
            <a:ext cx="4785360" cy="369332"/>
          </a:xfrm>
          <a:prstGeom prst="rect">
            <a:avLst/>
          </a:prstGeom>
          <a:noFill/>
          <a:ln>
            <a:noFill/>
          </a:ln>
        </p:spPr>
        <p:txBody>
          <a:bodyPr spcFirstLastPara="1" wrap="square" lIns="0" tIns="0" rIns="0" bIns="0" anchor="t" anchorCtr="0">
            <a:spAutoFit/>
          </a:bodyPr>
          <a:lstStyle/>
          <a:p>
            <a:pPr lvl="0">
              <a:buClr>
                <a:srgbClr val="000000"/>
              </a:buClr>
              <a:buSzPts val="2800"/>
            </a:pPr>
            <a:r>
              <a:rPr lang="fr-FR" sz="2400" b="1" i="1" dirty="0">
                <a:solidFill>
                  <a:srgbClr val="FFFFFF"/>
                </a:solidFill>
                <a:ea typeface="Calibri"/>
                <a:cs typeface="Calibri"/>
                <a:sym typeface="Calibri"/>
              </a:rPr>
              <a:t>Les changements d’état physique</a:t>
            </a:r>
            <a:endParaRPr sz="1400" b="0" i="0" u="none" strike="noStrike" cap="none" dirty="0">
              <a:solidFill>
                <a:srgbClr val="000000"/>
              </a:solidFill>
              <a:ea typeface="Arial"/>
              <a:cs typeface="Arial"/>
              <a:sym typeface="Arial"/>
            </a:endParaRPr>
          </a:p>
        </p:txBody>
      </p:sp>
      <p:sp>
        <p:nvSpPr>
          <p:cNvPr id="4" name="Google Shape;91;p1">
            <a:extLst>
              <a:ext uri="{FF2B5EF4-FFF2-40B4-BE49-F238E27FC236}">
                <a16:creationId xmlns:a16="http://schemas.microsoft.com/office/drawing/2014/main" id="{11B7DF38-B518-FE40-DACC-62F9E20B3DF9}"/>
              </a:ext>
            </a:extLst>
          </p:cNvPr>
          <p:cNvSpPr txBox="1"/>
          <p:nvPr/>
        </p:nvSpPr>
        <p:spPr>
          <a:xfrm>
            <a:off x="1841937" y="3788649"/>
            <a:ext cx="5217820" cy="369332"/>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fr-FR" sz="2400" b="1" i="1" u="none" strike="noStrike" cap="none" dirty="0">
                <a:solidFill>
                  <a:srgbClr val="FFFFFF"/>
                </a:solidFill>
                <a:latin typeface="Calibri"/>
                <a:ea typeface="Calibri"/>
                <a:cs typeface="Calibri"/>
                <a:sym typeface="Calibri"/>
              </a:rPr>
              <a:t>  Matière: structure et transformations </a:t>
            </a:r>
            <a:endParaRPr sz="1400" b="0" i="0" u="none" strike="noStrike" cap="none" dirty="0">
              <a:solidFill>
                <a:srgbClr val="000000"/>
              </a:solidFill>
              <a:latin typeface="Arial"/>
              <a:ea typeface="Arial"/>
              <a:cs typeface="Arial"/>
              <a:sym typeface="Arial"/>
            </a:endParaRPr>
          </a:p>
        </p:txBody>
      </p:sp>
      <p:sp>
        <p:nvSpPr>
          <p:cNvPr id="5" name="Google Shape;91;p1">
            <a:extLst>
              <a:ext uri="{FF2B5EF4-FFF2-40B4-BE49-F238E27FC236}">
                <a16:creationId xmlns:a16="http://schemas.microsoft.com/office/drawing/2014/main" id="{23313C99-09DE-B7E5-4910-F4B4001559D6}"/>
              </a:ext>
            </a:extLst>
          </p:cNvPr>
          <p:cNvSpPr txBox="1"/>
          <p:nvPr/>
        </p:nvSpPr>
        <p:spPr>
          <a:xfrm>
            <a:off x="2039267" y="5499027"/>
            <a:ext cx="5784575" cy="276999"/>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fr-FR" b="1" i="1" u="none" strike="noStrike" cap="none" dirty="0">
                <a:solidFill>
                  <a:srgbClr val="FFFFFF"/>
                </a:solidFill>
                <a:latin typeface="Calibri"/>
                <a:ea typeface="Calibri"/>
                <a:cs typeface="Calibri"/>
                <a:sym typeface="Calibri"/>
              </a:rPr>
              <a:t>Expliquer des phénomènes liés aux changements d’état</a:t>
            </a:r>
          </a:p>
        </p:txBody>
      </p:sp>
      <p:sp>
        <p:nvSpPr>
          <p:cNvPr id="6" name="Google Shape;88;p1">
            <a:extLst>
              <a:ext uri="{FF2B5EF4-FFF2-40B4-BE49-F238E27FC236}">
                <a16:creationId xmlns:a16="http://schemas.microsoft.com/office/drawing/2014/main" id="{7F2EF44E-2DF1-96B5-4A9B-0EA80EE31E2D}"/>
              </a:ext>
            </a:extLst>
          </p:cNvPr>
          <p:cNvSpPr txBox="1"/>
          <p:nvPr/>
        </p:nvSpPr>
        <p:spPr>
          <a:xfrm>
            <a:off x="461345" y="5439941"/>
            <a:ext cx="1383711" cy="395173"/>
          </a:xfrm>
          <a:prstGeom prst="rect">
            <a:avLst/>
          </a:prstGeom>
          <a:noFill/>
          <a:ln>
            <a:noFill/>
          </a:ln>
        </p:spPr>
        <p:txBody>
          <a:bodyPr spcFirstLastPara="1" wrap="square" lIns="0" tIns="0" rIns="0" bIns="0" anchor="t" anchorCtr="0">
            <a:spAutoFit/>
          </a:bodyPr>
          <a:lstStyle/>
          <a:p>
            <a:pPr marL="0" marR="0" lvl="0" indent="0" algn="l" rtl="0">
              <a:lnSpc>
                <a:spcPct val="107041"/>
              </a:lnSpc>
              <a:spcBef>
                <a:spcPts val="0"/>
              </a:spcBef>
              <a:spcAft>
                <a:spcPts val="0"/>
              </a:spcAft>
              <a:buClr>
                <a:srgbClr val="000000"/>
              </a:buClr>
              <a:buSzPts val="2400"/>
              <a:buFont typeface="Arial"/>
              <a:buNone/>
            </a:pPr>
            <a:r>
              <a:rPr lang="fr-FR" sz="2400" b="1" dirty="0">
                <a:solidFill>
                  <a:srgbClr val="FFFFFF"/>
                </a:solidFill>
                <a:latin typeface="Calibri"/>
                <a:ea typeface="Calibri"/>
                <a:cs typeface="Calibri"/>
                <a:sym typeface="Calibri"/>
              </a:rPr>
              <a:t>Tâche 3</a:t>
            </a:r>
            <a:r>
              <a:rPr lang="fr-FR" sz="2400" b="1" i="0" u="none" strike="noStrike" cap="none" dirty="0">
                <a:solidFill>
                  <a:srgbClr val="FFFFFF"/>
                </a:solidFill>
                <a:latin typeface="Calibri"/>
                <a:ea typeface="Calibri"/>
                <a:cs typeface="Calibri"/>
                <a:sym typeface="Calibri"/>
              </a:rPr>
              <a:t> </a:t>
            </a:r>
            <a:endParaRPr sz="2400" b="0" i="0" u="none" strike="noStrike" cap="none" dirty="0">
              <a:solidFill>
                <a:srgbClr val="FFFFFF"/>
              </a:solidFill>
              <a:latin typeface="Calibri"/>
              <a:ea typeface="Calibri"/>
              <a:cs typeface="Calibri"/>
              <a:sym typeface="Calibri"/>
            </a:endParaRPr>
          </a:p>
        </p:txBody>
      </p:sp>
      <p:pic>
        <p:nvPicPr>
          <p:cNvPr id="8" name="Image 7">
            <a:extLst>
              <a:ext uri="{FF2B5EF4-FFF2-40B4-BE49-F238E27FC236}">
                <a16:creationId xmlns:a16="http://schemas.microsoft.com/office/drawing/2014/main" id="{6CB29DF8-DA9E-E2F5-BC42-B056D8414E8E}"/>
              </a:ext>
            </a:extLst>
          </p:cNvPr>
          <p:cNvPicPr>
            <a:picLocks noChangeAspect="1"/>
          </p:cNvPicPr>
          <p:nvPr/>
        </p:nvPicPr>
        <p:blipFill>
          <a:blip r:embed="rId4"/>
          <a:stretch>
            <a:fillRect/>
          </a:stretch>
        </p:blipFill>
        <p:spPr>
          <a:xfrm>
            <a:off x="8492326" y="3453664"/>
            <a:ext cx="3524244" cy="2609033"/>
          </a:xfrm>
          <a:prstGeom prst="rect">
            <a:avLst/>
          </a:prstGeom>
        </p:spPr>
      </p:pic>
    </p:spTree>
    <p:extLst>
      <p:ext uri="{BB962C8B-B14F-4D97-AF65-F5344CB8AC3E}">
        <p14:creationId xmlns:p14="http://schemas.microsoft.com/office/powerpoint/2010/main" val="27341157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6EA176-4F3A-6051-FEE7-BCC9CDDF9B99}"/>
            </a:ext>
          </a:extLst>
        </p:cNvPr>
        <p:cNvGrpSpPr/>
        <p:nvPr/>
      </p:nvGrpSpPr>
      <p:grpSpPr>
        <a:xfrm>
          <a:off x="0" y="0"/>
          <a:ext cx="0" cy="0"/>
          <a:chOff x="0" y="0"/>
          <a:chExt cx="0" cy="0"/>
        </a:xfrm>
      </p:grpSpPr>
      <p:sp>
        <p:nvSpPr>
          <p:cNvPr id="12" name="D_A_02">
            <a:extLst>
              <a:ext uri="{FF2B5EF4-FFF2-40B4-BE49-F238E27FC236}">
                <a16:creationId xmlns:a16="http://schemas.microsoft.com/office/drawing/2014/main" id="{C0FC3C22-6006-D67F-A2F0-60E0479D4A37}"/>
              </a:ext>
            </a:extLst>
          </p:cNvPr>
          <p:cNvSpPr txBox="1"/>
          <p:nvPr/>
        </p:nvSpPr>
        <p:spPr>
          <a:xfrm>
            <a:off x="464283" y="563757"/>
            <a:ext cx="11103940" cy="304800"/>
          </a:xfrm>
          <a:prstGeom prst="rect">
            <a:avLst/>
          </a:prstGeom>
          <a:noFill/>
        </p:spPr>
        <p:txBody>
          <a:bodyPr wrap="square" rtlCol="0" anchor="ctr">
            <a:noAutofit/>
          </a:bodyPr>
          <a:lstStyle/>
          <a:p>
            <a:pPr>
              <a:spcAft>
                <a:spcPts val="400"/>
              </a:spcAft>
            </a:pPr>
            <a:r>
              <a:rPr lang="fr-FR" sz="1400" i="1" noProof="0" dirty="0">
                <a:solidFill>
                  <a:schemeClr val="bg1">
                    <a:lumMod val="65000"/>
                  </a:schemeClr>
                </a:solidFill>
              </a:rPr>
              <a:t>Sur leur ardoise, les élèves </a:t>
            </a:r>
            <a:r>
              <a:rPr lang="fr-FR" sz="1400" i="1" dirty="0">
                <a:solidFill>
                  <a:schemeClr val="bg1">
                    <a:lumMod val="65000"/>
                  </a:schemeClr>
                </a:solidFill>
              </a:rPr>
              <a:t>répondent par </a:t>
            </a:r>
            <a:r>
              <a:rPr lang="fr-FR" sz="1400" b="1" i="1" dirty="0">
                <a:solidFill>
                  <a:schemeClr val="bg1">
                    <a:lumMod val="65000"/>
                  </a:schemeClr>
                </a:solidFill>
              </a:rPr>
              <a:t>A, B ou C</a:t>
            </a:r>
            <a:r>
              <a:rPr lang="fr-FR" sz="1400" i="1" dirty="0">
                <a:solidFill>
                  <a:schemeClr val="bg1">
                    <a:lumMod val="65000"/>
                  </a:schemeClr>
                </a:solidFill>
              </a:rPr>
              <a:t>.</a:t>
            </a:r>
            <a:r>
              <a:rPr lang="fr-FR" sz="1400" i="1" noProof="0" dirty="0">
                <a:solidFill>
                  <a:schemeClr val="bg1">
                    <a:lumMod val="65000"/>
                  </a:schemeClr>
                </a:solidFill>
              </a:rPr>
              <a:t>.</a:t>
            </a:r>
          </a:p>
        </p:txBody>
      </p:sp>
      <p:sp>
        <p:nvSpPr>
          <p:cNvPr id="22" name="D_A_01">
            <a:extLst>
              <a:ext uri="{FF2B5EF4-FFF2-40B4-BE49-F238E27FC236}">
                <a16:creationId xmlns:a16="http://schemas.microsoft.com/office/drawing/2014/main" id="{7E33F42F-52A7-03A7-6B9C-BDD34F0C0FDB}"/>
              </a:ext>
            </a:extLst>
          </p:cNvPr>
          <p:cNvSpPr txBox="1"/>
          <p:nvPr/>
        </p:nvSpPr>
        <p:spPr>
          <a:xfrm>
            <a:off x="761646" y="295380"/>
            <a:ext cx="10553700" cy="304800"/>
          </a:xfrm>
          <a:prstGeom prst="rect">
            <a:avLst/>
          </a:prstGeom>
          <a:noFill/>
        </p:spPr>
        <p:txBody>
          <a:bodyPr wrap="square" rtlCol="0" anchor="ctr">
            <a:noAutofit/>
          </a:bodyPr>
          <a:lstStyle>
            <a:defPPr>
              <a:defRPr lang="en-US"/>
            </a:defPPr>
            <a:lvl1pPr>
              <a:spcAft>
                <a:spcPts val="400"/>
              </a:spcAft>
              <a:defRPr sz="1600" b="1">
                <a:solidFill>
                  <a:schemeClr val="bg1">
                    <a:lumMod val="65000"/>
                  </a:schemeClr>
                </a:solidFill>
              </a:defRPr>
            </a:lvl1pPr>
          </a:lstStyle>
          <a:p>
            <a:r>
              <a:rPr lang="fr-FR" dirty="0"/>
              <a:t>Choisissez la (les) bonne(s) réponse(s).</a:t>
            </a:r>
          </a:p>
        </p:txBody>
      </p:sp>
      <p:grpSp>
        <p:nvGrpSpPr>
          <p:cNvPr id="3" name="Groupe 2">
            <a:extLst>
              <a:ext uri="{FF2B5EF4-FFF2-40B4-BE49-F238E27FC236}">
                <a16:creationId xmlns:a16="http://schemas.microsoft.com/office/drawing/2014/main" id="{0C38DC37-9AAB-CDBD-4373-D038135986CD}"/>
              </a:ext>
            </a:extLst>
          </p:cNvPr>
          <p:cNvGrpSpPr/>
          <p:nvPr/>
        </p:nvGrpSpPr>
        <p:grpSpPr>
          <a:xfrm>
            <a:off x="11803806" y="34503"/>
            <a:ext cx="232364" cy="304873"/>
            <a:chOff x="3292012" y="1302714"/>
            <a:chExt cx="867138" cy="384316"/>
          </a:xfrm>
          <a:solidFill>
            <a:srgbClr val="F7C475"/>
          </a:solidFill>
        </p:grpSpPr>
        <p:sp>
          <p:nvSpPr>
            <p:cNvPr id="5" name="Rectangle 21">
              <a:extLst>
                <a:ext uri="{FF2B5EF4-FFF2-40B4-BE49-F238E27FC236}">
                  <a16:creationId xmlns:a16="http://schemas.microsoft.com/office/drawing/2014/main" id="{6E8241CD-D762-9820-38E5-99C662650D6D}"/>
                </a:ext>
              </a:extLst>
            </p:cNvPr>
            <p:cNvSpPr/>
            <p:nvPr/>
          </p:nvSpPr>
          <p:spPr>
            <a:xfrm>
              <a:off x="3292012" y="1302714"/>
              <a:ext cx="867138" cy="384316"/>
            </a:xfrm>
            <a:prstGeom prst="rect">
              <a:avLst/>
            </a:prstGeom>
            <a:grpFill/>
            <a:ln w="25402" cap="flat">
              <a:solidFill>
                <a:srgbClr val="F7C475"/>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7" name="Rectangle 23">
              <a:extLst>
                <a:ext uri="{FF2B5EF4-FFF2-40B4-BE49-F238E27FC236}">
                  <a16:creationId xmlns:a16="http://schemas.microsoft.com/office/drawing/2014/main" id="{AB8004C9-A626-EC8F-B540-4D4FBF72F2DC}"/>
                </a:ext>
              </a:extLst>
            </p:cNvPr>
            <p:cNvSpPr/>
            <p:nvPr/>
          </p:nvSpPr>
          <p:spPr>
            <a:xfrm>
              <a:off x="3351780" y="1310206"/>
              <a:ext cx="789749" cy="369332"/>
            </a:xfrm>
            <a:prstGeom prst="rect">
              <a:avLst/>
            </a:prstGeom>
            <a:grpFill/>
            <a:ln cap="flat">
              <a:solidFill>
                <a:srgbClr val="F7C475"/>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grpSp>
        <p:nvGrpSpPr>
          <p:cNvPr id="10" name="Groupe 9">
            <a:extLst>
              <a:ext uri="{FF2B5EF4-FFF2-40B4-BE49-F238E27FC236}">
                <a16:creationId xmlns:a16="http://schemas.microsoft.com/office/drawing/2014/main" id="{98C6FC52-6776-BD56-311E-7B74AA91548B}"/>
              </a:ext>
            </a:extLst>
          </p:cNvPr>
          <p:cNvGrpSpPr/>
          <p:nvPr/>
        </p:nvGrpSpPr>
        <p:grpSpPr>
          <a:xfrm>
            <a:off x="11079172" y="251003"/>
            <a:ext cx="724840" cy="625508"/>
            <a:chOff x="779844" y="4335989"/>
            <a:chExt cx="563238" cy="575842"/>
          </a:xfrm>
        </p:grpSpPr>
        <p:pic>
          <p:nvPicPr>
            <p:cNvPr id="14" name="Google Shape;307;p51" descr="Une image contenant Dessin animé, clipart, Animation, illustration&#10;&#10;Description générée automatiquement">
              <a:extLst>
                <a:ext uri="{FF2B5EF4-FFF2-40B4-BE49-F238E27FC236}">
                  <a16:creationId xmlns:a16="http://schemas.microsoft.com/office/drawing/2014/main" id="{E3F529DB-03A0-2FDB-6BEF-BCC695EA64BF}"/>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6" name="Rectangle 15">
              <a:extLst>
                <a:ext uri="{FF2B5EF4-FFF2-40B4-BE49-F238E27FC236}">
                  <a16:creationId xmlns:a16="http://schemas.microsoft.com/office/drawing/2014/main" id="{D7C87508-5C08-950F-67FC-7A02ACD9FA7B}"/>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fr-FR" sz="1867" kern="0">
                <a:solidFill>
                  <a:srgbClr val="FFFFFF"/>
                </a:solidFill>
                <a:latin typeface="Arial"/>
                <a:sym typeface="Arial"/>
              </a:endParaRPr>
            </a:p>
          </p:txBody>
        </p:sp>
      </p:grpSp>
      <p:sp>
        <p:nvSpPr>
          <p:cNvPr id="2" name="Rectangle 1">
            <a:extLst>
              <a:ext uri="{FF2B5EF4-FFF2-40B4-BE49-F238E27FC236}">
                <a16:creationId xmlns:a16="http://schemas.microsoft.com/office/drawing/2014/main" id="{491EE5AD-BA63-1670-E7CD-F8181BF9756C}"/>
              </a:ext>
            </a:extLst>
          </p:cNvPr>
          <p:cNvSpPr/>
          <p:nvPr/>
        </p:nvSpPr>
        <p:spPr>
          <a:xfrm>
            <a:off x="1973505" y="1915626"/>
            <a:ext cx="8510198" cy="461665"/>
          </a:xfrm>
          <a:prstGeom prst="rect">
            <a:avLst/>
          </a:prstGeom>
          <a:solidFill>
            <a:schemeClr val="accent3">
              <a:lumMod val="20000"/>
              <a:lumOff val="80000"/>
            </a:schemeClr>
          </a:solidFill>
        </p:spPr>
        <p:txBody>
          <a:bodyPr wrap="square">
            <a:spAutoFit/>
          </a:bodyPr>
          <a:lstStyle/>
          <a:p>
            <a:r>
              <a:rPr lang="fr-FR" sz="2400" b="1" dirty="0">
                <a:cs typeface="Calibri" pitchFamily="34" charset="0"/>
              </a:rPr>
              <a:t>Dans l’état solide d’un corps, les particules sont</a:t>
            </a:r>
          </a:p>
        </p:txBody>
      </p:sp>
      <p:sp>
        <p:nvSpPr>
          <p:cNvPr id="4" name="Rectangle : coins arrondis 3">
            <a:extLst>
              <a:ext uri="{FF2B5EF4-FFF2-40B4-BE49-F238E27FC236}">
                <a16:creationId xmlns:a16="http://schemas.microsoft.com/office/drawing/2014/main" id="{1B6F82F8-1711-497D-8156-32024836A3F0}"/>
              </a:ext>
            </a:extLst>
          </p:cNvPr>
          <p:cNvSpPr/>
          <p:nvPr/>
        </p:nvSpPr>
        <p:spPr>
          <a:xfrm>
            <a:off x="2188986" y="3527666"/>
            <a:ext cx="2219442"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noProof="0" dirty="0">
                <a:solidFill>
                  <a:schemeClr val="tx1"/>
                </a:solidFill>
              </a:rPr>
              <a:t>Ordonnées </a:t>
            </a:r>
          </a:p>
        </p:txBody>
      </p:sp>
      <p:sp>
        <p:nvSpPr>
          <p:cNvPr id="6" name="Rectangle : coins arrondis 5">
            <a:extLst>
              <a:ext uri="{FF2B5EF4-FFF2-40B4-BE49-F238E27FC236}">
                <a16:creationId xmlns:a16="http://schemas.microsoft.com/office/drawing/2014/main" id="{7A87384B-E1D9-E880-7692-890E6EC9E778}"/>
              </a:ext>
            </a:extLst>
          </p:cNvPr>
          <p:cNvSpPr/>
          <p:nvPr/>
        </p:nvSpPr>
        <p:spPr>
          <a:xfrm>
            <a:off x="1743908" y="3527666"/>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chemeClr val="tx1"/>
                </a:solidFill>
              </a:rPr>
              <a:t>A</a:t>
            </a:r>
          </a:p>
        </p:txBody>
      </p:sp>
      <p:sp>
        <p:nvSpPr>
          <p:cNvPr id="8" name="Rectangle : coins arrondis 7">
            <a:extLst>
              <a:ext uri="{FF2B5EF4-FFF2-40B4-BE49-F238E27FC236}">
                <a16:creationId xmlns:a16="http://schemas.microsoft.com/office/drawing/2014/main" id="{7C2B1F70-6B5A-C9DC-9A69-4432D482E125}"/>
              </a:ext>
            </a:extLst>
          </p:cNvPr>
          <p:cNvSpPr/>
          <p:nvPr/>
        </p:nvSpPr>
        <p:spPr>
          <a:xfrm>
            <a:off x="8824713" y="3526590"/>
            <a:ext cx="2254459"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dirty="0">
                <a:solidFill>
                  <a:schemeClr val="tx1"/>
                </a:solidFill>
              </a:rPr>
              <a:t>fortement liées</a:t>
            </a:r>
            <a:endParaRPr lang="fr-FR" sz="2400" noProof="0" dirty="0">
              <a:solidFill>
                <a:schemeClr val="tx1"/>
              </a:solidFill>
            </a:endParaRPr>
          </a:p>
        </p:txBody>
      </p:sp>
      <p:sp>
        <p:nvSpPr>
          <p:cNvPr id="9" name="Rectangle : coins arrondis 8">
            <a:extLst>
              <a:ext uri="{FF2B5EF4-FFF2-40B4-BE49-F238E27FC236}">
                <a16:creationId xmlns:a16="http://schemas.microsoft.com/office/drawing/2014/main" id="{31145DE0-7791-810E-EF0B-CE7958692B3B}"/>
              </a:ext>
            </a:extLst>
          </p:cNvPr>
          <p:cNvSpPr/>
          <p:nvPr/>
        </p:nvSpPr>
        <p:spPr>
          <a:xfrm>
            <a:off x="5410954" y="3527666"/>
            <a:ext cx="1873765"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dirty="0">
                <a:solidFill>
                  <a:schemeClr val="tx1"/>
                </a:solidFill>
              </a:rPr>
              <a:t>dispersées</a:t>
            </a:r>
            <a:endParaRPr lang="fr-FR" sz="2400" noProof="0" dirty="0">
              <a:solidFill>
                <a:schemeClr val="tx1"/>
              </a:solidFill>
            </a:endParaRPr>
          </a:p>
        </p:txBody>
      </p:sp>
      <p:sp>
        <p:nvSpPr>
          <p:cNvPr id="11" name="Rectangle : coins arrondis 10">
            <a:extLst>
              <a:ext uri="{FF2B5EF4-FFF2-40B4-BE49-F238E27FC236}">
                <a16:creationId xmlns:a16="http://schemas.microsoft.com/office/drawing/2014/main" id="{0AF38F31-E1B8-E1F2-94A8-EB3B3590A97F}"/>
              </a:ext>
            </a:extLst>
          </p:cNvPr>
          <p:cNvSpPr/>
          <p:nvPr/>
        </p:nvSpPr>
        <p:spPr>
          <a:xfrm>
            <a:off x="8287245" y="3527666"/>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chemeClr val="tx1"/>
                </a:solidFill>
              </a:rPr>
              <a:t>C</a:t>
            </a:r>
          </a:p>
        </p:txBody>
      </p:sp>
      <p:sp>
        <p:nvSpPr>
          <p:cNvPr id="13" name="Rectangle : coins arrondis 12">
            <a:extLst>
              <a:ext uri="{FF2B5EF4-FFF2-40B4-BE49-F238E27FC236}">
                <a16:creationId xmlns:a16="http://schemas.microsoft.com/office/drawing/2014/main" id="{7440822E-AB50-1FEA-F586-ECBD7241EFC1}"/>
              </a:ext>
            </a:extLst>
          </p:cNvPr>
          <p:cNvSpPr/>
          <p:nvPr/>
        </p:nvSpPr>
        <p:spPr>
          <a:xfrm>
            <a:off x="4978955" y="3527666"/>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chemeClr val="tx1"/>
                </a:solidFill>
              </a:rPr>
              <a:t>B</a:t>
            </a:r>
          </a:p>
        </p:txBody>
      </p:sp>
    </p:spTree>
    <p:extLst>
      <p:ext uri="{BB962C8B-B14F-4D97-AF65-F5344CB8AC3E}">
        <p14:creationId xmlns:p14="http://schemas.microsoft.com/office/powerpoint/2010/main" val="4951677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47022E-D4C5-2C12-87F2-A0028D9425F7}"/>
            </a:ext>
          </a:extLst>
        </p:cNvPr>
        <p:cNvGrpSpPr/>
        <p:nvPr/>
      </p:nvGrpSpPr>
      <p:grpSpPr>
        <a:xfrm>
          <a:off x="0" y="0"/>
          <a:ext cx="0" cy="0"/>
          <a:chOff x="0" y="0"/>
          <a:chExt cx="0" cy="0"/>
        </a:xfrm>
      </p:grpSpPr>
      <p:sp>
        <p:nvSpPr>
          <p:cNvPr id="12" name="D_A_02">
            <a:extLst>
              <a:ext uri="{FF2B5EF4-FFF2-40B4-BE49-F238E27FC236}">
                <a16:creationId xmlns:a16="http://schemas.microsoft.com/office/drawing/2014/main" id="{C40E6978-8582-37CB-7BF0-E1D0F44890A9}"/>
              </a:ext>
            </a:extLst>
          </p:cNvPr>
          <p:cNvSpPr txBox="1"/>
          <p:nvPr/>
        </p:nvSpPr>
        <p:spPr>
          <a:xfrm>
            <a:off x="464283" y="563757"/>
            <a:ext cx="11103940" cy="304800"/>
          </a:xfrm>
          <a:prstGeom prst="rect">
            <a:avLst/>
          </a:prstGeom>
          <a:noFill/>
        </p:spPr>
        <p:txBody>
          <a:bodyPr wrap="square" rtlCol="0" anchor="ctr">
            <a:noAutofit/>
          </a:bodyPr>
          <a:lstStyle/>
          <a:p>
            <a:pPr>
              <a:spcAft>
                <a:spcPts val="400"/>
              </a:spcAft>
            </a:pPr>
            <a:r>
              <a:rPr lang="fr-FR" sz="1400" i="1" noProof="0" dirty="0">
                <a:solidFill>
                  <a:schemeClr val="bg1">
                    <a:lumMod val="65000"/>
                  </a:schemeClr>
                </a:solidFill>
              </a:rPr>
              <a:t>L’</a:t>
            </a:r>
            <a:r>
              <a:rPr lang="fr-FR" sz="1400" i="1" noProof="0" dirty="0" err="1">
                <a:solidFill>
                  <a:schemeClr val="bg1">
                    <a:lumMod val="65000"/>
                  </a:schemeClr>
                </a:solidFill>
              </a:rPr>
              <a:t>enseignant.e</a:t>
            </a:r>
            <a:r>
              <a:rPr lang="fr-FR" sz="1400" i="1" noProof="0" dirty="0">
                <a:solidFill>
                  <a:schemeClr val="bg1">
                    <a:lumMod val="65000"/>
                  </a:schemeClr>
                </a:solidFill>
              </a:rPr>
              <a:t> donne un feedback  adéquat.</a:t>
            </a:r>
          </a:p>
        </p:txBody>
      </p:sp>
      <p:sp>
        <p:nvSpPr>
          <p:cNvPr id="22" name="D_A_01">
            <a:extLst>
              <a:ext uri="{FF2B5EF4-FFF2-40B4-BE49-F238E27FC236}">
                <a16:creationId xmlns:a16="http://schemas.microsoft.com/office/drawing/2014/main" id="{780E537D-3E89-BE69-9F67-DED296A06444}"/>
              </a:ext>
            </a:extLst>
          </p:cNvPr>
          <p:cNvSpPr txBox="1"/>
          <p:nvPr/>
        </p:nvSpPr>
        <p:spPr>
          <a:xfrm>
            <a:off x="761646" y="295380"/>
            <a:ext cx="10553700" cy="304800"/>
          </a:xfrm>
          <a:prstGeom prst="rect">
            <a:avLst/>
          </a:prstGeom>
          <a:noFill/>
        </p:spPr>
        <p:txBody>
          <a:bodyPr wrap="square" rtlCol="0" anchor="ctr">
            <a:noAutofit/>
          </a:bodyPr>
          <a:lstStyle>
            <a:defPPr>
              <a:defRPr lang="en-US"/>
            </a:defPPr>
            <a:lvl1pPr>
              <a:spcAft>
                <a:spcPts val="400"/>
              </a:spcAft>
              <a:defRPr sz="1600" b="1">
                <a:solidFill>
                  <a:schemeClr val="bg1">
                    <a:lumMod val="65000"/>
                  </a:schemeClr>
                </a:solidFill>
              </a:defRPr>
            </a:lvl1pPr>
          </a:lstStyle>
          <a:p>
            <a:r>
              <a:rPr lang="fr-FR" noProof="0" dirty="0"/>
              <a:t>Les particules d’un solide sont ordonnées et fortement liées.</a:t>
            </a:r>
          </a:p>
        </p:txBody>
      </p:sp>
      <p:grpSp>
        <p:nvGrpSpPr>
          <p:cNvPr id="3" name="Groupe 2">
            <a:extLst>
              <a:ext uri="{FF2B5EF4-FFF2-40B4-BE49-F238E27FC236}">
                <a16:creationId xmlns:a16="http://schemas.microsoft.com/office/drawing/2014/main" id="{8C2363D9-2F46-D95E-1DE5-2E630DF12F1E}"/>
              </a:ext>
            </a:extLst>
          </p:cNvPr>
          <p:cNvGrpSpPr/>
          <p:nvPr/>
        </p:nvGrpSpPr>
        <p:grpSpPr>
          <a:xfrm>
            <a:off x="11803806" y="34503"/>
            <a:ext cx="232364" cy="304873"/>
            <a:chOff x="3292012" y="1302714"/>
            <a:chExt cx="867138" cy="384316"/>
          </a:xfrm>
          <a:solidFill>
            <a:srgbClr val="F7C475"/>
          </a:solidFill>
        </p:grpSpPr>
        <p:sp>
          <p:nvSpPr>
            <p:cNvPr id="5" name="Rectangle 21">
              <a:extLst>
                <a:ext uri="{FF2B5EF4-FFF2-40B4-BE49-F238E27FC236}">
                  <a16:creationId xmlns:a16="http://schemas.microsoft.com/office/drawing/2014/main" id="{8E520A2F-B89F-E5FD-FEC4-6FA820E9DD31}"/>
                </a:ext>
              </a:extLst>
            </p:cNvPr>
            <p:cNvSpPr/>
            <p:nvPr/>
          </p:nvSpPr>
          <p:spPr>
            <a:xfrm>
              <a:off x="3292012" y="1302714"/>
              <a:ext cx="867138" cy="384316"/>
            </a:xfrm>
            <a:prstGeom prst="rect">
              <a:avLst/>
            </a:prstGeom>
            <a:grpFill/>
            <a:ln w="25402" cap="flat">
              <a:solidFill>
                <a:srgbClr val="F7C475"/>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7" name="Rectangle 23">
              <a:extLst>
                <a:ext uri="{FF2B5EF4-FFF2-40B4-BE49-F238E27FC236}">
                  <a16:creationId xmlns:a16="http://schemas.microsoft.com/office/drawing/2014/main" id="{5ACDC512-8ECC-BE82-B0D8-20375E8CBCD4}"/>
                </a:ext>
              </a:extLst>
            </p:cNvPr>
            <p:cNvSpPr/>
            <p:nvPr/>
          </p:nvSpPr>
          <p:spPr>
            <a:xfrm>
              <a:off x="3351780" y="1310206"/>
              <a:ext cx="789749" cy="369332"/>
            </a:xfrm>
            <a:prstGeom prst="rect">
              <a:avLst/>
            </a:prstGeom>
            <a:grpFill/>
            <a:ln cap="flat">
              <a:solidFill>
                <a:srgbClr val="F7C475"/>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4" name="Graphique 3" descr="Coche avec un remplissage uni">
            <a:extLst>
              <a:ext uri="{FF2B5EF4-FFF2-40B4-BE49-F238E27FC236}">
                <a16:creationId xmlns:a16="http://schemas.microsoft.com/office/drawing/2014/main" id="{DE615C6B-6623-0EFE-CD8E-602A39D2C78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956292" y="3867150"/>
            <a:ext cx="684830" cy="684830"/>
          </a:xfrm>
          <a:prstGeom prst="rect">
            <a:avLst/>
          </a:prstGeom>
        </p:spPr>
      </p:pic>
      <p:pic>
        <p:nvPicPr>
          <p:cNvPr id="6" name="Image 8">
            <a:extLst>
              <a:ext uri="{FF2B5EF4-FFF2-40B4-BE49-F238E27FC236}">
                <a16:creationId xmlns:a16="http://schemas.microsoft.com/office/drawing/2014/main" id="{A6535F9E-A08F-9358-CE24-796CC7AF4AC8}"/>
              </a:ext>
            </a:extLst>
          </p:cNvPr>
          <p:cNvPicPr>
            <a:picLocks noChangeAspect="1"/>
          </p:cNvPicPr>
          <p:nvPr/>
        </p:nvPicPr>
        <p:blipFill>
          <a:blip r:embed="rId4"/>
          <a:stretch>
            <a:fillRect/>
          </a:stretch>
        </p:blipFill>
        <p:spPr>
          <a:xfrm>
            <a:off x="11231930" y="186939"/>
            <a:ext cx="583170" cy="583170"/>
          </a:xfrm>
          <a:prstGeom prst="rect">
            <a:avLst/>
          </a:prstGeom>
        </p:spPr>
      </p:pic>
      <p:sp>
        <p:nvSpPr>
          <p:cNvPr id="29" name="Rectangle 28">
            <a:extLst>
              <a:ext uri="{FF2B5EF4-FFF2-40B4-BE49-F238E27FC236}">
                <a16:creationId xmlns:a16="http://schemas.microsoft.com/office/drawing/2014/main" id="{53DE6867-6DB5-9163-8C3D-3D1A45655702}"/>
              </a:ext>
            </a:extLst>
          </p:cNvPr>
          <p:cNvSpPr/>
          <p:nvPr/>
        </p:nvSpPr>
        <p:spPr>
          <a:xfrm>
            <a:off x="1973505" y="1915626"/>
            <a:ext cx="8510198" cy="461665"/>
          </a:xfrm>
          <a:prstGeom prst="rect">
            <a:avLst/>
          </a:prstGeom>
          <a:solidFill>
            <a:schemeClr val="accent3">
              <a:lumMod val="20000"/>
              <a:lumOff val="80000"/>
            </a:schemeClr>
          </a:solidFill>
        </p:spPr>
        <p:txBody>
          <a:bodyPr wrap="square">
            <a:spAutoFit/>
          </a:bodyPr>
          <a:lstStyle/>
          <a:p>
            <a:r>
              <a:rPr lang="fr-FR" sz="2400" b="1" dirty="0">
                <a:cs typeface="Calibri" pitchFamily="34" charset="0"/>
              </a:rPr>
              <a:t>Dans l’état solide d’un corps, les particules sont</a:t>
            </a:r>
          </a:p>
        </p:txBody>
      </p:sp>
      <p:sp>
        <p:nvSpPr>
          <p:cNvPr id="30" name="Rectangle : coins arrondis 29">
            <a:extLst>
              <a:ext uri="{FF2B5EF4-FFF2-40B4-BE49-F238E27FC236}">
                <a16:creationId xmlns:a16="http://schemas.microsoft.com/office/drawing/2014/main" id="{E8B7FDD3-6FF7-9773-C15F-141B8EA41C39}"/>
              </a:ext>
            </a:extLst>
          </p:cNvPr>
          <p:cNvSpPr/>
          <p:nvPr/>
        </p:nvSpPr>
        <p:spPr>
          <a:xfrm>
            <a:off x="2188986" y="3527666"/>
            <a:ext cx="2219442"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noProof="0" dirty="0">
                <a:solidFill>
                  <a:schemeClr val="tx1"/>
                </a:solidFill>
              </a:rPr>
              <a:t>Ordonnées </a:t>
            </a:r>
          </a:p>
        </p:txBody>
      </p:sp>
      <p:sp>
        <p:nvSpPr>
          <p:cNvPr id="31" name="Rectangle : coins arrondis 30">
            <a:extLst>
              <a:ext uri="{FF2B5EF4-FFF2-40B4-BE49-F238E27FC236}">
                <a16:creationId xmlns:a16="http://schemas.microsoft.com/office/drawing/2014/main" id="{D2BF94DD-F4E4-A69A-4FBC-9297A711F518}"/>
              </a:ext>
            </a:extLst>
          </p:cNvPr>
          <p:cNvSpPr/>
          <p:nvPr/>
        </p:nvSpPr>
        <p:spPr>
          <a:xfrm>
            <a:off x="1743908" y="3527666"/>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chemeClr val="tx1"/>
                </a:solidFill>
              </a:rPr>
              <a:t>A</a:t>
            </a:r>
          </a:p>
        </p:txBody>
      </p:sp>
      <p:sp>
        <p:nvSpPr>
          <p:cNvPr id="32" name="Rectangle : coins arrondis 31">
            <a:extLst>
              <a:ext uri="{FF2B5EF4-FFF2-40B4-BE49-F238E27FC236}">
                <a16:creationId xmlns:a16="http://schemas.microsoft.com/office/drawing/2014/main" id="{3ACC7A4E-D339-6F53-66E9-173F30E3030F}"/>
              </a:ext>
            </a:extLst>
          </p:cNvPr>
          <p:cNvSpPr/>
          <p:nvPr/>
        </p:nvSpPr>
        <p:spPr>
          <a:xfrm>
            <a:off x="8824713" y="3526590"/>
            <a:ext cx="2254459"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dirty="0">
                <a:solidFill>
                  <a:schemeClr val="tx1"/>
                </a:solidFill>
              </a:rPr>
              <a:t>fortement liées</a:t>
            </a:r>
            <a:endParaRPr lang="fr-FR" sz="2400" noProof="0" dirty="0">
              <a:solidFill>
                <a:schemeClr val="tx1"/>
              </a:solidFill>
            </a:endParaRPr>
          </a:p>
        </p:txBody>
      </p:sp>
      <p:sp>
        <p:nvSpPr>
          <p:cNvPr id="33" name="Rectangle : coins arrondis 32">
            <a:extLst>
              <a:ext uri="{FF2B5EF4-FFF2-40B4-BE49-F238E27FC236}">
                <a16:creationId xmlns:a16="http://schemas.microsoft.com/office/drawing/2014/main" id="{6FEBEC98-A503-ECA3-FE3E-685B2FD181E8}"/>
              </a:ext>
            </a:extLst>
          </p:cNvPr>
          <p:cNvSpPr/>
          <p:nvPr/>
        </p:nvSpPr>
        <p:spPr>
          <a:xfrm>
            <a:off x="5410954" y="3527666"/>
            <a:ext cx="1873765"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dirty="0">
                <a:solidFill>
                  <a:schemeClr val="tx1"/>
                </a:solidFill>
              </a:rPr>
              <a:t>dispersées</a:t>
            </a:r>
            <a:endParaRPr lang="fr-FR" sz="2400" noProof="0" dirty="0">
              <a:solidFill>
                <a:schemeClr val="tx1"/>
              </a:solidFill>
            </a:endParaRPr>
          </a:p>
        </p:txBody>
      </p:sp>
      <p:sp>
        <p:nvSpPr>
          <p:cNvPr id="34" name="Rectangle : coins arrondis 33">
            <a:extLst>
              <a:ext uri="{FF2B5EF4-FFF2-40B4-BE49-F238E27FC236}">
                <a16:creationId xmlns:a16="http://schemas.microsoft.com/office/drawing/2014/main" id="{646A976F-9D3A-D94E-CACA-3DEE250DF714}"/>
              </a:ext>
            </a:extLst>
          </p:cNvPr>
          <p:cNvSpPr/>
          <p:nvPr/>
        </p:nvSpPr>
        <p:spPr>
          <a:xfrm>
            <a:off x="8287245" y="3527666"/>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chemeClr val="tx1"/>
                </a:solidFill>
              </a:rPr>
              <a:t>C</a:t>
            </a:r>
          </a:p>
        </p:txBody>
      </p:sp>
      <p:sp>
        <p:nvSpPr>
          <p:cNvPr id="35" name="Rectangle : coins arrondis 34">
            <a:extLst>
              <a:ext uri="{FF2B5EF4-FFF2-40B4-BE49-F238E27FC236}">
                <a16:creationId xmlns:a16="http://schemas.microsoft.com/office/drawing/2014/main" id="{F7C2F3B9-FBEF-CA41-C4B9-564E37500E8B}"/>
              </a:ext>
            </a:extLst>
          </p:cNvPr>
          <p:cNvSpPr/>
          <p:nvPr/>
        </p:nvSpPr>
        <p:spPr>
          <a:xfrm>
            <a:off x="4978955" y="3527666"/>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chemeClr val="tx1"/>
                </a:solidFill>
              </a:rPr>
              <a:t>B</a:t>
            </a:r>
          </a:p>
        </p:txBody>
      </p:sp>
      <p:pic>
        <p:nvPicPr>
          <p:cNvPr id="36" name="Graphique 35" descr="Coche avec un remplissage uni">
            <a:extLst>
              <a:ext uri="{FF2B5EF4-FFF2-40B4-BE49-F238E27FC236}">
                <a16:creationId xmlns:a16="http://schemas.microsoft.com/office/drawing/2014/main" id="{00E35C27-692E-3F10-B641-8EC06D5515D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574409" y="3867150"/>
            <a:ext cx="684830" cy="684830"/>
          </a:xfrm>
          <a:prstGeom prst="rect">
            <a:avLst/>
          </a:prstGeom>
        </p:spPr>
      </p:pic>
    </p:spTree>
    <p:extLst>
      <p:ext uri="{BB962C8B-B14F-4D97-AF65-F5344CB8AC3E}">
        <p14:creationId xmlns:p14="http://schemas.microsoft.com/office/powerpoint/2010/main" val="8894486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7F8BA4-E774-0E14-F4EF-EC50D877B1AD}"/>
            </a:ext>
          </a:extLst>
        </p:cNvPr>
        <p:cNvGrpSpPr/>
        <p:nvPr/>
      </p:nvGrpSpPr>
      <p:grpSpPr>
        <a:xfrm>
          <a:off x="0" y="0"/>
          <a:ext cx="0" cy="0"/>
          <a:chOff x="0" y="0"/>
          <a:chExt cx="0" cy="0"/>
        </a:xfrm>
      </p:grpSpPr>
      <p:sp>
        <p:nvSpPr>
          <p:cNvPr id="12" name="D_A_02">
            <a:extLst>
              <a:ext uri="{FF2B5EF4-FFF2-40B4-BE49-F238E27FC236}">
                <a16:creationId xmlns:a16="http://schemas.microsoft.com/office/drawing/2014/main" id="{0F4AF43C-CB52-6D1D-9563-FD3B1C623AD4}"/>
              </a:ext>
            </a:extLst>
          </p:cNvPr>
          <p:cNvSpPr txBox="1"/>
          <p:nvPr/>
        </p:nvSpPr>
        <p:spPr>
          <a:xfrm>
            <a:off x="464283" y="563757"/>
            <a:ext cx="11103940" cy="304800"/>
          </a:xfrm>
          <a:prstGeom prst="rect">
            <a:avLst/>
          </a:prstGeom>
          <a:noFill/>
        </p:spPr>
        <p:txBody>
          <a:bodyPr wrap="square" rtlCol="0" anchor="ctr">
            <a:noAutofit/>
          </a:bodyPr>
          <a:lstStyle/>
          <a:p>
            <a:pPr>
              <a:spcAft>
                <a:spcPts val="400"/>
              </a:spcAft>
            </a:pPr>
            <a:r>
              <a:rPr lang="fr-FR" sz="1400" i="1" noProof="0" dirty="0">
                <a:solidFill>
                  <a:schemeClr val="bg1">
                    <a:lumMod val="65000"/>
                  </a:schemeClr>
                </a:solidFill>
              </a:rPr>
              <a:t>Sur leur ardoise, les élèves </a:t>
            </a:r>
            <a:r>
              <a:rPr lang="fr-FR" sz="1400" i="1" dirty="0">
                <a:solidFill>
                  <a:schemeClr val="bg1">
                    <a:lumMod val="65000"/>
                  </a:schemeClr>
                </a:solidFill>
              </a:rPr>
              <a:t>répondent par </a:t>
            </a:r>
            <a:r>
              <a:rPr lang="fr-FR" sz="1400" b="1" i="1" dirty="0">
                <a:solidFill>
                  <a:schemeClr val="bg1">
                    <a:lumMod val="65000"/>
                  </a:schemeClr>
                </a:solidFill>
              </a:rPr>
              <a:t>A, B ou C</a:t>
            </a:r>
            <a:r>
              <a:rPr lang="fr-FR" sz="1400" i="1" dirty="0">
                <a:solidFill>
                  <a:schemeClr val="bg1">
                    <a:lumMod val="65000"/>
                  </a:schemeClr>
                </a:solidFill>
              </a:rPr>
              <a:t>.</a:t>
            </a:r>
            <a:r>
              <a:rPr lang="fr-FR" sz="1400" i="1" noProof="0" dirty="0">
                <a:solidFill>
                  <a:schemeClr val="bg1">
                    <a:lumMod val="65000"/>
                  </a:schemeClr>
                </a:solidFill>
              </a:rPr>
              <a:t>.</a:t>
            </a:r>
          </a:p>
        </p:txBody>
      </p:sp>
      <p:sp>
        <p:nvSpPr>
          <p:cNvPr id="22" name="D_A_01">
            <a:extLst>
              <a:ext uri="{FF2B5EF4-FFF2-40B4-BE49-F238E27FC236}">
                <a16:creationId xmlns:a16="http://schemas.microsoft.com/office/drawing/2014/main" id="{D3E9415A-B295-DCBD-8E98-BE54A9A0761E}"/>
              </a:ext>
            </a:extLst>
          </p:cNvPr>
          <p:cNvSpPr txBox="1"/>
          <p:nvPr/>
        </p:nvSpPr>
        <p:spPr>
          <a:xfrm>
            <a:off x="761646" y="295380"/>
            <a:ext cx="10553700" cy="304800"/>
          </a:xfrm>
          <a:prstGeom prst="rect">
            <a:avLst/>
          </a:prstGeom>
          <a:noFill/>
        </p:spPr>
        <p:txBody>
          <a:bodyPr wrap="square" rtlCol="0" anchor="ctr">
            <a:noAutofit/>
          </a:bodyPr>
          <a:lstStyle>
            <a:defPPr>
              <a:defRPr lang="en-US"/>
            </a:defPPr>
            <a:lvl1pPr>
              <a:spcAft>
                <a:spcPts val="400"/>
              </a:spcAft>
              <a:defRPr sz="1600" b="1">
                <a:solidFill>
                  <a:schemeClr val="bg1">
                    <a:lumMod val="65000"/>
                  </a:schemeClr>
                </a:solidFill>
              </a:defRPr>
            </a:lvl1pPr>
          </a:lstStyle>
          <a:p>
            <a:r>
              <a:rPr lang="fr-FR" dirty="0"/>
              <a:t>Choisissez la (les) bonne(s) réponse(s).</a:t>
            </a:r>
          </a:p>
        </p:txBody>
      </p:sp>
      <p:grpSp>
        <p:nvGrpSpPr>
          <p:cNvPr id="3" name="Groupe 2">
            <a:extLst>
              <a:ext uri="{FF2B5EF4-FFF2-40B4-BE49-F238E27FC236}">
                <a16:creationId xmlns:a16="http://schemas.microsoft.com/office/drawing/2014/main" id="{478430E2-6699-4FAE-2C4E-14EE12462CE2}"/>
              </a:ext>
            </a:extLst>
          </p:cNvPr>
          <p:cNvGrpSpPr/>
          <p:nvPr/>
        </p:nvGrpSpPr>
        <p:grpSpPr>
          <a:xfrm>
            <a:off x="11803806" y="34503"/>
            <a:ext cx="232364" cy="304873"/>
            <a:chOff x="3292012" y="1302714"/>
            <a:chExt cx="867138" cy="384316"/>
          </a:xfrm>
          <a:solidFill>
            <a:srgbClr val="F7C475"/>
          </a:solidFill>
        </p:grpSpPr>
        <p:sp>
          <p:nvSpPr>
            <p:cNvPr id="5" name="Rectangle 21">
              <a:extLst>
                <a:ext uri="{FF2B5EF4-FFF2-40B4-BE49-F238E27FC236}">
                  <a16:creationId xmlns:a16="http://schemas.microsoft.com/office/drawing/2014/main" id="{4A50EED8-0A9B-6FD0-F1DB-3308FCB0140A}"/>
                </a:ext>
              </a:extLst>
            </p:cNvPr>
            <p:cNvSpPr/>
            <p:nvPr/>
          </p:nvSpPr>
          <p:spPr>
            <a:xfrm>
              <a:off x="3292012" y="1302714"/>
              <a:ext cx="867138" cy="384316"/>
            </a:xfrm>
            <a:prstGeom prst="rect">
              <a:avLst/>
            </a:prstGeom>
            <a:grpFill/>
            <a:ln w="25402" cap="flat">
              <a:solidFill>
                <a:srgbClr val="F7C475"/>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7" name="Rectangle 23">
              <a:extLst>
                <a:ext uri="{FF2B5EF4-FFF2-40B4-BE49-F238E27FC236}">
                  <a16:creationId xmlns:a16="http://schemas.microsoft.com/office/drawing/2014/main" id="{3DF4E9E4-5BF7-7664-23D7-265F86100DB7}"/>
                </a:ext>
              </a:extLst>
            </p:cNvPr>
            <p:cNvSpPr/>
            <p:nvPr/>
          </p:nvSpPr>
          <p:spPr>
            <a:xfrm>
              <a:off x="3351780" y="1310206"/>
              <a:ext cx="789749" cy="369332"/>
            </a:xfrm>
            <a:prstGeom prst="rect">
              <a:avLst/>
            </a:prstGeom>
            <a:grpFill/>
            <a:ln cap="flat">
              <a:solidFill>
                <a:srgbClr val="F7C475"/>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grpSp>
        <p:nvGrpSpPr>
          <p:cNvPr id="10" name="Groupe 9">
            <a:extLst>
              <a:ext uri="{FF2B5EF4-FFF2-40B4-BE49-F238E27FC236}">
                <a16:creationId xmlns:a16="http://schemas.microsoft.com/office/drawing/2014/main" id="{9010CC7D-17A0-8323-BC3C-E681ABF8533A}"/>
              </a:ext>
            </a:extLst>
          </p:cNvPr>
          <p:cNvGrpSpPr/>
          <p:nvPr/>
        </p:nvGrpSpPr>
        <p:grpSpPr>
          <a:xfrm>
            <a:off x="11079172" y="251003"/>
            <a:ext cx="724840" cy="625508"/>
            <a:chOff x="779844" y="4335989"/>
            <a:chExt cx="563238" cy="575842"/>
          </a:xfrm>
        </p:grpSpPr>
        <p:pic>
          <p:nvPicPr>
            <p:cNvPr id="14" name="Google Shape;307;p51" descr="Une image contenant Dessin animé, clipart, Animation, illustration&#10;&#10;Description générée automatiquement">
              <a:extLst>
                <a:ext uri="{FF2B5EF4-FFF2-40B4-BE49-F238E27FC236}">
                  <a16:creationId xmlns:a16="http://schemas.microsoft.com/office/drawing/2014/main" id="{28EA559B-0F70-C415-AC1B-AB0030E146B0}"/>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6" name="Rectangle 15">
              <a:extLst>
                <a:ext uri="{FF2B5EF4-FFF2-40B4-BE49-F238E27FC236}">
                  <a16:creationId xmlns:a16="http://schemas.microsoft.com/office/drawing/2014/main" id="{CE78D5B9-D480-79CC-6D17-0BCE74D2F835}"/>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fr-FR" sz="1867" kern="0">
                <a:solidFill>
                  <a:srgbClr val="FFFFFF"/>
                </a:solidFill>
                <a:latin typeface="Arial"/>
                <a:sym typeface="Arial"/>
              </a:endParaRPr>
            </a:p>
          </p:txBody>
        </p:sp>
      </p:grpSp>
      <p:sp>
        <p:nvSpPr>
          <p:cNvPr id="2" name="Rectangle 1">
            <a:extLst>
              <a:ext uri="{FF2B5EF4-FFF2-40B4-BE49-F238E27FC236}">
                <a16:creationId xmlns:a16="http://schemas.microsoft.com/office/drawing/2014/main" id="{E32B3DFF-DE13-5C0C-E46B-BE2E6897AD6E}"/>
              </a:ext>
            </a:extLst>
          </p:cNvPr>
          <p:cNvSpPr/>
          <p:nvPr/>
        </p:nvSpPr>
        <p:spPr>
          <a:xfrm>
            <a:off x="1973505" y="1915626"/>
            <a:ext cx="8510198" cy="461665"/>
          </a:xfrm>
          <a:prstGeom prst="rect">
            <a:avLst/>
          </a:prstGeom>
          <a:solidFill>
            <a:schemeClr val="accent3">
              <a:lumMod val="20000"/>
              <a:lumOff val="80000"/>
            </a:schemeClr>
          </a:solidFill>
        </p:spPr>
        <p:txBody>
          <a:bodyPr wrap="square">
            <a:spAutoFit/>
          </a:bodyPr>
          <a:lstStyle/>
          <a:p>
            <a:r>
              <a:rPr lang="fr-FR" sz="2400" b="1" dirty="0">
                <a:cs typeface="Calibri" pitchFamily="34" charset="0"/>
              </a:rPr>
              <a:t>Dans l’état liquide d’un corps, les particules sont</a:t>
            </a:r>
          </a:p>
        </p:txBody>
      </p:sp>
      <p:sp>
        <p:nvSpPr>
          <p:cNvPr id="4" name="Rectangle : coins arrondis 3">
            <a:extLst>
              <a:ext uri="{FF2B5EF4-FFF2-40B4-BE49-F238E27FC236}">
                <a16:creationId xmlns:a16="http://schemas.microsoft.com/office/drawing/2014/main" id="{A6A63ECB-F999-734D-AAE6-832FE74EF9F0}"/>
              </a:ext>
            </a:extLst>
          </p:cNvPr>
          <p:cNvSpPr/>
          <p:nvPr/>
        </p:nvSpPr>
        <p:spPr>
          <a:xfrm>
            <a:off x="2188986" y="3527666"/>
            <a:ext cx="2219442"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dirty="0">
                <a:solidFill>
                  <a:schemeClr val="tx1"/>
                </a:solidFill>
              </a:rPr>
              <a:t>dispersées</a:t>
            </a:r>
            <a:endParaRPr lang="fr-FR" sz="2400" noProof="0" dirty="0">
              <a:solidFill>
                <a:schemeClr val="tx1"/>
              </a:solidFill>
            </a:endParaRPr>
          </a:p>
        </p:txBody>
      </p:sp>
      <p:sp>
        <p:nvSpPr>
          <p:cNvPr id="6" name="Rectangle : coins arrondis 5">
            <a:extLst>
              <a:ext uri="{FF2B5EF4-FFF2-40B4-BE49-F238E27FC236}">
                <a16:creationId xmlns:a16="http://schemas.microsoft.com/office/drawing/2014/main" id="{DC3D48D4-0427-D42A-0BCC-8FBA8F31634D}"/>
              </a:ext>
            </a:extLst>
          </p:cNvPr>
          <p:cNvSpPr/>
          <p:nvPr/>
        </p:nvSpPr>
        <p:spPr>
          <a:xfrm>
            <a:off x="1743908" y="3527666"/>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chemeClr val="tx1"/>
                </a:solidFill>
              </a:rPr>
              <a:t>A</a:t>
            </a:r>
          </a:p>
        </p:txBody>
      </p:sp>
      <p:sp>
        <p:nvSpPr>
          <p:cNvPr id="8" name="Rectangle : coins arrondis 7">
            <a:extLst>
              <a:ext uri="{FF2B5EF4-FFF2-40B4-BE49-F238E27FC236}">
                <a16:creationId xmlns:a16="http://schemas.microsoft.com/office/drawing/2014/main" id="{F93CD21F-2554-BC6B-67A4-FCAE0F80F380}"/>
              </a:ext>
            </a:extLst>
          </p:cNvPr>
          <p:cNvSpPr/>
          <p:nvPr/>
        </p:nvSpPr>
        <p:spPr>
          <a:xfrm>
            <a:off x="8824713" y="3526590"/>
            <a:ext cx="2254459"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dirty="0">
                <a:solidFill>
                  <a:schemeClr val="tx1"/>
                </a:solidFill>
              </a:rPr>
              <a:t>peu liées</a:t>
            </a:r>
            <a:endParaRPr lang="fr-FR" sz="2400" noProof="0" dirty="0">
              <a:solidFill>
                <a:schemeClr val="tx1"/>
              </a:solidFill>
            </a:endParaRPr>
          </a:p>
        </p:txBody>
      </p:sp>
      <p:sp>
        <p:nvSpPr>
          <p:cNvPr id="9" name="Rectangle : coins arrondis 8">
            <a:extLst>
              <a:ext uri="{FF2B5EF4-FFF2-40B4-BE49-F238E27FC236}">
                <a16:creationId xmlns:a16="http://schemas.microsoft.com/office/drawing/2014/main" id="{3A2A1A6D-9A32-BC88-6DC1-5B9C8A2CC200}"/>
              </a:ext>
            </a:extLst>
          </p:cNvPr>
          <p:cNvSpPr/>
          <p:nvPr/>
        </p:nvSpPr>
        <p:spPr>
          <a:xfrm>
            <a:off x="5410954" y="3527666"/>
            <a:ext cx="1873765"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dirty="0">
                <a:solidFill>
                  <a:schemeClr val="tx1"/>
                </a:solidFill>
              </a:rPr>
              <a:t>non liées</a:t>
            </a:r>
            <a:endParaRPr lang="fr-FR" sz="2400" noProof="0" dirty="0">
              <a:solidFill>
                <a:schemeClr val="tx1"/>
              </a:solidFill>
            </a:endParaRPr>
          </a:p>
        </p:txBody>
      </p:sp>
      <p:sp>
        <p:nvSpPr>
          <p:cNvPr id="11" name="Rectangle : coins arrondis 10">
            <a:extLst>
              <a:ext uri="{FF2B5EF4-FFF2-40B4-BE49-F238E27FC236}">
                <a16:creationId xmlns:a16="http://schemas.microsoft.com/office/drawing/2014/main" id="{7158A279-0DAC-4DBC-3374-8EB97B9A6B36}"/>
              </a:ext>
            </a:extLst>
          </p:cNvPr>
          <p:cNvSpPr/>
          <p:nvPr/>
        </p:nvSpPr>
        <p:spPr>
          <a:xfrm>
            <a:off x="8287245" y="3527666"/>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chemeClr val="tx1"/>
                </a:solidFill>
              </a:rPr>
              <a:t>C</a:t>
            </a:r>
          </a:p>
        </p:txBody>
      </p:sp>
      <p:sp>
        <p:nvSpPr>
          <p:cNvPr id="13" name="Rectangle : coins arrondis 12">
            <a:extLst>
              <a:ext uri="{FF2B5EF4-FFF2-40B4-BE49-F238E27FC236}">
                <a16:creationId xmlns:a16="http://schemas.microsoft.com/office/drawing/2014/main" id="{810FD80E-990F-B285-78BF-30E31B059F43}"/>
              </a:ext>
            </a:extLst>
          </p:cNvPr>
          <p:cNvSpPr/>
          <p:nvPr/>
        </p:nvSpPr>
        <p:spPr>
          <a:xfrm>
            <a:off x="4978955" y="3527666"/>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chemeClr val="tx1"/>
                </a:solidFill>
              </a:rPr>
              <a:t>B</a:t>
            </a:r>
          </a:p>
        </p:txBody>
      </p:sp>
    </p:spTree>
    <p:extLst>
      <p:ext uri="{BB962C8B-B14F-4D97-AF65-F5344CB8AC3E}">
        <p14:creationId xmlns:p14="http://schemas.microsoft.com/office/powerpoint/2010/main" val="8962534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A945A3-5E88-F802-43B9-27EDE9F873EF}"/>
            </a:ext>
          </a:extLst>
        </p:cNvPr>
        <p:cNvGrpSpPr/>
        <p:nvPr/>
      </p:nvGrpSpPr>
      <p:grpSpPr>
        <a:xfrm>
          <a:off x="0" y="0"/>
          <a:ext cx="0" cy="0"/>
          <a:chOff x="0" y="0"/>
          <a:chExt cx="0" cy="0"/>
        </a:xfrm>
      </p:grpSpPr>
      <p:sp>
        <p:nvSpPr>
          <p:cNvPr id="12" name="D_A_02">
            <a:extLst>
              <a:ext uri="{FF2B5EF4-FFF2-40B4-BE49-F238E27FC236}">
                <a16:creationId xmlns:a16="http://schemas.microsoft.com/office/drawing/2014/main" id="{C69AF7C3-EF1B-AB87-435D-BF805B7953A2}"/>
              </a:ext>
            </a:extLst>
          </p:cNvPr>
          <p:cNvSpPr txBox="1"/>
          <p:nvPr/>
        </p:nvSpPr>
        <p:spPr>
          <a:xfrm>
            <a:off x="464283" y="563757"/>
            <a:ext cx="11103940" cy="304800"/>
          </a:xfrm>
          <a:prstGeom prst="rect">
            <a:avLst/>
          </a:prstGeom>
          <a:noFill/>
        </p:spPr>
        <p:txBody>
          <a:bodyPr wrap="square" rtlCol="0" anchor="ctr">
            <a:noAutofit/>
          </a:bodyPr>
          <a:lstStyle/>
          <a:p>
            <a:pPr>
              <a:spcAft>
                <a:spcPts val="400"/>
              </a:spcAft>
            </a:pPr>
            <a:r>
              <a:rPr lang="fr-FR" sz="1400" i="1" noProof="0" dirty="0">
                <a:solidFill>
                  <a:schemeClr val="bg1">
                    <a:lumMod val="65000"/>
                  </a:schemeClr>
                </a:solidFill>
              </a:rPr>
              <a:t>L’</a:t>
            </a:r>
            <a:r>
              <a:rPr lang="fr-FR" sz="1400" i="1" noProof="0" dirty="0" err="1">
                <a:solidFill>
                  <a:schemeClr val="bg1">
                    <a:lumMod val="65000"/>
                  </a:schemeClr>
                </a:solidFill>
              </a:rPr>
              <a:t>enseignant.e</a:t>
            </a:r>
            <a:r>
              <a:rPr lang="fr-FR" sz="1400" i="1" noProof="0" dirty="0">
                <a:solidFill>
                  <a:schemeClr val="bg1">
                    <a:lumMod val="65000"/>
                  </a:schemeClr>
                </a:solidFill>
              </a:rPr>
              <a:t> donne un feedback  adéquat.</a:t>
            </a:r>
          </a:p>
        </p:txBody>
      </p:sp>
      <p:sp>
        <p:nvSpPr>
          <p:cNvPr id="22" name="D_A_01">
            <a:extLst>
              <a:ext uri="{FF2B5EF4-FFF2-40B4-BE49-F238E27FC236}">
                <a16:creationId xmlns:a16="http://schemas.microsoft.com/office/drawing/2014/main" id="{E30DDE90-523D-A98D-F9E3-3AEA9B0E97B2}"/>
              </a:ext>
            </a:extLst>
          </p:cNvPr>
          <p:cNvSpPr txBox="1"/>
          <p:nvPr/>
        </p:nvSpPr>
        <p:spPr>
          <a:xfrm>
            <a:off x="761646" y="295380"/>
            <a:ext cx="10553700" cy="304800"/>
          </a:xfrm>
          <a:prstGeom prst="rect">
            <a:avLst/>
          </a:prstGeom>
          <a:noFill/>
        </p:spPr>
        <p:txBody>
          <a:bodyPr wrap="square" rtlCol="0" anchor="ctr">
            <a:noAutofit/>
          </a:bodyPr>
          <a:lstStyle>
            <a:defPPr>
              <a:defRPr lang="en-US"/>
            </a:defPPr>
            <a:lvl1pPr>
              <a:spcAft>
                <a:spcPts val="400"/>
              </a:spcAft>
              <a:defRPr sz="1600" b="1">
                <a:solidFill>
                  <a:schemeClr val="bg1">
                    <a:lumMod val="65000"/>
                  </a:schemeClr>
                </a:solidFill>
              </a:defRPr>
            </a:lvl1pPr>
          </a:lstStyle>
          <a:p>
            <a:r>
              <a:rPr lang="fr-FR" noProof="0" dirty="0"/>
              <a:t>Les particules d’un liquide sont désordonnées, peu liées et peuvent glisser les unes sur les autres.</a:t>
            </a:r>
          </a:p>
        </p:txBody>
      </p:sp>
      <p:grpSp>
        <p:nvGrpSpPr>
          <p:cNvPr id="3" name="Groupe 2">
            <a:extLst>
              <a:ext uri="{FF2B5EF4-FFF2-40B4-BE49-F238E27FC236}">
                <a16:creationId xmlns:a16="http://schemas.microsoft.com/office/drawing/2014/main" id="{13501677-970E-11DD-51CA-1EBE6DF3BE2D}"/>
              </a:ext>
            </a:extLst>
          </p:cNvPr>
          <p:cNvGrpSpPr/>
          <p:nvPr/>
        </p:nvGrpSpPr>
        <p:grpSpPr>
          <a:xfrm>
            <a:off x="11803806" y="34503"/>
            <a:ext cx="232364" cy="304873"/>
            <a:chOff x="3292012" y="1302714"/>
            <a:chExt cx="867138" cy="384316"/>
          </a:xfrm>
          <a:solidFill>
            <a:srgbClr val="F7C475"/>
          </a:solidFill>
        </p:grpSpPr>
        <p:sp>
          <p:nvSpPr>
            <p:cNvPr id="5" name="Rectangle 21">
              <a:extLst>
                <a:ext uri="{FF2B5EF4-FFF2-40B4-BE49-F238E27FC236}">
                  <a16:creationId xmlns:a16="http://schemas.microsoft.com/office/drawing/2014/main" id="{4A2712BE-750C-4861-A84C-B29BC10A85EE}"/>
                </a:ext>
              </a:extLst>
            </p:cNvPr>
            <p:cNvSpPr/>
            <p:nvPr/>
          </p:nvSpPr>
          <p:spPr>
            <a:xfrm>
              <a:off x="3292012" y="1302714"/>
              <a:ext cx="867138" cy="384316"/>
            </a:xfrm>
            <a:prstGeom prst="rect">
              <a:avLst/>
            </a:prstGeom>
            <a:grpFill/>
            <a:ln w="25402" cap="flat">
              <a:solidFill>
                <a:srgbClr val="F7C475"/>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7" name="Rectangle 23">
              <a:extLst>
                <a:ext uri="{FF2B5EF4-FFF2-40B4-BE49-F238E27FC236}">
                  <a16:creationId xmlns:a16="http://schemas.microsoft.com/office/drawing/2014/main" id="{AFD0F8C7-1B09-D653-018F-02976A97114E}"/>
                </a:ext>
              </a:extLst>
            </p:cNvPr>
            <p:cNvSpPr/>
            <p:nvPr/>
          </p:nvSpPr>
          <p:spPr>
            <a:xfrm>
              <a:off x="3351780" y="1310206"/>
              <a:ext cx="789749" cy="369332"/>
            </a:xfrm>
            <a:prstGeom prst="rect">
              <a:avLst/>
            </a:prstGeom>
            <a:grpFill/>
            <a:ln cap="flat">
              <a:solidFill>
                <a:srgbClr val="F7C475"/>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4" name="Graphique 3" descr="Coche avec un remplissage uni">
            <a:extLst>
              <a:ext uri="{FF2B5EF4-FFF2-40B4-BE49-F238E27FC236}">
                <a16:creationId xmlns:a16="http://schemas.microsoft.com/office/drawing/2014/main" id="{38C229F7-646D-87D8-7B6A-1358B7AB65B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609527" y="3887470"/>
            <a:ext cx="684830" cy="684830"/>
          </a:xfrm>
          <a:prstGeom prst="rect">
            <a:avLst/>
          </a:prstGeom>
        </p:spPr>
      </p:pic>
      <p:pic>
        <p:nvPicPr>
          <p:cNvPr id="6" name="Image 8">
            <a:extLst>
              <a:ext uri="{FF2B5EF4-FFF2-40B4-BE49-F238E27FC236}">
                <a16:creationId xmlns:a16="http://schemas.microsoft.com/office/drawing/2014/main" id="{204E80C6-802F-D016-3C8B-065CE5BA2627}"/>
              </a:ext>
            </a:extLst>
          </p:cNvPr>
          <p:cNvPicPr>
            <a:picLocks noChangeAspect="1"/>
          </p:cNvPicPr>
          <p:nvPr/>
        </p:nvPicPr>
        <p:blipFill>
          <a:blip r:embed="rId4"/>
          <a:stretch>
            <a:fillRect/>
          </a:stretch>
        </p:blipFill>
        <p:spPr>
          <a:xfrm>
            <a:off x="11231930" y="186939"/>
            <a:ext cx="583170" cy="583170"/>
          </a:xfrm>
          <a:prstGeom prst="rect">
            <a:avLst/>
          </a:prstGeom>
        </p:spPr>
      </p:pic>
      <p:sp>
        <p:nvSpPr>
          <p:cNvPr id="2" name="Rectangle 1">
            <a:extLst>
              <a:ext uri="{FF2B5EF4-FFF2-40B4-BE49-F238E27FC236}">
                <a16:creationId xmlns:a16="http://schemas.microsoft.com/office/drawing/2014/main" id="{4236B346-63F7-3D6B-938B-46CD0334B856}"/>
              </a:ext>
            </a:extLst>
          </p:cNvPr>
          <p:cNvSpPr/>
          <p:nvPr/>
        </p:nvSpPr>
        <p:spPr>
          <a:xfrm>
            <a:off x="1973505" y="1915626"/>
            <a:ext cx="8510198" cy="461665"/>
          </a:xfrm>
          <a:prstGeom prst="rect">
            <a:avLst/>
          </a:prstGeom>
          <a:solidFill>
            <a:schemeClr val="accent3">
              <a:lumMod val="20000"/>
              <a:lumOff val="80000"/>
            </a:schemeClr>
          </a:solidFill>
        </p:spPr>
        <p:txBody>
          <a:bodyPr wrap="square">
            <a:spAutoFit/>
          </a:bodyPr>
          <a:lstStyle/>
          <a:p>
            <a:r>
              <a:rPr lang="fr-FR" sz="2400" b="1" dirty="0">
                <a:cs typeface="Calibri" pitchFamily="34" charset="0"/>
              </a:rPr>
              <a:t>Dans l’état liquide d’un corps, les particules sont</a:t>
            </a:r>
          </a:p>
        </p:txBody>
      </p:sp>
      <p:sp>
        <p:nvSpPr>
          <p:cNvPr id="8" name="Rectangle : coins arrondis 7">
            <a:extLst>
              <a:ext uri="{FF2B5EF4-FFF2-40B4-BE49-F238E27FC236}">
                <a16:creationId xmlns:a16="http://schemas.microsoft.com/office/drawing/2014/main" id="{D4F316A5-E9B0-42E0-C7BD-10F6D61268F1}"/>
              </a:ext>
            </a:extLst>
          </p:cNvPr>
          <p:cNvSpPr/>
          <p:nvPr/>
        </p:nvSpPr>
        <p:spPr>
          <a:xfrm>
            <a:off x="2188986" y="3527666"/>
            <a:ext cx="2219442"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dirty="0">
                <a:solidFill>
                  <a:schemeClr val="tx1"/>
                </a:solidFill>
              </a:rPr>
              <a:t>dispersées</a:t>
            </a:r>
            <a:r>
              <a:rPr lang="fr-FR" sz="2400" noProof="0" dirty="0">
                <a:solidFill>
                  <a:schemeClr val="tx1"/>
                </a:solidFill>
              </a:rPr>
              <a:t>  </a:t>
            </a:r>
          </a:p>
        </p:txBody>
      </p:sp>
      <p:sp>
        <p:nvSpPr>
          <p:cNvPr id="9" name="Rectangle : coins arrondis 8">
            <a:extLst>
              <a:ext uri="{FF2B5EF4-FFF2-40B4-BE49-F238E27FC236}">
                <a16:creationId xmlns:a16="http://schemas.microsoft.com/office/drawing/2014/main" id="{15C8EFC2-680C-DFCA-7319-E955D70F98FB}"/>
              </a:ext>
            </a:extLst>
          </p:cNvPr>
          <p:cNvSpPr/>
          <p:nvPr/>
        </p:nvSpPr>
        <p:spPr>
          <a:xfrm>
            <a:off x="1743908" y="3527666"/>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chemeClr val="tx1"/>
                </a:solidFill>
              </a:rPr>
              <a:t>A</a:t>
            </a:r>
          </a:p>
        </p:txBody>
      </p:sp>
      <p:sp>
        <p:nvSpPr>
          <p:cNvPr id="10" name="Rectangle : coins arrondis 9">
            <a:extLst>
              <a:ext uri="{FF2B5EF4-FFF2-40B4-BE49-F238E27FC236}">
                <a16:creationId xmlns:a16="http://schemas.microsoft.com/office/drawing/2014/main" id="{344F38C4-23F8-9E7D-A243-AA8B72D6B381}"/>
              </a:ext>
            </a:extLst>
          </p:cNvPr>
          <p:cNvSpPr/>
          <p:nvPr/>
        </p:nvSpPr>
        <p:spPr>
          <a:xfrm>
            <a:off x="8824713" y="3526590"/>
            <a:ext cx="2254459"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dirty="0">
                <a:solidFill>
                  <a:schemeClr val="tx1"/>
                </a:solidFill>
              </a:rPr>
              <a:t>peu liées</a:t>
            </a:r>
            <a:endParaRPr lang="fr-FR" sz="2400" noProof="0" dirty="0">
              <a:solidFill>
                <a:schemeClr val="tx1"/>
              </a:solidFill>
            </a:endParaRPr>
          </a:p>
        </p:txBody>
      </p:sp>
      <p:sp>
        <p:nvSpPr>
          <p:cNvPr id="11" name="Rectangle : coins arrondis 10">
            <a:extLst>
              <a:ext uri="{FF2B5EF4-FFF2-40B4-BE49-F238E27FC236}">
                <a16:creationId xmlns:a16="http://schemas.microsoft.com/office/drawing/2014/main" id="{E04DB8E1-E81C-EF54-F12E-3E88446CD3BD}"/>
              </a:ext>
            </a:extLst>
          </p:cNvPr>
          <p:cNvSpPr/>
          <p:nvPr/>
        </p:nvSpPr>
        <p:spPr>
          <a:xfrm>
            <a:off x="5410954" y="3527666"/>
            <a:ext cx="1873765"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dirty="0">
                <a:solidFill>
                  <a:schemeClr val="tx1"/>
                </a:solidFill>
              </a:rPr>
              <a:t>non liées</a:t>
            </a:r>
            <a:endParaRPr lang="fr-FR" sz="2400" noProof="0" dirty="0">
              <a:solidFill>
                <a:schemeClr val="tx1"/>
              </a:solidFill>
            </a:endParaRPr>
          </a:p>
        </p:txBody>
      </p:sp>
      <p:sp>
        <p:nvSpPr>
          <p:cNvPr id="13" name="Rectangle : coins arrondis 12">
            <a:extLst>
              <a:ext uri="{FF2B5EF4-FFF2-40B4-BE49-F238E27FC236}">
                <a16:creationId xmlns:a16="http://schemas.microsoft.com/office/drawing/2014/main" id="{32DB0906-4763-EF56-EF92-720D87CC88FD}"/>
              </a:ext>
            </a:extLst>
          </p:cNvPr>
          <p:cNvSpPr/>
          <p:nvPr/>
        </p:nvSpPr>
        <p:spPr>
          <a:xfrm>
            <a:off x="8287245" y="3527666"/>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chemeClr val="tx1"/>
                </a:solidFill>
              </a:rPr>
              <a:t>C</a:t>
            </a:r>
          </a:p>
        </p:txBody>
      </p:sp>
      <p:sp>
        <p:nvSpPr>
          <p:cNvPr id="14" name="Rectangle : coins arrondis 13">
            <a:extLst>
              <a:ext uri="{FF2B5EF4-FFF2-40B4-BE49-F238E27FC236}">
                <a16:creationId xmlns:a16="http://schemas.microsoft.com/office/drawing/2014/main" id="{768BD457-3A85-1880-43E7-26DCB125CB14}"/>
              </a:ext>
            </a:extLst>
          </p:cNvPr>
          <p:cNvSpPr/>
          <p:nvPr/>
        </p:nvSpPr>
        <p:spPr>
          <a:xfrm>
            <a:off x="4978955" y="3527666"/>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chemeClr val="tx1"/>
                </a:solidFill>
              </a:rPr>
              <a:t>B</a:t>
            </a:r>
          </a:p>
        </p:txBody>
      </p:sp>
    </p:spTree>
    <p:extLst>
      <p:ext uri="{BB962C8B-B14F-4D97-AF65-F5344CB8AC3E}">
        <p14:creationId xmlns:p14="http://schemas.microsoft.com/office/powerpoint/2010/main" val="42566171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FB2163-B4B2-F600-99F7-1DD4EEFC3639}"/>
            </a:ext>
          </a:extLst>
        </p:cNvPr>
        <p:cNvGrpSpPr/>
        <p:nvPr/>
      </p:nvGrpSpPr>
      <p:grpSpPr>
        <a:xfrm>
          <a:off x="0" y="0"/>
          <a:ext cx="0" cy="0"/>
          <a:chOff x="0" y="0"/>
          <a:chExt cx="0" cy="0"/>
        </a:xfrm>
      </p:grpSpPr>
      <p:sp>
        <p:nvSpPr>
          <p:cNvPr id="12" name="D_A_02">
            <a:extLst>
              <a:ext uri="{FF2B5EF4-FFF2-40B4-BE49-F238E27FC236}">
                <a16:creationId xmlns:a16="http://schemas.microsoft.com/office/drawing/2014/main" id="{F0422B42-D039-FEE4-EC09-8475C85676D4}"/>
              </a:ext>
            </a:extLst>
          </p:cNvPr>
          <p:cNvSpPr txBox="1"/>
          <p:nvPr/>
        </p:nvSpPr>
        <p:spPr>
          <a:xfrm>
            <a:off x="464283" y="563757"/>
            <a:ext cx="11103940" cy="304800"/>
          </a:xfrm>
          <a:prstGeom prst="rect">
            <a:avLst/>
          </a:prstGeom>
          <a:noFill/>
        </p:spPr>
        <p:txBody>
          <a:bodyPr wrap="square" rtlCol="0" anchor="ctr">
            <a:noAutofit/>
          </a:bodyPr>
          <a:lstStyle/>
          <a:p>
            <a:pPr>
              <a:spcAft>
                <a:spcPts val="400"/>
              </a:spcAft>
            </a:pPr>
            <a:r>
              <a:rPr lang="fr-FR" sz="1400" i="1" noProof="0" dirty="0">
                <a:solidFill>
                  <a:schemeClr val="bg1">
                    <a:lumMod val="65000"/>
                  </a:schemeClr>
                </a:solidFill>
              </a:rPr>
              <a:t>Sur leur ardoise, les élèves </a:t>
            </a:r>
            <a:r>
              <a:rPr lang="fr-FR" sz="1400" i="1" dirty="0">
                <a:solidFill>
                  <a:schemeClr val="bg1">
                    <a:lumMod val="65000"/>
                  </a:schemeClr>
                </a:solidFill>
              </a:rPr>
              <a:t>répondent par </a:t>
            </a:r>
            <a:r>
              <a:rPr lang="fr-FR" sz="1400" b="1" i="1" dirty="0">
                <a:solidFill>
                  <a:schemeClr val="bg1">
                    <a:lumMod val="65000"/>
                  </a:schemeClr>
                </a:solidFill>
              </a:rPr>
              <a:t>A, B ou C</a:t>
            </a:r>
            <a:r>
              <a:rPr lang="fr-FR" sz="1400" i="1" dirty="0">
                <a:solidFill>
                  <a:schemeClr val="bg1">
                    <a:lumMod val="65000"/>
                  </a:schemeClr>
                </a:solidFill>
              </a:rPr>
              <a:t>.</a:t>
            </a:r>
            <a:r>
              <a:rPr lang="fr-FR" sz="1400" i="1" noProof="0" dirty="0">
                <a:solidFill>
                  <a:schemeClr val="bg1">
                    <a:lumMod val="65000"/>
                  </a:schemeClr>
                </a:solidFill>
              </a:rPr>
              <a:t>.</a:t>
            </a:r>
          </a:p>
        </p:txBody>
      </p:sp>
      <p:sp>
        <p:nvSpPr>
          <p:cNvPr id="22" name="D_A_01">
            <a:extLst>
              <a:ext uri="{FF2B5EF4-FFF2-40B4-BE49-F238E27FC236}">
                <a16:creationId xmlns:a16="http://schemas.microsoft.com/office/drawing/2014/main" id="{6170A688-3933-B1F4-4C71-F7A8E6A3AA5B}"/>
              </a:ext>
            </a:extLst>
          </p:cNvPr>
          <p:cNvSpPr txBox="1"/>
          <p:nvPr/>
        </p:nvSpPr>
        <p:spPr>
          <a:xfrm>
            <a:off x="761646" y="295380"/>
            <a:ext cx="10553700" cy="304800"/>
          </a:xfrm>
          <a:prstGeom prst="rect">
            <a:avLst/>
          </a:prstGeom>
          <a:noFill/>
        </p:spPr>
        <p:txBody>
          <a:bodyPr wrap="square" rtlCol="0" anchor="ctr">
            <a:noAutofit/>
          </a:bodyPr>
          <a:lstStyle>
            <a:defPPr>
              <a:defRPr lang="en-US"/>
            </a:defPPr>
            <a:lvl1pPr>
              <a:spcAft>
                <a:spcPts val="400"/>
              </a:spcAft>
              <a:defRPr sz="1600" b="1">
                <a:solidFill>
                  <a:schemeClr val="bg1">
                    <a:lumMod val="65000"/>
                  </a:schemeClr>
                </a:solidFill>
              </a:defRPr>
            </a:lvl1pPr>
          </a:lstStyle>
          <a:p>
            <a:r>
              <a:rPr lang="fr-FR" noProof="0" dirty="0"/>
              <a:t>Choisissez la (les) bonne(s) réponse(s).</a:t>
            </a:r>
          </a:p>
        </p:txBody>
      </p:sp>
      <p:grpSp>
        <p:nvGrpSpPr>
          <p:cNvPr id="3" name="Groupe 2">
            <a:extLst>
              <a:ext uri="{FF2B5EF4-FFF2-40B4-BE49-F238E27FC236}">
                <a16:creationId xmlns:a16="http://schemas.microsoft.com/office/drawing/2014/main" id="{75B3F10C-DCA9-69FD-50BA-18AC9DA5ACF3}"/>
              </a:ext>
            </a:extLst>
          </p:cNvPr>
          <p:cNvGrpSpPr/>
          <p:nvPr/>
        </p:nvGrpSpPr>
        <p:grpSpPr>
          <a:xfrm>
            <a:off x="11803806" y="34503"/>
            <a:ext cx="232364" cy="304873"/>
            <a:chOff x="3292012" y="1302714"/>
            <a:chExt cx="867138" cy="384316"/>
          </a:xfrm>
          <a:solidFill>
            <a:srgbClr val="F7C475"/>
          </a:solidFill>
        </p:grpSpPr>
        <p:sp>
          <p:nvSpPr>
            <p:cNvPr id="5" name="Rectangle 21">
              <a:extLst>
                <a:ext uri="{FF2B5EF4-FFF2-40B4-BE49-F238E27FC236}">
                  <a16:creationId xmlns:a16="http://schemas.microsoft.com/office/drawing/2014/main" id="{4276F4F2-93F6-AA48-1494-EDD6AEE3A7E9}"/>
                </a:ext>
              </a:extLst>
            </p:cNvPr>
            <p:cNvSpPr/>
            <p:nvPr/>
          </p:nvSpPr>
          <p:spPr>
            <a:xfrm>
              <a:off x="3292012" y="1302714"/>
              <a:ext cx="867138" cy="384316"/>
            </a:xfrm>
            <a:prstGeom prst="rect">
              <a:avLst/>
            </a:prstGeom>
            <a:grpFill/>
            <a:ln w="25402" cap="flat">
              <a:solidFill>
                <a:srgbClr val="F7C475"/>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7" name="Rectangle 23">
              <a:extLst>
                <a:ext uri="{FF2B5EF4-FFF2-40B4-BE49-F238E27FC236}">
                  <a16:creationId xmlns:a16="http://schemas.microsoft.com/office/drawing/2014/main" id="{44FE3CCE-0FE8-8623-12FE-9DC550CA3256}"/>
                </a:ext>
              </a:extLst>
            </p:cNvPr>
            <p:cNvSpPr/>
            <p:nvPr/>
          </p:nvSpPr>
          <p:spPr>
            <a:xfrm>
              <a:off x="3351780" y="1310206"/>
              <a:ext cx="789749" cy="369332"/>
            </a:xfrm>
            <a:prstGeom prst="rect">
              <a:avLst/>
            </a:prstGeom>
            <a:grpFill/>
            <a:ln cap="flat">
              <a:solidFill>
                <a:srgbClr val="F7C475"/>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grpSp>
        <p:nvGrpSpPr>
          <p:cNvPr id="10" name="Groupe 9">
            <a:extLst>
              <a:ext uri="{FF2B5EF4-FFF2-40B4-BE49-F238E27FC236}">
                <a16:creationId xmlns:a16="http://schemas.microsoft.com/office/drawing/2014/main" id="{8BDF6B4A-2C26-96C8-B632-185D50E60ED5}"/>
              </a:ext>
            </a:extLst>
          </p:cNvPr>
          <p:cNvGrpSpPr/>
          <p:nvPr/>
        </p:nvGrpSpPr>
        <p:grpSpPr>
          <a:xfrm>
            <a:off x="11079172" y="251003"/>
            <a:ext cx="724840" cy="625508"/>
            <a:chOff x="779844" y="4335989"/>
            <a:chExt cx="563238" cy="575842"/>
          </a:xfrm>
        </p:grpSpPr>
        <p:pic>
          <p:nvPicPr>
            <p:cNvPr id="14" name="Google Shape;307;p51" descr="Une image contenant Dessin animé, clipart, Animation, illustration&#10;&#10;Description générée automatiquement">
              <a:extLst>
                <a:ext uri="{FF2B5EF4-FFF2-40B4-BE49-F238E27FC236}">
                  <a16:creationId xmlns:a16="http://schemas.microsoft.com/office/drawing/2014/main" id="{44E60CEA-6B39-EE98-8464-6BBDA9761485}"/>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6" name="Rectangle 15">
              <a:extLst>
                <a:ext uri="{FF2B5EF4-FFF2-40B4-BE49-F238E27FC236}">
                  <a16:creationId xmlns:a16="http://schemas.microsoft.com/office/drawing/2014/main" id="{98F9D7DA-D359-5C83-F5D8-9EE016E60037}"/>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fr-FR" sz="1867" kern="0">
                <a:solidFill>
                  <a:srgbClr val="FFFFFF"/>
                </a:solidFill>
                <a:latin typeface="Arial"/>
                <a:sym typeface="Arial"/>
              </a:endParaRPr>
            </a:p>
          </p:txBody>
        </p:sp>
      </p:grpSp>
      <p:sp>
        <p:nvSpPr>
          <p:cNvPr id="2" name="Rectangle 1">
            <a:extLst>
              <a:ext uri="{FF2B5EF4-FFF2-40B4-BE49-F238E27FC236}">
                <a16:creationId xmlns:a16="http://schemas.microsoft.com/office/drawing/2014/main" id="{FCA17ECA-922D-DA25-F1C9-E6ABA116C907}"/>
              </a:ext>
            </a:extLst>
          </p:cNvPr>
          <p:cNvSpPr/>
          <p:nvPr/>
        </p:nvSpPr>
        <p:spPr>
          <a:xfrm>
            <a:off x="1973505" y="1915626"/>
            <a:ext cx="8510198" cy="461665"/>
          </a:xfrm>
          <a:prstGeom prst="rect">
            <a:avLst/>
          </a:prstGeom>
          <a:solidFill>
            <a:schemeClr val="accent3">
              <a:lumMod val="20000"/>
              <a:lumOff val="80000"/>
            </a:schemeClr>
          </a:solidFill>
        </p:spPr>
        <p:txBody>
          <a:bodyPr wrap="square">
            <a:spAutoFit/>
          </a:bodyPr>
          <a:lstStyle/>
          <a:p>
            <a:r>
              <a:rPr lang="fr-FR" sz="2400" b="1" dirty="0">
                <a:cs typeface="Calibri" pitchFamily="34" charset="0"/>
              </a:rPr>
              <a:t>Dans l’état gazeux d’un corps, les particules sont</a:t>
            </a:r>
          </a:p>
        </p:txBody>
      </p:sp>
      <p:sp>
        <p:nvSpPr>
          <p:cNvPr id="4" name="Rectangle : coins arrondis 3">
            <a:extLst>
              <a:ext uri="{FF2B5EF4-FFF2-40B4-BE49-F238E27FC236}">
                <a16:creationId xmlns:a16="http://schemas.microsoft.com/office/drawing/2014/main" id="{FF7FC5E6-B4DD-0BCD-036C-61D02A8CBBE4}"/>
              </a:ext>
            </a:extLst>
          </p:cNvPr>
          <p:cNvSpPr/>
          <p:nvPr/>
        </p:nvSpPr>
        <p:spPr>
          <a:xfrm>
            <a:off x="2188986" y="3527666"/>
            <a:ext cx="2219442"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dirty="0">
                <a:solidFill>
                  <a:schemeClr val="tx1"/>
                </a:solidFill>
              </a:rPr>
              <a:t>ordonnées</a:t>
            </a:r>
            <a:r>
              <a:rPr lang="fr-FR" sz="2400" noProof="0" dirty="0">
                <a:solidFill>
                  <a:schemeClr val="tx1"/>
                </a:solidFill>
              </a:rPr>
              <a:t>  </a:t>
            </a:r>
          </a:p>
        </p:txBody>
      </p:sp>
      <p:sp>
        <p:nvSpPr>
          <p:cNvPr id="6" name="Rectangle : coins arrondis 5">
            <a:extLst>
              <a:ext uri="{FF2B5EF4-FFF2-40B4-BE49-F238E27FC236}">
                <a16:creationId xmlns:a16="http://schemas.microsoft.com/office/drawing/2014/main" id="{B1AF03F7-4BC6-6FF7-98B1-0CF321119396}"/>
              </a:ext>
            </a:extLst>
          </p:cNvPr>
          <p:cNvSpPr/>
          <p:nvPr/>
        </p:nvSpPr>
        <p:spPr>
          <a:xfrm>
            <a:off x="1743908" y="3527666"/>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chemeClr val="tx1"/>
                </a:solidFill>
              </a:rPr>
              <a:t>A</a:t>
            </a:r>
          </a:p>
        </p:txBody>
      </p:sp>
      <p:sp>
        <p:nvSpPr>
          <p:cNvPr id="8" name="Rectangle : coins arrondis 7">
            <a:extLst>
              <a:ext uri="{FF2B5EF4-FFF2-40B4-BE49-F238E27FC236}">
                <a16:creationId xmlns:a16="http://schemas.microsoft.com/office/drawing/2014/main" id="{C5031C4D-B613-726C-D3D3-D2C055101A41}"/>
              </a:ext>
            </a:extLst>
          </p:cNvPr>
          <p:cNvSpPr/>
          <p:nvPr/>
        </p:nvSpPr>
        <p:spPr>
          <a:xfrm>
            <a:off x="8824713" y="3526590"/>
            <a:ext cx="2254459"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noProof="0" dirty="0">
                <a:solidFill>
                  <a:schemeClr val="tx1"/>
                </a:solidFill>
              </a:rPr>
              <a:t>dispersées</a:t>
            </a:r>
          </a:p>
        </p:txBody>
      </p:sp>
      <p:sp>
        <p:nvSpPr>
          <p:cNvPr id="9" name="Rectangle : coins arrondis 8">
            <a:extLst>
              <a:ext uri="{FF2B5EF4-FFF2-40B4-BE49-F238E27FC236}">
                <a16:creationId xmlns:a16="http://schemas.microsoft.com/office/drawing/2014/main" id="{73620025-778E-E83C-7FAC-CC01B820E742}"/>
              </a:ext>
            </a:extLst>
          </p:cNvPr>
          <p:cNvSpPr/>
          <p:nvPr/>
        </p:nvSpPr>
        <p:spPr>
          <a:xfrm>
            <a:off x="5410954" y="3527666"/>
            <a:ext cx="1873765"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dirty="0">
                <a:solidFill>
                  <a:schemeClr val="tx1"/>
                </a:solidFill>
              </a:rPr>
              <a:t>non liées</a:t>
            </a:r>
            <a:endParaRPr lang="fr-FR" sz="2400" noProof="0" dirty="0">
              <a:solidFill>
                <a:schemeClr val="tx1"/>
              </a:solidFill>
            </a:endParaRPr>
          </a:p>
        </p:txBody>
      </p:sp>
      <p:sp>
        <p:nvSpPr>
          <p:cNvPr id="11" name="Rectangle : coins arrondis 10">
            <a:extLst>
              <a:ext uri="{FF2B5EF4-FFF2-40B4-BE49-F238E27FC236}">
                <a16:creationId xmlns:a16="http://schemas.microsoft.com/office/drawing/2014/main" id="{945B1FE0-CAC3-8281-2F48-76DAFF3E3DF8}"/>
              </a:ext>
            </a:extLst>
          </p:cNvPr>
          <p:cNvSpPr/>
          <p:nvPr/>
        </p:nvSpPr>
        <p:spPr>
          <a:xfrm>
            <a:off x="8287245" y="3527666"/>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chemeClr val="tx1"/>
                </a:solidFill>
              </a:rPr>
              <a:t>C</a:t>
            </a:r>
          </a:p>
        </p:txBody>
      </p:sp>
      <p:sp>
        <p:nvSpPr>
          <p:cNvPr id="13" name="Rectangle : coins arrondis 12">
            <a:extLst>
              <a:ext uri="{FF2B5EF4-FFF2-40B4-BE49-F238E27FC236}">
                <a16:creationId xmlns:a16="http://schemas.microsoft.com/office/drawing/2014/main" id="{9F6B0DAB-547A-93AB-0385-FBAD61A0A741}"/>
              </a:ext>
            </a:extLst>
          </p:cNvPr>
          <p:cNvSpPr/>
          <p:nvPr/>
        </p:nvSpPr>
        <p:spPr>
          <a:xfrm>
            <a:off x="4978955" y="3527666"/>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chemeClr val="tx1"/>
                </a:solidFill>
              </a:rPr>
              <a:t>B</a:t>
            </a:r>
          </a:p>
        </p:txBody>
      </p:sp>
    </p:spTree>
    <p:extLst>
      <p:ext uri="{BB962C8B-B14F-4D97-AF65-F5344CB8AC3E}">
        <p14:creationId xmlns:p14="http://schemas.microsoft.com/office/powerpoint/2010/main" val="40314840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F6F9EA-CFF3-B252-474E-864CE60F102B}"/>
            </a:ext>
          </a:extLst>
        </p:cNvPr>
        <p:cNvGrpSpPr/>
        <p:nvPr/>
      </p:nvGrpSpPr>
      <p:grpSpPr>
        <a:xfrm>
          <a:off x="0" y="0"/>
          <a:ext cx="0" cy="0"/>
          <a:chOff x="0" y="0"/>
          <a:chExt cx="0" cy="0"/>
        </a:xfrm>
      </p:grpSpPr>
      <p:sp>
        <p:nvSpPr>
          <p:cNvPr id="12" name="D_A_02">
            <a:extLst>
              <a:ext uri="{FF2B5EF4-FFF2-40B4-BE49-F238E27FC236}">
                <a16:creationId xmlns:a16="http://schemas.microsoft.com/office/drawing/2014/main" id="{209FC784-89C2-6F16-C817-599DA0F84C46}"/>
              </a:ext>
            </a:extLst>
          </p:cNvPr>
          <p:cNvSpPr txBox="1"/>
          <p:nvPr/>
        </p:nvSpPr>
        <p:spPr>
          <a:xfrm>
            <a:off x="464283" y="563757"/>
            <a:ext cx="11103940" cy="304800"/>
          </a:xfrm>
          <a:prstGeom prst="rect">
            <a:avLst/>
          </a:prstGeom>
          <a:noFill/>
        </p:spPr>
        <p:txBody>
          <a:bodyPr wrap="square" rtlCol="0" anchor="ctr">
            <a:noAutofit/>
          </a:bodyPr>
          <a:lstStyle/>
          <a:p>
            <a:pPr>
              <a:spcAft>
                <a:spcPts val="400"/>
              </a:spcAft>
            </a:pPr>
            <a:r>
              <a:rPr lang="fr-FR" sz="1400" i="1" noProof="0" dirty="0">
                <a:solidFill>
                  <a:schemeClr val="bg1">
                    <a:lumMod val="65000"/>
                  </a:schemeClr>
                </a:solidFill>
              </a:rPr>
              <a:t>L’</a:t>
            </a:r>
            <a:r>
              <a:rPr lang="fr-FR" sz="1400" i="1" noProof="0" dirty="0" err="1">
                <a:solidFill>
                  <a:schemeClr val="bg1">
                    <a:lumMod val="65000"/>
                  </a:schemeClr>
                </a:solidFill>
              </a:rPr>
              <a:t>enseignant.e</a:t>
            </a:r>
            <a:r>
              <a:rPr lang="fr-FR" sz="1400" i="1" noProof="0" dirty="0">
                <a:solidFill>
                  <a:schemeClr val="bg1">
                    <a:lumMod val="65000"/>
                  </a:schemeClr>
                </a:solidFill>
              </a:rPr>
              <a:t> donne un feedback  adéquat.</a:t>
            </a:r>
          </a:p>
        </p:txBody>
      </p:sp>
      <p:sp>
        <p:nvSpPr>
          <p:cNvPr id="22" name="D_A_01">
            <a:extLst>
              <a:ext uri="{FF2B5EF4-FFF2-40B4-BE49-F238E27FC236}">
                <a16:creationId xmlns:a16="http://schemas.microsoft.com/office/drawing/2014/main" id="{1CB07F89-7BA7-23D4-3238-C649AD1FAC9E}"/>
              </a:ext>
            </a:extLst>
          </p:cNvPr>
          <p:cNvSpPr txBox="1"/>
          <p:nvPr/>
        </p:nvSpPr>
        <p:spPr>
          <a:xfrm>
            <a:off x="761646" y="295380"/>
            <a:ext cx="10553700" cy="304800"/>
          </a:xfrm>
          <a:prstGeom prst="rect">
            <a:avLst/>
          </a:prstGeom>
          <a:noFill/>
        </p:spPr>
        <p:txBody>
          <a:bodyPr wrap="square" rtlCol="0" anchor="ctr">
            <a:noAutofit/>
          </a:bodyPr>
          <a:lstStyle>
            <a:defPPr>
              <a:defRPr lang="en-US"/>
            </a:defPPr>
            <a:lvl1pPr>
              <a:spcAft>
                <a:spcPts val="400"/>
              </a:spcAft>
              <a:defRPr sz="1600" b="1">
                <a:solidFill>
                  <a:schemeClr val="bg1">
                    <a:lumMod val="65000"/>
                  </a:schemeClr>
                </a:solidFill>
              </a:defRPr>
            </a:lvl1pPr>
          </a:lstStyle>
          <a:p>
            <a:r>
              <a:rPr lang="fr-FR" noProof="0" dirty="0"/>
              <a:t>Les particules d’un gaz sont dispersées et non liées.</a:t>
            </a:r>
          </a:p>
        </p:txBody>
      </p:sp>
      <p:grpSp>
        <p:nvGrpSpPr>
          <p:cNvPr id="3" name="Groupe 2">
            <a:extLst>
              <a:ext uri="{FF2B5EF4-FFF2-40B4-BE49-F238E27FC236}">
                <a16:creationId xmlns:a16="http://schemas.microsoft.com/office/drawing/2014/main" id="{DF4933C8-8728-2979-690D-90271F252955}"/>
              </a:ext>
            </a:extLst>
          </p:cNvPr>
          <p:cNvGrpSpPr/>
          <p:nvPr/>
        </p:nvGrpSpPr>
        <p:grpSpPr>
          <a:xfrm>
            <a:off x="11803806" y="34503"/>
            <a:ext cx="232364" cy="304873"/>
            <a:chOff x="3292012" y="1302714"/>
            <a:chExt cx="867138" cy="384316"/>
          </a:xfrm>
          <a:solidFill>
            <a:srgbClr val="F7C475"/>
          </a:solidFill>
        </p:grpSpPr>
        <p:sp>
          <p:nvSpPr>
            <p:cNvPr id="5" name="Rectangle 21">
              <a:extLst>
                <a:ext uri="{FF2B5EF4-FFF2-40B4-BE49-F238E27FC236}">
                  <a16:creationId xmlns:a16="http://schemas.microsoft.com/office/drawing/2014/main" id="{832993E6-9D24-CDC0-1A0A-33EC696130E2}"/>
                </a:ext>
              </a:extLst>
            </p:cNvPr>
            <p:cNvSpPr/>
            <p:nvPr/>
          </p:nvSpPr>
          <p:spPr>
            <a:xfrm>
              <a:off x="3292012" y="1302714"/>
              <a:ext cx="867138" cy="384316"/>
            </a:xfrm>
            <a:prstGeom prst="rect">
              <a:avLst/>
            </a:prstGeom>
            <a:grpFill/>
            <a:ln w="25402" cap="flat">
              <a:solidFill>
                <a:srgbClr val="F7C475"/>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7" name="Rectangle 23">
              <a:extLst>
                <a:ext uri="{FF2B5EF4-FFF2-40B4-BE49-F238E27FC236}">
                  <a16:creationId xmlns:a16="http://schemas.microsoft.com/office/drawing/2014/main" id="{59E139FA-AF2B-073A-0207-79B4E166C58E}"/>
                </a:ext>
              </a:extLst>
            </p:cNvPr>
            <p:cNvSpPr/>
            <p:nvPr/>
          </p:nvSpPr>
          <p:spPr>
            <a:xfrm>
              <a:off x="3351780" y="1310206"/>
              <a:ext cx="789749" cy="369332"/>
            </a:xfrm>
            <a:prstGeom prst="rect">
              <a:avLst/>
            </a:prstGeom>
            <a:grpFill/>
            <a:ln cap="flat">
              <a:solidFill>
                <a:srgbClr val="F7C475"/>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4" name="Graphique 3" descr="Coche avec un remplissage uni">
            <a:extLst>
              <a:ext uri="{FF2B5EF4-FFF2-40B4-BE49-F238E27FC236}">
                <a16:creationId xmlns:a16="http://schemas.microsoft.com/office/drawing/2014/main" id="{EC6D4204-ADAE-7AFA-93CF-DB29BD32C7A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609527" y="3887470"/>
            <a:ext cx="684830" cy="684830"/>
          </a:xfrm>
          <a:prstGeom prst="rect">
            <a:avLst/>
          </a:prstGeom>
        </p:spPr>
      </p:pic>
      <p:pic>
        <p:nvPicPr>
          <p:cNvPr id="6" name="Image 8">
            <a:extLst>
              <a:ext uri="{FF2B5EF4-FFF2-40B4-BE49-F238E27FC236}">
                <a16:creationId xmlns:a16="http://schemas.microsoft.com/office/drawing/2014/main" id="{DCCB1DAE-4D16-FDF1-3831-9FA472B8E56A}"/>
              </a:ext>
            </a:extLst>
          </p:cNvPr>
          <p:cNvPicPr>
            <a:picLocks noChangeAspect="1"/>
          </p:cNvPicPr>
          <p:nvPr/>
        </p:nvPicPr>
        <p:blipFill>
          <a:blip r:embed="rId4"/>
          <a:stretch>
            <a:fillRect/>
          </a:stretch>
        </p:blipFill>
        <p:spPr>
          <a:xfrm>
            <a:off x="11231930" y="186939"/>
            <a:ext cx="583170" cy="583170"/>
          </a:xfrm>
          <a:prstGeom prst="rect">
            <a:avLst/>
          </a:prstGeom>
        </p:spPr>
      </p:pic>
      <p:sp>
        <p:nvSpPr>
          <p:cNvPr id="15" name="Rectangle 14">
            <a:extLst>
              <a:ext uri="{FF2B5EF4-FFF2-40B4-BE49-F238E27FC236}">
                <a16:creationId xmlns:a16="http://schemas.microsoft.com/office/drawing/2014/main" id="{A12E4AAB-CFC9-11D3-9824-21006EAAF589}"/>
              </a:ext>
            </a:extLst>
          </p:cNvPr>
          <p:cNvSpPr/>
          <p:nvPr/>
        </p:nvSpPr>
        <p:spPr>
          <a:xfrm>
            <a:off x="1973505" y="1915626"/>
            <a:ext cx="8510198" cy="461665"/>
          </a:xfrm>
          <a:prstGeom prst="rect">
            <a:avLst/>
          </a:prstGeom>
          <a:solidFill>
            <a:schemeClr val="accent3">
              <a:lumMod val="20000"/>
              <a:lumOff val="80000"/>
            </a:schemeClr>
          </a:solidFill>
        </p:spPr>
        <p:txBody>
          <a:bodyPr wrap="square">
            <a:spAutoFit/>
          </a:bodyPr>
          <a:lstStyle/>
          <a:p>
            <a:r>
              <a:rPr lang="fr-FR" sz="2400" b="1" dirty="0">
                <a:cs typeface="Calibri" pitchFamily="34" charset="0"/>
              </a:rPr>
              <a:t>Dans l’état gazeux d’un corps, les particules sont</a:t>
            </a:r>
          </a:p>
        </p:txBody>
      </p:sp>
      <p:sp>
        <p:nvSpPr>
          <p:cNvPr id="16" name="Rectangle : coins arrondis 15">
            <a:extLst>
              <a:ext uri="{FF2B5EF4-FFF2-40B4-BE49-F238E27FC236}">
                <a16:creationId xmlns:a16="http://schemas.microsoft.com/office/drawing/2014/main" id="{97F51E1A-0C9B-0D8E-9A50-D5BA9CE44632}"/>
              </a:ext>
            </a:extLst>
          </p:cNvPr>
          <p:cNvSpPr/>
          <p:nvPr/>
        </p:nvSpPr>
        <p:spPr>
          <a:xfrm>
            <a:off x="2188986" y="3527666"/>
            <a:ext cx="2219442"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dirty="0">
                <a:solidFill>
                  <a:schemeClr val="tx1"/>
                </a:solidFill>
              </a:rPr>
              <a:t>ordonnées</a:t>
            </a:r>
            <a:r>
              <a:rPr lang="fr-FR" sz="2400" noProof="0" dirty="0">
                <a:solidFill>
                  <a:schemeClr val="tx1"/>
                </a:solidFill>
              </a:rPr>
              <a:t>  </a:t>
            </a:r>
          </a:p>
        </p:txBody>
      </p:sp>
      <p:sp>
        <p:nvSpPr>
          <p:cNvPr id="17" name="Rectangle : coins arrondis 16">
            <a:extLst>
              <a:ext uri="{FF2B5EF4-FFF2-40B4-BE49-F238E27FC236}">
                <a16:creationId xmlns:a16="http://schemas.microsoft.com/office/drawing/2014/main" id="{8CE66CE5-3353-C85E-D75A-C962BFD1F9B6}"/>
              </a:ext>
            </a:extLst>
          </p:cNvPr>
          <p:cNvSpPr/>
          <p:nvPr/>
        </p:nvSpPr>
        <p:spPr>
          <a:xfrm>
            <a:off x="1743908" y="3527666"/>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chemeClr val="tx1"/>
                </a:solidFill>
              </a:rPr>
              <a:t>A</a:t>
            </a:r>
          </a:p>
        </p:txBody>
      </p:sp>
      <p:sp>
        <p:nvSpPr>
          <p:cNvPr id="18" name="Rectangle : coins arrondis 17">
            <a:extLst>
              <a:ext uri="{FF2B5EF4-FFF2-40B4-BE49-F238E27FC236}">
                <a16:creationId xmlns:a16="http://schemas.microsoft.com/office/drawing/2014/main" id="{00E1091C-5FB6-EEA6-E0A5-4D96200C18E9}"/>
              </a:ext>
            </a:extLst>
          </p:cNvPr>
          <p:cNvSpPr/>
          <p:nvPr/>
        </p:nvSpPr>
        <p:spPr>
          <a:xfrm>
            <a:off x="8824713" y="3526590"/>
            <a:ext cx="2254459"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noProof="0" dirty="0">
                <a:solidFill>
                  <a:schemeClr val="tx1"/>
                </a:solidFill>
              </a:rPr>
              <a:t>dispersées</a:t>
            </a:r>
          </a:p>
        </p:txBody>
      </p:sp>
      <p:sp>
        <p:nvSpPr>
          <p:cNvPr id="19" name="Rectangle : coins arrondis 18">
            <a:extLst>
              <a:ext uri="{FF2B5EF4-FFF2-40B4-BE49-F238E27FC236}">
                <a16:creationId xmlns:a16="http://schemas.microsoft.com/office/drawing/2014/main" id="{6D001ECF-212B-2FE4-4076-669C641B7C92}"/>
              </a:ext>
            </a:extLst>
          </p:cNvPr>
          <p:cNvSpPr/>
          <p:nvPr/>
        </p:nvSpPr>
        <p:spPr>
          <a:xfrm>
            <a:off x="5410954" y="3527666"/>
            <a:ext cx="1873765"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dirty="0">
                <a:solidFill>
                  <a:schemeClr val="tx1"/>
                </a:solidFill>
              </a:rPr>
              <a:t>non liées</a:t>
            </a:r>
            <a:endParaRPr lang="fr-FR" sz="2400" noProof="0" dirty="0">
              <a:solidFill>
                <a:schemeClr val="tx1"/>
              </a:solidFill>
            </a:endParaRPr>
          </a:p>
        </p:txBody>
      </p:sp>
      <p:sp>
        <p:nvSpPr>
          <p:cNvPr id="20" name="Rectangle : coins arrondis 19">
            <a:extLst>
              <a:ext uri="{FF2B5EF4-FFF2-40B4-BE49-F238E27FC236}">
                <a16:creationId xmlns:a16="http://schemas.microsoft.com/office/drawing/2014/main" id="{FCE48523-ECDB-B3D6-8D5A-EF13DEE80BFC}"/>
              </a:ext>
            </a:extLst>
          </p:cNvPr>
          <p:cNvSpPr/>
          <p:nvPr/>
        </p:nvSpPr>
        <p:spPr>
          <a:xfrm>
            <a:off x="8287245" y="3527666"/>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chemeClr val="tx1"/>
                </a:solidFill>
              </a:rPr>
              <a:t>C</a:t>
            </a:r>
          </a:p>
        </p:txBody>
      </p:sp>
      <p:sp>
        <p:nvSpPr>
          <p:cNvPr id="21" name="Rectangle : coins arrondis 20">
            <a:extLst>
              <a:ext uri="{FF2B5EF4-FFF2-40B4-BE49-F238E27FC236}">
                <a16:creationId xmlns:a16="http://schemas.microsoft.com/office/drawing/2014/main" id="{9E28DCA5-4F8A-AD4B-3C05-13EE8EF6DA86}"/>
              </a:ext>
            </a:extLst>
          </p:cNvPr>
          <p:cNvSpPr/>
          <p:nvPr/>
        </p:nvSpPr>
        <p:spPr>
          <a:xfrm>
            <a:off x="4978955" y="3527666"/>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chemeClr val="tx1"/>
                </a:solidFill>
              </a:rPr>
              <a:t>B</a:t>
            </a:r>
          </a:p>
        </p:txBody>
      </p:sp>
      <p:pic>
        <p:nvPicPr>
          <p:cNvPr id="23" name="Graphique 22" descr="Coche avec un remplissage uni">
            <a:extLst>
              <a:ext uri="{FF2B5EF4-FFF2-40B4-BE49-F238E27FC236}">
                <a16:creationId xmlns:a16="http://schemas.microsoft.com/office/drawing/2014/main" id="{372D856B-44FF-3DC5-D4DD-84A0E13A6D7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38537" y="3948730"/>
            <a:ext cx="684830" cy="684830"/>
          </a:xfrm>
          <a:prstGeom prst="rect">
            <a:avLst/>
          </a:prstGeom>
        </p:spPr>
      </p:pic>
    </p:spTree>
    <p:extLst>
      <p:ext uri="{BB962C8B-B14F-4D97-AF65-F5344CB8AC3E}">
        <p14:creationId xmlns:p14="http://schemas.microsoft.com/office/powerpoint/2010/main" val="27073770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808BBE-AF5F-50D6-684B-F2D2141F79A6}"/>
            </a:ext>
          </a:extLst>
        </p:cNvPr>
        <p:cNvGrpSpPr/>
        <p:nvPr/>
      </p:nvGrpSpPr>
      <p:grpSpPr>
        <a:xfrm>
          <a:off x="0" y="0"/>
          <a:ext cx="0" cy="0"/>
          <a:chOff x="0" y="0"/>
          <a:chExt cx="0" cy="0"/>
        </a:xfrm>
      </p:grpSpPr>
      <p:grpSp>
        <p:nvGrpSpPr>
          <p:cNvPr id="2" name="Group 14">
            <a:extLst>
              <a:ext uri="{FF2B5EF4-FFF2-40B4-BE49-F238E27FC236}">
                <a16:creationId xmlns:a16="http://schemas.microsoft.com/office/drawing/2014/main" id="{7DEB3746-B94B-EFDD-E5FF-8915E3F28699}"/>
              </a:ext>
            </a:extLst>
          </p:cNvPr>
          <p:cNvGrpSpPr/>
          <p:nvPr/>
        </p:nvGrpSpPr>
        <p:grpSpPr>
          <a:xfrm>
            <a:off x="4855028" y="1394568"/>
            <a:ext cx="6212869" cy="3873929"/>
            <a:chOff x="1641585" y="1048972"/>
            <a:chExt cx="5867403" cy="3260732"/>
          </a:xfrm>
        </p:grpSpPr>
        <p:sp>
          <p:nvSpPr>
            <p:cNvPr id="3" name="Rectangle : coins arrondis 10">
              <a:extLst>
                <a:ext uri="{FF2B5EF4-FFF2-40B4-BE49-F238E27FC236}">
                  <a16:creationId xmlns:a16="http://schemas.microsoft.com/office/drawing/2014/main" id="{6C62AA66-9135-08C5-4525-110643364F0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FC000"/>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cs typeface="Arial"/>
                <a:sym typeface="Arial"/>
              </a:endParaRPr>
            </a:p>
          </p:txBody>
        </p:sp>
        <p:sp>
          <p:nvSpPr>
            <p:cNvPr id="4" name="Rectangle 18">
              <a:extLst>
                <a:ext uri="{FF2B5EF4-FFF2-40B4-BE49-F238E27FC236}">
                  <a16:creationId xmlns:a16="http://schemas.microsoft.com/office/drawing/2014/main" id="{BE8E0DB3-C9A4-7BAA-6291-2E52FDB99576}"/>
                </a:ext>
              </a:extLst>
            </p:cNvPr>
            <p:cNvSpPr/>
            <p:nvPr/>
          </p:nvSpPr>
          <p:spPr>
            <a:xfrm>
              <a:off x="1715066" y="1103461"/>
              <a:ext cx="5717724" cy="3124203"/>
            </a:xfrm>
            <a:prstGeom prst="rect">
              <a:avLst/>
            </a:prstGeom>
            <a:solidFill>
              <a:srgbClr val="F9D8A3"/>
            </a:solidFill>
            <a:ln cap="flat">
              <a:solidFill>
                <a:srgbClr val="FFC000"/>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cs typeface="Arial"/>
                <a:sym typeface="Arial"/>
              </a:endParaRPr>
            </a:p>
          </p:txBody>
        </p:sp>
        <p:sp>
          <p:nvSpPr>
            <p:cNvPr id="5" name="Rectangle 19">
              <a:extLst>
                <a:ext uri="{FF2B5EF4-FFF2-40B4-BE49-F238E27FC236}">
                  <a16:creationId xmlns:a16="http://schemas.microsoft.com/office/drawing/2014/main" id="{680A3102-5313-D00E-EC63-74A68399A040}"/>
                </a:ext>
              </a:extLst>
            </p:cNvPr>
            <p:cNvSpPr/>
            <p:nvPr/>
          </p:nvSpPr>
          <p:spPr>
            <a:xfrm>
              <a:off x="1802501" y="1179667"/>
              <a:ext cx="5542845" cy="2971800"/>
            </a:xfrm>
            <a:prstGeom prst="rect">
              <a:avLst/>
            </a:prstGeom>
            <a:solidFill>
              <a:srgbClr val="FFFFFF"/>
            </a:solidFill>
            <a:ln cap="flat">
              <a:solidFill>
                <a:srgbClr val="FFC000"/>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cs typeface="Arial"/>
                <a:sym typeface="Arial"/>
              </a:endParaRPr>
            </a:p>
          </p:txBody>
        </p:sp>
      </p:grpSp>
      <p:sp>
        <p:nvSpPr>
          <p:cNvPr id="6" name="Rectangle 20">
            <a:extLst>
              <a:ext uri="{FF2B5EF4-FFF2-40B4-BE49-F238E27FC236}">
                <a16:creationId xmlns:a16="http://schemas.microsoft.com/office/drawing/2014/main" id="{756259FB-049D-A9EC-AE16-664235DDF42A}"/>
              </a:ext>
            </a:extLst>
          </p:cNvPr>
          <p:cNvSpPr/>
          <p:nvPr/>
        </p:nvSpPr>
        <p:spPr>
          <a:xfrm>
            <a:off x="5141617" y="4829489"/>
            <a:ext cx="5527345" cy="77087"/>
          </a:xfrm>
          <a:prstGeom prst="rect">
            <a:avLst/>
          </a:prstGeom>
          <a:solidFill>
            <a:srgbClr val="FFC000"/>
          </a:solidFill>
          <a:ln cap="flat">
            <a:solidFill>
              <a:srgbClr val="FFC000"/>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cs typeface="Arial"/>
              <a:sym typeface="Arial"/>
            </a:endParaRPr>
          </a:p>
        </p:txBody>
      </p:sp>
      <p:sp>
        <p:nvSpPr>
          <p:cNvPr id="7" name="Rectangle 21">
            <a:extLst>
              <a:ext uri="{FF2B5EF4-FFF2-40B4-BE49-F238E27FC236}">
                <a16:creationId xmlns:a16="http://schemas.microsoft.com/office/drawing/2014/main" id="{FFFFA1A3-F680-79C6-3F86-1C5CBD391089}"/>
              </a:ext>
            </a:extLst>
          </p:cNvPr>
          <p:cNvSpPr/>
          <p:nvPr/>
        </p:nvSpPr>
        <p:spPr>
          <a:xfrm>
            <a:off x="4389349" y="1736952"/>
            <a:ext cx="1156184" cy="512421"/>
          </a:xfrm>
          <a:prstGeom prst="rect">
            <a:avLst/>
          </a:prstGeom>
          <a:solidFill>
            <a:srgbClr val="FFC000"/>
          </a:solidFill>
          <a:ln w="25402" cap="flat">
            <a:solidFill>
              <a:srgbClr val="FFC000"/>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cs typeface="Arial"/>
              <a:sym typeface="Arial"/>
            </a:endParaRPr>
          </a:p>
        </p:txBody>
      </p:sp>
      <p:sp>
        <p:nvSpPr>
          <p:cNvPr id="9" name="Rectangle 23">
            <a:extLst>
              <a:ext uri="{FF2B5EF4-FFF2-40B4-BE49-F238E27FC236}">
                <a16:creationId xmlns:a16="http://schemas.microsoft.com/office/drawing/2014/main" id="{9322D99D-1519-4C54-0A93-565DECFE7509}"/>
              </a:ext>
            </a:extLst>
          </p:cNvPr>
          <p:cNvSpPr/>
          <p:nvPr/>
        </p:nvSpPr>
        <p:spPr>
          <a:xfrm>
            <a:off x="4469041" y="1746942"/>
            <a:ext cx="1052999" cy="492443"/>
          </a:xfrm>
          <a:prstGeom prst="rect">
            <a:avLst/>
          </a:prstGeom>
          <a:noFill/>
          <a:ln cap="flat">
            <a:solidFill>
              <a:srgbClr val="FFC000"/>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sym typeface="Arial"/>
              </a:rPr>
              <a:t>O</a:t>
            </a:r>
            <a:endParaRPr lang="fr-FR" sz="2400" b="1" dirty="0">
              <a:solidFill>
                <a:srgbClr val="FFFFFF"/>
              </a:solidFill>
              <a:latin typeface="Arial"/>
              <a:cs typeface="Arial"/>
              <a:sym typeface="Arial"/>
            </a:endParaRPr>
          </a:p>
        </p:txBody>
      </p:sp>
      <p:sp>
        <p:nvSpPr>
          <p:cNvPr id="10" name="TextBox 6">
            <a:extLst>
              <a:ext uri="{FF2B5EF4-FFF2-40B4-BE49-F238E27FC236}">
                <a16:creationId xmlns:a16="http://schemas.microsoft.com/office/drawing/2014/main" id="{9680E97D-8935-0D38-3129-ED7259DA1197}"/>
              </a:ext>
            </a:extLst>
          </p:cNvPr>
          <p:cNvSpPr txBox="1"/>
          <p:nvPr/>
        </p:nvSpPr>
        <p:spPr>
          <a:xfrm>
            <a:off x="5103228" y="1686972"/>
            <a:ext cx="5869201" cy="2490169"/>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4267" b="1" kern="0" dirty="0">
                <a:solidFill>
                  <a:srgbClr val="FFC000"/>
                </a:solidFill>
                <a:latin typeface="Arial"/>
                <a:cs typeface="Arial"/>
                <a:sym typeface="Arial"/>
              </a:rPr>
              <a:t>Déclaration de la tâche </a:t>
            </a:r>
            <a:br>
              <a:rPr lang="fr-FR" sz="4267" b="1" kern="0" dirty="0">
                <a:solidFill>
                  <a:srgbClr val="FFC000"/>
                </a:solidFill>
                <a:latin typeface="Arial"/>
                <a:cs typeface="Arial"/>
                <a:sym typeface="Arial"/>
              </a:rPr>
            </a:br>
            <a:r>
              <a:rPr lang="fr-FR" sz="4267" b="1" kern="0" dirty="0">
                <a:solidFill>
                  <a:srgbClr val="FFC000"/>
                </a:solidFill>
                <a:latin typeface="Arial"/>
                <a:cs typeface="Arial"/>
                <a:sym typeface="Arial"/>
              </a:rPr>
              <a:t>de la séance</a:t>
            </a:r>
          </a:p>
        </p:txBody>
      </p:sp>
      <p:grpSp>
        <p:nvGrpSpPr>
          <p:cNvPr id="8" name="Groupe 7">
            <a:extLst>
              <a:ext uri="{FF2B5EF4-FFF2-40B4-BE49-F238E27FC236}">
                <a16:creationId xmlns:a16="http://schemas.microsoft.com/office/drawing/2014/main" id="{EDE5820C-11FA-472B-954A-C47594D30887}"/>
              </a:ext>
            </a:extLst>
          </p:cNvPr>
          <p:cNvGrpSpPr/>
          <p:nvPr/>
        </p:nvGrpSpPr>
        <p:grpSpPr>
          <a:xfrm>
            <a:off x="1110808" y="1793796"/>
            <a:ext cx="2675209" cy="2958054"/>
            <a:chOff x="1169970" y="1521517"/>
            <a:chExt cx="2675209" cy="2958054"/>
          </a:xfrm>
        </p:grpSpPr>
        <p:pic>
          <p:nvPicPr>
            <p:cNvPr id="12" name="Picture 1">
              <a:extLst>
                <a:ext uri="{FF2B5EF4-FFF2-40B4-BE49-F238E27FC236}">
                  <a16:creationId xmlns:a16="http://schemas.microsoft.com/office/drawing/2014/main" id="{E70A956F-DBFD-3149-2198-BBAACCEBF186}"/>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1169970" y="1804362"/>
              <a:ext cx="2675209" cy="2675209"/>
            </a:xfrm>
            <a:prstGeom prst="rect">
              <a:avLst/>
            </a:prstGeom>
          </p:spPr>
        </p:pic>
        <p:pic>
          <p:nvPicPr>
            <p:cNvPr id="13" name="Google Shape;1205;p11">
              <a:extLst>
                <a:ext uri="{FF2B5EF4-FFF2-40B4-BE49-F238E27FC236}">
                  <a16:creationId xmlns:a16="http://schemas.microsoft.com/office/drawing/2014/main" id="{A23ED508-975E-CD10-451F-1562654FC18A}"/>
                </a:ext>
              </a:extLst>
            </p:cNvPr>
            <p:cNvPicPr preferRelativeResize="0"/>
            <p:nvPr/>
          </p:nvPicPr>
          <p:blipFill rotWithShape="1">
            <a:blip r:embed="rId4">
              <a:alphaModFix/>
            </a:blip>
            <a:srcRect/>
            <a:stretch/>
          </p:blipFill>
          <p:spPr>
            <a:xfrm>
              <a:off x="2671488" y="1521517"/>
              <a:ext cx="1173691" cy="1173691"/>
            </a:xfrm>
            <a:prstGeom prst="rect">
              <a:avLst/>
            </a:prstGeom>
            <a:noFill/>
            <a:ln>
              <a:noFill/>
            </a:ln>
          </p:spPr>
        </p:pic>
      </p:grpSp>
    </p:spTree>
    <p:extLst>
      <p:ext uri="{BB962C8B-B14F-4D97-AF65-F5344CB8AC3E}">
        <p14:creationId xmlns:p14="http://schemas.microsoft.com/office/powerpoint/2010/main" val="14084313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88BCC9-4FD3-11C6-B9E7-FCE219E2D699}"/>
            </a:ext>
          </a:extLst>
        </p:cNvPr>
        <p:cNvGrpSpPr/>
        <p:nvPr/>
      </p:nvGrpSpPr>
      <p:grpSpPr>
        <a:xfrm>
          <a:off x="0" y="0"/>
          <a:ext cx="0" cy="0"/>
          <a:chOff x="0" y="0"/>
          <a:chExt cx="0" cy="0"/>
        </a:xfrm>
      </p:grpSpPr>
      <p:sp>
        <p:nvSpPr>
          <p:cNvPr id="7" name="Rectangle 6"/>
          <p:cNvSpPr/>
          <p:nvPr/>
        </p:nvSpPr>
        <p:spPr>
          <a:xfrm>
            <a:off x="790493" y="2295043"/>
            <a:ext cx="5457907" cy="2516650"/>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D_A_01">
            <a:extLst>
              <a:ext uri="{FF2B5EF4-FFF2-40B4-BE49-F238E27FC236}">
                <a16:creationId xmlns:a16="http://schemas.microsoft.com/office/drawing/2014/main" id="{8E6C74B4-FEC2-B06B-1EB1-05CDC87102B1}"/>
              </a:ext>
            </a:extLst>
          </p:cNvPr>
          <p:cNvSpPr txBox="1"/>
          <p:nvPr/>
        </p:nvSpPr>
        <p:spPr>
          <a:xfrm>
            <a:off x="774699" y="177800"/>
            <a:ext cx="10553700" cy="508000"/>
          </a:xfrm>
          <a:prstGeom prst="rect">
            <a:avLst/>
          </a:prstGeom>
          <a:noFill/>
        </p:spPr>
        <p:txBody>
          <a:bodyPr wrap="square" rtlCol="0" anchor="ctr">
            <a:noAutofit/>
          </a:bodyPr>
          <a:lstStyle/>
          <a:p>
            <a:pPr>
              <a:spcAft>
                <a:spcPts val="400"/>
              </a:spcAft>
            </a:pPr>
            <a:r>
              <a:rPr lang="fr-FR" sz="1600" b="1" dirty="0">
                <a:solidFill>
                  <a:schemeClr val="bg1">
                    <a:lumMod val="65000"/>
                  </a:schemeClr>
                </a:solidFill>
              </a:rPr>
              <a:t>Avant d’entamer notre tâche d’aujourd’hui, lisons cette situation :</a:t>
            </a:r>
          </a:p>
        </p:txBody>
      </p:sp>
      <p:sp>
        <p:nvSpPr>
          <p:cNvPr id="15" name="Rectangle 14">
            <a:extLst>
              <a:ext uri="{FF2B5EF4-FFF2-40B4-BE49-F238E27FC236}">
                <a16:creationId xmlns:a16="http://schemas.microsoft.com/office/drawing/2014/main" id="{32E21D77-F070-3FE8-D4AD-D84E89113A8E}"/>
              </a:ext>
            </a:extLst>
          </p:cNvPr>
          <p:cNvSpPr/>
          <p:nvPr/>
        </p:nvSpPr>
        <p:spPr>
          <a:xfrm>
            <a:off x="1009441" y="2318096"/>
            <a:ext cx="5086559" cy="1938992"/>
          </a:xfrm>
          <a:prstGeom prst="rect">
            <a:avLst/>
          </a:prstGeom>
          <a:noFill/>
        </p:spPr>
        <p:txBody>
          <a:bodyPr wrap="square">
            <a:spAutoFit/>
          </a:bodyPr>
          <a:lstStyle/>
          <a:p>
            <a:r>
              <a:rPr lang="fr-FR" sz="2400" dirty="0"/>
              <a:t>Je mesure la masse d’une bouteille d’eau avant de la placer au congélateur, puis après sa congélation.</a:t>
            </a:r>
          </a:p>
          <a:p>
            <a:pPr marL="342900" indent="-342900">
              <a:buFont typeface="Wingdings" panose="05000000000000000000" pitchFamily="2" charset="2"/>
              <a:buChar char="Ø"/>
            </a:pPr>
            <a:r>
              <a:rPr lang="fr-FR" sz="2400" dirty="0"/>
              <a:t> </a:t>
            </a:r>
            <a:r>
              <a:rPr lang="fr-FR" sz="2400" b="1" dirty="0"/>
              <a:t>La masse reste-t-elle constante ou change-t-elle ?</a:t>
            </a:r>
            <a:endParaRPr lang="fr-FR" sz="2400" b="1" i="1" noProof="0" dirty="0">
              <a:cs typeface="Calibri" pitchFamily="34" charset="0"/>
            </a:endParaRPr>
          </a:p>
        </p:txBody>
      </p:sp>
      <p:sp>
        <p:nvSpPr>
          <p:cNvPr id="27" name="D_A_02">
            <a:extLst>
              <a:ext uri="{FF2B5EF4-FFF2-40B4-BE49-F238E27FC236}">
                <a16:creationId xmlns:a16="http://schemas.microsoft.com/office/drawing/2014/main" id="{E8C4BA92-41B8-9CF3-AD4F-2EB85AFC9837}"/>
              </a:ext>
            </a:extLst>
          </p:cNvPr>
          <p:cNvSpPr txBox="1"/>
          <p:nvPr/>
        </p:nvSpPr>
        <p:spPr>
          <a:xfrm>
            <a:off x="508000" y="689650"/>
            <a:ext cx="7733030" cy="304800"/>
          </a:xfrm>
          <a:prstGeom prst="rect">
            <a:avLst/>
          </a:prstGeom>
          <a:noFill/>
        </p:spPr>
        <p:txBody>
          <a:bodyPr wrap="square" rtlCol="0" anchor="ctr">
            <a:noAutofit/>
          </a:bodyPr>
          <a:lstStyle/>
          <a:p>
            <a:pPr>
              <a:spcAft>
                <a:spcPts val="400"/>
              </a:spcAft>
            </a:pPr>
            <a:r>
              <a:rPr lang="fr-FR" sz="1400" i="1" noProof="0" dirty="0">
                <a:solidFill>
                  <a:schemeClr val="bg1">
                    <a:lumMod val="65000"/>
                  </a:schemeClr>
                </a:solidFill>
              </a:rPr>
              <a:t> </a:t>
            </a:r>
            <a:r>
              <a:rPr lang="fr-FR" sz="1400" i="1" dirty="0">
                <a:solidFill>
                  <a:schemeClr val="bg1">
                    <a:lumMod val="65000"/>
                  </a:schemeClr>
                </a:solidFill>
              </a:rPr>
              <a:t>L’</a:t>
            </a:r>
            <a:r>
              <a:rPr lang="fr-FR" sz="1400" i="1" dirty="0" err="1">
                <a:solidFill>
                  <a:schemeClr val="bg1">
                    <a:lumMod val="65000"/>
                  </a:schemeClr>
                </a:solidFill>
              </a:rPr>
              <a:t>enseignant·e</a:t>
            </a:r>
            <a:r>
              <a:rPr lang="fr-FR" sz="1400" i="1" dirty="0">
                <a:solidFill>
                  <a:schemeClr val="bg1">
                    <a:lumMod val="65000"/>
                  </a:schemeClr>
                </a:solidFill>
              </a:rPr>
              <a:t> fait participer les élèves pour deviner la variation de la température.</a:t>
            </a:r>
          </a:p>
        </p:txBody>
      </p:sp>
      <p:pic>
        <p:nvPicPr>
          <p:cNvPr id="6" name="Image 5"/>
          <p:cNvPicPr>
            <a:picLocks noChangeAspect="1"/>
          </p:cNvPicPr>
          <p:nvPr/>
        </p:nvPicPr>
        <p:blipFill>
          <a:blip r:embed="rId2"/>
          <a:stretch>
            <a:fillRect/>
          </a:stretch>
        </p:blipFill>
        <p:spPr>
          <a:xfrm>
            <a:off x="508000" y="1081059"/>
            <a:ext cx="1407669" cy="1213984"/>
          </a:xfrm>
          <a:prstGeom prst="rect">
            <a:avLst/>
          </a:prstGeom>
        </p:spPr>
      </p:pic>
      <p:grpSp>
        <p:nvGrpSpPr>
          <p:cNvPr id="11" name="Groupe 10">
            <a:extLst>
              <a:ext uri="{FF2B5EF4-FFF2-40B4-BE49-F238E27FC236}">
                <a16:creationId xmlns:a16="http://schemas.microsoft.com/office/drawing/2014/main" id="{B2D01FA3-17F5-8481-52A3-EEDE4BA24DC8}"/>
              </a:ext>
            </a:extLst>
          </p:cNvPr>
          <p:cNvGrpSpPr/>
          <p:nvPr/>
        </p:nvGrpSpPr>
        <p:grpSpPr>
          <a:xfrm>
            <a:off x="11803806" y="34503"/>
            <a:ext cx="232364" cy="304873"/>
            <a:chOff x="3292012" y="1302714"/>
            <a:chExt cx="867138" cy="384316"/>
          </a:xfrm>
          <a:solidFill>
            <a:srgbClr val="F7C475"/>
          </a:solidFill>
        </p:grpSpPr>
        <p:sp>
          <p:nvSpPr>
            <p:cNvPr id="12" name="Rectangle 21">
              <a:extLst>
                <a:ext uri="{FF2B5EF4-FFF2-40B4-BE49-F238E27FC236}">
                  <a16:creationId xmlns:a16="http://schemas.microsoft.com/office/drawing/2014/main" id="{233CB6BA-83E6-3ABA-3483-9FA9C87DB2E2}"/>
                </a:ext>
              </a:extLst>
            </p:cNvPr>
            <p:cNvSpPr/>
            <p:nvPr/>
          </p:nvSpPr>
          <p:spPr>
            <a:xfrm>
              <a:off x="3292012" y="1302714"/>
              <a:ext cx="867138" cy="384316"/>
            </a:xfrm>
            <a:prstGeom prst="rect">
              <a:avLst/>
            </a:prstGeom>
            <a:grpFill/>
            <a:ln w="25402" cap="flat">
              <a:solidFill>
                <a:srgbClr val="F7C475"/>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3" name="Rectangle 23">
              <a:extLst>
                <a:ext uri="{FF2B5EF4-FFF2-40B4-BE49-F238E27FC236}">
                  <a16:creationId xmlns:a16="http://schemas.microsoft.com/office/drawing/2014/main" id="{7BD5DF94-ABB1-184A-2E63-01DBA7989D02}"/>
                </a:ext>
              </a:extLst>
            </p:cNvPr>
            <p:cNvSpPr/>
            <p:nvPr/>
          </p:nvSpPr>
          <p:spPr>
            <a:xfrm>
              <a:off x="3351780" y="1310206"/>
              <a:ext cx="789749" cy="369332"/>
            </a:xfrm>
            <a:prstGeom prst="rect">
              <a:avLst/>
            </a:prstGeom>
            <a:grpFill/>
            <a:ln cap="flat">
              <a:solidFill>
                <a:srgbClr val="F7C475"/>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4" name="Image 8">
            <a:extLst>
              <a:ext uri="{FF2B5EF4-FFF2-40B4-BE49-F238E27FC236}">
                <a16:creationId xmlns:a16="http://schemas.microsoft.com/office/drawing/2014/main" id="{0F3096BA-E867-2B34-8158-09D774182A76}"/>
              </a:ext>
            </a:extLst>
          </p:cNvPr>
          <p:cNvPicPr>
            <a:picLocks noChangeAspect="1"/>
          </p:cNvPicPr>
          <p:nvPr/>
        </p:nvPicPr>
        <p:blipFill>
          <a:blip r:embed="rId3"/>
          <a:stretch>
            <a:fillRect/>
          </a:stretch>
        </p:blipFill>
        <p:spPr>
          <a:xfrm>
            <a:off x="11231930" y="234317"/>
            <a:ext cx="583170" cy="583170"/>
          </a:xfrm>
          <a:prstGeom prst="rect">
            <a:avLst/>
          </a:prstGeom>
        </p:spPr>
      </p:pic>
      <p:sp>
        <p:nvSpPr>
          <p:cNvPr id="8" name="AutoShape 2" descr="Image de ">
            <a:extLst>
              <a:ext uri="{FF2B5EF4-FFF2-40B4-BE49-F238E27FC236}">
                <a16:creationId xmlns:a16="http://schemas.microsoft.com/office/drawing/2014/main" id="{B96C6CE0-36C1-F8F4-A5D0-C74D9E28AB44}"/>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2" name="Image 1">
            <a:extLst>
              <a:ext uri="{FF2B5EF4-FFF2-40B4-BE49-F238E27FC236}">
                <a16:creationId xmlns:a16="http://schemas.microsoft.com/office/drawing/2014/main" id="{A65DE85C-4A64-2C3F-8A34-E51D39BFE7AC}"/>
              </a:ext>
            </a:extLst>
          </p:cNvPr>
          <p:cNvPicPr>
            <a:picLocks noChangeAspect="1"/>
          </p:cNvPicPr>
          <p:nvPr/>
        </p:nvPicPr>
        <p:blipFill>
          <a:blip r:embed="rId4"/>
          <a:stretch>
            <a:fillRect/>
          </a:stretch>
        </p:blipFill>
        <p:spPr>
          <a:xfrm>
            <a:off x="6252926" y="1727342"/>
            <a:ext cx="5562174" cy="3708116"/>
          </a:xfrm>
          <a:prstGeom prst="rect">
            <a:avLst/>
          </a:prstGeom>
        </p:spPr>
      </p:pic>
    </p:spTree>
    <p:extLst>
      <p:ext uri="{BB962C8B-B14F-4D97-AF65-F5344CB8AC3E}">
        <p14:creationId xmlns:p14="http://schemas.microsoft.com/office/powerpoint/2010/main" val="12185069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_A_01">
            <a:extLst>
              <a:ext uri="{FF2B5EF4-FFF2-40B4-BE49-F238E27FC236}">
                <a16:creationId xmlns:a16="http://schemas.microsoft.com/office/drawing/2014/main" id="{F12169F3-1E1E-5674-AF58-0D9FDBFD6406}"/>
              </a:ext>
            </a:extLst>
          </p:cNvPr>
          <p:cNvSpPr txBox="1"/>
          <p:nvPr/>
        </p:nvSpPr>
        <p:spPr>
          <a:xfrm>
            <a:off x="904723" y="58038"/>
            <a:ext cx="10013474" cy="805544"/>
          </a:xfrm>
          <a:prstGeom prst="rect">
            <a:avLst/>
          </a:prstGeom>
          <a:noFill/>
        </p:spPr>
        <p:txBody>
          <a:bodyPr wrap="square" rtlCol="0" anchor="ctr">
            <a:noAutofit/>
          </a:bodyPr>
          <a:lstStyle/>
          <a:p>
            <a:pPr>
              <a:spcAft>
                <a:spcPts val="400"/>
              </a:spcAft>
            </a:pPr>
            <a:r>
              <a:rPr lang="fr-FR" sz="1600" b="1" noProof="0" dirty="0">
                <a:solidFill>
                  <a:schemeClr val="bg1">
                    <a:lumMod val="65000"/>
                  </a:schemeClr>
                </a:solidFill>
              </a:rPr>
              <a:t>À la fin de cette séance, </a:t>
            </a:r>
            <a:r>
              <a:rPr lang="fr-FR" sz="1600" b="1" dirty="0">
                <a:solidFill>
                  <a:schemeClr val="bg1">
                    <a:lumMod val="65000"/>
                  </a:schemeClr>
                </a:solidFill>
              </a:rPr>
              <a:t>nous allons vérifier la conservation de la masse lors d’un changement d’état ainsi on va expliquer cela à l’aide du modèle particulaire</a:t>
            </a:r>
            <a:r>
              <a:rPr lang="fr-FR" sz="1600" b="1" noProof="0" dirty="0">
                <a:solidFill>
                  <a:schemeClr val="bg1">
                    <a:lumMod val="65000"/>
                  </a:schemeClr>
                </a:solidFill>
              </a:rPr>
              <a:t>.</a:t>
            </a:r>
          </a:p>
        </p:txBody>
      </p:sp>
      <p:sp>
        <p:nvSpPr>
          <p:cNvPr id="14" name="Google Shape;2054;p38">
            <a:extLst>
              <a:ext uri="{FF2B5EF4-FFF2-40B4-BE49-F238E27FC236}">
                <a16:creationId xmlns:a16="http://schemas.microsoft.com/office/drawing/2014/main" id="{6501D79C-26AF-921E-9B63-CD8E14A565B9}"/>
              </a:ext>
            </a:extLst>
          </p:cNvPr>
          <p:cNvSpPr/>
          <p:nvPr/>
        </p:nvSpPr>
        <p:spPr>
          <a:xfrm>
            <a:off x="774699" y="3191193"/>
            <a:ext cx="10143498" cy="707886"/>
          </a:xfrm>
          <a:prstGeom prst="roundRect">
            <a:avLst>
              <a:gd name="adj" fmla="val 50000"/>
            </a:avLst>
          </a:prstGeom>
          <a:noFill/>
          <a:ln w="19050">
            <a:solidFill>
              <a:srgbClr val="72B6D3"/>
            </a:solidFill>
          </a:ln>
        </p:spPr>
        <p:txBody>
          <a:bodyPr spcFirstLastPara="1" wrap="square" lIns="121900" tIns="121900" rIns="121900" bIns="121900" anchor="ctr" anchorCtr="0">
            <a:noAutofit/>
          </a:bodyPr>
          <a:lstStyle/>
          <a:p>
            <a:pPr algn="ctr"/>
            <a:endParaRPr lang="fr-FR" sz="2400" noProof="0" dirty="0"/>
          </a:p>
        </p:txBody>
      </p:sp>
      <p:sp>
        <p:nvSpPr>
          <p:cNvPr id="15" name="ZoneTexte 3">
            <a:extLst>
              <a:ext uri="{FF2B5EF4-FFF2-40B4-BE49-F238E27FC236}">
                <a16:creationId xmlns:a16="http://schemas.microsoft.com/office/drawing/2014/main" id="{A2F52361-43C4-DFD3-0C09-18ABE961AD0E}"/>
              </a:ext>
            </a:extLst>
          </p:cNvPr>
          <p:cNvSpPr txBox="1"/>
          <p:nvPr/>
        </p:nvSpPr>
        <p:spPr>
          <a:xfrm>
            <a:off x="1273803" y="3283655"/>
            <a:ext cx="9952997" cy="615424"/>
          </a:xfrm>
          <a:prstGeom prst="rect">
            <a:avLst/>
          </a:prstGeom>
          <a:noFill/>
          <a:ln w="19050">
            <a:noFill/>
          </a:ln>
        </p:spPr>
        <p:txBody>
          <a:bodyPr spcFirstLastPara="1" wrap="square" lIns="121900" tIns="121900" rIns="121900" bIns="121900" anchor="ctr" anchorCtr="0">
            <a:noAutofit/>
          </a:bodyPr>
          <a:lstStyle>
            <a:defPPr>
              <a:defRPr lang="en-US"/>
            </a:defPPr>
            <a:lvl1pPr algn="ctr">
              <a:defRPr sz="2400"/>
            </a:lvl1pPr>
          </a:lstStyle>
          <a:p>
            <a:pPr algn="l"/>
            <a:r>
              <a:rPr lang="fr-FR" b="1" noProof="0" dirty="0">
                <a:solidFill>
                  <a:srgbClr val="FF0000"/>
                </a:solidFill>
              </a:rPr>
              <a:t>Expliquer </a:t>
            </a:r>
            <a:r>
              <a:rPr lang="fr-FR" b="1" noProof="0" dirty="0">
                <a:solidFill>
                  <a:srgbClr val="106585"/>
                </a:solidFill>
              </a:rPr>
              <a:t>des phénomènes liés</a:t>
            </a:r>
            <a:r>
              <a:rPr lang="fr-FR" b="1" dirty="0">
                <a:solidFill>
                  <a:srgbClr val="106585"/>
                </a:solidFill>
              </a:rPr>
              <a:t> au changement d’état à partir du</a:t>
            </a:r>
            <a:r>
              <a:rPr lang="fr-FR" b="1" dirty="0">
                <a:solidFill>
                  <a:srgbClr val="FF0000"/>
                </a:solidFill>
              </a:rPr>
              <a:t> modèle particulaire</a:t>
            </a:r>
          </a:p>
        </p:txBody>
      </p:sp>
      <p:pic>
        <p:nvPicPr>
          <p:cNvPr id="18" name="Image 23">
            <a:extLst>
              <a:ext uri="{FF2B5EF4-FFF2-40B4-BE49-F238E27FC236}">
                <a16:creationId xmlns:a16="http://schemas.microsoft.com/office/drawing/2014/main" id="{26133DAA-B1B6-2FA8-97A6-AB92BE8CFE1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8259" y="2907916"/>
            <a:ext cx="805544" cy="805544"/>
          </a:xfrm>
          <a:prstGeom prst="rect">
            <a:avLst/>
          </a:prstGeom>
        </p:spPr>
      </p:pic>
      <p:grpSp>
        <p:nvGrpSpPr>
          <p:cNvPr id="4" name="Groupe 3">
            <a:extLst>
              <a:ext uri="{FF2B5EF4-FFF2-40B4-BE49-F238E27FC236}">
                <a16:creationId xmlns:a16="http://schemas.microsoft.com/office/drawing/2014/main" id="{08023CF8-1FAE-00BF-BF0C-DA85386D334B}"/>
              </a:ext>
            </a:extLst>
          </p:cNvPr>
          <p:cNvGrpSpPr/>
          <p:nvPr/>
        </p:nvGrpSpPr>
        <p:grpSpPr>
          <a:xfrm>
            <a:off x="11803806" y="34503"/>
            <a:ext cx="232364" cy="304873"/>
            <a:chOff x="3292012" y="1302714"/>
            <a:chExt cx="867138" cy="384316"/>
          </a:xfrm>
          <a:solidFill>
            <a:srgbClr val="F7C475"/>
          </a:solidFill>
        </p:grpSpPr>
        <p:sp>
          <p:nvSpPr>
            <p:cNvPr id="5" name="Rectangle 21">
              <a:extLst>
                <a:ext uri="{FF2B5EF4-FFF2-40B4-BE49-F238E27FC236}">
                  <a16:creationId xmlns:a16="http://schemas.microsoft.com/office/drawing/2014/main" id="{7D66861B-0DCD-A5FD-2830-C0C1B4218637}"/>
                </a:ext>
              </a:extLst>
            </p:cNvPr>
            <p:cNvSpPr/>
            <p:nvPr/>
          </p:nvSpPr>
          <p:spPr>
            <a:xfrm>
              <a:off x="3292012" y="1302714"/>
              <a:ext cx="867138" cy="384316"/>
            </a:xfrm>
            <a:prstGeom prst="rect">
              <a:avLst/>
            </a:prstGeom>
            <a:grpFill/>
            <a:ln w="25402" cap="flat">
              <a:solidFill>
                <a:srgbClr val="F7C475"/>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6" name="Rectangle 23">
              <a:extLst>
                <a:ext uri="{FF2B5EF4-FFF2-40B4-BE49-F238E27FC236}">
                  <a16:creationId xmlns:a16="http://schemas.microsoft.com/office/drawing/2014/main" id="{20CE4CE2-F30C-A6DF-221B-052CD1C966F1}"/>
                </a:ext>
              </a:extLst>
            </p:cNvPr>
            <p:cNvSpPr/>
            <p:nvPr/>
          </p:nvSpPr>
          <p:spPr>
            <a:xfrm>
              <a:off x="3351780" y="1310206"/>
              <a:ext cx="789749" cy="369332"/>
            </a:xfrm>
            <a:prstGeom prst="rect">
              <a:avLst/>
            </a:prstGeom>
            <a:grpFill/>
            <a:ln cap="flat">
              <a:solidFill>
                <a:srgbClr val="F7C475"/>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7" name="Image 8">
            <a:extLst>
              <a:ext uri="{FF2B5EF4-FFF2-40B4-BE49-F238E27FC236}">
                <a16:creationId xmlns:a16="http://schemas.microsoft.com/office/drawing/2014/main" id="{32528615-AD0A-65B1-9A5A-015720B48D8E}"/>
              </a:ext>
            </a:extLst>
          </p:cNvPr>
          <p:cNvPicPr>
            <a:picLocks noChangeAspect="1"/>
          </p:cNvPicPr>
          <p:nvPr/>
        </p:nvPicPr>
        <p:blipFill>
          <a:blip r:embed="rId3"/>
          <a:stretch>
            <a:fillRect/>
          </a:stretch>
        </p:blipFill>
        <p:spPr>
          <a:xfrm>
            <a:off x="11231930" y="234317"/>
            <a:ext cx="452987" cy="452987"/>
          </a:xfrm>
          <a:prstGeom prst="rect">
            <a:avLst/>
          </a:prstGeom>
        </p:spPr>
      </p:pic>
    </p:spTree>
    <p:extLst>
      <p:ext uri="{BB962C8B-B14F-4D97-AF65-F5344CB8AC3E}">
        <p14:creationId xmlns:p14="http://schemas.microsoft.com/office/powerpoint/2010/main" val="24610073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9780FE-9FCE-1381-FFD4-A5D640666A19}"/>
            </a:ext>
          </a:extLst>
        </p:cNvPr>
        <p:cNvGrpSpPr/>
        <p:nvPr/>
      </p:nvGrpSpPr>
      <p:grpSpPr>
        <a:xfrm>
          <a:off x="0" y="0"/>
          <a:ext cx="0" cy="0"/>
          <a:chOff x="0" y="0"/>
          <a:chExt cx="0" cy="0"/>
        </a:xfrm>
      </p:grpSpPr>
      <p:grpSp>
        <p:nvGrpSpPr>
          <p:cNvPr id="39" name="Group 38">
            <a:extLst>
              <a:ext uri="{FF2B5EF4-FFF2-40B4-BE49-F238E27FC236}">
                <a16:creationId xmlns:a16="http://schemas.microsoft.com/office/drawing/2014/main" id="{CCB8A577-911C-FD81-B916-3D7EE40911B3}"/>
              </a:ext>
            </a:extLst>
          </p:cNvPr>
          <p:cNvGrpSpPr/>
          <p:nvPr/>
        </p:nvGrpSpPr>
        <p:grpSpPr>
          <a:xfrm>
            <a:off x="812158" y="829917"/>
            <a:ext cx="10567685" cy="5198169"/>
            <a:chOff x="2184400" y="1402025"/>
            <a:chExt cx="7823200" cy="4942038"/>
          </a:xfrm>
        </p:grpSpPr>
        <p:sp>
          <p:nvSpPr>
            <p:cNvPr id="3" name="Rectangle : coins arrondis 10">
              <a:extLst>
                <a:ext uri="{FF2B5EF4-FFF2-40B4-BE49-F238E27FC236}">
                  <a16:creationId xmlns:a16="http://schemas.microsoft.com/office/drawing/2014/main" id="{5E5F7B02-652F-05AB-0AA0-813BC29E60FE}"/>
                </a:ext>
              </a:extLst>
            </p:cNvPr>
            <p:cNvSpPr/>
            <p:nvPr/>
          </p:nvSpPr>
          <p:spPr>
            <a:xfrm>
              <a:off x="2184400" y="1402025"/>
              <a:ext cx="7823200" cy="4942038"/>
            </a:xfrm>
            <a:prstGeom prst="roundRect">
              <a:avLst>
                <a:gd name="adj" fmla="val 2665"/>
              </a:avLst>
            </a:prstGeom>
            <a:solidFill>
              <a:srgbClr val="FF0000"/>
            </a:solidFill>
            <a:ln>
              <a:solidFill>
                <a:srgbClr val="FF0000"/>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sym typeface="Arial"/>
              </a:endParaRPr>
            </a:p>
          </p:txBody>
        </p:sp>
        <p:sp>
          <p:nvSpPr>
            <p:cNvPr id="4" name="Rectangle 3">
              <a:extLst>
                <a:ext uri="{FF2B5EF4-FFF2-40B4-BE49-F238E27FC236}">
                  <a16:creationId xmlns:a16="http://schemas.microsoft.com/office/drawing/2014/main" id="{A8959736-496E-A58E-DE07-89E2E7784484}"/>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sym typeface="Arial"/>
              </a:endParaRPr>
            </a:p>
            <a:p>
              <a:pPr algn="ctr" defTabSz="457189">
                <a:defRPr/>
              </a:pPr>
              <a:endParaRPr lang="fr-FR" sz="5600" b="1" dirty="0">
                <a:solidFill>
                  <a:prstClr val="black"/>
                </a:solidFill>
                <a:latin typeface="Calibri" panose="020F0502020204030204"/>
                <a:sym typeface="Arial"/>
              </a:endParaRPr>
            </a:p>
          </p:txBody>
        </p:sp>
      </p:grpSp>
      <p:grpSp>
        <p:nvGrpSpPr>
          <p:cNvPr id="44" name="Group 43">
            <a:extLst>
              <a:ext uri="{FF2B5EF4-FFF2-40B4-BE49-F238E27FC236}">
                <a16:creationId xmlns:a16="http://schemas.microsoft.com/office/drawing/2014/main" id="{0CC6AB3A-9C73-A6CA-AAC2-813D827AB29C}"/>
              </a:ext>
            </a:extLst>
          </p:cNvPr>
          <p:cNvGrpSpPr/>
          <p:nvPr/>
        </p:nvGrpSpPr>
        <p:grpSpPr>
          <a:xfrm>
            <a:off x="8796759" y="4917801"/>
            <a:ext cx="2425143" cy="936371"/>
            <a:chOff x="8796759" y="4917801"/>
            <a:chExt cx="2425142" cy="936370"/>
          </a:xfrm>
        </p:grpSpPr>
        <p:sp>
          <p:nvSpPr>
            <p:cNvPr id="42" name="Oval 41">
              <a:extLst>
                <a:ext uri="{FF2B5EF4-FFF2-40B4-BE49-F238E27FC236}">
                  <a16:creationId xmlns:a16="http://schemas.microsoft.com/office/drawing/2014/main" id="{77E1DEAE-FF3D-2DFB-798F-C9F31425C258}"/>
                </a:ext>
              </a:extLst>
            </p:cNvPr>
            <p:cNvSpPr/>
            <p:nvPr/>
          </p:nvSpPr>
          <p:spPr>
            <a:xfrm>
              <a:off x="10285531" y="4917801"/>
              <a:ext cx="936370" cy="936370"/>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sym typeface="Arial"/>
              </a:endParaRPr>
            </a:p>
          </p:txBody>
        </p:sp>
        <p:sp>
          <p:nvSpPr>
            <p:cNvPr id="43" name="Rectangle 42">
              <a:extLst>
                <a:ext uri="{FF2B5EF4-FFF2-40B4-BE49-F238E27FC236}">
                  <a16:creationId xmlns:a16="http://schemas.microsoft.com/office/drawing/2014/main" id="{6327F1A6-9BD2-766B-F33A-F10703AAAC04}"/>
                </a:ext>
              </a:extLst>
            </p:cNvPr>
            <p:cNvSpPr/>
            <p:nvPr/>
          </p:nvSpPr>
          <p:spPr>
            <a:xfrm>
              <a:off x="8796759" y="5060928"/>
              <a:ext cx="1569327" cy="6501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r" defTabSz="457189">
                <a:defRPr/>
              </a:pPr>
              <a:r>
                <a:rPr lang="fr-FR" sz="3600" b="1" dirty="0">
                  <a:solidFill>
                    <a:prstClr val="black"/>
                  </a:solidFill>
                  <a:latin typeface="Calibri" panose="020F0502020204030204"/>
                  <a:sym typeface="Arial"/>
                </a:rPr>
                <a:t>10 min</a:t>
              </a:r>
            </a:p>
          </p:txBody>
        </p:sp>
      </p:grpSp>
      <p:sp>
        <p:nvSpPr>
          <p:cNvPr id="13" name="ZoneTexte 12">
            <a:extLst>
              <a:ext uri="{FF2B5EF4-FFF2-40B4-BE49-F238E27FC236}">
                <a16:creationId xmlns:a16="http://schemas.microsoft.com/office/drawing/2014/main" id="{5A5B5225-83A2-1ADA-6198-02B6A4948A55}"/>
              </a:ext>
            </a:extLst>
          </p:cNvPr>
          <p:cNvSpPr txBox="1"/>
          <p:nvPr/>
        </p:nvSpPr>
        <p:spPr>
          <a:xfrm>
            <a:off x="2858328" y="3738384"/>
            <a:ext cx="6097656" cy="769441"/>
          </a:xfrm>
          <a:prstGeom prst="rect">
            <a:avLst/>
          </a:prstGeom>
          <a:noFill/>
        </p:spPr>
        <p:txBody>
          <a:bodyPr wrap="square">
            <a:spAutoFit/>
          </a:bodyPr>
          <a:lstStyle/>
          <a:p>
            <a:pPr algn="ctr" defTabSz="457189">
              <a:defRPr/>
            </a:pPr>
            <a:r>
              <a:rPr lang="fr-FR" sz="4400" b="1" dirty="0">
                <a:solidFill>
                  <a:prstClr val="black"/>
                </a:solidFill>
                <a:latin typeface="Calibri" panose="020F0502020204030204"/>
                <a:cs typeface="Arial"/>
                <a:sym typeface="Arial"/>
              </a:rPr>
              <a:t>Modelage</a:t>
            </a:r>
          </a:p>
        </p:txBody>
      </p:sp>
      <p:pic>
        <p:nvPicPr>
          <p:cNvPr id="15" name="Picture 11">
            <a:extLst>
              <a:ext uri="{FF2B5EF4-FFF2-40B4-BE49-F238E27FC236}">
                <a16:creationId xmlns:a16="http://schemas.microsoft.com/office/drawing/2014/main" id="{DD977C4F-0B63-719E-123D-D27CBAE9F18E}"/>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1855" b="100000" l="391" r="99512"/>
                    </a14:imgEffect>
                  </a14:imgLayer>
                </a14:imgProps>
              </a:ext>
              <a:ext uri="{28A0092B-C50C-407E-A947-70E740481C1C}">
                <a14:useLocalDpi xmlns:a14="http://schemas.microsoft.com/office/drawing/2010/main" val="0"/>
              </a:ext>
            </a:extLst>
          </a:blip>
          <a:stretch>
            <a:fillRect/>
          </a:stretch>
        </p:blipFill>
        <p:spPr>
          <a:xfrm>
            <a:off x="4302393" y="932246"/>
            <a:ext cx="2687484" cy="2687484"/>
          </a:xfrm>
          <a:prstGeom prst="rect">
            <a:avLst/>
          </a:prstGeom>
        </p:spPr>
      </p:pic>
    </p:spTree>
    <p:extLst>
      <p:ext uri="{BB962C8B-B14F-4D97-AF65-F5344CB8AC3E}">
        <p14:creationId xmlns:p14="http://schemas.microsoft.com/office/powerpoint/2010/main" val="6673118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Shape 315">
          <a:extLst>
            <a:ext uri="{FF2B5EF4-FFF2-40B4-BE49-F238E27FC236}">
              <a16:creationId xmlns:a16="http://schemas.microsoft.com/office/drawing/2014/main" id="{77AA73CD-A2B1-A328-3E36-2B727DBACDD9}"/>
            </a:ext>
          </a:extLst>
        </p:cNvPr>
        <p:cNvGrpSpPr/>
        <p:nvPr/>
      </p:nvGrpSpPr>
      <p:grpSpPr>
        <a:xfrm>
          <a:off x="0" y="0"/>
          <a:ext cx="0" cy="0"/>
          <a:chOff x="0" y="0"/>
          <a:chExt cx="0" cy="0"/>
        </a:xfrm>
      </p:grpSpPr>
      <p:sp>
        <p:nvSpPr>
          <p:cNvPr id="316" name="Google Shape;316;p52">
            <a:extLst>
              <a:ext uri="{FF2B5EF4-FFF2-40B4-BE49-F238E27FC236}">
                <a16:creationId xmlns:a16="http://schemas.microsoft.com/office/drawing/2014/main" id="{8033A216-C79F-F668-ED36-526360F05DC0}"/>
              </a:ext>
            </a:extLst>
          </p:cNvPr>
          <p:cNvSpPr/>
          <p:nvPr/>
        </p:nvSpPr>
        <p:spPr>
          <a:xfrm>
            <a:off x="576785" y="782392"/>
            <a:ext cx="5265217" cy="602800"/>
          </a:xfrm>
          <a:prstGeom prst="rect">
            <a:avLst/>
          </a:prstGeom>
          <a:noFill/>
          <a:ln>
            <a:noFill/>
          </a:ln>
        </p:spPr>
        <p:txBody>
          <a:bodyPr spcFirstLastPara="1" wrap="square" lIns="91400" tIns="45667" rIns="91400" bIns="45667" anchor="t" anchorCtr="0">
            <a:noAutofit/>
          </a:bodyPr>
          <a:lstStyle/>
          <a:p>
            <a:pPr defTabSz="1219170">
              <a:buClr>
                <a:srgbClr val="44546A"/>
              </a:buClr>
              <a:buSzPts val="2400"/>
            </a:pPr>
            <a:r>
              <a:rPr lang="fr" sz="3200" b="1" kern="0" dirty="0">
                <a:solidFill>
                  <a:srgbClr val="44546A"/>
                </a:solidFill>
                <a:latin typeface="Calibri"/>
                <a:ea typeface="Calibri"/>
                <a:cs typeface="Calibri"/>
                <a:sym typeface="Calibri"/>
              </a:rPr>
              <a:t>Icônes pour l’enseignant</a:t>
            </a:r>
            <a:endParaRPr sz="1867" kern="0" dirty="0">
              <a:solidFill>
                <a:srgbClr val="000000"/>
              </a:solidFill>
              <a:latin typeface="Arial"/>
              <a:ea typeface="Arial"/>
              <a:cs typeface="Arial"/>
              <a:sym typeface="Arial"/>
            </a:endParaRPr>
          </a:p>
        </p:txBody>
      </p:sp>
      <p:sp>
        <p:nvSpPr>
          <p:cNvPr id="321" name="Google Shape;321;p52">
            <a:extLst>
              <a:ext uri="{FF2B5EF4-FFF2-40B4-BE49-F238E27FC236}">
                <a16:creationId xmlns:a16="http://schemas.microsoft.com/office/drawing/2014/main" id="{B2883A13-2559-D444-3F7C-E23C270DE28F}"/>
              </a:ext>
            </a:extLst>
          </p:cNvPr>
          <p:cNvSpPr txBox="1"/>
          <p:nvPr/>
        </p:nvSpPr>
        <p:spPr>
          <a:xfrm>
            <a:off x="1571489" y="1948976"/>
            <a:ext cx="4239248"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a:ea typeface="Calibri"/>
                <a:cs typeface="Calibri"/>
                <a:sym typeface="Calibri"/>
              </a:rPr>
              <a:t>Pages réservées à l’enseignant</a:t>
            </a:r>
            <a:endParaRPr sz="1467" kern="0" dirty="0">
              <a:solidFill>
                <a:srgbClr val="000000"/>
              </a:solidFill>
              <a:latin typeface="Arial"/>
              <a:ea typeface="Arial"/>
              <a:cs typeface="Arial"/>
              <a:sym typeface="Arial"/>
            </a:endParaRPr>
          </a:p>
        </p:txBody>
      </p:sp>
      <p:sp>
        <p:nvSpPr>
          <p:cNvPr id="322" name="Google Shape;322;p52">
            <a:extLst>
              <a:ext uri="{FF2B5EF4-FFF2-40B4-BE49-F238E27FC236}">
                <a16:creationId xmlns:a16="http://schemas.microsoft.com/office/drawing/2014/main" id="{D5837EAE-20AD-99EF-2B3E-CEB7C82C0EDD}"/>
              </a:ext>
            </a:extLst>
          </p:cNvPr>
          <p:cNvSpPr txBox="1"/>
          <p:nvPr/>
        </p:nvSpPr>
        <p:spPr>
          <a:xfrm>
            <a:off x="1571489" y="2941729"/>
            <a:ext cx="4239248" cy="707779"/>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a:ea typeface="Calibri"/>
                <a:cs typeface="Calibri"/>
                <a:sym typeface="Calibri"/>
              </a:rPr>
              <a:t>Modelage de la tâche par l’enseignant (explicitation à haute voix)</a:t>
            </a:r>
            <a:endParaRPr sz="1467" kern="0" dirty="0">
              <a:solidFill>
                <a:srgbClr val="000000"/>
              </a:solidFill>
              <a:latin typeface="Arial"/>
              <a:ea typeface="Arial"/>
              <a:cs typeface="Arial"/>
              <a:sym typeface="Arial"/>
            </a:endParaRPr>
          </a:p>
        </p:txBody>
      </p:sp>
      <p:pic>
        <p:nvPicPr>
          <p:cNvPr id="326" name="Google Shape;326;p52" descr="Image générée">
            <a:extLst>
              <a:ext uri="{FF2B5EF4-FFF2-40B4-BE49-F238E27FC236}">
                <a16:creationId xmlns:a16="http://schemas.microsoft.com/office/drawing/2014/main" id="{28D9549A-6D76-C9DE-6C09-E149ED701EDD}"/>
              </a:ext>
            </a:extLst>
          </p:cNvPr>
          <p:cNvPicPr preferRelativeResize="0"/>
          <p:nvPr/>
        </p:nvPicPr>
        <p:blipFill rotWithShape="1">
          <a:blip r:embed="rId3">
            <a:alphaModFix/>
          </a:blip>
          <a:srcRect t="11065" b="10674"/>
          <a:stretch/>
        </p:blipFill>
        <p:spPr>
          <a:xfrm>
            <a:off x="704975" y="1609562"/>
            <a:ext cx="765800" cy="898948"/>
          </a:xfrm>
          <a:prstGeom prst="rect">
            <a:avLst/>
          </a:prstGeom>
          <a:noFill/>
          <a:ln>
            <a:noFill/>
          </a:ln>
        </p:spPr>
      </p:pic>
      <p:pic>
        <p:nvPicPr>
          <p:cNvPr id="14" name="Google Shape;318;p52" descr="Image générée">
            <a:extLst>
              <a:ext uri="{FF2B5EF4-FFF2-40B4-BE49-F238E27FC236}">
                <a16:creationId xmlns:a16="http://schemas.microsoft.com/office/drawing/2014/main" id="{D1CD87F2-F7CE-22E5-D7E3-165D0692175B}"/>
              </a:ext>
            </a:extLst>
          </p:cNvPr>
          <p:cNvPicPr preferRelativeResize="0"/>
          <p:nvPr/>
        </p:nvPicPr>
        <p:blipFill rotWithShape="1">
          <a:blip r:embed="rId4">
            <a:alphaModFix/>
          </a:blip>
          <a:srcRect t="23545" r="71114" b="60700"/>
          <a:stretch/>
        </p:blipFill>
        <p:spPr>
          <a:xfrm>
            <a:off x="444662" y="3923292"/>
            <a:ext cx="1264015" cy="1034144"/>
          </a:xfrm>
          <a:prstGeom prst="rect">
            <a:avLst/>
          </a:prstGeom>
          <a:noFill/>
          <a:ln>
            <a:noFill/>
          </a:ln>
        </p:spPr>
      </p:pic>
      <p:sp>
        <p:nvSpPr>
          <p:cNvPr id="15" name="Google Shape;322;p52">
            <a:extLst>
              <a:ext uri="{FF2B5EF4-FFF2-40B4-BE49-F238E27FC236}">
                <a16:creationId xmlns:a16="http://schemas.microsoft.com/office/drawing/2014/main" id="{54E6DE26-E2E1-A2A4-43DE-C403B5362AE2}"/>
              </a:ext>
            </a:extLst>
          </p:cNvPr>
          <p:cNvSpPr txBox="1"/>
          <p:nvPr/>
        </p:nvSpPr>
        <p:spPr>
          <a:xfrm>
            <a:off x="1571489" y="4197037"/>
            <a:ext cx="4239248" cy="1015556"/>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a:ea typeface="Calibri"/>
                <a:cs typeface="Calibri"/>
                <a:sym typeface="Calibri"/>
              </a:rPr>
              <a:t>Consignes et explications données aux élèves – hors modelage (à dire à haute voix)</a:t>
            </a:r>
            <a:endParaRPr sz="1467" kern="0" dirty="0">
              <a:solidFill>
                <a:srgbClr val="000000"/>
              </a:solidFill>
              <a:latin typeface="Arial"/>
              <a:ea typeface="Arial"/>
              <a:cs typeface="Arial"/>
              <a:sym typeface="Arial"/>
            </a:endParaRPr>
          </a:p>
        </p:txBody>
      </p:sp>
      <p:sp>
        <p:nvSpPr>
          <p:cNvPr id="17" name="Google Shape;332;p53">
            <a:extLst>
              <a:ext uri="{FF2B5EF4-FFF2-40B4-BE49-F238E27FC236}">
                <a16:creationId xmlns:a16="http://schemas.microsoft.com/office/drawing/2014/main" id="{4CCC0828-7E80-9A7F-53E4-4E9A4213E0B4}"/>
              </a:ext>
            </a:extLst>
          </p:cNvPr>
          <p:cNvSpPr txBox="1"/>
          <p:nvPr/>
        </p:nvSpPr>
        <p:spPr>
          <a:xfrm>
            <a:off x="1839127" y="5574830"/>
            <a:ext cx="3971611" cy="420457"/>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133" b="1" kern="0" dirty="0">
                <a:solidFill>
                  <a:srgbClr val="44546A"/>
                </a:solidFill>
                <a:latin typeface="Calibri"/>
                <a:ea typeface="Calibri"/>
                <a:cs typeface="Calibri"/>
                <a:sym typeface="Calibri"/>
              </a:rPr>
              <a:t>Rappel du contrat de classe </a:t>
            </a:r>
            <a:endParaRPr sz="1867" kern="0" dirty="0">
              <a:solidFill>
                <a:srgbClr val="000000"/>
              </a:solidFill>
              <a:latin typeface="Arial"/>
              <a:cs typeface="Arial"/>
              <a:sym typeface="Arial"/>
            </a:endParaRPr>
          </a:p>
        </p:txBody>
      </p:sp>
      <p:pic>
        <p:nvPicPr>
          <p:cNvPr id="18" name="Google Shape;336;p53">
            <a:extLst>
              <a:ext uri="{FF2B5EF4-FFF2-40B4-BE49-F238E27FC236}">
                <a16:creationId xmlns:a16="http://schemas.microsoft.com/office/drawing/2014/main" id="{B50E3D5D-D7AD-F82B-67DC-7DB302EC5C59}"/>
              </a:ext>
            </a:extLst>
          </p:cNvPr>
          <p:cNvPicPr preferRelativeResize="0"/>
          <p:nvPr/>
        </p:nvPicPr>
        <p:blipFill rotWithShape="1">
          <a:blip r:embed="rId5">
            <a:alphaModFix/>
          </a:blip>
          <a:srcRect/>
          <a:stretch/>
        </p:blipFill>
        <p:spPr>
          <a:xfrm>
            <a:off x="528937" y="5231181"/>
            <a:ext cx="991300" cy="991300"/>
          </a:xfrm>
          <a:prstGeom prst="rect">
            <a:avLst/>
          </a:prstGeom>
          <a:noFill/>
          <a:ln>
            <a:noFill/>
          </a:ln>
        </p:spPr>
      </p:pic>
      <p:sp>
        <p:nvSpPr>
          <p:cNvPr id="2" name="Google Shape;333;p53">
            <a:extLst>
              <a:ext uri="{FF2B5EF4-FFF2-40B4-BE49-F238E27FC236}">
                <a16:creationId xmlns:a16="http://schemas.microsoft.com/office/drawing/2014/main" id="{BF6554FF-C2C5-F100-A799-B12BA97D9AF1}"/>
              </a:ext>
            </a:extLst>
          </p:cNvPr>
          <p:cNvSpPr txBox="1"/>
          <p:nvPr/>
        </p:nvSpPr>
        <p:spPr>
          <a:xfrm>
            <a:off x="7064817" y="1609561"/>
            <a:ext cx="5018415" cy="420457"/>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133" b="1" kern="0" dirty="0">
                <a:solidFill>
                  <a:srgbClr val="44546A"/>
                </a:solidFill>
                <a:latin typeface="Calibri"/>
                <a:ea typeface="Calibri"/>
                <a:cs typeface="Calibri"/>
                <a:sym typeface="Calibri"/>
              </a:rPr>
              <a:t>J’utilise l’ardoise pour répondre </a:t>
            </a:r>
            <a:endParaRPr sz="1867" kern="0" dirty="0">
              <a:solidFill>
                <a:srgbClr val="000000"/>
              </a:solidFill>
              <a:latin typeface="Arial"/>
              <a:cs typeface="Arial"/>
              <a:sym typeface="Arial"/>
            </a:endParaRPr>
          </a:p>
        </p:txBody>
      </p:sp>
      <p:sp>
        <p:nvSpPr>
          <p:cNvPr id="3" name="Google Shape;334;p53">
            <a:extLst>
              <a:ext uri="{FF2B5EF4-FFF2-40B4-BE49-F238E27FC236}">
                <a16:creationId xmlns:a16="http://schemas.microsoft.com/office/drawing/2014/main" id="{A20AE174-B34D-A4DA-DBDB-C60C8F88E730}"/>
              </a:ext>
            </a:extLst>
          </p:cNvPr>
          <p:cNvSpPr txBox="1"/>
          <p:nvPr/>
        </p:nvSpPr>
        <p:spPr>
          <a:xfrm>
            <a:off x="7064817" y="2623405"/>
            <a:ext cx="4793732" cy="420457"/>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133" b="1" kern="0" dirty="0">
                <a:solidFill>
                  <a:srgbClr val="44546A"/>
                </a:solidFill>
                <a:latin typeface="Calibri"/>
                <a:ea typeface="Calibri"/>
                <a:cs typeface="Calibri"/>
                <a:sym typeface="Calibri"/>
              </a:rPr>
              <a:t>Pratique autonome</a:t>
            </a:r>
            <a:endParaRPr sz="1867" kern="0" dirty="0">
              <a:solidFill>
                <a:srgbClr val="000000"/>
              </a:solidFill>
              <a:latin typeface="Arial"/>
              <a:cs typeface="Arial"/>
              <a:sym typeface="Arial"/>
            </a:endParaRPr>
          </a:p>
        </p:txBody>
      </p:sp>
      <p:sp>
        <p:nvSpPr>
          <p:cNvPr id="4" name="Google Shape;335;p53">
            <a:extLst>
              <a:ext uri="{FF2B5EF4-FFF2-40B4-BE49-F238E27FC236}">
                <a16:creationId xmlns:a16="http://schemas.microsoft.com/office/drawing/2014/main" id="{44613A82-4BFD-54AC-7281-862406921DE4}"/>
              </a:ext>
            </a:extLst>
          </p:cNvPr>
          <p:cNvSpPr txBox="1"/>
          <p:nvPr/>
        </p:nvSpPr>
        <p:spPr>
          <a:xfrm>
            <a:off x="7090675" y="3480017"/>
            <a:ext cx="4867240" cy="420457"/>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133" b="1" kern="0" dirty="0">
                <a:solidFill>
                  <a:srgbClr val="44546A"/>
                </a:solidFill>
                <a:latin typeface="Calibri"/>
                <a:ea typeface="Calibri"/>
                <a:cs typeface="Calibri"/>
                <a:sym typeface="Calibri"/>
              </a:rPr>
              <a:t>Pratique guidée en binôme</a:t>
            </a:r>
            <a:endParaRPr sz="1867" kern="0" dirty="0">
              <a:solidFill>
                <a:srgbClr val="000000"/>
              </a:solidFill>
              <a:latin typeface="Arial"/>
              <a:cs typeface="Arial"/>
              <a:sym typeface="Arial"/>
            </a:endParaRPr>
          </a:p>
        </p:txBody>
      </p:sp>
      <p:pic>
        <p:nvPicPr>
          <p:cNvPr id="6" name="Google Shape;338;p53">
            <a:extLst>
              <a:ext uri="{FF2B5EF4-FFF2-40B4-BE49-F238E27FC236}">
                <a16:creationId xmlns:a16="http://schemas.microsoft.com/office/drawing/2014/main" id="{7897F69B-4B15-B41E-600E-2BC9DFACAFA9}"/>
              </a:ext>
            </a:extLst>
          </p:cNvPr>
          <p:cNvPicPr preferRelativeResize="0"/>
          <p:nvPr/>
        </p:nvPicPr>
        <p:blipFill rotWithShape="1">
          <a:blip r:embed="rId6">
            <a:alphaModFix/>
          </a:blip>
          <a:srcRect/>
          <a:stretch/>
        </p:blipFill>
        <p:spPr>
          <a:xfrm>
            <a:off x="6096000" y="2371840"/>
            <a:ext cx="768000" cy="897600"/>
          </a:xfrm>
          <a:prstGeom prst="rect">
            <a:avLst/>
          </a:prstGeom>
          <a:noFill/>
          <a:ln>
            <a:noFill/>
          </a:ln>
        </p:spPr>
      </p:pic>
      <p:pic>
        <p:nvPicPr>
          <p:cNvPr id="7" name="Google Shape;339;p53">
            <a:extLst>
              <a:ext uri="{FF2B5EF4-FFF2-40B4-BE49-F238E27FC236}">
                <a16:creationId xmlns:a16="http://schemas.microsoft.com/office/drawing/2014/main" id="{B2449579-8827-71B0-F177-CC329B75837F}"/>
              </a:ext>
            </a:extLst>
          </p:cNvPr>
          <p:cNvPicPr preferRelativeResize="0"/>
          <p:nvPr/>
        </p:nvPicPr>
        <p:blipFill rotWithShape="1">
          <a:blip r:embed="rId7">
            <a:alphaModFix/>
          </a:blip>
          <a:srcRect/>
          <a:stretch/>
        </p:blipFill>
        <p:spPr>
          <a:xfrm>
            <a:off x="6121857" y="3220281"/>
            <a:ext cx="768000" cy="897600"/>
          </a:xfrm>
          <a:prstGeom prst="rect">
            <a:avLst/>
          </a:prstGeom>
          <a:noFill/>
          <a:ln>
            <a:noFill/>
          </a:ln>
        </p:spPr>
      </p:pic>
      <p:sp>
        <p:nvSpPr>
          <p:cNvPr id="8" name="Google Shape;340;p53">
            <a:extLst>
              <a:ext uri="{FF2B5EF4-FFF2-40B4-BE49-F238E27FC236}">
                <a16:creationId xmlns:a16="http://schemas.microsoft.com/office/drawing/2014/main" id="{C74C9941-C681-801B-6F01-708EA077FFD3}"/>
              </a:ext>
            </a:extLst>
          </p:cNvPr>
          <p:cNvSpPr/>
          <p:nvPr/>
        </p:nvSpPr>
        <p:spPr>
          <a:xfrm>
            <a:off x="6062931" y="789644"/>
            <a:ext cx="5762548" cy="602800"/>
          </a:xfrm>
          <a:prstGeom prst="rect">
            <a:avLst/>
          </a:prstGeom>
          <a:noFill/>
          <a:ln>
            <a:noFill/>
          </a:ln>
        </p:spPr>
        <p:txBody>
          <a:bodyPr spcFirstLastPara="1" wrap="square" lIns="91400" tIns="45667" rIns="91400" bIns="45667" anchor="t" anchorCtr="0">
            <a:noAutofit/>
          </a:bodyPr>
          <a:lstStyle/>
          <a:p>
            <a:pPr defTabSz="1219170">
              <a:buClr>
                <a:srgbClr val="44546A"/>
              </a:buClr>
              <a:buSzPts val="2400"/>
            </a:pPr>
            <a:r>
              <a:rPr lang="fr" sz="3200" b="1" kern="0" dirty="0">
                <a:solidFill>
                  <a:srgbClr val="44546A"/>
                </a:solidFill>
                <a:latin typeface="Calibri"/>
                <a:ea typeface="Calibri"/>
                <a:cs typeface="Calibri"/>
                <a:sym typeface="Calibri"/>
              </a:rPr>
              <a:t>Icônes pour l’élève</a:t>
            </a:r>
            <a:endParaRPr sz="1867" kern="0" dirty="0">
              <a:solidFill>
                <a:srgbClr val="000000"/>
              </a:solidFill>
              <a:latin typeface="Arial"/>
              <a:ea typeface="Arial"/>
              <a:cs typeface="Arial"/>
              <a:sym typeface="Arial"/>
            </a:endParaRPr>
          </a:p>
        </p:txBody>
      </p:sp>
      <p:pic>
        <p:nvPicPr>
          <p:cNvPr id="10" name="Google Shape;289;p51">
            <a:extLst>
              <a:ext uri="{FF2B5EF4-FFF2-40B4-BE49-F238E27FC236}">
                <a16:creationId xmlns:a16="http://schemas.microsoft.com/office/drawing/2014/main" id="{CD152064-BB7B-1AAF-EA2E-668847753E08}"/>
              </a:ext>
            </a:extLst>
          </p:cNvPr>
          <p:cNvPicPr preferRelativeResize="0"/>
          <p:nvPr/>
        </p:nvPicPr>
        <p:blipFill rotWithShape="1">
          <a:blip r:embed="rId8">
            <a:alphaModFix/>
          </a:blip>
          <a:srcRect/>
          <a:stretch/>
        </p:blipFill>
        <p:spPr>
          <a:xfrm>
            <a:off x="6206302" y="5472534"/>
            <a:ext cx="599111" cy="463077"/>
          </a:xfrm>
          <a:prstGeom prst="rect">
            <a:avLst/>
          </a:prstGeom>
          <a:noFill/>
          <a:ln>
            <a:noFill/>
          </a:ln>
        </p:spPr>
      </p:pic>
      <p:sp>
        <p:nvSpPr>
          <p:cNvPr id="11" name="Google Shape;290;p51">
            <a:extLst>
              <a:ext uri="{FF2B5EF4-FFF2-40B4-BE49-F238E27FC236}">
                <a16:creationId xmlns:a16="http://schemas.microsoft.com/office/drawing/2014/main" id="{30AB91A6-8D3B-D64A-1DDF-C8362A3F9811}"/>
              </a:ext>
            </a:extLst>
          </p:cNvPr>
          <p:cNvSpPr txBox="1"/>
          <p:nvPr/>
        </p:nvSpPr>
        <p:spPr>
          <a:xfrm>
            <a:off x="7090675" y="5504071"/>
            <a:ext cx="4867240" cy="400002"/>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a:ea typeface="Calibri"/>
                <a:cs typeface="Calibri"/>
                <a:sym typeface="Calibri"/>
              </a:rPr>
              <a:t>L’élève écoute l’enseignant avec attention</a:t>
            </a:r>
            <a:endParaRPr sz="1467" kern="0" dirty="0">
              <a:solidFill>
                <a:srgbClr val="000000"/>
              </a:solidFill>
              <a:latin typeface="Arial"/>
              <a:ea typeface="Arial"/>
              <a:cs typeface="Arial"/>
              <a:sym typeface="Arial"/>
            </a:endParaRPr>
          </a:p>
        </p:txBody>
      </p:sp>
      <p:sp>
        <p:nvSpPr>
          <p:cNvPr id="13" name="Google Shape;293;p51">
            <a:extLst>
              <a:ext uri="{FF2B5EF4-FFF2-40B4-BE49-F238E27FC236}">
                <a16:creationId xmlns:a16="http://schemas.microsoft.com/office/drawing/2014/main" id="{FB032CDB-6318-28AD-EF00-761F110FFB23}"/>
              </a:ext>
            </a:extLst>
          </p:cNvPr>
          <p:cNvSpPr txBox="1"/>
          <p:nvPr/>
        </p:nvSpPr>
        <p:spPr>
          <a:xfrm>
            <a:off x="7090673" y="4595624"/>
            <a:ext cx="4793732" cy="400002"/>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a:ea typeface="Calibri"/>
                <a:cs typeface="Calibri"/>
                <a:sym typeface="Calibri"/>
              </a:rPr>
              <a:t>Les élèves lèvent la main pour participer</a:t>
            </a:r>
            <a:endParaRPr sz="1467" kern="0" dirty="0">
              <a:solidFill>
                <a:srgbClr val="000000"/>
              </a:solidFill>
              <a:latin typeface="Arial"/>
              <a:ea typeface="Arial"/>
              <a:cs typeface="Arial"/>
              <a:sym typeface="Arial"/>
            </a:endParaRPr>
          </a:p>
        </p:txBody>
      </p:sp>
      <p:pic>
        <p:nvPicPr>
          <p:cNvPr id="16" name="Google Shape;294;p51" descr="Lever la main - Icônes mains et gestes gratuites">
            <a:extLst>
              <a:ext uri="{FF2B5EF4-FFF2-40B4-BE49-F238E27FC236}">
                <a16:creationId xmlns:a16="http://schemas.microsoft.com/office/drawing/2014/main" id="{F09E9F36-041B-0256-22EE-BFF5848CD93C}"/>
              </a:ext>
            </a:extLst>
          </p:cNvPr>
          <p:cNvPicPr preferRelativeResize="0"/>
          <p:nvPr/>
        </p:nvPicPr>
        <p:blipFill rotWithShape="1">
          <a:blip r:embed="rId9">
            <a:alphaModFix/>
          </a:blip>
          <a:srcRect/>
          <a:stretch/>
        </p:blipFill>
        <p:spPr>
          <a:xfrm>
            <a:off x="6121857" y="4510690"/>
            <a:ext cx="768000" cy="569873"/>
          </a:xfrm>
          <a:prstGeom prst="rect">
            <a:avLst/>
          </a:prstGeom>
          <a:noFill/>
          <a:ln>
            <a:noFill/>
          </a:ln>
        </p:spPr>
      </p:pic>
      <p:grpSp>
        <p:nvGrpSpPr>
          <p:cNvPr id="27" name="Groupe 26">
            <a:extLst>
              <a:ext uri="{FF2B5EF4-FFF2-40B4-BE49-F238E27FC236}">
                <a16:creationId xmlns:a16="http://schemas.microsoft.com/office/drawing/2014/main" id="{648C6083-A6EF-743B-167D-7CC68EFF0CB8}"/>
              </a:ext>
            </a:extLst>
          </p:cNvPr>
          <p:cNvGrpSpPr/>
          <p:nvPr/>
        </p:nvGrpSpPr>
        <p:grpSpPr>
          <a:xfrm>
            <a:off x="6096000" y="1446467"/>
            <a:ext cx="750984" cy="767789"/>
            <a:chOff x="779844" y="4335989"/>
            <a:chExt cx="563238" cy="575842"/>
          </a:xfrm>
        </p:grpSpPr>
        <p:pic>
          <p:nvPicPr>
            <p:cNvPr id="25" name="Google Shape;307;p51" descr="Une image contenant Dessin animé, clipart, Animation, illustration&#10;&#10;Description générée automatiquement">
              <a:extLst>
                <a:ext uri="{FF2B5EF4-FFF2-40B4-BE49-F238E27FC236}">
                  <a16:creationId xmlns:a16="http://schemas.microsoft.com/office/drawing/2014/main" id="{CF8E7C51-2C1D-8DDF-F055-806E1B43085D}"/>
                </a:ext>
              </a:extLst>
            </p:cNvPr>
            <p:cNvPicPr preferRelativeResize="0"/>
            <p:nvPr/>
          </p:nvPicPr>
          <p:blipFill rotWithShape="1">
            <a:blip r:embed="rId10">
              <a:alphaModFix/>
            </a:blip>
            <a:srcRect l="18242" t="9344" r="18458" b="23864"/>
            <a:stretch/>
          </p:blipFill>
          <p:spPr>
            <a:xfrm>
              <a:off x="779844" y="4335989"/>
              <a:ext cx="563238" cy="575842"/>
            </a:xfrm>
            <a:prstGeom prst="rect">
              <a:avLst/>
            </a:prstGeom>
            <a:noFill/>
            <a:ln>
              <a:noFill/>
            </a:ln>
          </p:spPr>
        </p:pic>
        <p:sp>
          <p:nvSpPr>
            <p:cNvPr id="26" name="Rectangle 25">
              <a:extLst>
                <a:ext uri="{FF2B5EF4-FFF2-40B4-BE49-F238E27FC236}">
                  <a16:creationId xmlns:a16="http://schemas.microsoft.com/office/drawing/2014/main" id="{929B8DED-F164-86A5-893F-08922290FD6E}"/>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fr-FR" sz="1867" kern="0">
                <a:solidFill>
                  <a:srgbClr val="FFFFFF"/>
                </a:solidFill>
                <a:latin typeface="Arial"/>
                <a:sym typeface="Arial"/>
              </a:endParaRPr>
            </a:p>
          </p:txBody>
        </p:sp>
      </p:grpSp>
      <p:pic>
        <p:nvPicPr>
          <p:cNvPr id="34" name="Image 33" descr="Une image contenant cœur, Saint-Valentin, dessin, rose&#10;&#10;Le contenu généré par l’IA peut être incorrect.">
            <a:extLst>
              <a:ext uri="{FF2B5EF4-FFF2-40B4-BE49-F238E27FC236}">
                <a16:creationId xmlns:a16="http://schemas.microsoft.com/office/drawing/2014/main" id="{71F8E761-CB8E-22CB-93FD-FDCD6BA07181}"/>
              </a:ext>
            </a:extLst>
          </p:cNvPr>
          <p:cNvPicPr>
            <a:picLocks noChangeAspect="1"/>
          </p:cNvPicPr>
          <p:nvPr/>
        </p:nvPicPr>
        <p:blipFill>
          <a:blip r:embed="rId11">
            <a:extLst>
              <a:ext uri="{BEBA8EAE-BF5A-486C-A8C5-ECC9F3942E4B}">
                <a14:imgProps xmlns:a14="http://schemas.microsoft.com/office/drawing/2010/main">
                  <a14:imgLayer r:embed="rId12">
                    <a14:imgEffect>
                      <a14:backgroundRemoval t="9539" b="37500" l="2759" r="27126">
                        <a14:foregroundMark x1="22299" y1="20395" x2="22299" y2="20395"/>
                        <a14:foregroundMark x1="24368" y1="19408" x2="24368" y2="19408"/>
                        <a14:foregroundMark x1="26437" y1="16447" x2="26437" y2="16447"/>
                        <a14:foregroundMark x1="27126" y1="21382" x2="27126" y2="21382"/>
                      </a14:backgroundRemoval>
                    </a14:imgEffect>
                  </a14:imgLayer>
                </a14:imgProps>
              </a:ext>
            </a:extLst>
          </a:blip>
          <a:srcRect t="6733" r="72069" b="58915"/>
          <a:stretch>
            <a:fillRect/>
          </a:stretch>
        </p:blipFill>
        <p:spPr>
          <a:xfrm>
            <a:off x="528937" y="2871185"/>
            <a:ext cx="987599" cy="848865"/>
          </a:xfrm>
          <a:prstGeom prst="rect">
            <a:avLst/>
          </a:prstGeom>
        </p:spPr>
      </p:pic>
      <p:sp>
        <p:nvSpPr>
          <p:cNvPr id="37" name="Google Shape;295;p51">
            <a:extLst>
              <a:ext uri="{FF2B5EF4-FFF2-40B4-BE49-F238E27FC236}">
                <a16:creationId xmlns:a16="http://schemas.microsoft.com/office/drawing/2014/main" id="{77341729-BE3D-C0EB-BFD6-18468E6A9DE6}"/>
              </a:ext>
            </a:extLst>
          </p:cNvPr>
          <p:cNvSpPr txBox="1"/>
          <p:nvPr/>
        </p:nvSpPr>
        <p:spPr>
          <a:xfrm>
            <a:off x="7090672" y="6101495"/>
            <a:ext cx="4681381" cy="707779"/>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a:ea typeface="Calibri"/>
                <a:cs typeface="Calibri"/>
                <a:sym typeface="Calibri"/>
              </a:rPr>
              <a:t>L’élève garde des traces écrites sur le livret ou son cahier</a:t>
            </a:r>
            <a:endParaRPr sz="1467" kern="0" dirty="0">
              <a:solidFill>
                <a:srgbClr val="000000"/>
              </a:solidFill>
              <a:latin typeface="Arial"/>
              <a:ea typeface="Arial"/>
              <a:cs typeface="Arial"/>
              <a:sym typeface="Arial"/>
            </a:endParaRPr>
          </a:p>
        </p:txBody>
      </p:sp>
      <p:grpSp>
        <p:nvGrpSpPr>
          <p:cNvPr id="38" name="Groupe 37">
            <a:extLst>
              <a:ext uri="{FF2B5EF4-FFF2-40B4-BE49-F238E27FC236}">
                <a16:creationId xmlns:a16="http://schemas.microsoft.com/office/drawing/2014/main" id="{54FC5307-1971-4418-F155-526F656A6298}"/>
              </a:ext>
            </a:extLst>
          </p:cNvPr>
          <p:cNvGrpSpPr/>
          <p:nvPr/>
        </p:nvGrpSpPr>
        <p:grpSpPr>
          <a:xfrm>
            <a:off x="6228710" y="6101495"/>
            <a:ext cx="644132" cy="600471"/>
            <a:chOff x="10280460" y="4850932"/>
            <a:chExt cx="630930" cy="588164"/>
          </a:xfrm>
        </p:grpSpPr>
        <p:pic>
          <p:nvPicPr>
            <p:cNvPr id="39" name="Picture 7">
              <a:extLst>
                <a:ext uri="{FF2B5EF4-FFF2-40B4-BE49-F238E27FC236}">
                  <a16:creationId xmlns:a16="http://schemas.microsoft.com/office/drawing/2014/main" id="{23B90D2D-11F1-BF8C-21EA-8DD9070CD810}"/>
                </a:ext>
              </a:extLst>
            </p:cNvPr>
            <p:cNvPicPr>
              <a:picLocks noChangeAspect="1"/>
            </p:cNvPicPr>
            <p:nvPr/>
          </p:nvPicPr>
          <p:blipFill>
            <a:blip r:embed="rId13"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10280460" y="4967823"/>
              <a:ext cx="630930" cy="471273"/>
            </a:xfrm>
            <a:prstGeom prst="rect">
              <a:avLst/>
            </a:prstGeom>
            <a:ln w="19050">
              <a:noFill/>
            </a:ln>
          </p:spPr>
        </p:pic>
        <p:pic>
          <p:nvPicPr>
            <p:cNvPr id="40" name="Picture 7">
              <a:extLst>
                <a:ext uri="{FF2B5EF4-FFF2-40B4-BE49-F238E27FC236}">
                  <a16:creationId xmlns:a16="http://schemas.microsoft.com/office/drawing/2014/main" id="{81038960-220A-3A35-0D02-7EA7D545861E}"/>
                </a:ext>
              </a:extLst>
            </p:cNvPr>
            <p:cNvPicPr>
              <a:picLocks noChangeAspect="1"/>
            </p:cNvPicPr>
            <p:nvPr/>
          </p:nvPicPr>
          <p:blipFill>
            <a:blip r:embed="rId14"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10456526" y="4850932"/>
              <a:ext cx="147273" cy="471273"/>
            </a:xfrm>
            <a:prstGeom prst="rect">
              <a:avLst/>
            </a:prstGeom>
            <a:ln w="19050">
              <a:noFill/>
            </a:ln>
          </p:spPr>
        </p:pic>
      </p:grpSp>
      <p:sp>
        <p:nvSpPr>
          <p:cNvPr id="41" name="Google Shape;291;p51">
            <a:extLst>
              <a:ext uri="{FF2B5EF4-FFF2-40B4-BE49-F238E27FC236}">
                <a16:creationId xmlns:a16="http://schemas.microsoft.com/office/drawing/2014/main" id="{F00333A0-6453-2E49-949E-6472F7A92683}"/>
              </a:ext>
            </a:extLst>
          </p:cNvPr>
          <p:cNvSpPr/>
          <p:nvPr/>
        </p:nvSpPr>
        <p:spPr>
          <a:xfrm>
            <a:off x="63503" y="27983"/>
            <a:ext cx="8241200" cy="603600"/>
          </a:xfrm>
          <a:prstGeom prst="rect">
            <a:avLst/>
          </a:prstGeom>
          <a:noFill/>
          <a:ln>
            <a:noFill/>
          </a:ln>
        </p:spPr>
        <p:txBody>
          <a:bodyPr spcFirstLastPara="1" wrap="square" lIns="91433" tIns="45667" rIns="91433" bIns="45667" anchor="t" anchorCtr="0">
            <a:noAutofit/>
          </a:bodyPr>
          <a:lstStyle/>
          <a:p>
            <a:pPr defTabSz="1219170">
              <a:buClr>
                <a:srgbClr val="000000"/>
              </a:buClr>
            </a:pPr>
            <a:r>
              <a:rPr lang="fr" sz="3200" b="1" kern="0" dirty="0">
                <a:solidFill>
                  <a:srgbClr val="44546A"/>
                </a:solidFill>
                <a:latin typeface="Calibri"/>
                <a:ea typeface="Calibri"/>
                <a:cs typeface="Calibri"/>
                <a:sym typeface="Calibri"/>
              </a:rPr>
              <a:t>Banque des icones utilisées dans les slides</a:t>
            </a:r>
            <a:endParaRPr sz="1867" kern="0"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36602184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F3A261-6BCA-5CCF-5318-54474BC43FD6}"/>
            </a:ext>
          </a:extLst>
        </p:cNvPr>
        <p:cNvGrpSpPr/>
        <p:nvPr/>
      </p:nvGrpSpPr>
      <p:grpSpPr>
        <a:xfrm>
          <a:off x="0" y="0"/>
          <a:ext cx="0" cy="0"/>
          <a:chOff x="0" y="0"/>
          <a:chExt cx="0" cy="0"/>
        </a:xfrm>
      </p:grpSpPr>
      <p:grpSp>
        <p:nvGrpSpPr>
          <p:cNvPr id="2" name="Group 14">
            <a:extLst>
              <a:ext uri="{FF2B5EF4-FFF2-40B4-BE49-F238E27FC236}">
                <a16:creationId xmlns:a16="http://schemas.microsoft.com/office/drawing/2014/main" id="{CB425E4A-CF51-87A9-1D00-5C31BCAE2359}"/>
              </a:ext>
            </a:extLst>
          </p:cNvPr>
          <p:cNvGrpSpPr/>
          <p:nvPr/>
        </p:nvGrpSpPr>
        <p:grpSpPr>
          <a:xfrm>
            <a:off x="4855028" y="1394568"/>
            <a:ext cx="6212869" cy="3873929"/>
            <a:chOff x="1641585" y="1048972"/>
            <a:chExt cx="5867403" cy="3260732"/>
          </a:xfrm>
        </p:grpSpPr>
        <p:sp>
          <p:nvSpPr>
            <p:cNvPr id="3" name="Rectangle : coins arrondis 10">
              <a:extLst>
                <a:ext uri="{FF2B5EF4-FFF2-40B4-BE49-F238E27FC236}">
                  <a16:creationId xmlns:a16="http://schemas.microsoft.com/office/drawing/2014/main" id="{587741ED-7C0D-861C-F3BB-37DB2B9CD89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F6565"/>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cs typeface="Arial"/>
                <a:sym typeface="Arial"/>
              </a:endParaRPr>
            </a:p>
          </p:txBody>
        </p:sp>
        <p:sp>
          <p:nvSpPr>
            <p:cNvPr id="4" name="Rectangle 18">
              <a:extLst>
                <a:ext uri="{FF2B5EF4-FFF2-40B4-BE49-F238E27FC236}">
                  <a16:creationId xmlns:a16="http://schemas.microsoft.com/office/drawing/2014/main" id="{1D90BF0E-CAC0-EAC7-81EC-C99B24AD9A18}"/>
                </a:ext>
              </a:extLst>
            </p:cNvPr>
            <p:cNvSpPr/>
            <p:nvPr/>
          </p:nvSpPr>
          <p:spPr>
            <a:xfrm>
              <a:off x="1715066" y="1103461"/>
              <a:ext cx="5717724" cy="3124203"/>
            </a:xfrm>
            <a:prstGeom prst="rect">
              <a:avLst/>
            </a:prstGeom>
            <a:solidFill>
              <a:srgbClr val="FF6565"/>
            </a:solidFill>
            <a:ln cap="flat">
              <a:solidFill>
                <a:srgbClr val="FF6565"/>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cs typeface="Arial"/>
                <a:sym typeface="Arial"/>
              </a:endParaRPr>
            </a:p>
          </p:txBody>
        </p:sp>
        <p:sp>
          <p:nvSpPr>
            <p:cNvPr id="5" name="Rectangle 19">
              <a:extLst>
                <a:ext uri="{FF2B5EF4-FFF2-40B4-BE49-F238E27FC236}">
                  <a16:creationId xmlns:a16="http://schemas.microsoft.com/office/drawing/2014/main" id="{55AEA7BE-9D21-5D75-17F9-2B967B03B976}"/>
                </a:ext>
              </a:extLst>
            </p:cNvPr>
            <p:cNvSpPr/>
            <p:nvPr/>
          </p:nvSpPr>
          <p:spPr>
            <a:xfrm>
              <a:off x="1802501" y="1179667"/>
              <a:ext cx="5542845" cy="2971800"/>
            </a:xfrm>
            <a:prstGeom prst="rect">
              <a:avLst/>
            </a:prstGeom>
            <a:solidFill>
              <a:srgbClr val="FFFFFF"/>
            </a:solidFill>
            <a:ln cap="flat">
              <a:solidFill>
                <a:srgbClr val="FF6565"/>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cs typeface="Arial"/>
                <a:sym typeface="Arial"/>
              </a:endParaRPr>
            </a:p>
          </p:txBody>
        </p:sp>
      </p:grpSp>
      <p:sp>
        <p:nvSpPr>
          <p:cNvPr id="6" name="Rectangle 20">
            <a:extLst>
              <a:ext uri="{FF2B5EF4-FFF2-40B4-BE49-F238E27FC236}">
                <a16:creationId xmlns:a16="http://schemas.microsoft.com/office/drawing/2014/main" id="{05B5B01E-6031-B6CB-C276-54C5221926CF}"/>
              </a:ext>
            </a:extLst>
          </p:cNvPr>
          <p:cNvSpPr/>
          <p:nvPr/>
        </p:nvSpPr>
        <p:spPr>
          <a:xfrm>
            <a:off x="5141617" y="4829489"/>
            <a:ext cx="5527345" cy="77087"/>
          </a:xfrm>
          <a:prstGeom prst="rect">
            <a:avLst/>
          </a:prstGeom>
          <a:solidFill>
            <a:srgbClr val="FF6565"/>
          </a:solidFill>
          <a:ln cap="flat">
            <a:solidFill>
              <a:srgbClr val="FF6565"/>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cs typeface="Arial"/>
              <a:sym typeface="Arial"/>
            </a:endParaRPr>
          </a:p>
        </p:txBody>
      </p:sp>
      <p:sp>
        <p:nvSpPr>
          <p:cNvPr id="7" name="Rectangle 21">
            <a:extLst>
              <a:ext uri="{FF2B5EF4-FFF2-40B4-BE49-F238E27FC236}">
                <a16:creationId xmlns:a16="http://schemas.microsoft.com/office/drawing/2014/main" id="{A3EDB10B-9E04-DA7C-057A-A7BCD9D04261}"/>
              </a:ext>
            </a:extLst>
          </p:cNvPr>
          <p:cNvSpPr/>
          <p:nvPr/>
        </p:nvSpPr>
        <p:spPr>
          <a:xfrm>
            <a:off x="4389349" y="1736952"/>
            <a:ext cx="1156184" cy="512421"/>
          </a:xfrm>
          <a:prstGeom prst="rect">
            <a:avLst/>
          </a:prstGeom>
          <a:solidFill>
            <a:srgbClr val="FF6565"/>
          </a:solidFill>
          <a:ln w="25402" cap="flat">
            <a:solidFill>
              <a:srgbClr val="FF6565"/>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cs typeface="Arial"/>
              <a:sym typeface="Arial"/>
            </a:endParaRPr>
          </a:p>
        </p:txBody>
      </p:sp>
      <p:sp>
        <p:nvSpPr>
          <p:cNvPr id="9" name="Rectangle 23">
            <a:extLst>
              <a:ext uri="{FF2B5EF4-FFF2-40B4-BE49-F238E27FC236}">
                <a16:creationId xmlns:a16="http://schemas.microsoft.com/office/drawing/2014/main" id="{2C0C77D5-E771-3349-7C8D-D82F1D4C00C6}"/>
              </a:ext>
            </a:extLst>
          </p:cNvPr>
          <p:cNvSpPr/>
          <p:nvPr/>
        </p:nvSpPr>
        <p:spPr>
          <a:xfrm>
            <a:off x="4469041" y="1746942"/>
            <a:ext cx="1052999" cy="492443"/>
          </a:xfrm>
          <a:prstGeom prst="rect">
            <a:avLst/>
          </a:prstGeom>
          <a:noFill/>
          <a:ln cap="flat">
            <a:solidFill>
              <a:srgbClr val="FF6565"/>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sym typeface="Arial"/>
              </a:rPr>
              <a:t>M</a:t>
            </a:r>
            <a:endParaRPr lang="fr-FR" sz="2400" b="1" dirty="0">
              <a:solidFill>
                <a:srgbClr val="FFFFFF"/>
              </a:solidFill>
              <a:latin typeface="Arial"/>
              <a:cs typeface="Arial"/>
              <a:sym typeface="Arial"/>
            </a:endParaRPr>
          </a:p>
        </p:txBody>
      </p:sp>
      <p:sp>
        <p:nvSpPr>
          <p:cNvPr id="10" name="TextBox 6">
            <a:extLst>
              <a:ext uri="{FF2B5EF4-FFF2-40B4-BE49-F238E27FC236}">
                <a16:creationId xmlns:a16="http://schemas.microsoft.com/office/drawing/2014/main" id="{0A756E3F-BAE7-02E5-73E4-5CBB6165B194}"/>
              </a:ext>
            </a:extLst>
          </p:cNvPr>
          <p:cNvSpPr txBox="1"/>
          <p:nvPr/>
        </p:nvSpPr>
        <p:spPr>
          <a:xfrm>
            <a:off x="5025418" y="2769733"/>
            <a:ext cx="5869201" cy="769698"/>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4267" b="1" kern="0" dirty="0">
                <a:solidFill>
                  <a:srgbClr val="FF0000"/>
                </a:solidFill>
                <a:latin typeface="Arial"/>
                <a:cs typeface="Arial"/>
                <a:sym typeface="Arial"/>
              </a:rPr>
              <a:t>Tâche principale</a:t>
            </a:r>
          </a:p>
        </p:txBody>
      </p:sp>
      <p:pic>
        <p:nvPicPr>
          <p:cNvPr id="11" name="Image 10" descr="Une image contenant texte, Visage humain, habits, garçon&#10;&#10;Le contenu généré par l’IA peut être incorrect.">
            <a:extLst>
              <a:ext uri="{FF2B5EF4-FFF2-40B4-BE49-F238E27FC236}">
                <a16:creationId xmlns:a16="http://schemas.microsoft.com/office/drawing/2014/main" id="{064B609E-0B93-C4A4-5FD3-E9975DBAF4C3}"/>
              </a:ext>
            </a:extLst>
          </p:cNvPr>
          <p:cNvPicPr>
            <a:picLocks noChangeAspect="1"/>
          </p:cNvPicPr>
          <p:nvPr/>
        </p:nvPicPr>
        <p:blipFill>
          <a:blip r:embed="rId2"/>
          <a:srcRect l="6543" t="22389" r="7874" b="21123"/>
          <a:stretch>
            <a:fillRect/>
          </a:stretch>
        </p:blipFill>
        <p:spPr>
          <a:xfrm>
            <a:off x="465154" y="2567829"/>
            <a:ext cx="3426532" cy="2261660"/>
          </a:xfrm>
          <a:prstGeom prst="rect">
            <a:avLst/>
          </a:prstGeom>
        </p:spPr>
      </p:pic>
    </p:spTree>
    <p:extLst>
      <p:ext uri="{BB962C8B-B14F-4D97-AF65-F5344CB8AC3E}">
        <p14:creationId xmlns:p14="http://schemas.microsoft.com/office/powerpoint/2010/main" val="40669808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A59747-2E5D-DCBE-6300-F3D291A9ABF6}"/>
            </a:ext>
          </a:extLst>
        </p:cNvPr>
        <p:cNvGrpSpPr/>
        <p:nvPr/>
      </p:nvGrpSpPr>
      <p:grpSpPr>
        <a:xfrm>
          <a:off x="0" y="0"/>
          <a:ext cx="0" cy="0"/>
          <a:chOff x="0" y="0"/>
          <a:chExt cx="0" cy="0"/>
        </a:xfrm>
      </p:grpSpPr>
      <p:pic>
        <p:nvPicPr>
          <p:cNvPr id="9" name="Image 9">
            <a:extLst>
              <a:ext uri="{FF2B5EF4-FFF2-40B4-BE49-F238E27FC236}">
                <a16:creationId xmlns:a16="http://schemas.microsoft.com/office/drawing/2014/main" id="{BD512550-66B6-A4F3-8AD1-8836F230939F}"/>
              </a:ext>
            </a:extLst>
          </p:cNvPr>
          <p:cNvPicPr>
            <a:picLocks noChangeAspect="1"/>
          </p:cNvPicPr>
          <p:nvPr/>
        </p:nvPicPr>
        <p:blipFill>
          <a:blip r:embed="rId2"/>
          <a:stretch>
            <a:fillRect/>
          </a:stretch>
        </p:blipFill>
        <p:spPr>
          <a:xfrm>
            <a:off x="11216900" y="336343"/>
            <a:ext cx="583170" cy="583170"/>
          </a:xfrm>
          <a:prstGeom prst="rect">
            <a:avLst/>
          </a:prstGeom>
        </p:spPr>
      </p:pic>
      <p:sp>
        <p:nvSpPr>
          <p:cNvPr id="6" name="Rectangle à coins arrondis 5">
            <a:extLst>
              <a:ext uri="{FF2B5EF4-FFF2-40B4-BE49-F238E27FC236}">
                <a16:creationId xmlns:a16="http://schemas.microsoft.com/office/drawing/2014/main" id="{4F3DA4F9-2DD0-FD38-2D78-98B6D0BC4CE5}"/>
              </a:ext>
            </a:extLst>
          </p:cNvPr>
          <p:cNvSpPr/>
          <p:nvPr/>
        </p:nvSpPr>
        <p:spPr>
          <a:xfrm>
            <a:off x="340469" y="1245003"/>
            <a:ext cx="2500008" cy="408351"/>
          </a:xfrm>
          <a:prstGeom prst="roundRect">
            <a:avLst/>
          </a:prstGeom>
          <a:solidFill>
            <a:srgbClr val="FFC000"/>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i="1" dirty="0">
                <a:solidFill>
                  <a:schemeClr val="tx1"/>
                </a:solidFill>
              </a:rPr>
              <a:t>Tâche principale</a:t>
            </a:r>
          </a:p>
        </p:txBody>
      </p:sp>
      <p:sp>
        <p:nvSpPr>
          <p:cNvPr id="14" name="Rectangle 13">
            <a:extLst>
              <a:ext uri="{FF2B5EF4-FFF2-40B4-BE49-F238E27FC236}">
                <a16:creationId xmlns:a16="http://schemas.microsoft.com/office/drawing/2014/main" id="{A5186CCA-E492-CC88-8AE0-DF3305AC24CB}"/>
              </a:ext>
            </a:extLst>
          </p:cNvPr>
          <p:cNvSpPr/>
          <p:nvPr/>
        </p:nvSpPr>
        <p:spPr>
          <a:xfrm>
            <a:off x="848211" y="334037"/>
            <a:ext cx="10584352" cy="409673"/>
          </a:xfrm>
          <a:prstGeom prst="rect">
            <a:avLst/>
          </a:prstGeom>
          <a:noFill/>
        </p:spPr>
        <p:txBody>
          <a:bodyPr wrap="square" rtlCol="0" anchor="ctr">
            <a:noAutofit/>
          </a:bodyPr>
          <a:lstStyle/>
          <a:p>
            <a:r>
              <a:rPr lang="fr-FR" sz="1600" b="1" dirty="0">
                <a:solidFill>
                  <a:schemeClr val="bg1">
                    <a:lumMod val="65000"/>
                  </a:schemeClr>
                </a:solidFill>
              </a:rPr>
              <a:t>Je prends l’exemple de la fusion des glaçons, je veux expliquer cette expérience.</a:t>
            </a:r>
          </a:p>
        </p:txBody>
      </p:sp>
      <p:sp>
        <p:nvSpPr>
          <p:cNvPr id="15" name="Rectangle 14">
            <a:extLst>
              <a:ext uri="{FF2B5EF4-FFF2-40B4-BE49-F238E27FC236}">
                <a16:creationId xmlns:a16="http://schemas.microsoft.com/office/drawing/2014/main" id="{68B3381B-CD69-F7E6-9D34-A28F07FD5772}"/>
              </a:ext>
            </a:extLst>
          </p:cNvPr>
          <p:cNvSpPr/>
          <p:nvPr/>
        </p:nvSpPr>
        <p:spPr>
          <a:xfrm>
            <a:off x="340469" y="722746"/>
            <a:ext cx="10307830" cy="409673"/>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L’enseignant lit la consigne et présente les supports. Il explique ce qui est demandé.</a:t>
            </a:r>
          </a:p>
        </p:txBody>
      </p:sp>
      <p:sp>
        <p:nvSpPr>
          <p:cNvPr id="3" name="ZoneTexte 2">
            <a:extLst>
              <a:ext uri="{FF2B5EF4-FFF2-40B4-BE49-F238E27FC236}">
                <a16:creationId xmlns:a16="http://schemas.microsoft.com/office/drawing/2014/main" id="{7A00677A-7745-2ED8-C550-C7585FA1D8B3}"/>
              </a:ext>
            </a:extLst>
          </p:cNvPr>
          <p:cNvSpPr txBox="1"/>
          <p:nvPr/>
        </p:nvSpPr>
        <p:spPr>
          <a:xfrm>
            <a:off x="11716863" y="76676"/>
            <a:ext cx="306648" cy="369332"/>
          </a:xfrm>
          <a:prstGeom prst="rect">
            <a:avLst/>
          </a:prstGeom>
          <a:solidFill>
            <a:srgbClr val="FF6565"/>
          </a:solidFill>
        </p:spPr>
        <p:txBody>
          <a:bodyPr wrap="square" rtlCol="0">
            <a:spAutoFit/>
          </a:bodyPr>
          <a:lstStyle/>
          <a:p>
            <a:pPr algn="ctr"/>
            <a:r>
              <a:rPr lang="en-US" b="1" dirty="0">
                <a:solidFill>
                  <a:schemeClr val="bg1"/>
                </a:solidFill>
              </a:rPr>
              <a:t>M</a:t>
            </a:r>
            <a:endParaRPr lang="fr-FR" b="1" dirty="0">
              <a:solidFill>
                <a:schemeClr val="bg1"/>
              </a:solidFill>
            </a:endParaRPr>
          </a:p>
        </p:txBody>
      </p:sp>
      <p:pic>
        <p:nvPicPr>
          <p:cNvPr id="4" name="Image 3">
            <a:extLst>
              <a:ext uri="{FF2B5EF4-FFF2-40B4-BE49-F238E27FC236}">
                <a16:creationId xmlns:a16="http://schemas.microsoft.com/office/drawing/2014/main" id="{F573C1DC-E01F-641A-CDAF-49AD623B30C1}"/>
              </a:ext>
            </a:extLst>
          </p:cNvPr>
          <p:cNvPicPr>
            <a:picLocks noChangeAspect="1"/>
          </p:cNvPicPr>
          <p:nvPr/>
        </p:nvPicPr>
        <p:blipFill>
          <a:blip r:embed="rId3"/>
          <a:stretch>
            <a:fillRect/>
          </a:stretch>
        </p:blipFill>
        <p:spPr>
          <a:xfrm>
            <a:off x="1788792" y="1765938"/>
            <a:ext cx="9112887" cy="4807434"/>
          </a:xfrm>
          <a:prstGeom prst="rect">
            <a:avLst/>
          </a:prstGeom>
        </p:spPr>
      </p:pic>
    </p:spTree>
    <p:extLst>
      <p:ext uri="{BB962C8B-B14F-4D97-AF65-F5344CB8AC3E}">
        <p14:creationId xmlns:p14="http://schemas.microsoft.com/office/powerpoint/2010/main" val="22130586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C4D7CF-00B4-60F7-18BB-2BA18FBB8687}"/>
            </a:ext>
          </a:extLst>
        </p:cNvPr>
        <p:cNvGrpSpPr/>
        <p:nvPr/>
      </p:nvGrpSpPr>
      <p:grpSpPr>
        <a:xfrm>
          <a:off x="0" y="0"/>
          <a:ext cx="0" cy="0"/>
          <a:chOff x="0" y="0"/>
          <a:chExt cx="0" cy="0"/>
        </a:xfrm>
      </p:grpSpPr>
      <p:pic>
        <p:nvPicPr>
          <p:cNvPr id="9" name="Image 9">
            <a:extLst>
              <a:ext uri="{FF2B5EF4-FFF2-40B4-BE49-F238E27FC236}">
                <a16:creationId xmlns:a16="http://schemas.microsoft.com/office/drawing/2014/main" id="{D450BF3C-632B-5508-B223-E0673EF87CDB}"/>
              </a:ext>
            </a:extLst>
          </p:cNvPr>
          <p:cNvPicPr>
            <a:picLocks noChangeAspect="1"/>
          </p:cNvPicPr>
          <p:nvPr/>
        </p:nvPicPr>
        <p:blipFill>
          <a:blip r:embed="rId2"/>
          <a:stretch>
            <a:fillRect/>
          </a:stretch>
        </p:blipFill>
        <p:spPr>
          <a:xfrm>
            <a:off x="11216900" y="317768"/>
            <a:ext cx="499963" cy="499963"/>
          </a:xfrm>
          <a:prstGeom prst="rect">
            <a:avLst/>
          </a:prstGeom>
        </p:spPr>
      </p:pic>
      <p:sp>
        <p:nvSpPr>
          <p:cNvPr id="2" name="D_A_02">
            <a:extLst>
              <a:ext uri="{FF2B5EF4-FFF2-40B4-BE49-F238E27FC236}">
                <a16:creationId xmlns:a16="http://schemas.microsoft.com/office/drawing/2014/main" id="{FADAE403-584B-C821-3468-BED8163BDE80}"/>
              </a:ext>
            </a:extLst>
          </p:cNvPr>
          <p:cNvSpPr txBox="1"/>
          <p:nvPr/>
        </p:nvSpPr>
        <p:spPr>
          <a:xfrm>
            <a:off x="190500" y="673100"/>
            <a:ext cx="11176000" cy="304800"/>
          </a:xfrm>
          <a:prstGeom prst="rect">
            <a:avLst/>
          </a:prstGeom>
          <a:noFill/>
        </p:spPr>
        <p:txBody>
          <a:bodyPr wrap="square" rtlCol="0" anchor="ctr">
            <a:noAutofit/>
          </a:bodyPr>
          <a:lstStyle/>
          <a:p>
            <a:pPr>
              <a:spcAft>
                <a:spcPts val="400"/>
              </a:spcAft>
            </a:pPr>
            <a:r>
              <a:rPr lang="fr-FR" sz="1400" i="1" noProof="0" dirty="0">
                <a:solidFill>
                  <a:schemeClr val="bg1">
                    <a:lumMod val="65000"/>
                  </a:schemeClr>
                </a:solidFill>
              </a:rPr>
              <a:t> </a:t>
            </a:r>
            <a:r>
              <a:rPr lang="fr-FR" sz="1400" i="1" dirty="0">
                <a:solidFill>
                  <a:schemeClr val="bg1">
                    <a:lumMod val="65000"/>
                  </a:schemeClr>
                </a:solidFill>
              </a:rPr>
              <a:t>L’</a:t>
            </a:r>
            <a:r>
              <a:rPr lang="fr-FR" sz="1400" i="1" dirty="0" err="1">
                <a:solidFill>
                  <a:schemeClr val="bg1">
                    <a:lumMod val="65000"/>
                  </a:schemeClr>
                </a:solidFill>
              </a:rPr>
              <a:t>enseignant·e</a:t>
            </a:r>
            <a:r>
              <a:rPr lang="fr-FR" sz="1400" i="1" dirty="0">
                <a:solidFill>
                  <a:schemeClr val="bg1">
                    <a:lumMod val="65000"/>
                  </a:schemeClr>
                </a:solidFill>
              </a:rPr>
              <a:t> explique chaque information et la met en évidence.</a:t>
            </a:r>
          </a:p>
        </p:txBody>
      </p:sp>
      <p:sp>
        <p:nvSpPr>
          <p:cNvPr id="94" name="Rectangle 93"/>
          <p:cNvSpPr/>
          <p:nvPr/>
        </p:nvSpPr>
        <p:spPr>
          <a:xfrm>
            <a:off x="852546" y="229888"/>
            <a:ext cx="10513954" cy="587843"/>
          </a:xfrm>
          <a:prstGeom prst="rect">
            <a:avLst/>
          </a:prstGeom>
          <a:noFill/>
        </p:spPr>
        <p:txBody>
          <a:bodyPr wrap="square" rtlCol="0" anchor="ctr">
            <a:noAutofit/>
          </a:bodyPr>
          <a:lstStyle/>
          <a:p>
            <a:r>
              <a:rPr lang="fr-FR" sz="1600" b="1" dirty="0">
                <a:solidFill>
                  <a:schemeClr val="bg1">
                    <a:lumMod val="65000"/>
                  </a:schemeClr>
                </a:solidFill>
              </a:rPr>
              <a:t>1</a:t>
            </a:r>
            <a:r>
              <a:rPr lang="fr-FR" sz="1600" b="1" baseline="30000" dirty="0">
                <a:solidFill>
                  <a:schemeClr val="bg1">
                    <a:lumMod val="65000"/>
                  </a:schemeClr>
                </a:solidFill>
              </a:rPr>
              <a:t>ère</a:t>
            </a:r>
            <a:r>
              <a:rPr lang="fr-FR" sz="1600" b="1" dirty="0">
                <a:solidFill>
                  <a:schemeClr val="bg1">
                    <a:lumMod val="65000"/>
                  </a:schemeClr>
                </a:solidFill>
              </a:rPr>
              <a:t> étape: On me demande d’identifier les caractéristiques observables .</a:t>
            </a:r>
          </a:p>
        </p:txBody>
      </p:sp>
      <p:sp>
        <p:nvSpPr>
          <p:cNvPr id="10" name="ZoneTexte 9">
            <a:extLst>
              <a:ext uri="{FF2B5EF4-FFF2-40B4-BE49-F238E27FC236}">
                <a16:creationId xmlns:a16="http://schemas.microsoft.com/office/drawing/2014/main" id="{C319718A-F169-8090-F5A4-26205E9E0FD8}"/>
              </a:ext>
            </a:extLst>
          </p:cNvPr>
          <p:cNvSpPr txBox="1"/>
          <p:nvPr/>
        </p:nvSpPr>
        <p:spPr>
          <a:xfrm>
            <a:off x="11716863" y="76676"/>
            <a:ext cx="306648" cy="369332"/>
          </a:xfrm>
          <a:prstGeom prst="rect">
            <a:avLst/>
          </a:prstGeom>
          <a:solidFill>
            <a:srgbClr val="FF6565"/>
          </a:solidFill>
        </p:spPr>
        <p:txBody>
          <a:bodyPr wrap="square" rtlCol="0">
            <a:spAutoFit/>
          </a:bodyPr>
          <a:lstStyle/>
          <a:p>
            <a:pPr algn="ctr"/>
            <a:r>
              <a:rPr lang="en-US" b="1" dirty="0">
                <a:solidFill>
                  <a:schemeClr val="bg1"/>
                </a:solidFill>
              </a:rPr>
              <a:t>M</a:t>
            </a:r>
            <a:endParaRPr lang="fr-FR" b="1" dirty="0">
              <a:solidFill>
                <a:schemeClr val="bg1"/>
              </a:solidFill>
            </a:endParaRPr>
          </a:p>
        </p:txBody>
      </p:sp>
      <p:sp>
        <p:nvSpPr>
          <p:cNvPr id="47" name="Rectangle 1172">
            <a:extLst>
              <a:ext uri="{FF2B5EF4-FFF2-40B4-BE49-F238E27FC236}">
                <a16:creationId xmlns:a16="http://schemas.microsoft.com/office/drawing/2014/main" id="{3ACB7613-2A8E-4121-BEB6-F21AAFD3102A}"/>
              </a:ext>
            </a:extLst>
          </p:cNvPr>
          <p:cNvSpPr/>
          <p:nvPr/>
        </p:nvSpPr>
        <p:spPr>
          <a:xfrm>
            <a:off x="1227153" y="5868034"/>
            <a:ext cx="9107170" cy="369332"/>
          </a:xfrm>
          <a:prstGeom prst="rect">
            <a:avLst/>
          </a:prstGeom>
        </p:spPr>
        <p:txBody>
          <a:bodyPr wrap="square" lIns="0" tIns="0" rIns="0" bIns="0">
            <a:spAutoFit/>
          </a:bodyPr>
          <a:lstStyle/>
          <a:p>
            <a:pPr marL="0">
              <a:tabLst>
                <a:tab pos="1977885" algn="l"/>
              </a:tabLst>
            </a:pPr>
            <a:r>
              <a:rPr lang="en-US" sz="2400" b="0" i="0" spc="0" baseline="0" dirty="0">
                <a:solidFill>
                  <a:srgbClr val="F5821F"/>
                </a:solidFill>
                <a:latin typeface="Calibri"/>
              </a:rPr>
              <a:t>•</a:t>
            </a:r>
            <a:r>
              <a:rPr lang="en-US" sz="2400" b="0" i="0" spc="0" baseline="0" dirty="0">
                <a:solidFill>
                  <a:srgbClr val="231F20"/>
                </a:solidFill>
                <a:latin typeface="Calibri"/>
              </a:rPr>
              <a:t> </a:t>
            </a:r>
            <a:r>
              <a:rPr lang="en-US" sz="2400" dirty="0">
                <a:solidFill>
                  <a:srgbClr val="231F20"/>
                </a:solidFill>
                <a:latin typeface="Calibri"/>
              </a:rPr>
              <a:t>Les </a:t>
            </a:r>
            <a:r>
              <a:rPr lang="en-US" sz="2400" dirty="0" err="1">
                <a:solidFill>
                  <a:srgbClr val="231F20"/>
                </a:solidFill>
                <a:latin typeface="Calibri"/>
              </a:rPr>
              <a:t>caractéristiques</a:t>
            </a:r>
            <a:r>
              <a:rPr lang="en-US" sz="2400" dirty="0">
                <a:solidFill>
                  <a:srgbClr val="231F20"/>
                </a:solidFill>
                <a:latin typeface="Calibri"/>
              </a:rPr>
              <a:t> </a:t>
            </a:r>
            <a:r>
              <a:rPr lang="en-US" sz="2400" b="0" i="0" spc="0" baseline="0" dirty="0">
                <a:solidFill>
                  <a:srgbClr val="231F20"/>
                </a:solidFill>
                <a:latin typeface="Calibri"/>
              </a:rPr>
              <a:t>observables:	</a:t>
            </a:r>
            <a:r>
              <a:rPr lang="en-US" sz="2400" b="0" i="0" spc="0" baseline="0" dirty="0">
                <a:solidFill>
                  <a:srgbClr val="231F20"/>
                </a:solidFill>
                <a:latin typeface="ArialMT-Light"/>
              </a:rPr>
              <a:t>..............</a:t>
            </a:r>
            <a:r>
              <a:rPr lang="en-US" sz="2400" b="0" i="0" spc="0" baseline="0" dirty="0">
                <a:solidFill>
                  <a:srgbClr val="231F20"/>
                </a:solidFill>
                <a:latin typeface="Calibri"/>
              </a:rPr>
              <a:t>.....……………………...</a:t>
            </a:r>
          </a:p>
        </p:txBody>
      </p:sp>
      <p:pic>
        <p:nvPicPr>
          <p:cNvPr id="5" name="Image 4">
            <a:extLst>
              <a:ext uri="{FF2B5EF4-FFF2-40B4-BE49-F238E27FC236}">
                <a16:creationId xmlns:a16="http://schemas.microsoft.com/office/drawing/2014/main" id="{24397EFA-1FB0-65D7-8231-5343026DE688}"/>
              </a:ext>
            </a:extLst>
          </p:cNvPr>
          <p:cNvPicPr>
            <a:picLocks noChangeAspect="1"/>
          </p:cNvPicPr>
          <p:nvPr/>
        </p:nvPicPr>
        <p:blipFill>
          <a:blip r:embed="rId3"/>
          <a:stretch>
            <a:fillRect/>
          </a:stretch>
        </p:blipFill>
        <p:spPr>
          <a:xfrm>
            <a:off x="963294" y="1421112"/>
            <a:ext cx="9107171" cy="495369"/>
          </a:xfrm>
          <a:prstGeom prst="rect">
            <a:avLst/>
          </a:prstGeom>
        </p:spPr>
      </p:pic>
      <p:pic>
        <p:nvPicPr>
          <p:cNvPr id="6" name="Image 5">
            <a:extLst>
              <a:ext uri="{FF2B5EF4-FFF2-40B4-BE49-F238E27FC236}">
                <a16:creationId xmlns:a16="http://schemas.microsoft.com/office/drawing/2014/main" id="{E967D7AB-2F8C-CA64-73DB-2E8190352E25}"/>
              </a:ext>
            </a:extLst>
          </p:cNvPr>
          <p:cNvPicPr>
            <a:picLocks noChangeAspect="1"/>
          </p:cNvPicPr>
          <p:nvPr/>
        </p:nvPicPr>
        <p:blipFill>
          <a:blip r:embed="rId4"/>
          <a:srcRect t="18215" b="16482"/>
          <a:stretch>
            <a:fillRect/>
          </a:stretch>
        </p:blipFill>
        <p:spPr>
          <a:xfrm>
            <a:off x="1539556" y="2011680"/>
            <a:ext cx="9112887" cy="3139440"/>
          </a:xfrm>
          <a:prstGeom prst="rect">
            <a:avLst/>
          </a:prstGeom>
        </p:spPr>
      </p:pic>
    </p:spTree>
    <p:extLst>
      <p:ext uri="{BB962C8B-B14F-4D97-AF65-F5344CB8AC3E}">
        <p14:creationId xmlns:p14="http://schemas.microsoft.com/office/powerpoint/2010/main" val="40476307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86F565-1E96-CD5C-8780-E449C13766B8}"/>
            </a:ext>
          </a:extLst>
        </p:cNvPr>
        <p:cNvGrpSpPr/>
        <p:nvPr/>
      </p:nvGrpSpPr>
      <p:grpSpPr>
        <a:xfrm>
          <a:off x="0" y="0"/>
          <a:ext cx="0" cy="0"/>
          <a:chOff x="0" y="0"/>
          <a:chExt cx="0" cy="0"/>
        </a:xfrm>
      </p:grpSpPr>
      <p:pic>
        <p:nvPicPr>
          <p:cNvPr id="9" name="Image 9">
            <a:extLst>
              <a:ext uri="{FF2B5EF4-FFF2-40B4-BE49-F238E27FC236}">
                <a16:creationId xmlns:a16="http://schemas.microsoft.com/office/drawing/2014/main" id="{BA6D60ED-A509-2BB0-1E42-58CDA73BB8C6}"/>
              </a:ext>
            </a:extLst>
          </p:cNvPr>
          <p:cNvPicPr>
            <a:picLocks noChangeAspect="1"/>
          </p:cNvPicPr>
          <p:nvPr/>
        </p:nvPicPr>
        <p:blipFill>
          <a:blip r:embed="rId2"/>
          <a:stretch>
            <a:fillRect/>
          </a:stretch>
        </p:blipFill>
        <p:spPr>
          <a:xfrm>
            <a:off x="11216900" y="317768"/>
            <a:ext cx="499963" cy="499963"/>
          </a:xfrm>
          <a:prstGeom prst="rect">
            <a:avLst/>
          </a:prstGeom>
        </p:spPr>
      </p:pic>
      <p:sp>
        <p:nvSpPr>
          <p:cNvPr id="2" name="D_A_02">
            <a:extLst>
              <a:ext uri="{FF2B5EF4-FFF2-40B4-BE49-F238E27FC236}">
                <a16:creationId xmlns:a16="http://schemas.microsoft.com/office/drawing/2014/main" id="{92EAA397-E2BF-768D-30E8-FF66A0DBCB15}"/>
              </a:ext>
            </a:extLst>
          </p:cNvPr>
          <p:cNvSpPr txBox="1"/>
          <p:nvPr/>
        </p:nvSpPr>
        <p:spPr>
          <a:xfrm>
            <a:off x="190500" y="673100"/>
            <a:ext cx="11176000" cy="304800"/>
          </a:xfrm>
          <a:prstGeom prst="rect">
            <a:avLst/>
          </a:prstGeom>
          <a:noFill/>
        </p:spPr>
        <p:txBody>
          <a:bodyPr wrap="square" rtlCol="0" anchor="ctr">
            <a:noAutofit/>
          </a:bodyPr>
          <a:lstStyle/>
          <a:p>
            <a:pPr>
              <a:spcAft>
                <a:spcPts val="400"/>
              </a:spcAft>
            </a:pPr>
            <a:r>
              <a:rPr lang="fr-FR" sz="1400" i="1" noProof="0" dirty="0">
                <a:solidFill>
                  <a:schemeClr val="bg1">
                    <a:lumMod val="65000"/>
                  </a:schemeClr>
                </a:solidFill>
              </a:rPr>
              <a:t> </a:t>
            </a:r>
            <a:r>
              <a:rPr lang="fr-FR" sz="1400" i="1" dirty="0">
                <a:solidFill>
                  <a:schemeClr val="bg1">
                    <a:lumMod val="65000"/>
                  </a:schemeClr>
                </a:solidFill>
              </a:rPr>
              <a:t>L’</a:t>
            </a:r>
            <a:r>
              <a:rPr lang="fr-FR" sz="1400" i="1" dirty="0" err="1">
                <a:solidFill>
                  <a:schemeClr val="bg1">
                    <a:lumMod val="65000"/>
                  </a:schemeClr>
                </a:solidFill>
              </a:rPr>
              <a:t>enseignant·e</a:t>
            </a:r>
            <a:r>
              <a:rPr lang="fr-FR" sz="1400" i="1" dirty="0">
                <a:solidFill>
                  <a:schemeClr val="bg1">
                    <a:lumMod val="65000"/>
                  </a:schemeClr>
                </a:solidFill>
              </a:rPr>
              <a:t> explique chaque information et la met en évidence.</a:t>
            </a:r>
          </a:p>
        </p:txBody>
      </p:sp>
      <p:sp>
        <p:nvSpPr>
          <p:cNvPr id="94" name="Rectangle 93">
            <a:extLst>
              <a:ext uri="{FF2B5EF4-FFF2-40B4-BE49-F238E27FC236}">
                <a16:creationId xmlns:a16="http://schemas.microsoft.com/office/drawing/2014/main" id="{B0665D3E-D3A4-E7A0-DDD1-BB7EC0987EB9}"/>
              </a:ext>
            </a:extLst>
          </p:cNvPr>
          <p:cNvSpPr/>
          <p:nvPr/>
        </p:nvSpPr>
        <p:spPr>
          <a:xfrm>
            <a:off x="825500" y="157573"/>
            <a:ext cx="10513954" cy="587843"/>
          </a:xfrm>
          <a:prstGeom prst="rect">
            <a:avLst/>
          </a:prstGeom>
          <a:noFill/>
        </p:spPr>
        <p:txBody>
          <a:bodyPr wrap="square" rtlCol="0" anchor="ctr">
            <a:noAutofit/>
          </a:bodyPr>
          <a:lstStyle/>
          <a:p>
            <a:r>
              <a:rPr lang="fr-FR" sz="1600" b="1" dirty="0">
                <a:solidFill>
                  <a:schemeClr val="bg1">
                    <a:lumMod val="65000"/>
                  </a:schemeClr>
                </a:solidFill>
              </a:rPr>
              <a:t>J’observe les résultats de l’expérience, je remarque sur la masse se conserve et le volume ne se conserve pas. Alors je précise deux caractéristiques observables. </a:t>
            </a:r>
          </a:p>
        </p:txBody>
      </p:sp>
      <p:sp>
        <p:nvSpPr>
          <p:cNvPr id="10" name="ZoneTexte 9">
            <a:extLst>
              <a:ext uri="{FF2B5EF4-FFF2-40B4-BE49-F238E27FC236}">
                <a16:creationId xmlns:a16="http://schemas.microsoft.com/office/drawing/2014/main" id="{AF3595F1-42E7-AD85-BA75-99EAECA1EAC9}"/>
              </a:ext>
            </a:extLst>
          </p:cNvPr>
          <p:cNvSpPr txBox="1"/>
          <p:nvPr/>
        </p:nvSpPr>
        <p:spPr>
          <a:xfrm>
            <a:off x="11716863" y="76676"/>
            <a:ext cx="306648" cy="369332"/>
          </a:xfrm>
          <a:prstGeom prst="rect">
            <a:avLst/>
          </a:prstGeom>
          <a:solidFill>
            <a:srgbClr val="FF6565"/>
          </a:solidFill>
        </p:spPr>
        <p:txBody>
          <a:bodyPr wrap="square" rtlCol="0">
            <a:spAutoFit/>
          </a:bodyPr>
          <a:lstStyle/>
          <a:p>
            <a:pPr algn="ctr"/>
            <a:r>
              <a:rPr lang="en-US" b="1" dirty="0">
                <a:solidFill>
                  <a:schemeClr val="bg1"/>
                </a:solidFill>
              </a:rPr>
              <a:t>M</a:t>
            </a:r>
            <a:endParaRPr lang="fr-FR" b="1" dirty="0">
              <a:solidFill>
                <a:schemeClr val="bg1"/>
              </a:solidFill>
            </a:endParaRPr>
          </a:p>
        </p:txBody>
      </p:sp>
      <p:sp>
        <p:nvSpPr>
          <p:cNvPr id="47" name="Rectangle 1172">
            <a:extLst>
              <a:ext uri="{FF2B5EF4-FFF2-40B4-BE49-F238E27FC236}">
                <a16:creationId xmlns:a16="http://schemas.microsoft.com/office/drawing/2014/main" id="{D9B21CC2-5582-4B59-94E4-DA578494DF4A}"/>
              </a:ext>
            </a:extLst>
          </p:cNvPr>
          <p:cNvSpPr/>
          <p:nvPr/>
        </p:nvSpPr>
        <p:spPr>
          <a:xfrm>
            <a:off x="1318593" y="5683367"/>
            <a:ext cx="7807294" cy="369332"/>
          </a:xfrm>
          <a:prstGeom prst="rect">
            <a:avLst/>
          </a:prstGeom>
        </p:spPr>
        <p:txBody>
          <a:bodyPr wrap="square" lIns="0" tIns="0" rIns="0" bIns="0">
            <a:spAutoFit/>
          </a:bodyPr>
          <a:lstStyle/>
          <a:p>
            <a:pPr marL="0">
              <a:tabLst>
                <a:tab pos="1977885" algn="l"/>
              </a:tabLst>
            </a:pPr>
            <a:r>
              <a:rPr lang="en-US" sz="2400" b="0" i="0" spc="0" baseline="0" dirty="0">
                <a:solidFill>
                  <a:srgbClr val="F5821F"/>
                </a:solidFill>
                <a:latin typeface="Calibri"/>
              </a:rPr>
              <a:t>•</a:t>
            </a:r>
            <a:r>
              <a:rPr lang="en-US" sz="2400" b="0" i="0" spc="0" baseline="0" dirty="0">
                <a:solidFill>
                  <a:srgbClr val="231F20"/>
                </a:solidFill>
                <a:latin typeface="Calibri"/>
              </a:rPr>
              <a:t> </a:t>
            </a:r>
            <a:r>
              <a:rPr lang="en-US" sz="2400" dirty="0">
                <a:solidFill>
                  <a:srgbClr val="231F20"/>
                </a:solidFill>
                <a:latin typeface="Calibri"/>
              </a:rPr>
              <a:t>Les</a:t>
            </a:r>
            <a:r>
              <a:rPr lang="en-US" sz="2400" b="0" i="0" spc="0" baseline="0" dirty="0">
                <a:solidFill>
                  <a:srgbClr val="231F20"/>
                </a:solidFill>
                <a:latin typeface="Calibri"/>
              </a:rPr>
              <a:t> </a:t>
            </a:r>
            <a:r>
              <a:rPr lang="en-US" sz="2400" b="0" i="0" spc="0" baseline="0" dirty="0" err="1">
                <a:solidFill>
                  <a:srgbClr val="231F20"/>
                </a:solidFill>
                <a:latin typeface="Calibri"/>
              </a:rPr>
              <a:t>cartérisitiques</a:t>
            </a:r>
            <a:r>
              <a:rPr lang="en-US" sz="2400" b="0" i="0" spc="0" baseline="0" dirty="0">
                <a:solidFill>
                  <a:srgbClr val="231F20"/>
                </a:solidFill>
                <a:latin typeface="Calibri"/>
              </a:rPr>
              <a:t> observables:	</a:t>
            </a:r>
            <a:r>
              <a:rPr lang="en-US" sz="2400" b="0" i="0" spc="0" baseline="0" dirty="0">
                <a:solidFill>
                  <a:srgbClr val="231F20"/>
                </a:solidFill>
                <a:latin typeface="ArialMT-Light"/>
              </a:rPr>
              <a:t>..............</a:t>
            </a:r>
            <a:r>
              <a:rPr lang="en-US" sz="2400" b="0" i="0" spc="0" baseline="0" dirty="0">
                <a:solidFill>
                  <a:srgbClr val="231F20"/>
                </a:solidFill>
                <a:latin typeface="Calibri"/>
              </a:rPr>
              <a:t>.....……………………...</a:t>
            </a:r>
          </a:p>
        </p:txBody>
      </p:sp>
      <p:pic>
        <p:nvPicPr>
          <p:cNvPr id="5" name="Image 4">
            <a:extLst>
              <a:ext uri="{FF2B5EF4-FFF2-40B4-BE49-F238E27FC236}">
                <a16:creationId xmlns:a16="http://schemas.microsoft.com/office/drawing/2014/main" id="{A1410CBF-9DE8-750B-FF5A-20DF6357E16A}"/>
              </a:ext>
            </a:extLst>
          </p:cNvPr>
          <p:cNvPicPr>
            <a:picLocks noChangeAspect="1"/>
          </p:cNvPicPr>
          <p:nvPr/>
        </p:nvPicPr>
        <p:blipFill>
          <a:blip r:embed="rId3"/>
          <a:stretch>
            <a:fillRect/>
          </a:stretch>
        </p:blipFill>
        <p:spPr>
          <a:xfrm>
            <a:off x="963294" y="1421112"/>
            <a:ext cx="9107171" cy="495369"/>
          </a:xfrm>
          <a:prstGeom prst="rect">
            <a:avLst/>
          </a:prstGeom>
        </p:spPr>
      </p:pic>
      <p:pic>
        <p:nvPicPr>
          <p:cNvPr id="6" name="Image 5">
            <a:extLst>
              <a:ext uri="{FF2B5EF4-FFF2-40B4-BE49-F238E27FC236}">
                <a16:creationId xmlns:a16="http://schemas.microsoft.com/office/drawing/2014/main" id="{E0C51F75-1EFE-6AFC-FEDE-F34FD770EEF1}"/>
              </a:ext>
            </a:extLst>
          </p:cNvPr>
          <p:cNvPicPr>
            <a:picLocks noChangeAspect="1"/>
          </p:cNvPicPr>
          <p:nvPr/>
        </p:nvPicPr>
        <p:blipFill>
          <a:blip r:embed="rId4"/>
          <a:srcRect t="18215" b="16482"/>
          <a:stretch>
            <a:fillRect/>
          </a:stretch>
        </p:blipFill>
        <p:spPr>
          <a:xfrm>
            <a:off x="1539556" y="2011680"/>
            <a:ext cx="9112887" cy="3139440"/>
          </a:xfrm>
          <a:prstGeom prst="rect">
            <a:avLst/>
          </a:prstGeom>
        </p:spPr>
      </p:pic>
      <p:sp>
        <p:nvSpPr>
          <p:cNvPr id="3" name="ZoneTexte 2">
            <a:extLst>
              <a:ext uri="{FF2B5EF4-FFF2-40B4-BE49-F238E27FC236}">
                <a16:creationId xmlns:a16="http://schemas.microsoft.com/office/drawing/2014/main" id="{B1068716-3507-32AA-0979-FAABDED19521}"/>
              </a:ext>
            </a:extLst>
          </p:cNvPr>
          <p:cNvSpPr txBox="1"/>
          <p:nvPr/>
        </p:nvSpPr>
        <p:spPr>
          <a:xfrm>
            <a:off x="5425439" y="5575646"/>
            <a:ext cx="5539408" cy="954107"/>
          </a:xfrm>
          <a:prstGeom prst="rect">
            <a:avLst/>
          </a:prstGeom>
          <a:noFill/>
        </p:spPr>
        <p:txBody>
          <a:bodyPr wrap="square">
            <a:spAutoFit/>
          </a:bodyPr>
          <a:lstStyle/>
          <a:p>
            <a:r>
              <a:rPr lang="fr-FR" sz="2800" b="1" i="1" dirty="0">
                <a:solidFill>
                  <a:srgbClr val="0040C0"/>
                </a:solidFill>
              </a:rPr>
              <a:t>la conservation de la masse </a:t>
            </a:r>
          </a:p>
          <a:p>
            <a:r>
              <a:rPr lang="fr-FR" sz="2800" b="1" i="1" dirty="0">
                <a:solidFill>
                  <a:srgbClr val="0040C0"/>
                </a:solidFill>
              </a:rPr>
              <a:t>et la non-conservation du volume</a:t>
            </a:r>
          </a:p>
        </p:txBody>
      </p:sp>
    </p:spTree>
    <p:extLst>
      <p:ext uri="{BB962C8B-B14F-4D97-AF65-F5344CB8AC3E}">
        <p14:creationId xmlns:p14="http://schemas.microsoft.com/office/powerpoint/2010/main" val="1496790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663EA7-508D-1BE6-0283-4495DCCF3E9E}"/>
            </a:ext>
          </a:extLst>
        </p:cNvPr>
        <p:cNvGrpSpPr/>
        <p:nvPr/>
      </p:nvGrpSpPr>
      <p:grpSpPr>
        <a:xfrm>
          <a:off x="0" y="0"/>
          <a:ext cx="0" cy="0"/>
          <a:chOff x="0" y="0"/>
          <a:chExt cx="0" cy="0"/>
        </a:xfrm>
      </p:grpSpPr>
      <p:pic>
        <p:nvPicPr>
          <p:cNvPr id="9" name="Image 9">
            <a:extLst>
              <a:ext uri="{FF2B5EF4-FFF2-40B4-BE49-F238E27FC236}">
                <a16:creationId xmlns:a16="http://schemas.microsoft.com/office/drawing/2014/main" id="{375D1B10-21C9-9DF2-843C-D7359E069557}"/>
              </a:ext>
            </a:extLst>
          </p:cNvPr>
          <p:cNvPicPr>
            <a:picLocks noChangeAspect="1"/>
          </p:cNvPicPr>
          <p:nvPr/>
        </p:nvPicPr>
        <p:blipFill>
          <a:blip r:embed="rId3"/>
          <a:stretch>
            <a:fillRect/>
          </a:stretch>
        </p:blipFill>
        <p:spPr>
          <a:xfrm>
            <a:off x="11216900" y="317768"/>
            <a:ext cx="499963" cy="499963"/>
          </a:xfrm>
          <a:prstGeom prst="rect">
            <a:avLst/>
          </a:prstGeom>
        </p:spPr>
      </p:pic>
      <p:sp>
        <p:nvSpPr>
          <p:cNvPr id="2" name="D_A_02">
            <a:extLst>
              <a:ext uri="{FF2B5EF4-FFF2-40B4-BE49-F238E27FC236}">
                <a16:creationId xmlns:a16="http://schemas.microsoft.com/office/drawing/2014/main" id="{43B6A3BC-760D-0B2F-5323-886C080466AA}"/>
              </a:ext>
            </a:extLst>
          </p:cNvPr>
          <p:cNvSpPr txBox="1"/>
          <p:nvPr/>
        </p:nvSpPr>
        <p:spPr>
          <a:xfrm>
            <a:off x="190500" y="673100"/>
            <a:ext cx="11176000" cy="304800"/>
          </a:xfrm>
          <a:prstGeom prst="rect">
            <a:avLst/>
          </a:prstGeom>
          <a:noFill/>
        </p:spPr>
        <p:txBody>
          <a:bodyPr wrap="square" rtlCol="0" anchor="ctr">
            <a:noAutofit/>
          </a:bodyPr>
          <a:lstStyle/>
          <a:p>
            <a:pPr>
              <a:spcAft>
                <a:spcPts val="400"/>
              </a:spcAft>
            </a:pPr>
            <a:r>
              <a:rPr lang="fr-FR" sz="1400" i="1" noProof="0" dirty="0">
                <a:solidFill>
                  <a:schemeClr val="bg1">
                    <a:lumMod val="65000"/>
                  </a:schemeClr>
                </a:solidFill>
              </a:rPr>
              <a:t> </a:t>
            </a:r>
            <a:r>
              <a:rPr lang="fr-FR" sz="1400" i="1" dirty="0">
                <a:solidFill>
                  <a:schemeClr val="bg1">
                    <a:lumMod val="65000"/>
                  </a:schemeClr>
                </a:solidFill>
              </a:rPr>
              <a:t>L’</a:t>
            </a:r>
            <a:r>
              <a:rPr lang="fr-FR" sz="1400" i="1" dirty="0" err="1">
                <a:solidFill>
                  <a:schemeClr val="bg1">
                    <a:lumMod val="65000"/>
                  </a:schemeClr>
                </a:solidFill>
              </a:rPr>
              <a:t>enseignant·e</a:t>
            </a:r>
            <a:r>
              <a:rPr lang="fr-FR" sz="1400" i="1" dirty="0">
                <a:solidFill>
                  <a:schemeClr val="bg1">
                    <a:lumMod val="65000"/>
                  </a:schemeClr>
                </a:solidFill>
              </a:rPr>
              <a:t> explique chaque information et la met en évidence.</a:t>
            </a:r>
          </a:p>
        </p:txBody>
      </p:sp>
      <p:sp>
        <p:nvSpPr>
          <p:cNvPr id="94" name="Rectangle 93">
            <a:extLst>
              <a:ext uri="{FF2B5EF4-FFF2-40B4-BE49-F238E27FC236}">
                <a16:creationId xmlns:a16="http://schemas.microsoft.com/office/drawing/2014/main" id="{5F3495FF-077D-73E1-132A-AD569152829C}"/>
              </a:ext>
            </a:extLst>
          </p:cNvPr>
          <p:cNvSpPr/>
          <p:nvPr/>
        </p:nvSpPr>
        <p:spPr>
          <a:xfrm>
            <a:off x="909070" y="249705"/>
            <a:ext cx="10307830" cy="409673"/>
          </a:xfrm>
          <a:prstGeom prst="rect">
            <a:avLst/>
          </a:prstGeom>
          <a:noFill/>
        </p:spPr>
        <p:txBody>
          <a:bodyPr wrap="square" rtlCol="0" anchor="ctr">
            <a:noAutofit/>
          </a:bodyPr>
          <a:lstStyle/>
          <a:p>
            <a:r>
              <a:rPr lang="fr-FR" sz="1600" b="1" dirty="0">
                <a:solidFill>
                  <a:schemeClr val="bg1">
                    <a:lumMod val="65000"/>
                  </a:schemeClr>
                </a:solidFill>
              </a:rPr>
              <a:t>Deuxième étape : je décris les changements que subit la masse et le volume.</a:t>
            </a:r>
          </a:p>
        </p:txBody>
      </p:sp>
      <p:sp>
        <p:nvSpPr>
          <p:cNvPr id="10" name="ZoneTexte 9">
            <a:extLst>
              <a:ext uri="{FF2B5EF4-FFF2-40B4-BE49-F238E27FC236}">
                <a16:creationId xmlns:a16="http://schemas.microsoft.com/office/drawing/2014/main" id="{62854FDF-7914-1D11-B0F9-8B958951348C}"/>
              </a:ext>
            </a:extLst>
          </p:cNvPr>
          <p:cNvSpPr txBox="1"/>
          <p:nvPr/>
        </p:nvSpPr>
        <p:spPr>
          <a:xfrm>
            <a:off x="11716863" y="76676"/>
            <a:ext cx="306648" cy="369332"/>
          </a:xfrm>
          <a:prstGeom prst="rect">
            <a:avLst/>
          </a:prstGeom>
          <a:solidFill>
            <a:srgbClr val="FF6565"/>
          </a:solidFill>
        </p:spPr>
        <p:txBody>
          <a:bodyPr wrap="square" rtlCol="0">
            <a:spAutoFit/>
          </a:bodyPr>
          <a:lstStyle/>
          <a:p>
            <a:pPr algn="ctr"/>
            <a:r>
              <a:rPr lang="en-US" b="1" dirty="0">
                <a:solidFill>
                  <a:schemeClr val="bg1"/>
                </a:solidFill>
              </a:rPr>
              <a:t>M</a:t>
            </a:r>
            <a:endParaRPr lang="fr-FR" b="1" dirty="0">
              <a:solidFill>
                <a:schemeClr val="bg1"/>
              </a:solidFill>
            </a:endParaRPr>
          </a:p>
        </p:txBody>
      </p:sp>
      <p:pic>
        <p:nvPicPr>
          <p:cNvPr id="4" name="Image 3">
            <a:extLst>
              <a:ext uri="{FF2B5EF4-FFF2-40B4-BE49-F238E27FC236}">
                <a16:creationId xmlns:a16="http://schemas.microsoft.com/office/drawing/2014/main" id="{106D7431-407D-C7A6-2ED3-E78B4D19D529}"/>
              </a:ext>
            </a:extLst>
          </p:cNvPr>
          <p:cNvPicPr>
            <a:picLocks noChangeAspect="1"/>
          </p:cNvPicPr>
          <p:nvPr/>
        </p:nvPicPr>
        <p:blipFill>
          <a:blip r:embed="rId4"/>
          <a:stretch>
            <a:fillRect/>
          </a:stretch>
        </p:blipFill>
        <p:spPr>
          <a:xfrm>
            <a:off x="808993" y="1488091"/>
            <a:ext cx="11098527" cy="584549"/>
          </a:xfrm>
          <a:prstGeom prst="rect">
            <a:avLst/>
          </a:prstGeom>
        </p:spPr>
      </p:pic>
      <p:sp>
        <p:nvSpPr>
          <p:cNvPr id="11" name="Rectangle 1172">
            <a:extLst>
              <a:ext uri="{FF2B5EF4-FFF2-40B4-BE49-F238E27FC236}">
                <a16:creationId xmlns:a16="http://schemas.microsoft.com/office/drawing/2014/main" id="{F45BB0DD-E5ED-2616-E43A-23AB65580060}"/>
              </a:ext>
            </a:extLst>
          </p:cNvPr>
          <p:cNvSpPr/>
          <p:nvPr/>
        </p:nvSpPr>
        <p:spPr>
          <a:xfrm>
            <a:off x="1296035" y="3059668"/>
            <a:ext cx="9107170" cy="369332"/>
          </a:xfrm>
          <a:prstGeom prst="rect">
            <a:avLst/>
          </a:prstGeom>
        </p:spPr>
        <p:txBody>
          <a:bodyPr wrap="square" lIns="0" tIns="0" rIns="0" bIns="0">
            <a:spAutoFit/>
          </a:bodyPr>
          <a:lstStyle/>
          <a:p>
            <a:pPr marL="0">
              <a:tabLst>
                <a:tab pos="1977885" algn="l"/>
              </a:tabLst>
            </a:pPr>
            <a:r>
              <a:rPr lang="en-US" sz="2400" b="0" i="0" spc="0" baseline="0" dirty="0">
                <a:solidFill>
                  <a:srgbClr val="F5821F"/>
                </a:solidFill>
                <a:latin typeface="Calibri"/>
              </a:rPr>
              <a:t>•</a:t>
            </a:r>
            <a:r>
              <a:rPr lang="en-US" sz="2400" b="0" i="0" spc="0" baseline="0" dirty="0">
                <a:solidFill>
                  <a:srgbClr val="231F20"/>
                </a:solidFill>
                <a:latin typeface="Calibri"/>
              </a:rPr>
              <a:t> </a:t>
            </a:r>
            <a:r>
              <a:rPr lang="en-US" sz="2400" dirty="0">
                <a:solidFill>
                  <a:srgbClr val="231F20"/>
                </a:solidFill>
                <a:latin typeface="Calibri"/>
              </a:rPr>
              <a:t>La masse de </a:t>
            </a:r>
            <a:r>
              <a:rPr lang="en-US" sz="2400" dirty="0" err="1">
                <a:solidFill>
                  <a:srgbClr val="231F20"/>
                </a:solidFill>
                <a:latin typeface="Calibri"/>
              </a:rPr>
              <a:t>l’eau</a:t>
            </a:r>
            <a:r>
              <a:rPr lang="en-US" sz="2400" b="0" i="0" spc="0" baseline="0" dirty="0">
                <a:solidFill>
                  <a:srgbClr val="231F20"/>
                </a:solidFill>
                <a:latin typeface="ArialMT-Light"/>
              </a:rPr>
              <a:t>.............</a:t>
            </a:r>
            <a:r>
              <a:rPr lang="en-US" sz="2400" b="0" i="0" spc="0" baseline="0" dirty="0">
                <a:solidFill>
                  <a:srgbClr val="231F20"/>
                </a:solidFill>
                <a:latin typeface="Calibri"/>
              </a:rPr>
              <a:t>.....……………………...</a:t>
            </a:r>
            <a:r>
              <a:rPr lang="en-US" sz="2400" b="0" i="0" spc="0" baseline="0" dirty="0" err="1">
                <a:solidFill>
                  <a:srgbClr val="231F20"/>
                </a:solidFill>
                <a:latin typeface="Calibri"/>
              </a:rPr>
              <a:t>lors</a:t>
            </a:r>
            <a:r>
              <a:rPr lang="en-US" sz="2400" b="0" i="0" spc="0" baseline="0" dirty="0">
                <a:solidFill>
                  <a:srgbClr val="231F20"/>
                </a:solidFill>
                <a:latin typeface="Calibri"/>
              </a:rPr>
              <a:t> de </a:t>
            </a:r>
            <a:r>
              <a:rPr lang="en-US" sz="2400" b="0" i="0" spc="0" baseline="0" dirty="0" err="1">
                <a:solidFill>
                  <a:srgbClr val="231F20"/>
                </a:solidFill>
                <a:latin typeface="Calibri"/>
              </a:rPr>
              <a:t>sa</a:t>
            </a:r>
            <a:r>
              <a:rPr lang="en-US" sz="2400" b="0" i="0" spc="0" baseline="0" dirty="0">
                <a:solidFill>
                  <a:srgbClr val="231F20"/>
                </a:solidFill>
                <a:latin typeface="Calibri"/>
              </a:rPr>
              <a:t> fusion</a:t>
            </a:r>
          </a:p>
        </p:txBody>
      </p:sp>
      <p:sp>
        <p:nvSpPr>
          <p:cNvPr id="12" name="Rectangle 1172">
            <a:extLst>
              <a:ext uri="{FF2B5EF4-FFF2-40B4-BE49-F238E27FC236}">
                <a16:creationId xmlns:a16="http://schemas.microsoft.com/office/drawing/2014/main" id="{01B2C61A-41D9-9EA6-FEFF-DA3B5CC5139E}"/>
              </a:ext>
            </a:extLst>
          </p:cNvPr>
          <p:cNvSpPr/>
          <p:nvPr/>
        </p:nvSpPr>
        <p:spPr>
          <a:xfrm>
            <a:off x="1296035" y="4238228"/>
            <a:ext cx="9107170" cy="369332"/>
          </a:xfrm>
          <a:prstGeom prst="rect">
            <a:avLst/>
          </a:prstGeom>
        </p:spPr>
        <p:txBody>
          <a:bodyPr wrap="square" lIns="0" tIns="0" rIns="0" bIns="0">
            <a:spAutoFit/>
          </a:bodyPr>
          <a:lstStyle/>
          <a:p>
            <a:pPr marL="0">
              <a:tabLst>
                <a:tab pos="1977885" algn="l"/>
              </a:tabLst>
            </a:pPr>
            <a:r>
              <a:rPr lang="en-US" sz="2400" b="0" i="0" spc="0" baseline="0" dirty="0">
                <a:solidFill>
                  <a:srgbClr val="F5821F"/>
                </a:solidFill>
                <a:latin typeface="Calibri"/>
              </a:rPr>
              <a:t>•</a:t>
            </a:r>
            <a:r>
              <a:rPr lang="en-US" sz="2400" b="0" i="0" spc="0" baseline="0" dirty="0">
                <a:solidFill>
                  <a:srgbClr val="231F20"/>
                </a:solidFill>
                <a:latin typeface="Calibri"/>
              </a:rPr>
              <a:t> </a:t>
            </a:r>
            <a:r>
              <a:rPr lang="en-US" sz="2400" dirty="0">
                <a:solidFill>
                  <a:srgbClr val="231F20"/>
                </a:solidFill>
                <a:latin typeface="Calibri"/>
              </a:rPr>
              <a:t>Le volume de </a:t>
            </a:r>
            <a:r>
              <a:rPr lang="en-US" sz="2400" dirty="0" err="1">
                <a:solidFill>
                  <a:srgbClr val="231F20"/>
                </a:solidFill>
                <a:latin typeface="Calibri"/>
              </a:rPr>
              <a:t>l’eau</a:t>
            </a:r>
            <a:r>
              <a:rPr lang="en-US" sz="2400" b="0" i="0" spc="0" baseline="0" dirty="0">
                <a:solidFill>
                  <a:srgbClr val="231F20"/>
                </a:solidFill>
                <a:latin typeface="ArialMT-Light"/>
              </a:rPr>
              <a:t>.............</a:t>
            </a:r>
            <a:r>
              <a:rPr lang="en-US" sz="2400" b="0" i="0" spc="0" baseline="0" dirty="0">
                <a:solidFill>
                  <a:srgbClr val="231F20"/>
                </a:solidFill>
                <a:latin typeface="Calibri"/>
              </a:rPr>
              <a:t>.....……………………...</a:t>
            </a:r>
            <a:r>
              <a:rPr lang="en-US" sz="2400" b="0" i="0" spc="0" baseline="0" dirty="0" err="1">
                <a:solidFill>
                  <a:srgbClr val="231F20"/>
                </a:solidFill>
                <a:latin typeface="Calibri"/>
              </a:rPr>
              <a:t>lors</a:t>
            </a:r>
            <a:r>
              <a:rPr lang="en-US" sz="2400" b="0" i="0" spc="0" baseline="0" dirty="0">
                <a:solidFill>
                  <a:srgbClr val="231F20"/>
                </a:solidFill>
                <a:latin typeface="Calibri"/>
              </a:rPr>
              <a:t> de </a:t>
            </a:r>
            <a:r>
              <a:rPr lang="en-US" sz="2400" b="0" i="0" spc="0" baseline="0" dirty="0" err="1">
                <a:solidFill>
                  <a:srgbClr val="231F20"/>
                </a:solidFill>
                <a:latin typeface="Calibri"/>
              </a:rPr>
              <a:t>sa</a:t>
            </a:r>
            <a:r>
              <a:rPr lang="en-US" sz="2400" b="0" i="0" spc="0" baseline="0" dirty="0">
                <a:solidFill>
                  <a:srgbClr val="231F20"/>
                </a:solidFill>
                <a:latin typeface="Calibri"/>
              </a:rPr>
              <a:t> fusion</a:t>
            </a:r>
          </a:p>
        </p:txBody>
      </p:sp>
      <p:sp>
        <p:nvSpPr>
          <p:cNvPr id="13" name="ZoneTexte 12">
            <a:extLst>
              <a:ext uri="{FF2B5EF4-FFF2-40B4-BE49-F238E27FC236}">
                <a16:creationId xmlns:a16="http://schemas.microsoft.com/office/drawing/2014/main" id="{2A4457E1-511D-6ECC-C3B6-736735D2C9B9}"/>
              </a:ext>
            </a:extLst>
          </p:cNvPr>
          <p:cNvSpPr txBox="1"/>
          <p:nvPr/>
        </p:nvSpPr>
        <p:spPr>
          <a:xfrm>
            <a:off x="4216399" y="2905780"/>
            <a:ext cx="2733041" cy="523220"/>
          </a:xfrm>
          <a:prstGeom prst="rect">
            <a:avLst/>
          </a:prstGeom>
          <a:noFill/>
        </p:spPr>
        <p:txBody>
          <a:bodyPr wrap="square">
            <a:spAutoFit/>
          </a:bodyPr>
          <a:lstStyle/>
          <a:p>
            <a:r>
              <a:rPr lang="fr-FR" sz="2800" b="1" i="1" dirty="0">
                <a:solidFill>
                  <a:srgbClr val="0040C0"/>
                </a:solidFill>
              </a:rPr>
              <a:t>reste constante</a:t>
            </a:r>
          </a:p>
        </p:txBody>
      </p:sp>
      <p:sp>
        <p:nvSpPr>
          <p:cNvPr id="14" name="ZoneTexte 13">
            <a:extLst>
              <a:ext uri="{FF2B5EF4-FFF2-40B4-BE49-F238E27FC236}">
                <a16:creationId xmlns:a16="http://schemas.microsoft.com/office/drawing/2014/main" id="{CE7BD637-58F7-E626-29C8-AA09F6BCC2B6}"/>
              </a:ext>
            </a:extLst>
          </p:cNvPr>
          <p:cNvSpPr txBox="1"/>
          <p:nvPr/>
        </p:nvSpPr>
        <p:spPr>
          <a:xfrm>
            <a:off x="4338319" y="4074180"/>
            <a:ext cx="2733041" cy="523220"/>
          </a:xfrm>
          <a:prstGeom prst="rect">
            <a:avLst/>
          </a:prstGeom>
          <a:noFill/>
        </p:spPr>
        <p:txBody>
          <a:bodyPr wrap="square">
            <a:spAutoFit/>
          </a:bodyPr>
          <a:lstStyle/>
          <a:p>
            <a:r>
              <a:rPr lang="fr-FR" sz="2800" b="1" i="1" dirty="0">
                <a:solidFill>
                  <a:srgbClr val="0040C0"/>
                </a:solidFill>
              </a:rPr>
              <a:t>diminue</a:t>
            </a:r>
          </a:p>
        </p:txBody>
      </p:sp>
    </p:spTree>
    <p:extLst>
      <p:ext uri="{BB962C8B-B14F-4D97-AF65-F5344CB8AC3E}">
        <p14:creationId xmlns:p14="http://schemas.microsoft.com/office/powerpoint/2010/main" val="4230096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2A226A-A682-AE9E-9586-370561FD7A9E}"/>
            </a:ext>
          </a:extLst>
        </p:cNvPr>
        <p:cNvGrpSpPr/>
        <p:nvPr/>
      </p:nvGrpSpPr>
      <p:grpSpPr>
        <a:xfrm>
          <a:off x="0" y="0"/>
          <a:ext cx="0" cy="0"/>
          <a:chOff x="0" y="0"/>
          <a:chExt cx="0" cy="0"/>
        </a:xfrm>
      </p:grpSpPr>
      <p:pic>
        <p:nvPicPr>
          <p:cNvPr id="9" name="Image 9">
            <a:extLst>
              <a:ext uri="{FF2B5EF4-FFF2-40B4-BE49-F238E27FC236}">
                <a16:creationId xmlns:a16="http://schemas.microsoft.com/office/drawing/2014/main" id="{4B50CBD4-6DED-2DDD-071F-5A68D4C6FB2E}"/>
              </a:ext>
            </a:extLst>
          </p:cNvPr>
          <p:cNvPicPr>
            <a:picLocks noChangeAspect="1"/>
          </p:cNvPicPr>
          <p:nvPr/>
        </p:nvPicPr>
        <p:blipFill>
          <a:blip r:embed="rId2"/>
          <a:stretch>
            <a:fillRect/>
          </a:stretch>
        </p:blipFill>
        <p:spPr>
          <a:xfrm>
            <a:off x="11216900" y="317768"/>
            <a:ext cx="499963" cy="499963"/>
          </a:xfrm>
          <a:prstGeom prst="rect">
            <a:avLst/>
          </a:prstGeom>
        </p:spPr>
      </p:pic>
      <p:sp>
        <p:nvSpPr>
          <p:cNvPr id="2" name="D_A_02">
            <a:extLst>
              <a:ext uri="{FF2B5EF4-FFF2-40B4-BE49-F238E27FC236}">
                <a16:creationId xmlns:a16="http://schemas.microsoft.com/office/drawing/2014/main" id="{E8F719EC-0B68-B9A9-6F23-27021470FD67}"/>
              </a:ext>
            </a:extLst>
          </p:cNvPr>
          <p:cNvSpPr txBox="1"/>
          <p:nvPr/>
        </p:nvSpPr>
        <p:spPr>
          <a:xfrm>
            <a:off x="190500" y="673100"/>
            <a:ext cx="11176000" cy="304800"/>
          </a:xfrm>
          <a:prstGeom prst="rect">
            <a:avLst/>
          </a:prstGeom>
          <a:noFill/>
        </p:spPr>
        <p:txBody>
          <a:bodyPr wrap="square" rtlCol="0" anchor="ctr">
            <a:noAutofit/>
          </a:bodyPr>
          <a:lstStyle/>
          <a:p>
            <a:pPr>
              <a:spcAft>
                <a:spcPts val="400"/>
              </a:spcAft>
            </a:pPr>
            <a:r>
              <a:rPr lang="fr-FR" sz="1400" i="1" noProof="0" dirty="0">
                <a:solidFill>
                  <a:schemeClr val="bg1">
                    <a:lumMod val="65000"/>
                  </a:schemeClr>
                </a:solidFill>
              </a:rPr>
              <a:t> </a:t>
            </a:r>
            <a:r>
              <a:rPr lang="fr-FR" sz="1400" i="1" dirty="0">
                <a:solidFill>
                  <a:schemeClr val="bg1">
                    <a:lumMod val="65000"/>
                  </a:schemeClr>
                </a:solidFill>
              </a:rPr>
              <a:t>L’</a:t>
            </a:r>
            <a:r>
              <a:rPr lang="fr-FR" sz="1400" i="1" dirty="0" err="1">
                <a:solidFill>
                  <a:schemeClr val="bg1">
                    <a:lumMod val="65000"/>
                  </a:schemeClr>
                </a:solidFill>
              </a:rPr>
              <a:t>enseignant·e</a:t>
            </a:r>
            <a:r>
              <a:rPr lang="fr-FR" sz="1400" i="1" dirty="0">
                <a:solidFill>
                  <a:schemeClr val="bg1">
                    <a:lumMod val="65000"/>
                  </a:schemeClr>
                </a:solidFill>
              </a:rPr>
              <a:t> explique chaque information et la met en évidence.</a:t>
            </a:r>
          </a:p>
        </p:txBody>
      </p:sp>
      <p:sp>
        <p:nvSpPr>
          <p:cNvPr id="94" name="Rectangle 93">
            <a:extLst>
              <a:ext uri="{FF2B5EF4-FFF2-40B4-BE49-F238E27FC236}">
                <a16:creationId xmlns:a16="http://schemas.microsoft.com/office/drawing/2014/main" id="{E500F421-32DA-21F8-188A-EC789F2B522A}"/>
              </a:ext>
            </a:extLst>
          </p:cNvPr>
          <p:cNvSpPr/>
          <p:nvPr/>
        </p:nvSpPr>
        <p:spPr>
          <a:xfrm>
            <a:off x="909070" y="249705"/>
            <a:ext cx="10307830" cy="409673"/>
          </a:xfrm>
          <a:prstGeom prst="rect">
            <a:avLst/>
          </a:prstGeom>
          <a:noFill/>
        </p:spPr>
        <p:txBody>
          <a:bodyPr wrap="square" rtlCol="0" anchor="ctr">
            <a:noAutofit/>
          </a:bodyPr>
          <a:lstStyle/>
          <a:p>
            <a:r>
              <a:rPr lang="fr-FR" sz="1600" b="1" dirty="0">
                <a:solidFill>
                  <a:schemeClr val="bg1">
                    <a:lumMod val="65000"/>
                  </a:schemeClr>
                </a:solidFill>
              </a:rPr>
              <a:t>Troisième étape: j’explique en utilisant ce qui j’ai appris sur le modèle particulaire. </a:t>
            </a:r>
          </a:p>
        </p:txBody>
      </p:sp>
      <p:sp>
        <p:nvSpPr>
          <p:cNvPr id="10" name="ZoneTexte 9">
            <a:extLst>
              <a:ext uri="{FF2B5EF4-FFF2-40B4-BE49-F238E27FC236}">
                <a16:creationId xmlns:a16="http://schemas.microsoft.com/office/drawing/2014/main" id="{1A3F4E38-48E0-F433-D8E2-2CAA40569ACE}"/>
              </a:ext>
            </a:extLst>
          </p:cNvPr>
          <p:cNvSpPr txBox="1"/>
          <p:nvPr/>
        </p:nvSpPr>
        <p:spPr>
          <a:xfrm>
            <a:off x="11716863" y="76676"/>
            <a:ext cx="306648" cy="369332"/>
          </a:xfrm>
          <a:prstGeom prst="rect">
            <a:avLst/>
          </a:prstGeom>
          <a:solidFill>
            <a:srgbClr val="FF6565"/>
          </a:solidFill>
        </p:spPr>
        <p:txBody>
          <a:bodyPr wrap="square" rtlCol="0">
            <a:spAutoFit/>
          </a:bodyPr>
          <a:lstStyle/>
          <a:p>
            <a:pPr algn="ctr"/>
            <a:r>
              <a:rPr lang="en-US" b="1" dirty="0">
                <a:solidFill>
                  <a:schemeClr val="bg1"/>
                </a:solidFill>
              </a:rPr>
              <a:t>M</a:t>
            </a:r>
            <a:endParaRPr lang="fr-FR" b="1" dirty="0">
              <a:solidFill>
                <a:schemeClr val="bg1"/>
              </a:solidFill>
            </a:endParaRPr>
          </a:p>
        </p:txBody>
      </p:sp>
      <p:pic>
        <p:nvPicPr>
          <p:cNvPr id="4" name="Image 3">
            <a:extLst>
              <a:ext uri="{FF2B5EF4-FFF2-40B4-BE49-F238E27FC236}">
                <a16:creationId xmlns:a16="http://schemas.microsoft.com/office/drawing/2014/main" id="{645E8D22-4033-1A98-6492-C56CFE5DD6C5}"/>
              </a:ext>
            </a:extLst>
          </p:cNvPr>
          <p:cNvPicPr>
            <a:picLocks noChangeAspect="1"/>
          </p:cNvPicPr>
          <p:nvPr/>
        </p:nvPicPr>
        <p:blipFill>
          <a:blip r:embed="rId3"/>
          <a:stretch>
            <a:fillRect/>
          </a:stretch>
        </p:blipFill>
        <p:spPr>
          <a:xfrm>
            <a:off x="736350" y="1453482"/>
            <a:ext cx="9647170" cy="598838"/>
          </a:xfrm>
          <a:prstGeom prst="rect">
            <a:avLst/>
          </a:prstGeom>
        </p:spPr>
      </p:pic>
      <p:pic>
        <p:nvPicPr>
          <p:cNvPr id="11" name="Image 10">
            <a:extLst>
              <a:ext uri="{FF2B5EF4-FFF2-40B4-BE49-F238E27FC236}">
                <a16:creationId xmlns:a16="http://schemas.microsoft.com/office/drawing/2014/main" id="{C7354589-0BEE-FBF6-B16C-9896C73DFF2D}"/>
              </a:ext>
            </a:extLst>
          </p:cNvPr>
          <p:cNvPicPr>
            <a:picLocks noChangeAspect="1"/>
          </p:cNvPicPr>
          <p:nvPr/>
        </p:nvPicPr>
        <p:blipFill>
          <a:blip r:embed="rId4"/>
          <a:stretch>
            <a:fillRect/>
          </a:stretch>
        </p:blipFill>
        <p:spPr>
          <a:xfrm>
            <a:off x="2077521" y="2346566"/>
            <a:ext cx="7401958" cy="3057952"/>
          </a:xfrm>
          <a:prstGeom prst="rect">
            <a:avLst/>
          </a:prstGeom>
        </p:spPr>
      </p:pic>
      <p:sp>
        <p:nvSpPr>
          <p:cNvPr id="12" name="Flèche : droite 11">
            <a:extLst>
              <a:ext uri="{FF2B5EF4-FFF2-40B4-BE49-F238E27FC236}">
                <a16:creationId xmlns:a16="http://schemas.microsoft.com/office/drawing/2014/main" id="{118B13A4-C392-FD4C-631A-4523B82F9611}"/>
              </a:ext>
            </a:extLst>
          </p:cNvPr>
          <p:cNvSpPr/>
          <p:nvPr/>
        </p:nvSpPr>
        <p:spPr>
          <a:xfrm>
            <a:off x="5140960" y="3962400"/>
            <a:ext cx="1188720" cy="42672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ZoneTexte 12">
            <a:extLst>
              <a:ext uri="{FF2B5EF4-FFF2-40B4-BE49-F238E27FC236}">
                <a16:creationId xmlns:a16="http://schemas.microsoft.com/office/drawing/2014/main" id="{65FC4856-8B67-7633-4E67-28CA17CDBF63}"/>
              </a:ext>
            </a:extLst>
          </p:cNvPr>
          <p:cNvSpPr txBox="1"/>
          <p:nvPr/>
        </p:nvSpPr>
        <p:spPr>
          <a:xfrm>
            <a:off x="2712521" y="5404518"/>
            <a:ext cx="2057599" cy="523220"/>
          </a:xfrm>
          <a:prstGeom prst="rect">
            <a:avLst/>
          </a:prstGeom>
          <a:noFill/>
        </p:spPr>
        <p:txBody>
          <a:bodyPr wrap="square">
            <a:spAutoFit/>
          </a:bodyPr>
          <a:lstStyle/>
          <a:p>
            <a:r>
              <a:rPr lang="fr-FR" sz="2800" b="1" i="1" dirty="0">
                <a:solidFill>
                  <a:srgbClr val="0040C0"/>
                </a:solidFill>
              </a:rPr>
              <a:t>État solide</a:t>
            </a:r>
          </a:p>
        </p:txBody>
      </p:sp>
      <p:sp>
        <p:nvSpPr>
          <p:cNvPr id="14" name="ZoneTexte 13">
            <a:extLst>
              <a:ext uri="{FF2B5EF4-FFF2-40B4-BE49-F238E27FC236}">
                <a16:creationId xmlns:a16="http://schemas.microsoft.com/office/drawing/2014/main" id="{915973F3-DFC8-F293-4860-A07BCD48AAFE}"/>
              </a:ext>
            </a:extLst>
          </p:cNvPr>
          <p:cNvSpPr txBox="1"/>
          <p:nvPr/>
        </p:nvSpPr>
        <p:spPr>
          <a:xfrm>
            <a:off x="7061001" y="5333398"/>
            <a:ext cx="2057599" cy="523220"/>
          </a:xfrm>
          <a:prstGeom prst="rect">
            <a:avLst/>
          </a:prstGeom>
          <a:noFill/>
        </p:spPr>
        <p:txBody>
          <a:bodyPr wrap="square">
            <a:spAutoFit/>
          </a:bodyPr>
          <a:lstStyle/>
          <a:p>
            <a:r>
              <a:rPr lang="fr-FR" sz="2800" b="1" i="1" dirty="0">
                <a:solidFill>
                  <a:srgbClr val="0040C0"/>
                </a:solidFill>
              </a:rPr>
              <a:t>État liquide</a:t>
            </a:r>
          </a:p>
        </p:txBody>
      </p:sp>
    </p:spTree>
    <p:extLst>
      <p:ext uri="{BB962C8B-B14F-4D97-AF65-F5344CB8AC3E}">
        <p14:creationId xmlns:p14="http://schemas.microsoft.com/office/powerpoint/2010/main" val="958156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D0FDCA-534C-2BA4-01B2-5D4DD15917A9}"/>
            </a:ext>
          </a:extLst>
        </p:cNvPr>
        <p:cNvGrpSpPr/>
        <p:nvPr/>
      </p:nvGrpSpPr>
      <p:grpSpPr>
        <a:xfrm>
          <a:off x="0" y="0"/>
          <a:ext cx="0" cy="0"/>
          <a:chOff x="0" y="0"/>
          <a:chExt cx="0" cy="0"/>
        </a:xfrm>
      </p:grpSpPr>
      <p:pic>
        <p:nvPicPr>
          <p:cNvPr id="9" name="Image 9">
            <a:extLst>
              <a:ext uri="{FF2B5EF4-FFF2-40B4-BE49-F238E27FC236}">
                <a16:creationId xmlns:a16="http://schemas.microsoft.com/office/drawing/2014/main" id="{DB84F28B-D204-4EBC-F55B-3791F416238A}"/>
              </a:ext>
            </a:extLst>
          </p:cNvPr>
          <p:cNvPicPr>
            <a:picLocks noChangeAspect="1"/>
          </p:cNvPicPr>
          <p:nvPr/>
        </p:nvPicPr>
        <p:blipFill>
          <a:blip r:embed="rId2"/>
          <a:stretch>
            <a:fillRect/>
          </a:stretch>
        </p:blipFill>
        <p:spPr>
          <a:xfrm>
            <a:off x="11216900" y="317768"/>
            <a:ext cx="499963" cy="499963"/>
          </a:xfrm>
          <a:prstGeom prst="rect">
            <a:avLst/>
          </a:prstGeom>
        </p:spPr>
      </p:pic>
      <p:sp>
        <p:nvSpPr>
          <p:cNvPr id="2" name="D_A_02">
            <a:extLst>
              <a:ext uri="{FF2B5EF4-FFF2-40B4-BE49-F238E27FC236}">
                <a16:creationId xmlns:a16="http://schemas.microsoft.com/office/drawing/2014/main" id="{378C2325-8DFF-4C2F-EDAC-9509A9017EEE}"/>
              </a:ext>
            </a:extLst>
          </p:cNvPr>
          <p:cNvSpPr txBox="1"/>
          <p:nvPr/>
        </p:nvSpPr>
        <p:spPr>
          <a:xfrm>
            <a:off x="190500" y="673100"/>
            <a:ext cx="11176000" cy="304800"/>
          </a:xfrm>
          <a:prstGeom prst="rect">
            <a:avLst/>
          </a:prstGeom>
          <a:noFill/>
        </p:spPr>
        <p:txBody>
          <a:bodyPr wrap="square" rtlCol="0" anchor="ctr">
            <a:noAutofit/>
          </a:bodyPr>
          <a:lstStyle/>
          <a:p>
            <a:pPr>
              <a:spcAft>
                <a:spcPts val="400"/>
              </a:spcAft>
            </a:pPr>
            <a:r>
              <a:rPr lang="fr-FR" sz="1400" i="1" noProof="0" dirty="0">
                <a:solidFill>
                  <a:schemeClr val="bg1">
                    <a:lumMod val="65000"/>
                  </a:schemeClr>
                </a:solidFill>
              </a:rPr>
              <a:t> </a:t>
            </a:r>
            <a:r>
              <a:rPr lang="fr-FR" sz="1400" i="1" dirty="0">
                <a:solidFill>
                  <a:schemeClr val="bg1">
                    <a:lumMod val="65000"/>
                  </a:schemeClr>
                </a:solidFill>
              </a:rPr>
              <a:t>L’</a:t>
            </a:r>
            <a:r>
              <a:rPr lang="fr-FR" sz="1400" i="1" dirty="0" err="1">
                <a:solidFill>
                  <a:schemeClr val="bg1">
                    <a:lumMod val="65000"/>
                  </a:schemeClr>
                </a:solidFill>
              </a:rPr>
              <a:t>enseignant·e</a:t>
            </a:r>
            <a:r>
              <a:rPr lang="fr-FR" sz="1400" i="1" dirty="0">
                <a:solidFill>
                  <a:schemeClr val="bg1">
                    <a:lumMod val="65000"/>
                  </a:schemeClr>
                </a:solidFill>
              </a:rPr>
              <a:t> explique chaque information et la met en évidence.</a:t>
            </a:r>
          </a:p>
        </p:txBody>
      </p:sp>
      <p:sp>
        <p:nvSpPr>
          <p:cNvPr id="94" name="Rectangle 93">
            <a:extLst>
              <a:ext uri="{FF2B5EF4-FFF2-40B4-BE49-F238E27FC236}">
                <a16:creationId xmlns:a16="http://schemas.microsoft.com/office/drawing/2014/main" id="{2D1F7871-FECE-2C55-1250-F8F529215634}"/>
              </a:ext>
            </a:extLst>
          </p:cNvPr>
          <p:cNvSpPr/>
          <p:nvPr/>
        </p:nvSpPr>
        <p:spPr>
          <a:xfrm>
            <a:off x="909070" y="249705"/>
            <a:ext cx="10307830" cy="409673"/>
          </a:xfrm>
          <a:prstGeom prst="rect">
            <a:avLst/>
          </a:prstGeom>
          <a:noFill/>
        </p:spPr>
        <p:txBody>
          <a:bodyPr wrap="square" rtlCol="0" anchor="ctr">
            <a:noAutofit/>
          </a:bodyPr>
          <a:lstStyle/>
          <a:p>
            <a:r>
              <a:rPr lang="fr-FR" sz="1600" b="1" dirty="0">
                <a:solidFill>
                  <a:schemeClr val="bg1">
                    <a:lumMod val="65000"/>
                  </a:schemeClr>
                </a:solidFill>
              </a:rPr>
              <a:t>La masse n’a pas changé c’est-à-dire le nombre de particules reste le même. </a:t>
            </a:r>
          </a:p>
        </p:txBody>
      </p:sp>
      <p:sp>
        <p:nvSpPr>
          <p:cNvPr id="10" name="ZoneTexte 9">
            <a:extLst>
              <a:ext uri="{FF2B5EF4-FFF2-40B4-BE49-F238E27FC236}">
                <a16:creationId xmlns:a16="http://schemas.microsoft.com/office/drawing/2014/main" id="{73C99086-1EBD-F773-43CB-982BE1D55569}"/>
              </a:ext>
            </a:extLst>
          </p:cNvPr>
          <p:cNvSpPr txBox="1"/>
          <p:nvPr/>
        </p:nvSpPr>
        <p:spPr>
          <a:xfrm>
            <a:off x="11716863" y="76676"/>
            <a:ext cx="306648" cy="369332"/>
          </a:xfrm>
          <a:prstGeom prst="rect">
            <a:avLst/>
          </a:prstGeom>
          <a:solidFill>
            <a:srgbClr val="FF6565"/>
          </a:solidFill>
        </p:spPr>
        <p:txBody>
          <a:bodyPr wrap="square" rtlCol="0">
            <a:spAutoFit/>
          </a:bodyPr>
          <a:lstStyle/>
          <a:p>
            <a:pPr algn="ctr"/>
            <a:r>
              <a:rPr lang="en-US" b="1" dirty="0">
                <a:solidFill>
                  <a:schemeClr val="bg1"/>
                </a:solidFill>
              </a:rPr>
              <a:t>M</a:t>
            </a:r>
            <a:endParaRPr lang="fr-FR" b="1" dirty="0">
              <a:solidFill>
                <a:schemeClr val="bg1"/>
              </a:solidFill>
            </a:endParaRPr>
          </a:p>
        </p:txBody>
      </p:sp>
      <p:pic>
        <p:nvPicPr>
          <p:cNvPr id="4" name="Image 3">
            <a:extLst>
              <a:ext uri="{FF2B5EF4-FFF2-40B4-BE49-F238E27FC236}">
                <a16:creationId xmlns:a16="http://schemas.microsoft.com/office/drawing/2014/main" id="{ABB989D3-F2AE-87E8-4F59-DDD40679A5EE}"/>
              </a:ext>
            </a:extLst>
          </p:cNvPr>
          <p:cNvPicPr>
            <a:picLocks noChangeAspect="1"/>
          </p:cNvPicPr>
          <p:nvPr/>
        </p:nvPicPr>
        <p:blipFill>
          <a:blip r:embed="rId3"/>
          <a:stretch>
            <a:fillRect/>
          </a:stretch>
        </p:blipFill>
        <p:spPr>
          <a:xfrm>
            <a:off x="736350" y="1453482"/>
            <a:ext cx="9647170" cy="598838"/>
          </a:xfrm>
          <a:prstGeom prst="rect">
            <a:avLst/>
          </a:prstGeom>
        </p:spPr>
      </p:pic>
      <p:sp>
        <p:nvSpPr>
          <p:cNvPr id="5" name="Rectangle 1172">
            <a:extLst>
              <a:ext uri="{FF2B5EF4-FFF2-40B4-BE49-F238E27FC236}">
                <a16:creationId xmlns:a16="http://schemas.microsoft.com/office/drawing/2014/main" id="{197A53E4-C0F7-33B1-6529-169E5B26EBA6}"/>
              </a:ext>
            </a:extLst>
          </p:cNvPr>
          <p:cNvSpPr/>
          <p:nvPr/>
        </p:nvSpPr>
        <p:spPr>
          <a:xfrm>
            <a:off x="1278130" y="5524910"/>
            <a:ext cx="9935970" cy="369332"/>
          </a:xfrm>
          <a:prstGeom prst="rect">
            <a:avLst/>
          </a:prstGeom>
        </p:spPr>
        <p:txBody>
          <a:bodyPr wrap="square" lIns="0" tIns="0" rIns="0" bIns="0">
            <a:spAutoFit/>
          </a:bodyPr>
          <a:lstStyle/>
          <a:p>
            <a:pPr marL="0">
              <a:tabLst>
                <a:tab pos="1977885" algn="l"/>
              </a:tabLst>
            </a:pPr>
            <a:r>
              <a:rPr lang="en-US" sz="2400" b="0" i="0" spc="0" baseline="0" dirty="0">
                <a:solidFill>
                  <a:srgbClr val="F5821F"/>
                </a:solidFill>
                <a:latin typeface="Calibri"/>
              </a:rPr>
              <a:t>•</a:t>
            </a:r>
            <a:r>
              <a:rPr lang="en-US" sz="2400" b="0" i="0" spc="0" baseline="0" dirty="0">
                <a:solidFill>
                  <a:srgbClr val="231F20"/>
                </a:solidFill>
                <a:latin typeface="Calibri"/>
              </a:rPr>
              <a:t> </a:t>
            </a:r>
            <a:r>
              <a:rPr lang="en-US" sz="2400" dirty="0">
                <a:solidFill>
                  <a:srgbClr val="231F20"/>
                </a:solidFill>
                <a:latin typeface="Calibri"/>
              </a:rPr>
              <a:t>La masse </a:t>
            </a:r>
            <a:r>
              <a:rPr lang="en-US" sz="2400" dirty="0" err="1">
                <a:solidFill>
                  <a:srgbClr val="231F20"/>
                </a:solidFill>
                <a:latin typeface="Calibri"/>
              </a:rPr>
              <a:t>reste</a:t>
            </a:r>
            <a:r>
              <a:rPr lang="en-US" sz="2400" dirty="0">
                <a:solidFill>
                  <a:srgbClr val="231F20"/>
                </a:solidFill>
                <a:latin typeface="Calibri"/>
              </a:rPr>
              <a:t> </a:t>
            </a:r>
            <a:r>
              <a:rPr lang="en-US" sz="2400" dirty="0" err="1">
                <a:solidFill>
                  <a:srgbClr val="231F20"/>
                </a:solidFill>
                <a:latin typeface="Calibri"/>
              </a:rPr>
              <a:t>constante</a:t>
            </a:r>
            <a:r>
              <a:rPr lang="en-US" sz="2400" dirty="0">
                <a:solidFill>
                  <a:srgbClr val="231F20"/>
                </a:solidFill>
                <a:latin typeface="Calibri"/>
              </a:rPr>
              <a:t> car…..</a:t>
            </a:r>
            <a:r>
              <a:rPr lang="en-US" sz="2400" b="0" i="0" spc="0" baseline="0" dirty="0">
                <a:solidFill>
                  <a:srgbClr val="231F20"/>
                </a:solidFill>
                <a:latin typeface="ArialMT-Light"/>
              </a:rPr>
              <a:t>.............</a:t>
            </a:r>
            <a:r>
              <a:rPr lang="en-US" sz="2400" b="0" i="0" spc="0" baseline="0" dirty="0">
                <a:solidFill>
                  <a:srgbClr val="231F20"/>
                </a:solidFill>
                <a:latin typeface="Calibri"/>
              </a:rPr>
              <a:t>.....…………………….................................</a:t>
            </a:r>
          </a:p>
        </p:txBody>
      </p:sp>
      <p:sp>
        <p:nvSpPr>
          <p:cNvPr id="7" name="ZoneTexte 6">
            <a:extLst>
              <a:ext uri="{FF2B5EF4-FFF2-40B4-BE49-F238E27FC236}">
                <a16:creationId xmlns:a16="http://schemas.microsoft.com/office/drawing/2014/main" id="{29CAFDB9-8A3A-201B-276A-742635804FF6}"/>
              </a:ext>
            </a:extLst>
          </p:cNvPr>
          <p:cNvSpPr txBox="1"/>
          <p:nvPr/>
        </p:nvSpPr>
        <p:spPr>
          <a:xfrm>
            <a:off x="5199379" y="5404518"/>
            <a:ext cx="6167121" cy="523220"/>
          </a:xfrm>
          <a:prstGeom prst="rect">
            <a:avLst/>
          </a:prstGeom>
          <a:noFill/>
        </p:spPr>
        <p:txBody>
          <a:bodyPr wrap="square">
            <a:spAutoFit/>
          </a:bodyPr>
          <a:lstStyle/>
          <a:p>
            <a:r>
              <a:rPr lang="fr-FR" sz="2800" b="1" i="1" dirty="0">
                <a:solidFill>
                  <a:srgbClr val="0040C0"/>
                </a:solidFill>
              </a:rPr>
              <a:t>le nombre de particules ne change pas</a:t>
            </a:r>
          </a:p>
        </p:txBody>
      </p:sp>
      <p:pic>
        <p:nvPicPr>
          <p:cNvPr id="12" name="Image 11">
            <a:extLst>
              <a:ext uri="{FF2B5EF4-FFF2-40B4-BE49-F238E27FC236}">
                <a16:creationId xmlns:a16="http://schemas.microsoft.com/office/drawing/2014/main" id="{E356F10D-E63F-354F-BC90-3E829E213EE5}"/>
              </a:ext>
            </a:extLst>
          </p:cNvPr>
          <p:cNvPicPr>
            <a:picLocks noChangeAspect="1"/>
          </p:cNvPicPr>
          <p:nvPr/>
        </p:nvPicPr>
        <p:blipFill>
          <a:blip r:embed="rId4"/>
          <a:stretch>
            <a:fillRect/>
          </a:stretch>
        </p:blipFill>
        <p:spPr>
          <a:xfrm>
            <a:off x="2128321" y="2128834"/>
            <a:ext cx="7401958" cy="3057952"/>
          </a:xfrm>
          <a:prstGeom prst="rect">
            <a:avLst/>
          </a:prstGeom>
        </p:spPr>
      </p:pic>
      <p:sp>
        <p:nvSpPr>
          <p:cNvPr id="14" name="Flèche : droite 13">
            <a:extLst>
              <a:ext uri="{FF2B5EF4-FFF2-40B4-BE49-F238E27FC236}">
                <a16:creationId xmlns:a16="http://schemas.microsoft.com/office/drawing/2014/main" id="{4C85A3B8-869C-4548-477B-8FCB152472C7}"/>
              </a:ext>
            </a:extLst>
          </p:cNvPr>
          <p:cNvSpPr/>
          <p:nvPr/>
        </p:nvSpPr>
        <p:spPr>
          <a:xfrm>
            <a:off x="5191760" y="3744668"/>
            <a:ext cx="1188720" cy="42672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784807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C79250-51DA-C0EB-6650-595821EF0F16}"/>
            </a:ext>
          </a:extLst>
        </p:cNvPr>
        <p:cNvGrpSpPr/>
        <p:nvPr/>
      </p:nvGrpSpPr>
      <p:grpSpPr>
        <a:xfrm>
          <a:off x="0" y="0"/>
          <a:ext cx="0" cy="0"/>
          <a:chOff x="0" y="0"/>
          <a:chExt cx="0" cy="0"/>
        </a:xfrm>
      </p:grpSpPr>
      <p:pic>
        <p:nvPicPr>
          <p:cNvPr id="9" name="Image 9">
            <a:extLst>
              <a:ext uri="{FF2B5EF4-FFF2-40B4-BE49-F238E27FC236}">
                <a16:creationId xmlns:a16="http://schemas.microsoft.com/office/drawing/2014/main" id="{51556144-6CB9-DEF7-6C73-4152967CFD02}"/>
              </a:ext>
            </a:extLst>
          </p:cNvPr>
          <p:cNvPicPr>
            <a:picLocks noChangeAspect="1"/>
          </p:cNvPicPr>
          <p:nvPr/>
        </p:nvPicPr>
        <p:blipFill>
          <a:blip r:embed="rId2"/>
          <a:stretch>
            <a:fillRect/>
          </a:stretch>
        </p:blipFill>
        <p:spPr>
          <a:xfrm>
            <a:off x="11216900" y="317768"/>
            <a:ext cx="499963" cy="499963"/>
          </a:xfrm>
          <a:prstGeom prst="rect">
            <a:avLst/>
          </a:prstGeom>
        </p:spPr>
      </p:pic>
      <p:sp>
        <p:nvSpPr>
          <p:cNvPr id="2" name="D_A_02">
            <a:extLst>
              <a:ext uri="{FF2B5EF4-FFF2-40B4-BE49-F238E27FC236}">
                <a16:creationId xmlns:a16="http://schemas.microsoft.com/office/drawing/2014/main" id="{486B701F-5F3D-F403-6A39-09D309ECDAF6}"/>
              </a:ext>
            </a:extLst>
          </p:cNvPr>
          <p:cNvSpPr txBox="1"/>
          <p:nvPr/>
        </p:nvSpPr>
        <p:spPr>
          <a:xfrm>
            <a:off x="190500" y="673100"/>
            <a:ext cx="11176000" cy="304800"/>
          </a:xfrm>
          <a:prstGeom prst="rect">
            <a:avLst/>
          </a:prstGeom>
          <a:noFill/>
        </p:spPr>
        <p:txBody>
          <a:bodyPr wrap="square" rtlCol="0" anchor="ctr">
            <a:noAutofit/>
          </a:bodyPr>
          <a:lstStyle/>
          <a:p>
            <a:pPr>
              <a:spcAft>
                <a:spcPts val="400"/>
              </a:spcAft>
            </a:pPr>
            <a:r>
              <a:rPr lang="fr-FR" sz="1400" i="1" noProof="0" dirty="0">
                <a:solidFill>
                  <a:schemeClr val="bg1">
                    <a:lumMod val="65000"/>
                  </a:schemeClr>
                </a:solidFill>
              </a:rPr>
              <a:t> </a:t>
            </a:r>
            <a:r>
              <a:rPr lang="fr-FR" sz="1400" i="1" dirty="0">
                <a:solidFill>
                  <a:schemeClr val="bg1">
                    <a:lumMod val="65000"/>
                  </a:schemeClr>
                </a:solidFill>
              </a:rPr>
              <a:t>L’</a:t>
            </a:r>
            <a:r>
              <a:rPr lang="fr-FR" sz="1400" i="1" dirty="0" err="1">
                <a:solidFill>
                  <a:schemeClr val="bg1">
                    <a:lumMod val="65000"/>
                  </a:schemeClr>
                </a:solidFill>
              </a:rPr>
              <a:t>enseignant·e</a:t>
            </a:r>
            <a:r>
              <a:rPr lang="fr-FR" sz="1400" i="1" dirty="0">
                <a:solidFill>
                  <a:schemeClr val="bg1">
                    <a:lumMod val="65000"/>
                  </a:schemeClr>
                </a:solidFill>
              </a:rPr>
              <a:t> explique chaque information et la met en évidence.</a:t>
            </a:r>
          </a:p>
        </p:txBody>
      </p:sp>
      <p:sp>
        <p:nvSpPr>
          <p:cNvPr id="94" name="Rectangle 93">
            <a:extLst>
              <a:ext uri="{FF2B5EF4-FFF2-40B4-BE49-F238E27FC236}">
                <a16:creationId xmlns:a16="http://schemas.microsoft.com/office/drawing/2014/main" id="{523495D0-4FF4-2AC1-4166-288237965E1A}"/>
              </a:ext>
            </a:extLst>
          </p:cNvPr>
          <p:cNvSpPr/>
          <p:nvPr/>
        </p:nvSpPr>
        <p:spPr>
          <a:xfrm>
            <a:off x="909070" y="249705"/>
            <a:ext cx="10307830" cy="409673"/>
          </a:xfrm>
          <a:prstGeom prst="rect">
            <a:avLst/>
          </a:prstGeom>
          <a:noFill/>
        </p:spPr>
        <p:txBody>
          <a:bodyPr wrap="square" rtlCol="0" anchor="ctr">
            <a:noAutofit/>
          </a:bodyPr>
          <a:lstStyle/>
          <a:p>
            <a:r>
              <a:rPr lang="fr-FR" sz="1600" b="1" dirty="0">
                <a:solidFill>
                  <a:schemeClr val="bg1">
                    <a:lumMod val="65000"/>
                  </a:schemeClr>
                </a:solidFill>
              </a:rPr>
              <a:t>Le volume change c’est-à-dire les particules se réarrangent et glissent les unes sur les autres. </a:t>
            </a:r>
          </a:p>
        </p:txBody>
      </p:sp>
      <p:sp>
        <p:nvSpPr>
          <p:cNvPr id="10" name="ZoneTexte 9">
            <a:extLst>
              <a:ext uri="{FF2B5EF4-FFF2-40B4-BE49-F238E27FC236}">
                <a16:creationId xmlns:a16="http://schemas.microsoft.com/office/drawing/2014/main" id="{C1B0B726-13EE-6A7B-9622-454CD4B4EAB7}"/>
              </a:ext>
            </a:extLst>
          </p:cNvPr>
          <p:cNvSpPr txBox="1"/>
          <p:nvPr/>
        </p:nvSpPr>
        <p:spPr>
          <a:xfrm>
            <a:off x="11716863" y="76676"/>
            <a:ext cx="306648" cy="369332"/>
          </a:xfrm>
          <a:prstGeom prst="rect">
            <a:avLst/>
          </a:prstGeom>
          <a:solidFill>
            <a:srgbClr val="FF6565"/>
          </a:solidFill>
        </p:spPr>
        <p:txBody>
          <a:bodyPr wrap="square" rtlCol="0">
            <a:spAutoFit/>
          </a:bodyPr>
          <a:lstStyle/>
          <a:p>
            <a:pPr algn="ctr"/>
            <a:r>
              <a:rPr lang="en-US" b="1" dirty="0">
                <a:solidFill>
                  <a:schemeClr val="bg1"/>
                </a:solidFill>
              </a:rPr>
              <a:t>M</a:t>
            </a:r>
            <a:endParaRPr lang="fr-FR" b="1" dirty="0">
              <a:solidFill>
                <a:schemeClr val="bg1"/>
              </a:solidFill>
            </a:endParaRPr>
          </a:p>
        </p:txBody>
      </p:sp>
      <p:pic>
        <p:nvPicPr>
          <p:cNvPr id="4" name="Image 3">
            <a:extLst>
              <a:ext uri="{FF2B5EF4-FFF2-40B4-BE49-F238E27FC236}">
                <a16:creationId xmlns:a16="http://schemas.microsoft.com/office/drawing/2014/main" id="{27B4F989-A1CE-C396-448D-9022F8CEC051}"/>
              </a:ext>
            </a:extLst>
          </p:cNvPr>
          <p:cNvPicPr>
            <a:picLocks noChangeAspect="1"/>
          </p:cNvPicPr>
          <p:nvPr/>
        </p:nvPicPr>
        <p:blipFill>
          <a:blip r:embed="rId3"/>
          <a:stretch>
            <a:fillRect/>
          </a:stretch>
        </p:blipFill>
        <p:spPr>
          <a:xfrm>
            <a:off x="736350" y="1453482"/>
            <a:ext cx="9647170" cy="598838"/>
          </a:xfrm>
          <a:prstGeom prst="rect">
            <a:avLst/>
          </a:prstGeom>
        </p:spPr>
      </p:pic>
      <p:sp>
        <p:nvSpPr>
          <p:cNvPr id="6" name="Rectangle 1172">
            <a:extLst>
              <a:ext uri="{FF2B5EF4-FFF2-40B4-BE49-F238E27FC236}">
                <a16:creationId xmlns:a16="http://schemas.microsoft.com/office/drawing/2014/main" id="{AEDF9BC4-7DA6-3F73-2317-622F63BC39D3}"/>
              </a:ext>
            </a:extLst>
          </p:cNvPr>
          <p:cNvSpPr/>
          <p:nvPr/>
        </p:nvSpPr>
        <p:spPr>
          <a:xfrm>
            <a:off x="1040137" y="5142908"/>
            <a:ext cx="10830050" cy="923330"/>
          </a:xfrm>
          <a:prstGeom prst="rect">
            <a:avLst/>
          </a:prstGeom>
        </p:spPr>
        <p:txBody>
          <a:bodyPr wrap="square" lIns="0" tIns="0" rIns="0" bIns="0">
            <a:spAutoFit/>
          </a:bodyPr>
          <a:lstStyle/>
          <a:p>
            <a:pPr marL="0">
              <a:lnSpc>
                <a:spcPct val="150000"/>
              </a:lnSpc>
              <a:tabLst>
                <a:tab pos="1977885" algn="l"/>
              </a:tabLst>
            </a:pPr>
            <a:r>
              <a:rPr lang="en-US" sz="2400" b="0" i="0" spc="0" baseline="0" dirty="0">
                <a:solidFill>
                  <a:srgbClr val="F5821F"/>
                </a:solidFill>
                <a:latin typeface="Calibri"/>
              </a:rPr>
              <a:t>•</a:t>
            </a:r>
            <a:r>
              <a:rPr lang="en-US" sz="2400" b="0" i="0" spc="0" baseline="0" dirty="0">
                <a:solidFill>
                  <a:srgbClr val="231F20"/>
                </a:solidFill>
                <a:latin typeface="Calibri"/>
              </a:rPr>
              <a:t> </a:t>
            </a:r>
            <a:r>
              <a:rPr lang="en-US" sz="2400" dirty="0">
                <a:solidFill>
                  <a:srgbClr val="231F20"/>
                </a:solidFill>
                <a:latin typeface="Calibri"/>
              </a:rPr>
              <a:t>Le volume </a:t>
            </a:r>
            <a:r>
              <a:rPr lang="en-US" sz="2400" dirty="0" err="1">
                <a:solidFill>
                  <a:srgbClr val="231F20"/>
                </a:solidFill>
                <a:latin typeface="Calibri"/>
              </a:rPr>
              <a:t>diminue</a:t>
            </a:r>
            <a:r>
              <a:rPr lang="en-US" sz="2400" dirty="0">
                <a:solidFill>
                  <a:srgbClr val="231F20"/>
                </a:solidFill>
                <a:latin typeface="Calibri"/>
              </a:rPr>
              <a:t> car………………………………………………………………………………</a:t>
            </a:r>
          </a:p>
          <a:p>
            <a:pPr marL="0">
              <a:tabLst>
                <a:tab pos="1977885" algn="l"/>
              </a:tabLst>
            </a:pPr>
            <a:r>
              <a:rPr lang="en-US" sz="2400" b="0" i="0" spc="0" baseline="0" dirty="0">
                <a:solidFill>
                  <a:srgbClr val="231F20"/>
                </a:solidFill>
                <a:latin typeface="ArialMT-Light"/>
              </a:rPr>
              <a:t>.............</a:t>
            </a:r>
            <a:r>
              <a:rPr lang="en-US" sz="2400" b="0" i="0" spc="0" baseline="0" dirty="0">
                <a:solidFill>
                  <a:srgbClr val="231F20"/>
                </a:solidFill>
                <a:latin typeface="Calibri"/>
              </a:rPr>
              <a:t>.....……………………………………………………………………………......................</a:t>
            </a:r>
          </a:p>
        </p:txBody>
      </p:sp>
      <p:sp>
        <p:nvSpPr>
          <p:cNvPr id="8" name="ZoneTexte 7">
            <a:extLst>
              <a:ext uri="{FF2B5EF4-FFF2-40B4-BE49-F238E27FC236}">
                <a16:creationId xmlns:a16="http://schemas.microsoft.com/office/drawing/2014/main" id="{B5D91F74-60F4-56E7-66ED-247071FF6FA5}"/>
              </a:ext>
            </a:extLst>
          </p:cNvPr>
          <p:cNvSpPr txBox="1"/>
          <p:nvPr/>
        </p:nvSpPr>
        <p:spPr>
          <a:xfrm>
            <a:off x="1214118" y="5633720"/>
            <a:ext cx="6167121" cy="523220"/>
          </a:xfrm>
          <a:prstGeom prst="rect">
            <a:avLst/>
          </a:prstGeom>
          <a:noFill/>
        </p:spPr>
        <p:txBody>
          <a:bodyPr wrap="square">
            <a:spAutoFit/>
          </a:bodyPr>
          <a:lstStyle/>
          <a:p>
            <a:r>
              <a:rPr lang="fr-FR" sz="2800" b="1" i="1" dirty="0">
                <a:solidFill>
                  <a:srgbClr val="0040C0"/>
                </a:solidFill>
              </a:rPr>
              <a:t>et  peuvent glisser les unes sur les autres</a:t>
            </a:r>
          </a:p>
        </p:txBody>
      </p:sp>
      <p:pic>
        <p:nvPicPr>
          <p:cNvPr id="3" name="Image 2">
            <a:extLst>
              <a:ext uri="{FF2B5EF4-FFF2-40B4-BE49-F238E27FC236}">
                <a16:creationId xmlns:a16="http://schemas.microsoft.com/office/drawing/2014/main" id="{5A833267-EF6A-98E7-0F05-9949AF46CEAD}"/>
              </a:ext>
            </a:extLst>
          </p:cNvPr>
          <p:cNvPicPr>
            <a:picLocks noChangeAspect="1"/>
          </p:cNvPicPr>
          <p:nvPr/>
        </p:nvPicPr>
        <p:blipFill>
          <a:blip r:embed="rId4"/>
          <a:stretch>
            <a:fillRect/>
          </a:stretch>
        </p:blipFill>
        <p:spPr>
          <a:xfrm>
            <a:off x="2077907" y="2123415"/>
            <a:ext cx="7401185" cy="3060457"/>
          </a:xfrm>
          <a:prstGeom prst="rect">
            <a:avLst/>
          </a:prstGeom>
        </p:spPr>
      </p:pic>
      <p:sp>
        <p:nvSpPr>
          <p:cNvPr id="11" name="ZoneTexte 10">
            <a:extLst>
              <a:ext uri="{FF2B5EF4-FFF2-40B4-BE49-F238E27FC236}">
                <a16:creationId xmlns:a16="http://schemas.microsoft.com/office/drawing/2014/main" id="{833F857C-07A8-1C5F-C60D-8A5F1AFB002D}"/>
              </a:ext>
            </a:extLst>
          </p:cNvPr>
          <p:cNvSpPr txBox="1"/>
          <p:nvPr/>
        </p:nvSpPr>
        <p:spPr>
          <a:xfrm>
            <a:off x="4297679" y="5142908"/>
            <a:ext cx="6167121" cy="523220"/>
          </a:xfrm>
          <a:prstGeom prst="rect">
            <a:avLst/>
          </a:prstGeom>
          <a:noFill/>
        </p:spPr>
        <p:txBody>
          <a:bodyPr wrap="square">
            <a:spAutoFit/>
          </a:bodyPr>
          <a:lstStyle/>
          <a:p>
            <a:r>
              <a:rPr lang="fr-FR" sz="2800" b="1" i="1" dirty="0">
                <a:solidFill>
                  <a:srgbClr val="0040C0"/>
                </a:solidFill>
              </a:rPr>
              <a:t>les particules deviennent désordonnées </a:t>
            </a:r>
          </a:p>
        </p:txBody>
      </p:sp>
    </p:spTree>
    <p:extLst>
      <p:ext uri="{BB962C8B-B14F-4D97-AF65-F5344CB8AC3E}">
        <p14:creationId xmlns:p14="http://schemas.microsoft.com/office/powerpoint/2010/main" val="2787013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25283D-1C3B-66D5-27D1-4238389C3FFA}"/>
            </a:ext>
          </a:extLst>
        </p:cNvPr>
        <p:cNvGrpSpPr/>
        <p:nvPr/>
      </p:nvGrpSpPr>
      <p:grpSpPr>
        <a:xfrm>
          <a:off x="0" y="0"/>
          <a:ext cx="0" cy="0"/>
          <a:chOff x="0" y="0"/>
          <a:chExt cx="0" cy="0"/>
        </a:xfrm>
      </p:grpSpPr>
      <p:grpSp>
        <p:nvGrpSpPr>
          <p:cNvPr id="39" name="Group 38">
            <a:extLst>
              <a:ext uri="{FF2B5EF4-FFF2-40B4-BE49-F238E27FC236}">
                <a16:creationId xmlns:a16="http://schemas.microsoft.com/office/drawing/2014/main" id="{1E59C51D-C642-1DDB-EF5F-B545F91AB698}"/>
              </a:ext>
            </a:extLst>
          </p:cNvPr>
          <p:cNvGrpSpPr/>
          <p:nvPr/>
        </p:nvGrpSpPr>
        <p:grpSpPr>
          <a:xfrm>
            <a:off x="812158" y="829916"/>
            <a:ext cx="10567685" cy="5198169"/>
            <a:chOff x="2184400" y="1402025"/>
            <a:chExt cx="7823200" cy="4942038"/>
          </a:xfrm>
        </p:grpSpPr>
        <p:sp>
          <p:nvSpPr>
            <p:cNvPr id="3" name="Rectangle : coins arrondis 10">
              <a:extLst>
                <a:ext uri="{FF2B5EF4-FFF2-40B4-BE49-F238E27FC236}">
                  <a16:creationId xmlns:a16="http://schemas.microsoft.com/office/drawing/2014/main" id="{2AC10689-3538-031D-3802-6C268474D71E}"/>
                </a:ext>
              </a:extLst>
            </p:cNvPr>
            <p:cNvSpPr/>
            <p:nvPr/>
          </p:nvSpPr>
          <p:spPr>
            <a:xfrm>
              <a:off x="2184400" y="1402025"/>
              <a:ext cx="7823200" cy="4942038"/>
            </a:xfrm>
            <a:prstGeom prst="roundRect">
              <a:avLst>
                <a:gd name="adj" fmla="val 2665"/>
              </a:avLst>
            </a:prstGeom>
            <a:solidFill>
              <a:srgbClr val="00B0F0"/>
            </a:solidFill>
            <a:ln>
              <a:solidFill>
                <a:srgbClr val="00B0F0"/>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200" noProof="0" dirty="0"/>
            </a:p>
          </p:txBody>
        </p:sp>
        <p:sp>
          <p:nvSpPr>
            <p:cNvPr id="4" name="Rectangle 3">
              <a:extLst>
                <a:ext uri="{FF2B5EF4-FFF2-40B4-BE49-F238E27FC236}">
                  <a16:creationId xmlns:a16="http://schemas.microsoft.com/office/drawing/2014/main" id="{459FA3B0-C0C9-55E3-B2A1-609E84332F6A}"/>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r>
                <a:rPr lang="fr-FR" sz="5600" b="1" noProof="0" dirty="0">
                  <a:solidFill>
                    <a:schemeClr val="tx1"/>
                  </a:solidFill>
                </a:rPr>
                <a:t>Pratique guidée collective </a:t>
              </a:r>
            </a:p>
          </p:txBody>
        </p:sp>
      </p:grpSp>
      <p:grpSp>
        <p:nvGrpSpPr>
          <p:cNvPr id="44" name="Group 43">
            <a:extLst>
              <a:ext uri="{FF2B5EF4-FFF2-40B4-BE49-F238E27FC236}">
                <a16:creationId xmlns:a16="http://schemas.microsoft.com/office/drawing/2014/main" id="{7100EAE4-D5B0-58C8-BFB8-0BAA58F2E6E5}"/>
              </a:ext>
            </a:extLst>
          </p:cNvPr>
          <p:cNvGrpSpPr/>
          <p:nvPr/>
        </p:nvGrpSpPr>
        <p:grpSpPr>
          <a:xfrm>
            <a:off x="8796759" y="4917801"/>
            <a:ext cx="2425142" cy="936370"/>
            <a:chOff x="8796759" y="4917801"/>
            <a:chExt cx="2425142" cy="936370"/>
          </a:xfrm>
        </p:grpSpPr>
        <p:sp>
          <p:nvSpPr>
            <p:cNvPr id="42" name="Oval 41">
              <a:extLst>
                <a:ext uri="{FF2B5EF4-FFF2-40B4-BE49-F238E27FC236}">
                  <a16:creationId xmlns:a16="http://schemas.microsoft.com/office/drawing/2014/main" id="{1D5EC100-C703-5BF8-D45D-0A631A5A8E60}"/>
                </a:ext>
              </a:extLst>
            </p:cNvPr>
            <p:cNvSpPr/>
            <p:nvPr/>
          </p:nvSpPr>
          <p:spPr>
            <a:xfrm>
              <a:off x="10285531" y="4917801"/>
              <a:ext cx="936370" cy="936370"/>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fr-FR" sz="1200" noProof="0" dirty="0"/>
            </a:p>
          </p:txBody>
        </p:sp>
        <p:sp>
          <p:nvSpPr>
            <p:cNvPr id="43" name="Rectangle 42">
              <a:extLst>
                <a:ext uri="{FF2B5EF4-FFF2-40B4-BE49-F238E27FC236}">
                  <a16:creationId xmlns:a16="http://schemas.microsoft.com/office/drawing/2014/main" id="{033031D0-700D-C15C-0602-547A49E0B346}"/>
                </a:ext>
              </a:extLst>
            </p:cNvPr>
            <p:cNvSpPr/>
            <p:nvPr/>
          </p:nvSpPr>
          <p:spPr>
            <a:xfrm>
              <a:off x="8796759" y="5060928"/>
              <a:ext cx="1569327" cy="6501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r"/>
              <a:r>
                <a:rPr lang="fr-FR" sz="3600" b="1" noProof="0" dirty="0">
                  <a:solidFill>
                    <a:schemeClr val="tx1"/>
                  </a:solidFill>
                </a:rPr>
                <a:t>10 min</a:t>
              </a:r>
            </a:p>
          </p:txBody>
        </p:sp>
      </p:grpSp>
      <p:pic>
        <p:nvPicPr>
          <p:cNvPr id="2" name="Google Shape;644;p20">
            <a:extLst>
              <a:ext uri="{FF2B5EF4-FFF2-40B4-BE49-F238E27FC236}">
                <a16:creationId xmlns:a16="http://schemas.microsoft.com/office/drawing/2014/main" id="{0C1897B8-15A0-CA98-8528-3D7D0ADB0BAA}"/>
              </a:ext>
            </a:extLst>
          </p:cNvPr>
          <p:cNvPicPr preferRelativeResize="0"/>
          <p:nvPr/>
        </p:nvPicPr>
        <p:blipFill rotWithShape="1">
          <a:blip r:embed="rId3">
            <a:alphaModFix/>
          </a:blip>
          <a:srcRect/>
          <a:stretch/>
        </p:blipFill>
        <p:spPr>
          <a:xfrm>
            <a:off x="4866134" y="1253994"/>
            <a:ext cx="1768346" cy="1768346"/>
          </a:xfrm>
          <a:prstGeom prst="rect">
            <a:avLst/>
          </a:prstGeom>
          <a:noFill/>
          <a:ln>
            <a:noFill/>
          </a:ln>
        </p:spPr>
      </p:pic>
    </p:spTree>
    <p:extLst>
      <p:ext uri="{BB962C8B-B14F-4D97-AF65-F5344CB8AC3E}">
        <p14:creationId xmlns:p14="http://schemas.microsoft.com/office/powerpoint/2010/main" val="632682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5" name="D_A_01">
            <a:extLst>
              <a:ext uri="{FF2B5EF4-FFF2-40B4-BE49-F238E27FC236}">
                <a16:creationId xmlns:a16="http://schemas.microsoft.com/office/drawing/2014/main" id="{37EF2ADE-B959-5993-A71F-4320DC335AB1}"/>
              </a:ext>
            </a:extLst>
          </p:cNvPr>
          <p:cNvSpPr txBox="1"/>
          <p:nvPr/>
        </p:nvSpPr>
        <p:spPr>
          <a:xfrm>
            <a:off x="774700" y="177800"/>
            <a:ext cx="10553700" cy="508000"/>
          </a:xfrm>
          <a:prstGeom prst="rect">
            <a:avLst/>
          </a:prstGeom>
          <a:noFill/>
        </p:spPr>
        <p:txBody>
          <a:bodyPr wrap="square" rtlCol="0" anchor="ctr">
            <a:noAutofit/>
          </a:bodyPr>
          <a:lstStyle/>
          <a:p>
            <a:r>
              <a:rPr lang="fr-FR" sz="1600" b="1" dirty="0">
                <a:solidFill>
                  <a:schemeClr val="bg1">
                    <a:lumMod val="65000"/>
                  </a:schemeClr>
                </a:solidFill>
              </a:rPr>
              <a:t>Prenez vos ardoises pour écrire la bonne réponse :  </a:t>
            </a:r>
          </a:p>
        </p:txBody>
      </p:sp>
      <p:sp>
        <p:nvSpPr>
          <p:cNvPr id="25" name="Rectangle: Rounded Corners 24"/>
          <p:cNvSpPr/>
          <p:nvPr/>
        </p:nvSpPr>
        <p:spPr>
          <a:xfrm>
            <a:off x="11219324" y="257231"/>
            <a:ext cx="714138" cy="518400"/>
          </a:xfrm>
          <a:prstGeom prst="round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133" b="1" dirty="0">
                <a:latin typeface="Dosis Bold" pitchFamily="2" charset="0"/>
              </a:rPr>
              <a:t>VdC</a:t>
            </a:r>
            <a:endParaRPr lang="fr-FR" sz="1200" b="1" dirty="0">
              <a:latin typeface="Dosis Bold" pitchFamily="2" charset="0"/>
            </a:endParaRPr>
          </a:p>
        </p:txBody>
      </p:sp>
      <p:sp>
        <p:nvSpPr>
          <p:cNvPr id="4" name="D_A_02">
            <a:extLst>
              <a:ext uri="{FF2B5EF4-FFF2-40B4-BE49-F238E27FC236}">
                <a16:creationId xmlns:a16="http://schemas.microsoft.com/office/drawing/2014/main" id="{830CA259-49AB-66D3-9C4F-F2C37948987E}"/>
              </a:ext>
            </a:extLst>
          </p:cNvPr>
          <p:cNvSpPr txBox="1"/>
          <p:nvPr/>
        </p:nvSpPr>
        <p:spPr>
          <a:xfrm>
            <a:off x="199736" y="685800"/>
            <a:ext cx="11176000"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L'enseignant choisit au hasard deux élèves pour justifier oralement leur démarche.</a:t>
            </a:r>
          </a:p>
        </p:txBody>
      </p:sp>
      <p:sp>
        <p:nvSpPr>
          <p:cNvPr id="2" name="ZoneTexte 1">
            <a:extLst>
              <a:ext uri="{FF2B5EF4-FFF2-40B4-BE49-F238E27FC236}">
                <a16:creationId xmlns:a16="http://schemas.microsoft.com/office/drawing/2014/main" id="{C72F87C0-16DE-BAC3-E925-1D6B8DFF5047}"/>
              </a:ext>
            </a:extLst>
          </p:cNvPr>
          <p:cNvSpPr txBox="1"/>
          <p:nvPr/>
        </p:nvSpPr>
        <p:spPr>
          <a:xfrm>
            <a:off x="1359802" y="1905986"/>
            <a:ext cx="8855868" cy="461665"/>
          </a:xfrm>
          <a:prstGeom prst="rect">
            <a:avLst/>
          </a:prstGeom>
          <a:solidFill>
            <a:schemeClr val="accent3">
              <a:lumMod val="20000"/>
              <a:lumOff val="80000"/>
            </a:schemeClr>
          </a:solidFill>
        </p:spPr>
        <p:txBody>
          <a:bodyPr wrap="square" rtlCol="0">
            <a:spAutoFit/>
          </a:bodyPr>
          <a:lstStyle/>
          <a:p>
            <a:r>
              <a:rPr lang="fr-FR" sz="2400" dirty="0"/>
              <a:t>Lors d’un changement d’état, la masse</a:t>
            </a:r>
          </a:p>
        </p:txBody>
      </p:sp>
      <p:sp>
        <p:nvSpPr>
          <p:cNvPr id="3" name="Rectangle : coins arrondis 2">
            <a:extLst>
              <a:ext uri="{FF2B5EF4-FFF2-40B4-BE49-F238E27FC236}">
                <a16:creationId xmlns:a16="http://schemas.microsoft.com/office/drawing/2014/main" id="{61BDCD89-EF7E-809F-3094-54F91B989D37}"/>
              </a:ext>
            </a:extLst>
          </p:cNvPr>
          <p:cNvSpPr/>
          <p:nvPr/>
        </p:nvSpPr>
        <p:spPr>
          <a:xfrm>
            <a:off x="1854400" y="3805234"/>
            <a:ext cx="2537678" cy="40011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dirty="0">
                <a:solidFill>
                  <a:schemeClr val="tx1"/>
                </a:solidFill>
              </a:rPr>
              <a:t>change</a:t>
            </a:r>
          </a:p>
        </p:txBody>
      </p:sp>
      <p:sp>
        <p:nvSpPr>
          <p:cNvPr id="10" name="Rectangle : coins arrondis 9">
            <a:extLst>
              <a:ext uri="{FF2B5EF4-FFF2-40B4-BE49-F238E27FC236}">
                <a16:creationId xmlns:a16="http://schemas.microsoft.com/office/drawing/2014/main" id="{2D40AEA6-A78F-4984-40C3-3216D508CA93}"/>
              </a:ext>
            </a:extLst>
          </p:cNvPr>
          <p:cNvSpPr/>
          <p:nvPr/>
        </p:nvSpPr>
        <p:spPr>
          <a:xfrm>
            <a:off x="1422400" y="3774968"/>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tx1"/>
                </a:solidFill>
              </a:rPr>
              <a:t>A</a:t>
            </a:r>
          </a:p>
        </p:txBody>
      </p:sp>
      <p:sp>
        <p:nvSpPr>
          <p:cNvPr id="11" name="Rectangle : coins arrondis 10">
            <a:extLst>
              <a:ext uri="{FF2B5EF4-FFF2-40B4-BE49-F238E27FC236}">
                <a16:creationId xmlns:a16="http://schemas.microsoft.com/office/drawing/2014/main" id="{97357A77-523F-1786-16D3-2A5E1791845B}"/>
              </a:ext>
            </a:extLst>
          </p:cNvPr>
          <p:cNvSpPr/>
          <p:nvPr/>
        </p:nvSpPr>
        <p:spPr>
          <a:xfrm>
            <a:off x="7252911" y="3805234"/>
            <a:ext cx="2922129"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dirty="0">
                <a:solidFill>
                  <a:schemeClr val="tx1"/>
                </a:solidFill>
              </a:rPr>
              <a:t>reste constante</a:t>
            </a:r>
          </a:p>
        </p:txBody>
      </p:sp>
      <p:sp>
        <p:nvSpPr>
          <p:cNvPr id="12" name="Rectangle : coins arrondis 11">
            <a:extLst>
              <a:ext uri="{FF2B5EF4-FFF2-40B4-BE49-F238E27FC236}">
                <a16:creationId xmlns:a16="http://schemas.microsoft.com/office/drawing/2014/main" id="{49987432-0FE3-DF58-EF86-855B03B28020}"/>
              </a:ext>
            </a:extLst>
          </p:cNvPr>
          <p:cNvSpPr/>
          <p:nvPr/>
        </p:nvSpPr>
        <p:spPr>
          <a:xfrm>
            <a:off x="6957544" y="3805234"/>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tx1"/>
                </a:solidFill>
              </a:rPr>
              <a:t>B</a:t>
            </a:r>
          </a:p>
        </p:txBody>
      </p:sp>
      <p:grpSp>
        <p:nvGrpSpPr>
          <p:cNvPr id="5" name="Groupe 4">
            <a:extLst>
              <a:ext uri="{FF2B5EF4-FFF2-40B4-BE49-F238E27FC236}">
                <a16:creationId xmlns:a16="http://schemas.microsoft.com/office/drawing/2014/main" id="{6A3CFCBE-2DB1-1FB3-BEAC-AEEF9E5A29AF}"/>
              </a:ext>
            </a:extLst>
          </p:cNvPr>
          <p:cNvGrpSpPr/>
          <p:nvPr/>
        </p:nvGrpSpPr>
        <p:grpSpPr>
          <a:xfrm>
            <a:off x="10286106" y="157480"/>
            <a:ext cx="750984" cy="767789"/>
            <a:chOff x="779844" y="4335989"/>
            <a:chExt cx="563238" cy="575842"/>
          </a:xfrm>
        </p:grpSpPr>
        <p:pic>
          <p:nvPicPr>
            <p:cNvPr id="6" name="Google Shape;307;p51" descr="Une image contenant Dessin animé, clipart, Animation, illustration&#10;&#10;Description générée automatiquement">
              <a:extLst>
                <a:ext uri="{FF2B5EF4-FFF2-40B4-BE49-F238E27FC236}">
                  <a16:creationId xmlns:a16="http://schemas.microsoft.com/office/drawing/2014/main" id="{CD82A4BC-1488-1B5F-24F5-C4FFF7909293}"/>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7" name="Rectangle 6">
              <a:extLst>
                <a:ext uri="{FF2B5EF4-FFF2-40B4-BE49-F238E27FC236}">
                  <a16:creationId xmlns:a16="http://schemas.microsoft.com/office/drawing/2014/main" id="{2E771AD9-968D-62C6-AB65-790C6628F5D5}"/>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fr-FR" sz="1867" kern="0">
                <a:solidFill>
                  <a:srgbClr val="FFFFFF"/>
                </a:solidFill>
                <a:latin typeface="Arial"/>
                <a:sym typeface="Arial"/>
              </a:endParaRPr>
            </a:p>
          </p:txBody>
        </p:sp>
      </p:grpSp>
    </p:spTree>
    <p:extLst>
      <p:ext uri="{BB962C8B-B14F-4D97-AF65-F5344CB8AC3E}">
        <p14:creationId xmlns:p14="http://schemas.microsoft.com/office/powerpoint/2010/main" val="40189452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C44E6E-7CB8-832A-A38E-C83B711AFA60}"/>
            </a:ext>
          </a:extLst>
        </p:cNvPr>
        <p:cNvGrpSpPr/>
        <p:nvPr/>
      </p:nvGrpSpPr>
      <p:grpSpPr>
        <a:xfrm>
          <a:off x="0" y="0"/>
          <a:ext cx="0" cy="0"/>
          <a:chOff x="0" y="0"/>
          <a:chExt cx="0" cy="0"/>
        </a:xfrm>
      </p:grpSpPr>
      <p:grpSp>
        <p:nvGrpSpPr>
          <p:cNvPr id="4" name="Google Shape;250;p28">
            <a:extLst>
              <a:ext uri="{FF2B5EF4-FFF2-40B4-BE49-F238E27FC236}">
                <a16:creationId xmlns:a16="http://schemas.microsoft.com/office/drawing/2014/main" id="{A360F03D-5B32-04C7-AAE6-9C40F1287215}"/>
              </a:ext>
            </a:extLst>
          </p:cNvPr>
          <p:cNvGrpSpPr/>
          <p:nvPr/>
        </p:nvGrpSpPr>
        <p:grpSpPr>
          <a:xfrm>
            <a:off x="1306286" y="1050554"/>
            <a:ext cx="9579427" cy="5403036"/>
            <a:chOff x="1619475" y="1029778"/>
            <a:chExt cx="6095701" cy="3804525"/>
          </a:xfrm>
        </p:grpSpPr>
        <p:sp>
          <p:nvSpPr>
            <p:cNvPr id="5" name="Google Shape;251;p28">
              <a:extLst>
                <a:ext uri="{FF2B5EF4-FFF2-40B4-BE49-F238E27FC236}">
                  <a16:creationId xmlns:a16="http://schemas.microsoft.com/office/drawing/2014/main" id="{68AB2480-BD09-78CF-FE57-9EB036F878E3}"/>
                </a:ext>
              </a:extLst>
            </p:cNvPr>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91427" tIns="45695" rIns="91427" bIns="45695" anchor="ctr" anchorCtr="1" compatLnSpc="1">
              <a:noAutofit/>
            </a:bodyPr>
            <a:lstStyle/>
            <a:p>
              <a:pPr algn="ctr" defTabSz="1219170">
                <a:defRPr sz="1800" b="0" i="0" u="none" strike="noStrike" kern="0" cap="none" spc="0" baseline="0">
                  <a:solidFill>
                    <a:srgbClr val="000000"/>
                  </a:solidFill>
                  <a:uFillTx/>
                </a:defRPr>
              </a:pPr>
              <a:endParaRPr lang="fr-FR" sz="1200" kern="0" noProof="0" dirty="0">
                <a:solidFill>
                  <a:srgbClr val="FFFFFF"/>
                </a:solidFill>
                <a:latin typeface="Calibri"/>
                <a:ea typeface="Calibri"/>
                <a:cs typeface="Calibri"/>
              </a:endParaRPr>
            </a:p>
          </p:txBody>
        </p:sp>
        <p:sp>
          <p:nvSpPr>
            <p:cNvPr id="6" name="Google Shape;252;p28">
              <a:extLst>
                <a:ext uri="{FF2B5EF4-FFF2-40B4-BE49-F238E27FC236}">
                  <a16:creationId xmlns:a16="http://schemas.microsoft.com/office/drawing/2014/main" id="{5EB0448A-0120-2B13-4981-28C1C0966605}"/>
                </a:ext>
              </a:extLst>
            </p:cNvPr>
            <p:cNvSpPr/>
            <p:nvPr/>
          </p:nvSpPr>
          <p:spPr>
            <a:xfrm>
              <a:off x="1692956" y="1084268"/>
              <a:ext cx="5924251" cy="3684602"/>
            </a:xfrm>
            <a:prstGeom prst="rect">
              <a:avLst/>
            </a:prstGeom>
            <a:solidFill>
              <a:srgbClr val="E3EEF2"/>
            </a:solidFill>
            <a:ln cap="flat">
              <a:noFill/>
              <a:prstDash val="solid"/>
            </a:ln>
          </p:spPr>
          <p:txBody>
            <a:bodyPr vert="horz" wrap="square" lIns="91427" tIns="45695" rIns="91427" bIns="45695" anchor="ctr" anchorCtr="1" compatLnSpc="1">
              <a:noAutofit/>
            </a:bodyPr>
            <a:lstStyle/>
            <a:p>
              <a:pPr algn="ctr" defTabSz="1219170">
                <a:defRPr sz="1800" b="0" i="0" u="none" strike="noStrike" kern="0" cap="none" spc="0" baseline="0">
                  <a:solidFill>
                    <a:srgbClr val="000000"/>
                  </a:solidFill>
                  <a:uFillTx/>
                </a:defRPr>
              </a:pPr>
              <a:endParaRPr lang="fr-FR" sz="1200" kern="0" noProof="0" dirty="0">
                <a:solidFill>
                  <a:srgbClr val="FFFFFF"/>
                </a:solidFill>
                <a:latin typeface="Calibri"/>
                <a:ea typeface="Calibri"/>
                <a:cs typeface="Calibri"/>
              </a:endParaRPr>
            </a:p>
          </p:txBody>
        </p:sp>
      </p:grpSp>
      <p:sp>
        <p:nvSpPr>
          <p:cNvPr id="14" name="Google Shape;255;p28">
            <a:extLst>
              <a:ext uri="{FF2B5EF4-FFF2-40B4-BE49-F238E27FC236}">
                <a16:creationId xmlns:a16="http://schemas.microsoft.com/office/drawing/2014/main" id="{D8494A09-7DAA-A65A-1F48-7178CEC9BBBB}"/>
              </a:ext>
            </a:extLst>
          </p:cNvPr>
          <p:cNvSpPr/>
          <p:nvPr/>
        </p:nvSpPr>
        <p:spPr>
          <a:xfrm>
            <a:off x="948074" y="181481"/>
            <a:ext cx="3947196" cy="584801"/>
          </a:xfrm>
          <a:prstGeom prst="rect">
            <a:avLst/>
          </a:prstGeom>
          <a:noFill/>
          <a:ln cap="flat">
            <a:noFill/>
            <a:prstDash val="solid"/>
          </a:ln>
        </p:spPr>
        <p:txBody>
          <a:bodyPr vert="horz" wrap="square" lIns="91427" tIns="45695" rIns="91427" bIns="45695" anchor="t" anchorCtr="0" compatLnSpc="1">
            <a:noAutofit/>
          </a:bodyPr>
          <a:lstStyle/>
          <a:p>
            <a:pPr>
              <a:lnSpc>
                <a:spcPct val="90000"/>
              </a:lnSpc>
              <a:defRPr sz="1800" b="0" i="0" u="none" strike="noStrike" kern="0" cap="none" spc="0" baseline="0">
                <a:solidFill>
                  <a:srgbClr val="000000"/>
                </a:solidFill>
                <a:uFillTx/>
              </a:defRPr>
            </a:pPr>
            <a:r>
              <a:rPr lang="fr-FR" sz="3200" b="1" kern="0" noProof="0" dirty="0">
                <a:solidFill>
                  <a:srgbClr val="44546A"/>
                </a:solidFill>
                <a:latin typeface="Calibri" panose="020F0502020204030204" pitchFamily="34" charset="0"/>
                <a:ea typeface="Calibri" panose="020F0502020204030204" pitchFamily="34" charset="0"/>
                <a:cs typeface="Calibri" panose="020F0502020204030204" pitchFamily="34" charset="0"/>
              </a:rPr>
              <a:t>Matériel nécessaire</a:t>
            </a:r>
          </a:p>
        </p:txBody>
      </p:sp>
      <p:sp>
        <p:nvSpPr>
          <p:cNvPr id="16" name="Google Shape;995;p109">
            <a:extLst>
              <a:ext uri="{FF2B5EF4-FFF2-40B4-BE49-F238E27FC236}">
                <a16:creationId xmlns:a16="http://schemas.microsoft.com/office/drawing/2014/main" id="{146F36D3-98C7-A8EA-8830-9ABF771BA77B}"/>
              </a:ext>
            </a:extLst>
          </p:cNvPr>
          <p:cNvSpPr txBox="1"/>
          <p:nvPr/>
        </p:nvSpPr>
        <p:spPr>
          <a:xfrm>
            <a:off x="1989337" y="1416787"/>
            <a:ext cx="3341675" cy="650167"/>
          </a:xfrm>
          <a:prstGeom prst="rect">
            <a:avLst/>
          </a:prstGeom>
          <a:solidFill>
            <a:schemeClr val="accent1"/>
          </a:solidFill>
          <a:ln w="7150" cap="flat">
            <a:noFill/>
            <a:prstDash val="solid"/>
            <a:round/>
          </a:ln>
        </p:spPr>
        <p:txBody>
          <a:bodyPr vert="horz" wrap="square" lIns="60972" tIns="59996" rIns="60972" bIns="60972" anchor="ctr" anchorCtr="1" compatLnSpc="1">
            <a:noAutofit/>
          </a:bodyPr>
          <a:lstStyle/>
          <a:p>
            <a:pPr algn="ctr" defTabSz="1219170">
              <a:lnSpc>
                <a:spcPct val="130000"/>
              </a:lnSpc>
              <a:defRPr sz="1800" b="0" i="0" u="none" strike="noStrike" kern="0" cap="none" spc="0" baseline="0">
                <a:solidFill>
                  <a:srgbClr val="000000"/>
                </a:solidFill>
                <a:uFillTx/>
              </a:defRPr>
            </a:pPr>
            <a:r>
              <a:rPr lang="fr-FR" sz="1867" b="1" kern="0" noProof="0" dirty="0">
                <a:solidFill>
                  <a:srgbClr val="FFFFFF"/>
                </a:solidFill>
                <a:latin typeface="Calibri" panose="020F0502020204030204" pitchFamily="34" charset="0"/>
                <a:ea typeface="Calibri" panose="020F0502020204030204" pitchFamily="34" charset="0"/>
                <a:cs typeface="Calibri" panose="020F0502020204030204" pitchFamily="34" charset="0"/>
              </a:rPr>
              <a:t>Matériel de l’enseignant </a:t>
            </a:r>
          </a:p>
        </p:txBody>
      </p:sp>
      <p:sp>
        <p:nvSpPr>
          <p:cNvPr id="17" name="Google Shape;996;p109">
            <a:extLst>
              <a:ext uri="{FF2B5EF4-FFF2-40B4-BE49-F238E27FC236}">
                <a16:creationId xmlns:a16="http://schemas.microsoft.com/office/drawing/2014/main" id="{0CCAD975-A096-1843-C18D-C7ABD2A0D5D9}"/>
              </a:ext>
            </a:extLst>
          </p:cNvPr>
          <p:cNvSpPr txBox="1"/>
          <p:nvPr/>
        </p:nvSpPr>
        <p:spPr>
          <a:xfrm>
            <a:off x="5991497" y="1416788"/>
            <a:ext cx="4360944" cy="650168"/>
          </a:xfrm>
          <a:prstGeom prst="rect">
            <a:avLst/>
          </a:prstGeom>
          <a:solidFill>
            <a:schemeClr val="accent1"/>
          </a:solidFill>
          <a:ln w="7150" cap="flat">
            <a:noFill/>
            <a:prstDash val="solid"/>
            <a:round/>
          </a:ln>
        </p:spPr>
        <p:txBody>
          <a:bodyPr vert="horz" wrap="square" lIns="60972" tIns="59996" rIns="60972" bIns="60972" anchor="ctr" anchorCtr="1" compatLnSpc="1">
            <a:noAutofit/>
          </a:bodyPr>
          <a:lstStyle/>
          <a:p>
            <a:pPr algn="ctr" defTabSz="1219170">
              <a:defRPr sz="1800" b="0" i="0" u="none" strike="noStrike" kern="0" cap="none" spc="0" baseline="0">
                <a:solidFill>
                  <a:srgbClr val="000000"/>
                </a:solidFill>
                <a:uFillTx/>
              </a:defRPr>
            </a:pPr>
            <a:r>
              <a:rPr lang="fr-FR" sz="1867" b="1" kern="0" noProof="0" dirty="0">
                <a:solidFill>
                  <a:srgbClr val="FFFFFF"/>
                </a:solidFill>
                <a:latin typeface="Calibri" panose="020F0502020204030204" pitchFamily="34" charset="0"/>
                <a:ea typeface="Calibri" panose="020F0502020204030204" pitchFamily="34" charset="0"/>
                <a:cs typeface="Calibri" panose="020F0502020204030204" pitchFamily="34" charset="0"/>
              </a:rPr>
              <a:t>Matériel de l’élève</a:t>
            </a:r>
          </a:p>
        </p:txBody>
      </p:sp>
      <p:pic>
        <p:nvPicPr>
          <p:cNvPr id="7" name="Picture 2" descr="Image générée">
            <a:extLst>
              <a:ext uri="{FF2B5EF4-FFF2-40B4-BE49-F238E27FC236}">
                <a16:creationId xmlns:a16="http://schemas.microsoft.com/office/drawing/2014/main" id="{961A9FAD-1D9B-C737-844B-2FB12A0C326A}"/>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59" y="46702"/>
            <a:ext cx="727815" cy="854359"/>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652CBA1D-553E-9A48-AEC2-7331429E3E80}"/>
              </a:ext>
            </a:extLst>
          </p:cNvPr>
          <p:cNvPicPr>
            <a:picLocks noChangeAspect="1"/>
          </p:cNvPicPr>
          <p:nvPr/>
        </p:nvPicPr>
        <p:blipFill>
          <a:blip r:embed="rId3">
            <a:clrChange>
              <a:clrFrom>
                <a:srgbClr val="FFFFFF"/>
              </a:clrFrom>
              <a:clrTo>
                <a:srgbClr val="FFFFFF">
                  <a:alpha val="0"/>
                </a:srgbClr>
              </a:clrTo>
            </a:clrChange>
          </a:blip>
          <a:stretch>
            <a:fillRect/>
          </a:stretch>
        </p:blipFill>
        <p:spPr>
          <a:xfrm rot="19675284">
            <a:off x="6108084" y="4383043"/>
            <a:ext cx="1207308" cy="192558"/>
          </a:xfrm>
          <a:prstGeom prst="rect">
            <a:avLst/>
          </a:prstGeom>
        </p:spPr>
      </p:pic>
      <p:pic>
        <p:nvPicPr>
          <p:cNvPr id="2" name="Picture 1">
            <a:extLst>
              <a:ext uri="{FF2B5EF4-FFF2-40B4-BE49-F238E27FC236}">
                <a16:creationId xmlns:a16="http://schemas.microsoft.com/office/drawing/2014/main" id="{9F0300A3-B307-D5DC-273A-568B2BA9A7EA}"/>
              </a:ext>
            </a:extLst>
          </p:cNvPr>
          <p:cNvPicPr>
            <a:picLocks noChangeAspect="1"/>
          </p:cNvPicPr>
          <p:nvPr/>
        </p:nvPicPr>
        <p:blipFill>
          <a:blip r:embed="rId4"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5" t="23325" r="26247" b="30055"/>
          <a:stretch>
            <a:fillRect/>
          </a:stretch>
        </p:blipFill>
        <p:spPr>
          <a:xfrm>
            <a:off x="6602203" y="2210521"/>
            <a:ext cx="1227204" cy="921459"/>
          </a:xfrm>
          <a:prstGeom prst="rect">
            <a:avLst/>
          </a:prstGeom>
          <a:ln w="19050">
            <a:noFill/>
          </a:ln>
        </p:spPr>
      </p:pic>
      <p:pic>
        <p:nvPicPr>
          <p:cNvPr id="9" name="Picture 8">
            <a:extLst>
              <a:ext uri="{FF2B5EF4-FFF2-40B4-BE49-F238E27FC236}">
                <a16:creationId xmlns:a16="http://schemas.microsoft.com/office/drawing/2014/main" id="{A9FC40CB-87EF-FC64-CD65-BC554D605E4B}"/>
              </a:ext>
            </a:extLst>
          </p:cNvPr>
          <p:cNvPicPr>
            <a:picLocks noChangeAspect="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7373107" y="4702866"/>
            <a:ext cx="593846" cy="570969"/>
          </a:xfrm>
          <a:prstGeom prst="rect">
            <a:avLst/>
          </a:prstGeom>
        </p:spPr>
      </p:pic>
      <p:pic>
        <p:nvPicPr>
          <p:cNvPr id="11" name="Image 10">
            <a:extLst>
              <a:ext uri="{FF2B5EF4-FFF2-40B4-BE49-F238E27FC236}">
                <a16:creationId xmlns:a16="http://schemas.microsoft.com/office/drawing/2014/main" id="{6D9D656C-8CA4-4D76-B32C-81753BFDBF41}"/>
              </a:ext>
            </a:extLst>
          </p:cNvPr>
          <p:cNvPicPr>
            <a:picLocks noChangeAspect="1"/>
          </p:cNvPicPr>
          <p:nvPr/>
        </p:nvPicPr>
        <p:blipFill>
          <a:blip r:embed="rId6"/>
          <a:stretch>
            <a:fillRect/>
          </a:stretch>
        </p:blipFill>
        <p:spPr>
          <a:xfrm rot="10800000" flipH="1" flipV="1">
            <a:off x="8886488" y="3691696"/>
            <a:ext cx="1497103" cy="1801461"/>
          </a:xfrm>
          <a:prstGeom prst="rect">
            <a:avLst/>
          </a:prstGeom>
        </p:spPr>
      </p:pic>
      <p:pic>
        <p:nvPicPr>
          <p:cNvPr id="8" name="Picture 4">
            <a:extLst>
              <a:ext uri="{FF2B5EF4-FFF2-40B4-BE49-F238E27FC236}">
                <a16:creationId xmlns:a16="http://schemas.microsoft.com/office/drawing/2014/main" id="{C9C3D581-0BA9-E0A5-EB9D-7CEF96EEB93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998989" y="2210521"/>
            <a:ext cx="1272102" cy="921459"/>
          </a:xfrm>
          <a:prstGeom prst="rect">
            <a:avLst/>
          </a:prstGeom>
          <a:noFill/>
          <a:extLst>
            <a:ext uri="{909E8E84-426E-40DD-AFC4-6F175D3DCCD1}">
              <a14:hiddenFill xmlns:a14="http://schemas.microsoft.com/office/drawing/2010/main">
                <a:solidFill>
                  <a:srgbClr val="FFFFFF"/>
                </a:solidFill>
              </a14:hiddenFill>
            </a:ext>
          </a:extLst>
        </p:spPr>
      </p:pic>
      <p:pic>
        <p:nvPicPr>
          <p:cNvPr id="13" name="Image 12">
            <a:extLst>
              <a:ext uri="{FF2B5EF4-FFF2-40B4-BE49-F238E27FC236}">
                <a16:creationId xmlns:a16="http://schemas.microsoft.com/office/drawing/2014/main" id="{CCFC92C9-F132-E96E-F416-CF623F4EB3F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450499" y="2184242"/>
            <a:ext cx="2419350" cy="1895475"/>
          </a:xfrm>
          <a:prstGeom prst="rect">
            <a:avLst/>
          </a:prstGeom>
        </p:spPr>
      </p:pic>
      <p:sp>
        <p:nvSpPr>
          <p:cNvPr id="15" name="ZoneTexte 14">
            <a:extLst>
              <a:ext uri="{FF2B5EF4-FFF2-40B4-BE49-F238E27FC236}">
                <a16:creationId xmlns:a16="http://schemas.microsoft.com/office/drawing/2014/main" id="{DF64AF95-FF62-440A-4A3D-7BDC48E3218D}"/>
              </a:ext>
            </a:extLst>
          </p:cNvPr>
          <p:cNvSpPr txBox="1"/>
          <p:nvPr/>
        </p:nvSpPr>
        <p:spPr>
          <a:xfrm>
            <a:off x="2492638" y="3941514"/>
            <a:ext cx="2162259" cy="369332"/>
          </a:xfrm>
          <a:prstGeom prst="rect">
            <a:avLst/>
          </a:prstGeom>
          <a:noFill/>
        </p:spPr>
        <p:txBody>
          <a:bodyPr wrap="none" rtlCol="0">
            <a:spAutoFit/>
          </a:bodyPr>
          <a:lstStyle/>
          <a:p>
            <a:r>
              <a:rPr lang="fr-FR" dirty="0"/>
              <a:t>Balance électronique</a:t>
            </a:r>
          </a:p>
        </p:txBody>
      </p:sp>
    </p:spTree>
    <p:extLst>
      <p:ext uri="{BB962C8B-B14F-4D97-AF65-F5344CB8AC3E}">
        <p14:creationId xmlns:p14="http://schemas.microsoft.com/office/powerpoint/2010/main" val="11031124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1754FB-525F-EDEA-36CC-B5A412702A0E}"/>
            </a:ext>
          </a:extLst>
        </p:cNvPr>
        <p:cNvGrpSpPr/>
        <p:nvPr/>
      </p:nvGrpSpPr>
      <p:grpSpPr>
        <a:xfrm>
          <a:off x="0" y="0"/>
          <a:ext cx="0" cy="0"/>
          <a:chOff x="0" y="0"/>
          <a:chExt cx="0" cy="0"/>
        </a:xfrm>
      </p:grpSpPr>
      <p:sp>
        <p:nvSpPr>
          <p:cNvPr id="1145" name="D_A_01">
            <a:extLst>
              <a:ext uri="{FF2B5EF4-FFF2-40B4-BE49-F238E27FC236}">
                <a16:creationId xmlns:a16="http://schemas.microsoft.com/office/drawing/2014/main" id="{BAA2101F-FED4-97A5-B183-0B07BC96F9C8}"/>
              </a:ext>
            </a:extLst>
          </p:cNvPr>
          <p:cNvSpPr txBox="1"/>
          <p:nvPr/>
        </p:nvSpPr>
        <p:spPr>
          <a:xfrm>
            <a:off x="916940" y="244669"/>
            <a:ext cx="9584848" cy="508000"/>
          </a:xfrm>
          <a:prstGeom prst="rect">
            <a:avLst/>
          </a:prstGeom>
          <a:noFill/>
        </p:spPr>
        <p:txBody>
          <a:bodyPr wrap="square" rtlCol="0" anchor="ctr">
            <a:noAutofit/>
          </a:bodyPr>
          <a:lstStyle/>
          <a:p>
            <a:r>
              <a:rPr lang="fr-FR" sz="1600" b="1" dirty="0">
                <a:solidFill>
                  <a:schemeClr val="bg1">
                    <a:lumMod val="65000"/>
                  </a:schemeClr>
                </a:solidFill>
              </a:rPr>
              <a:t>La masse d’un corps reste constante même s’il change d’état physique : solide → liquide, liquide → gaz, ou inversement</a:t>
            </a:r>
          </a:p>
        </p:txBody>
      </p:sp>
      <p:sp>
        <p:nvSpPr>
          <p:cNvPr id="25" name="Rectangle: Rounded Corners 24">
            <a:extLst>
              <a:ext uri="{FF2B5EF4-FFF2-40B4-BE49-F238E27FC236}">
                <a16:creationId xmlns:a16="http://schemas.microsoft.com/office/drawing/2014/main" id="{7BCB35B5-2D91-FF50-FAF0-37B805FB2EDD}"/>
              </a:ext>
            </a:extLst>
          </p:cNvPr>
          <p:cNvSpPr/>
          <p:nvPr/>
        </p:nvSpPr>
        <p:spPr>
          <a:xfrm>
            <a:off x="11219324" y="257231"/>
            <a:ext cx="714138" cy="518400"/>
          </a:xfrm>
          <a:prstGeom prst="round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133" b="1" dirty="0">
                <a:latin typeface="Dosis Bold" pitchFamily="2" charset="0"/>
              </a:rPr>
              <a:t>VdC</a:t>
            </a:r>
            <a:endParaRPr lang="fr-FR" sz="1200" b="1" dirty="0">
              <a:latin typeface="Dosis Bold" pitchFamily="2" charset="0"/>
            </a:endParaRPr>
          </a:p>
        </p:txBody>
      </p:sp>
      <p:sp>
        <p:nvSpPr>
          <p:cNvPr id="4" name="D_A_02">
            <a:extLst>
              <a:ext uri="{FF2B5EF4-FFF2-40B4-BE49-F238E27FC236}">
                <a16:creationId xmlns:a16="http://schemas.microsoft.com/office/drawing/2014/main" id="{1FFBEFDE-190C-A088-FFD9-6FEFD086D50D}"/>
              </a:ext>
            </a:extLst>
          </p:cNvPr>
          <p:cNvSpPr txBox="1"/>
          <p:nvPr/>
        </p:nvSpPr>
        <p:spPr>
          <a:xfrm>
            <a:off x="199736" y="685800"/>
            <a:ext cx="11176000"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L'enseignant explique davantage.</a:t>
            </a:r>
          </a:p>
        </p:txBody>
      </p:sp>
      <p:pic>
        <p:nvPicPr>
          <p:cNvPr id="5" name="Graphique 4" descr="Coche avec un remplissage uni">
            <a:extLst>
              <a:ext uri="{FF2B5EF4-FFF2-40B4-BE49-F238E27FC236}">
                <a16:creationId xmlns:a16="http://schemas.microsoft.com/office/drawing/2014/main" id="{87EF2339-4A0C-7BD6-6D2D-9AA4A0EB6A7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249640" y="4205344"/>
            <a:ext cx="684830" cy="684830"/>
          </a:xfrm>
          <a:prstGeom prst="rect">
            <a:avLst/>
          </a:prstGeom>
        </p:spPr>
      </p:pic>
      <p:pic>
        <p:nvPicPr>
          <p:cNvPr id="6" name="Image 9">
            <a:extLst>
              <a:ext uri="{FF2B5EF4-FFF2-40B4-BE49-F238E27FC236}">
                <a16:creationId xmlns:a16="http://schemas.microsoft.com/office/drawing/2014/main" id="{9C462283-4292-98AC-F9D6-7D45834EC7BE}"/>
              </a:ext>
            </a:extLst>
          </p:cNvPr>
          <p:cNvPicPr>
            <a:picLocks noChangeAspect="1"/>
          </p:cNvPicPr>
          <p:nvPr/>
        </p:nvPicPr>
        <p:blipFill>
          <a:blip r:embed="rId4"/>
          <a:stretch>
            <a:fillRect/>
          </a:stretch>
        </p:blipFill>
        <p:spPr>
          <a:xfrm>
            <a:off x="10501788" y="255030"/>
            <a:ext cx="583170" cy="583170"/>
          </a:xfrm>
          <a:prstGeom prst="rect">
            <a:avLst/>
          </a:prstGeom>
        </p:spPr>
      </p:pic>
      <p:sp>
        <p:nvSpPr>
          <p:cNvPr id="2" name="ZoneTexte 1">
            <a:extLst>
              <a:ext uri="{FF2B5EF4-FFF2-40B4-BE49-F238E27FC236}">
                <a16:creationId xmlns:a16="http://schemas.microsoft.com/office/drawing/2014/main" id="{8F03E2EF-168A-E369-2539-96FFFA19EC69}"/>
              </a:ext>
            </a:extLst>
          </p:cNvPr>
          <p:cNvSpPr txBox="1"/>
          <p:nvPr/>
        </p:nvSpPr>
        <p:spPr>
          <a:xfrm>
            <a:off x="1359802" y="1905986"/>
            <a:ext cx="8855868" cy="461665"/>
          </a:xfrm>
          <a:prstGeom prst="rect">
            <a:avLst/>
          </a:prstGeom>
          <a:solidFill>
            <a:schemeClr val="accent3">
              <a:lumMod val="20000"/>
              <a:lumOff val="80000"/>
            </a:schemeClr>
          </a:solidFill>
        </p:spPr>
        <p:txBody>
          <a:bodyPr wrap="square" rtlCol="0">
            <a:spAutoFit/>
          </a:bodyPr>
          <a:lstStyle/>
          <a:p>
            <a:r>
              <a:rPr lang="fr-FR" sz="2400" dirty="0"/>
              <a:t>Lors d’un changement d’état, la masse</a:t>
            </a:r>
          </a:p>
        </p:txBody>
      </p:sp>
      <p:sp>
        <p:nvSpPr>
          <p:cNvPr id="9" name="Rectangle : coins arrondis 8">
            <a:extLst>
              <a:ext uri="{FF2B5EF4-FFF2-40B4-BE49-F238E27FC236}">
                <a16:creationId xmlns:a16="http://schemas.microsoft.com/office/drawing/2014/main" id="{45BF115D-44FF-20A5-EFEE-7AC91BA50FC5}"/>
              </a:ext>
            </a:extLst>
          </p:cNvPr>
          <p:cNvSpPr/>
          <p:nvPr/>
        </p:nvSpPr>
        <p:spPr>
          <a:xfrm>
            <a:off x="1854400" y="3805234"/>
            <a:ext cx="2537678" cy="40011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dirty="0">
                <a:solidFill>
                  <a:schemeClr val="tx1"/>
                </a:solidFill>
              </a:rPr>
              <a:t>change</a:t>
            </a:r>
          </a:p>
        </p:txBody>
      </p:sp>
      <p:sp>
        <p:nvSpPr>
          <p:cNvPr id="14" name="Rectangle : coins arrondis 13">
            <a:extLst>
              <a:ext uri="{FF2B5EF4-FFF2-40B4-BE49-F238E27FC236}">
                <a16:creationId xmlns:a16="http://schemas.microsoft.com/office/drawing/2014/main" id="{6A67DD16-0872-1208-120F-692258F103AC}"/>
              </a:ext>
            </a:extLst>
          </p:cNvPr>
          <p:cNvSpPr/>
          <p:nvPr/>
        </p:nvSpPr>
        <p:spPr>
          <a:xfrm>
            <a:off x="1422400" y="3774968"/>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tx1"/>
                </a:solidFill>
              </a:rPr>
              <a:t>A</a:t>
            </a:r>
          </a:p>
        </p:txBody>
      </p:sp>
      <p:sp>
        <p:nvSpPr>
          <p:cNvPr id="15" name="Rectangle : coins arrondis 14">
            <a:extLst>
              <a:ext uri="{FF2B5EF4-FFF2-40B4-BE49-F238E27FC236}">
                <a16:creationId xmlns:a16="http://schemas.microsoft.com/office/drawing/2014/main" id="{7940C156-A784-EBFF-F272-CE379230D038}"/>
              </a:ext>
            </a:extLst>
          </p:cNvPr>
          <p:cNvSpPr/>
          <p:nvPr/>
        </p:nvSpPr>
        <p:spPr>
          <a:xfrm>
            <a:off x="7252911" y="3805234"/>
            <a:ext cx="2922129"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dirty="0">
                <a:solidFill>
                  <a:schemeClr val="tx1"/>
                </a:solidFill>
              </a:rPr>
              <a:t>reste constante</a:t>
            </a:r>
          </a:p>
        </p:txBody>
      </p:sp>
      <p:sp>
        <p:nvSpPr>
          <p:cNvPr id="16" name="Rectangle : coins arrondis 15">
            <a:extLst>
              <a:ext uri="{FF2B5EF4-FFF2-40B4-BE49-F238E27FC236}">
                <a16:creationId xmlns:a16="http://schemas.microsoft.com/office/drawing/2014/main" id="{A7D7FB2A-E7B0-2C4A-84B7-7D316637A113}"/>
              </a:ext>
            </a:extLst>
          </p:cNvPr>
          <p:cNvSpPr/>
          <p:nvPr/>
        </p:nvSpPr>
        <p:spPr>
          <a:xfrm>
            <a:off x="6957544" y="3805234"/>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tx1"/>
                </a:solidFill>
              </a:rPr>
              <a:t>B</a:t>
            </a:r>
          </a:p>
        </p:txBody>
      </p:sp>
    </p:spTree>
    <p:extLst>
      <p:ext uri="{BB962C8B-B14F-4D97-AF65-F5344CB8AC3E}">
        <p14:creationId xmlns:p14="http://schemas.microsoft.com/office/powerpoint/2010/main" val="326839874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41B017-114E-F356-88D9-7A91B046ADAD}"/>
            </a:ext>
          </a:extLst>
        </p:cNvPr>
        <p:cNvGrpSpPr/>
        <p:nvPr/>
      </p:nvGrpSpPr>
      <p:grpSpPr>
        <a:xfrm>
          <a:off x="0" y="0"/>
          <a:ext cx="0" cy="0"/>
          <a:chOff x="0" y="0"/>
          <a:chExt cx="0" cy="0"/>
        </a:xfrm>
      </p:grpSpPr>
      <p:sp>
        <p:nvSpPr>
          <p:cNvPr id="1145" name="D_A_01">
            <a:extLst>
              <a:ext uri="{FF2B5EF4-FFF2-40B4-BE49-F238E27FC236}">
                <a16:creationId xmlns:a16="http://schemas.microsoft.com/office/drawing/2014/main" id="{E2F2BD25-370B-E646-B9D0-A6678893AD52}"/>
              </a:ext>
            </a:extLst>
          </p:cNvPr>
          <p:cNvSpPr txBox="1"/>
          <p:nvPr/>
        </p:nvSpPr>
        <p:spPr>
          <a:xfrm>
            <a:off x="774700" y="177800"/>
            <a:ext cx="10553700" cy="508000"/>
          </a:xfrm>
          <a:prstGeom prst="rect">
            <a:avLst/>
          </a:prstGeom>
          <a:noFill/>
        </p:spPr>
        <p:txBody>
          <a:bodyPr wrap="square" rtlCol="0" anchor="ctr">
            <a:noAutofit/>
          </a:bodyPr>
          <a:lstStyle/>
          <a:p>
            <a:r>
              <a:rPr lang="fr-FR" sz="1600" b="1" dirty="0">
                <a:solidFill>
                  <a:schemeClr val="bg1">
                    <a:lumMod val="65000"/>
                  </a:schemeClr>
                </a:solidFill>
              </a:rPr>
              <a:t>Prenez vos ardoises pour écrire la bonne réponse :  </a:t>
            </a:r>
          </a:p>
        </p:txBody>
      </p:sp>
      <p:sp>
        <p:nvSpPr>
          <p:cNvPr id="25" name="Rectangle: Rounded Corners 24">
            <a:extLst>
              <a:ext uri="{FF2B5EF4-FFF2-40B4-BE49-F238E27FC236}">
                <a16:creationId xmlns:a16="http://schemas.microsoft.com/office/drawing/2014/main" id="{C35D7BAA-5889-DE8C-DB05-33042E1DF47B}"/>
              </a:ext>
            </a:extLst>
          </p:cNvPr>
          <p:cNvSpPr/>
          <p:nvPr/>
        </p:nvSpPr>
        <p:spPr>
          <a:xfrm>
            <a:off x="11219324" y="257231"/>
            <a:ext cx="714138" cy="518400"/>
          </a:xfrm>
          <a:prstGeom prst="round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133" b="1" dirty="0">
                <a:latin typeface="Dosis Bold" pitchFamily="2" charset="0"/>
              </a:rPr>
              <a:t>VdC</a:t>
            </a:r>
            <a:endParaRPr lang="fr-FR" sz="1200" b="1" dirty="0">
              <a:latin typeface="Dosis Bold" pitchFamily="2" charset="0"/>
            </a:endParaRPr>
          </a:p>
        </p:txBody>
      </p:sp>
      <p:sp>
        <p:nvSpPr>
          <p:cNvPr id="4" name="D_A_02">
            <a:extLst>
              <a:ext uri="{FF2B5EF4-FFF2-40B4-BE49-F238E27FC236}">
                <a16:creationId xmlns:a16="http://schemas.microsoft.com/office/drawing/2014/main" id="{C3FA2F30-21D1-DB92-DCBF-10301FBF009F}"/>
              </a:ext>
            </a:extLst>
          </p:cNvPr>
          <p:cNvSpPr txBox="1"/>
          <p:nvPr/>
        </p:nvSpPr>
        <p:spPr>
          <a:xfrm>
            <a:off x="199736" y="685800"/>
            <a:ext cx="11176000"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L'enseignant choisit au hasard deux élèves pour justifier oralement leur démarche.</a:t>
            </a:r>
          </a:p>
        </p:txBody>
      </p:sp>
      <p:sp>
        <p:nvSpPr>
          <p:cNvPr id="2" name="ZoneTexte 1">
            <a:extLst>
              <a:ext uri="{FF2B5EF4-FFF2-40B4-BE49-F238E27FC236}">
                <a16:creationId xmlns:a16="http://schemas.microsoft.com/office/drawing/2014/main" id="{8FDD35FD-D975-EB92-6F02-0EAD0F44A9AF}"/>
              </a:ext>
            </a:extLst>
          </p:cNvPr>
          <p:cNvSpPr txBox="1"/>
          <p:nvPr/>
        </p:nvSpPr>
        <p:spPr>
          <a:xfrm>
            <a:off x="1359802" y="1905986"/>
            <a:ext cx="8855868" cy="461665"/>
          </a:xfrm>
          <a:prstGeom prst="rect">
            <a:avLst/>
          </a:prstGeom>
          <a:solidFill>
            <a:schemeClr val="accent3">
              <a:lumMod val="20000"/>
              <a:lumOff val="80000"/>
            </a:schemeClr>
          </a:solidFill>
        </p:spPr>
        <p:txBody>
          <a:bodyPr wrap="square" rtlCol="0">
            <a:spAutoFit/>
          </a:bodyPr>
          <a:lstStyle/>
          <a:p>
            <a:r>
              <a:rPr lang="fr-FR" sz="2400" dirty="0"/>
              <a:t>Lors d’un changement d’état, le volume</a:t>
            </a:r>
          </a:p>
        </p:txBody>
      </p:sp>
      <p:sp>
        <p:nvSpPr>
          <p:cNvPr id="3" name="Rectangle : coins arrondis 2">
            <a:extLst>
              <a:ext uri="{FF2B5EF4-FFF2-40B4-BE49-F238E27FC236}">
                <a16:creationId xmlns:a16="http://schemas.microsoft.com/office/drawing/2014/main" id="{BFF1472B-9D21-7180-6FBD-C9DD86AE0360}"/>
              </a:ext>
            </a:extLst>
          </p:cNvPr>
          <p:cNvSpPr/>
          <p:nvPr/>
        </p:nvSpPr>
        <p:spPr>
          <a:xfrm>
            <a:off x="1854400" y="3805234"/>
            <a:ext cx="2537678" cy="40011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dirty="0">
                <a:solidFill>
                  <a:schemeClr val="tx1"/>
                </a:solidFill>
              </a:rPr>
              <a:t>change</a:t>
            </a:r>
          </a:p>
        </p:txBody>
      </p:sp>
      <p:sp>
        <p:nvSpPr>
          <p:cNvPr id="10" name="Rectangle : coins arrondis 9">
            <a:extLst>
              <a:ext uri="{FF2B5EF4-FFF2-40B4-BE49-F238E27FC236}">
                <a16:creationId xmlns:a16="http://schemas.microsoft.com/office/drawing/2014/main" id="{2D25964C-4E92-E87C-94D1-D8F155ED4B97}"/>
              </a:ext>
            </a:extLst>
          </p:cNvPr>
          <p:cNvSpPr/>
          <p:nvPr/>
        </p:nvSpPr>
        <p:spPr>
          <a:xfrm>
            <a:off x="1422400" y="3774968"/>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tx1"/>
                </a:solidFill>
              </a:rPr>
              <a:t>A</a:t>
            </a:r>
          </a:p>
        </p:txBody>
      </p:sp>
      <p:sp>
        <p:nvSpPr>
          <p:cNvPr id="11" name="Rectangle : coins arrondis 10">
            <a:extLst>
              <a:ext uri="{FF2B5EF4-FFF2-40B4-BE49-F238E27FC236}">
                <a16:creationId xmlns:a16="http://schemas.microsoft.com/office/drawing/2014/main" id="{BBE0D0DE-E307-D4FE-2328-CBB1CFE8DE6D}"/>
              </a:ext>
            </a:extLst>
          </p:cNvPr>
          <p:cNvSpPr/>
          <p:nvPr/>
        </p:nvSpPr>
        <p:spPr>
          <a:xfrm>
            <a:off x="7252911" y="3805234"/>
            <a:ext cx="2922129"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dirty="0">
                <a:solidFill>
                  <a:schemeClr val="tx1"/>
                </a:solidFill>
              </a:rPr>
              <a:t>reste constante</a:t>
            </a:r>
          </a:p>
        </p:txBody>
      </p:sp>
      <p:sp>
        <p:nvSpPr>
          <p:cNvPr id="12" name="Rectangle : coins arrondis 11">
            <a:extLst>
              <a:ext uri="{FF2B5EF4-FFF2-40B4-BE49-F238E27FC236}">
                <a16:creationId xmlns:a16="http://schemas.microsoft.com/office/drawing/2014/main" id="{819F7881-8A10-D37E-EC66-FBC3791030AF}"/>
              </a:ext>
            </a:extLst>
          </p:cNvPr>
          <p:cNvSpPr/>
          <p:nvPr/>
        </p:nvSpPr>
        <p:spPr>
          <a:xfrm>
            <a:off x="6957544" y="3805234"/>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tx1"/>
                </a:solidFill>
              </a:rPr>
              <a:t>B</a:t>
            </a:r>
          </a:p>
        </p:txBody>
      </p:sp>
      <p:grpSp>
        <p:nvGrpSpPr>
          <p:cNvPr id="5" name="Groupe 4">
            <a:extLst>
              <a:ext uri="{FF2B5EF4-FFF2-40B4-BE49-F238E27FC236}">
                <a16:creationId xmlns:a16="http://schemas.microsoft.com/office/drawing/2014/main" id="{5F3FF4D7-8354-AEF8-F7B3-02B348ADD5EC}"/>
              </a:ext>
            </a:extLst>
          </p:cNvPr>
          <p:cNvGrpSpPr/>
          <p:nvPr/>
        </p:nvGrpSpPr>
        <p:grpSpPr>
          <a:xfrm>
            <a:off x="10286106" y="157480"/>
            <a:ext cx="750984" cy="767789"/>
            <a:chOff x="779844" y="4335989"/>
            <a:chExt cx="563238" cy="575842"/>
          </a:xfrm>
        </p:grpSpPr>
        <p:pic>
          <p:nvPicPr>
            <p:cNvPr id="6" name="Google Shape;307;p51" descr="Une image contenant Dessin animé, clipart, Animation, illustration&#10;&#10;Description générée automatiquement">
              <a:extLst>
                <a:ext uri="{FF2B5EF4-FFF2-40B4-BE49-F238E27FC236}">
                  <a16:creationId xmlns:a16="http://schemas.microsoft.com/office/drawing/2014/main" id="{95070BBD-9BC0-6B83-B0B1-4ED4C31AB054}"/>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7" name="Rectangle 6">
              <a:extLst>
                <a:ext uri="{FF2B5EF4-FFF2-40B4-BE49-F238E27FC236}">
                  <a16:creationId xmlns:a16="http://schemas.microsoft.com/office/drawing/2014/main" id="{4ECA143D-D26F-97CE-1FAA-AEC5E43F4208}"/>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fr-FR" sz="1867" kern="0">
                <a:solidFill>
                  <a:srgbClr val="FFFFFF"/>
                </a:solidFill>
                <a:latin typeface="Arial"/>
                <a:sym typeface="Arial"/>
              </a:endParaRPr>
            </a:p>
          </p:txBody>
        </p:sp>
      </p:grpSp>
    </p:spTree>
    <p:extLst>
      <p:ext uri="{BB962C8B-B14F-4D97-AF65-F5344CB8AC3E}">
        <p14:creationId xmlns:p14="http://schemas.microsoft.com/office/powerpoint/2010/main" val="43305146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19D935-F83D-E126-5F3A-E419A460A9C1}"/>
            </a:ext>
          </a:extLst>
        </p:cNvPr>
        <p:cNvGrpSpPr/>
        <p:nvPr/>
      </p:nvGrpSpPr>
      <p:grpSpPr>
        <a:xfrm>
          <a:off x="0" y="0"/>
          <a:ext cx="0" cy="0"/>
          <a:chOff x="0" y="0"/>
          <a:chExt cx="0" cy="0"/>
        </a:xfrm>
      </p:grpSpPr>
      <p:sp>
        <p:nvSpPr>
          <p:cNvPr id="1145" name="D_A_01">
            <a:extLst>
              <a:ext uri="{FF2B5EF4-FFF2-40B4-BE49-F238E27FC236}">
                <a16:creationId xmlns:a16="http://schemas.microsoft.com/office/drawing/2014/main" id="{4EE6075D-3461-B043-19CE-E3E4E3CA0E7E}"/>
              </a:ext>
            </a:extLst>
          </p:cNvPr>
          <p:cNvSpPr txBox="1"/>
          <p:nvPr/>
        </p:nvSpPr>
        <p:spPr>
          <a:xfrm>
            <a:off x="916940" y="244669"/>
            <a:ext cx="9584848" cy="508000"/>
          </a:xfrm>
          <a:prstGeom prst="rect">
            <a:avLst/>
          </a:prstGeom>
          <a:noFill/>
        </p:spPr>
        <p:txBody>
          <a:bodyPr wrap="square" rtlCol="0" anchor="ctr">
            <a:noAutofit/>
          </a:bodyPr>
          <a:lstStyle/>
          <a:p>
            <a:r>
              <a:rPr lang="fr-FR" sz="1600" b="1" dirty="0">
                <a:solidFill>
                  <a:schemeClr val="bg1">
                    <a:lumMod val="65000"/>
                  </a:schemeClr>
                </a:solidFill>
              </a:rPr>
              <a:t>Le volume d’un corps ne reste pas constant lorsqu’il change d’état physique : il peut augmenter ou diminuer selon le passage d’un état à un autre.</a:t>
            </a:r>
          </a:p>
        </p:txBody>
      </p:sp>
      <p:sp>
        <p:nvSpPr>
          <p:cNvPr id="25" name="Rectangle: Rounded Corners 24">
            <a:extLst>
              <a:ext uri="{FF2B5EF4-FFF2-40B4-BE49-F238E27FC236}">
                <a16:creationId xmlns:a16="http://schemas.microsoft.com/office/drawing/2014/main" id="{9B9AA2ED-C06C-19CF-961E-F2C24BDABED2}"/>
              </a:ext>
            </a:extLst>
          </p:cNvPr>
          <p:cNvSpPr/>
          <p:nvPr/>
        </p:nvSpPr>
        <p:spPr>
          <a:xfrm>
            <a:off x="11219324" y="257231"/>
            <a:ext cx="714138" cy="518400"/>
          </a:xfrm>
          <a:prstGeom prst="round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133" b="1" dirty="0">
                <a:latin typeface="Dosis Bold" pitchFamily="2" charset="0"/>
              </a:rPr>
              <a:t>VdC</a:t>
            </a:r>
            <a:endParaRPr lang="fr-FR" sz="1200" b="1" dirty="0">
              <a:latin typeface="Dosis Bold" pitchFamily="2" charset="0"/>
            </a:endParaRPr>
          </a:p>
        </p:txBody>
      </p:sp>
      <p:sp>
        <p:nvSpPr>
          <p:cNvPr id="4" name="D_A_02">
            <a:extLst>
              <a:ext uri="{FF2B5EF4-FFF2-40B4-BE49-F238E27FC236}">
                <a16:creationId xmlns:a16="http://schemas.microsoft.com/office/drawing/2014/main" id="{1A2576C4-CEB1-9ECA-608B-CA5EEB3AE97B}"/>
              </a:ext>
            </a:extLst>
          </p:cNvPr>
          <p:cNvSpPr txBox="1"/>
          <p:nvPr/>
        </p:nvSpPr>
        <p:spPr>
          <a:xfrm>
            <a:off x="199736" y="685800"/>
            <a:ext cx="11176000"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L'enseignant explique davantage.</a:t>
            </a:r>
          </a:p>
        </p:txBody>
      </p:sp>
      <p:pic>
        <p:nvPicPr>
          <p:cNvPr id="5" name="Graphique 4" descr="Coche avec un remplissage uni">
            <a:extLst>
              <a:ext uri="{FF2B5EF4-FFF2-40B4-BE49-F238E27FC236}">
                <a16:creationId xmlns:a16="http://schemas.microsoft.com/office/drawing/2014/main" id="{A6876C74-8512-7B40-D699-A9CEB9EC847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904733" y="4205344"/>
            <a:ext cx="684830" cy="684830"/>
          </a:xfrm>
          <a:prstGeom prst="rect">
            <a:avLst/>
          </a:prstGeom>
        </p:spPr>
      </p:pic>
      <p:pic>
        <p:nvPicPr>
          <p:cNvPr id="6" name="Image 9">
            <a:extLst>
              <a:ext uri="{FF2B5EF4-FFF2-40B4-BE49-F238E27FC236}">
                <a16:creationId xmlns:a16="http://schemas.microsoft.com/office/drawing/2014/main" id="{C05F90D4-3169-9890-123C-E34D9A83CB2A}"/>
              </a:ext>
            </a:extLst>
          </p:cNvPr>
          <p:cNvPicPr>
            <a:picLocks noChangeAspect="1"/>
          </p:cNvPicPr>
          <p:nvPr/>
        </p:nvPicPr>
        <p:blipFill>
          <a:blip r:embed="rId4"/>
          <a:stretch>
            <a:fillRect/>
          </a:stretch>
        </p:blipFill>
        <p:spPr>
          <a:xfrm>
            <a:off x="10489066" y="224846"/>
            <a:ext cx="583170" cy="583170"/>
          </a:xfrm>
          <a:prstGeom prst="rect">
            <a:avLst/>
          </a:prstGeom>
        </p:spPr>
      </p:pic>
      <p:sp>
        <p:nvSpPr>
          <p:cNvPr id="9" name="Rectangle : coins arrondis 8">
            <a:extLst>
              <a:ext uri="{FF2B5EF4-FFF2-40B4-BE49-F238E27FC236}">
                <a16:creationId xmlns:a16="http://schemas.microsoft.com/office/drawing/2014/main" id="{DBFC08A4-B6C0-43BA-45AE-4CD2D08D7075}"/>
              </a:ext>
            </a:extLst>
          </p:cNvPr>
          <p:cNvSpPr/>
          <p:nvPr/>
        </p:nvSpPr>
        <p:spPr>
          <a:xfrm>
            <a:off x="1854400" y="3805234"/>
            <a:ext cx="2537678" cy="40011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dirty="0">
                <a:solidFill>
                  <a:schemeClr val="tx1"/>
                </a:solidFill>
              </a:rPr>
              <a:t>change</a:t>
            </a:r>
          </a:p>
        </p:txBody>
      </p:sp>
      <p:sp>
        <p:nvSpPr>
          <p:cNvPr id="14" name="Rectangle : coins arrondis 13">
            <a:extLst>
              <a:ext uri="{FF2B5EF4-FFF2-40B4-BE49-F238E27FC236}">
                <a16:creationId xmlns:a16="http://schemas.microsoft.com/office/drawing/2014/main" id="{55511AEE-E879-EF8C-5F5D-75D97BA1DA8C}"/>
              </a:ext>
            </a:extLst>
          </p:cNvPr>
          <p:cNvSpPr/>
          <p:nvPr/>
        </p:nvSpPr>
        <p:spPr>
          <a:xfrm>
            <a:off x="1422400" y="3774968"/>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tx1"/>
                </a:solidFill>
              </a:rPr>
              <a:t>A</a:t>
            </a:r>
          </a:p>
        </p:txBody>
      </p:sp>
      <p:sp>
        <p:nvSpPr>
          <p:cNvPr id="15" name="Rectangle : coins arrondis 14">
            <a:extLst>
              <a:ext uri="{FF2B5EF4-FFF2-40B4-BE49-F238E27FC236}">
                <a16:creationId xmlns:a16="http://schemas.microsoft.com/office/drawing/2014/main" id="{FC5B8A3E-6286-5078-85DE-996B63B92480}"/>
              </a:ext>
            </a:extLst>
          </p:cNvPr>
          <p:cNvSpPr/>
          <p:nvPr/>
        </p:nvSpPr>
        <p:spPr>
          <a:xfrm>
            <a:off x="7252911" y="3805234"/>
            <a:ext cx="2922129"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dirty="0">
                <a:solidFill>
                  <a:schemeClr val="tx1"/>
                </a:solidFill>
              </a:rPr>
              <a:t>reste constante</a:t>
            </a:r>
          </a:p>
        </p:txBody>
      </p:sp>
      <p:sp>
        <p:nvSpPr>
          <p:cNvPr id="16" name="Rectangle : coins arrondis 15">
            <a:extLst>
              <a:ext uri="{FF2B5EF4-FFF2-40B4-BE49-F238E27FC236}">
                <a16:creationId xmlns:a16="http://schemas.microsoft.com/office/drawing/2014/main" id="{75C5ADCE-A94D-8E3C-6E01-AE3B58E33BD9}"/>
              </a:ext>
            </a:extLst>
          </p:cNvPr>
          <p:cNvSpPr/>
          <p:nvPr/>
        </p:nvSpPr>
        <p:spPr>
          <a:xfrm>
            <a:off x="6957544" y="3805234"/>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tx1"/>
                </a:solidFill>
              </a:rPr>
              <a:t>B</a:t>
            </a:r>
          </a:p>
        </p:txBody>
      </p:sp>
      <p:sp>
        <p:nvSpPr>
          <p:cNvPr id="3" name="ZoneTexte 2">
            <a:extLst>
              <a:ext uri="{FF2B5EF4-FFF2-40B4-BE49-F238E27FC236}">
                <a16:creationId xmlns:a16="http://schemas.microsoft.com/office/drawing/2014/main" id="{82347021-535B-DFC9-99FA-1A754DBED0B3}"/>
              </a:ext>
            </a:extLst>
          </p:cNvPr>
          <p:cNvSpPr txBox="1"/>
          <p:nvPr/>
        </p:nvSpPr>
        <p:spPr>
          <a:xfrm>
            <a:off x="1359802" y="1905986"/>
            <a:ext cx="8855868" cy="461665"/>
          </a:xfrm>
          <a:prstGeom prst="rect">
            <a:avLst/>
          </a:prstGeom>
          <a:solidFill>
            <a:schemeClr val="accent3">
              <a:lumMod val="20000"/>
              <a:lumOff val="80000"/>
            </a:schemeClr>
          </a:solidFill>
        </p:spPr>
        <p:txBody>
          <a:bodyPr wrap="square" rtlCol="0">
            <a:spAutoFit/>
          </a:bodyPr>
          <a:lstStyle/>
          <a:p>
            <a:r>
              <a:rPr lang="fr-FR" sz="2400" dirty="0"/>
              <a:t>Lors d’un changement d’état, le volume</a:t>
            </a:r>
          </a:p>
        </p:txBody>
      </p:sp>
    </p:spTree>
    <p:extLst>
      <p:ext uri="{BB962C8B-B14F-4D97-AF65-F5344CB8AC3E}">
        <p14:creationId xmlns:p14="http://schemas.microsoft.com/office/powerpoint/2010/main" val="82276830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5122D0-41D5-E5D8-A1C3-B4A7739C1E52}"/>
            </a:ext>
          </a:extLst>
        </p:cNvPr>
        <p:cNvGrpSpPr/>
        <p:nvPr/>
      </p:nvGrpSpPr>
      <p:grpSpPr>
        <a:xfrm>
          <a:off x="0" y="0"/>
          <a:ext cx="0" cy="0"/>
          <a:chOff x="0" y="0"/>
          <a:chExt cx="0" cy="0"/>
        </a:xfrm>
      </p:grpSpPr>
      <p:sp>
        <p:nvSpPr>
          <p:cNvPr id="1145" name="D_A_01">
            <a:extLst>
              <a:ext uri="{FF2B5EF4-FFF2-40B4-BE49-F238E27FC236}">
                <a16:creationId xmlns:a16="http://schemas.microsoft.com/office/drawing/2014/main" id="{DD869C8C-A3EB-D94C-B6C2-9D822172943D}"/>
              </a:ext>
            </a:extLst>
          </p:cNvPr>
          <p:cNvSpPr txBox="1"/>
          <p:nvPr/>
        </p:nvSpPr>
        <p:spPr>
          <a:xfrm>
            <a:off x="774700" y="177800"/>
            <a:ext cx="10553700" cy="508000"/>
          </a:xfrm>
          <a:prstGeom prst="rect">
            <a:avLst/>
          </a:prstGeom>
          <a:noFill/>
        </p:spPr>
        <p:txBody>
          <a:bodyPr wrap="square" rtlCol="0" anchor="ctr">
            <a:noAutofit/>
          </a:bodyPr>
          <a:lstStyle/>
          <a:p>
            <a:r>
              <a:rPr lang="fr-FR" sz="1600" b="1" dirty="0">
                <a:solidFill>
                  <a:schemeClr val="bg1">
                    <a:lumMod val="65000"/>
                  </a:schemeClr>
                </a:solidFill>
              </a:rPr>
              <a:t>Prenez vos ardoises pour écrire la bonne réponse :  </a:t>
            </a:r>
          </a:p>
        </p:txBody>
      </p:sp>
      <p:sp>
        <p:nvSpPr>
          <p:cNvPr id="25" name="Rectangle: Rounded Corners 24">
            <a:extLst>
              <a:ext uri="{FF2B5EF4-FFF2-40B4-BE49-F238E27FC236}">
                <a16:creationId xmlns:a16="http://schemas.microsoft.com/office/drawing/2014/main" id="{8804CBBD-963C-C272-E6AE-1675B2B43687}"/>
              </a:ext>
            </a:extLst>
          </p:cNvPr>
          <p:cNvSpPr/>
          <p:nvPr/>
        </p:nvSpPr>
        <p:spPr>
          <a:xfrm>
            <a:off x="11219324" y="257231"/>
            <a:ext cx="714138" cy="518400"/>
          </a:xfrm>
          <a:prstGeom prst="round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133" b="1" dirty="0">
                <a:latin typeface="Dosis Bold" pitchFamily="2" charset="0"/>
              </a:rPr>
              <a:t>VdC</a:t>
            </a:r>
            <a:endParaRPr lang="fr-FR" sz="1200" b="1" dirty="0">
              <a:latin typeface="Dosis Bold" pitchFamily="2" charset="0"/>
            </a:endParaRPr>
          </a:p>
        </p:txBody>
      </p:sp>
      <p:sp>
        <p:nvSpPr>
          <p:cNvPr id="4" name="D_A_02">
            <a:extLst>
              <a:ext uri="{FF2B5EF4-FFF2-40B4-BE49-F238E27FC236}">
                <a16:creationId xmlns:a16="http://schemas.microsoft.com/office/drawing/2014/main" id="{16866BA1-EDD0-4A23-6708-65620EE98E5E}"/>
              </a:ext>
            </a:extLst>
          </p:cNvPr>
          <p:cNvSpPr txBox="1"/>
          <p:nvPr/>
        </p:nvSpPr>
        <p:spPr>
          <a:xfrm>
            <a:off x="199736" y="685800"/>
            <a:ext cx="11176000"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L'enseignant choisit au hasard deux élèves pour justifier oralement leur démarche.</a:t>
            </a:r>
          </a:p>
        </p:txBody>
      </p:sp>
      <p:sp>
        <p:nvSpPr>
          <p:cNvPr id="2" name="ZoneTexte 1">
            <a:extLst>
              <a:ext uri="{FF2B5EF4-FFF2-40B4-BE49-F238E27FC236}">
                <a16:creationId xmlns:a16="http://schemas.microsoft.com/office/drawing/2014/main" id="{7812C982-17CB-6385-9E13-A94D9D5E2302}"/>
              </a:ext>
            </a:extLst>
          </p:cNvPr>
          <p:cNvSpPr txBox="1"/>
          <p:nvPr/>
        </p:nvSpPr>
        <p:spPr>
          <a:xfrm>
            <a:off x="1359802" y="1905986"/>
            <a:ext cx="8855868" cy="461665"/>
          </a:xfrm>
          <a:prstGeom prst="rect">
            <a:avLst/>
          </a:prstGeom>
          <a:solidFill>
            <a:schemeClr val="accent3">
              <a:lumMod val="20000"/>
              <a:lumOff val="80000"/>
            </a:schemeClr>
          </a:solidFill>
        </p:spPr>
        <p:txBody>
          <a:bodyPr wrap="square" rtlCol="0">
            <a:spAutoFit/>
          </a:bodyPr>
          <a:lstStyle/>
          <a:p>
            <a:r>
              <a:rPr lang="fr-FR" sz="2400" dirty="0"/>
              <a:t>La masse de l’eau se conserve lors de sa solidification car</a:t>
            </a:r>
          </a:p>
        </p:txBody>
      </p:sp>
      <p:sp>
        <p:nvSpPr>
          <p:cNvPr id="3" name="Rectangle : coins arrondis 2">
            <a:extLst>
              <a:ext uri="{FF2B5EF4-FFF2-40B4-BE49-F238E27FC236}">
                <a16:creationId xmlns:a16="http://schemas.microsoft.com/office/drawing/2014/main" id="{B54F5E63-BAE8-A1C4-2793-622C5AF3EBA9}"/>
              </a:ext>
            </a:extLst>
          </p:cNvPr>
          <p:cNvSpPr/>
          <p:nvPr/>
        </p:nvSpPr>
        <p:spPr>
          <a:xfrm>
            <a:off x="1854399" y="3061870"/>
            <a:ext cx="5535144" cy="40011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2400" dirty="0">
                <a:solidFill>
                  <a:schemeClr val="tx1"/>
                </a:solidFill>
              </a:rPr>
              <a:t>le nombre de particules diminue</a:t>
            </a:r>
          </a:p>
        </p:txBody>
      </p:sp>
      <p:sp>
        <p:nvSpPr>
          <p:cNvPr id="10" name="Rectangle : coins arrondis 9">
            <a:extLst>
              <a:ext uri="{FF2B5EF4-FFF2-40B4-BE49-F238E27FC236}">
                <a16:creationId xmlns:a16="http://schemas.microsoft.com/office/drawing/2014/main" id="{C9AC12CC-AAB5-1C26-BA80-6D16708848E0}"/>
              </a:ext>
            </a:extLst>
          </p:cNvPr>
          <p:cNvSpPr/>
          <p:nvPr/>
        </p:nvSpPr>
        <p:spPr>
          <a:xfrm>
            <a:off x="1422400" y="3022500"/>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tx1"/>
                </a:solidFill>
              </a:rPr>
              <a:t>A</a:t>
            </a:r>
          </a:p>
        </p:txBody>
      </p:sp>
      <p:sp>
        <p:nvSpPr>
          <p:cNvPr id="11" name="Rectangle : coins arrondis 10">
            <a:extLst>
              <a:ext uri="{FF2B5EF4-FFF2-40B4-BE49-F238E27FC236}">
                <a16:creationId xmlns:a16="http://schemas.microsoft.com/office/drawing/2014/main" id="{C23784A5-7590-4E95-915A-504167E7D6B0}"/>
              </a:ext>
            </a:extLst>
          </p:cNvPr>
          <p:cNvSpPr/>
          <p:nvPr/>
        </p:nvSpPr>
        <p:spPr>
          <a:xfrm>
            <a:off x="1854399" y="4137991"/>
            <a:ext cx="5671777"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2400" dirty="0">
                <a:solidFill>
                  <a:schemeClr val="tx1"/>
                </a:solidFill>
              </a:rPr>
              <a:t>La forme des particules change  </a:t>
            </a:r>
          </a:p>
        </p:txBody>
      </p:sp>
      <p:sp>
        <p:nvSpPr>
          <p:cNvPr id="12" name="Rectangle : coins arrondis 11">
            <a:extLst>
              <a:ext uri="{FF2B5EF4-FFF2-40B4-BE49-F238E27FC236}">
                <a16:creationId xmlns:a16="http://schemas.microsoft.com/office/drawing/2014/main" id="{CE7926D7-5535-BF22-C1D0-13F338CFC979}"/>
              </a:ext>
            </a:extLst>
          </p:cNvPr>
          <p:cNvSpPr/>
          <p:nvPr/>
        </p:nvSpPr>
        <p:spPr>
          <a:xfrm>
            <a:off x="1422400" y="4137991"/>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tx1"/>
                </a:solidFill>
              </a:rPr>
              <a:t>B</a:t>
            </a:r>
          </a:p>
        </p:txBody>
      </p:sp>
      <p:sp>
        <p:nvSpPr>
          <p:cNvPr id="5" name="Rectangle : coins arrondis 4">
            <a:extLst>
              <a:ext uri="{FF2B5EF4-FFF2-40B4-BE49-F238E27FC236}">
                <a16:creationId xmlns:a16="http://schemas.microsoft.com/office/drawing/2014/main" id="{D60CCBC8-BE05-28ED-D312-435B65AD21E7}"/>
              </a:ext>
            </a:extLst>
          </p:cNvPr>
          <p:cNvSpPr/>
          <p:nvPr/>
        </p:nvSpPr>
        <p:spPr>
          <a:xfrm>
            <a:off x="1854400" y="5143831"/>
            <a:ext cx="5671777"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2400" dirty="0">
                <a:solidFill>
                  <a:schemeClr val="tx1"/>
                </a:solidFill>
              </a:rPr>
              <a:t>Le nombre de particules reste constant</a:t>
            </a:r>
          </a:p>
        </p:txBody>
      </p:sp>
      <p:sp>
        <p:nvSpPr>
          <p:cNvPr id="6" name="Rectangle : coins arrondis 5">
            <a:extLst>
              <a:ext uri="{FF2B5EF4-FFF2-40B4-BE49-F238E27FC236}">
                <a16:creationId xmlns:a16="http://schemas.microsoft.com/office/drawing/2014/main" id="{8CDF02E4-1738-6EE0-1D1F-799A11E1651F}"/>
              </a:ext>
            </a:extLst>
          </p:cNvPr>
          <p:cNvSpPr/>
          <p:nvPr/>
        </p:nvSpPr>
        <p:spPr>
          <a:xfrm>
            <a:off x="1422400" y="5143831"/>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tx1"/>
                </a:solidFill>
              </a:rPr>
              <a:t>C</a:t>
            </a:r>
          </a:p>
        </p:txBody>
      </p:sp>
      <p:grpSp>
        <p:nvGrpSpPr>
          <p:cNvPr id="7" name="Groupe 6">
            <a:extLst>
              <a:ext uri="{FF2B5EF4-FFF2-40B4-BE49-F238E27FC236}">
                <a16:creationId xmlns:a16="http://schemas.microsoft.com/office/drawing/2014/main" id="{BBFBA7E5-B7CA-8AE7-E3B5-75DE9181F72D}"/>
              </a:ext>
            </a:extLst>
          </p:cNvPr>
          <p:cNvGrpSpPr/>
          <p:nvPr/>
        </p:nvGrpSpPr>
        <p:grpSpPr>
          <a:xfrm>
            <a:off x="10286106" y="157480"/>
            <a:ext cx="750984" cy="767789"/>
            <a:chOff x="779844" y="4335989"/>
            <a:chExt cx="563238" cy="575842"/>
          </a:xfrm>
        </p:grpSpPr>
        <p:pic>
          <p:nvPicPr>
            <p:cNvPr id="8" name="Google Shape;307;p51" descr="Une image contenant Dessin animé, clipart, Animation, illustration&#10;&#10;Description générée automatiquement">
              <a:extLst>
                <a:ext uri="{FF2B5EF4-FFF2-40B4-BE49-F238E27FC236}">
                  <a16:creationId xmlns:a16="http://schemas.microsoft.com/office/drawing/2014/main" id="{AA0ABFC3-BF41-5341-B7DA-4206427E7384}"/>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9" name="Rectangle 8">
              <a:extLst>
                <a:ext uri="{FF2B5EF4-FFF2-40B4-BE49-F238E27FC236}">
                  <a16:creationId xmlns:a16="http://schemas.microsoft.com/office/drawing/2014/main" id="{39034055-7043-59C1-10C0-67F894336E85}"/>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fr-FR" sz="1867" kern="0">
                <a:solidFill>
                  <a:srgbClr val="FFFFFF"/>
                </a:solidFill>
                <a:latin typeface="Arial"/>
                <a:sym typeface="Arial"/>
              </a:endParaRPr>
            </a:p>
          </p:txBody>
        </p:sp>
      </p:grpSp>
    </p:spTree>
    <p:extLst>
      <p:ext uri="{BB962C8B-B14F-4D97-AF65-F5344CB8AC3E}">
        <p14:creationId xmlns:p14="http://schemas.microsoft.com/office/powerpoint/2010/main" val="13016598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C7DBDF-6671-7AA3-391C-D8075B067FF7}"/>
            </a:ext>
          </a:extLst>
        </p:cNvPr>
        <p:cNvGrpSpPr/>
        <p:nvPr/>
      </p:nvGrpSpPr>
      <p:grpSpPr>
        <a:xfrm>
          <a:off x="0" y="0"/>
          <a:ext cx="0" cy="0"/>
          <a:chOff x="0" y="0"/>
          <a:chExt cx="0" cy="0"/>
        </a:xfrm>
      </p:grpSpPr>
      <p:sp>
        <p:nvSpPr>
          <p:cNvPr id="1145" name="D_A_01">
            <a:extLst>
              <a:ext uri="{FF2B5EF4-FFF2-40B4-BE49-F238E27FC236}">
                <a16:creationId xmlns:a16="http://schemas.microsoft.com/office/drawing/2014/main" id="{E836F550-2C1F-47C8-A934-2F57E023EAB5}"/>
              </a:ext>
            </a:extLst>
          </p:cNvPr>
          <p:cNvSpPr txBox="1"/>
          <p:nvPr/>
        </p:nvSpPr>
        <p:spPr>
          <a:xfrm>
            <a:off x="774700" y="177800"/>
            <a:ext cx="10553700" cy="508000"/>
          </a:xfrm>
          <a:prstGeom prst="rect">
            <a:avLst/>
          </a:prstGeom>
          <a:noFill/>
        </p:spPr>
        <p:txBody>
          <a:bodyPr wrap="square" rtlCol="0" anchor="ctr">
            <a:noAutofit/>
          </a:bodyPr>
          <a:lstStyle/>
          <a:p>
            <a:r>
              <a:rPr lang="fr-FR" sz="1600" b="1" dirty="0">
                <a:solidFill>
                  <a:schemeClr val="bg1">
                    <a:lumMod val="65000"/>
                  </a:schemeClr>
                </a:solidFill>
              </a:rPr>
              <a:t>Lors d’un changement d’état, le nombre de particules ne change pas;</a:t>
            </a:r>
          </a:p>
        </p:txBody>
      </p:sp>
      <p:sp>
        <p:nvSpPr>
          <p:cNvPr id="25" name="Rectangle: Rounded Corners 24">
            <a:extLst>
              <a:ext uri="{FF2B5EF4-FFF2-40B4-BE49-F238E27FC236}">
                <a16:creationId xmlns:a16="http://schemas.microsoft.com/office/drawing/2014/main" id="{EA95176E-B2D7-066E-9F0D-ED049CFADBAD}"/>
              </a:ext>
            </a:extLst>
          </p:cNvPr>
          <p:cNvSpPr/>
          <p:nvPr/>
        </p:nvSpPr>
        <p:spPr>
          <a:xfrm>
            <a:off x="11219324" y="257231"/>
            <a:ext cx="714138" cy="518400"/>
          </a:xfrm>
          <a:prstGeom prst="round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133" b="1" dirty="0">
                <a:latin typeface="Dosis Bold" pitchFamily="2" charset="0"/>
              </a:rPr>
              <a:t>VdC</a:t>
            </a:r>
            <a:endParaRPr lang="fr-FR" sz="1200" b="1" dirty="0">
              <a:latin typeface="Dosis Bold" pitchFamily="2" charset="0"/>
            </a:endParaRPr>
          </a:p>
        </p:txBody>
      </p:sp>
      <p:sp>
        <p:nvSpPr>
          <p:cNvPr id="4" name="D_A_02">
            <a:extLst>
              <a:ext uri="{FF2B5EF4-FFF2-40B4-BE49-F238E27FC236}">
                <a16:creationId xmlns:a16="http://schemas.microsoft.com/office/drawing/2014/main" id="{A7CF529D-61BE-0C6C-FE88-B469C9E2F19E}"/>
              </a:ext>
            </a:extLst>
          </p:cNvPr>
          <p:cNvSpPr txBox="1"/>
          <p:nvPr/>
        </p:nvSpPr>
        <p:spPr>
          <a:xfrm>
            <a:off x="199736" y="685800"/>
            <a:ext cx="11176000"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L'enseignant choisit au hasard deux élèves pour justifier oralement leur démarche.</a:t>
            </a:r>
          </a:p>
        </p:txBody>
      </p:sp>
      <p:sp>
        <p:nvSpPr>
          <p:cNvPr id="2" name="ZoneTexte 1">
            <a:extLst>
              <a:ext uri="{FF2B5EF4-FFF2-40B4-BE49-F238E27FC236}">
                <a16:creationId xmlns:a16="http://schemas.microsoft.com/office/drawing/2014/main" id="{9F77DD79-232F-1CEA-94A1-4773E9F06128}"/>
              </a:ext>
            </a:extLst>
          </p:cNvPr>
          <p:cNvSpPr txBox="1"/>
          <p:nvPr/>
        </p:nvSpPr>
        <p:spPr>
          <a:xfrm>
            <a:off x="1359802" y="1905986"/>
            <a:ext cx="8855868" cy="461665"/>
          </a:xfrm>
          <a:prstGeom prst="rect">
            <a:avLst/>
          </a:prstGeom>
          <a:solidFill>
            <a:schemeClr val="accent3">
              <a:lumMod val="20000"/>
              <a:lumOff val="80000"/>
            </a:schemeClr>
          </a:solidFill>
        </p:spPr>
        <p:txBody>
          <a:bodyPr wrap="square" rtlCol="0">
            <a:spAutoFit/>
          </a:bodyPr>
          <a:lstStyle/>
          <a:p>
            <a:r>
              <a:rPr lang="fr-FR" sz="2400" dirty="0"/>
              <a:t>La masse de l’eau se conserve lors de sa solidification car</a:t>
            </a:r>
          </a:p>
        </p:txBody>
      </p:sp>
      <p:sp>
        <p:nvSpPr>
          <p:cNvPr id="3" name="Rectangle : coins arrondis 2">
            <a:extLst>
              <a:ext uri="{FF2B5EF4-FFF2-40B4-BE49-F238E27FC236}">
                <a16:creationId xmlns:a16="http://schemas.microsoft.com/office/drawing/2014/main" id="{75AEB5B9-24D0-D9B7-D58B-14D6C634B951}"/>
              </a:ext>
            </a:extLst>
          </p:cNvPr>
          <p:cNvSpPr/>
          <p:nvPr/>
        </p:nvSpPr>
        <p:spPr>
          <a:xfrm>
            <a:off x="1854399" y="3061870"/>
            <a:ext cx="5535144" cy="40011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2400" dirty="0">
                <a:solidFill>
                  <a:schemeClr val="tx1"/>
                </a:solidFill>
              </a:rPr>
              <a:t>le nombre de particules diminue</a:t>
            </a:r>
          </a:p>
        </p:txBody>
      </p:sp>
      <p:sp>
        <p:nvSpPr>
          <p:cNvPr id="10" name="Rectangle : coins arrondis 9">
            <a:extLst>
              <a:ext uri="{FF2B5EF4-FFF2-40B4-BE49-F238E27FC236}">
                <a16:creationId xmlns:a16="http://schemas.microsoft.com/office/drawing/2014/main" id="{B4457727-90AC-1D19-FC99-D94BD6952299}"/>
              </a:ext>
            </a:extLst>
          </p:cNvPr>
          <p:cNvSpPr/>
          <p:nvPr/>
        </p:nvSpPr>
        <p:spPr>
          <a:xfrm>
            <a:off x="1422400" y="3022500"/>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tx1"/>
                </a:solidFill>
              </a:rPr>
              <a:t>A</a:t>
            </a:r>
          </a:p>
        </p:txBody>
      </p:sp>
      <p:sp>
        <p:nvSpPr>
          <p:cNvPr id="11" name="Rectangle : coins arrondis 10">
            <a:extLst>
              <a:ext uri="{FF2B5EF4-FFF2-40B4-BE49-F238E27FC236}">
                <a16:creationId xmlns:a16="http://schemas.microsoft.com/office/drawing/2014/main" id="{A9314006-616C-9E04-F80E-2E77C4E96351}"/>
              </a:ext>
            </a:extLst>
          </p:cNvPr>
          <p:cNvSpPr/>
          <p:nvPr/>
        </p:nvSpPr>
        <p:spPr>
          <a:xfrm>
            <a:off x="1854399" y="4137991"/>
            <a:ext cx="5671777"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2400" dirty="0">
                <a:solidFill>
                  <a:schemeClr val="tx1"/>
                </a:solidFill>
              </a:rPr>
              <a:t>La forme des particules change  </a:t>
            </a:r>
          </a:p>
        </p:txBody>
      </p:sp>
      <p:sp>
        <p:nvSpPr>
          <p:cNvPr id="12" name="Rectangle : coins arrondis 11">
            <a:extLst>
              <a:ext uri="{FF2B5EF4-FFF2-40B4-BE49-F238E27FC236}">
                <a16:creationId xmlns:a16="http://schemas.microsoft.com/office/drawing/2014/main" id="{174068B0-A4FA-69B6-D8C6-DE2887ADE384}"/>
              </a:ext>
            </a:extLst>
          </p:cNvPr>
          <p:cNvSpPr/>
          <p:nvPr/>
        </p:nvSpPr>
        <p:spPr>
          <a:xfrm>
            <a:off x="1422400" y="4137991"/>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tx1"/>
                </a:solidFill>
              </a:rPr>
              <a:t>B</a:t>
            </a:r>
          </a:p>
        </p:txBody>
      </p:sp>
      <p:sp>
        <p:nvSpPr>
          <p:cNvPr id="5" name="Rectangle : coins arrondis 4">
            <a:extLst>
              <a:ext uri="{FF2B5EF4-FFF2-40B4-BE49-F238E27FC236}">
                <a16:creationId xmlns:a16="http://schemas.microsoft.com/office/drawing/2014/main" id="{81BB355F-8D37-2BCA-EEF7-622BC794D726}"/>
              </a:ext>
            </a:extLst>
          </p:cNvPr>
          <p:cNvSpPr/>
          <p:nvPr/>
        </p:nvSpPr>
        <p:spPr>
          <a:xfrm>
            <a:off x="1854400" y="5143831"/>
            <a:ext cx="5671777"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2400" dirty="0">
                <a:solidFill>
                  <a:schemeClr val="tx1"/>
                </a:solidFill>
              </a:rPr>
              <a:t>Le nombre de particules reste constant</a:t>
            </a:r>
          </a:p>
        </p:txBody>
      </p:sp>
      <p:sp>
        <p:nvSpPr>
          <p:cNvPr id="6" name="Rectangle : coins arrondis 5">
            <a:extLst>
              <a:ext uri="{FF2B5EF4-FFF2-40B4-BE49-F238E27FC236}">
                <a16:creationId xmlns:a16="http://schemas.microsoft.com/office/drawing/2014/main" id="{71B90D9D-E4B7-ED7F-4FD8-873921E76CE5}"/>
              </a:ext>
            </a:extLst>
          </p:cNvPr>
          <p:cNvSpPr/>
          <p:nvPr/>
        </p:nvSpPr>
        <p:spPr>
          <a:xfrm>
            <a:off x="1422400" y="5143831"/>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tx1"/>
                </a:solidFill>
              </a:rPr>
              <a:t>C</a:t>
            </a:r>
          </a:p>
        </p:txBody>
      </p:sp>
      <p:pic>
        <p:nvPicPr>
          <p:cNvPr id="7" name="Image 9">
            <a:extLst>
              <a:ext uri="{FF2B5EF4-FFF2-40B4-BE49-F238E27FC236}">
                <a16:creationId xmlns:a16="http://schemas.microsoft.com/office/drawing/2014/main" id="{1F9FA2C2-9C1F-391B-84F9-93DEED960682}"/>
              </a:ext>
            </a:extLst>
          </p:cNvPr>
          <p:cNvPicPr>
            <a:picLocks noChangeAspect="1"/>
          </p:cNvPicPr>
          <p:nvPr/>
        </p:nvPicPr>
        <p:blipFill>
          <a:blip r:embed="rId2"/>
          <a:stretch>
            <a:fillRect/>
          </a:stretch>
        </p:blipFill>
        <p:spPr>
          <a:xfrm>
            <a:off x="10477313" y="268738"/>
            <a:ext cx="583170" cy="583170"/>
          </a:xfrm>
          <a:prstGeom prst="rect">
            <a:avLst/>
          </a:prstGeom>
        </p:spPr>
      </p:pic>
      <p:pic>
        <p:nvPicPr>
          <p:cNvPr id="8" name="Graphique 7" descr="Coche avec un remplissage uni">
            <a:extLst>
              <a:ext uri="{FF2B5EF4-FFF2-40B4-BE49-F238E27FC236}">
                <a16:creationId xmlns:a16="http://schemas.microsoft.com/office/drawing/2014/main" id="{7E6DFDAF-E0F8-2550-3276-7BF482C2955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37570" y="5016878"/>
            <a:ext cx="684830" cy="684830"/>
          </a:xfrm>
          <a:prstGeom prst="rect">
            <a:avLst/>
          </a:prstGeom>
        </p:spPr>
      </p:pic>
    </p:spTree>
    <p:extLst>
      <p:ext uri="{BB962C8B-B14F-4D97-AF65-F5344CB8AC3E}">
        <p14:creationId xmlns:p14="http://schemas.microsoft.com/office/powerpoint/2010/main" val="272094962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7C6996-BB97-14CA-F58A-988ACF6A0C3B}"/>
            </a:ext>
          </a:extLst>
        </p:cNvPr>
        <p:cNvGrpSpPr/>
        <p:nvPr/>
      </p:nvGrpSpPr>
      <p:grpSpPr>
        <a:xfrm>
          <a:off x="0" y="0"/>
          <a:ext cx="0" cy="0"/>
          <a:chOff x="0" y="0"/>
          <a:chExt cx="0" cy="0"/>
        </a:xfrm>
      </p:grpSpPr>
      <p:sp>
        <p:nvSpPr>
          <p:cNvPr id="1145" name="D_A_01">
            <a:extLst>
              <a:ext uri="{FF2B5EF4-FFF2-40B4-BE49-F238E27FC236}">
                <a16:creationId xmlns:a16="http://schemas.microsoft.com/office/drawing/2014/main" id="{BCE00A7F-547C-8829-6131-C654B8E27E50}"/>
              </a:ext>
            </a:extLst>
          </p:cNvPr>
          <p:cNvSpPr txBox="1"/>
          <p:nvPr/>
        </p:nvSpPr>
        <p:spPr>
          <a:xfrm>
            <a:off x="774700" y="177800"/>
            <a:ext cx="10553700" cy="508000"/>
          </a:xfrm>
          <a:prstGeom prst="rect">
            <a:avLst/>
          </a:prstGeom>
          <a:noFill/>
        </p:spPr>
        <p:txBody>
          <a:bodyPr wrap="square" rtlCol="0" anchor="ctr">
            <a:noAutofit/>
          </a:bodyPr>
          <a:lstStyle/>
          <a:p>
            <a:r>
              <a:rPr lang="fr-FR" sz="1600" b="1" dirty="0">
                <a:solidFill>
                  <a:schemeClr val="bg1">
                    <a:lumMod val="65000"/>
                  </a:schemeClr>
                </a:solidFill>
              </a:rPr>
              <a:t>Prenez vos ardoises pour écrire la bonne réponse :  </a:t>
            </a:r>
          </a:p>
        </p:txBody>
      </p:sp>
      <p:sp>
        <p:nvSpPr>
          <p:cNvPr id="25" name="Rectangle: Rounded Corners 24">
            <a:extLst>
              <a:ext uri="{FF2B5EF4-FFF2-40B4-BE49-F238E27FC236}">
                <a16:creationId xmlns:a16="http://schemas.microsoft.com/office/drawing/2014/main" id="{E239BB21-B525-AD96-72CC-F95FD544E3FC}"/>
              </a:ext>
            </a:extLst>
          </p:cNvPr>
          <p:cNvSpPr/>
          <p:nvPr/>
        </p:nvSpPr>
        <p:spPr>
          <a:xfrm>
            <a:off x="11219324" y="257231"/>
            <a:ext cx="714138" cy="518400"/>
          </a:xfrm>
          <a:prstGeom prst="round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133" b="1" dirty="0">
                <a:latin typeface="Dosis Bold" pitchFamily="2" charset="0"/>
              </a:rPr>
              <a:t>VdC</a:t>
            </a:r>
            <a:endParaRPr lang="fr-FR" sz="1200" b="1" dirty="0">
              <a:latin typeface="Dosis Bold" pitchFamily="2" charset="0"/>
            </a:endParaRPr>
          </a:p>
        </p:txBody>
      </p:sp>
      <p:sp>
        <p:nvSpPr>
          <p:cNvPr id="4" name="D_A_02">
            <a:extLst>
              <a:ext uri="{FF2B5EF4-FFF2-40B4-BE49-F238E27FC236}">
                <a16:creationId xmlns:a16="http://schemas.microsoft.com/office/drawing/2014/main" id="{23005F79-4451-D952-E6B5-9ADE0B0203FB}"/>
              </a:ext>
            </a:extLst>
          </p:cNvPr>
          <p:cNvSpPr txBox="1"/>
          <p:nvPr/>
        </p:nvSpPr>
        <p:spPr>
          <a:xfrm>
            <a:off x="199736" y="685800"/>
            <a:ext cx="11176000"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L'enseignant choisit au hasard deux élèves pour justifier oralement leur démarche.</a:t>
            </a:r>
          </a:p>
        </p:txBody>
      </p:sp>
      <p:sp>
        <p:nvSpPr>
          <p:cNvPr id="2" name="ZoneTexte 1">
            <a:extLst>
              <a:ext uri="{FF2B5EF4-FFF2-40B4-BE49-F238E27FC236}">
                <a16:creationId xmlns:a16="http://schemas.microsoft.com/office/drawing/2014/main" id="{C7A82E15-033A-F0DC-33B0-A09F8C187D9B}"/>
              </a:ext>
            </a:extLst>
          </p:cNvPr>
          <p:cNvSpPr txBox="1"/>
          <p:nvPr/>
        </p:nvSpPr>
        <p:spPr>
          <a:xfrm>
            <a:off x="1359802" y="1905986"/>
            <a:ext cx="8855868" cy="461665"/>
          </a:xfrm>
          <a:prstGeom prst="rect">
            <a:avLst/>
          </a:prstGeom>
          <a:solidFill>
            <a:schemeClr val="accent3">
              <a:lumMod val="20000"/>
              <a:lumOff val="80000"/>
            </a:schemeClr>
          </a:solidFill>
        </p:spPr>
        <p:txBody>
          <a:bodyPr wrap="square" rtlCol="0">
            <a:spAutoFit/>
          </a:bodyPr>
          <a:lstStyle/>
          <a:p>
            <a:r>
              <a:rPr lang="fr-FR" sz="2400" dirty="0"/>
              <a:t>Le volume de l’eau augmente lors de sa solidification car</a:t>
            </a:r>
          </a:p>
        </p:txBody>
      </p:sp>
      <p:sp>
        <p:nvSpPr>
          <p:cNvPr id="3" name="Rectangle : coins arrondis 2">
            <a:extLst>
              <a:ext uri="{FF2B5EF4-FFF2-40B4-BE49-F238E27FC236}">
                <a16:creationId xmlns:a16="http://schemas.microsoft.com/office/drawing/2014/main" id="{892485EC-CB72-38A8-C8D2-BE3BF6B04366}"/>
              </a:ext>
            </a:extLst>
          </p:cNvPr>
          <p:cNvSpPr/>
          <p:nvPr/>
        </p:nvSpPr>
        <p:spPr>
          <a:xfrm>
            <a:off x="1854399" y="3061870"/>
            <a:ext cx="5535144" cy="40011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2400" dirty="0">
                <a:solidFill>
                  <a:schemeClr val="tx1"/>
                </a:solidFill>
              </a:rPr>
              <a:t>le nombre de particules augmente</a:t>
            </a:r>
          </a:p>
        </p:txBody>
      </p:sp>
      <p:sp>
        <p:nvSpPr>
          <p:cNvPr id="10" name="Rectangle : coins arrondis 9">
            <a:extLst>
              <a:ext uri="{FF2B5EF4-FFF2-40B4-BE49-F238E27FC236}">
                <a16:creationId xmlns:a16="http://schemas.microsoft.com/office/drawing/2014/main" id="{6A6D26AD-D22B-3D3F-5FF4-C2023D9F04D7}"/>
              </a:ext>
            </a:extLst>
          </p:cNvPr>
          <p:cNvSpPr/>
          <p:nvPr/>
        </p:nvSpPr>
        <p:spPr>
          <a:xfrm>
            <a:off x="1422400" y="3022500"/>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tx1"/>
                </a:solidFill>
              </a:rPr>
              <a:t>A</a:t>
            </a:r>
          </a:p>
        </p:txBody>
      </p:sp>
      <p:sp>
        <p:nvSpPr>
          <p:cNvPr id="11" name="Rectangle : coins arrondis 10">
            <a:extLst>
              <a:ext uri="{FF2B5EF4-FFF2-40B4-BE49-F238E27FC236}">
                <a16:creationId xmlns:a16="http://schemas.microsoft.com/office/drawing/2014/main" id="{DC582DC0-6F77-F8A5-58B3-8E0BE6096AFF}"/>
              </a:ext>
            </a:extLst>
          </p:cNvPr>
          <p:cNvSpPr/>
          <p:nvPr/>
        </p:nvSpPr>
        <p:spPr>
          <a:xfrm>
            <a:off x="1854399" y="4137991"/>
            <a:ext cx="5671777"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2400" dirty="0">
                <a:solidFill>
                  <a:schemeClr val="tx1"/>
                </a:solidFill>
              </a:rPr>
              <a:t>La taille des particules augmente  </a:t>
            </a:r>
          </a:p>
        </p:txBody>
      </p:sp>
      <p:sp>
        <p:nvSpPr>
          <p:cNvPr id="12" name="Rectangle : coins arrondis 11">
            <a:extLst>
              <a:ext uri="{FF2B5EF4-FFF2-40B4-BE49-F238E27FC236}">
                <a16:creationId xmlns:a16="http://schemas.microsoft.com/office/drawing/2014/main" id="{6E103C04-4DCC-8DC0-6CEA-032EB50691AF}"/>
              </a:ext>
            </a:extLst>
          </p:cNvPr>
          <p:cNvSpPr/>
          <p:nvPr/>
        </p:nvSpPr>
        <p:spPr>
          <a:xfrm>
            <a:off x="1422400" y="4137991"/>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tx1"/>
                </a:solidFill>
              </a:rPr>
              <a:t>B</a:t>
            </a:r>
          </a:p>
        </p:txBody>
      </p:sp>
      <p:sp>
        <p:nvSpPr>
          <p:cNvPr id="5" name="Rectangle : coins arrondis 4">
            <a:extLst>
              <a:ext uri="{FF2B5EF4-FFF2-40B4-BE49-F238E27FC236}">
                <a16:creationId xmlns:a16="http://schemas.microsoft.com/office/drawing/2014/main" id="{8041522F-BBF6-0B60-D93F-A5F98BC7BF30}"/>
              </a:ext>
            </a:extLst>
          </p:cNvPr>
          <p:cNvSpPr/>
          <p:nvPr/>
        </p:nvSpPr>
        <p:spPr>
          <a:xfrm>
            <a:off x="1854400" y="5143831"/>
            <a:ext cx="5671777"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2400" dirty="0">
                <a:solidFill>
                  <a:schemeClr val="tx1"/>
                </a:solidFill>
              </a:rPr>
              <a:t>Les particules modifient leur arrangement.</a:t>
            </a:r>
          </a:p>
        </p:txBody>
      </p:sp>
      <p:sp>
        <p:nvSpPr>
          <p:cNvPr id="6" name="Rectangle : coins arrondis 5">
            <a:extLst>
              <a:ext uri="{FF2B5EF4-FFF2-40B4-BE49-F238E27FC236}">
                <a16:creationId xmlns:a16="http://schemas.microsoft.com/office/drawing/2014/main" id="{4984D5C8-C863-2C7C-6438-5623AF505753}"/>
              </a:ext>
            </a:extLst>
          </p:cNvPr>
          <p:cNvSpPr/>
          <p:nvPr/>
        </p:nvSpPr>
        <p:spPr>
          <a:xfrm>
            <a:off x="1422400" y="5143831"/>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tx1"/>
                </a:solidFill>
              </a:rPr>
              <a:t>C</a:t>
            </a:r>
          </a:p>
        </p:txBody>
      </p:sp>
      <p:grpSp>
        <p:nvGrpSpPr>
          <p:cNvPr id="7" name="Groupe 6">
            <a:extLst>
              <a:ext uri="{FF2B5EF4-FFF2-40B4-BE49-F238E27FC236}">
                <a16:creationId xmlns:a16="http://schemas.microsoft.com/office/drawing/2014/main" id="{A0511E3F-AF4F-7348-0330-87CFD9059AA2}"/>
              </a:ext>
            </a:extLst>
          </p:cNvPr>
          <p:cNvGrpSpPr/>
          <p:nvPr/>
        </p:nvGrpSpPr>
        <p:grpSpPr>
          <a:xfrm>
            <a:off x="10286106" y="157480"/>
            <a:ext cx="750984" cy="767789"/>
            <a:chOff x="779844" y="4335989"/>
            <a:chExt cx="563238" cy="575842"/>
          </a:xfrm>
        </p:grpSpPr>
        <p:pic>
          <p:nvPicPr>
            <p:cNvPr id="8" name="Google Shape;307;p51" descr="Une image contenant Dessin animé, clipart, Animation, illustration&#10;&#10;Description générée automatiquement">
              <a:extLst>
                <a:ext uri="{FF2B5EF4-FFF2-40B4-BE49-F238E27FC236}">
                  <a16:creationId xmlns:a16="http://schemas.microsoft.com/office/drawing/2014/main" id="{BF3E06BC-9816-FCE0-1F79-20F83C0CF531}"/>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9" name="Rectangle 8">
              <a:extLst>
                <a:ext uri="{FF2B5EF4-FFF2-40B4-BE49-F238E27FC236}">
                  <a16:creationId xmlns:a16="http://schemas.microsoft.com/office/drawing/2014/main" id="{0FC44AE2-76D2-705D-4779-2BCDE0CCCEED}"/>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fr-FR" sz="1867" kern="0">
                <a:solidFill>
                  <a:srgbClr val="FFFFFF"/>
                </a:solidFill>
                <a:latin typeface="Arial"/>
                <a:sym typeface="Arial"/>
              </a:endParaRPr>
            </a:p>
          </p:txBody>
        </p:sp>
      </p:grpSp>
    </p:spTree>
    <p:extLst>
      <p:ext uri="{BB962C8B-B14F-4D97-AF65-F5344CB8AC3E}">
        <p14:creationId xmlns:p14="http://schemas.microsoft.com/office/powerpoint/2010/main" val="272684453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3AB515-6EAD-A93D-53C3-0D5BFB4C0E10}"/>
            </a:ext>
          </a:extLst>
        </p:cNvPr>
        <p:cNvGrpSpPr/>
        <p:nvPr/>
      </p:nvGrpSpPr>
      <p:grpSpPr>
        <a:xfrm>
          <a:off x="0" y="0"/>
          <a:ext cx="0" cy="0"/>
          <a:chOff x="0" y="0"/>
          <a:chExt cx="0" cy="0"/>
        </a:xfrm>
      </p:grpSpPr>
      <p:sp>
        <p:nvSpPr>
          <p:cNvPr id="1145" name="D_A_01">
            <a:extLst>
              <a:ext uri="{FF2B5EF4-FFF2-40B4-BE49-F238E27FC236}">
                <a16:creationId xmlns:a16="http://schemas.microsoft.com/office/drawing/2014/main" id="{869EDE76-2B8B-4234-78CB-716ECBC1CDE2}"/>
              </a:ext>
            </a:extLst>
          </p:cNvPr>
          <p:cNvSpPr txBox="1"/>
          <p:nvPr/>
        </p:nvSpPr>
        <p:spPr>
          <a:xfrm>
            <a:off x="774700" y="177800"/>
            <a:ext cx="10553700" cy="508000"/>
          </a:xfrm>
          <a:prstGeom prst="rect">
            <a:avLst/>
          </a:prstGeom>
          <a:noFill/>
        </p:spPr>
        <p:txBody>
          <a:bodyPr wrap="square" rtlCol="0" anchor="ctr">
            <a:noAutofit/>
          </a:bodyPr>
          <a:lstStyle/>
          <a:p>
            <a:r>
              <a:rPr lang="fr-FR" sz="1600" b="1" dirty="0">
                <a:solidFill>
                  <a:schemeClr val="bg1">
                    <a:lumMod val="65000"/>
                  </a:schemeClr>
                </a:solidFill>
              </a:rPr>
              <a:t>Lors d’un changement d’état, les particules se réorganisent d’une autre manière. </a:t>
            </a:r>
          </a:p>
        </p:txBody>
      </p:sp>
      <p:sp>
        <p:nvSpPr>
          <p:cNvPr id="25" name="Rectangle: Rounded Corners 24">
            <a:extLst>
              <a:ext uri="{FF2B5EF4-FFF2-40B4-BE49-F238E27FC236}">
                <a16:creationId xmlns:a16="http://schemas.microsoft.com/office/drawing/2014/main" id="{43ECDE81-9D4C-8DB8-5D85-F79862162FE4}"/>
              </a:ext>
            </a:extLst>
          </p:cNvPr>
          <p:cNvSpPr/>
          <p:nvPr/>
        </p:nvSpPr>
        <p:spPr>
          <a:xfrm>
            <a:off x="11219324" y="257231"/>
            <a:ext cx="714138" cy="518400"/>
          </a:xfrm>
          <a:prstGeom prst="round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133" b="1" dirty="0">
                <a:latin typeface="Dosis Bold" pitchFamily="2" charset="0"/>
              </a:rPr>
              <a:t>VdC</a:t>
            </a:r>
            <a:endParaRPr lang="fr-FR" sz="1200" b="1" dirty="0">
              <a:latin typeface="Dosis Bold" pitchFamily="2" charset="0"/>
            </a:endParaRPr>
          </a:p>
        </p:txBody>
      </p:sp>
      <p:sp>
        <p:nvSpPr>
          <p:cNvPr id="4" name="D_A_02">
            <a:extLst>
              <a:ext uri="{FF2B5EF4-FFF2-40B4-BE49-F238E27FC236}">
                <a16:creationId xmlns:a16="http://schemas.microsoft.com/office/drawing/2014/main" id="{D14442BB-9435-BDA6-1289-B3733980402F}"/>
              </a:ext>
            </a:extLst>
          </p:cNvPr>
          <p:cNvSpPr txBox="1"/>
          <p:nvPr/>
        </p:nvSpPr>
        <p:spPr>
          <a:xfrm>
            <a:off x="199736" y="685800"/>
            <a:ext cx="11176000"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L'enseignant choisit au hasard deux élèves pour justifier oralement leur démarche.</a:t>
            </a:r>
          </a:p>
        </p:txBody>
      </p:sp>
      <p:sp>
        <p:nvSpPr>
          <p:cNvPr id="2" name="ZoneTexte 1">
            <a:extLst>
              <a:ext uri="{FF2B5EF4-FFF2-40B4-BE49-F238E27FC236}">
                <a16:creationId xmlns:a16="http://schemas.microsoft.com/office/drawing/2014/main" id="{E816456C-9D1F-21A1-F76C-B7FEE4D31013}"/>
              </a:ext>
            </a:extLst>
          </p:cNvPr>
          <p:cNvSpPr txBox="1"/>
          <p:nvPr/>
        </p:nvSpPr>
        <p:spPr>
          <a:xfrm>
            <a:off x="1359802" y="1905986"/>
            <a:ext cx="8855868" cy="461665"/>
          </a:xfrm>
          <a:prstGeom prst="rect">
            <a:avLst/>
          </a:prstGeom>
          <a:solidFill>
            <a:schemeClr val="accent3">
              <a:lumMod val="20000"/>
              <a:lumOff val="80000"/>
            </a:schemeClr>
          </a:solidFill>
        </p:spPr>
        <p:txBody>
          <a:bodyPr wrap="square" rtlCol="0">
            <a:spAutoFit/>
          </a:bodyPr>
          <a:lstStyle/>
          <a:p>
            <a:r>
              <a:rPr lang="fr-FR" sz="2400" dirty="0"/>
              <a:t>Le volume de l’eau augmente lors de sa solidification car</a:t>
            </a:r>
          </a:p>
        </p:txBody>
      </p:sp>
      <p:sp>
        <p:nvSpPr>
          <p:cNvPr id="3" name="Rectangle : coins arrondis 2">
            <a:extLst>
              <a:ext uri="{FF2B5EF4-FFF2-40B4-BE49-F238E27FC236}">
                <a16:creationId xmlns:a16="http://schemas.microsoft.com/office/drawing/2014/main" id="{D2B300A6-A6FC-899B-C5C0-AE0D6F1453BC}"/>
              </a:ext>
            </a:extLst>
          </p:cNvPr>
          <p:cNvSpPr/>
          <p:nvPr/>
        </p:nvSpPr>
        <p:spPr>
          <a:xfrm>
            <a:off x="1854399" y="3061870"/>
            <a:ext cx="5535144" cy="40011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2400" dirty="0">
                <a:solidFill>
                  <a:schemeClr val="tx1"/>
                </a:solidFill>
              </a:rPr>
              <a:t>le nombre de particules augmente</a:t>
            </a:r>
          </a:p>
        </p:txBody>
      </p:sp>
      <p:sp>
        <p:nvSpPr>
          <p:cNvPr id="10" name="Rectangle : coins arrondis 9">
            <a:extLst>
              <a:ext uri="{FF2B5EF4-FFF2-40B4-BE49-F238E27FC236}">
                <a16:creationId xmlns:a16="http://schemas.microsoft.com/office/drawing/2014/main" id="{F0EB0AB0-3D44-9BE5-45AF-F0CBBBE232BA}"/>
              </a:ext>
            </a:extLst>
          </p:cNvPr>
          <p:cNvSpPr/>
          <p:nvPr/>
        </p:nvSpPr>
        <p:spPr>
          <a:xfrm>
            <a:off x="1422400" y="3022500"/>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tx1"/>
                </a:solidFill>
              </a:rPr>
              <a:t>A</a:t>
            </a:r>
          </a:p>
        </p:txBody>
      </p:sp>
      <p:sp>
        <p:nvSpPr>
          <p:cNvPr id="11" name="Rectangle : coins arrondis 10">
            <a:extLst>
              <a:ext uri="{FF2B5EF4-FFF2-40B4-BE49-F238E27FC236}">
                <a16:creationId xmlns:a16="http://schemas.microsoft.com/office/drawing/2014/main" id="{FFD40D75-2C9C-73CD-61A0-33776E421D95}"/>
              </a:ext>
            </a:extLst>
          </p:cNvPr>
          <p:cNvSpPr/>
          <p:nvPr/>
        </p:nvSpPr>
        <p:spPr>
          <a:xfrm>
            <a:off x="1854399" y="4137991"/>
            <a:ext cx="5671777"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2400" dirty="0">
                <a:solidFill>
                  <a:schemeClr val="tx1"/>
                </a:solidFill>
              </a:rPr>
              <a:t>La taille des particules augmente  </a:t>
            </a:r>
          </a:p>
        </p:txBody>
      </p:sp>
      <p:sp>
        <p:nvSpPr>
          <p:cNvPr id="12" name="Rectangle : coins arrondis 11">
            <a:extLst>
              <a:ext uri="{FF2B5EF4-FFF2-40B4-BE49-F238E27FC236}">
                <a16:creationId xmlns:a16="http://schemas.microsoft.com/office/drawing/2014/main" id="{E030E7D2-EAAF-448B-FBED-E68E298C571D}"/>
              </a:ext>
            </a:extLst>
          </p:cNvPr>
          <p:cNvSpPr/>
          <p:nvPr/>
        </p:nvSpPr>
        <p:spPr>
          <a:xfrm>
            <a:off x="1422400" y="4137991"/>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tx1"/>
                </a:solidFill>
              </a:rPr>
              <a:t>B</a:t>
            </a:r>
          </a:p>
        </p:txBody>
      </p:sp>
      <p:sp>
        <p:nvSpPr>
          <p:cNvPr id="5" name="Rectangle : coins arrondis 4">
            <a:extLst>
              <a:ext uri="{FF2B5EF4-FFF2-40B4-BE49-F238E27FC236}">
                <a16:creationId xmlns:a16="http://schemas.microsoft.com/office/drawing/2014/main" id="{B6CF5B63-2C9F-FEA7-7336-B03BA444FB55}"/>
              </a:ext>
            </a:extLst>
          </p:cNvPr>
          <p:cNvSpPr/>
          <p:nvPr/>
        </p:nvSpPr>
        <p:spPr>
          <a:xfrm>
            <a:off x="1854400" y="5143831"/>
            <a:ext cx="5671777"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2400" dirty="0">
                <a:solidFill>
                  <a:schemeClr val="tx1"/>
                </a:solidFill>
              </a:rPr>
              <a:t>Les particules modifient leur arrangement.</a:t>
            </a:r>
          </a:p>
        </p:txBody>
      </p:sp>
      <p:sp>
        <p:nvSpPr>
          <p:cNvPr id="6" name="Rectangle : coins arrondis 5">
            <a:extLst>
              <a:ext uri="{FF2B5EF4-FFF2-40B4-BE49-F238E27FC236}">
                <a16:creationId xmlns:a16="http://schemas.microsoft.com/office/drawing/2014/main" id="{9F9DCAAC-FB44-0AD1-6021-FA2DFAB31E7F}"/>
              </a:ext>
            </a:extLst>
          </p:cNvPr>
          <p:cNvSpPr/>
          <p:nvPr/>
        </p:nvSpPr>
        <p:spPr>
          <a:xfrm>
            <a:off x="1422400" y="5143831"/>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tx1"/>
                </a:solidFill>
              </a:rPr>
              <a:t>C</a:t>
            </a:r>
          </a:p>
        </p:txBody>
      </p:sp>
      <p:pic>
        <p:nvPicPr>
          <p:cNvPr id="7" name="Graphique 6" descr="Coche avec un remplissage uni">
            <a:extLst>
              <a:ext uri="{FF2B5EF4-FFF2-40B4-BE49-F238E27FC236}">
                <a16:creationId xmlns:a16="http://schemas.microsoft.com/office/drawing/2014/main" id="{90770904-F1BC-4C1D-58FF-62F54FA2D20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37570" y="5016878"/>
            <a:ext cx="684830" cy="684830"/>
          </a:xfrm>
          <a:prstGeom prst="rect">
            <a:avLst/>
          </a:prstGeom>
        </p:spPr>
      </p:pic>
      <p:pic>
        <p:nvPicPr>
          <p:cNvPr id="8" name="Image 9">
            <a:extLst>
              <a:ext uri="{FF2B5EF4-FFF2-40B4-BE49-F238E27FC236}">
                <a16:creationId xmlns:a16="http://schemas.microsoft.com/office/drawing/2014/main" id="{ED16C48B-19F3-54B8-4251-9F5EB37E328D}"/>
              </a:ext>
            </a:extLst>
          </p:cNvPr>
          <p:cNvPicPr>
            <a:picLocks noChangeAspect="1"/>
          </p:cNvPicPr>
          <p:nvPr/>
        </p:nvPicPr>
        <p:blipFill>
          <a:blip r:embed="rId4"/>
          <a:stretch>
            <a:fillRect/>
          </a:stretch>
        </p:blipFill>
        <p:spPr>
          <a:xfrm>
            <a:off x="10477313" y="268738"/>
            <a:ext cx="583170" cy="583170"/>
          </a:xfrm>
          <a:prstGeom prst="rect">
            <a:avLst/>
          </a:prstGeom>
        </p:spPr>
      </p:pic>
    </p:spTree>
    <p:extLst>
      <p:ext uri="{BB962C8B-B14F-4D97-AF65-F5344CB8AC3E}">
        <p14:creationId xmlns:p14="http://schemas.microsoft.com/office/powerpoint/2010/main" val="29960961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00B050">
                <a:alpha val="30000"/>
              </a:srgbClr>
            </a:gs>
            <a:gs pos="74000">
              <a:srgbClr val="00B050">
                <a:alpha val="33000"/>
              </a:srgbClr>
            </a:gs>
            <a:gs pos="83000">
              <a:srgbClr val="00B050">
                <a:alpha val="78000"/>
              </a:srgbClr>
            </a:gs>
            <a:gs pos="100000">
              <a:srgbClr val="00B050">
                <a:alpha val="92000"/>
              </a:srgbClr>
            </a:gs>
          </a:gsLst>
          <a:lin ang="5400000" scaled="1"/>
          <a:tileRect/>
        </a:gradFill>
        <a:effectLst/>
      </p:bgPr>
    </p:bg>
    <p:spTree>
      <p:nvGrpSpPr>
        <p:cNvPr id="1" name="">
          <a:extLst>
            <a:ext uri="{FF2B5EF4-FFF2-40B4-BE49-F238E27FC236}">
              <a16:creationId xmlns:a16="http://schemas.microsoft.com/office/drawing/2014/main" id="{8E1A2AEC-4FEC-0615-956B-B4DD379158E1}"/>
            </a:ext>
          </a:extLst>
        </p:cNvPr>
        <p:cNvGrpSpPr/>
        <p:nvPr/>
      </p:nvGrpSpPr>
      <p:grpSpPr>
        <a:xfrm>
          <a:off x="0" y="0"/>
          <a:ext cx="0" cy="0"/>
          <a:chOff x="0" y="0"/>
          <a:chExt cx="0" cy="0"/>
        </a:xfrm>
      </p:grpSpPr>
      <p:grpSp>
        <p:nvGrpSpPr>
          <p:cNvPr id="39" name="Group 38">
            <a:extLst>
              <a:ext uri="{FF2B5EF4-FFF2-40B4-BE49-F238E27FC236}">
                <a16:creationId xmlns:a16="http://schemas.microsoft.com/office/drawing/2014/main" id="{BAF45B94-C52C-8B49-DB6E-84596265B029}"/>
              </a:ext>
            </a:extLst>
          </p:cNvPr>
          <p:cNvGrpSpPr/>
          <p:nvPr/>
        </p:nvGrpSpPr>
        <p:grpSpPr>
          <a:xfrm>
            <a:off x="812158" y="829916"/>
            <a:ext cx="10567685" cy="5198169"/>
            <a:chOff x="2184400" y="1402025"/>
            <a:chExt cx="7823200" cy="4942038"/>
          </a:xfrm>
        </p:grpSpPr>
        <p:sp>
          <p:nvSpPr>
            <p:cNvPr id="3" name="Rectangle : coins arrondis 10">
              <a:extLst>
                <a:ext uri="{FF2B5EF4-FFF2-40B4-BE49-F238E27FC236}">
                  <a16:creationId xmlns:a16="http://schemas.microsoft.com/office/drawing/2014/main" id="{C3503BD9-8239-80DA-DFDD-EDCBC0CF8740}"/>
                </a:ext>
              </a:extLst>
            </p:cNvPr>
            <p:cNvSpPr/>
            <p:nvPr/>
          </p:nvSpPr>
          <p:spPr>
            <a:xfrm>
              <a:off x="2184400" y="1402025"/>
              <a:ext cx="7823200" cy="4942038"/>
            </a:xfrm>
            <a:prstGeom prst="roundRect">
              <a:avLst>
                <a:gd name="adj" fmla="val 2665"/>
              </a:avLst>
            </a:prstGeom>
            <a:solidFill>
              <a:schemeClr val="accent1"/>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200" dirty="0"/>
            </a:p>
          </p:txBody>
        </p:sp>
        <p:sp>
          <p:nvSpPr>
            <p:cNvPr id="4" name="Rectangle 3">
              <a:extLst>
                <a:ext uri="{FF2B5EF4-FFF2-40B4-BE49-F238E27FC236}">
                  <a16:creationId xmlns:a16="http://schemas.microsoft.com/office/drawing/2014/main" id="{7DC6C1B6-2959-2170-0BB3-DFE9D2F8FE57}"/>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r>
                <a:rPr lang="fr-FR" sz="5600" b="1" dirty="0">
                  <a:solidFill>
                    <a:schemeClr val="tx1"/>
                  </a:solidFill>
                </a:rPr>
                <a:t>Pratique en binôme</a:t>
              </a:r>
            </a:p>
          </p:txBody>
        </p:sp>
      </p:grpSp>
      <p:grpSp>
        <p:nvGrpSpPr>
          <p:cNvPr id="44" name="Group 43">
            <a:extLst>
              <a:ext uri="{FF2B5EF4-FFF2-40B4-BE49-F238E27FC236}">
                <a16:creationId xmlns:a16="http://schemas.microsoft.com/office/drawing/2014/main" id="{7D196EF9-21FB-9D05-ACD6-0BA09BA2BC98}"/>
              </a:ext>
            </a:extLst>
          </p:cNvPr>
          <p:cNvGrpSpPr/>
          <p:nvPr/>
        </p:nvGrpSpPr>
        <p:grpSpPr>
          <a:xfrm>
            <a:off x="8796759" y="4917801"/>
            <a:ext cx="2425142" cy="936370"/>
            <a:chOff x="8796759" y="4917801"/>
            <a:chExt cx="2425142" cy="936370"/>
          </a:xfrm>
        </p:grpSpPr>
        <p:sp>
          <p:nvSpPr>
            <p:cNvPr id="42" name="Oval 41">
              <a:extLst>
                <a:ext uri="{FF2B5EF4-FFF2-40B4-BE49-F238E27FC236}">
                  <a16:creationId xmlns:a16="http://schemas.microsoft.com/office/drawing/2014/main" id="{ECDF3BAF-17A8-4A90-0D0C-BB94FB33C1C5}"/>
                </a:ext>
              </a:extLst>
            </p:cNvPr>
            <p:cNvSpPr/>
            <p:nvPr/>
          </p:nvSpPr>
          <p:spPr>
            <a:xfrm>
              <a:off x="10285531" y="4917801"/>
              <a:ext cx="936370" cy="936370"/>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fr-FR" sz="1200" dirty="0"/>
            </a:p>
          </p:txBody>
        </p:sp>
        <p:sp>
          <p:nvSpPr>
            <p:cNvPr id="43" name="Rectangle 42">
              <a:extLst>
                <a:ext uri="{FF2B5EF4-FFF2-40B4-BE49-F238E27FC236}">
                  <a16:creationId xmlns:a16="http://schemas.microsoft.com/office/drawing/2014/main" id="{A83C7FD9-368B-76CC-4A3D-907A30B0ABA0}"/>
                </a:ext>
              </a:extLst>
            </p:cNvPr>
            <p:cNvSpPr/>
            <p:nvPr/>
          </p:nvSpPr>
          <p:spPr>
            <a:xfrm>
              <a:off x="8796759" y="5060928"/>
              <a:ext cx="1569327" cy="6501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r"/>
              <a:r>
                <a:rPr lang="fr-FR" sz="3600" b="1" dirty="0">
                  <a:solidFill>
                    <a:schemeClr val="tx1"/>
                  </a:solidFill>
                </a:rPr>
                <a:t>12 min</a:t>
              </a:r>
            </a:p>
          </p:txBody>
        </p:sp>
      </p:grpSp>
      <p:pic>
        <p:nvPicPr>
          <p:cNvPr id="5" name="Picture 9">
            <a:extLst>
              <a:ext uri="{FF2B5EF4-FFF2-40B4-BE49-F238E27FC236}">
                <a16:creationId xmlns:a16="http://schemas.microsoft.com/office/drawing/2014/main" id="{905D3019-78F1-3FD7-7E47-7F8D041A9FE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36021" y="1471892"/>
            <a:ext cx="1319419" cy="123179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89179648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6B918E-557C-B06D-444D-B686B8F46E94}"/>
            </a:ext>
          </a:extLst>
        </p:cNvPr>
        <p:cNvGrpSpPr/>
        <p:nvPr/>
      </p:nvGrpSpPr>
      <p:grpSpPr>
        <a:xfrm>
          <a:off x="0" y="0"/>
          <a:ext cx="0" cy="0"/>
          <a:chOff x="0" y="0"/>
          <a:chExt cx="0" cy="0"/>
        </a:xfrm>
      </p:grpSpPr>
      <p:pic>
        <p:nvPicPr>
          <p:cNvPr id="6" name="Picture 9">
            <a:extLst>
              <a:ext uri="{FF2B5EF4-FFF2-40B4-BE49-F238E27FC236}">
                <a16:creationId xmlns:a16="http://schemas.microsoft.com/office/drawing/2014/main" id="{695D9E41-9FD0-627C-9E11-3B5110F0899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403653" y="253736"/>
            <a:ext cx="559562" cy="522402"/>
          </a:xfrm>
          <a:prstGeom prst="rect">
            <a:avLst/>
          </a:prstGeom>
          <a:ln w="38100" cap="sq">
            <a:noFill/>
            <a:prstDash val="solid"/>
            <a:miter lim="800000"/>
          </a:ln>
          <a:effectLst>
            <a:outerShdw blurRad="50800" dist="38100" dir="2700000" algn="tl" rotWithShape="0">
              <a:srgbClr val="000000">
                <a:alpha val="43000"/>
              </a:srgbClr>
            </a:outerShdw>
          </a:effectLst>
        </p:spPr>
      </p:pic>
      <p:sp>
        <p:nvSpPr>
          <p:cNvPr id="1145" name="D_A_01">
            <a:extLst>
              <a:ext uri="{FF2B5EF4-FFF2-40B4-BE49-F238E27FC236}">
                <a16:creationId xmlns:a16="http://schemas.microsoft.com/office/drawing/2014/main" id="{E1D78294-F818-401F-E4DB-0562EE7A9441}"/>
              </a:ext>
            </a:extLst>
          </p:cNvPr>
          <p:cNvSpPr txBox="1"/>
          <p:nvPr/>
        </p:nvSpPr>
        <p:spPr>
          <a:xfrm>
            <a:off x="820420" y="178195"/>
            <a:ext cx="10551160" cy="490671"/>
          </a:xfrm>
          <a:prstGeom prst="rect">
            <a:avLst/>
          </a:prstGeom>
          <a:noFill/>
        </p:spPr>
        <p:txBody>
          <a:bodyPr wrap="square" rtlCol="0" anchor="ctr">
            <a:noAutofit/>
          </a:bodyPr>
          <a:lstStyle/>
          <a:p>
            <a:r>
              <a:rPr lang="fr-FR" sz="1600" b="1" dirty="0">
                <a:solidFill>
                  <a:schemeClr val="bg1">
                    <a:lumMod val="65000"/>
                  </a:schemeClr>
                </a:solidFill>
              </a:rPr>
              <a:t>Prenez vos livrets et travaillez individuellement puis discutez en binômes vos réponses. </a:t>
            </a:r>
          </a:p>
        </p:txBody>
      </p:sp>
      <p:sp>
        <p:nvSpPr>
          <p:cNvPr id="7" name="D_A_02">
            <a:extLst>
              <a:ext uri="{FF2B5EF4-FFF2-40B4-BE49-F238E27FC236}">
                <a16:creationId xmlns:a16="http://schemas.microsoft.com/office/drawing/2014/main" id="{4BCA2537-C411-7D51-B7DF-83EBB5A22730}"/>
              </a:ext>
            </a:extLst>
          </p:cNvPr>
          <p:cNvSpPr txBox="1"/>
          <p:nvPr/>
        </p:nvSpPr>
        <p:spPr>
          <a:xfrm>
            <a:off x="199736" y="685800"/>
            <a:ext cx="11176000"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L'enseignant accorde 2 min au travail individuel puis une minute de discussion. Il circule pour contrôler et donner des indications en cas de blocage.</a:t>
            </a:r>
          </a:p>
        </p:txBody>
      </p:sp>
      <p:pic>
        <p:nvPicPr>
          <p:cNvPr id="10" name="Google Shape;228;p39">
            <a:extLst>
              <a:ext uri="{FF2B5EF4-FFF2-40B4-BE49-F238E27FC236}">
                <a16:creationId xmlns:a16="http://schemas.microsoft.com/office/drawing/2014/main" id="{E8CEA787-8ED9-1958-86E8-0DC758691B43}"/>
              </a:ext>
            </a:extLst>
          </p:cNvPr>
          <p:cNvPicPr preferRelativeResize="0">
            <a:picLocks noChangeAspect="1"/>
          </p:cNvPicPr>
          <p:nvPr/>
        </p:nvPicPr>
        <p:blipFill rotWithShape="1">
          <a:blip r:embed="rId3">
            <a:alphaModFix/>
          </a:blip>
          <a:srcRect l="2318" t="72303" r="2289" b="454"/>
          <a:stretch/>
        </p:blipFill>
        <p:spPr>
          <a:xfrm>
            <a:off x="10838371" y="243581"/>
            <a:ext cx="518400" cy="518400"/>
          </a:xfrm>
          <a:prstGeom prst="rect">
            <a:avLst/>
          </a:prstGeom>
          <a:noFill/>
          <a:ln>
            <a:noFill/>
          </a:ln>
        </p:spPr>
      </p:pic>
      <p:pic>
        <p:nvPicPr>
          <p:cNvPr id="4" name="Image 3">
            <a:extLst>
              <a:ext uri="{FF2B5EF4-FFF2-40B4-BE49-F238E27FC236}">
                <a16:creationId xmlns:a16="http://schemas.microsoft.com/office/drawing/2014/main" id="{8F2E57C2-2FD9-8EA8-4493-E7023DDBAD7E}"/>
              </a:ext>
            </a:extLst>
          </p:cNvPr>
          <p:cNvPicPr>
            <a:picLocks noChangeAspect="1"/>
          </p:cNvPicPr>
          <p:nvPr/>
        </p:nvPicPr>
        <p:blipFill>
          <a:blip r:embed="rId4"/>
          <a:stretch>
            <a:fillRect/>
          </a:stretch>
        </p:blipFill>
        <p:spPr>
          <a:xfrm>
            <a:off x="551750" y="1642930"/>
            <a:ext cx="11169779" cy="2103120"/>
          </a:xfrm>
          <a:prstGeom prst="rect">
            <a:avLst/>
          </a:prstGeom>
        </p:spPr>
      </p:pic>
      <p:pic>
        <p:nvPicPr>
          <p:cNvPr id="8" name="Image 7">
            <a:extLst>
              <a:ext uri="{FF2B5EF4-FFF2-40B4-BE49-F238E27FC236}">
                <a16:creationId xmlns:a16="http://schemas.microsoft.com/office/drawing/2014/main" id="{1EC08D54-4585-CF5C-94DB-ACD90592556E}"/>
              </a:ext>
            </a:extLst>
          </p:cNvPr>
          <p:cNvPicPr>
            <a:picLocks noChangeAspect="1"/>
          </p:cNvPicPr>
          <p:nvPr/>
        </p:nvPicPr>
        <p:blipFill>
          <a:blip r:embed="rId5"/>
          <a:stretch>
            <a:fillRect/>
          </a:stretch>
        </p:blipFill>
        <p:spPr>
          <a:xfrm>
            <a:off x="695638" y="3924590"/>
            <a:ext cx="9154803" cy="390580"/>
          </a:xfrm>
          <a:prstGeom prst="rect">
            <a:avLst/>
          </a:prstGeom>
        </p:spPr>
      </p:pic>
      <p:pic>
        <p:nvPicPr>
          <p:cNvPr id="11" name="Image 10">
            <a:extLst>
              <a:ext uri="{FF2B5EF4-FFF2-40B4-BE49-F238E27FC236}">
                <a16:creationId xmlns:a16="http://schemas.microsoft.com/office/drawing/2014/main" id="{3573ABEE-92D9-7852-3800-00971C3E245B}"/>
              </a:ext>
            </a:extLst>
          </p:cNvPr>
          <p:cNvPicPr>
            <a:picLocks noChangeAspect="1"/>
          </p:cNvPicPr>
          <p:nvPr/>
        </p:nvPicPr>
        <p:blipFill>
          <a:blip r:embed="rId6"/>
          <a:stretch>
            <a:fillRect/>
          </a:stretch>
        </p:blipFill>
        <p:spPr>
          <a:xfrm>
            <a:off x="733744" y="4539113"/>
            <a:ext cx="9116697" cy="362001"/>
          </a:xfrm>
          <a:prstGeom prst="rect">
            <a:avLst/>
          </a:prstGeom>
        </p:spPr>
      </p:pic>
      <p:pic>
        <p:nvPicPr>
          <p:cNvPr id="13" name="Image 12">
            <a:extLst>
              <a:ext uri="{FF2B5EF4-FFF2-40B4-BE49-F238E27FC236}">
                <a16:creationId xmlns:a16="http://schemas.microsoft.com/office/drawing/2014/main" id="{644FC611-AD37-95BB-231F-F53F5F82AED6}"/>
              </a:ext>
            </a:extLst>
          </p:cNvPr>
          <p:cNvPicPr>
            <a:picLocks noChangeAspect="1"/>
          </p:cNvPicPr>
          <p:nvPr/>
        </p:nvPicPr>
        <p:blipFill>
          <a:blip r:embed="rId7"/>
          <a:stretch>
            <a:fillRect/>
          </a:stretch>
        </p:blipFill>
        <p:spPr>
          <a:xfrm>
            <a:off x="790902" y="5215070"/>
            <a:ext cx="9059539" cy="381053"/>
          </a:xfrm>
          <a:prstGeom prst="rect">
            <a:avLst/>
          </a:prstGeom>
        </p:spPr>
      </p:pic>
    </p:spTree>
    <p:extLst>
      <p:ext uri="{BB962C8B-B14F-4D97-AF65-F5344CB8AC3E}">
        <p14:creationId xmlns:p14="http://schemas.microsoft.com/office/powerpoint/2010/main" val="230906349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EEAB9E-F723-27F9-8D2B-BC6842469AC1}"/>
            </a:ext>
          </a:extLst>
        </p:cNvPr>
        <p:cNvGrpSpPr/>
        <p:nvPr/>
      </p:nvGrpSpPr>
      <p:grpSpPr>
        <a:xfrm>
          <a:off x="0" y="0"/>
          <a:ext cx="0" cy="0"/>
          <a:chOff x="0" y="0"/>
          <a:chExt cx="0" cy="0"/>
        </a:xfrm>
      </p:grpSpPr>
      <p:pic>
        <p:nvPicPr>
          <p:cNvPr id="6" name="Picture 9">
            <a:extLst>
              <a:ext uri="{FF2B5EF4-FFF2-40B4-BE49-F238E27FC236}">
                <a16:creationId xmlns:a16="http://schemas.microsoft.com/office/drawing/2014/main" id="{600DE938-9475-2ADA-058A-8D9705B8F95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403653" y="253736"/>
            <a:ext cx="559562" cy="522402"/>
          </a:xfrm>
          <a:prstGeom prst="rect">
            <a:avLst/>
          </a:prstGeom>
          <a:ln w="38100" cap="sq">
            <a:noFill/>
            <a:prstDash val="solid"/>
            <a:miter lim="800000"/>
          </a:ln>
          <a:effectLst>
            <a:outerShdw blurRad="50800" dist="38100" dir="2700000" algn="tl" rotWithShape="0">
              <a:srgbClr val="000000">
                <a:alpha val="43000"/>
              </a:srgbClr>
            </a:outerShdw>
          </a:effectLst>
        </p:spPr>
      </p:pic>
      <p:sp>
        <p:nvSpPr>
          <p:cNvPr id="1145" name="D_A_01">
            <a:extLst>
              <a:ext uri="{FF2B5EF4-FFF2-40B4-BE49-F238E27FC236}">
                <a16:creationId xmlns:a16="http://schemas.microsoft.com/office/drawing/2014/main" id="{7693D4DB-7567-79C3-E720-18488901E8A1}"/>
              </a:ext>
            </a:extLst>
          </p:cNvPr>
          <p:cNvSpPr txBox="1"/>
          <p:nvPr/>
        </p:nvSpPr>
        <p:spPr>
          <a:xfrm>
            <a:off x="820420" y="178195"/>
            <a:ext cx="10551160" cy="490671"/>
          </a:xfrm>
          <a:prstGeom prst="rect">
            <a:avLst/>
          </a:prstGeom>
          <a:noFill/>
        </p:spPr>
        <p:txBody>
          <a:bodyPr wrap="square" rtlCol="0" anchor="ctr">
            <a:noAutofit/>
          </a:bodyPr>
          <a:lstStyle/>
          <a:p>
            <a:r>
              <a:rPr lang="fr-FR" sz="1600" b="1" dirty="0">
                <a:solidFill>
                  <a:schemeClr val="bg1">
                    <a:lumMod val="65000"/>
                  </a:schemeClr>
                </a:solidFill>
              </a:rPr>
              <a:t>Répondez à la première question. </a:t>
            </a:r>
          </a:p>
        </p:txBody>
      </p:sp>
      <p:sp>
        <p:nvSpPr>
          <p:cNvPr id="7" name="D_A_02">
            <a:extLst>
              <a:ext uri="{FF2B5EF4-FFF2-40B4-BE49-F238E27FC236}">
                <a16:creationId xmlns:a16="http://schemas.microsoft.com/office/drawing/2014/main" id="{87B4B6D8-0BFC-CC6E-08B2-E9E806F207DF}"/>
              </a:ext>
            </a:extLst>
          </p:cNvPr>
          <p:cNvSpPr txBox="1"/>
          <p:nvPr/>
        </p:nvSpPr>
        <p:spPr>
          <a:xfrm>
            <a:off x="199736" y="685800"/>
            <a:ext cx="11176000"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L'enseignant accorde 2 min au travail individuel puis une minute de discussion. Il circule pour contrôler et donner des indications en cas de blocage.</a:t>
            </a:r>
          </a:p>
        </p:txBody>
      </p:sp>
      <p:pic>
        <p:nvPicPr>
          <p:cNvPr id="10" name="Google Shape;228;p39">
            <a:extLst>
              <a:ext uri="{FF2B5EF4-FFF2-40B4-BE49-F238E27FC236}">
                <a16:creationId xmlns:a16="http://schemas.microsoft.com/office/drawing/2014/main" id="{84584343-0C6D-987E-4051-6D8924B13371}"/>
              </a:ext>
            </a:extLst>
          </p:cNvPr>
          <p:cNvPicPr preferRelativeResize="0">
            <a:picLocks noChangeAspect="1"/>
          </p:cNvPicPr>
          <p:nvPr/>
        </p:nvPicPr>
        <p:blipFill rotWithShape="1">
          <a:blip r:embed="rId3">
            <a:alphaModFix/>
          </a:blip>
          <a:srcRect l="2318" t="72303" r="2289" b="454"/>
          <a:stretch/>
        </p:blipFill>
        <p:spPr>
          <a:xfrm>
            <a:off x="10838371" y="243581"/>
            <a:ext cx="518400" cy="518400"/>
          </a:xfrm>
          <a:prstGeom prst="rect">
            <a:avLst/>
          </a:prstGeom>
          <a:noFill/>
          <a:ln>
            <a:noFill/>
          </a:ln>
        </p:spPr>
      </p:pic>
      <p:pic>
        <p:nvPicPr>
          <p:cNvPr id="4" name="Image 3">
            <a:extLst>
              <a:ext uri="{FF2B5EF4-FFF2-40B4-BE49-F238E27FC236}">
                <a16:creationId xmlns:a16="http://schemas.microsoft.com/office/drawing/2014/main" id="{B55A0E13-C51E-EDCE-A9EF-2EAA8BB25BC3}"/>
              </a:ext>
            </a:extLst>
          </p:cNvPr>
          <p:cNvPicPr>
            <a:picLocks noChangeAspect="1"/>
          </p:cNvPicPr>
          <p:nvPr/>
        </p:nvPicPr>
        <p:blipFill>
          <a:blip r:embed="rId4"/>
          <a:stretch>
            <a:fillRect/>
          </a:stretch>
        </p:blipFill>
        <p:spPr>
          <a:xfrm>
            <a:off x="551750" y="1642930"/>
            <a:ext cx="11169779" cy="2103120"/>
          </a:xfrm>
          <a:prstGeom prst="rect">
            <a:avLst/>
          </a:prstGeom>
        </p:spPr>
      </p:pic>
      <p:pic>
        <p:nvPicPr>
          <p:cNvPr id="5" name="Image 4">
            <a:extLst>
              <a:ext uri="{FF2B5EF4-FFF2-40B4-BE49-F238E27FC236}">
                <a16:creationId xmlns:a16="http://schemas.microsoft.com/office/drawing/2014/main" id="{E0AF7165-1D5F-FFEC-5783-831778B7E653}"/>
              </a:ext>
            </a:extLst>
          </p:cNvPr>
          <p:cNvPicPr>
            <a:picLocks noChangeAspect="1"/>
          </p:cNvPicPr>
          <p:nvPr/>
        </p:nvPicPr>
        <p:blipFill>
          <a:blip r:embed="rId5"/>
          <a:stretch>
            <a:fillRect/>
          </a:stretch>
        </p:blipFill>
        <p:spPr>
          <a:xfrm>
            <a:off x="695638" y="3924590"/>
            <a:ext cx="9154803" cy="390580"/>
          </a:xfrm>
          <a:prstGeom prst="rect">
            <a:avLst/>
          </a:prstGeom>
        </p:spPr>
      </p:pic>
      <p:sp>
        <p:nvSpPr>
          <p:cNvPr id="8" name="Rectangle 1172">
            <a:extLst>
              <a:ext uri="{FF2B5EF4-FFF2-40B4-BE49-F238E27FC236}">
                <a16:creationId xmlns:a16="http://schemas.microsoft.com/office/drawing/2014/main" id="{18EF2266-1B7F-FBDA-5CFC-EB2A3467B8D6}"/>
              </a:ext>
            </a:extLst>
          </p:cNvPr>
          <p:cNvSpPr/>
          <p:nvPr/>
        </p:nvSpPr>
        <p:spPr>
          <a:xfrm>
            <a:off x="820420" y="4720114"/>
            <a:ext cx="9107170" cy="369332"/>
          </a:xfrm>
          <a:prstGeom prst="rect">
            <a:avLst/>
          </a:prstGeom>
        </p:spPr>
        <p:txBody>
          <a:bodyPr wrap="square" lIns="0" tIns="0" rIns="0" bIns="0">
            <a:spAutoFit/>
          </a:bodyPr>
          <a:lstStyle/>
          <a:p>
            <a:pPr marL="0">
              <a:tabLst>
                <a:tab pos="1977885" algn="l"/>
              </a:tabLst>
            </a:pPr>
            <a:r>
              <a:rPr lang="en-US" sz="2400" b="0" i="0" spc="0" baseline="0" dirty="0">
                <a:solidFill>
                  <a:srgbClr val="F5821F"/>
                </a:solidFill>
                <a:latin typeface="Calibri"/>
              </a:rPr>
              <a:t>•</a:t>
            </a:r>
            <a:r>
              <a:rPr lang="en-US" sz="2400" b="0" i="0" spc="0" baseline="0" dirty="0">
                <a:solidFill>
                  <a:srgbClr val="231F20"/>
                </a:solidFill>
                <a:latin typeface="Calibri"/>
              </a:rPr>
              <a:t> </a:t>
            </a:r>
            <a:r>
              <a:rPr lang="en-US" sz="2400" dirty="0">
                <a:solidFill>
                  <a:srgbClr val="231F20"/>
                </a:solidFill>
                <a:latin typeface="Calibri"/>
              </a:rPr>
              <a:t>La caractéristique </a:t>
            </a:r>
            <a:r>
              <a:rPr lang="en-US" sz="2400" b="0" i="0" spc="0" baseline="0" dirty="0">
                <a:solidFill>
                  <a:srgbClr val="231F20"/>
                </a:solidFill>
                <a:latin typeface="Calibri"/>
              </a:rPr>
              <a:t>observable:	</a:t>
            </a:r>
            <a:r>
              <a:rPr lang="en-US" sz="2400" b="0" i="0" spc="0" baseline="0" dirty="0">
                <a:solidFill>
                  <a:srgbClr val="231F20"/>
                </a:solidFill>
                <a:latin typeface="ArialMT-Light"/>
              </a:rPr>
              <a:t>..............</a:t>
            </a:r>
            <a:r>
              <a:rPr lang="en-US" sz="2400" b="0" i="0" spc="0" baseline="0" dirty="0">
                <a:solidFill>
                  <a:srgbClr val="231F20"/>
                </a:solidFill>
                <a:latin typeface="Calibri"/>
              </a:rPr>
              <a:t>.....……………………...</a:t>
            </a:r>
          </a:p>
        </p:txBody>
      </p:sp>
    </p:spTree>
    <p:extLst>
      <p:ext uri="{BB962C8B-B14F-4D97-AF65-F5344CB8AC3E}">
        <p14:creationId xmlns:p14="http://schemas.microsoft.com/office/powerpoint/2010/main" val="37994674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025BED-01D8-0B8A-0A22-83F944E43562}"/>
            </a:ext>
          </a:extLst>
        </p:cNvPr>
        <p:cNvGrpSpPr/>
        <p:nvPr/>
      </p:nvGrpSpPr>
      <p:grpSpPr>
        <a:xfrm>
          <a:off x="0" y="0"/>
          <a:ext cx="0" cy="0"/>
          <a:chOff x="0" y="0"/>
          <a:chExt cx="0" cy="0"/>
        </a:xfrm>
      </p:grpSpPr>
      <p:sp>
        <p:nvSpPr>
          <p:cNvPr id="2" name="Google Shape;285;p29">
            <a:extLst>
              <a:ext uri="{FF2B5EF4-FFF2-40B4-BE49-F238E27FC236}">
                <a16:creationId xmlns:a16="http://schemas.microsoft.com/office/drawing/2014/main" id="{A0A5CCA6-ACF4-248E-316E-DBA5E824163A}"/>
              </a:ext>
            </a:extLst>
          </p:cNvPr>
          <p:cNvSpPr/>
          <p:nvPr/>
        </p:nvSpPr>
        <p:spPr>
          <a:xfrm>
            <a:off x="948074" y="165260"/>
            <a:ext cx="7935199" cy="584801"/>
          </a:xfrm>
          <a:prstGeom prst="rect">
            <a:avLst/>
          </a:prstGeom>
          <a:noFill/>
          <a:ln cap="flat">
            <a:noFill/>
            <a:prstDash val="solid"/>
          </a:ln>
        </p:spPr>
        <p:txBody>
          <a:bodyPr vert="horz" wrap="square" lIns="91427" tIns="45695" rIns="91427" bIns="45695" anchor="t" anchorCtr="0" compatLnSpc="1">
            <a:noAutofit/>
          </a:bodyPr>
          <a:lstStyle/>
          <a:p>
            <a:pPr defTabSz="1219170">
              <a:defRPr sz="1800" b="0" i="0" u="none" strike="noStrike" kern="0" cap="none" spc="0" baseline="0">
                <a:solidFill>
                  <a:srgbClr val="000000"/>
                </a:solidFill>
                <a:uFillTx/>
              </a:defRPr>
            </a:pPr>
            <a:r>
              <a:rPr lang="fr-FR" sz="3200" b="1" kern="0" dirty="0">
                <a:solidFill>
                  <a:srgbClr val="44546A"/>
                </a:solidFill>
                <a:latin typeface="Calibri"/>
                <a:ea typeface="Calibri"/>
                <a:cs typeface="Calibri"/>
              </a:rPr>
              <a:t>Repérage dans </a:t>
            </a:r>
            <a:r>
              <a:rPr lang="fr-FR" sz="3200" b="1" kern="0" dirty="0">
                <a:solidFill>
                  <a:schemeClr val="accent1"/>
                </a:solidFill>
                <a:latin typeface="Calibri"/>
                <a:ea typeface="Calibri"/>
                <a:cs typeface="Calibri"/>
              </a:rPr>
              <a:t>le chapitre 2</a:t>
            </a:r>
            <a:endParaRPr lang="fr-FR" sz="3200" i="1" kern="0" dirty="0">
              <a:solidFill>
                <a:schemeClr val="accent1"/>
              </a:solidFill>
              <a:latin typeface="Calibri"/>
              <a:ea typeface="Calibri"/>
              <a:cs typeface="Calibri"/>
            </a:endParaRPr>
          </a:p>
        </p:txBody>
      </p:sp>
      <p:pic>
        <p:nvPicPr>
          <p:cNvPr id="16" name="Picture 2" descr="Image générée">
            <a:extLst>
              <a:ext uri="{FF2B5EF4-FFF2-40B4-BE49-F238E27FC236}">
                <a16:creationId xmlns:a16="http://schemas.microsoft.com/office/drawing/2014/main" id="{5FA1BCB3-912D-8C33-256F-F0A36B514160}"/>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59" y="30481"/>
            <a:ext cx="727815" cy="854359"/>
          </a:xfrm>
          <a:prstGeom prst="rect">
            <a:avLst/>
          </a:prstGeom>
          <a:noFill/>
          <a:extLst>
            <a:ext uri="{909E8E84-426E-40DD-AFC4-6F175D3DCCD1}">
              <a14:hiddenFill xmlns:a14="http://schemas.microsoft.com/office/drawing/2010/main">
                <a:solidFill>
                  <a:srgbClr val="FFFFFF"/>
                </a:solidFill>
              </a14:hiddenFill>
            </a:ext>
          </a:extLst>
        </p:spPr>
      </p:pic>
      <p:grpSp>
        <p:nvGrpSpPr>
          <p:cNvPr id="31" name="Groupe 30">
            <a:extLst>
              <a:ext uri="{FF2B5EF4-FFF2-40B4-BE49-F238E27FC236}">
                <a16:creationId xmlns:a16="http://schemas.microsoft.com/office/drawing/2014/main" id="{B50FB1E5-3184-209B-9E29-F4B87759EAF9}"/>
              </a:ext>
            </a:extLst>
          </p:cNvPr>
          <p:cNvGrpSpPr/>
          <p:nvPr/>
        </p:nvGrpSpPr>
        <p:grpSpPr>
          <a:xfrm>
            <a:off x="963450" y="2304276"/>
            <a:ext cx="10265100" cy="828000"/>
            <a:chOff x="963450" y="2259806"/>
            <a:chExt cx="10265100" cy="828000"/>
          </a:xfrm>
        </p:grpSpPr>
        <p:sp>
          <p:nvSpPr>
            <p:cNvPr id="17" name="Google Shape;288;p29">
              <a:extLst>
                <a:ext uri="{FF2B5EF4-FFF2-40B4-BE49-F238E27FC236}">
                  <a16:creationId xmlns:a16="http://schemas.microsoft.com/office/drawing/2014/main" id="{31A683D1-1F3A-63C5-04F6-F4F49B649634}"/>
                </a:ext>
              </a:extLst>
            </p:cNvPr>
            <p:cNvSpPr/>
            <p:nvPr/>
          </p:nvSpPr>
          <p:spPr>
            <a:xfrm>
              <a:off x="2428129" y="2259806"/>
              <a:ext cx="8800421" cy="828000"/>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2"/>
            </a:solidFill>
            <a:ln w="9528" cap="flat">
              <a:solidFill>
                <a:srgbClr val="44546A"/>
              </a:solidFill>
              <a:prstDash val="solid"/>
              <a:miter/>
            </a:ln>
          </p:spPr>
          <p:txBody>
            <a:bodyPr vert="horz" wrap="square" lIns="68570" tIns="34271" rIns="68570" bIns="34271" anchor="ctr" anchorCtr="1" compatLnSpc="1">
              <a:noAutofit/>
            </a:bodyPr>
            <a:lstStyle/>
            <a:p>
              <a:pPr algn="ctr" defTabSz="914400"/>
              <a:endParaRPr lang="fr-FR" sz="2000" b="1" kern="0" dirty="0">
                <a:solidFill>
                  <a:schemeClr val="bg1"/>
                </a:solidFill>
                <a:latin typeface="Calibri"/>
                <a:ea typeface="Calibri"/>
                <a:cs typeface="Calibri"/>
              </a:endParaRPr>
            </a:p>
          </p:txBody>
        </p:sp>
        <p:sp>
          <p:nvSpPr>
            <p:cNvPr id="18" name="Google Shape;289;p29">
              <a:extLst>
                <a:ext uri="{FF2B5EF4-FFF2-40B4-BE49-F238E27FC236}">
                  <a16:creationId xmlns:a16="http://schemas.microsoft.com/office/drawing/2014/main" id="{62E553FE-BA54-F0CE-AB1E-ADA3C2CDABD0}"/>
                </a:ext>
              </a:extLst>
            </p:cNvPr>
            <p:cNvSpPr/>
            <p:nvPr/>
          </p:nvSpPr>
          <p:spPr>
            <a:xfrm>
              <a:off x="963450" y="2259806"/>
              <a:ext cx="1349096" cy="828000"/>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2"/>
            </a:solidFill>
            <a:ln w="9528" cap="flat">
              <a:solidFill>
                <a:srgbClr val="44546A"/>
              </a:solidFill>
              <a:prstDash val="solid"/>
              <a:miter/>
            </a:ln>
          </p:spPr>
          <p:txBody>
            <a:bodyPr vert="horz" wrap="square" lIns="68570" tIns="34271" rIns="68570" bIns="34271" anchor="ctr" anchorCtr="1" compatLnSpc="1">
              <a:noAutofit/>
            </a:bodyPr>
            <a:lstStyle/>
            <a:p>
              <a:pPr algn="ctr" defTabSz="914400"/>
              <a:r>
                <a:rPr lang="fr-FR" sz="2000" b="1" kern="0" dirty="0">
                  <a:latin typeface="Calibri"/>
                  <a:ea typeface="Calibri"/>
                  <a:cs typeface="Calibri"/>
                </a:rPr>
                <a:t>Séance 2</a:t>
              </a:r>
            </a:p>
          </p:txBody>
        </p:sp>
      </p:grpSp>
      <p:grpSp>
        <p:nvGrpSpPr>
          <p:cNvPr id="32" name="Groupe 31">
            <a:extLst>
              <a:ext uri="{FF2B5EF4-FFF2-40B4-BE49-F238E27FC236}">
                <a16:creationId xmlns:a16="http://schemas.microsoft.com/office/drawing/2014/main" id="{9FA61C4D-361C-79C8-306E-1E4E23338A67}"/>
              </a:ext>
            </a:extLst>
          </p:cNvPr>
          <p:cNvGrpSpPr/>
          <p:nvPr/>
        </p:nvGrpSpPr>
        <p:grpSpPr>
          <a:xfrm>
            <a:off x="963450" y="3297032"/>
            <a:ext cx="10265100" cy="828000"/>
            <a:chOff x="963450" y="3092649"/>
            <a:chExt cx="10265100" cy="828000"/>
          </a:xfrm>
        </p:grpSpPr>
        <p:sp>
          <p:nvSpPr>
            <p:cNvPr id="21" name="Google Shape;292;p29">
              <a:extLst>
                <a:ext uri="{FF2B5EF4-FFF2-40B4-BE49-F238E27FC236}">
                  <a16:creationId xmlns:a16="http://schemas.microsoft.com/office/drawing/2014/main" id="{10C2D34D-FB8B-A95D-F232-29CF7C58B625}"/>
                </a:ext>
              </a:extLst>
            </p:cNvPr>
            <p:cNvSpPr/>
            <p:nvPr/>
          </p:nvSpPr>
          <p:spPr>
            <a:xfrm>
              <a:off x="2428129" y="3092649"/>
              <a:ext cx="8800421" cy="828000"/>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solidFill>
            <a:ln w="9528" cap="flat">
              <a:solidFill>
                <a:srgbClr val="44546A"/>
              </a:solidFill>
              <a:prstDash val="solid"/>
              <a:miter/>
            </a:ln>
          </p:spPr>
          <p:txBody>
            <a:bodyPr vert="horz" wrap="square" lIns="68570" tIns="34271" rIns="68570" bIns="34271" anchor="ctr" anchorCtr="1" compatLnSpc="1">
              <a:noAutofit/>
            </a:bodyPr>
            <a:lstStyle/>
            <a:p>
              <a:pPr algn="ctr" defTabSz="914400"/>
              <a:endParaRPr lang="fr-FR" sz="2000" b="1" kern="0" dirty="0">
                <a:solidFill>
                  <a:schemeClr val="bg1"/>
                </a:solidFill>
                <a:latin typeface="Calibri"/>
                <a:ea typeface="Calibri"/>
                <a:cs typeface="Calibri"/>
              </a:endParaRPr>
            </a:p>
          </p:txBody>
        </p:sp>
        <p:sp>
          <p:nvSpPr>
            <p:cNvPr id="22" name="Google Shape;293;p29">
              <a:extLst>
                <a:ext uri="{FF2B5EF4-FFF2-40B4-BE49-F238E27FC236}">
                  <a16:creationId xmlns:a16="http://schemas.microsoft.com/office/drawing/2014/main" id="{EAC398AE-0F64-B30B-B910-B04156DD3482}"/>
                </a:ext>
              </a:extLst>
            </p:cNvPr>
            <p:cNvSpPr/>
            <p:nvPr/>
          </p:nvSpPr>
          <p:spPr>
            <a:xfrm>
              <a:off x="963450" y="3092649"/>
              <a:ext cx="1349096" cy="828000"/>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solidFill>
            <a:ln w="9528" cap="flat">
              <a:solidFill>
                <a:srgbClr val="44546A"/>
              </a:solidFill>
              <a:prstDash val="solid"/>
              <a:miter/>
            </a:ln>
          </p:spPr>
          <p:txBody>
            <a:bodyPr vert="horz" wrap="square" lIns="68570" tIns="34271" rIns="68570" bIns="34271" anchor="ctr" anchorCtr="1" compatLnSpc="1">
              <a:noAutofit/>
            </a:bodyPr>
            <a:lstStyle/>
            <a:p>
              <a:pPr algn="ctr" defTabSz="914400"/>
              <a:r>
                <a:rPr lang="fr-FR" sz="2000" b="1" kern="0" dirty="0">
                  <a:solidFill>
                    <a:schemeClr val="bg1"/>
                  </a:solidFill>
                  <a:latin typeface="Calibri"/>
                  <a:ea typeface="Calibri"/>
                  <a:cs typeface="Calibri"/>
                </a:rPr>
                <a:t>Séance 3</a:t>
              </a:r>
            </a:p>
          </p:txBody>
        </p:sp>
      </p:grpSp>
      <p:grpSp>
        <p:nvGrpSpPr>
          <p:cNvPr id="35" name="Groupe 34">
            <a:extLst>
              <a:ext uri="{FF2B5EF4-FFF2-40B4-BE49-F238E27FC236}">
                <a16:creationId xmlns:a16="http://schemas.microsoft.com/office/drawing/2014/main" id="{DA799033-29F0-02FD-AD5E-B49541A29363}"/>
              </a:ext>
            </a:extLst>
          </p:cNvPr>
          <p:cNvGrpSpPr/>
          <p:nvPr/>
        </p:nvGrpSpPr>
        <p:grpSpPr>
          <a:xfrm>
            <a:off x="963450" y="1311520"/>
            <a:ext cx="10265100" cy="828000"/>
            <a:chOff x="963450" y="1311520"/>
            <a:chExt cx="10265100" cy="828000"/>
          </a:xfrm>
        </p:grpSpPr>
        <p:sp>
          <p:nvSpPr>
            <p:cNvPr id="11" name="Google Shape;286;p29">
              <a:extLst>
                <a:ext uri="{FF2B5EF4-FFF2-40B4-BE49-F238E27FC236}">
                  <a16:creationId xmlns:a16="http://schemas.microsoft.com/office/drawing/2014/main" id="{FFE2AFA5-7DEF-38D8-BDD1-76AEF8185550}"/>
                </a:ext>
              </a:extLst>
            </p:cNvPr>
            <p:cNvSpPr/>
            <p:nvPr/>
          </p:nvSpPr>
          <p:spPr>
            <a:xfrm>
              <a:off x="2428129" y="1311520"/>
              <a:ext cx="8800421" cy="828000"/>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85000"/>
              </a:schemeClr>
            </a:solidFill>
            <a:ln w="9528" cap="flat">
              <a:solidFill>
                <a:srgbClr val="000000"/>
              </a:solidFill>
              <a:prstDash val="solid"/>
              <a:miter/>
            </a:ln>
          </p:spPr>
          <p:txBody>
            <a:bodyPr vert="horz" wrap="square" lIns="68570" tIns="34271" rIns="68570" bIns="34271" anchor="ctr" anchorCtr="0" compatLnSpc="1">
              <a:noAutofit/>
            </a:bodyPr>
            <a:lstStyle/>
            <a:p>
              <a:pPr algn="ctr" defTabSz="685800"/>
              <a:endParaRPr lang="fr-FR" dirty="0">
                <a:solidFill>
                  <a:schemeClr val="bg1">
                    <a:lumMod val="65000"/>
                  </a:schemeClr>
                </a:solidFill>
                <a:latin typeface="Arial"/>
              </a:endParaRPr>
            </a:p>
          </p:txBody>
        </p:sp>
        <p:sp>
          <p:nvSpPr>
            <p:cNvPr id="13" name="Google Shape;287;p29">
              <a:extLst>
                <a:ext uri="{FF2B5EF4-FFF2-40B4-BE49-F238E27FC236}">
                  <a16:creationId xmlns:a16="http://schemas.microsoft.com/office/drawing/2014/main" id="{56CD9EBF-2323-60FE-7D1D-9992D468BC8B}"/>
                </a:ext>
              </a:extLst>
            </p:cNvPr>
            <p:cNvSpPr/>
            <p:nvPr/>
          </p:nvSpPr>
          <p:spPr>
            <a:xfrm>
              <a:off x="963450" y="1311520"/>
              <a:ext cx="1349096" cy="828000"/>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85000"/>
              </a:schemeClr>
            </a:solidFill>
            <a:ln w="9528" cap="flat">
              <a:solidFill>
                <a:srgbClr val="000000"/>
              </a:solidFill>
              <a:prstDash val="solid"/>
              <a:miter/>
            </a:ln>
          </p:spPr>
          <p:txBody>
            <a:bodyPr vert="horz" wrap="square" lIns="68570" tIns="34271" rIns="68570" bIns="34271" anchor="ctr" anchorCtr="0" compatLnSpc="1">
              <a:noAutofit/>
            </a:bodyPr>
            <a:lstStyle/>
            <a:p>
              <a:pPr algn="ctr" defTabSz="685800"/>
              <a:r>
                <a:rPr lang="fr-FR" dirty="0">
                  <a:solidFill>
                    <a:schemeClr val="bg1">
                      <a:lumMod val="65000"/>
                    </a:schemeClr>
                  </a:solidFill>
                  <a:latin typeface="Arial"/>
                </a:rPr>
                <a:t>Séance 1</a:t>
              </a:r>
            </a:p>
          </p:txBody>
        </p:sp>
      </p:grpSp>
      <p:sp>
        <p:nvSpPr>
          <p:cNvPr id="23" name="Rectangle: Rounded Corners 11">
            <a:extLst>
              <a:ext uri="{FF2B5EF4-FFF2-40B4-BE49-F238E27FC236}">
                <a16:creationId xmlns:a16="http://schemas.microsoft.com/office/drawing/2014/main" id="{099B9CC5-16E5-CB9D-53DD-A5AAB22E13F1}"/>
              </a:ext>
            </a:extLst>
          </p:cNvPr>
          <p:cNvSpPr/>
          <p:nvPr/>
        </p:nvSpPr>
        <p:spPr>
          <a:xfrm>
            <a:off x="876000" y="3239725"/>
            <a:ext cx="10440000" cy="972000"/>
          </a:xfrm>
          <a:prstGeom prst="roundRect">
            <a:avLst/>
          </a:prstGeom>
          <a:noFill/>
          <a:ln w="38100">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4" name="ZoneTexte 3">
            <a:extLst>
              <a:ext uri="{FF2B5EF4-FFF2-40B4-BE49-F238E27FC236}">
                <a16:creationId xmlns:a16="http://schemas.microsoft.com/office/drawing/2014/main" id="{1FD926A3-1486-0A55-A4A1-3E781FBF5608}"/>
              </a:ext>
            </a:extLst>
          </p:cNvPr>
          <p:cNvSpPr txBox="1"/>
          <p:nvPr/>
        </p:nvSpPr>
        <p:spPr>
          <a:xfrm>
            <a:off x="2611120" y="1540854"/>
            <a:ext cx="7447280" cy="400110"/>
          </a:xfrm>
          <a:prstGeom prst="rect">
            <a:avLst/>
          </a:prstGeom>
          <a:noFill/>
        </p:spPr>
        <p:txBody>
          <a:bodyPr wrap="square">
            <a:spAutoFit/>
          </a:bodyPr>
          <a:lstStyle/>
          <a:p>
            <a:pPr marL="285750" indent="-285750" defTabSz="342908">
              <a:spcBef>
                <a:spcPts val="600"/>
              </a:spcBef>
              <a:spcAft>
                <a:spcPts val="600"/>
              </a:spcAft>
              <a:buFont typeface="Arial" panose="020B0604020202020204" pitchFamily="34" charset="0"/>
              <a:buChar char="•"/>
              <a:defRPr/>
            </a:pPr>
            <a:r>
              <a:rPr lang="fr-FR" sz="2000" dirty="0"/>
              <a:t>Décrire l’évolution de la température lors d’un changement d’état.</a:t>
            </a:r>
            <a:endParaRPr lang="fr-BE" sz="2000" dirty="0"/>
          </a:p>
        </p:txBody>
      </p:sp>
      <p:sp>
        <p:nvSpPr>
          <p:cNvPr id="3" name="ZoneTexte 2">
            <a:extLst>
              <a:ext uri="{FF2B5EF4-FFF2-40B4-BE49-F238E27FC236}">
                <a16:creationId xmlns:a16="http://schemas.microsoft.com/office/drawing/2014/main" id="{0143FBDE-BD97-8664-42F5-BA6D2D34A4C1}"/>
              </a:ext>
            </a:extLst>
          </p:cNvPr>
          <p:cNvSpPr txBox="1"/>
          <p:nvPr/>
        </p:nvSpPr>
        <p:spPr>
          <a:xfrm>
            <a:off x="2611120" y="2500924"/>
            <a:ext cx="8617430" cy="400110"/>
          </a:xfrm>
          <a:prstGeom prst="rect">
            <a:avLst/>
          </a:prstGeom>
          <a:noFill/>
        </p:spPr>
        <p:txBody>
          <a:bodyPr wrap="square">
            <a:spAutoFit/>
          </a:bodyPr>
          <a:lstStyle/>
          <a:p>
            <a:pPr marL="285750" indent="-285750" defTabSz="342908">
              <a:spcBef>
                <a:spcPts val="600"/>
              </a:spcBef>
              <a:spcAft>
                <a:spcPts val="600"/>
              </a:spcAft>
              <a:buFont typeface="Arial" panose="020B0604020202020204" pitchFamily="34" charset="0"/>
              <a:buChar char="•"/>
              <a:defRPr/>
            </a:pPr>
            <a:r>
              <a:rPr lang="fr-FR" sz="2000" dirty="0"/>
              <a:t>Identifier la température de fusion et d’ébullition lors d’un changement d’état</a:t>
            </a:r>
            <a:endParaRPr lang="fr-BE" sz="2000" dirty="0"/>
          </a:p>
        </p:txBody>
      </p:sp>
      <p:sp>
        <p:nvSpPr>
          <p:cNvPr id="5" name="ZoneTexte 4">
            <a:extLst>
              <a:ext uri="{FF2B5EF4-FFF2-40B4-BE49-F238E27FC236}">
                <a16:creationId xmlns:a16="http://schemas.microsoft.com/office/drawing/2014/main" id="{D31F6BDA-87B3-DE26-6019-1E5777F41C13}"/>
              </a:ext>
            </a:extLst>
          </p:cNvPr>
          <p:cNvSpPr txBox="1"/>
          <p:nvPr/>
        </p:nvSpPr>
        <p:spPr>
          <a:xfrm>
            <a:off x="2519624" y="3494226"/>
            <a:ext cx="8617430" cy="400110"/>
          </a:xfrm>
          <a:prstGeom prst="rect">
            <a:avLst/>
          </a:prstGeom>
          <a:noFill/>
        </p:spPr>
        <p:txBody>
          <a:bodyPr wrap="square">
            <a:spAutoFit/>
          </a:bodyPr>
          <a:lstStyle/>
          <a:p>
            <a:pPr marL="285750" indent="-285750" defTabSz="342908">
              <a:spcBef>
                <a:spcPts val="600"/>
              </a:spcBef>
              <a:spcAft>
                <a:spcPts val="600"/>
              </a:spcAft>
              <a:buFont typeface="Arial" panose="020B0604020202020204" pitchFamily="34" charset="0"/>
              <a:buChar char="•"/>
              <a:defRPr/>
            </a:pPr>
            <a:r>
              <a:rPr lang="fr-FR" sz="2000" dirty="0">
                <a:solidFill>
                  <a:schemeClr val="bg1"/>
                </a:solidFill>
              </a:rPr>
              <a:t>Expliquer des phénomènes liés aux changements d’état</a:t>
            </a:r>
            <a:endParaRPr lang="fr-BE" sz="2000" dirty="0">
              <a:solidFill>
                <a:schemeClr val="bg1"/>
              </a:solidFill>
            </a:endParaRPr>
          </a:p>
        </p:txBody>
      </p:sp>
    </p:spTree>
    <p:extLst>
      <p:ext uri="{BB962C8B-B14F-4D97-AF65-F5344CB8AC3E}">
        <p14:creationId xmlns:p14="http://schemas.microsoft.com/office/powerpoint/2010/main" val="126493491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4FD1A0-6BF1-CD4A-68D3-490A3FF273B1}"/>
            </a:ext>
          </a:extLst>
        </p:cNvPr>
        <p:cNvGrpSpPr/>
        <p:nvPr/>
      </p:nvGrpSpPr>
      <p:grpSpPr>
        <a:xfrm>
          <a:off x="0" y="0"/>
          <a:ext cx="0" cy="0"/>
          <a:chOff x="0" y="0"/>
          <a:chExt cx="0" cy="0"/>
        </a:xfrm>
      </p:grpSpPr>
      <p:pic>
        <p:nvPicPr>
          <p:cNvPr id="6" name="Picture 9">
            <a:extLst>
              <a:ext uri="{FF2B5EF4-FFF2-40B4-BE49-F238E27FC236}">
                <a16:creationId xmlns:a16="http://schemas.microsoft.com/office/drawing/2014/main" id="{E90E557F-FADC-5B25-F06F-1516A38694D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403653" y="253736"/>
            <a:ext cx="559562" cy="522402"/>
          </a:xfrm>
          <a:prstGeom prst="rect">
            <a:avLst/>
          </a:prstGeom>
          <a:ln w="38100" cap="sq">
            <a:noFill/>
            <a:prstDash val="solid"/>
            <a:miter lim="800000"/>
          </a:ln>
          <a:effectLst>
            <a:outerShdw blurRad="50800" dist="38100" dir="2700000" algn="tl" rotWithShape="0">
              <a:srgbClr val="000000">
                <a:alpha val="43000"/>
              </a:srgbClr>
            </a:outerShdw>
          </a:effectLst>
        </p:spPr>
      </p:pic>
      <p:sp>
        <p:nvSpPr>
          <p:cNvPr id="1145" name="D_A_01">
            <a:extLst>
              <a:ext uri="{FF2B5EF4-FFF2-40B4-BE49-F238E27FC236}">
                <a16:creationId xmlns:a16="http://schemas.microsoft.com/office/drawing/2014/main" id="{EE6C51D1-BD6B-8E8F-4C18-145174AF0321}"/>
              </a:ext>
            </a:extLst>
          </p:cNvPr>
          <p:cNvSpPr txBox="1"/>
          <p:nvPr/>
        </p:nvSpPr>
        <p:spPr>
          <a:xfrm>
            <a:off x="820420" y="178195"/>
            <a:ext cx="10551160" cy="490671"/>
          </a:xfrm>
          <a:prstGeom prst="rect">
            <a:avLst/>
          </a:prstGeom>
          <a:noFill/>
        </p:spPr>
        <p:txBody>
          <a:bodyPr wrap="square" rtlCol="0" anchor="ctr">
            <a:noAutofit/>
          </a:bodyPr>
          <a:lstStyle/>
          <a:p>
            <a:r>
              <a:rPr lang="fr-FR" sz="1600" b="1" dirty="0">
                <a:solidFill>
                  <a:schemeClr val="bg1">
                    <a:lumMod val="65000"/>
                  </a:schemeClr>
                </a:solidFill>
              </a:rPr>
              <a:t>À partir de l’image, on observe un changement du volume</a:t>
            </a:r>
          </a:p>
        </p:txBody>
      </p:sp>
      <p:pic>
        <p:nvPicPr>
          <p:cNvPr id="10" name="Google Shape;228;p39">
            <a:extLst>
              <a:ext uri="{FF2B5EF4-FFF2-40B4-BE49-F238E27FC236}">
                <a16:creationId xmlns:a16="http://schemas.microsoft.com/office/drawing/2014/main" id="{8A7915A6-03C0-2D03-A301-2AFAFB27A442}"/>
              </a:ext>
            </a:extLst>
          </p:cNvPr>
          <p:cNvPicPr preferRelativeResize="0">
            <a:picLocks noChangeAspect="1"/>
          </p:cNvPicPr>
          <p:nvPr/>
        </p:nvPicPr>
        <p:blipFill rotWithShape="1">
          <a:blip r:embed="rId3">
            <a:alphaModFix/>
          </a:blip>
          <a:srcRect l="2318" t="72303" r="2289" b="454"/>
          <a:stretch/>
        </p:blipFill>
        <p:spPr>
          <a:xfrm>
            <a:off x="10838371" y="243581"/>
            <a:ext cx="518400" cy="518400"/>
          </a:xfrm>
          <a:prstGeom prst="rect">
            <a:avLst/>
          </a:prstGeom>
          <a:noFill/>
          <a:ln>
            <a:noFill/>
          </a:ln>
        </p:spPr>
      </p:pic>
      <p:pic>
        <p:nvPicPr>
          <p:cNvPr id="4" name="Image 3">
            <a:extLst>
              <a:ext uri="{FF2B5EF4-FFF2-40B4-BE49-F238E27FC236}">
                <a16:creationId xmlns:a16="http://schemas.microsoft.com/office/drawing/2014/main" id="{7B227FD0-866A-1D5E-ED4F-0B424089B373}"/>
              </a:ext>
            </a:extLst>
          </p:cNvPr>
          <p:cNvPicPr>
            <a:picLocks noChangeAspect="1"/>
          </p:cNvPicPr>
          <p:nvPr/>
        </p:nvPicPr>
        <p:blipFill>
          <a:blip r:embed="rId4"/>
          <a:stretch>
            <a:fillRect/>
          </a:stretch>
        </p:blipFill>
        <p:spPr>
          <a:xfrm>
            <a:off x="551750" y="1642930"/>
            <a:ext cx="11169779" cy="2103120"/>
          </a:xfrm>
          <a:prstGeom prst="rect">
            <a:avLst/>
          </a:prstGeom>
        </p:spPr>
      </p:pic>
      <p:pic>
        <p:nvPicPr>
          <p:cNvPr id="5" name="Image 4">
            <a:extLst>
              <a:ext uri="{FF2B5EF4-FFF2-40B4-BE49-F238E27FC236}">
                <a16:creationId xmlns:a16="http://schemas.microsoft.com/office/drawing/2014/main" id="{3FB8F52B-F441-E892-47AD-9D6185513890}"/>
              </a:ext>
            </a:extLst>
          </p:cNvPr>
          <p:cNvPicPr>
            <a:picLocks noChangeAspect="1"/>
          </p:cNvPicPr>
          <p:nvPr/>
        </p:nvPicPr>
        <p:blipFill>
          <a:blip r:embed="rId5"/>
          <a:stretch>
            <a:fillRect/>
          </a:stretch>
        </p:blipFill>
        <p:spPr>
          <a:xfrm>
            <a:off x="695638" y="3924590"/>
            <a:ext cx="9154803" cy="390580"/>
          </a:xfrm>
          <a:prstGeom prst="rect">
            <a:avLst/>
          </a:prstGeom>
        </p:spPr>
      </p:pic>
      <p:sp>
        <p:nvSpPr>
          <p:cNvPr id="8" name="Rectangle 1172">
            <a:extLst>
              <a:ext uri="{FF2B5EF4-FFF2-40B4-BE49-F238E27FC236}">
                <a16:creationId xmlns:a16="http://schemas.microsoft.com/office/drawing/2014/main" id="{F37BE1E5-219E-043D-9728-638774416196}"/>
              </a:ext>
            </a:extLst>
          </p:cNvPr>
          <p:cNvSpPr/>
          <p:nvPr/>
        </p:nvSpPr>
        <p:spPr>
          <a:xfrm>
            <a:off x="820420" y="4720114"/>
            <a:ext cx="9107170" cy="369332"/>
          </a:xfrm>
          <a:prstGeom prst="rect">
            <a:avLst/>
          </a:prstGeom>
        </p:spPr>
        <p:txBody>
          <a:bodyPr wrap="square" lIns="0" tIns="0" rIns="0" bIns="0">
            <a:spAutoFit/>
          </a:bodyPr>
          <a:lstStyle/>
          <a:p>
            <a:pPr marL="0">
              <a:tabLst>
                <a:tab pos="1977885" algn="l"/>
              </a:tabLst>
            </a:pPr>
            <a:r>
              <a:rPr lang="en-US" sz="2400" b="0" i="0" spc="0" baseline="0" dirty="0">
                <a:solidFill>
                  <a:srgbClr val="F5821F"/>
                </a:solidFill>
                <a:latin typeface="Calibri"/>
              </a:rPr>
              <a:t>•</a:t>
            </a:r>
            <a:r>
              <a:rPr lang="en-US" sz="2400" b="0" i="0" spc="0" baseline="0" dirty="0">
                <a:solidFill>
                  <a:srgbClr val="231F20"/>
                </a:solidFill>
                <a:latin typeface="Calibri"/>
              </a:rPr>
              <a:t> </a:t>
            </a:r>
            <a:r>
              <a:rPr lang="en-US" sz="2400" dirty="0">
                <a:solidFill>
                  <a:srgbClr val="231F20"/>
                </a:solidFill>
                <a:latin typeface="Calibri"/>
              </a:rPr>
              <a:t>La caractéristique </a:t>
            </a:r>
            <a:r>
              <a:rPr lang="en-US" sz="2400" b="0" i="0" spc="0" baseline="0" dirty="0">
                <a:solidFill>
                  <a:srgbClr val="231F20"/>
                </a:solidFill>
                <a:latin typeface="Calibri"/>
              </a:rPr>
              <a:t>observable:	</a:t>
            </a:r>
            <a:r>
              <a:rPr lang="en-US" sz="2400" b="0" i="0" spc="0" baseline="0" dirty="0">
                <a:solidFill>
                  <a:srgbClr val="231F20"/>
                </a:solidFill>
                <a:latin typeface="ArialMT-Light"/>
              </a:rPr>
              <a:t>..............</a:t>
            </a:r>
            <a:r>
              <a:rPr lang="en-US" sz="2400" b="0" i="0" spc="0" baseline="0" dirty="0">
                <a:solidFill>
                  <a:srgbClr val="231F20"/>
                </a:solidFill>
                <a:latin typeface="Calibri"/>
              </a:rPr>
              <a:t>.....……………………...</a:t>
            </a:r>
          </a:p>
        </p:txBody>
      </p:sp>
      <p:sp>
        <p:nvSpPr>
          <p:cNvPr id="9" name="ZoneTexte 8">
            <a:extLst>
              <a:ext uri="{FF2B5EF4-FFF2-40B4-BE49-F238E27FC236}">
                <a16:creationId xmlns:a16="http://schemas.microsoft.com/office/drawing/2014/main" id="{641FE415-2C12-7AE8-70BE-79B2859A085B}"/>
              </a:ext>
            </a:extLst>
          </p:cNvPr>
          <p:cNvSpPr txBox="1"/>
          <p:nvPr/>
        </p:nvSpPr>
        <p:spPr>
          <a:xfrm>
            <a:off x="4855958" y="4566226"/>
            <a:ext cx="4735082" cy="523220"/>
          </a:xfrm>
          <a:prstGeom prst="rect">
            <a:avLst/>
          </a:prstGeom>
          <a:noFill/>
        </p:spPr>
        <p:txBody>
          <a:bodyPr wrap="square" rtlCol="0">
            <a:spAutoFit/>
          </a:bodyPr>
          <a:lstStyle/>
          <a:p>
            <a:r>
              <a:rPr lang="fr-FR" sz="2800" b="1" i="1" dirty="0">
                <a:solidFill>
                  <a:srgbClr val="FF0000"/>
                </a:solidFill>
                <a:latin typeface="+mj-lt"/>
              </a:rPr>
              <a:t>le changement du volume</a:t>
            </a:r>
          </a:p>
        </p:txBody>
      </p:sp>
    </p:spTree>
    <p:extLst>
      <p:ext uri="{BB962C8B-B14F-4D97-AF65-F5344CB8AC3E}">
        <p14:creationId xmlns:p14="http://schemas.microsoft.com/office/powerpoint/2010/main" val="33661373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A69839-2863-E151-9BCA-7C50DC77D636}"/>
            </a:ext>
          </a:extLst>
        </p:cNvPr>
        <p:cNvGrpSpPr/>
        <p:nvPr/>
      </p:nvGrpSpPr>
      <p:grpSpPr>
        <a:xfrm>
          <a:off x="0" y="0"/>
          <a:ext cx="0" cy="0"/>
          <a:chOff x="0" y="0"/>
          <a:chExt cx="0" cy="0"/>
        </a:xfrm>
      </p:grpSpPr>
      <p:pic>
        <p:nvPicPr>
          <p:cNvPr id="6" name="Picture 9">
            <a:extLst>
              <a:ext uri="{FF2B5EF4-FFF2-40B4-BE49-F238E27FC236}">
                <a16:creationId xmlns:a16="http://schemas.microsoft.com/office/drawing/2014/main" id="{A156D519-12C2-F54B-1BB4-4C7E8453197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403653" y="253736"/>
            <a:ext cx="559562" cy="522402"/>
          </a:xfrm>
          <a:prstGeom prst="rect">
            <a:avLst/>
          </a:prstGeom>
          <a:ln w="38100" cap="sq">
            <a:noFill/>
            <a:prstDash val="solid"/>
            <a:miter lim="800000"/>
          </a:ln>
          <a:effectLst>
            <a:outerShdw blurRad="50800" dist="38100" dir="2700000" algn="tl" rotWithShape="0">
              <a:srgbClr val="000000">
                <a:alpha val="43000"/>
              </a:srgbClr>
            </a:outerShdw>
          </a:effectLst>
        </p:spPr>
      </p:pic>
      <p:sp>
        <p:nvSpPr>
          <p:cNvPr id="1145" name="D_A_01">
            <a:extLst>
              <a:ext uri="{FF2B5EF4-FFF2-40B4-BE49-F238E27FC236}">
                <a16:creationId xmlns:a16="http://schemas.microsoft.com/office/drawing/2014/main" id="{15E9244B-3614-4984-37B7-DED4919AEFF7}"/>
              </a:ext>
            </a:extLst>
          </p:cNvPr>
          <p:cNvSpPr txBox="1"/>
          <p:nvPr/>
        </p:nvSpPr>
        <p:spPr>
          <a:xfrm>
            <a:off x="820420" y="178195"/>
            <a:ext cx="10551160" cy="490671"/>
          </a:xfrm>
          <a:prstGeom prst="rect">
            <a:avLst/>
          </a:prstGeom>
          <a:noFill/>
        </p:spPr>
        <p:txBody>
          <a:bodyPr wrap="square" rtlCol="0" anchor="ctr">
            <a:noAutofit/>
          </a:bodyPr>
          <a:lstStyle/>
          <a:p>
            <a:r>
              <a:rPr lang="fr-FR" sz="1600" b="1" dirty="0">
                <a:solidFill>
                  <a:schemeClr val="bg1">
                    <a:lumMod val="65000"/>
                  </a:schemeClr>
                </a:solidFill>
              </a:rPr>
              <a:t>Passez maintenant à la deuxième question.</a:t>
            </a:r>
          </a:p>
        </p:txBody>
      </p:sp>
      <p:sp>
        <p:nvSpPr>
          <p:cNvPr id="7" name="D_A_02">
            <a:extLst>
              <a:ext uri="{FF2B5EF4-FFF2-40B4-BE49-F238E27FC236}">
                <a16:creationId xmlns:a16="http://schemas.microsoft.com/office/drawing/2014/main" id="{B95E22F0-FDC8-A155-FFCF-123D30345EED}"/>
              </a:ext>
            </a:extLst>
          </p:cNvPr>
          <p:cNvSpPr txBox="1"/>
          <p:nvPr/>
        </p:nvSpPr>
        <p:spPr>
          <a:xfrm>
            <a:off x="199736" y="685800"/>
            <a:ext cx="11176000"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L'enseignant accorde 2 min au travail individuel puis une minute de discussion. Il circule pour contrôler et donner des indications en cas de blocage.</a:t>
            </a:r>
          </a:p>
        </p:txBody>
      </p:sp>
      <p:pic>
        <p:nvPicPr>
          <p:cNvPr id="10" name="Google Shape;228;p39">
            <a:extLst>
              <a:ext uri="{FF2B5EF4-FFF2-40B4-BE49-F238E27FC236}">
                <a16:creationId xmlns:a16="http://schemas.microsoft.com/office/drawing/2014/main" id="{CE422177-73F1-FA27-12B8-D312FF4F6848}"/>
              </a:ext>
            </a:extLst>
          </p:cNvPr>
          <p:cNvPicPr preferRelativeResize="0">
            <a:picLocks noChangeAspect="1"/>
          </p:cNvPicPr>
          <p:nvPr/>
        </p:nvPicPr>
        <p:blipFill rotWithShape="1">
          <a:blip r:embed="rId3">
            <a:alphaModFix/>
          </a:blip>
          <a:srcRect l="2318" t="72303" r="2289" b="454"/>
          <a:stretch/>
        </p:blipFill>
        <p:spPr>
          <a:xfrm>
            <a:off x="10838371" y="243581"/>
            <a:ext cx="518400" cy="518400"/>
          </a:xfrm>
          <a:prstGeom prst="rect">
            <a:avLst/>
          </a:prstGeom>
          <a:noFill/>
          <a:ln>
            <a:noFill/>
          </a:ln>
        </p:spPr>
      </p:pic>
      <p:pic>
        <p:nvPicPr>
          <p:cNvPr id="5" name="Image 4">
            <a:extLst>
              <a:ext uri="{FF2B5EF4-FFF2-40B4-BE49-F238E27FC236}">
                <a16:creationId xmlns:a16="http://schemas.microsoft.com/office/drawing/2014/main" id="{7A7C28C2-3AD6-B929-4051-A68D415F9AB7}"/>
              </a:ext>
            </a:extLst>
          </p:cNvPr>
          <p:cNvPicPr>
            <a:picLocks noChangeAspect="1"/>
          </p:cNvPicPr>
          <p:nvPr/>
        </p:nvPicPr>
        <p:blipFill>
          <a:blip r:embed="rId4"/>
          <a:stretch>
            <a:fillRect/>
          </a:stretch>
        </p:blipFill>
        <p:spPr>
          <a:xfrm>
            <a:off x="551750" y="1642930"/>
            <a:ext cx="11169779" cy="2103120"/>
          </a:xfrm>
          <a:prstGeom prst="rect">
            <a:avLst/>
          </a:prstGeom>
        </p:spPr>
      </p:pic>
      <p:sp>
        <p:nvSpPr>
          <p:cNvPr id="9" name="Rectangle 1172">
            <a:extLst>
              <a:ext uri="{FF2B5EF4-FFF2-40B4-BE49-F238E27FC236}">
                <a16:creationId xmlns:a16="http://schemas.microsoft.com/office/drawing/2014/main" id="{DC209D65-2C7F-B648-E28E-A0AD91D59A57}"/>
              </a:ext>
            </a:extLst>
          </p:cNvPr>
          <p:cNvSpPr/>
          <p:nvPr/>
        </p:nvSpPr>
        <p:spPr>
          <a:xfrm>
            <a:off x="820420" y="4720114"/>
            <a:ext cx="9107170" cy="369332"/>
          </a:xfrm>
          <a:prstGeom prst="rect">
            <a:avLst/>
          </a:prstGeom>
        </p:spPr>
        <p:txBody>
          <a:bodyPr wrap="square" lIns="0" tIns="0" rIns="0" bIns="0">
            <a:spAutoFit/>
          </a:bodyPr>
          <a:lstStyle/>
          <a:p>
            <a:pPr marL="0">
              <a:tabLst>
                <a:tab pos="1977885" algn="l"/>
              </a:tabLst>
            </a:pPr>
            <a:r>
              <a:rPr lang="en-US" sz="2400" b="0" i="0" spc="0" baseline="0" dirty="0">
                <a:solidFill>
                  <a:srgbClr val="F5821F"/>
                </a:solidFill>
                <a:latin typeface="Calibri"/>
              </a:rPr>
              <a:t>•</a:t>
            </a:r>
            <a:r>
              <a:rPr lang="en-US" sz="2400" b="0" i="0" spc="0" baseline="0" dirty="0">
                <a:solidFill>
                  <a:srgbClr val="231F20"/>
                </a:solidFill>
                <a:latin typeface="Calibri"/>
              </a:rPr>
              <a:t> L</a:t>
            </a:r>
            <a:r>
              <a:rPr lang="en-US" sz="2400" dirty="0">
                <a:solidFill>
                  <a:srgbClr val="231F20"/>
                </a:solidFill>
                <a:latin typeface="Calibri"/>
              </a:rPr>
              <a:t>ors de la solidification, le volume </a:t>
            </a:r>
            <a:r>
              <a:rPr lang="en-US" sz="2400" dirty="0" err="1">
                <a:solidFill>
                  <a:srgbClr val="231F20"/>
                </a:solidFill>
                <a:latin typeface="Calibri"/>
              </a:rPr>
              <a:t>d’eau</a:t>
            </a:r>
            <a:r>
              <a:rPr lang="en-US" sz="2400" b="0" i="0" spc="0" baseline="0" dirty="0">
                <a:solidFill>
                  <a:srgbClr val="231F20"/>
                </a:solidFill>
                <a:latin typeface="ArialMT-Light"/>
              </a:rPr>
              <a:t>.............</a:t>
            </a:r>
            <a:r>
              <a:rPr lang="en-US" sz="2400" b="0" i="0" spc="0" baseline="0" dirty="0">
                <a:solidFill>
                  <a:srgbClr val="231F20"/>
                </a:solidFill>
                <a:latin typeface="Calibri"/>
              </a:rPr>
              <a:t>.....……………………...</a:t>
            </a:r>
          </a:p>
        </p:txBody>
      </p:sp>
      <p:pic>
        <p:nvPicPr>
          <p:cNvPr id="11" name="Image 10">
            <a:extLst>
              <a:ext uri="{FF2B5EF4-FFF2-40B4-BE49-F238E27FC236}">
                <a16:creationId xmlns:a16="http://schemas.microsoft.com/office/drawing/2014/main" id="{529E9011-406A-2168-D6B4-E7F4240C8E14}"/>
              </a:ext>
            </a:extLst>
          </p:cNvPr>
          <p:cNvPicPr>
            <a:picLocks noChangeAspect="1"/>
          </p:cNvPicPr>
          <p:nvPr/>
        </p:nvPicPr>
        <p:blipFill>
          <a:blip r:embed="rId5"/>
          <a:stretch>
            <a:fillRect/>
          </a:stretch>
        </p:blipFill>
        <p:spPr>
          <a:xfrm>
            <a:off x="662624" y="4052081"/>
            <a:ext cx="9116697" cy="362001"/>
          </a:xfrm>
          <a:prstGeom prst="rect">
            <a:avLst/>
          </a:prstGeom>
        </p:spPr>
      </p:pic>
    </p:spTree>
    <p:extLst>
      <p:ext uri="{BB962C8B-B14F-4D97-AF65-F5344CB8AC3E}">
        <p14:creationId xmlns:p14="http://schemas.microsoft.com/office/powerpoint/2010/main" val="353746953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C3A07-104A-3496-37A6-7CCBF9DEC9CD}"/>
            </a:ext>
          </a:extLst>
        </p:cNvPr>
        <p:cNvGrpSpPr/>
        <p:nvPr/>
      </p:nvGrpSpPr>
      <p:grpSpPr>
        <a:xfrm>
          <a:off x="0" y="0"/>
          <a:ext cx="0" cy="0"/>
          <a:chOff x="0" y="0"/>
          <a:chExt cx="0" cy="0"/>
        </a:xfrm>
      </p:grpSpPr>
      <p:pic>
        <p:nvPicPr>
          <p:cNvPr id="6" name="Picture 9">
            <a:extLst>
              <a:ext uri="{FF2B5EF4-FFF2-40B4-BE49-F238E27FC236}">
                <a16:creationId xmlns:a16="http://schemas.microsoft.com/office/drawing/2014/main" id="{FAF2D812-BD44-E4B6-6347-53CA1E70272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403653" y="253736"/>
            <a:ext cx="559562" cy="522402"/>
          </a:xfrm>
          <a:prstGeom prst="rect">
            <a:avLst/>
          </a:prstGeom>
          <a:ln w="38100" cap="sq">
            <a:noFill/>
            <a:prstDash val="solid"/>
            <a:miter lim="800000"/>
          </a:ln>
          <a:effectLst>
            <a:outerShdw blurRad="50800" dist="38100" dir="2700000" algn="tl" rotWithShape="0">
              <a:srgbClr val="000000">
                <a:alpha val="43000"/>
              </a:srgbClr>
            </a:outerShdw>
          </a:effectLst>
        </p:spPr>
      </p:pic>
      <p:sp>
        <p:nvSpPr>
          <p:cNvPr id="1145" name="D_A_01">
            <a:extLst>
              <a:ext uri="{FF2B5EF4-FFF2-40B4-BE49-F238E27FC236}">
                <a16:creationId xmlns:a16="http://schemas.microsoft.com/office/drawing/2014/main" id="{1DF736AA-613E-F27F-E618-4A753385419A}"/>
              </a:ext>
            </a:extLst>
          </p:cNvPr>
          <p:cNvSpPr txBox="1"/>
          <p:nvPr/>
        </p:nvSpPr>
        <p:spPr>
          <a:xfrm>
            <a:off x="820420" y="178195"/>
            <a:ext cx="10551160" cy="490671"/>
          </a:xfrm>
          <a:prstGeom prst="rect">
            <a:avLst/>
          </a:prstGeom>
          <a:noFill/>
        </p:spPr>
        <p:txBody>
          <a:bodyPr wrap="square" rtlCol="0" anchor="ctr">
            <a:noAutofit/>
          </a:bodyPr>
          <a:lstStyle/>
          <a:p>
            <a:r>
              <a:rPr lang="fr-FR" sz="1600" b="1" dirty="0">
                <a:solidFill>
                  <a:schemeClr val="bg1">
                    <a:lumMod val="65000"/>
                  </a:schemeClr>
                </a:solidFill>
              </a:rPr>
              <a:t>On décrit le changement qui a subit l’eau à partir de ce qu’on observe.</a:t>
            </a:r>
          </a:p>
        </p:txBody>
      </p:sp>
      <p:pic>
        <p:nvPicPr>
          <p:cNvPr id="10" name="Google Shape;228;p39">
            <a:extLst>
              <a:ext uri="{FF2B5EF4-FFF2-40B4-BE49-F238E27FC236}">
                <a16:creationId xmlns:a16="http://schemas.microsoft.com/office/drawing/2014/main" id="{DE979D8D-97E7-CC33-56B8-73A6620DF298}"/>
              </a:ext>
            </a:extLst>
          </p:cNvPr>
          <p:cNvPicPr preferRelativeResize="0">
            <a:picLocks noChangeAspect="1"/>
          </p:cNvPicPr>
          <p:nvPr/>
        </p:nvPicPr>
        <p:blipFill rotWithShape="1">
          <a:blip r:embed="rId3">
            <a:alphaModFix/>
          </a:blip>
          <a:srcRect l="2318" t="72303" r="2289" b="454"/>
          <a:stretch/>
        </p:blipFill>
        <p:spPr>
          <a:xfrm>
            <a:off x="10838371" y="243581"/>
            <a:ext cx="518400" cy="518400"/>
          </a:xfrm>
          <a:prstGeom prst="rect">
            <a:avLst/>
          </a:prstGeom>
          <a:noFill/>
          <a:ln>
            <a:noFill/>
          </a:ln>
        </p:spPr>
      </p:pic>
      <p:pic>
        <p:nvPicPr>
          <p:cNvPr id="5" name="Image 4">
            <a:extLst>
              <a:ext uri="{FF2B5EF4-FFF2-40B4-BE49-F238E27FC236}">
                <a16:creationId xmlns:a16="http://schemas.microsoft.com/office/drawing/2014/main" id="{A077E4FB-31EA-211F-512F-565B04D1D327}"/>
              </a:ext>
            </a:extLst>
          </p:cNvPr>
          <p:cNvPicPr>
            <a:picLocks noChangeAspect="1"/>
          </p:cNvPicPr>
          <p:nvPr/>
        </p:nvPicPr>
        <p:blipFill>
          <a:blip r:embed="rId4"/>
          <a:stretch>
            <a:fillRect/>
          </a:stretch>
        </p:blipFill>
        <p:spPr>
          <a:xfrm>
            <a:off x="551750" y="1642930"/>
            <a:ext cx="11169779" cy="2103120"/>
          </a:xfrm>
          <a:prstGeom prst="rect">
            <a:avLst/>
          </a:prstGeom>
        </p:spPr>
      </p:pic>
      <p:sp>
        <p:nvSpPr>
          <p:cNvPr id="9" name="Rectangle 1172">
            <a:extLst>
              <a:ext uri="{FF2B5EF4-FFF2-40B4-BE49-F238E27FC236}">
                <a16:creationId xmlns:a16="http://schemas.microsoft.com/office/drawing/2014/main" id="{9A1B6BC4-FDCD-39CC-27ED-62566140B901}"/>
              </a:ext>
            </a:extLst>
          </p:cNvPr>
          <p:cNvSpPr/>
          <p:nvPr/>
        </p:nvSpPr>
        <p:spPr>
          <a:xfrm>
            <a:off x="820420" y="4720114"/>
            <a:ext cx="9107170" cy="369332"/>
          </a:xfrm>
          <a:prstGeom prst="rect">
            <a:avLst/>
          </a:prstGeom>
        </p:spPr>
        <p:txBody>
          <a:bodyPr wrap="square" lIns="0" tIns="0" rIns="0" bIns="0">
            <a:spAutoFit/>
          </a:bodyPr>
          <a:lstStyle/>
          <a:p>
            <a:pPr marL="0">
              <a:tabLst>
                <a:tab pos="1977885" algn="l"/>
              </a:tabLst>
            </a:pPr>
            <a:r>
              <a:rPr lang="en-US" sz="2400" b="0" i="0" spc="0" baseline="0" dirty="0">
                <a:solidFill>
                  <a:srgbClr val="F5821F"/>
                </a:solidFill>
                <a:latin typeface="Calibri"/>
              </a:rPr>
              <a:t>•</a:t>
            </a:r>
            <a:r>
              <a:rPr lang="en-US" sz="2400" b="0" i="0" spc="0" baseline="0" dirty="0">
                <a:solidFill>
                  <a:srgbClr val="231F20"/>
                </a:solidFill>
                <a:latin typeface="Calibri"/>
              </a:rPr>
              <a:t> L</a:t>
            </a:r>
            <a:r>
              <a:rPr lang="en-US" sz="2400" dirty="0">
                <a:solidFill>
                  <a:srgbClr val="231F20"/>
                </a:solidFill>
                <a:latin typeface="Calibri"/>
              </a:rPr>
              <a:t>ors de la solidification, le volume </a:t>
            </a:r>
            <a:r>
              <a:rPr lang="en-US" sz="2400" dirty="0" err="1">
                <a:solidFill>
                  <a:srgbClr val="231F20"/>
                </a:solidFill>
                <a:latin typeface="Calibri"/>
              </a:rPr>
              <a:t>d’eau</a:t>
            </a:r>
            <a:r>
              <a:rPr lang="en-US" sz="2400" b="0" i="0" spc="0" baseline="0" dirty="0">
                <a:solidFill>
                  <a:srgbClr val="231F20"/>
                </a:solidFill>
                <a:latin typeface="ArialMT-Light"/>
              </a:rPr>
              <a:t>.............</a:t>
            </a:r>
            <a:r>
              <a:rPr lang="en-US" sz="2400" b="0" i="0" spc="0" baseline="0" dirty="0">
                <a:solidFill>
                  <a:srgbClr val="231F20"/>
                </a:solidFill>
                <a:latin typeface="Calibri"/>
              </a:rPr>
              <a:t>.....……………………...</a:t>
            </a:r>
          </a:p>
        </p:txBody>
      </p:sp>
      <p:pic>
        <p:nvPicPr>
          <p:cNvPr id="11" name="Image 10">
            <a:extLst>
              <a:ext uri="{FF2B5EF4-FFF2-40B4-BE49-F238E27FC236}">
                <a16:creationId xmlns:a16="http://schemas.microsoft.com/office/drawing/2014/main" id="{18BA7850-7072-8869-ADF2-97FD03B4594F}"/>
              </a:ext>
            </a:extLst>
          </p:cNvPr>
          <p:cNvPicPr>
            <a:picLocks noChangeAspect="1"/>
          </p:cNvPicPr>
          <p:nvPr/>
        </p:nvPicPr>
        <p:blipFill>
          <a:blip r:embed="rId5"/>
          <a:stretch>
            <a:fillRect/>
          </a:stretch>
        </p:blipFill>
        <p:spPr>
          <a:xfrm>
            <a:off x="662624" y="4052081"/>
            <a:ext cx="9116697" cy="362001"/>
          </a:xfrm>
          <a:prstGeom prst="rect">
            <a:avLst/>
          </a:prstGeom>
        </p:spPr>
      </p:pic>
      <p:sp>
        <p:nvSpPr>
          <p:cNvPr id="2" name="ZoneTexte 1">
            <a:extLst>
              <a:ext uri="{FF2B5EF4-FFF2-40B4-BE49-F238E27FC236}">
                <a16:creationId xmlns:a16="http://schemas.microsoft.com/office/drawing/2014/main" id="{9CF4B4D6-F7F6-23D0-7597-DAEA9B3FD437}"/>
              </a:ext>
            </a:extLst>
          </p:cNvPr>
          <p:cNvSpPr txBox="1"/>
          <p:nvPr/>
        </p:nvSpPr>
        <p:spPr>
          <a:xfrm>
            <a:off x="5993878" y="4612842"/>
            <a:ext cx="4735082" cy="523220"/>
          </a:xfrm>
          <a:prstGeom prst="rect">
            <a:avLst/>
          </a:prstGeom>
          <a:noFill/>
        </p:spPr>
        <p:txBody>
          <a:bodyPr wrap="square" rtlCol="0">
            <a:spAutoFit/>
          </a:bodyPr>
          <a:lstStyle/>
          <a:p>
            <a:r>
              <a:rPr lang="fr-FR" sz="2800" b="1" i="1" dirty="0">
                <a:solidFill>
                  <a:srgbClr val="FF0000"/>
                </a:solidFill>
                <a:latin typeface="+mj-lt"/>
              </a:rPr>
              <a:t>augmente</a:t>
            </a:r>
          </a:p>
        </p:txBody>
      </p:sp>
    </p:spTree>
    <p:extLst>
      <p:ext uri="{BB962C8B-B14F-4D97-AF65-F5344CB8AC3E}">
        <p14:creationId xmlns:p14="http://schemas.microsoft.com/office/powerpoint/2010/main" val="978176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282448-5F1B-1AF1-D24E-1855DFDA4AC5}"/>
            </a:ext>
          </a:extLst>
        </p:cNvPr>
        <p:cNvGrpSpPr/>
        <p:nvPr/>
      </p:nvGrpSpPr>
      <p:grpSpPr>
        <a:xfrm>
          <a:off x="0" y="0"/>
          <a:ext cx="0" cy="0"/>
          <a:chOff x="0" y="0"/>
          <a:chExt cx="0" cy="0"/>
        </a:xfrm>
      </p:grpSpPr>
      <p:pic>
        <p:nvPicPr>
          <p:cNvPr id="6" name="Picture 9">
            <a:extLst>
              <a:ext uri="{FF2B5EF4-FFF2-40B4-BE49-F238E27FC236}">
                <a16:creationId xmlns:a16="http://schemas.microsoft.com/office/drawing/2014/main" id="{9B8D08AA-31F0-F89E-D2E1-3EF0844EC0A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403653" y="253736"/>
            <a:ext cx="559562" cy="522402"/>
          </a:xfrm>
          <a:prstGeom prst="rect">
            <a:avLst/>
          </a:prstGeom>
          <a:ln w="38100" cap="sq">
            <a:noFill/>
            <a:prstDash val="solid"/>
            <a:miter lim="800000"/>
          </a:ln>
          <a:effectLst>
            <a:outerShdw blurRad="50800" dist="38100" dir="2700000" algn="tl" rotWithShape="0">
              <a:srgbClr val="000000">
                <a:alpha val="43000"/>
              </a:srgbClr>
            </a:outerShdw>
          </a:effectLst>
        </p:spPr>
      </p:pic>
      <p:sp>
        <p:nvSpPr>
          <p:cNvPr id="1145" name="D_A_01">
            <a:extLst>
              <a:ext uri="{FF2B5EF4-FFF2-40B4-BE49-F238E27FC236}">
                <a16:creationId xmlns:a16="http://schemas.microsoft.com/office/drawing/2014/main" id="{F12EB4EC-0FC5-1490-054B-A8458FF39126}"/>
              </a:ext>
            </a:extLst>
          </p:cNvPr>
          <p:cNvSpPr txBox="1"/>
          <p:nvPr/>
        </p:nvSpPr>
        <p:spPr>
          <a:xfrm>
            <a:off x="820420" y="178195"/>
            <a:ext cx="10551160" cy="490671"/>
          </a:xfrm>
          <a:prstGeom prst="rect">
            <a:avLst/>
          </a:prstGeom>
          <a:noFill/>
        </p:spPr>
        <p:txBody>
          <a:bodyPr wrap="square" rtlCol="0" anchor="ctr">
            <a:noAutofit/>
          </a:bodyPr>
          <a:lstStyle/>
          <a:p>
            <a:r>
              <a:rPr lang="fr-FR" sz="1600" b="1" dirty="0">
                <a:solidFill>
                  <a:schemeClr val="bg1">
                    <a:lumMod val="65000"/>
                  </a:schemeClr>
                </a:solidFill>
              </a:rPr>
              <a:t>Passez maintenant à la troisième question.</a:t>
            </a:r>
          </a:p>
        </p:txBody>
      </p:sp>
      <p:sp>
        <p:nvSpPr>
          <p:cNvPr id="7" name="D_A_02">
            <a:extLst>
              <a:ext uri="{FF2B5EF4-FFF2-40B4-BE49-F238E27FC236}">
                <a16:creationId xmlns:a16="http://schemas.microsoft.com/office/drawing/2014/main" id="{AC739024-3F0F-5048-BBAA-BB452E9545A6}"/>
              </a:ext>
            </a:extLst>
          </p:cNvPr>
          <p:cNvSpPr txBox="1"/>
          <p:nvPr/>
        </p:nvSpPr>
        <p:spPr>
          <a:xfrm>
            <a:off x="199736" y="685800"/>
            <a:ext cx="11176000"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L'enseignant accorde 2 min au travail individuel puis une minute de discussion. Il circule pour contrôler et donner des indications en cas de blocage.</a:t>
            </a:r>
          </a:p>
        </p:txBody>
      </p:sp>
      <p:pic>
        <p:nvPicPr>
          <p:cNvPr id="10" name="Google Shape;228;p39">
            <a:extLst>
              <a:ext uri="{FF2B5EF4-FFF2-40B4-BE49-F238E27FC236}">
                <a16:creationId xmlns:a16="http://schemas.microsoft.com/office/drawing/2014/main" id="{31D6230D-13E9-3668-5224-95C2CA10871A}"/>
              </a:ext>
            </a:extLst>
          </p:cNvPr>
          <p:cNvPicPr preferRelativeResize="0">
            <a:picLocks noChangeAspect="1"/>
          </p:cNvPicPr>
          <p:nvPr/>
        </p:nvPicPr>
        <p:blipFill rotWithShape="1">
          <a:blip r:embed="rId3">
            <a:alphaModFix/>
          </a:blip>
          <a:srcRect l="2318" t="72303" r="2289" b="454"/>
          <a:stretch/>
        </p:blipFill>
        <p:spPr>
          <a:xfrm>
            <a:off x="10838371" y="243581"/>
            <a:ext cx="518400" cy="518400"/>
          </a:xfrm>
          <a:prstGeom prst="rect">
            <a:avLst/>
          </a:prstGeom>
          <a:noFill/>
          <a:ln>
            <a:noFill/>
          </a:ln>
        </p:spPr>
      </p:pic>
      <p:pic>
        <p:nvPicPr>
          <p:cNvPr id="5" name="Image 4">
            <a:extLst>
              <a:ext uri="{FF2B5EF4-FFF2-40B4-BE49-F238E27FC236}">
                <a16:creationId xmlns:a16="http://schemas.microsoft.com/office/drawing/2014/main" id="{40C79265-0541-CB21-4FF1-751C0DDF9690}"/>
              </a:ext>
            </a:extLst>
          </p:cNvPr>
          <p:cNvPicPr>
            <a:picLocks noChangeAspect="1"/>
          </p:cNvPicPr>
          <p:nvPr/>
        </p:nvPicPr>
        <p:blipFill>
          <a:blip r:embed="rId4"/>
          <a:stretch>
            <a:fillRect/>
          </a:stretch>
        </p:blipFill>
        <p:spPr>
          <a:xfrm>
            <a:off x="551750" y="1317810"/>
            <a:ext cx="11169779" cy="2103120"/>
          </a:xfrm>
          <a:prstGeom prst="rect">
            <a:avLst/>
          </a:prstGeom>
        </p:spPr>
      </p:pic>
      <p:pic>
        <p:nvPicPr>
          <p:cNvPr id="2" name="Image 1">
            <a:extLst>
              <a:ext uri="{FF2B5EF4-FFF2-40B4-BE49-F238E27FC236}">
                <a16:creationId xmlns:a16="http://schemas.microsoft.com/office/drawing/2014/main" id="{D9907DC1-E58E-BC31-993C-8E6306B34B0D}"/>
              </a:ext>
            </a:extLst>
          </p:cNvPr>
          <p:cNvPicPr>
            <a:picLocks noChangeAspect="1"/>
          </p:cNvPicPr>
          <p:nvPr/>
        </p:nvPicPr>
        <p:blipFill>
          <a:blip r:embed="rId5"/>
          <a:stretch>
            <a:fillRect/>
          </a:stretch>
        </p:blipFill>
        <p:spPr>
          <a:xfrm>
            <a:off x="689302" y="3692207"/>
            <a:ext cx="9059539" cy="381053"/>
          </a:xfrm>
          <a:prstGeom prst="rect">
            <a:avLst/>
          </a:prstGeom>
        </p:spPr>
      </p:pic>
      <p:pic>
        <p:nvPicPr>
          <p:cNvPr id="14" name="Image 13">
            <a:extLst>
              <a:ext uri="{FF2B5EF4-FFF2-40B4-BE49-F238E27FC236}">
                <a16:creationId xmlns:a16="http://schemas.microsoft.com/office/drawing/2014/main" id="{5FD063B8-C70E-CA25-18DD-AA7A03828835}"/>
              </a:ext>
            </a:extLst>
          </p:cNvPr>
          <p:cNvPicPr>
            <a:picLocks noChangeAspect="1"/>
          </p:cNvPicPr>
          <p:nvPr/>
        </p:nvPicPr>
        <p:blipFill>
          <a:blip r:embed="rId6"/>
          <a:stretch>
            <a:fillRect/>
          </a:stretch>
        </p:blipFill>
        <p:spPr>
          <a:xfrm>
            <a:off x="2311576" y="4232213"/>
            <a:ext cx="7886698" cy="2103120"/>
          </a:xfrm>
          <a:prstGeom prst="rect">
            <a:avLst/>
          </a:prstGeom>
        </p:spPr>
      </p:pic>
    </p:spTree>
    <p:extLst>
      <p:ext uri="{BB962C8B-B14F-4D97-AF65-F5344CB8AC3E}">
        <p14:creationId xmlns:p14="http://schemas.microsoft.com/office/powerpoint/2010/main" val="138270973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000672-9660-43B6-106F-DEFB7BCAB8B3}"/>
            </a:ext>
          </a:extLst>
        </p:cNvPr>
        <p:cNvGrpSpPr/>
        <p:nvPr/>
      </p:nvGrpSpPr>
      <p:grpSpPr>
        <a:xfrm>
          <a:off x="0" y="0"/>
          <a:ext cx="0" cy="0"/>
          <a:chOff x="0" y="0"/>
          <a:chExt cx="0" cy="0"/>
        </a:xfrm>
      </p:grpSpPr>
      <p:pic>
        <p:nvPicPr>
          <p:cNvPr id="6" name="Picture 9">
            <a:extLst>
              <a:ext uri="{FF2B5EF4-FFF2-40B4-BE49-F238E27FC236}">
                <a16:creationId xmlns:a16="http://schemas.microsoft.com/office/drawing/2014/main" id="{34C08E4D-FB11-F8BA-21C1-9A432AFA06B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403653" y="253736"/>
            <a:ext cx="559562" cy="522402"/>
          </a:xfrm>
          <a:prstGeom prst="rect">
            <a:avLst/>
          </a:prstGeom>
          <a:ln w="38100" cap="sq">
            <a:noFill/>
            <a:prstDash val="solid"/>
            <a:miter lim="800000"/>
          </a:ln>
          <a:effectLst>
            <a:outerShdw blurRad="50800" dist="38100" dir="2700000" algn="tl" rotWithShape="0">
              <a:srgbClr val="000000">
                <a:alpha val="43000"/>
              </a:srgbClr>
            </a:outerShdw>
          </a:effectLst>
        </p:spPr>
      </p:pic>
      <p:sp>
        <p:nvSpPr>
          <p:cNvPr id="1145" name="D_A_01">
            <a:extLst>
              <a:ext uri="{FF2B5EF4-FFF2-40B4-BE49-F238E27FC236}">
                <a16:creationId xmlns:a16="http://schemas.microsoft.com/office/drawing/2014/main" id="{57765745-0C2E-69FC-72BF-BFF990FB618D}"/>
              </a:ext>
            </a:extLst>
          </p:cNvPr>
          <p:cNvSpPr txBox="1"/>
          <p:nvPr/>
        </p:nvSpPr>
        <p:spPr>
          <a:xfrm>
            <a:off x="820420" y="178195"/>
            <a:ext cx="10551160" cy="490671"/>
          </a:xfrm>
          <a:prstGeom prst="rect">
            <a:avLst/>
          </a:prstGeom>
          <a:noFill/>
        </p:spPr>
        <p:txBody>
          <a:bodyPr wrap="square" rtlCol="0" anchor="ctr">
            <a:noAutofit/>
          </a:bodyPr>
          <a:lstStyle/>
          <a:p>
            <a:r>
              <a:rPr lang="fr-FR" sz="1600" b="1" dirty="0">
                <a:solidFill>
                  <a:schemeClr val="bg1">
                    <a:lumMod val="65000"/>
                  </a:schemeClr>
                </a:solidFill>
              </a:rPr>
              <a:t>On modélise les particules à l’état solide en respectant la conservation du nombre de particules.</a:t>
            </a:r>
          </a:p>
        </p:txBody>
      </p:sp>
      <p:sp>
        <p:nvSpPr>
          <p:cNvPr id="7" name="D_A_02">
            <a:extLst>
              <a:ext uri="{FF2B5EF4-FFF2-40B4-BE49-F238E27FC236}">
                <a16:creationId xmlns:a16="http://schemas.microsoft.com/office/drawing/2014/main" id="{B10E9CC1-4B8A-8B0A-A33F-B999178B79D3}"/>
              </a:ext>
            </a:extLst>
          </p:cNvPr>
          <p:cNvSpPr txBox="1"/>
          <p:nvPr/>
        </p:nvSpPr>
        <p:spPr>
          <a:xfrm>
            <a:off x="199736" y="685800"/>
            <a:ext cx="11176000"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L'enseignant accorde 2 min au travail individuel puis une minute de discussion. Il circule pour contrôler et donner des indications en cas de blocage.</a:t>
            </a:r>
          </a:p>
        </p:txBody>
      </p:sp>
      <p:pic>
        <p:nvPicPr>
          <p:cNvPr id="10" name="Google Shape;228;p39">
            <a:extLst>
              <a:ext uri="{FF2B5EF4-FFF2-40B4-BE49-F238E27FC236}">
                <a16:creationId xmlns:a16="http://schemas.microsoft.com/office/drawing/2014/main" id="{5F7BAC02-9409-79DF-FCAA-26474845B2EF}"/>
              </a:ext>
            </a:extLst>
          </p:cNvPr>
          <p:cNvPicPr preferRelativeResize="0">
            <a:picLocks noChangeAspect="1"/>
          </p:cNvPicPr>
          <p:nvPr/>
        </p:nvPicPr>
        <p:blipFill rotWithShape="1">
          <a:blip r:embed="rId3">
            <a:alphaModFix/>
          </a:blip>
          <a:srcRect l="2318" t="72303" r="2289" b="454"/>
          <a:stretch/>
        </p:blipFill>
        <p:spPr>
          <a:xfrm>
            <a:off x="10838371" y="243581"/>
            <a:ext cx="518400" cy="518400"/>
          </a:xfrm>
          <a:prstGeom prst="rect">
            <a:avLst/>
          </a:prstGeom>
          <a:noFill/>
          <a:ln>
            <a:noFill/>
          </a:ln>
        </p:spPr>
      </p:pic>
      <p:pic>
        <p:nvPicPr>
          <p:cNvPr id="5" name="Image 4">
            <a:extLst>
              <a:ext uri="{FF2B5EF4-FFF2-40B4-BE49-F238E27FC236}">
                <a16:creationId xmlns:a16="http://schemas.microsoft.com/office/drawing/2014/main" id="{156B3BAD-6259-16FE-04E3-F3CCD7B6642E}"/>
              </a:ext>
            </a:extLst>
          </p:cNvPr>
          <p:cNvPicPr>
            <a:picLocks noChangeAspect="1"/>
          </p:cNvPicPr>
          <p:nvPr/>
        </p:nvPicPr>
        <p:blipFill>
          <a:blip r:embed="rId4"/>
          <a:stretch>
            <a:fillRect/>
          </a:stretch>
        </p:blipFill>
        <p:spPr>
          <a:xfrm>
            <a:off x="551750" y="1317810"/>
            <a:ext cx="11169779" cy="2103120"/>
          </a:xfrm>
          <a:prstGeom prst="rect">
            <a:avLst/>
          </a:prstGeom>
        </p:spPr>
      </p:pic>
      <p:pic>
        <p:nvPicPr>
          <p:cNvPr id="2" name="Image 1">
            <a:extLst>
              <a:ext uri="{FF2B5EF4-FFF2-40B4-BE49-F238E27FC236}">
                <a16:creationId xmlns:a16="http://schemas.microsoft.com/office/drawing/2014/main" id="{658F6C27-CD41-2A80-8801-01FF83C5A485}"/>
              </a:ext>
            </a:extLst>
          </p:cNvPr>
          <p:cNvPicPr>
            <a:picLocks noChangeAspect="1"/>
          </p:cNvPicPr>
          <p:nvPr/>
        </p:nvPicPr>
        <p:blipFill>
          <a:blip r:embed="rId5"/>
          <a:stretch>
            <a:fillRect/>
          </a:stretch>
        </p:blipFill>
        <p:spPr>
          <a:xfrm>
            <a:off x="689302" y="3692207"/>
            <a:ext cx="9059539" cy="381053"/>
          </a:xfrm>
          <a:prstGeom prst="rect">
            <a:avLst/>
          </a:prstGeom>
        </p:spPr>
      </p:pic>
      <p:pic>
        <p:nvPicPr>
          <p:cNvPr id="14" name="Image 13">
            <a:extLst>
              <a:ext uri="{FF2B5EF4-FFF2-40B4-BE49-F238E27FC236}">
                <a16:creationId xmlns:a16="http://schemas.microsoft.com/office/drawing/2014/main" id="{8B88F545-14D0-F01E-0EE8-E781AFD85EB2}"/>
              </a:ext>
            </a:extLst>
          </p:cNvPr>
          <p:cNvPicPr>
            <a:picLocks noChangeAspect="1"/>
          </p:cNvPicPr>
          <p:nvPr/>
        </p:nvPicPr>
        <p:blipFill>
          <a:blip r:embed="rId6"/>
          <a:stretch>
            <a:fillRect/>
          </a:stretch>
        </p:blipFill>
        <p:spPr>
          <a:xfrm>
            <a:off x="2311576" y="4232213"/>
            <a:ext cx="7886698" cy="2103120"/>
          </a:xfrm>
          <a:prstGeom prst="rect">
            <a:avLst/>
          </a:prstGeom>
        </p:spPr>
      </p:pic>
      <p:pic>
        <p:nvPicPr>
          <p:cNvPr id="4" name="Image 3">
            <a:extLst>
              <a:ext uri="{FF2B5EF4-FFF2-40B4-BE49-F238E27FC236}">
                <a16:creationId xmlns:a16="http://schemas.microsoft.com/office/drawing/2014/main" id="{B0E05942-A783-C271-E14F-A0DBB0E58FCB}"/>
              </a:ext>
            </a:extLst>
          </p:cNvPr>
          <p:cNvPicPr>
            <a:picLocks noChangeAspect="1"/>
          </p:cNvPicPr>
          <p:nvPr/>
        </p:nvPicPr>
        <p:blipFill>
          <a:blip r:embed="rId7"/>
          <a:stretch>
            <a:fillRect/>
          </a:stretch>
        </p:blipFill>
        <p:spPr>
          <a:xfrm>
            <a:off x="8091260" y="4884543"/>
            <a:ext cx="1799640" cy="1158389"/>
          </a:xfrm>
          <a:prstGeom prst="rect">
            <a:avLst/>
          </a:prstGeom>
        </p:spPr>
      </p:pic>
    </p:spTree>
    <p:extLst>
      <p:ext uri="{BB962C8B-B14F-4D97-AF65-F5344CB8AC3E}">
        <p14:creationId xmlns:p14="http://schemas.microsoft.com/office/powerpoint/2010/main" val="346613797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93E78F-CCEE-232D-F0C4-7827CC79F9AE}"/>
            </a:ext>
          </a:extLst>
        </p:cNvPr>
        <p:cNvGrpSpPr/>
        <p:nvPr/>
      </p:nvGrpSpPr>
      <p:grpSpPr>
        <a:xfrm>
          <a:off x="0" y="0"/>
          <a:ext cx="0" cy="0"/>
          <a:chOff x="0" y="0"/>
          <a:chExt cx="0" cy="0"/>
        </a:xfrm>
      </p:grpSpPr>
      <p:pic>
        <p:nvPicPr>
          <p:cNvPr id="6" name="Picture 9">
            <a:extLst>
              <a:ext uri="{FF2B5EF4-FFF2-40B4-BE49-F238E27FC236}">
                <a16:creationId xmlns:a16="http://schemas.microsoft.com/office/drawing/2014/main" id="{1C269506-4DCA-B67A-49C7-31A6F650AB5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403653" y="253736"/>
            <a:ext cx="559562" cy="522402"/>
          </a:xfrm>
          <a:prstGeom prst="rect">
            <a:avLst/>
          </a:prstGeom>
          <a:ln w="38100" cap="sq">
            <a:noFill/>
            <a:prstDash val="solid"/>
            <a:miter lim="800000"/>
          </a:ln>
          <a:effectLst>
            <a:outerShdw blurRad="50800" dist="38100" dir="2700000" algn="tl" rotWithShape="0">
              <a:srgbClr val="000000">
                <a:alpha val="43000"/>
              </a:srgbClr>
            </a:outerShdw>
          </a:effectLst>
        </p:spPr>
      </p:pic>
      <p:sp>
        <p:nvSpPr>
          <p:cNvPr id="1145" name="D_A_01">
            <a:extLst>
              <a:ext uri="{FF2B5EF4-FFF2-40B4-BE49-F238E27FC236}">
                <a16:creationId xmlns:a16="http://schemas.microsoft.com/office/drawing/2014/main" id="{9791B61F-15E2-7463-E1B3-66AD89E067EC}"/>
              </a:ext>
            </a:extLst>
          </p:cNvPr>
          <p:cNvSpPr txBox="1"/>
          <p:nvPr/>
        </p:nvSpPr>
        <p:spPr>
          <a:xfrm>
            <a:off x="820420" y="178195"/>
            <a:ext cx="10551160" cy="490671"/>
          </a:xfrm>
          <a:prstGeom prst="rect">
            <a:avLst/>
          </a:prstGeom>
          <a:noFill/>
        </p:spPr>
        <p:txBody>
          <a:bodyPr wrap="square" rtlCol="0" anchor="ctr">
            <a:noAutofit/>
          </a:bodyPr>
          <a:lstStyle/>
          <a:p>
            <a:r>
              <a:rPr lang="fr-FR" sz="1600" b="1" dirty="0">
                <a:solidFill>
                  <a:schemeClr val="bg1">
                    <a:lumMod val="65000"/>
                  </a:schemeClr>
                </a:solidFill>
              </a:rPr>
              <a:t>Lors de la solidification, les particules de réarrangent pour avoir une structure ordonnée. </a:t>
            </a:r>
          </a:p>
        </p:txBody>
      </p:sp>
      <p:pic>
        <p:nvPicPr>
          <p:cNvPr id="10" name="Google Shape;228;p39">
            <a:extLst>
              <a:ext uri="{FF2B5EF4-FFF2-40B4-BE49-F238E27FC236}">
                <a16:creationId xmlns:a16="http://schemas.microsoft.com/office/drawing/2014/main" id="{955CE880-2B36-EE4B-0F11-857BF310D930}"/>
              </a:ext>
            </a:extLst>
          </p:cNvPr>
          <p:cNvPicPr preferRelativeResize="0">
            <a:picLocks noChangeAspect="1"/>
          </p:cNvPicPr>
          <p:nvPr/>
        </p:nvPicPr>
        <p:blipFill rotWithShape="1">
          <a:blip r:embed="rId3">
            <a:alphaModFix/>
          </a:blip>
          <a:srcRect l="2318" t="72303" r="2289" b="454"/>
          <a:stretch/>
        </p:blipFill>
        <p:spPr>
          <a:xfrm>
            <a:off x="10838371" y="243581"/>
            <a:ext cx="518400" cy="518400"/>
          </a:xfrm>
          <a:prstGeom prst="rect">
            <a:avLst/>
          </a:prstGeom>
          <a:noFill/>
          <a:ln>
            <a:noFill/>
          </a:ln>
        </p:spPr>
      </p:pic>
      <p:pic>
        <p:nvPicPr>
          <p:cNvPr id="5" name="Image 4">
            <a:extLst>
              <a:ext uri="{FF2B5EF4-FFF2-40B4-BE49-F238E27FC236}">
                <a16:creationId xmlns:a16="http://schemas.microsoft.com/office/drawing/2014/main" id="{13C6C12A-0586-6A8C-EF65-E27B140176C3}"/>
              </a:ext>
            </a:extLst>
          </p:cNvPr>
          <p:cNvPicPr>
            <a:picLocks noChangeAspect="1"/>
          </p:cNvPicPr>
          <p:nvPr/>
        </p:nvPicPr>
        <p:blipFill>
          <a:blip r:embed="rId4"/>
          <a:stretch>
            <a:fillRect/>
          </a:stretch>
        </p:blipFill>
        <p:spPr>
          <a:xfrm>
            <a:off x="551750" y="1317810"/>
            <a:ext cx="11169779" cy="2103120"/>
          </a:xfrm>
          <a:prstGeom prst="rect">
            <a:avLst/>
          </a:prstGeom>
        </p:spPr>
      </p:pic>
      <p:pic>
        <p:nvPicPr>
          <p:cNvPr id="2" name="Image 1">
            <a:extLst>
              <a:ext uri="{FF2B5EF4-FFF2-40B4-BE49-F238E27FC236}">
                <a16:creationId xmlns:a16="http://schemas.microsoft.com/office/drawing/2014/main" id="{61908DF5-D0CB-78C7-E88A-9596E89242DD}"/>
              </a:ext>
            </a:extLst>
          </p:cNvPr>
          <p:cNvPicPr>
            <a:picLocks noChangeAspect="1"/>
          </p:cNvPicPr>
          <p:nvPr/>
        </p:nvPicPr>
        <p:blipFill>
          <a:blip r:embed="rId5"/>
          <a:stretch>
            <a:fillRect/>
          </a:stretch>
        </p:blipFill>
        <p:spPr>
          <a:xfrm>
            <a:off x="689302" y="3692207"/>
            <a:ext cx="9059539" cy="381053"/>
          </a:xfrm>
          <a:prstGeom prst="rect">
            <a:avLst/>
          </a:prstGeom>
        </p:spPr>
      </p:pic>
      <p:sp>
        <p:nvSpPr>
          <p:cNvPr id="3" name="Rectangle 1172">
            <a:extLst>
              <a:ext uri="{FF2B5EF4-FFF2-40B4-BE49-F238E27FC236}">
                <a16:creationId xmlns:a16="http://schemas.microsoft.com/office/drawing/2014/main" id="{3C8B1ADA-5183-8B5C-21F6-E74540266755}"/>
              </a:ext>
            </a:extLst>
          </p:cNvPr>
          <p:cNvSpPr/>
          <p:nvPr/>
        </p:nvSpPr>
        <p:spPr>
          <a:xfrm>
            <a:off x="845022" y="4344537"/>
            <a:ext cx="10583233" cy="1050737"/>
          </a:xfrm>
          <a:prstGeom prst="rect">
            <a:avLst/>
          </a:prstGeom>
        </p:spPr>
        <p:txBody>
          <a:bodyPr wrap="square" lIns="0" tIns="0" rIns="0" bIns="0">
            <a:spAutoFit/>
          </a:bodyPr>
          <a:lstStyle/>
          <a:p>
            <a:pPr marL="0">
              <a:lnSpc>
                <a:spcPct val="150000"/>
              </a:lnSpc>
              <a:tabLst>
                <a:tab pos="1977885" algn="l"/>
              </a:tabLst>
            </a:pPr>
            <a:r>
              <a:rPr lang="fr-FR" sz="2400" dirty="0">
                <a:solidFill>
                  <a:srgbClr val="231F20"/>
                </a:solidFill>
                <a:latin typeface="Calibri"/>
              </a:rPr>
              <a:t>La bouteille se déforme car l’espace entre les particules . . . . . . . . . . . . . . . . .  . . et elles deviennent . . . . . . . . . . . . . . . . . . . .</a:t>
            </a:r>
            <a:endParaRPr lang="en-US" sz="2400" dirty="0">
              <a:solidFill>
                <a:srgbClr val="231F20"/>
              </a:solidFill>
              <a:latin typeface="Calibri"/>
            </a:endParaRPr>
          </a:p>
        </p:txBody>
      </p:sp>
      <p:sp>
        <p:nvSpPr>
          <p:cNvPr id="4" name="ZoneTexte 3">
            <a:extLst>
              <a:ext uri="{FF2B5EF4-FFF2-40B4-BE49-F238E27FC236}">
                <a16:creationId xmlns:a16="http://schemas.microsoft.com/office/drawing/2014/main" id="{569F9A0B-71B3-DAC0-BF5B-0D1DDAADB2FD}"/>
              </a:ext>
            </a:extLst>
          </p:cNvPr>
          <p:cNvSpPr txBox="1"/>
          <p:nvPr/>
        </p:nvSpPr>
        <p:spPr>
          <a:xfrm>
            <a:off x="8051599" y="4310114"/>
            <a:ext cx="1869962" cy="523220"/>
          </a:xfrm>
          <a:prstGeom prst="rect">
            <a:avLst/>
          </a:prstGeom>
          <a:noFill/>
        </p:spPr>
        <p:txBody>
          <a:bodyPr wrap="square" rtlCol="0">
            <a:spAutoFit/>
          </a:bodyPr>
          <a:lstStyle/>
          <a:p>
            <a:r>
              <a:rPr lang="fr-FR" sz="2800" b="1" i="1" dirty="0">
                <a:solidFill>
                  <a:srgbClr val="FF0000"/>
                </a:solidFill>
                <a:latin typeface="+mj-lt"/>
              </a:rPr>
              <a:t>augmente</a:t>
            </a:r>
          </a:p>
        </p:txBody>
      </p:sp>
      <p:sp>
        <p:nvSpPr>
          <p:cNvPr id="8" name="ZoneTexte 7">
            <a:extLst>
              <a:ext uri="{FF2B5EF4-FFF2-40B4-BE49-F238E27FC236}">
                <a16:creationId xmlns:a16="http://schemas.microsoft.com/office/drawing/2014/main" id="{8D91F3ED-588D-A640-CBBC-DC5E14F87737}"/>
              </a:ext>
            </a:extLst>
          </p:cNvPr>
          <p:cNvSpPr txBox="1"/>
          <p:nvPr/>
        </p:nvSpPr>
        <p:spPr>
          <a:xfrm>
            <a:off x="3184959" y="4906477"/>
            <a:ext cx="1869962" cy="523220"/>
          </a:xfrm>
          <a:prstGeom prst="rect">
            <a:avLst/>
          </a:prstGeom>
          <a:noFill/>
        </p:spPr>
        <p:txBody>
          <a:bodyPr wrap="square" rtlCol="0">
            <a:spAutoFit/>
          </a:bodyPr>
          <a:lstStyle/>
          <a:p>
            <a:r>
              <a:rPr lang="fr-FR" sz="2800" b="1" i="1" dirty="0">
                <a:solidFill>
                  <a:srgbClr val="FF0000"/>
                </a:solidFill>
                <a:latin typeface="+mj-lt"/>
              </a:rPr>
              <a:t>ordonnées  </a:t>
            </a:r>
          </a:p>
        </p:txBody>
      </p:sp>
    </p:spTree>
    <p:extLst>
      <p:ext uri="{BB962C8B-B14F-4D97-AF65-F5344CB8AC3E}">
        <p14:creationId xmlns:p14="http://schemas.microsoft.com/office/powerpoint/2010/main" val="35676079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Lst>
  </p:timing>
</p:sld>
</file>

<file path=ppt/slides/slide46.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C00000">
                <a:alpha val="30000"/>
              </a:srgbClr>
            </a:gs>
            <a:gs pos="74000">
              <a:srgbClr val="C00000">
                <a:alpha val="39000"/>
              </a:srgbClr>
            </a:gs>
            <a:gs pos="83000">
              <a:srgbClr val="C00000">
                <a:alpha val="46000"/>
              </a:srgbClr>
            </a:gs>
            <a:gs pos="100000">
              <a:srgbClr val="C00000">
                <a:alpha val="75000"/>
              </a:srgbClr>
            </a:gs>
          </a:gsLst>
          <a:lin ang="5400000" scaled="1"/>
          <a:tileRect/>
        </a:gradFill>
        <a:effectLst/>
      </p:bgPr>
    </p:bg>
    <p:spTree>
      <p:nvGrpSpPr>
        <p:cNvPr id="1" name="">
          <a:extLst>
            <a:ext uri="{FF2B5EF4-FFF2-40B4-BE49-F238E27FC236}">
              <a16:creationId xmlns:a16="http://schemas.microsoft.com/office/drawing/2014/main" id="{CD0F1C31-3269-D9E2-A11B-76E1E7FC1B8B}"/>
            </a:ext>
          </a:extLst>
        </p:cNvPr>
        <p:cNvGrpSpPr/>
        <p:nvPr/>
      </p:nvGrpSpPr>
      <p:grpSpPr>
        <a:xfrm>
          <a:off x="0" y="0"/>
          <a:ext cx="0" cy="0"/>
          <a:chOff x="0" y="0"/>
          <a:chExt cx="0" cy="0"/>
        </a:xfrm>
      </p:grpSpPr>
      <p:grpSp>
        <p:nvGrpSpPr>
          <p:cNvPr id="39" name="Group 38">
            <a:extLst>
              <a:ext uri="{FF2B5EF4-FFF2-40B4-BE49-F238E27FC236}">
                <a16:creationId xmlns:a16="http://schemas.microsoft.com/office/drawing/2014/main" id="{17DC0336-7468-96E4-4C8F-D75D561F5D22}"/>
              </a:ext>
            </a:extLst>
          </p:cNvPr>
          <p:cNvGrpSpPr/>
          <p:nvPr/>
        </p:nvGrpSpPr>
        <p:grpSpPr>
          <a:xfrm>
            <a:off x="812158" y="829916"/>
            <a:ext cx="10567685" cy="5198169"/>
            <a:chOff x="2184400" y="1402025"/>
            <a:chExt cx="7823200" cy="4942038"/>
          </a:xfrm>
        </p:grpSpPr>
        <p:sp>
          <p:nvSpPr>
            <p:cNvPr id="3" name="Rectangle : coins arrondis 10">
              <a:extLst>
                <a:ext uri="{FF2B5EF4-FFF2-40B4-BE49-F238E27FC236}">
                  <a16:creationId xmlns:a16="http://schemas.microsoft.com/office/drawing/2014/main" id="{7AC4A336-553B-C6D9-5960-F469265B1B72}"/>
                </a:ext>
              </a:extLst>
            </p:cNvPr>
            <p:cNvSpPr/>
            <p:nvPr/>
          </p:nvSpPr>
          <p:spPr>
            <a:xfrm>
              <a:off x="2184400" y="1402025"/>
              <a:ext cx="7823200" cy="4942038"/>
            </a:xfrm>
            <a:prstGeom prst="roundRect">
              <a:avLst>
                <a:gd name="adj" fmla="val 2665"/>
              </a:avLst>
            </a:prstGeom>
            <a:solidFill>
              <a:srgbClr val="C00000"/>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200" dirty="0"/>
            </a:p>
          </p:txBody>
        </p:sp>
        <p:sp>
          <p:nvSpPr>
            <p:cNvPr id="4" name="Rectangle 3">
              <a:extLst>
                <a:ext uri="{FF2B5EF4-FFF2-40B4-BE49-F238E27FC236}">
                  <a16:creationId xmlns:a16="http://schemas.microsoft.com/office/drawing/2014/main" id="{69AEEE6E-857A-5D9C-2A33-25EA3FB3D64D}"/>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r>
                <a:rPr lang="fr-FR" sz="5600" b="1" dirty="0">
                  <a:solidFill>
                    <a:schemeClr val="tx1"/>
                  </a:solidFill>
                </a:rPr>
                <a:t>Pratique autonome : </a:t>
              </a:r>
              <a:br>
                <a:rPr lang="fr-FR" sz="5600" b="1" dirty="0">
                  <a:solidFill>
                    <a:schemeClr val="tx1"/>
                  </a:solidFill>
                </a:rPr>
              </a:br>
              <a:r>
                <a:rPr lang="fr-FR" sz="5600" b="1" dirty="0">
                  <a:solidFill>
                    <a:schemeClr val="tx1"/>
                  </a:solidFill>
                </a:rPr>
                <a:t>Travail individuel </a:t>
              </a:r>
            </a:p>
          </p:txBody>
        </p:sp>
      </p:grpSp>
      <p:grpSp>
        <p:nvGrpSpPr>
          <p:cNvPr id="44" name="Group 43">
            <a:extLst>
              <a:ext uri="{FF2B5EF4-FFF2-40B4-BE49-F238E27FC236}">
                <a16:creationId xmlns:a16="http://schemas.microsoft.com/office/drawing/2014/main" id="{02F30AD9-A760-1FB7-44E6-C5FB79615A98}"/>
              </a:ext>
            </a:extLst>
          </p:cNvPr>
          <p:cNvGrpSpPr/>
          <p:nvPr/>
        </p:nvGrpSpPr>
        <p:grpSpPr>
          <a:xfrm>
            <a:off x="8796759" y="4917801"/>
            <a:ext cx="2425142" cy="936370"/>
            <a:chOff x="8796759" y="4917801"/>
            <a:chExt cx="2425142" cy="936370"/>
          </a:xfrm>
        </p:grpSpPr>
        <p:sp>
          <p:nvSpPr>
            <p:cNvPr id="42" name="Oval 41">
              <a:extLst>
                <a:ext uri="{FF2B5EF4-FFF2-40B4-BE49-F238E27FC236}">
                  <a16:creationId xmlns:a16="http://schemas.microsoft.com/office/drawing/2014/main" id="{68B5FF32-915A-B598-700D-0EA7533542B3}"/>
                </a:ext>
              </a:extLst>
            </p:cNvPr>
            <p:cNvSpPr/>
            <p:nvPr/>
          </p:nvSpPr>
          <p:spPr>
            <a:xfrm>
              <a:off x="10285531" y="4917801"/>
              <a:ext cx="936370" cy="936370"/>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fr-FR" sz="1200" dirty="0"/>
            </a:p>
          </p:txBody>
        </p:sp>
        <p:sp>
          <p:nvSpPr>
            <p:cNvPr id="43" name="Rectangle 42">
              <a:extLst>
                <a:ext uri="{FF2B5EF4-FFF2-40B4-BE49-F238E27FC236}">
                  <a16:creationId xmlns:a16="http://schemas.microsoft.com/office/drawing/2014/main" id="{199500E8-6AC1-98CD-F98D-D1177176CCC5}"/>
                </a:ext>
              </a:extLst>
            </p:cNvPr>
            <p:cNvSpPr/>
            <p:nvPr/>
          </p:nvSpPr>
          <p:spPr>
            <a:xfrm>
              <a:off x="8796759" y="5060928"/>
              <a:ext cx="1569327" cy="6501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r"/>
              <a:r>
                <a:rPr lang="fr-FR" sz="3600" b="1" dirty="0">
                  <a:solidFill>
                    <a:schemeClr val="tx1"/>
                  </a:solidFill>
                </a:rPr>
                <a:t>10 min</a:t>
              </a:r>
            </a:p>
          </p:txBody>
        </p:sp>
      </p:grpSp>
      <p:pic>
        <p:nvPicPr>
          <p:cNvPr id="5" name="Picture 14">
            <a:extLst>
              <a:ext uri="{FF2B5EF4-FFF2-40B4-BE49-F238E27FC236}">
                <a16:creationId xmlns:a16="http://schemas.microsoft.com/office/drawing/2014/main" id="{6D248F83-4C7F-319A-F9E2-F4E054B7BA70}"/>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5436291" y="1162744"/>
            <a:ext cx="1319419" cy="131942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55969899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F0E617-B876-DC76-BCC0-BF98FEBB2593}"/>
            </a:ext>
          </a:extLst>
        </p:cNvPr>
        <p:cNvGrpSpPr/>
        <p:nvPr/>
      </p:nvGrpSpPr>
      <p:grpSpPr>
        <a:xfrm>
          <a:off x="0" y="0"/>
          <a:ext cx="0" cy="0"/>
          <a:chOff x="0" y="0"/>
          <a:chExt cx="0" cy="0"/>
        </a:xfrm>
      </p:grpSpPr>
      <p:sp>
        <p:nvSpPr>
          <p:cNvPr id="16" name="Oval 15">
            <a:extLst>
              <a:ext uri="{FF2B5EF4-FFF2-40B4-BE49-F238E27FC236}">
                <a16:creationId xmlns:a16="http://schemas.microsoft.com/office/drawing/2014/main" id="{6F8C8A96-867E-FFA7-6DF7-81B8314FCDC6}"/>
              </a:ext>
            </a:extLst>
          </p:cNvPr>
          <p:cNvSpPr/>
          <p:nvPr/>
        </p:nvSpPr>
        <p:spPr>
          <a:xfrm>
            <a:off x="11430988" y="262184"/>
            <a:ext cx="517596" cy="517596"/>
          </a:xfrm>
          <a:prstGeom prst="ellipse">
            <a:avLst/>
          </a:prstGeom>
          <a:solidFill>
            <a:srgbClr val="FF6565"/>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lstStyle/>
          <a:p>
            <a:pPr algn="ctr"/>
            <a:r>
              <a:rPr lang="fr-FR" sz="2133" b="1" dirty="0">
                <a:latin typeface="Dosis Bold" pitchFamily="2" charset="0"/>
              </a:rPr>
              <a:t>PA</a:t>
            </a:r>
            <a:endParaRPr lang="fr-FR" sz="1200" b="1" dirty="0">
              <a:latin typeface="Dosis Bold" pitchFamily="2" charset="0"/>
            </a:endParaRPr>
          </a:p>
        </p:txBody>
      </p:sp>
      <p:sp>
        <p:nvSpPr>
          <p:cNvPr id="5" name="D_A_01">
            <a:extLst>
              <a:ext uri="{FF2B5EF4-FFF2-40B4-BE49-F238E27FC236}">
                <a16:creationId xmlns:a16="http://schemas.microsoft.com/office/drawing/2014/main" id="{481F5F20-9135-FBCB-6ACE-1A33EA3271CB}"/>
              </a:ext>
            </a:extLst>
          </p:cNvPr>
          <p:cNvSpPr txBox="1"/>
          <p:nvPr/>
        </p:nvSpPr>
        <p:spPr>
          <a:xfrm>
            <a:off x="817668" y="158702"/>
            <a:ext cx="10556664" cy="491885"/>
          </a:xfrm>
          <a:prstGeom prst="rect">
            <a:avLst/>
          </a:prstGeom>
          <a:noFill/>
        </p:spPr>
        <p:txBody>
          <a:bodyPr wrap="square" rtlCol="0" anchor="ctr">
            <a:noAutofit/>
          </a:bodyPr>
          <a:lstStyle/>
          <a:p>
            <a:pPr>
              <a:spcAft>
                <a:spcPts val="400"/>
              </a:spcAft>
            </a:pPr>
            <a:r>
              <a:rPr lang="fr-FR" sz="1600" b="1" dirty="0">
                <a:solidFill>
                  <a:schemeClr val="bg1">
                    <a:lumMod val="65000"/>
                  </a:schemeClr>
                </a:solidFill>
              </a:rPr>
              <a:t>Prenez vos livrets page 24.</a:t>
            </a:r>
          </a:p>
        </p:txBody>
      </p:sp>
      <p:sp>
        <p:nvSpPr>
          <p:cNvPr id="7" name="D_A_02">
            <a:extLst>
              <a:ext uri="{FF2B5EF4-FFF2-40B4-BE49-F238E27FC236}">
                <a16:creationId xmlns:a16="http://schemas.microsoft.com/office/drawing/2014/main" id="{3BE818E7-06DD-7E78-F496-089B5BC74F7B}"/>
              </a:ext>
            </a:extLst>
          </p:cNvPr>
          <p:cNvSpPr txBox="1"/>
          <p:nvPr/>
        </p:nvSpPr>
        <p:spPr>
          <a:xfrm>
            <a:off x="817668" y="516185"/>
            <a:ext cx="11176000"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L’enseignant donne 5 min aux élèves pour recopier la correction sur les livrets. Il propose une solution au défi s’il reste assez de temps.</a:t>
            </a:r>
          </a:p>
        </p:txBody>
      </p:sp>
      <p:grpSp>
        <p:nvGrpSpPr>
          <p:cNvPr id="2" name="Groupe 1">
            <a:extLst>
              <a:ext uri="{FF2B5EF4-FFF2-40B4-BE49-F238E27FC236}">
                <a16:creationId xmlns:a16="http://schemas.microsoft.com/office/drawing/2014/main" id="{5F3D11F1-474C-3D4C-2C47-3BD1C96FDD0C}"/>
              </a:ext>
            </a:extLst>
          </p:cNvPr>
          <p:cNvGrpSpPr/>
          <p:nvPr/>
        </p:nvGrpSpPr>
        <p:grpSpPr>
          <a:xfrm>
            <a:off x="10582447" y="187919"/>
            <a:ext cx="630930" cy="588164"/>
            <a:chOff x="582302" y="4457015"/>
            <a:chExt cx="630930" cy="588164"/>
          </a:xfrm>
        </p:grpSpPr>
        <p:pic>
          <p:nvPicPr>
            <p:cNvPr id="3" name="Picture 7">
              <a:extLst>
                <a:ext uri="{FF2B5EF4-FFF2-40B4-BE49-F238E27FC236}">
                  <a16:creationId xmlns:a16="http://schemas.microsoft.com/office/drawing/2014/main" id="{A6C9AC64-A793-F81E-B67C-F53FF17178C5}"/>
                </a:ext>
              </a:extLst>
            </p:cNvPr>
            <p:cNvPicPr>
              <a:picLocks noChangeAspect="1"/>
            </p:cNvPicPr>
            <p:nvPr/>
          </p:nvPicPr>
          <p:blipFill>
            <a:blip r:embed="rId2"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582302" y="4573906"/>
              <a:ext cx="630930" cy="471273"/>
            </a:xfrm>
            <a:prstGeom prst="rect">
              <a:avLst/>
            </a:prstGeom>
            <a:ln w="19050">
              <a:noFill/>
            </a:ln>
          </p:spPr>
        </p:pic>
        <p:pic>
          <p:nvPicPr>
            <p:cNvPr id="4" name="Picture 7">
              <a:extLst>
                <a:ext uri="{FF2B5EF4-FFF2-40B4-BE49-F238E27FC236}">
                  <a16:creationId xmlns:a16="http://schemas.microsoft.com/office/drawing/2014/main" id="{F1BD66A4-6C31-D11F-6B8E-505FD31EAEF0}"/>
                </a:ext>
              </a:extLst>
            </p:cNvPr>
            <p:cNvPicPr>
              <a:picLocks noChangeAspect="1"/>
            </p:cNvPicPr>
            <p:nvPr/>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758368" y="4457015"/>
              <a:ext cx="147273" cy="471273"/>
            </a:xfrm>
            <a:prstGeom prst="rect">
              <a:avLst/>
            </a:prstGeom>
            <a:ln w="19050">
              <a:noFill/>
            </a:ln>
          </p:spPr>
        </p:pic>
      </p:grpSp>
      <p:pic>
        <p:nvPicPr>
          <p:cNvPr id="10" name="Image 9">
            <a:extLst>
              <a:ext uri="{FF2B5EF4-FFF2-40B4-BE49-F238E27FC236}">
                <a16:creationId xmlns:a16="http://schemas.microsoft.com/office/drawing/2014/main" id="{1DF3D998-8964-3A2A-C22C-E296A1402E8C}"/>
              </a:ext>
            </a:extLst>
          </p:cNvPr>
          <p:cNvPicPr>
            <a:picLocks noChangeAspect="1"/>
          </p:cNvPicPr>
          <p:nvPr/>
        </p:nvPicPr>
        <p:blipFill>
          <a:blip r:embed="rId4"/>
          <a:stretch>
            <a:fillRect/>
          </a:stretch>
        </p:blipFill>
        <p:spPr>
          <a:xfrm>
            <a:off x="650240" y="1054359"/>
            <a:ext cx="11064663" cy="5569961"/>
          </a:xfrm>
          <a:prstGeom prst="rect">
            <a:avLst/>
          </a:prstGeom>
        </p:spPr>
      </p:pic>
    </p:spTree>
    <p:extLst>
      <p:ext uri="{BB962C8B-B14F-4D97-AF65-F5344CB8AC3E}">
        <p14:creationId xmlns:p14="http://schemas.microsoft.com/office/powerpoint/2010/main" val="285488405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16B6F7-4663-26DF-E0E9-C45CBD96C346}"/>
            </a:ext>
          </a:extLst>
        </p:cNvPr>
        <p:cNvGrpSpPr/>
        <p:nvPr/>
      </p:nvGrpSpPr>
      <p:grpSpPr>
        <a:xfrm>
          <a:off x="0" y="0"/>
          <a:ext cx="0" cy="0"/>
          <a:chOff x="0" y="0"/>
          <a:chExt cx="0" cy="0"/>
        </a:xfrm>
      </p:grpSpPr>
      <p:sp>
        <p:nvSpPr>
          <p:cNvPr id="16" name="Oval 15">
            <a:extLst>
              <a:ext uri="{FF2B5EF4-FFF2-40B4-BE49-F238E27FC236}">
                <a16:creationId xmlns:a16="http://schemas.microsoft.com/office/drawing/2014/main" id="{CECF87C6-5AF6-5D7B-E807-1CCB4499B97D}"/>
              </a:ext>
            </a:extLst>
          </p:cNvPr>
          <p:cNvSpPr/>
          <p:nvPr/>
        </p:nvSpPr>
        <p:spPr>
          <a:xfrm>
            <a:off x="11430988" y="262184"/>
            <a:ext cx="517596" cy="517596"/>
          </a:xfrm>
          <a:prstGeom prst="ellipse">
            <a:avLst/>
          </a:prstGeom>
          <a:solidFill>
            <a:srgbClr val="FF6565"/>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lstStyle/>
          <a:p>
            <a:pPr algn="ctr"/>
            <a:r>
              <a:rPr lang="fr-FR" sz="2133" b="1" dirty="0">
                <a:latin typeface="Dosis Bold" pitchFamily="2" charset="0"/>
              </a:rPr>
              <a:t>PA</a:t>
            </a:r>
            <a:endParaRPr lang="fr-FR" sz="1200" b="1" dirty="0">
              <a:latin typeface="Dosis Bold" pitchFamily="2" charset="0"/>
            </a:endParaRPr>
          </a:p>
        </p:txBody>
      </p:sp>
      <p:sp>
        <p:nvSpPr>
          <p:cNvPr id="5" name="D_A_01">
            <a:extLst>
              <a:ext uri="{FF2B5EF4-FFF2-40B4-BE49-F238E27FC236}">
                <a16:creationId xmlns:a16="http://schemas.microsoft.com/office/drawing/2014/main" id="{7CC8F3DE-D50D-34F5-4FD1-36F0F7D99168}"/>
              </a:ext>
            </a:extLst>
          </p:cNvPr>
          <p:cNvSpPr txBox="1"/>
          <p:nvPr/>
        </p:nvSpPr>
        <p:spPr>
          <a:xfrm>
            <a:off x="817668" y="158702"/>
            <a:ext cx="10556664" cy="491885"/>
          </a:xfrm>
          <a:prstGeom prst="rect">
            <a:avLst/>
          </a:prstGeom>
          <a:noFill/>
        </p:spPr>
        <p:txBody>
          <a:bodyPr wrap="square" rtlCol="0" anchor="ctr">
            <a:noAutofit/>
          </a:bodyPr>
          <a:lstStyle/>
          <a:p>
            <a:pPr>
              <a:spcAft>
                <a:spcPts val="400"/>
              </a:spcAft>
            </a:pPr>
            <a:r>
              <a:rPr lang="fr-FR" sz="1600" b="1" dirty="0">
                <a:solidFill>
                  <a:schemeClr val="bg1">
                    <a:lumMod val="65000"/>
                  </a:schemeClr>
                </a:solidFill>
              </a:rPr>
              <a:t>Le temps est terminé. Voyons ensemble la solution des exercices.</a:t>
            </a:r>
          </a:p>
        </p:txBody>
      </p:sp>
      <p:sp>
        <p:nvSpPr>
          <p:cNvPr id="7" name="D_A_02">
            <a:extLst>
              <a:ext uri="{FF2B5EF4-FFF2-40B4-BE49-F238E27FC236}">
                <a16:creationId xmlns:a16="http://schemas.microsoft.com/office/drawing/2014/main" id="{69D41B3C-4BD0-E093-D966-2AD19C0A17C1}"/>
              </a:ext>
            </a:extLst>
          </p:cNvPr>
          <p:cNvSpPr txBox="1"/>
          <p:nvPr/>
        </p:nvSpPr>
        <p:spPr>
          <a:xfrm>
            <a:off x="199736" y="685800"/>
            <a:ext cx="11176000"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L’enseignant accorde 5 min pour donner l’occasion aux élèves de présenter leurs productions et les corrige.</a:t>
            </a:r>
          </a:p>
        </p:txBody>
      </p:sp>
      <p:sp>
        <p:nvSpPr>
          <p:cNvPr id="3" name="Rectangle 2">
            <a:extLst>
              <a:ext uri="{FF2B5EF4-FFF2-40B4-BE49-F238E27FC236}">
                <a16:creationId xmlns:a16="http://schemas.microsoft.com/office/drawing/2014/main" id="{6C8DB70F-F476-00D1-4DAC-4CF35347BB9F}"/>
              </a:ext>
            </a:extLst>
          </p:cNvPr>
          <p:cNvSpPr/>
          <p:nvPr/>
        </p:nvSpPr>
        <p:spPr>
          <a:xfrm>
            <a:off x="4663973" y="1864949"/>
            <a:ext cx="3054554" cy="707886"/>
          </a:xfrm>
          <a:prstGeom prst="rect">
            <a:avLst/>
          </a:prstGeom>
        </p:spPr>
        <p:txBody>
          <a:bodyPr wrap="none">
            <a:spAutoFit/>
          </a:bodyPr>
          <a:lstStyle/>
          <a:p>
            <a:r>
              <a:rPr lang="fr-FR" sz="4000" b="1" dirty="0"/>
              <a:t>Temps Écoulé</a:t>
            </a:r>
          </a:p>
        </p:txBody>
      </p:sp>
      <p:pic>
        <p:nvPicPr>
          <p:cNvPr id="4" name="Picture 3">
            <a:extLst>
              <a:ext uri="{FF2B5EF4-FFF2-40B4-BE49-F238E27FC236}">
                <a16:creationId xmlns:a16="http://schemas.microsoft.com/office/drawing/2014/main" id="{7F83DB11-9257-2FB3-23E0-17EE22386F31}"/>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10000" b="90000" l="10000" r="90000">
                        <a14:foregroundMark x1="36816" y1="80957" x2="61621" y2="80371"/>
                        <a14:foregroundMark x1="54980" y1="81543" x2="67188" y2="81152"/>
                        <a14:foregroundMark x1="85938" y1="78711" x2="85938" y2="78711"/>
                        <a14:foregroundMark x1="42676" y1="82910" x2="46387" y2="82910"/>
                        <a14:foregroundMark x1="45996" y1="29980" x2="49707" y2="71387"/>
                        <a14:foregroundMark x1="50879" y1="45117" x2="58203" y2="38379"/>
                        <a14:foregroundMark x1="49902" y1="50000" x2="50977" y2="56348"/>
                        <a14:foregroundMark x1="55371" y1="26660" x2="62109" y2="33008"/>
                        <a14:backgroundMark x1="36621" y1="81348" x2="66699" y2="80859"/>
                      </a14:backgroundRemoval>
                    </a14:imgEffect>
                  </a14:imgLayer>
                </a14:imgProps>
              </a:ext>
              <a:ext uri="{28A0092B-C50C-407E-A947-70E740481C1C}">
                <a14:useLocalDpi xmlns:a14="http://schemas.microsoft.com/office/drawing/2010/main" val="0"/>
              </a:ext>
            </a:extLst>
          </a:blip>
          <a:srcRect l="10491" t="15401" r="10044" b="20983"/>
          <a:stretch/>
        </p:blipFill>
        <p:spPr>
          <a:xfrm>
            <a:off x="4495800" y="2989489"/>
            <a:ext cx="3390900" cy="2714625"/>
          </a:xfrm>
          <a:prstGeom prst="rect">
            <a:avLst/>
          </a:prstGeom>
        </p:spPr>
      </p:pic>
    </p:spTree>
    <p:extLst>
      <p:ext uri="{BB962C8B-B14F-4D97-AF65-F5344CB8AC3E}">
        <p14:creationId xmlns:p14="http://schemas.microsoft.com/office/powerpoint/2010/main" val="34524936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508732-65EB-5D84-2AF0-6E380D625EEF}"/>
            </a:ext>
          </a:extLst>
        </p:cNvPr>
        <p:cNvGrpSpPr/>
        <p:nvPr/>
      </p:nvGrpSpPr>
      <p:grpSpPr>
        <a:xfrm>
          <a:off x="0" y="0"/>
          <a:ext cx="0" cy="0"/>
          <a:chOff x="0" y="0"/>
          <a:chExt cx="0" cy="0"/>
        </a:xfrm>
      </p:grpSpPr>
      <p:pic>
        <p:nvPicPr>
          <p:cNvPr id="26" name="Image 25">
            <a:extLst>
              <a:ext uri="{FF2B5EF4-FFF2-40B4-BE49-F238E27FC236}">
                <a16:creationId xmlns:a16="http://schemas.microsoft.com/office/drawing/2014/main" id="{A3D9D3E3-16E9-58BF-28E1-706DFDCA39AA}"/>
              </a:ext>
            </a:extLst>
          </p:cNvPr>
          <p:cNvPicPr>
            <a:picLocks noChangeAspect="1"/>
          </p:cNvPicPr>
          <p:nvPr/>
        </p:nvPicPr>
        <p:blipFill>
          <a:blip r:embed="rId2"/>
          <a:srcRect l="69660" t="92833" r="2517" b="2075"/>
          <a:stretch>
            <a:fillRect/>
          </a:stretch>
        </p:blipFill>
        <p:spPr>
          <a:xfrm>
            <a:off x="1021786" y="5686740"/>
            <a:ext cx="3261360" cy="334630"/>
          </a:xfrm>
          <a:prstGeom prst="rect">
            <a:avLst/>
          </a:prstGeom>
        </p:spPr>
      </p:pic>
      <p:pic>
        <p:nvPicPr>
          <p:cNvPr id="6" name="Image 5">
            <a:extLst>
              <a:ext uri="{FF2B5EF4-FFF2-40B4-BE49-F238E27FC236}">
                <a16:creationId xmlns:a16="http://schemas.microsoft.com/office/drawing/2014/main" id="{405D45DB-E6A9-1F33-A724-49093AFD72C9}"/>
              </a:ext>
            </a:extLst>
          </p:cNvPr>
          <p:cNvPicPr>
            <a:picLocks noChangeAspect="1"/>
          </p:cNvPicPr>
          <p:nvPr/>
        </p:nvPicPr>
        <p:blipFill>
          <a:blip r:embed="rId2"/>
          <a:srcRect t="32319" b="2075"/>
          <a:stretch>
            <a:fillRect/>
          </a:stretch>
        </p:blipFill>
        <p:spPr>
          <a:xfrm>
            <a:off x="226660" y="1152352"/>
            <a:ext cx="11721924" cy="4311098"/>
          </a:xfrm>
          <a:prstGeom prst="rect">
            <a:avLst/>
          </a:prstGeom>
        </p:spPr>
      </p:pic>
      <p:sp>
        <p:nvSpPr>
          <p:cNvPr id="16" name="Oval 15">
            <a:extLst>
              <a:ext uri="{FF2B5EF4-FFF2-40B4-BE49-F238E27FC236}">
                <a16:creationId xmlns:a16="http://schemas.microsoft.com/office/drawing/2014/main" id="{2ED4F14E-74BC-F4D7-9DFC-D59E4DA6FF5C}"/>
              </a:ext>
            </a:extLst>
          </p:cNvPr>
          <p:cNvSpPr/>
          <p:nvPr/>
        </p:nvSpPr>
        <p:spPr>
          <a:xfrm>
            <a:off x="11430988" y="262184"/>
            <a:ext cx="517596" cy="517596"/>
          </a:xfrm>
          <a:prstGeom prst="ellipse">
            <a:avLst/>
          </a:prstGeom>
          <a:solidFill>
            <a:srgbClr val="FF6565"/>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lstStyle/>
          <a:p>
            <a:pPr algn="ctr"/>
            <a:r>
              <a:rPr lang="fr-FR" sz="2133" b="1" dirty="0">
                <a:latin typeface="Dosis Bold" pitchFamily="2" charset="0"/>
              </a:rPr>
              <a:t>PA</a:t>
            </a:r>
            <a:endParaRPr lang="fr-FR" sz="1200" b="1" dirty="0">
              <a:latin typeface="Dosis Bold" pitchFamily="2" charset="0"/>
            </a:endParaRPr>
          </a:p>
        </p:txBody>
      </p:sp>
      <p:sp>
        <p:nvSpPr>
          <p:cNvPr id="5" name="D_A_01">
            <a:extLst>
              <a:ext uri="{FF2B5EF4-FFF2-40B4-BE49-F238E27FC236}">
                <a16:creationId xmlns:a16="http://schemas.microsoft.com/office/drawing/2014/main" id="{2769D3A1-868A-F1EF-2C10-DA7B942C091A}"/>
              </a:ext>
            </a:extLst>
          </p:cNvPr>
          <p:cNvSpPr txBox="1"/>
          <p:nvPr/>
        </p:nvSpPr>
        <p:spPr>
          <a:xfrm>
            <a:off x="817668" y="158702"/>
            <a:ext cx="10556664" cy="491885"/>
          </a:xfrm>
          <a:prstGeom prst="rect">
            <a:avLst/>
          </a:prstGeom>
          <a:noFill/>
        </p:spPr>
        <p:txBody>
          <a:bodyPr wrap="square" rtlCol="0" anchor="ctr">
            <a:noAutofit/>
          </a:bodyPr>
          <a:lstStyle/>
          <a:p>
            <a:pPr>
              <a:spcAft>
                <a:spcPts val="400"/>
              </a:spcAft>
            </a:pPr>
            <a:r>
              <a:rPr lang="fr-FR" sz="1600" b="1" dirty="0">
                <a:solidFill>
                  <a:schemeClr val="bg1">
                    <a:lumMod val="65000"/>
                  </a:schemeClr>
                </a:solidFill>
              </a:rPr>
              <a:t>Notez la correction dans vos livrets.</a:t>
            </a:r>
          </a:p>
        </p:txBody>
      </p:sp>
      <p:sp>
        <p:nvSpPr>
          <p:cNvPr id="7" name="D_A_02">
            <a:extLst>
              <a:ext uri="{FF2B5EF4-FFF2-40B4-BE49-F238E27FC236}">
                <a16:creationId xmlns:a16="http://schemas.microsoft.com/office/drawing/2014/main" id="{87FB1322-2D18-9B6A-8B8A-C0611AD670E6}"/>
              </a:ext>
            </a:extLst>
          </p:cNvPr>
          <p:cNvSpPr txBox="1"/>
          <p:nvPr/>
        </p:nvSpPr>
        <p:spPr>
          <a:xfrm>
            <a:off x="226660" y="642469"/>
            <a:ext cx="11176000"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L’enseignant donne 5 min aux élèves pour recopier la correction sur les livrets. Il propose une solution au défi s’il reste assez de temps.</a:t>
            </a:r>
          </a:p>
        </p:txBody>
      </p:sp>
      <p:grpSp>
        <p:nvGrpSpPr>
          <p:cNvPr id="2" name="Groupe 1">
            <a:extLst>
              <a:ext uri="{FF2B5EF4-FFF2-40B4-BE49-F238E27FC236}">
                <a16:creationId xmlns:a16="http://schemas.microsoft.com/office/drawing/2014/main" id="{C415D069-58F8-7D19-0467-141C54397BEB}"/>
              </a:ext>
            </a:extLst>
          </p:cNvPr>
          <p:cNvGrpSpPr/>
          <p:nvPr/>
        </p:nvGrpSpPr>
        <p:grpSpPr>
          <a:xfrm>
            <a:off x="10582447" y="187919"/>
            <a:ext cx="630930" cy="588164"/>
            <a:chOff x="582302" y="4457015"/>
            <a:chExt cx="630930" cy="588164"/>
          </a:xfrm>
        </p:grpSpPr>
        <p:pic>
          <p:nvPicPr>
            <p:cNvPr id="3" name="Picture 7">
              <a:extLst>
                <a:ext uri="{FF2B5EF4-FFF2-40B4-BE49-F238E27FC236}">
                  <a16:creationId xmlns:a16="http://schemas.microsoft.com/office/drawing/2014/main" id="{C042CF9D-BB95-61BA-FE74-43B97A42E9B5}"/>
                </a:ext>
              </a:extLst>
            </p:cNvPr>
            <p:cNvPicPr>
              <a:picLocks noChangeAspect="1"/>
            </p:cNvPicPr>
            <p:nvPr/>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582302" y="4573906"/>
              <a:ext cx="630930" cy="471273"/>
            </a:xfrm>
            <a:prstGeom prst="rect">
              <a:avLst/>
            </a:prstGeom>
            <a:ln w="19050">
              <a:noFill/>
            </a:ln>
          </p:spPr>
        </p:pic>
        <p:pic>
          <p:nvPicPr>
            <p:cNvPr id="4" name="Picture 7">
              <a:extLst>
                <a:ext uri="{FF2B5EF4-FFF2-40B4-BE49-F238E27FC236}">
                  <a16:creationId xmlns:a16="http://schemas.microsoft.com/office/drawing/2014/main" id="{51FAFABE-7C1A-19BE-2941-367331398FCD}"/>
                </a:ext>
              </a:extLst>
            </p:cNvPr>
            <p:cNvPicPr>
              <a:picLocks noChangeAspect="1"/>
            </p:cNvPicPr>
            <p:nvPr/>
          </p:nvPicPr>
          <p:blipFill>
            <a:blip r:embed="rId4"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758368" y="4457015"/>
              <a:ext cx="147273" cy="471273"/>
            </a:xfrm>
            <a:prstGeom prst="rect">
              <a:avLst/>
            </a:prstGeom>
            <a:ln w="19050">
              <a:noFill/>
            </a:ln>
          </p:spPr>
        </p:pic>
      </p:grpSp>
      <p:sp>
        <p:nvSpPr>
          <p:cNvPr id="13" name="ZoneTexte 12">
            <a:extLst>
              <a:ext uri="{FF2B5EF4-FFF2-40B4-BE49-F238E27FC236}">
                <a16:creationId xmlns:a16="http://schemas.microsoft.com/office/drawing/2014/main" id="{F0C4C763-9FF2-BC0A-0482-D126DA11EC8D}"/>
              </a:ext>
            </a:extLst>
          </p:cNvPr>
          <p:cNvSpPr txBox="1"/>
          <p:nvPr/>
        </p:nvSpPr>
        <p:spPr>
          <a:xfrm>
            <a:off x="7396480" y="1357736"/>
            <a:ext cx="1463040" cy="461665"/>
          </a:xfrm>
          <a:prstGeom prst="rect">
            <a:avLst/>
          </a:prstGeom>
          <a:noFill/>
        </p:spPr>
        <p:txBody>
          <a:bodyPr wrap="square" rtlCol="0">
            <a:spAutoFit/>
          </a:bodyPr>
          <a:lstStyle/>
          <a:p>
            <a:r>
              <a:rPr lang="fr-FR" sz="2400" b="1" i="1" dirty="0">
                <a:solidFill>
                  <a:srgbClr val="FF0000"/>
                </a:solidFill>
                <a:latin typeface="+mj-lt"/>
              </a:rPr>
              <a:t>le volume</a:t>
            </a:r>
          </a:p>
        </p:txBody>
      </p:sp>
      <p:sp>
        <p:nvSpPr>
          <p:cNvPr id="18" name="ZoneTexte 17">
            <a:extLst>
              <a:ext uri="{FF2B5EF4-FFF2-40B4-BE49-F238E27FC236}">
                <a16:creationId xmlns:a16="http://schemas.microsoft.com/office/drawing/2014/main" id="{7E767E17-5799-97ED-2CA8-5ECC2B3BEE15}"/>
              </a:ext>
            </a:extLst>
          </p:cNvPr>
          <p:cNvSpPr txBox="1"/>
          <p:nvPr/>
        </p:nvSpPr>
        <p:spPr>
          <a:xfrm>
            <a:off x="5161280" y="1394550"/>
            <a:ext cx="1463040" cy="461665"/>
          </a:xfrm>
          <a:prstGeom prst="rect">
            <a:avLst/>
          </a:prstGeom>
          <a:noFill/>
        </p:spPr>
        <p:txBody>
          <a:bodyPr wrap="square" rtlCol="0">
            <a:spAutoFit/>
          </a:bodyPr>
          <a:lstStyle/>
          <a:p>
            <a:r>
              <a:rPr lang="fr-FR" sz="2400" b="1" i="1" dirty="0">
                <a:solidFill>
                  <a:srgbClr val="FF0000"/>
                </a:solidFill>
                <a:latin typeface="+mj-lt"/>
              </a:rPr>
              <a:t>la masse</a:t>
            </a:r>
          </a:p>
        </p:txBody>
      </p:sp>
      <p:sp>
        <p:nvSpPr>
          <p:cNvPr id="20" name="ZoneTexte 19">
            <a:extLst>
              <a:ext uri="{FF2B5EF4-FFF2-40B4-BE49-F238E27FC236}">
                <a16:creationId xmlns:a16="http://schemas.microsoft.com/office/drawing/2014/main" id="{7F27209F-74EC-AC01-42B4-1464B7B9FB1F}"/>
              </a:ext>
            </a:extLst>
          </p:cNvPr>
          <p:cNvSpPr txBox="1"/>
          <p:nvPr/>
        </p:nvSpPr>
        <p:spPr>
          <a:xfrm>
            <a:off x="6289039" y="2069914"/>
            <a:ext cx="3261360" cy="461665"/>
          </a:xfrm>
          <a:prstGeom prst="rect">
            <a:avLst/>
          </a:prstGeom>
          <a:noFill/>
        </p:spPr>
        <p:txBody>
          <a:bodyPr wrap="square" rtlCol="0">
            <a:spAutoFit/>
          </a:bodyPr>
          <a:lstStyle/>
          <a:p>
            <a:r>
              <a:rPr lang="fr-FR" sz="2400" b="1" i="1" dirty="0">
                <a:solidFill>
                  <a:srgbClr val="FF0000"/>
                </a:solidFill>
                <a:latin typeface="+mj-lt"/>
              </a:rPr>
              <a:t>reste constante</a:t>
            </a:r>
          </a:p>
        </p:txBody>
      </p:sp>
      <p:sp>
        <p:nvSpPr>
          <p:cNvPr id="21" name="ZoneTexte 20">
            <a:extLst>
              <a:ext uri="{FF2B5EF4-FFF2-40B4-BE49-F238E27FC236}">
                <a16:creationId xmlns:a16="http://schemas.microsoft.com/office/drawing/2014/main" id="{B6AA4D2F-3CDA-D887-64DD-04E873EE02A1}"/>
              </a:ext>
            </a:extLst>
          </p:cNvPr>
          <p:cNvSpPr txBox="1"/>
          <p:nvPr/>
        </p:nvSpPr>
        <p:spPr>
          <a:xfrm>
            <a:off x="2882231" y="5106525"/>
            <a:ext cx="3261360" cy="400110"/>
          </a:xfrm>
          <a:prstGeom prst="rect">
            <a:avLst/>
          </a:prstGeom>
          <a:noFill/>
        </p:spPr>
        <p:txBody>
          <a:bodyPr wrap="square" rtlCol="0">
            <a:spAutoFit/>
          </a:bodyPr>
          <a:lstStyle/>
          <a:p>
            <a:r>
              <a:rPr lang="fr-FR" sz="2000" b="1" i="1" dirty="0">
                <a:solidFill>
                  <a:srgbClr val="FF0000"/>
                </a:solidFill>
                <a:latin typeface="+mj-lt"/>
              </a:rPr>
              <a:t>augmente</a:t>
            </a:r>
          </a:p>
        </p:txBody>
      </p:sp>
      <p:sp>
        <p:nvSpPr>
          <p:cNvPr id="22" name="ZoneTexte 21">
            <a:extLst>
              <a:ext uri="{FF2B5EF4-FFF2-40B4-BE49-F238E27FC236}">
                <a16:creationId xmlns:a16="http://schemas.microsoft.com/office/drawing/2014/main" id="{694CD657-5740-E968-6293-4B37A97F7DC3}"/>
              </a:ext>
            </a:extLst>
          </p:cNvPr>
          <p:cNvSpPr txBox="1"/>
          <p:nvPr/>
        </p:nvSpPr>
        <p:spPr>
          <a:xfrm>
            <a:off x="5237958" y="2415717"/>
            <a:ext cx="3261360" cy="461665"/>
          </a:xfrm>
          <a:prstGeom prst="rect">
            <a:avLst/>
          </a:prstGeom>
          <a:noFill/>
        </p:spPr>
        <p:txBody>
          <a:bodyPr wrap="square" rtlCol="0">
            <a:spAutoFit/>
          </a:bodyPr>
          <a:lstStyle/>
          <a:p>
            <a:r>
              <a:rPr lang="fr-FR" sz="2400" b="1" i="1" dirty="0">
                <a:solidFill>
                  <a:srgbClr val="FF0000"/>
                </a:solidFill>
                <a:latin typeface="+mj-lt"/>
              </a:rPr>
              <a:t>augmente</a:t>
            </a:r>
          </a:p>
        </p:txBody>
      </p:sp>
      <p:sp>
        <p:nvSpPr>
          <p:cNvPr id="23" name="ZoneTexte 22">
            <a:extLst>
              <a:ext uri="{FF2B5EF4-FFF2-40B4-BE49-F238E27FC236}">
                <a16:creationId xmlns:a16="http://schemas.microsoft.com/office/drawing/2014/main" id="{D38873E1-AA39-F360-4172-EABC6989F28F}"/>
              </a:ext>
            </a:extLst>
          </p:cNvPr>
          <p:cNvSpPr txBox="1"/>
          <p:nvPr/>
        </p:nvSpPr>
        <p:spPr>
          <a:xfrm>
            <a:off x="8319615" y="4963012"/>
            <a:ext cx="4109241" cy="506292"/>
          </a:xfrm>
          <a:prstGeom prst="rect">
            <a:avLst/>
          </a:prstGeom>
          <a:noFill/>
        </p:spPr>
        <p:txBody>
          <a:bodyPr wrap="square" rtlCol="0">
            <a:spAutoFit/>
          </a:bodyPr>
          <a:lstStyle/>
          <a:p>
            <a:pPr>
              <a:lnSpc>
                <a:spcPct val="150000"/>
              </a:lnSpc>
            </a:pPr>
            <a:r>
              <a:rPr lang="fr-FR" sz="2000" b="1" i="1" dirty="0">
                <a:solidFill>
                  <a:srgbClr val="FF0000"/>
                </a:solidFill>
                <a:latin typeface="+mj-lt"/>
              </a:rPr>
              <a:t>les particules deviennent dispersées</a:t>
            </a:r>
          </a:p>
        </p:txBody>
      </p:sp>
      <p:sp>
        <p:nvSpPr>
          <p:cNvPr id="24" name="ZoneTexte 23">
            <a:extLst>
              <a:ext uri="{FF2B5EF4-FFF2-40B4-BE49-F238E27FC236}">
                <a16:creationId xmlns:a16="http://schemas.microsoft.com/office/drawing/2014/main" id="{1F311FC9-B7D0-1FD5-1009-FC47F1778909}"/>
              </a:ext>
            </a:extLst>
          </p:cNvPr>
          <p:cNvSpPr txBox="1"/>
          <p:nvPr/>
        </p:nvSpPr>
        <p:spPr>
          <a:xfrm>
            <a:off x="2062241" y="4715920"/>
            <a:ext cx="3261360" cy="400110"/>
          </a:xfrm>
          <a:prstGeom prst="rect">
            <a:avLst/>
          </a:prstGeom>
          <a:noFill/>
        </p:spPr>
        <p:txBody>
          <a:bodyPr wrap="square" rtlCol="0">
            <a:spAutoFit/>
          </a:bodyPr>
          <a:lstStyle/>
          <a:p>
            <a:r>
              <a:rPr lang="fr-FR" sz="2000" b="1" i="1" dirty="0">
                <a:solidFill>
                  <a:srgbClr val="FF0000"/>
                </a:solidFill>
                <a:latin typeface="+mj-lt"/>
              </a:rPr>
              <a:t>reste constante</a:t>
            </a:r>
          </a:p>
        </p:txBody>
      </p:sp>
      <p:sp>
        <p:nvSpPr>
          <p:cNvPr id="25" name="ZoneTexte 24">
            <a:extLst>
              <a:ext uri="{FF2B5EF4-FFF2-40B4-BE49-F238E27FC236}">
                <a16:creationId xmlns:a16="http://schemas.microsoft.com/office/drawing/2014/main" id="{B4C67759-E6FA-AED7-EEC6-7DA5E352A97D}"/>
              </a:ext>
            </a:extLst>
          </p:cNvPr>
          <p:cNvSpPr txBox="1"/>
          <p:nvPr/>
        </p:nvSpPr>
        <p:spPr>
          <a:xfrm>
            <a:off x="5248118" y="4757770"/>
            <a:ext cx="5965259" cy="400110"/>
          </a:xfrm>
          <a:prstGeom prst="rect">
            <a:avLst/>
          </a:prstGeom>
          <a:noFill/>
        </p:spPr>
        <p:txBody>
          <a:bodyPr wrap="square" rtlCol="0">
            <a:spAutoFit/>
          </a:bodyPr>
          <a:lstStyle/>
          <a:p>
            <a:r>
              <a:rPr lang="fr-FR" sz="2000" b="1" i="1" dirty="0">
                <a:solidFill>
                  <a:srgbClr val="FF0000"/>
                </a:solidFill>
                <a:latin typeface="+mj-lt"/>
              </a:rPr>
              <a:t>le nombre de particules ne change pas</a:t>
            </a:r>
          </a:p>
        </p:txBody>
      </p:sp>
      <p:sp>
        <p:nvSpPr>
          <p:cNvPr id="27" name="ZoneTexte 26">
            <a:extLst>
              <a:ext uri="{FF2B5EF4-FFF2-40B4-BE49-F238E27FC236}">
                <a16:creationId xmlns:a16="http://schemas.microsoft.com/office/drawing/2014/main" id="{1994C752-AAD0-0984-B1B4-3262A014B264}"/>
              </a:ext>
            </a:extLst>
          </p:cNvPr>
          <p:cNvSpPr txBox="1"/>
          <p:nvPr/>
        </p:nvSpPr>
        <p:spPr>
          <a:xfrm>
            <a:off x="1021786" y="5502680"/>
            <a:ext cx="4109241" cy="506292"/>
          </a:xfrm>
          <a:prstGeom prst="rect">
            <a:avLst/>
          </a:prstGeom>
          <a:noFill/>
        </p:spPr>
        <p:txBody>
          <a:bodyPr wrap="square" rtlCol="0">
            <a:spAutoFit/>
          </a:bodyPr>
          <a:lstStyle/>
          <a:p>
            <a:pPr>
              <a:lnSpc>
                <a:spcPct val="150000"/>
              </a:lnSpc>
            </a:pPr>
            <a:r>
              <a:rPr lang="fr-FR" sz="2000" b="1" i="1" dirty="0">
                <a:solidFill>
                  <a:srgbClr val="FF0000"/>
                </a:solidFill>
                <a:latin typeface="+mj-lt"/>
              </a:rPr>
              <a:t>et occupent pas plus d’espace</a:t>
            </a:r>
          </a:p>
        </p:txBody>
      </p:sp>
    </p:spTree>
    <p:extLst>
      <p:ext uri="{BB962C8B-B14F-4D97-AF65-F5344CB8AC3E}">
        <p14:creationId xmlns:p14="http://schemas.microsoft.com/office/powerpoint/2010/main" val="24608199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fade">
                                      <p:cBhvr>
                                        <p:cTn id="22" dur="500"/>
                                        <p:tgtEl>
                                          <p:spTgt spid="2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4"/>
                                        </p:tgtEl>
                                        <p:attrNameLst>
                                          <p:attrName>style.visibility</p:attrName>
                                        </p:attrNameLst>
                                      </p:cBhvr>
                                      <p:to>
                                        <p:strVal val="visible"/>
                                      </p:to>
                                    </p:set>
                                    <p:animEffect transition="in" filter="fade">
                                      <p:cBhvr>
                                        <p:cTn id="27" dur="500"/>
                                        <p:tgtEl>
                                          <p:spTgt spid="2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5"/>
                                        </p:tgtEl>
                                        <p:attrNameLst>
                                          <p:attrName>style.visibility</p:attrName>
                                        </p:attrNameLst>
                                      </p:cBhvr>
                                      <p:to>
                                        <p:strVal val="visible"/>
                                      </p:to>
                                    </p:set>
                                    <p:animEffect transition="in" filter="fade">
                                      <p:cBhvr>
                                        <p:cTn id="32" dur="500"/>
                                        <p:tgtEl>
                                          <p:spTgt spid="25"/>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1"/>
                                        </p:tgtEl>
                                        <p:attrNameLst>
                                          <p:attrName>style.visibility</p:attrName>
                                        </p:attrNameLst>
                                      </p:cBhvr>
                                      <p:to>
                                        <p:strVal val="visible"/>
                                      </p:to>
                                    </p:set>
                                    <p:animEffect transition="in" filter="fade">
                                      <p:cBhvr>
                                        <p:cTn id="37" dur="500"/>
                                        <p:tgtEl>
                                          <p:spTgt spid="21"/>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3"/>
                                        </p:tgtEl>
                                        <p:attrNameLst>
                                          <p:attrName>style.visibility</p:attrName>
                                        </p:attrNameLst>
                                      </p:cBhvr>
                                      <p:to>
                                        <p:strVal val="visible"/>
                                      </p:to>
                                    </p:set>
                                    <p:animEffect transition="in" filter="fade">
                                      <p:cBhvr>
                                        <p:cTn id="42" dur="500"/>
                                        <p:tgtEl>
                                          <p:spTgt spid="23"/>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27"/>
                                        </p:tgtEl>
                                        <p:attrNameLst>
                                          <p:attrName>style.visibility</p:attrName>
                                        </p:attrNameLst>
                                      </p:cBhvr>
                                      <p:to>
                                        <p:strVal val="visible"/>
                                      </p:to>
                                    </p:set>
                                    <p:animEffect transition="in" filter="fade">
                                      <p:cBhvr>
                                        <p:cTn id="47"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8" grpId="0"/>
      <p:bldP spid="20" grpId="0"/>
      <p:bldP spid="21" grpId="0"/>
      <p:bldP spid="22" grpId="0"/>
      <p:bldP spid="23" grpId="0"/>
      <p:bldP spid="24" grpId="0"/>
      <p:bldP spid="25" grpId="0"/>
      <p:bldP spid="2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C1921E-E09C-D5E3-4E3F-433C5BFE244E}"/>
            </a:ext>
          </a:extLst>
        </p:cNvPr>
        <p:cNvGrpSpPr/>
        <p:nvPr/>
      </p:nvGrpSpPr>
      <p:grpSpPr>
        <a:xfrm>
          <a:off x="0" y="0"/>
          <a:ext cx="0" cy="0"/>
          <a:chOff x="0" y="0"/>
          <a:chExt cx="0" cy="0"/>
        </a:xfrm>
      </p:grpSpPr>
      <p:sp>
        <p:nvSpPr>
          <p:cNvPr id="5" name="ZoneTexte 4">
            <a:extLst>
              <a:ext uri="{FF2B5EF4-FFF2-40B4-BE49-F238E27FC236}">
                <a16:creationId xmlns:a16="http://schemas.microsoft.com/office/drawing/2014/main" id="{8D307638-52F9-8271-EA15-684CB0DA0CBD}"/>
              </a:ext>
            </a:extLst>
          </p:cNvPr>
          <p:cNvSpPr txBox="1"/>
          <p:nvPr/>
        </p:nvSpPr>
        <p:spPr>
          <a:xfrm>
            <a:off x="4710684" y="347472"/>
            <a:ext cx="2770632" cy="369332"/>
          </a:xfrm>
          <a:prstGeom prst="rect">
            <a:avLst/>
          </a:prstGeom>
          <a:noFill/>
        </p:spPr>
        <p:txBody>
          <a:bodyPr wrap="square" rtlCol="0">
            <a:spAutoFit/>
          </a:bodyPr>
          <a:lstStyle/>
          <a:p>
            <a:r>
              <a:rPr lang="fr-FR" b="1" dirty="0">
                <a:solidFill>
                  <a:srgbClr val="0040C0"/>
                </a:solidFill>
              </a:rPr>
              <a:t>Orientations didactiques</a:t>
            </a:r>
          </a:p>
        </p:txBody>
      </p:sp>
      <p:sp>
        <p:nvSpPr>
          <p:cNvPr id="3" name="Rectangle : coins arrondis 2">
            <a:extLst>
              <a:ext uri="{FF2B5EF4-FFF2-40B4-BE49-F238E27FC236}">
                <a16:creationId xmlns:a16="http://schemas.microsoft.com/office/drawing/2014/main" id="{B3B26B4E-F7A5-DF0C-DD8B-85EAFC002D7D}"/>
              </a:ext>
            </a:extLst>
          </p:cNvPr>
          <p:cNvSpPr/>
          <p:nvPr/>
        </p:nvSpPr>
        <p:spPr>
          <a:xfrm>
            <a:off x="584200" y="4119879"/>
            <a:ext cx="2011680" cy="2390647"/>
          </a:xfrm>
          <a:prstGeom prst="round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fr-FR" dirty="0"/>
          </a:p>
        </p:txBody>
      </p:sp>
      <p:sp>
        <p:nvSpPr>
          <p:cNvPr id="4" name="ZoneTexte 3">
            <a:extLst>
              <a:ext uri="{FF2B5EF4-FFF2-40B4-BE49-F238E27FC236}">
                <a16:creationId xmlns:a16="http://schemas.microsoft.com/office/drawing/2014/main" id="{777E65EF-9DEE-D84D-3396-BF756FE3FC1C}"/>
              </a:ext>
            </a:extLst>
          </p:cNvPr>
          <p:cNvSpPr txBox="1"/>
          <p:nvPr/>
        </p:nvSpPr>
        <p:spPr>
          <a:xfrm>
            <a:off x="648535" y="4769104"/>
            <a:ext cx="1728905" cy="923330"/>
          </a:xfrm>
          <a:prstGeom prst="rect">
            <a:avLst/>
          </a:prstGeom>
          <a:noFill/>
        </p:spPr>
        <p:txBody>
          <a:bodyPr wrap="square" rtlCol="0">
            <a:spAutoFit/>
          </a:bodyPr>
          <a:lstStyle/>
          <a:p>
            <a:pPr algn="ctr"/>
            <a:r>
              <a:rPr lang="fr-FR" dirty="0">
                <a:solidFill>
                  <a:schemeClr val="bg1"/>
                </a:solidFill>
              </a:rPr>
              <a:t>Conceptions erronées</a:t>
            </a:r>
          </a:p>
          <a:p>
            <a:pPr algn="ctr"/>
            <a:r>
              <a:rPr lang="fr-FR" dirty="0">
                <a:solidFill>
                  <a:schemeClr val="bg1"/>
                </a:solidFill>
              </a:rPr>
              <a:t> des élèves</a:t>
            </a:r>
          </a:p>
        </p:txBody>
      </p:sp>
      <p:sp>
        <p:nvSpPr>
          <p:cNvPr id="6" name="Rectangle : coins arrondis 5">
            <a:extLst>
              <a:ext uri="{FF2B5EF4-FFF2-40B4-BE49-F238E27FC236}">
                <a16:creationId xmlns:a16="http://schemas.microsoft.com/office/drawing/2014/main" id="{2E3F2674-E41E-57D0-E3AF-9AAC68277F00}"/>
              </a:ext>
            </a:extLst>
          </p:cNvPr>
          <p:cNvSpPr/>
          <p:nvPr/>
        </p:nvSpPr>
        <p:spPr>
          <a:xfrm>
            <a:off x="2739136" y="4119880"/>
            <a:ext cx="9043416" cy="2390648"/>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ZoneTexte 6">
            <a:extLst>
              <a:ext uri="{FF2B5EF4-FFF2-40B4-BE49-F238E27FC236}">
                <a16:creationId xmlns:a16="http://schemas.microsoft.com/office/drawing/2014/main" id="{C6D3B898-6AE6-DDD9-CEE5-3ABA3E8F7AA0}"/>
              </a:ext>
            </a:extLst>
          </p:cNvPr>
          <p:cNvSpPr txBox="1"/>
          <p:nvPr/>
        </p:nvSpPr>
        <p:spPr>
          <a:xfrm>
            <a:off x="2843784" y="4128612"/>
            <a:ext cx="8887968" cy="1938992"/>
          </a:xfrm>
          <a:prstGeom prst="rect">
            <a:avLst/>
          </a:prstGeom>
          <a:noFill/>
        </p:spPr>
        <p:txBody>
          <a:bodyPr wrap="square" rtlCol="0">
            <a:spAutoFit/>
          </a:bodyPr>
          <a:lstStyle/>
          <a:p>
            <a:pPr marL="285750" indent="-285750">
              <a:buFont typeface="Arial" panose="020B0604020202020204" pitchFamily="34" charset="0"/>
              <a:buChar char="•"/>
            </a:pPr>
            <a:r>
              <a:rPr lang="fr-FR" sz="2000" b="1" dirty="0"/>
              <a:t>Quand un solide fond, il perd de la masse </a:t>
            </a:r>
            <a:r>
              <a:rPr lang="fr-FR" sz="2000" b="1" dirty="0">
                <a:sym typeface="Wingdings" panose="05000000000000000000" pitchFamily="2" charset="2"/>
              </a:rPr>
              <a:t> </a:t>
            </a:r>
            <a:r>
              <a:rPr lang="fr-FR" sz="2000" dirty="0"/>
              <a:t>Les élèves pensent que la matière disparaît partiellement pendant la fusion.</a:t>
            </a:r>
          </a:p>
          <a:p>
            <a:pPr marL="285750" indent="-285750">
              <a:buFont typeface="Arial" panose="020B0604020202020204" pitchFamily="34" charset="0"/>
              <a:buChar char="•"/>
            </a:pPr>
            <a:r>
              <a:rPr lang="fr-FR" sz="2000" b="1" dirty="0"/>
              <a:t> Si le volume change, la masse change aussi </a:t>
            </a:r>
            <a:r>
              <a:rPr lang="fr-FR" sz="2000" b="1" dirty="0">
                <a:sym typeface="Wingdings" panose="05000000000000000000" pitchFamily="2" charset="2"/>
              </a:rPr>
              <a:t> </a:t>
            </a:r>
            <a:r>
              <a:rPr lang="fr-FR" sz="2000" dirty="0"/>
              <a:t> les élèves croient que ces deux grandeurs évoluent toujours ensemble</a:t>
            </a:r>
            <a:r>
              <a:rPr lang="fr-FR" sz="2000" b="1" dirty="0"/>
              <a:t>.</a:t>
            </a:r>
          </a:p>
          <a:p>
            <a:pPr marL="285750" indent="-285750">
              <a:buFont typeface="Arial" panose="020B0604020202020204" pitchFamily="34" charset="0"/>
              <a:buChar char="•"/>
            </a:pPr>
            <a:r>
              <a:rPr lang="fr-FR" sz="2000" b="1" dirty="0"/>
              <a:t>L’eau liquide prend moins de place </a:t>
            </a:r>
            <a:r>
              <a:rPr lang="fr-FR" sz="2000" b="1" dirty="0">
                <a:sym typeface="Wingdings" panose="05000000000000000000" pitchFamily="2" charset="2"/>
              </a:rPr>
              <a:t> </a:t>
            </a:r>
            <a:r>
              <a:rPr lang="fr-FR" sz="2000" dirty="0"/>
              <a:t>Ils associent la quantité de matière au volume occupé</a:t>
            </a:r>
            <a:r>
              <a:rPr lang="fr-FR" dirty="0"/>
              <a:t>.</a:t>
            </a:r>
          </a:p>
        </p:txBody>
      </p:sp>
      <p:sp>
        <p:nvSpPr>
          <p:cNvPr id="20" name="Rectangle : coins arrondis 19">
            <a:extLst>
              <a:ext uri="{FF2B5EF4-FFF2-40B4-BE49-F238E27FC236}">
                <a16:creationId xmlns:a16="http://schemas.microsoft.com/office/drawing/2014/main" id="{F3CBCBCE-C8D9-61FD-9E74-A6DDA744DE15}"/>
              </a:ext>
            </a:extLst>
          </p:cNvPr>
          <p:cNvSpPr/>
          <p:nvPr/>
        </p:nvSpPr>
        <p:spPr>
          <a:xfrm>
            <a:off x="568090" y="784367"/>
            <a:ext cx="2011680" cy="3152633"/>
          </a:xfrm>
          <a:prstGeom prst="round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fr-FR"/>
          </a:p>
        </p:txBody>
      </p:sp>
      <p:sp>
        <p:nvSpPr>
          <p:cNvPr id="21" name="ZoneTexte 20">
            <a:extLst>
              <a:ext uri="{FF2B5EF4-FFF2-40B4-BE49-F238E27FC236}">
                <a16:creationId xmlns:a16="http://schemas.microsoft.com/office/drawing/2014/main" id="{8F46CBD9-A4B1-5EF2-D836-8D8A06DBBE32}"/>
              </a:ext>
            </a:extLst>
          </p:cNvPr>
          <p:cNvSpPr txBox="1"/>
          <p:nvPr/>
        </p:nvSpPr>
        <p:spPr>
          <a:xfrm>
            <a:off x="785695" y="2205658"/>
            <a:ext cx="1728905" cy="646331"/>
          </a:xfrm>
          <a:prstGeom prst="rect">
            <a:avLst/>
          </a:prstGeom>
          <a:noFill/>
        </p:spPr>
        <p:txBody>
          <a:bodyPr wrap="square" rtlCol="0">
            <a:spAutoFit/>
          </a:bodyPr>
          <a:lstStyle/>
          <a:p>
            <a:pPr algn="ctr"/>
            <a:r>
              <a:rPr lang="fr-FR" dirty="0">
                <a:solidFill>
                  <a:schemeClr val="bg1"/>
                </a:solidFill>
              </a:rPr>
              <a:t>Aperçu de la séance</a:t>
            </a:r>
          </a:p>
        </p:txBody>
      </p:sp>
      <p:sp>
        <p:nvSpPr>
          <p:cNvPr id="22" name="Rectangle : coins arrondis 21">
            <a:extLst>
              <a:ext uri="{FF2B5EF4-FFF2-40B4-BE49-F238E27FC236}">
                <a16:creationId xmlns:a16="http://schemas.microsoft.com/office/drawing/2014/main" id="{5F74D0CF-00AF-8FCE-7A5C-63B6A2C12A28}"/>
              </a:ext>
            </a:extLst>
          </p:cNvPr>
          <p:cNvSpPr/>
          <p:nvPr/>
        </p:nvSpPr>
        <p:spPr>
          <a:xfrm>
            <a:off x="2761488" y="784367"/>
            <a:ext cx="8970264" cy="3152633"/>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ZoneTexte 23">
            <a:extLst>
              <a:ext uri="{FF2B5EF4-FFF2-40B4-BE49-F238E27FC236}">
                <a16:creationId xmlns:a16="http://schemas.microsoft.com/office/drawing/2014/main" id="{FB07492A-4511-43BB-799D-8855D0A28491}"/>
              </a:ext>
            </a:extLst>
          </p:cNvPr>
          <p:cNvSpPr txBox="1"/>
          <p:nvPr/>
        </p:nvSpPr>
        <p:spPr>
          <a:xfrm>
            <a:off x="2961132" y="858341"/>
            <a:ext cx="8653272" cy="3170099"/>
          </a:xfrm>
          <a:prstGeom prst="rect">
            <a:avLst/>
          </a:prstGeom>
          <a:noFill/>
        </p:spPr>
        <p:txBody>
          <a:bodyPr wrap="square" rtlCol="0">
            <a:spAutoFit/>
          </a:bodyPr>
          <a:lstStyle/>
          <a:p>
            <a:pPr marL="285750" indent="-285750">
              <a:buFont typeface="Wingdings" panose="05000000000000000000" pitchFamily="2" charset="2"/>
              <a:buChar char="Ø"/>
            </a:pPr>
            <a:r>
              <a:rPr lang="fr-FR" sz="2000" dirty="0"/>
              <a:t>Cette tâche vise à développer la compétence 2« </a:t>
            </a:r>
            <a:r>
              <a:rPr lang="fr-FR" sz="2000" b="1" dirty="0"/>
              <a:t>expliquer des phénomènes à partir des lois et modèles </a:t>
            </a:r>
            <a:r>
              <a:rPr lang="fr-FR" sz="2000" dirty="0"/>
              <a:t>»</a:t>
            </a:r>
          </a:p>
          <a:p>
            <a:pPr marL="285750" indent="-285750">
              <a:buFont typeface="Wingdings" panose="05000000000000000000" pitchFamily="2" charset="2"/>
              <a:buChar char="Ø"/>
            </a:pPr>
            <a:r>
              <a:rPr lang="fr-FR" sz="2000" dirty="0"/>
              <a:t>L’objectif est d’amener les élèves à s’approprier les étapes permettant d’arriver à expliquer des phénomènes.</a:t>
            </a:r>
          </a:p>
          <a:p>
            <a:pPr marL="285750" indent="-285750">
              <a:buFont typeface="Wingdings" panose="05000000000000000000" pitchFamily="2" charset="2"/>
              <a:buChar char="Ø"/>
            </a:pPr>
            <a:r>
              <a:rPr lang="fr-FR" sz="2000" dirty="0"/>
              <a:t>L’enseignant peut réaliser, devant les élèves, une expérience qui met en évidence la conservation de la masse de l’eau (glaçon) lors de sa fusion, et non la conservation de son volume.</a:t>
            </a:r>
          </a:p>
          <a:p>
            <a:pPr marL="285750" indent="-285750">
              <a:buFont typeface="Wingdings" panose="05000000000000000000" pitchFamily="2" charset="2"/>
              <a:buChar char="Ø"/>
            </a:pPr>
            <a:r>
              <a:rPr lang="fr-FR" sz="2000" dirty="0"/>
              <a:t>L’enseignant n’a pas besoin d’attendre la fin complète de la fusion des glaçons ; il peut commencer l’explication pendant que la fusion se poursuit jusqu’à la fin de la séance.</a:t>
            </a:r>
          </a:p>
        </p:txBody>
      </p:sp>
      <p:pic>
        <p:nvPicPr>
          <p:cNvPr id="2" name="Picture 2" descr="Image générée">
            <a:extLst>
              <a:ext uri="{FF2B5EF4-FFF2-40B4-BE49-F238E27FC236}">
                <a16:creationId xmlns:a16="http://schemas.microsoft.com/office/drawing/2014/main" id="{AD3B74AD-F4DA-26B4-A286-27FA3088DA9B}"/>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1064" b="10678"/>
          <a:stretch>
            <a:fillRect/>
          </a:stretch>
        </p:blipFill>
        <p:spPr bwMode="auto">
          <a:xfrm>
            <a:off x="220259" y="46702"/>
            <a:ext cx="727815" cy="8543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179031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B27096">
                <a:alpha val="74000"/>
              </a:srgbClr>
            </a:gs>
            <a:gs pos="75000">
              <a:srgbClr val="B27096">
                <a:alpha val="66000"/>
              </a:srgbClr>
            </a:gs>
            <a:gs pos="83000">
              <a:srgbClr val="B27096"/>
            </a:gs>
            <a:gs pos="100000">
              <a:srgbClr val="B27096"/>
            </a:gs>
          </a:gsLst>
          <a:lin ang="5400000" scaled="1"/>
          <a:tileRect/>
        </a:gradFill>
        <a:effectLst/>
      </p:bgPr>
    </p:bg>
    <p:spTree>
      <p:nvGrpSpPr>
        <p:cNvPr id="1" name="">
          <a:extLst>
            <a:ext uri="{FF2B5EF4-FFF2-40B4-BE49-F238E27FC236}">
              <a16:creationId xmlns:a16="http://schemas.microsoft.com/office/drawing/2014/main" id="{97445811-0688-6920-8445-5FF5014A6A56}"/>
            </a:ext>
          </a:extLst>
        </p:cNvPr>
        <p:cNvGrpSpPr/>
        <p:nvPr/>
      </p:nvGrpSpPr>
      <p:grpSpPr>
        <a:xfrm>
          <a:off x="0" y="0"/>
          <a:ext cx="0" cy="0"/>
          <a:chOff x="0" y="0"/>
          <a:chExt cx="0" cy="0"/>
        </a:xfrm>
      </p:grpSpPr>
      <p:grpSp>
        <p:nvGrpSpPr>
          <p:cNvPr id="39" name="Group 38">
            <a:extLst>
              <a:ext uri="{FF2B5EF4-FFF2-40B4-BE49-F238E27FC236}">
                <a16:creationId xmlns:a16="http://schemas.microsoft.com/office/drawing/2014/main" id="{CED924B2-E791-8B7A-B452-C222B85004E9}"/>
              </a:ext>
            </a:extLst>
          </p:cNvPr>
          <p:cNvGrpSpPr/>
          <p:nvPr/>
        </p:nvGrpSpPr>
        <p:grpSpPr>
          <a:xfrm>
            <a:off x="812158" y="829916"/>
            <a:ext cx="10567685" cy="5198169"/>
            <a:chOff x="2184400" y="1402025"/>
            <a:chExt cx="7823200" cy="4942038"/>
          </a:xfrm>
        </p:grpSpPr>
        <p:sp>
          <p:nvSpPr>
            <p:cNvPr id="3" name="Rectangle : coins arrondis 10">
              <a:extLst>
                <a:ext uri="{FF2B5EF4-FFF2-40B4-BE49-F238E27FC236}">
                  <a16:creationId xmlns:a16="http://schemas.microsoft.com/office/drawing/2014/main" id="{486D72A5-68DA-9F53-3447-D529DA0810FC}"/>
                </a:ext>
              </a:extLst>
            </p:cNvPr>
            <p:cNvSpPr/>
            <p:nvPr/>
          </p:nvSpPr>
          <p:spPr>
            <a:xfrm>
              <a:off x="2184400" y="1402025"/>
              <a:ext cx="7823200" cy="4942038"/>
            </a:xfrm>
            <a:prstGeom prst="roundRect">
              <a:avLst>
                <a:gd name="adj" fmla="val 2665"/>
              </a:avLst>
            </a:prstGeom>
            <a:solidFill>
              <a:srgbClr val="B27096">
                <a:alpha val="51000"/>
              </a:srgbClr>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200" dirty="0"/>
            </a:p>
          </p:txBody>
        </p:sp>
        <p:sp>
          <p:nvSpPr>
            <p:cNvPr id="4" name="Rectangle 3">
              <a:extLst>
                <a:ext uri="{FF2B5EF4-FFF2-40B4-BE49-F238E27FC236}">
                  <a16:creationId xmlns:a16="http://schemas.microsoft.com/office/drawing/2014/main" id="{9657DAEB-3B33-21E7-5E18-6749EB35BC35}"/>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r>
                <a:rPr lang="fr-FR" sz="5600" b="1" dirty="0">
                  <a:solidFill>
                    <a:schemeClr val="tx1"/>
                  </a:solidFill>
                </a:rPr>
                <a:t>Clôture</a:t>
              </a:r>
            </a:p>
          </p:txBody>
        </p:sp>
      </p:grpSp>
      <p:grpSp>
        <p:nvGrpSpPr>
          <p:cNvPr id="44" name="Group 43">
            <a:extLst>
              <a:ext uri="{FF2B5EF4-FFF2-40B4-BE49-F238E27FC236}">
                <a16:creationId xmlns:a16="http://schemas.microsoft.com/office/drawing/2014/main" id="{B4167B85-35F4-E9E4-826B-38E277DA0CEC}"/>
              </a:ext>
            </a:extLst>
          </p:cNvPr>
          <p:cNvGrpSpPr/>
          <p:nvPr/>
        </p:nvGrpSpPr>
        <p:grpSpPr>
          <a:xfrm>
            <a:off x="8796759" y="4917801"/>
            <a:ext cx="2425142" cy="936370"/>
            <a:chOff x="8796759" y="4917801"/>
            <a:chExt cx="2425142" cy="936370"/>
          </a:xfrm>
        </p:grpSpPr>
        <p:sp>
          <p:nvSpPr>
            <p:cNvPr id="42" name="Oval 41">
              <a:extLst>
                <a:ext uri="{FF2B5EF4-FFF2-40B4-BE49-F238E27FC236}">
                  <a16:creationId xmlns:a16="http://schemas.microsoft.com/office/drawing/2014/main" id="{41BCA132-56D9-79AD-3968-EBD601A21D52}"/>
                </a:ext>
              </a:extLst>
            </p:cNvPr>
            <p:cNvSpPr/>
            <p:nvPr/>
          </p:nvSpPr>
          <p:spPr>
            <a:xfrm>
              <a:off x="10285531" y="4917801"/>
              <a:ext cx="936370" cy="936370"/>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fr-FR" sz="1200" dirty="0"/>
            </a:p>
          </p:txBody>
        </p:sp>
        <p:sp>
          <p:nvSpPr>
            <p:cNvPr id="43" name="Rectangle 42">
              <a:extLst>
                <a:ext uri="{FF2B5EF4-FFF2-40B4-BE49-F238E27FC236}">
                  <a16:creationId xmlns:a16="http://schemas.microsoft.com/office/drawing/2014/main" id="{DF391218-2CD1-984F-E352-04CBFFC6078B}"/>
                </a:ext>
              </a:extLst>
            </p:cNvPr>
            <p:cNvSpPr/>
            <p:nvPr/>
          </p:nvSpPr>
          <p:spPr>
            <a:xfrm>
              <a:off x="8796759" y="5060928"/>
              <a:ext cx="1569327" cy="6501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r"/>
              <a:r>
                <a:rPr lang="fr-FR" sz="3600" b="1" dirty="0">
                  <a:solidFill>
                    <a:schemeClr val="tx1"/>
                  </a:solidFill>
                </a:rPr>
                <a:t>3 min</a:t>
              </a:r>
            </a:p>
          </p:txBody>
        </p:sp>
      </p:grpSp>
      <p:pic>
        <p:nvPicPr>
          <p:cNvPr id="7" name="Picture 6">
            <a:extLst>
              <a:ext uri="{FF2B5EF4-FFF2-40B4-BE49-F238E27FC236}">
                <a16:creationId xmlns:a16="http://schemas.microsoft.com/office/drawing/2014/main" id="{6272ADB3-44FD-1985-6939-C3D6936E1CD3}"/>
              </a:ext>
            </a:extLst>
          </p:cNvPr>
          <p:cNvPicPr>
            <a:picLocks noChangeAspect="1"/>
          </p:cNvPicPr>
          <p:nvPr/>
        </p:nvPicPr>
        <p:blipFill>
          <a:blip r:embed="rId3"/>
          <a:stretch>
            <a:fillRect/>
          </a:stretch>
        </p:blipFill>
        <p:spPr>
          <a:xfrm>
            <a:off x="5452745" y="1369124"/>
            <a:ext cx="1286510" cy="1417543"/>
          </a:xfrm>
          <a:custGeom>
            <a:avLst/>
            <a:gdLst>
              <a:gd name="connsiteX0" fmla="*/ 0 w 1286510"/>
              <a:gd name="connsiteY0" fmla="*/ 0 h 1417543"/>
              <a:gd name="connsiteX1" fmla="*/ 415972 w 1286510"/>
              <a:gd name="connsiteY1" fmla="*/ 0 h 1417543"/>
              <a:gd name="connsiteX2" fmla="*/ 831943 w 1286510"/>
              <a:gd name="connsiteY2" fmla="*/ 0 h 1417543"/>
              <a:gd name="connsiteX3" fmla="*/ 1286510 w 1286510"/>
              <a:gd name="connsiteY3" fmla="*/ 0 h 1417543"/>
              <a:gd name="connsiteX4" fmla="*/ 1286510 w 1286510"/>
              <a:gd name="connsiteY4" fmla="*/ 429988 h 1417543"/>
              <a:gd name="connsiteX5" fmla="*/ 1286510 w 1286510"/>
              <a:gd name="connsiteY5" fmla="*/ 930853 h 1417543"/>
              <a:gd name="connsiteX6" fmla="*/ 1286510 w 1286510"/>
              <a:gd name="connsiteY6" fmla="*/ 1417543 h 1417543"/>
              <a:gd name="connsiteX7" fmla="*/ 831943 w 1286510"/>
              <a:gd name="connsiteY7" fmla="*/ 1417543 h 1417543"/>
              <a:gd name="connsiteX8" fmla="*/ 390241 w 1286510"/>
              <a:gd name="connsiteY8" fmla="*/ 1417543 h 1417543"/>
              <a:gd name="connsiteX9" fmla="*/ 0 w 1286510"/>
              <a:gd name="connsiteY9" fmla="*/ 1417543 h 1417543"/>
              <a:gd name="connsiteX10" fmla="*/ 0 w 1286510"/>
              <a:gd name="connsiteY10" fmla="*/ 987555 h 1417543"/>
              <a:gd name="connsiteX11" fmla="*/ 0 w 1286510"/>
              <a:gd name="connsiteY11" fmla="*/ 486690 h 1417543"/>
              <a:gd name="connsiteX12" fmla="*/ 0 w 1286510"/>
              <a:gd name="connsiteY12" fmla="*/ 0 h 1417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86510" h="1417543" fill="none" extrusionOk="0">
                <a:moveTo>
                  <a:pt x="0" y="0"/>
                </a:moveTo>
                <a:cubicBezTo>
                  <a:pt x="142707" y="-45865"/>
                  <a:pt x="248084" y="30417"/>
                  <a:pt x="415972" y="0"/>
                </a:cubicBezTo>
                <a:cubicBezTo>
                  <a:pt x="583860" y="-30417"/>
                  <a:pt x="628099" y="42114"/>
                  <a:pt x="831943" y="0"/>
                </a:cubicBezTo>
                <a:cubicBezTo>
                  <a:pt x="1035787" y="-42114"/>
                  <a:pt x="1070002" y="48386"/>
                  <a:pt x="1286510" y="0"/>
                </a:cubicBezTo>
                <a:cubicBezTo>
                  <a:pt x="1293381" y="119916"/>
                  <a:pt x="1286198" y="256908"/>
                  <a:pt x="1286510" y="429988"/>
                </a:cubicBezTo>
                <a:cubicBezTo>
                  <a:pt x="1286822" y="603068"/>
                  <a:pt x="1234200" y="823810"/>
                  <a:pt x="1286510" y="930853"/>
                </a:cubicBezTo>
                <a:cubicBezTo>
                  <a:pt x="1338820" y="1037897"/>
                  <a:pt x="1242766" y="1228780"/>
                  <a:pt x="1286510" y="1417543"/>
                </a:cubicBezTo>
                <a:cubicBezTo>
                  <a:pt x="1172213" y="1453310"/>
                  <a:pt x="1056186" y="1401025"/>
                  <a:pt x="831943" y="1417543"/>
                </a:cubicBezTo>
                <a:cubicBezTo>
                  <a:pt x="607700" y="1434061"/>
                  <a:pt x="584959" y="1396528"/>
                  <a:pt x="390241" y="1417543"/>
                </a:cubicBezTo>
                <a:cubicBezTo>
                  <a:pt x="195523" y="1438558"/>
                  <a:pt x="190117" y="1393693"/>
                  <a:pt x="0" y="1417543"/>
                </a:cubicBezTo>
                <a:cubicBezTo>
                  <a:pt x="-7651" y="1208313"/>
                  <a:pt x="1509" y="1089959"/>
                  <a:pt x="0" y="987555"/>
                </a:cubicBezTo>
                <a:cubicBezTo>
                  <a:pt x="-1509" y="885151"/>
                  <a:pt x="40851" y="616431"/>
                  <a:pt x="0" y="486690"/>
                </a:cubicBezTo>
                <a:cubicBezTo>
                  <a:pt x="-40851" y="356950"/>
                  <a:pt x="14342" y="128307"/>
                  <a:pt x="0" y="0"/>
                </a:cubicBezTo>
                <a:close/>
              </a:path>
              <a:path w="1286510" h="1417543" stroke="0" extrusionOk="0">
                <a:moveTo>
                  <a:pt x="0" y="0"/>
                </a:moveTo>
                <a:cubicBezTo>
                  <a:pt x="145176" y="-42189"/>
                  <a:pt x="232295" y="5696"/>
                  <a:pt x="403106" y="0"/>
                </a:cubicBezTo>
                <a:cubicBezTo>
                  <a:pt x="573917" y="-5696"/>
                  <a:pt x="666470" y="23861"/>
                  <a:pt x="793348" y="0"/>
                </a:cubicBezTo>
                <a:cubicBezTo>
                  <a:pt x="920226" y="-23861"/>
                  <a:pt x="1088577" y="42705"/>
                  <a:pt x="1286510" y="0"/>
                </a:cubicBezTo>
                <a:cubicBezTo>
                  <a:pt x="1305054" y="143718"/>
                  <a:pt x="1238239" y="295932"/>
                  <a:pt x="1286510" y="458339"/>
                </a:cubicBezTo>
                <a:cubicBezTo>
                  <a:pt x="1334781" y="620746"/>
                  <a:pt x="1230929" y="752690"/>
                  <a:pt x="1286510" y="930853"/>
                </a:cubicBezTo>
                <a:cubicBezTo>
                  <a:pt x="1342091" y="1109016"/>
                  <a:pt x="1252020" y="1207732"/>
                  <a:pt x="1286510" y="1417543"/>
                </a:cubicBezTo>
                <a:cubicBezTo>
                  <a:pt x="1134982" y="1442443"/>
                  <a:pt x="1031625" y="1416413"/>
                  <a:pt x="857673" y="1417543"/>
                </a:cubicBezTo>
                <a:cubicBezTo>
                  <a:pt x="683721" y="1418673"/>
                  <a:pt x="647731" y="1390980"/>
                  <a:pt x="441702" y="1417543"/>
                </a:cubicBezTo>
                <a:cubicBezTo>
                  <a:pt x="235673" y="1444106"/>
                  <a:pt x="177848" y="1379268"/>
                  <a:pt x="0" y="1417543"/>
                </a:cubicBezTo>
                <a:cubicBezTo>
                  <a:pt x="-12059" y="1196084"/>
                  <a:pt x="36281" y="1148405"/>
                  <a:pt x="0" y="916678"/>
                </a:cubicBezTo>
                <a:cubicBezTo>
                  <a:pt x="-36281" y="684952"/>
                  <a:pt x="16042" y="636855"/>
                  <a:pt x="0" y="486690"/>
                </a:cubicBezTo>
                <a:cubicBezTo>
                  <a:pt x="-16042" y="336525"/>
                  <a:pt x="5907" y="143368"/>
                  <a:pt x="0" y="0"/>
                </a:cubicBezTo>
                <a:close/>
              </a:path>
            </a:pathLst>
          </a:custGeom>
          <a:ln w="57150">
            <a:solidFill>
              <a:schemeClr val="tx1">
                <a:lumMod val="75000"/>
                <a:lumOff val="25000"/>
              </a:schemeClr>
            </a:solidFill>
            <a:extLst>
              <a:ext uri="{C807C97D-BFC1-408E-A445-0C87EB9F89A2}">
                <ask:lineSketchStyleProps xmlns:ask="http://schemas.microsoft.com/office/drawing/2018/sketchyshapes" sd="2091287110">
                  <a:prstGeom prst="rect">
                    <a:avLst/>
                  </a:prstGeom>
                  <ask:type>
                    <ask:lineSketchScribble/>
                  </ask:type>
                </ask:lineSketchStyleProps>
              </a:ext>
            </a:extLst>
          </a:ln>
        </p:spPr>
      </p:pic>
    </p:spTree>
    <p:extLst>
      <p:ext uri="{BB962C8B-B14F-4D97-AF65-F5344CB8AC3E}">
        <p14:creationId xmlns:p14="http://schemas.microsoft.com/office/powerpoint/2010/main" val="1759905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318174-B146-E164-3824-454A14F82591}"/>
            </a:ext>
          </a:extLst>
        </p:cNvPr>
        <p:cNvGrpSpPr/>
        <p:nvPr/>
      </p:nvGrpSpPr>
      <p:grpSpPr>
        <a:xfrm>
          <a:off x="0" y="0"/>
          <a:ext cx="0" cy="0"/>
          <a:chOff x="0" y="0"/>
          <a:chExt cx="0" cy="0"/>
        </a:xfrm>
      </p:grpSpPr>
      <p:sp>
        <p:nvSpPr>
          <p:cNvPr id="4" name="D_A_02">
            <a:extLst>
              <a:ext uri="{FF2B5EF4-FFF2-40B4-BE49-F238E27FC236}">
                <a16:creationId xmlns:a16="http://schemas.microsoft.com/office/drawing/2014/main" id="{48154FEB-A7C1-8412-0A0F-25FFE8B0705A}"/>
              </a:ext>
            </a:extLst>
          </p:cNvPr>
          <p:cNvSpPr txBox="1"/>
          <p:nvPr/>
        </p:nvSpPr>
        <p:spPr>
          <a:xfrm>
            <a:off x="743988" y="698256"/>
            <a:ext cx="11176000"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L’enseignant donne un rappel de la séance.</a:t>
            </a:r>
          </a:p>
        </p:txBody>
      </p:sp>
      <p:sp>
        <p:nvSpPr>
          <p:cNvPr id="5" name="D_A_01">
            <a:extLst>
              <a:ext uri="{FF2B5EF4-FFF2-40B4-BE49-F238E27FC236}">
                <a16:creationId xmlns:a16="http://schemas.microsoft.com/office/drawing/2014/main" id="{12683DF8-055B-F6A0-E431-FCAE5A898B13}"/>
              </a:ext>
            </a:extLst>
          </p:cNvPr>
          <p:cNvSpPr txBox="1"/>
          <p:nvPr/>
        </p:nvSpPr>
        <p:spPr>
          <a:xfrm>
            <a:off x="923925" y="212713"/>
            <a:ext cx="10591800" cy="508000"/>
          </a:xfrm>
          <a:prstGeom prst="rect">
            <a:avLst/>
          </a:prstGeom>
          <a:noFill/>
        </p:spPr>
        <p:txBody>
          <a:bodyPr wrap="square" rtlCol="0" anchor="ctr">
            <a:noAutofit/>
          </a:bodyPr>
          <a:lstStyle/>
          <a:p>
            <a:pPr>
              <a:spcAft>
                <a:spcPts val="400"/>
              </a:spcAft>
            </a:pPr>
            <a:r>
              <a:rPr lang="fr-FR" sz="1600" b="1" dirty="0">
                <a:solidFill>
                  <a:schemeClr val="bg1">
                    <a:lumMod val="65000"/>
                  </a:schemeClr>
                </a:solidFill>
              </a:rPr>
              <a:t>Avant de finir, faisons un petit résumé ensemble ! Alors, Qui peut me rappeler ce qu’on a appris lors de cette séance?</a:t>
            </a:r>
          </a:p>
        </p:txBody>
      </p:sp>
      <p:pic>
        <p:nvPicPr>
          <p:cNvPr id="7" name="Image 8">
            <a:extLst>
              <a:ext uri="{FF2B5EF4-FFF2-40B4-BE49-F238E27FC236}">
                <a16:creationId xmlns:a16="http://schemas.microsoft.com/office/drawing/2014/main" id="{7D9D14DD-6E11-AA20-A328-BD026666392C}"/>
              </a:ext>
            </a:extLst>
          </p:cNvPr>
          <p:cNvPicPr>
            <a:picLocks noChangeAspect="1"/>
          </p:cNvPicPr>
          <p:nvPr/>
        </p:nvPicPr>
        <p:blipFill>
          <a:blip r:embed="rId2"/>
          <a:stretch>
            <a:fillRect/>
          </a:stretch>
        </p:blipFill>
        <p:spPr>
          <a:xfrm>
            <a:off x="11336818" y="940034"/>
            <a:ext cx="583170" cy="583170"/>
          </a:xfrm>
          <a:prstGeom prst="rect">
            <a:avLst/>
          </a:prstGeom>
        </p:spPr>
      </p:pic>
      <p:sp>
        <p:nvSpPr>
          <p:cNvPr id="6" name="Oval 5">
            <a:extLst>
              <a:ext uri="{FF2B5EF4-FFF2-40B4-BE49-F238E27FC236}">
                <a16:creationId xmlns:a16="http://schemas.microsoft.com/office/drawing/2014/main" id="{69B5981A-4807-5A3E-56F0-8ED234BA1E7D}"/>
              </a:ext>
            </a:extLst>
          </p:cNvPr>
          <p:cNvSpPr/>
          <p:nvPr/>
        </p:nvSpPr>
        <p:spPr>
          <a:xfrm>
            <a:off x="11377506" y="292495"/>
            <a:ext cx="517596" cy="517596"/>
          </a:xfrm>
          <a:prstGeom prst="ellipse">
            <a:avLst/>
          </a:prstGeom>
          <a:solidFill>
            <a:srgbClr val="DC94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133" b="1" dirty="0">
                <a:latin typeface="Dosis Bold" pitchFamily="2" charset="0"/>
              </a:rPr>
              <a:t>C</a:t>
            </a:r>
            <a:endParaRPr lang="fr-FR" sz="1200" b="1" dirty="0">
              <a:latin typeface="Dosis Bold" pitchFamily="2" charset="0"/>
            </a:endParaRPr>
          </a:p>
        </p:txBody>
      </p:sp>
      <p:sp>
        <p:nvSpPr>
          <p:cNvPr id="2" name="Google Shape;2054;p38">
            <a:extLst>
              <a:ext uri="{FF2B5EF4-FFF2-40B4-BE49-F238E27FC236}">
                <a16:creationId xmlns:a16="http://schemas.microsoft.com/office/drawing/2014/main" id="{9023FEDD-39F8-A00B-89B3-8C9AB8605F1B}"/>
              </a:ext>
            </a:extLst>
          </p:cNvPr>
          <p:cNvSpPr/>
          <p:nvPr/>
        </p:nvSpPr>
        <p:spPr>
          <a:xfrm>
            <a:off x="774699" y="3191193"/>
            <a:ext cx="10908576" cy="707886"/>
          </a:xfrm>
          <a:prstGeom prst="roundRect">
            <a:avLst>
              <a:gd name="adj" fmla="val 50000"/>
            </a:avLst>
          </a:prstGeom>
          <a:noFill/>
          <a:ln w="19050">
            <a:solidFill>
              <a:srgbClr val="72B6D3"/>
            </a:solidFill>
          </a:ln>
        </p:spPr>
        <p:txBody>
          <a:bodyPr spcFirstLastPara="1" wrap="square" lIns="121900" tIns="121900" rIns="121900" bIns="121900" anchor="ctr" anchorCtr="0">
            <a:noAutofit/>
          </a:bodyPr>
          <a:lstStyle/>
          <a:p>
            <a:pPr algn="ctr"/>
            <a:endParaRPr sz="2400" dirty="0"/>
          </a:p>
        </p:txBody>
      </p:sp>
      <p:sp>
        <p:nvSpPr>
          <p:cNvPr id="3" name="ZoneTexte 3">
            <a:extLst>
              <a:ext uri="{FF2B5EF4-FFF2-40B4-BE49-F238E27FC236}">
                <a16:creationId xmlns:a16="http://schemas.microsoft.com/office/drawing/2014/main" id="{50B16163-BE65-7F0B-3367-8AFE715C1C5B}"/>
              </a:ext>
            </a:extLst>
          </p:cNvPr>
          <p:cNvSpPr txBox="1"/>
          <p:nvPr/>
        </p:nvSpPr>
        <p:spPr>
          <a:xfrm>
            <a:off x="1519970" y="3314323"/>
            <a:ext cx="9731504" cy="461665"/>
          </a:xfrm>
          <a:prstGeom prst="rect">
            <a:avLst/>
          </a:prstGeom>
          <a:noFill/>
          <a:ln w="19050">
            <a:noFill/>
          </a:ln>
        </p:spPr>
        <p:txBody>
          <a:bodyPr spcFirstLastPara="1" wrap="square" lIns="121900" tIns="121900" rIns="121900" bIns="121900" anchor="ctr" anchorCtr="0">
            <a:noAutofit/>
          </a:bodyPr>
          <a:lstStyle>
            <a:defPPr>
              <a:defRPr lang="en-US"/>
            </a:defPPr>
            <a:lvl1pPr algn="ctr">
              <a:defRPr sz="2400"/>
            </a:lvl1pPr>
          </a:lstStyle>
          <a:p>
            <a:pPr algn="l"/>
            <a:r>
              <a:rPr lang="fr-FR" altLang="fr-FR" b="1" dirty="0">
                <a:solidFill>
                  <a:srgbClr val="106585"/>
                </a:solidFill>
              </a:rPr>
              <a:t>………………………………………………………………………………………………………………….</a:t>
            </a:r>
          </a:p>
        </p:txBody>
      </p:sp>
      <p:pic>
        <p:nvPicPr>
          <p:cNvPr id="8" name="Image 23">
            <a:extLst>
              <a:ext uri="{FF2B5EF4-FFF2-40B4-BE49-F238E27FC236}">
                <a16:creationId xmlns:a16="http://schemas.microsoft.com/office/drawing/2014/main" id="{83147132-241B-D0C9-B297-B002FEA6636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8259" y="2907916"/>
            <a:ext cx="805544" cy="805544"/>
          </a:xfrm>
          <a:prstGeom prst="rect">
            <a:avLst/>
          </a:prstGeom>
        </p:spPr>
      </p:pic>
    </p:spTree>
    <p:extLst>
      <p:ext uri="{BB962C8B-B14F-4D97-AF65-F5344CB8AC3E}">
        <p14:creationId xmlns:p14="http://schemas.microsoft.com/office/powerpoint/2010/main" val="170013177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A34544-AFA8-35B0-7F8E-01DD28E84698}"/>
            </a:ext>
          </a:extLst>
        </p:cNvPr>
        <p:cNvGrpSpPr/>
        <p:nvPr/>
      </p:nvGrpSpPr>
      <p:grpSpPr>
        <a:xfrm>
          <a:off x="0" y="0"/>
          <a:ext cx="0" cy="0"/>
          <a:chOff x="0" y="0"/>
          <a:chExt cx="0" cy="0"/>
        </a:xfrm>
      </p:grpSpPr>
      <p:sp>
        <p:nvSpPr>
          <p:cNvPr id="4" name="D_A_02">
            <a:extLst>
              <a:ext uri="{FF2B5EF4-FFF2-40B4-BE49-F238E27FC236}">
                <a16:creationId xmlns:a16="http://schemas.microsoft.com/office/drawing/2014/main" id="{85D5CB8D-EB10-7D27-4689-38A6EE9E76D5}"/>
              </a:ext>
            </a:extLst>
          </p:cNvPr>
          <p:cNvSpPr txBox="1"/>
          <p:nvPr/>
        </p:nvSpPr>
        <p:spPr>
          <a:xfrm>
            <a:off x="743988" y="698256"/>
            <a:ext cx="11176000"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L’enseignant donne un rappel de la séance.</a:t>
            </a:r>
          </a:p>
        </p:txBody>
      </p:sp>
      <p:sp>
        <p:nvSpPr>
          <p:cNvPr id="5" name="D_A_01">
            <a:extLst>
              <a:ext uri="{FF2B5EF4-FFF2-40B4-BE49-F238E27FC236}">
                <a16:creationId xmlns:a16="http://schemas.microsoft.com/office/drawing/2014/main" id="{E92CC168-A871-F12F-5573-B3068DD46DB5}"/>
              </a:ext>
            </a:extLst>
          </p:cNvPr>
          <p:cNvSpPr txBox="1"/>
          <p:nvPr/>
        </p:nvSpPr>
        <p:spPr>
          <a:xfrm>
            <a:off x="923925" y="212713"/>
            <a:ext cx="10591800" cy="508000"/>
          </a:xfrm>
          <a:prstGeom prst="rect">
            <a:avLst/>
          </a:prstGeom>
          <a:noFill/>
        </p:spPr>
        <p:txBody>
          <a:bodyPr wrap="square" rtlCol="0" anchor="ctr">
            <a:noAutofit/>
          </a:bodyPr>
          <a:lstStyle/>
          <a:p>
            <a:pPr>
              <a:spcAft>
                <a:spcPts val="400"/>
              </a:spcAft>
            </a:pPr>
            <a:r>
              <a:rPr lang="fr-FR" sz="1600" b="1" dirty="0">
                <a:solidFill>
                  <a:schemeClr val="bg1">
                    <a:lumMod val="65000"/>
                  </a:schemeClr>
                </a:solidFill>
              </a:rPr>
              <a:t>Effectivement, notre tâche principale de cette séance est:</a:t>
            </a:r>
          </a:p>
        </p:txBody>
      </p:sp>
      <p:pic>
        <p:nvPicPr>
          <p:cNvPr id="7" name="Image 8">
            <a:extLst>
              <a:ext uri="{FF2B5EF4-FFF2-40B4-BE49-F238E27FC236}">
                <a16:creationId xmlns:a16="http://schemas.microsoft.com/office/drawing/2014/main" id="{D9BA3DD1-2F00-4416-0199-CEA9DC1B1A70}"/>
              </a:ext>
            </a:extLst>
          </p:cNvPr>
          <p:cNvPicPr>
            <a:picLocks noChangeAspect="1"/>
          </p:cNvPicPr>
          <p:nvPr/>
        </p:nvPicPr>
        <p:blipFill>
          <a:blip r:embed="rId2"/>
          <a:stretch>
            <a:fillRect/>
          </a:stretch>
        </p:blipFill>
        <p:spPr>
          <a:xfrm>
            <a:off x="11336818" y="940034"/>
            <a:ext cx="583170" cy="583170"/>
          </a:xfrm>
          <a:prstGeom prst="rect">
            <a:avLst/>
          </a:prstGeom>
        </p:spPr>
      </p:pic>
      <p:sp>
        <p:nvSpPr>
          <p:cNvPr id="6" name="Oval 5">
            <a:extLst>
              <a:ext uri="{FF2B5EF4-FFF2-40B4-BE49-F238E27FC236}">
                <a16:creationId xmlns:a16="http://schemas.microsoft.com/office/drawing/2014/main" id="{A8CE9C6D-016B-71AC-BB26-951D08E11ED5}"/>
              </a:ext>
            </a:extLst>
          </p:cNvPr>
          <p:cNvSpPr/>
          <p:nvPr/>
        </p:nvSpPr>
        <p:spPr>
          <a:xfrm>
            <a:off x="11377506" y="292495"/>
            <a:ext cx="517596" cy="517596"/>
          </a:xfrm>
          <a:prstGeom prst="ellipse">
            <a:avLst/>
          </a:prstGeom>
          <a:solidFill>
            <a:srgbClr val="DC94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133" b="1" dirty="0">
                <a:latin typeface="Dosis Bold" pitchFamily="2" charset="0"/>
              </a:rPr>
              <a:t>C</a:t>
            </a:r>
            <a:endParaRPr lang="fr-FR" sz="1200" b="1" dirty="0">
              <a:latin typeface="Dosis Bold" pitchFamily="2" charset="0"/>
            </a:endParaRPr>
          </a:p>
        </p:txBody>
      </p:sp>
      <p:sp>
        <p:nvSpPr>
          <p:cNvPr id="2" name="Google Shape;2054;p38">
            <a:extLst>
              <a:ext uri="{FF2B5EF4-FFF2-40B4-BE49-F238E27FC236}">
                <a16:creationId xmlns:a16="http://schemas.microsoft.com/office/drawing/2014/main" id="{78BB9E0F-E839-0C92-B3F7-686CBAB834C4}"/>
              </a:ext>
            </a:extLst>
          </p:cNvPr>
          <p:cNvSpPr/>
          <p:nvPr/>
        </p:nvSpPr>
        <p:spPr>
          <a:xfrm>
            <a:off x="774699" y="3191193"/>
            <a:ext cx="10908576" cy="707886"/>
          </a:xfrm>
          <a:prstGeom prst="roundRect">
            <a:avLst>
              <a:gd name="adj" fmla="val 50000"/>
            </a:avLst>
          </a:prstGeom>
          <a:noFill/>
          <a:ln w="19050">
            <a:solidFill>
              <a:srgbClr val="72B6D3"/>
            </a:solidFill>
          </a:ln>
        </p:spPr>
        <p:txBody>
          <a:bodyPr spcFirstLastPara="1" wrap="square" lIns="121900" tIns="121900" rIns="121900" bIns="121900" anchor="ctr" anchorCtr="0">
            <a:noAutofit/>
          </a:bodyPr>
          <a:lstStyle/>
          <a:p>
            <a:pPr algn="ctr"/>
            <a:endParaRPr sz="2400" dirty="0"/>
          </a:p>
        </p:txBody>
      </p:sp>
      <p:pic>
        <p:nvPicPr>
          <p:cNvPr id="8" name="Image 23">
            <a:extLst>
              <a:ext uri="{FF2B5EF4-FFF2-40B4-BE49-F238E27FC236}">
                <a16:creationId xmlns:a16="http://schemas.microsoft.com/office/drawing/2014/main" id="{F0116EA5-6655-C5B4-3C38-606CB211783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8259" y="2907916"/>
            <a:ext cx="805544" cy="805544"/>
          </a:xfrm>
          <a:prstGeom prst="rect">
            <a:avLst/>
          </a:prstGeom>
        </p:spPr>
      </p:pic>
      <p:sp>
        <p:nvSpPr>
          <p:cNvPr id="10" name="ZoneTexte 9">
            <a:extLst>
              <a:ext uri="{FF2B5EF4-FFF2-40B4-BE49-F238E27FC236}">
                <a16:creationId xmlns:a16="http://schemas.microsoft.com/office/drawing/2014/main" id="{0A6A6ECF-DD83-10FA-977C-4722F502D668}"/>
              </a:ext>
            </a:extLst>
          </p:cNvPr>
          <p:cNvSpPr txBox="1"/>
          <p:nvPr/>
        </p:nvSpPr>
        <p:spPr>
          <a:xfrm>
            <a:off x="1379859" y="3244334"/>
            <a:ext cx="9904258" cy="400110"/>
          </a:xfrm>
          <a:prstGeom prst="rect">
            <a:avLst/>
          </a:prstGeom>
          <a:noFill/>
        </p:spPr>
        <p:txBody>
          <a:bodyPr wrap="square">
            <a:spAutoFit/>
          </a:bodyPr>
          <a:lstStyle/>
          <a:p>
            <a:pPr algn="l"/>
            <a:r>
              <a:rPr lang="fr-FR" sz="2000" b="1" noProof="0" dirty="0">
                <a:solidFill>
                  <a:srgbClr val="FF0000"/>
                </a:solidFill>
              </a:rPr>
              <a:t>Expliquer </a:t>
            </a:r>
            <a:r>
              <a:rPr lang="fr-FR" sz="2000" b="1" noProof="0" dirty="0">
                <a:solidFill>
                  <a:srgbClr val="106585"/>
                </a:solidFill>
              </a:rPr>
              <a:t>des phénomènes liés</a:t>
            </a:r>
            <a:r>
              <a:rPr lang="fr-FR" sz="2000" b="1" dirty="0">
                <a:solidFill>
                  <a:srgbClr val="106585"/>
                </a:solidFill>
              </a:rPr>
              <a:t> au changement d’état à partir du</a:t>
            </a:r>
            <a:r>
              <a:rPr lang="fr-FR" sz="2000" b="1" dirty="0">
                <a:solidFill>
                  <a:srgbClr val="FF0000"/>
                </a:solidFill>
              </a:rPr>
              <a:t> modèle particulaire</a:t>
            </a:r>
          </a:p>
        </p:txBody>
      </p:sp>
    </p:spTree>
    <p:extLst>
      <p:ext uri="{BB962C8B-B14F-4D97-AF65-F5344CB8AC3E}">
        <p14:creationId xmlns:p14="http://schemas.microsoft.com/office/powerpoint/2010/main" val="153313202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3EC415-1B5E-8D76-7CAD-3163A5BDE76D}"/>
            </a:ext>
          </a:extLst>
        </p:cNvPr>
        <p:cNvGrpSpPr/>
        <p:nvPr/>
      </p:nvGrpSpPr>
      <p:grpSpPr>
        <a:xfrm>
          <a:off x="0" y="0"/>
          <a:ext cx="0" cy="0"/>
          <a:chOff x="0" y="0"/>
          <a:chExt cx="0" cy="0"/>
        </a:xfrm>
      </p:grpSpPr>
      <p:sp>
        <p:nvSpPr>
          <p:cNvPr id="4" name="D_A_02">
            <a:extLst>
              <a:ext uri="{FF2B5EF4-FFF2-40B4-BE49-F238E27FC236}">
                <a16:creationId xmlns:a16="http://schemas.microsoft.com/office/drawing/2014/main" id="{0491CB3E-AF26-C513-1EF5-39B17F09F44D}"/>
              </a:ext>
            </a:extLst>
          </p:cNvPr>
          <p:cNvSpPr txBox="1"/>
          <p:nvPr/>
        </p:nvSpPr>
        <p:spPr>
          <a:xfrm>
            <a:off x="743988" y="698256"/>
            <a:ext cx="11176000"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L’enseignant donne un rappel de la séance.</a:t>
            </a:r>
          </a:p>
        </p:txBody>
      </p:sp>
      <p:sp>
        <p:nvSpPr>
          <p:cNvPr id="5" name="D_A_01">
            <a:extLst>
              <a:ext uri="{FF2B5EF4-FFF2-40B4-BE49-F238E27FC236}">
                <a16:creationId xmlns:a16="http://schemas.microsoft.com/office/drawing/2014/main" id="{D47ACB45-715F-2043-4072-B7D3C4AAF613}"/>
              </a:ext>
            </a:extLst>
          </p:cNvPr>
          <p:cNvSpPr txBox="1"/>
          <p:nvPr/>
        </p:nvSpPr>
        <p:spPr>
          <a:xfrm>
            <a:off x="923925" y="212713"/>
            <a:ext cx="10591800" cy="508000"/>
          </a:xfrm>
          <a:prstGeom prst="rect">
            <a:avLst/>
          </a:prstGeom>
          <a:noFill/>
        </p:spPr>
        <p:txBody>
          <a:bodyPr wrap="square" rtlCol="0" anchor="ctr">
            <a:noAutofit/>
          </a:bodyPr>
          <a:lstStyle/>
          <a:p>
            <a:pPr>
              <a:spcAft>
                <a:spcPts val="400"/>
              </a:spcAft>
            </a:pPr>
            <a:r>
              <a:rPr lang="fr-FR" sz="1600" b="1" dirty="0">
                <a:solidFill>
                  <a:schemeClr val="bg1">
                    <a:lumMod val="65000"/>
                  </a:schemeClr>
                </a:solidFill>
              </a:rPr>
              <a:t>Qui peut me rappeler les étapes à suivre pour expliquer un phénomène?</a:t>
            </a:r>
          </a:p>
        </p:txBody>
      </p:sp>
      <p:pic>
        <p:nvPicPr>
          <p:cNvPr id="7" name="Image 8">
            <a:extLst>
              <a:ext uri="{FF2B5EF4-FFF2-40B4-BE49-F238E27FC236}">
                <a16:creationId xmlns:a16="http://schemas.microsoft.com/office/drawing/2014/main" id="{D8DAB904-6325-66A9-C188-6305C0532CDF}"/>
              </a:ext>
            </a:extLst>
          </p:cNvPr>
          <p:cNvPicPr>
            <a:picLocks noChangeAspect="1"/>
          </p:cNvPicPr>
          <p:nvPr/>
        </p:nvPicPr>
        <p:blipFill>
          <a:blip r:embed="rId2"/>
          <a:stretch>
            <a:fillRect/>
          </a:stretch>
        </p:blipFill>
        <p:spPr>
          <a:xfrm>
            <a:off x="11336818" y="940034"/>
            <a:ext cx="583170" cy="583170"/>
          </a:xfrm>
          <a:prstGeom prst="rect">
            <a:avLst/>
          </a:prstGeom>
        </p:spPr>
      </p:pic>
      <p:sp>
        <p:nvSpPr>
          <p:cNvPr id="6" name="Oval 5">
            <a:extLst>
              <a:ext uri="{FF2B5EF4-FFF2-40B4-BE49-F238E27FC236}">
                <a16:creationId xmlns:a16="http://schemas.microsoft.com/office/drawing/2014/main" id="{CD457084-74AB-A333-E425-E1D608CABA9F}"/>
              </a:ext>
            </a:extLst>
          </p:cNvPr>
          <p:cNvSpPr/>
          <p:nvPr/>
        </p:nvSpPr>
        <p:spPr>
          <a:xfrm>
            <a:off x="11377506" y="292495"/>
            <a:ext cx="517596" cy="517596"/>
          </a:xfrm>
          <a:prstGeom prst="ellipse">
            <a:avLst/>
          </a:prstGeom>
          <a:solidFill>
            <a:srgbClr val="DC94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133" b="1" dirty="0">
                <a:latin typeface="Dosis Bold" pitchFamily="2" charset="0"/>
              </a:rPr>
              <a:t>C</a:t>
            </a:r>
            <a:endParaRPr lang="fr-FR" sz="1200" b="1" dirty="0">
              <a:latin typeface="Dosis Bold" pitchFamily="2" charset="0"/>
            </a:endParaRPr>
          </a:p>
        </p:txBody>
      </p:sp>
      <p:sp>
        <p:nvSpPr>
          <p:cNvPr id="3" name="ZoneTexte 3">
            <a:extLst>
              <a:ext uri="{FF2B5EF4-FFF2-40B4-BE49-F238E27FC236}">
                <a16:creationId xmlns:a16="http://schemas.microsoft.com/office/drawing/2014/main" id="{99DD37E8-C95A-5983-4B86-79D9FB9D82CA}"/>
              </a:ext>
            </a:extLst>
          </p:cNvPr>
          <p:cNvSpPr txBox="1"/>
          <p:nvPr/>
        </p:nvSpPr>
        <p:spPr>
          <a:xfrm>
            <a:off x="1122460" y="1595121"/>
            <a:ext cx="9731504" cy="750848"/>
          </a:xfrm>
          <a:prstGeom prst="rect">
            <a:avLst/>
          </a:prstGeom>
          <a:noFill/>
          <a:ln w="19050">
            <a:noFill/>
          </a:ln>
        </p:spPr>
        <p:txBody>
          <a:bodyPr spcFirstLastPara="1" wrap="square" lIns="121900" tIns="121900" rIns="121900" bIns="121900" anchor="ctr" anchorCtr="0">
            <a:noAutofit/>
          </a:bodyPr>
          <a:lstStyle>
            <a:defPPr>
              <a:defRPr lang="en-US"/>
            </a:defPPr>
            <a:lvl1pPr algn="ctr">
              <a:defRPr sz="2400"/>
            </a:lvl1pPr>
          </a:lstStyle>
          <a:p>
            <a:pPr algn="l"/>
            <a:r>
              <a:rPr lang="fr-FR" altLang="fr-FR" b="1" dirty="0">
                <a:solidFill>
                  <a:srgbClr val="106585"/>
                </a:solidFill>
              </a:rPr>
              <a:t>Pour expliquer un phénomène, je suis les étapes suivantes:</a:t>
            </a:r>
          </a:p>
        </p:txBody>
      </p:sp>
      <p:sp>
        <p:nvSpPr>
          <p:cNvPr id="2" name="ZoneTexte 3">
            <a:extLst>
              <a:ext uri="{FF2B5EF4-FFF2-40B4-BE49-F238E27FC236}">
                <a16:creationId xmlns:a16="http://schemas.microsoft.com/office/drawing/2014/main" id="{F960842A-8D67-C8A7-57CA-0F5FEF1A6841}"/>
              </a:ext>
            </a:extLst>
          </p:cNvPr>
          <p:cNvSpPr txBox="1"/>
          <p:nvPr/>
        </p:nvSpPr>
        <p:spPr>
          <a:xfrm>
            <a:off x="1230248" y="2562610"/>
            <a:ext cx="10382632" cy="2283710"/>
          </a:xfrm>
          <a:prstGeom prst="rect">
            <a:avLst/>
          </a:prstGeom>
          <a:noFill/>
          <a:ln w="19050">
            <a:noFill/>
          </a:ln>
        </p:spPr>
        <p:txBody>
          <a:bodyPr spcFirstLastPara="1" wrap="square" lIns="121900" tIns="121900" rIns="121900" bIns="121900" anchor="ctr" anchorCtr="0">
            <a:noAutofit/>
          </a:bodyPr>
          <a:lstStyle>
            <a:defPPr>
              <a:defRPr lang="en-US"/>
            </a:defPPr>
            <a:lvl1pPr algn="ctr">
              <a:defRPr sz="2400"/>
            </a:lvl1pPr>
          </a:lstStyle>
          <a:p>
            <a:pPr algn="l"/>
            <a:r>
              <a:rPr lang="fr-FR" altLang="fr-FR" sz="3200" b="1" dirty="0">
                <a:solidFill>
                  <a:srgbClr val="FFC000"/>
                </a:solidFill>
                <a:latin typeface="Sitka Banner Semibold" pitchFamily="2" charset="0"/>
              </a:rPr>
              <a:t>1. </a:t>
            </a:r>
            <a:r>
              <a:rPr lang="fr-FR" altLang="fr-FR" sz="3200" b="1" dirty="0">
                <a:latin typeface="Sitka Banner Semibold" pitchFamily="2" charset="0"/>
              </a:rPr>
              <a:t>………………………………………………………………………………….....</a:t>
            </a:r>
          </a:p>
          <a:p>
            <a:pPr algn="l"/>
            <a:r>
              <a:rPr lang="fr-FR" altLang="fr-FR" sz="3200" b="1" dirty="0">
                <a:solidFill>
                  <a:srgbClr val="FFC000"/>
                </a:solidFill>
                <a:latin typeface="Sitka Banner Semibold" pitchFamily="2" charset="0"/>
              </a:rPr>
              <a:t>2. </a:t>
            </a:r>
            <a:r>
              <a:rPr lang="fr-FR" altLang="fr-FR" sz="3200" b="1" dirty="0">
                <a:latin typeface="Sitka Banner Semibold" pitchFamily="2" charset="0"/>
              </a:rPr>
              <a:t>……………………………………………………………………………………</a:t>
            </a:r>
          </a:p>
          <a:p>
            <a:pPr algn="l"/>
            <a:r>
              <a:rPr lang="fr-FR" altLang="fr-FR" sz="3200" b="1" dirty="0">
                <a:solidFill>
                  <a:srgbClr val="FFC000"/>
                </a:solidFill>
                <a:latin typeface="Sitka Banner Semibold" pitchFamily="2" charset="0"/>
              </a:rPr>
              <a:t>3. </a:t>
            </a:r>
            <a:r>
              <a:rPr lang="fr-FR" altLang="fr-FR" sz="3200" b="1" dirty="0">
                <a:latin typeface="Sitka Banner Semibold" pitchFamily="2" charset="0"/>
              </a:rPr>
              <a:t>………………………………………………………………………………......</a:t>
            </a:r>
          </a:p>
        </p:txBody>
      </p:sp>
    </p:spTree>
    <p:extLst>
      <p:ext uri="{BB962C8B-B14F-4D97-AF65-F5344CB8AC3E}">
        <p14:creationId xmlns:p14="http://schemas.microsoft.com/office/powerpoint/2010/main" val="386671938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4BDF04-4FD6-8505-F73C-9290FAE09DE4}"/>
            </a:ext>
          </a:extLst>
        </p:cNvPr>
        <p:cNvGrpSpPr/>
        <p:nvPr/>
      </p:nvGrpSpPr>
      <p:grpSpPr>
        <a:xfrm>
          <a:off x="0" y="0"/>
          <a:ext cx="0" cy="0"/>
          <a:chOff x="0" y="0"/>
          <a:chExt cx="0" cy="0"/>
        </a:xfrm>
      </p:grpSpPr>
      <p:sp>
        <p:nvSpPr>
          <p:cNvPr id="4" name="D_A_02">
            <a:extLst>
              <a:ext uri="{FF2B5EF4-FFF2-40B4-BE49-F238E27FC236}">
                <a16:creationId xmlns:a16="http://schemas.microsoft.com/office/drawing/2014/main" id="{D8D48C91-E7FA-B90C-539C-746F110E863D}"/>
              </a:ext>
            </a:extLst>
          </p:cNvPr>
          <p:cNvSpPr txBox="1"/>
          <p:nvPr/>
        </p:nvSpPr>
        <p:spPr>
          <a:xfrm>
            <a:off x="743988" y="698256"/>
            <a:ext cx="11176000"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L’enseignant donne un rappel de la séance.</a:t>
            </a:r>
          </a:p>
        </p:txBody>
      </p:sp>
      <p:sp>
        <p:nvSpPr>
          <p:cNvPr id="5" name="D_A_01">
            <a:extLst>
              <a:ext uri="{FF2B5EF4-FFF2-40B4-BE49-F238E27FC236}">
                <a16:creationId xmlns:a16="http://schemas.microsoft.com/office/drawing/2014/main" id="{2870B0AE-21DB-F02E-C557-81B903D84AA7}"/>
              </a:ext>
            </a:extLst>
          </p:cNvPr>
          <p:cNvSpPr txBox="1"/>
          <p:nvPr/>
        </p:nvSpPr>
        <p:spPr>
          <a:xfrm>
            <a:off x="923925" y="212713"/>
            <a:ext cx="10591800" cy="508000"/>
          </a:xfrm>
          <a:prstGeom prst="rect">
            <a:avLst/>
          </a:prstGeom>
          <a:noFill/>
        </p:spPr>
        <p:txBody>
          <a:bodyPr wrap="square" rtlCol="0" anchor="ctr">
            <a:noAutofit/>
          </a:bodyPr>
          <a:lstStyle/>
          <a:p>
            <a:pPr>
              <a:spcAft>
                <a:spcPts val="400"/>
              </a:spcAft>
            </a:pPr>
            <a:r>
              <a:rPr lang="fr-FR" sz="1600" b="1" dirty="0">
                <a:solidFill>
                  <a:schemeClr val="bg1">
                    <a:lumMod val="65000"/>
                  </a:schemeClr>
                </a:solidFill>
              </a:rPr>
              <a:t>Voici les étapes à suivre:</a:t>
            </a:r>
          </a:p>
        </p:txBody>
      </p:sp>
      <p:pic>
        <p:nvPicPr>
          <p:cNvPr id="7" name="Image 8">
            <a:extLst>
              <a:ext uri="{FF2B5EF4-FFF2-40B4-BE49-F238E27FC236}">
                <a16:creationId xmlns:a16="http://schemas.microsoft.com/office/drawing/2014/main" id="{76080507-E094-3D78-F646-768680CB5412}"/>
              </a:ext>
            </a:extLst>
          </p:cNvPr>
          <p:cNvPicPr>
            <a:picLocks noChangeAspect="1"/>
          </p:cNvPicPr>
          <p:nvPr/>
        </p:nvPicPr>
        <p:blipFill>
          <a:blip r:embed="rId2"/>
          <a:stretch>
            <a:fillRect/>
          </a:stretch>
        </p:blipFill>
        <p:spPr>
          <a:xfrm>
            <a:off x="11336818" y="940034"/>
            <a:ext cx="583170" cy="583170"/>
          </a:xfrm>
          <a:prstGeom prst="rect">
            <a:avLst/>
          </a:prstGeom>
        </p:spPr>
      </p:pic>
      <p:sp>
        <p:nvSpPr>
          <p:cNvPr id="6" name="Oval 5">
            <a:extLst>
              <a:ext uri="{FF2B5EF4-FFF2-40B4-BE49-F238E27FC236}">
                <a16:creationId xmlns:a16="http://schemas.microsoft.com/office/drawing/2014/main" id="{A2BC89DC-D905-C0C0-0747-E202D0EE4C7C}"/>
              </a:ext>
            </a:extLst>
          </p:cNvPr>
          <p:cNvSpPr/>
          <p:nvPr/>
        </p:nvSpPr>
        <p:spPr>
          <a:xfrm>
            <a:off x="11377506" y="292495"/>
            <a:ext cx="517596" cy="517596"/>
          </a:xfrm>
          <a:prstGeom prst="ellipse">
            <a:avLst/>
          </a:prstGeom>
          <a:solidFill>
            <a:srgbClr val="DC94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133" b="1" dirty="0">
                <a:latin typeface="Dosis Bold" pitchFamily="2" charset="0"/>
              </a:rPr>
              <a:t>C</a:t>
            </a:r>
            <a:endParaRPr lang="fr-FR" sz="1200" b="1" dirty="0">
              <a:latin typeface="Dosis Bold" pitchFamily="2" charset="0"/>
            </a:endParaRPr>
          </a:p>
        </p:txBody>
      </p:sp>
      <p:sp>
        <p:nvSpPr>
          <p:cNvPr id="2" name="ZoneTexte 3">
            <a:extLst>
              <a:ext uri="{FF2B5EF4-FFF2-40B4-BE49-F238E27FC236}">
                <a16:creationId xmlns:a16="http://schemas.microsoft.com/office/drawing/2014/main" id="{C209F1FD-6836-9C31-6075-1C8A777AB70A}"/>
              </a:ext>
            </a:extLst>
          </p:cNvPr>
          <p:cNvSpPr txBox="1"/>
          <p:nvPr/>
        </p:nvSpPr>
        <p:spPr>
          <a:xfrm>
            <a:off x="1230248" y="2562610"/>
            <a:ext cx="10382632" cy="2283710"/>
          </a:xfrm>
          <a:prstGeom prst="rect">
            <a:avLst/>
          </a:prstGeom>
          <a:noFill/>
          <a:ln w="19050">
            <a:noFill/>
          </a:ln>
        </p:spPr>
        <p:txBody>
          <a:bodyPr spcFirstLastPara="1" wrap="square" lIns="121900" tIns="121900" rIns="121900" bIns="121900" anchor="ctr" anchorCtr="0">
            <a:noAutofit/>
          </a:bodyPr>
          <a:lstStyle>
            <a:defPPr>
              <a:defRPr lang="en-US"/>
            </a:defPPr>
            <a:lvl1pPr algn="ctr">
              <a:defRPr sz="2400"/>
            </a:lvl1pPr>
          </a:lstStyle>
          <a:p>
            <a:pPr algn="l"/>
            <a:r>
              <a:rPr lang="fr-FR" altLang="fr-FR" sz="3200" b="1" dirty="0">
                <a:solidFill>
                  <a:srgbClr val="FFC000"/>
                </a:solidFill>
                <a:latin typeface="Sitka Banner Semibold" pitchFamily="2" charset="0"/>
              </a:rPr>
              <a:t>1. </a:t>
            </a:r>
            <a:r>
              <a:rPr lang="fr-FR" altLang="fr-FR" b="1" dirty="0">
                <a:solidFill>
                  <a:srgbClr val="106585"/>
                </a:solidFill>
              </a:rPr>
              <a:t>J’identifie les caractéristiques observables.</a:t>
            </a:r>
          </a:p>
          <a:p>
            <a:pPr algn="l"/>
            <a:r>
              <a:rPr lang="fr-FR" altLang="fr-FR" sz="3200" b="1" dirty="0">
                <a:solidFill>
                  <a:srgbClr val="FFC000"/>
                </a:solidFill>
                <a:latin typeface="Sitka Banner Semibold" pitchFamily="2" charset="0"/>
              </a:rPr>
              <a:t>2. </a:t>
            </a:r>
            <a:r>
              <a:rPr lang="fr-FR" altLang="fr-FR" b="1" dirty="0">
                <a:solidFill>
                  <a:srgbClr val="106585"/>
                </a:solidFill>
              </a:rPr>
              <a:t>Je décris le phénomène.</a:t>
            </a:r>
          </a:p>
          <a:p>
            <a:pPr algn="l"/>
            <a:r>
              <a:rPr lang="fr-FR" altLang="fr-FR" sz="3200" b="1" dirty="0">
                <a:solidFill>
                  <a:srgbClr val="FFC000"/>
                </a:solidFill>
                <a:latin typeface="Sitka Banner Semibold" pitchFamily="2" charset="0"/>
              </a:rPr>
              <a:t>3. </a:t>
            </a:r>
            <a:r>
              <a:rPr lang="fr-FR" altLang="fr-FR" b="1" dirty="0">
                <a:solidFill>
                  <a:srgbClr val="106585"/>
                </a:solidFill>
              </a:rPr>
              <a:t>j’utilise le modèle pour expliquer.</a:t>
            </a:r>
          </a:p>
        </p:txBody>
      </p:sp>
      <p:sp>
        <p:nvSpPr>
          <p:cNvPr id="8" name="ZoneTexte 3">
            <a:extLst>
              <a:ext uri="{FF2B5EF4-FFF2-40B4-BE49-F238E27FC236}">
                <a16:creationId xmlns:a16="http://schemas.microsoft.com/office/drawing/2014/main" id="{29CF7B2F-BA00-80BB-0933-970C4BD004EE}"/>
              </a:ext>
            </a:extLst>
          </p:cNvPr>
          <p:cNvSpPr txBox="1"/>
          <p:nvPr/>
        </p:nvSpPr>
        <p:spPr>
          <a:xfrm>
            <a:off x="1122460" y="1595121"/>
            <a:ext cx="9731504" cy="750848"/>
          </a:xfrm>
          <a:prstGeom prst="rect">
            <a:avLst/>
          </a:prstGeom>
          <a:noFill/>
          <a:ln w="19050">
            <a:noFill/>
          </a:ln>
        </p:spPr>
        <p:txBody>
          <a:bodyPr spcFirstLastPara="1" wrap="square" lIns="121900" tIns="121900" rIns="121900" bIns="121900" anchor="ctr" anchorCtr="0">
            <a:noAutofit/>
          </a:bodyPr>
          <a:lstStyle>
            <a:defPPr>
              <a:defRPr lang="en-US"/>
            </a:defPPr>
            <a:lvl1pPr algn="ctr">
              <a:defRPr sz="2400"/>
            </a:lvl1pPr>
          </a:lstStyle>
          <a:p>
            <a:pPr algn="l"/>
            <a:r>
              <a:rPr lang="fr-FR" altLang="fr-FR" b="1" dirty="0">
                <a:solidFill>
                  <a:srgbClr val="106585"/>
                </a:solidFill>
              </a:rPr>
              <a:t>Pour expliquer un phénomène, je suis les étapes suivantes:</a:t>
            </a:r>
          </a:p>
        </p:txBody>
      </p:sp>
    </p:spTree>
    <p:extLst>
      <p:ext uri="{BB962C8B-B14F-4D97-AF65-F5344CB8AC3E}">
        <p14:creationId xmlns:p14="http://schemas.microsoft.com/office/powerpoint/2010/main" val="369569127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a:extLst>
              <a:ext uri="{FF2B5EF4-FFF2-40B4-BE49-F238E27FC236}">
                <a16:creationId xmlns:a16="http://schemas.microsoft.com/office/drawing/2014/main" id="{66B20448-1E32-4CF6-962F-549A6F86DF50}"/>
              </a:ext>
            </a:extLst>
          </p:cNvPr>
          <p:cNvSpPr>
            <a:spLocks noGrp="1"/>
          </p:cNvSpPr>
          <p:nvPr>
            <p:ph type="title"/>
          </p:nvPr>
        </p:nvSpPr>
        <p:spPr>
          <a:xfrm>
            <a:off x="1015448" y="195946"/>
            <a:ext cx="10161104" cy="470617"/>
          </a:xfrm>
        </p:spPr>
        <p:txBody>
          <a:bodyPr/>
          <a:lstStyle/>
          <a:p>
            <a:r>
              <a:rPr lang="fr-FR" dirty="0"/>
              <a:t>Et on termine par cette carte lexicale.</a:t>
            </a:r>
            <a:endParaRPr lang="fr-MA" dirty="0"/>
          </a:p>
        </p:txBody>
      </p:sp>
      <p:sp>
        <p:nvSpPr>
          <p:cNvPr id="5" name="Espace réservé du texte 2">
            <a:extLst>
              <a:ext uri="{FF2B5EF4-FFF2-40B4-BE49-F238E27FC236}">
                <a16:creationId xmlns:a16="http://schemas.microsoft.com/office/drawing/2014/main" id="{21D33C1D-281D-4919-87C2-93C31F3E46C0}"/>
              </a:ext>
            </a:extLst>
          </p:cNvPr>
          <p:cNvSpPr>
            <a:spLocks noGrp="1"/>
          </p:cNvSpPr>
          <p:nvPr>
            <p:ph type="body" sz="quarter" idx="10"/>
          </p:nvPr>
        </p:nvSpPr>
        <p:spPr>
          <a:xfrm>
            <a:off x="996949" y="685688"/>
            <a:ext cx="10179603" cy="292443"/>
          </a:xfrm>
        </p:spPr>
        <p:txBody>
          <a:bodyPr/>
          <a:lstStyle/>
          <a:p>
            <a:r>
              <a:rPr lang="fr-FR" dirty="0">
                <a:solidFill>
                  <a:schemeClr val="bg1">
                    <a:lumMod val="65000"/>
                  </a:schemeClr>
                </a:solidFill>
                <a:latin typeface="Calibri" panose="020F0502020204030204" pitchFamily="34" charset="0"/>
                <a:cs typeface="Calibri" panose="020F0502020204030204" pitchFamily="34" charset="0"/>
              </a:rPr>
              <a:t>Faire participer les élèves à la lecture de la carte</a:t>
            </a:r>
          </a:p>
        </p:txBody>
      </p:sp>
      <p:pic>
        <p:nvPicPr>
          <p:cNvPr id="6" name="Picture 1">
            <a:extLst>
              <a:ext uri="{FF2B5EF4-FFF2-40B4-BE49-F238E27FC236}">
                <a16:creationId xmlns:a16="http://schemas.microsoft.com/office/drawing/2014/main" id="{EDB5DCC3-BBE6-4C60-9C55-B225818C4F5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7952" y="618156"/>
            <a:ext cx="380071" cy="380071"/>
          </a:xfrm>
          <a:prstGeom prst="rect">
            <a:avLst/>
          </a:prstGeom>
        </p:spPr>
      </p:pic>
      <p:pic>
        <p:nvPicPr>
          <p:cNvPr id="7" name="Picture 12">
            <a:extLst>
              <a:ext uri="{FF2B5EF4-FFF2-40B4-BE49-F238E27FC236}">
                <a16:creationId xmlns:a16="http://schemas.microsoft.com/office/drawing/2014/main" id="{65108791-C591-400E-9B11-67DFDDCFBB62}"/>
              </a:ext>
            </a:extLst>
          </p:cNvPr>
          <p:cNvPicPr>
            <a:picLocks noChangeAspect="1"/>
          </p:cNvPicPr>
          <p:nvPr/>
        </p:nvPicPr>
        <p:blipFill>
          <a:blip r:embed="rId4"/>
          <a:stretch>
            <a:fillRect/>
          </a:stretch>
        </p:blipFill>
        <p:spPr>
          <a:xfrm>
            <a:off x="11015146" y="482386"/>
            <a:ext cx="699046" cy="699046"/>
          </a:xfrm>
          <a:prstGeom prst="rect">
            <a:avLst/>
          </a:prstGeom>
        </p:spPr>
      </p:pic>
      <p:grpSp>
        <p:nvGrpSpPr>
          <p:cNvPr id="18" name="Groupe 71"/>
          <p:cNvGrpSpPr/>
          <p:nvPr/>
        </p:nvGrpSpPr>
        <p:grpSpPr>
          <a:xfrm>
            <a:off x="381766" y="1204542"/>
            <a:ext cx="11428467" cy="4942025"/>
            <a:chOff x="415600" y="1645615"/>
            <a:chExt cx="11428467" cy="4942025"/>
          </a:xfrm>
        </p:grpSpPr>
        <p:sp>
          <p:nvSpPr>
            <p:cNvPr id="19" name="Rectangle 18"/>
            <p:cNvSpPr/>
            <p:nvPr/>
          </p:nvSpPr>
          <p:spPr>
            <a:xfrm>
              <a:off x="415600" y="2056280"/>
              <a:ext cx="11428467" cy="4531360"/>
            </a:xfrm>
            <a:prstGeom prst="rect">
              <a:avLst/>
            </a:prstGeom>
            <a:solidFill>
              <a:srgbClr val="FFFFFF">
                <a:lumMod val="95000"/>
              </a:srgbClr>
            </a:solidFill>
            <a:ln w="25400" cap="flat" cmpd="sng" algn="ctr">
              <a:solidFill>
                <a:srgbClr val="0097A7"/>
              </a:solidFill>
              <a:prstDash val="solid"/>
            </a:ln>
            <a:effectLst/>
          </p:spPr>
          <p:txBody>
            <a:bodyPr rtlCol="0" anchor="ctr"/>
            <a:lstStyle/>
            <a:p>
              <a:pPr lvl="0" algn="ctr" defTabSz="914400">
                <a:defRPr/>
              </a:pPr>
              <a:r>
                <a:rPr lang="fr-FR" kern="0" dirty="0">
                  <a:solidFill>
                    <a:srgbClr val="000000"/>
                  </a:solidFill>
                  <a:latin typeface="Arial"/>
                </a:rPr>
                <a:t>Cristallisoir</a:t>
              </a:r>
              <a:endParaRPr kumimoji="0" lang="fr-MA" sz="1800" b="1" i="0" u="none" strike="noStrike" kern="0" cap="none" spc="0" normalizeH="0" baseline="0" noProof="0" dirty="0">
                <a:ln>
                  <a:noFill/>
                </a:ln>
                <a:solidFill>
                  <a:srgbClr val="FFFFFF"/>
                </a:solidFill>
                <a:effectLst/>
                <a:uLnTx/>
                <a:uFillTx/>
                <a:latin typeface="Arial"/>
                <a:ea typeface="+mn-ea"/>
                <a:cs typeface="+mn-cs"/>
              </a:endParaRPr>
            </a:p>
          </p:txBody>
        </p:sp>
        <p:sp>
          <p:nvSpPr>
            <p:cNvPr id="20" name="Rectangle à coins arrondis 2"/>
            <p:cNvSpPr/>
            <p:nvPr/>
          </p:nvSpPr>
          <p:spPr>
            <a:xfrm>
              <a:off x="4673600" y="2922668"/>
              <a:ext cx="2702560" cy="1716575"/>
            </a:xfrm>
            <a:prstGeom prst="roundRect">
              <a:avLst/>
            </a:prstGeom>
            <a:solidFill>
              <a:srgbClr val="FFAB40">
                <a:lumMod val="20000"/>
                <a:lumOff val="80000"/>
              </a:srgbClr>
            </a:solidFill>
            <a:ln w="25400" cap="flat" cmpd="sng" algn="ctr">
              <a:solidFill>
                <a:srgbClr val="FFC000"/>
              </a:solidFill>
              <a:prstDash val="solid"/>
            </a:ln>
            <a:effectLst/>
          </p:spPr>
          <p:txBody>
            <a:bodyPr rtlCol="0" anchor="ctr"/>
            <a:lstStyle/>
            <a:p>
              <a:pPr lvl="0" algn="ctr">
                <a:buClr>
                  <a:srgbClr val="000000"/>
                </a:buClr>
                <a:buSzPts val="2800"/>
              </a:pPr>
              <a:r>
                <a:rPr lang="fr-FR" b="1" i="1" dirty="0">
                  <a:ea typeface="Calibri"/>
                  <a:cs typeface="Calibri"/>
                  <a:sym typeface="Calibri"/>
                </a:rPr>
                <a:t>Expliquer des phénomènes liés aux changements d’état</a:t>
              </a:r>
            </a:p>
          </p:txBody>
        </p:sp>
        <p:sp>
          <p:nvSpPr>
            <p:cNvPr id="21" name="Rectangle à coins arrondis 17"/>
            <p:cNvSpPr/>
            <p:nvPr/>
          </p:nvSpPr>
          <p:spPr>
            <a:xfrm>
              <a:off x="680393" y="2624587"/>
              <a:ext cx="2834967" cy="1156370"/>
            </a:xfrm>
            <a:prstGeom prst="roundRect">
              <a:avLst>
                <a:gd name="adj" fmla="val 8096"/>
              </a:avLst>
            </a:prstGeom>
            <a:solidFill>
              <a:srgbClr val="FFAB40">
                <a:lumMod val="20000"/>
                <a:lumOff val="80000"/>
              </a:srgbClr>
            </a:solidFill>
            <a:ln w="25400" cap="flat" cmpd="sng" algn="ctr">
              <a:solidFill>
                <a:srgbClr val="FFC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2000" b="1" i="0" u="none" strike="noStrike" kern="0" cap="none" spc="0" normalizeH="0" baseline="0" noProof="0" dirty="0">
                <a:ln>
                  <a:noFill/>
                </a:ln>
                <a:solidFill>
                  <a:srgbClr val="000000"/>
                </a:solidFill>
                <a:effectLst/>
                <a:uLnTx/>
                <a:uFillTx/>
                <a:latin typeface="Arial"/>
                <a:ea typeface="+mn-ea"/>
                <a:cs typeface="+mn-cs"/>
              </a:endParaRPr>
            </a:p>
          </p:txBody>
        </p:sp>
        <p:sp>
          <p:nvSpPr>
            <p:cNvPr id="22" name="ZoneTexte 3"/>
            <p:cNvSpPr txBox="1"/>
            <p:nvPr/>
          </p:nvSpPr>
          <p:spPr>
            <a:xfrm>
              <a:off x="4881880" y="2610818"/>
              <a:ext cx="2286000" cy="307777"/>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MA" sz="1400" b="0" i="1" u="none" strike="noStrike" kern="0" cap="none" spc="0" normalizeH="0" baseline="0" noProof="0" dirty="0">
                  <a:ln>
                    <a:noFill/>
                  </a:ln>
                  <a:solidFill>
                    <a:srgbClr val="000000"/>
                  </a:solidFill>
                  <a:effectLst/>
                  <a:uLnTx/>
                  <a:uFillTx/>
                  <a:latin typeface="Arial"/>
                </a:rPr>
                <a:t>Ma </a:t>
              </a:r>
              <a:r>
                <a:rPr lang="fr-MA" sz="1400" i="1" kern="0" dirty="0">
                  <a:solidFill>
                    <a:srgbClr val="000000"/>
                  </a:solidFill>
                  <a:latin typeface="Arial"/>
                </a:rPr>
                <a:t>tâche</a:t>
              </a:r>
              <a:endParaRPr kumimoji="0" lang="fr-MA" sz="1400" b="0" i="1" u="none" strike="noStrike" kern="0" cap="none" spc="0" normalizeH="0" baseline="0" noProof="0" dirty="0">
                <a:ln>
                  <a:noFill/>
                </a:ln>
                <a:solidFill>
                  <a:srgbClr val="000000"/>
                </a:solidFill>
                <a:effectLst/>
                <a:uLnTx/>
                <a:uFillTx/>
                <a:latin typeface="Arial"/>
              </a:endParaRPr>
            </a:p>
          </p:txBody>
        </p:sp>
        <p:sp>
          <p:nvSpPr>
            <p:cNvPr id="23" name="ZoneTexte 20"/>
            <p:cNvSpPr txBox="1"/>
            <p:nvPr/>
          </p:nvSpPr>
          <p:spPr>
            <a:xfrm>
              <a:off x="1021080" y="2308315"/>
              <a:ext cx="2286000" cy="307777"/>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fr-MA" sz="1400" i="1" kern="0" dirty="0">
                  <a:solidFill>
                    <a:srgbClr val="000000"/>
                  </a:solidFill>
                  <a:latin typeface="Arial"/>
                </a:rPr>
                <a:t>Terme thématiques </a:t>
              </a:r>
              <a:endParaRPr kumimoji="0" lang="fr-MA" sz="1400" b="0" i="1" u="none" strike="noStrike" kern="0" cap="none" spc="0" normalizeH="0" baseline="0" noProof="0" dirty="0">
                <a:ln>
                  <a:noFill/>
                </a:ln>
                <a:solidFill>
                  <a:srgbClr val="000000"/>
                </a:solidFill>
                <a:effectLst/>
                <a:uLnTx/>
                <a:uFillTx/>
                <a:latin typeface="Arial"/>
              </a:endParaRPr>
            </a:p>
          </p:txBody>
        </p:sp>
        <p:sp>
          <p:nvSpPr>
            <p:cNvPr id="24" name="Rectangle à coins arrondis 24"/>
            <p:cNvSpPr/>
            <p:nvPr/>
          </p:nvSpPr>
          <p:spPr>
            <a:xfrm>
              <a:off x="8666807" y="3116089"/>
              <a:ext cx="2824480" cy="1523153"/>
            </a:xfrm>
            <a:prstGeom prst="roundRect">
              <a:avLst/>
            </a:prstGeom>
            <a:solidFill>
              <a:srgbClr val="0097A7">
                <a:alpha val="30000"/>
              </a:srgbClr>
            </a:solidFill>
            <a:ln w="25400" cap="flat" cmpd="sng" algn="ctr">
              <a:solidFill>
                <a:srgbClr val="0097A7"/>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600" b="1" i="0" u="none" strike="noStrike" kern="0" cap="none" spc="0" normalizeH="0" baseline="0" noProof="0" dirty="0">
                <a:ln>
                  <a:noFill/>
                </a:ln>
                <a:solidFill>
                  <a:srgbClr val="000000"/>
                </a:solidFill>
                <a:effectLst/>
                <a:uLnTx/>
                <a:uFillTx/>
                <a:latin typeface="Arial"/>
                <a:ea typeface="+mn-ea"/>
                <a:cs typeface="+mn-cs"/>
              </a:endParaRPr>
            </a:p>
          </p:txBody>
        </p:sp>
        <p:sp>
          <p:nvSpPr>
            <p:cNvPr id="25" name="ZoneTexte 27"/>
            <p:cNvSpPr txBox="1"/>
            <p:nvPr/>
          </p:nvSpPr>
          <p:spPr>
            <a:xfrm>
              <a:off x="8526739" y="2851378"/>
              <a:ext cx="2286000" cy="307777"/>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400" b="0" i="1" u="none" strike="noStrike" kern="0" cap="none" spc="0" normalizeH="0" baseline="0" noProof="0" dirty="0">
                  <a:ln>
                    <a:noFill/>
                  </a:ln>
                  <a:solidFill>
                    <a:srgbClr val="000000"/>
                  </a:solidFill>
                  <a:effectLst/>
                  <a:uLnTx/>
                  <a:uFillTx/>
                  <a:latin typeface="Arial"/>
                </a:rPr>
                <a:t>Verbes de consigne</a:t>
              </a:r>
              <a:endParaRPr kumimoji="0" lang="fr-MA" sz="1400" b="0" i="1" u="none" strike="noStrike" kern="0" cap="none" spc="0" normalizeH="0" baseline="0" noProof="0" dirty="0">
                <a:ln>
                  <a:noFill/>
                </a:ln>
                <a:solidFill>
                  <a:srgbClr val="000000"/>
                </a:solidFill>
                <a:effectLst/>
                <a:uLnTx/>
                <a:uFillTx/>
                <a:latin typeface="Arial"/>
              </a:endParaRPr>
            </a:p>
          </p:txBody>
        </p:sp>
        <p:sp>
          <p:nvSpPr>
            <p:cNvPr id="26" name="Rectangle à coins arrondis 28"/>
            <p:cNvSpPr/>
            <p:nvPr/>
          </p:nvSpPr>
          <p:spPr>
            <a:xfrm>
              <a:off x="904239" y="5461789"/>
              <a:ext cx="6370918" cy="913153"/>
            </a:xfrm>
            <a:prstGeom prst="roundRect">
              <a:avLst/>
            </a:prstGeom>
            <a:solidFill>
              <a:srgbClr val="4285F4">
                <a:lumMod val="20000"/>
                <a:lumOff val="80000"/>
              </a:srgbClr>
            </a:solidFill>
            <a:ln w="25400" cap="flat" cmpd="sng" algn="ctr">
              <a:solidFill>
                <a:srgbClr val="4285F4"/>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600" b="1" i="0" u="none" strike="noStrike" kern="0" cap="none" spc="0" normalizeH="0" baseline="0" noProof="0" dirty="0">
                <a:ln>
                  <a:noFill/>
                </a:ln>
                <a:solidFill>
                  <a:srgbClr val="000000"/>
                </a:solidFill>
                <a:effectLst/>
                <a:uLnTx/>
                <a:uFillTx/>
                <a:latin typeface="Arial"/>
                <a:ea typeface="+mn-ea"/>
                <a:cs typeface="+mn-cs"/>
              </a:endParaRPr>
            </a:p>
          </p:txBody>
        </p:sp>
        <p:sp>
          <p:nvSpPr>
            <p:cNvPr id="27" name="ZoneTexte 29"/>
            <p:cNvSpPr txBox="1"/>
            <p:nvPr/>
          </p:nvSpPr>
          <p:spPr>
            <a:xfrm>
              <a:off x="904240" y="5160584"/>
              <a:ext cx="3387023" cy="307777"/>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r-FR" sz="1400" b="0" i="1" u="none" strike="noStrike" kern="0" cap="none" spc="0" normalizeH="0" baseline="0" noProof="0" dirty="0">
                  <a:ln>
                    <a:noFill/>
                  </a:ln>
                  <a:solidFill>
                    <a:srgbClr val="000000"/>
                  </a:solidFill>
                  <a:effectLst/>
                  <a:uLnTx/>
                  <a:uFillTx/>
                  <a:latin typeface="Arial"/>
                </a:rPr>
                <a:t>Structures pour répondre</a:t>
              </a:r>
              <a:endParaRPr kumimoji="0" lang="fr-MA" sz="1400" b="0" i="1" u="none" strike="noStrike" kern="0" cap="none" spc="0" normalizeH="0" baseline="0" noProof="0" dirty="0">
                <a:ln>
                  <a:noFill/>
                </a:ln>
                <a:solidFill>
                  <a:srgbClr val="000000"/>
                </a:solidFill>
                <a:effectLst/>
                <a:uLnTx/>
                <a:uFillTx/>
                <a:latin typeface="Arial"/>
              </a:endParaRPr>
            </a:p>
          </p:txBody>
        </p:sp>
        <p:cxnSp>
          <p:nvCxnSpPr>
            <p:cNvPr id="28" name="Connecteur en angle 5"/>
            <p:cNvCxnSpPr>
              <a:cxnSpLocks/>
              <a:stCxn id="21" idx="3"/>
              <a:endCxn id="20" idx="1"/>
            </p:cNvCxnSpPr>
            <p:nvPr/>
          </p:nvCxnSpPr>
          <p:spPr>
            <a:xfrm>
              <a:off x="3515360" y="3202772"/>
              <a:ext cx="1158240" cy="578184"/>
            </a:xfrm>
            <a:prstGeom prst="bentConnector3">
              <a:avLst/>
            </a:prstGeom>
            <a:noFill/>
            <a:ln w="9525" cap="flat" cmpd="sng" algn="ctr">
              <a:solidFill>
                <a:srgbClr val="FFAB40"/>
              </a:solidFill>
              <a:prstDash val="solid"/>
            </a:ln>
            <a:effectLst/>
          </p:spPr>
        </p:cxnSp>
        <p:sp>
          <p:nvSpPr>
            <p:cNvPr id="29" name="ZoneTexte 9"/>
            <p:cNvSpPr txBox="1"/>
            <p:nvPr/>
          </p:nvSpPr>
          <p:spPr>
            <a:xfrm>
              <a:off x="996930" y="2764706"/>
              <a:ext cx="2402840" cy="738664"/>
            </a:xfrm>
            <a:prstGeom prst="rect">
              <a:avLst/>
            </a:prstGeom>
            <a:noFill/>
          </p:spPr>
          <p:txBody>
            <a:bodyPr wrap="square" rtlCol="0">
              <a:spAutoFit/>
            </a:bodyPr>
            <a:lstStyle/>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400" b="0" i="0" u="none" strike="noStrike" kern="0" cap="none" spc="0" normalizeH="0" baseline="0" noProof="0" dirty="0">
                  <a:ln>
                    <a:noFill/>
                  </a:ln>
                  <a:solidFill>
                    <a:srgbClr val="000000"/>
                  </a:solidFill>
                  <a:effectLst/>
                  <a:uLnTx/>
                  <a:uFillTx/>
                  <a:latin typeface="Arial"/>
                </a:rPr>
                <a:t>Modèle   </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400" b="0" i="0" u="none" strike="noStrike" kern="0" cap="none" spc="0" normalizeH="0" baseline="0" noProof="0" dirty="0">
                  <a:ln>
                    <a:noFill/>
                  </a:ln>
                  <a:solidFill>
                    <a:srgbClr val="000000"/>
                  </a:solidFill>
                  <a:effectLst/>
                  <a:uLnTx/>
                  <a:uFillTx/>
                  <a:latin typeface="Arial"/>
                </a:rPr>
                <a:t>Phénomène </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400" b="0" i="0" u="none" strike="noStrike" kern="0" cap="none" spc="0" normalizeH="0" baseline="0" noProof="0" dirty="0">
                  <a:ln>
                    <a:noFill/>
                  </a:ln>
                  <a:solidFill>
                    <a:srgbClr val="000000"/>
                  </a:solidFill>
                  <a:effectLst/>
                  <a:uLnTx/>
                  <a:uFillTx/>
                  <a:latin typeface="Arial"/>
                </a:rPr>
                <a:t>Particule  </a:t>
              </a:r>
            </a:p>
          </p:txBody>
        </p:sp>
        <p:sp>
          <p:nvSpPr>
            <p:cNvPr id="30" name="ZoneTexte 32"/>
            <p:cNvSpPr txBox="1"/>
            <p:nvPr/>
          </p:nvSpPr>
          <p:spPr>
            <a:xfrm>
              <a:off x="8783698" y="3400611"/>
              <a:ext cx="2479040" cy="954107"/>
            </a:xfrm>
            <a:prstGeom prst="rect">
              <a:avLst/>
            </a:prstGeom>
            <a:noFill/>
          </p:spPr>
          <p:txBody>
            <a:bodyPr wrap="square" rtlCol="0">
              <a:spAutoFit/>
            </a:bodyPr>
            <a:lstStyle/>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400" kern="0" dirty="0">
                  <a:solidFill>
                    <a:srgbClr val="000000"/>
                  </a:solidFill>
                  <a:latin typeface="Arial"/>
                </a:rPr>
                <a:t>Identifier  </a:t>
              </a:r>
              <a:endParaRPr kumimoji="0" lang="fr-FR" sz="1400" b="0" i="0" u="none" strike="noStrike" kern="0" cap="none" spc="0" normalizeH="0" baseline="0" noProof="0" dirty="0">
                <a:ln>
                  <a:noFill/>
                </a:ln>
                <a:solidFill>
                  <a:srgbClr val="000000"/>
                </a:solidFill>
                <a:effectLst/>
                <a:uLnTx/>
                <a:uFillTx/>
                <a:latin typeface="Arial"/>
              </a:endParaRP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400" kern="0" dirty="0">
                  <a:solidFill>
                    <a:srgbClr val="000000"/>
                  </a:solidFill>
                  <a:latin typeface="Arial"/>
                </a:rPr>
                <a:t>Décrire </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400" b="0" i="0" u="none" strike="noStrike" kern="0" cap="none" spc="0" normalizeH="0" baseline="0" noProof="0" dirty="0">
                  <a:ln>
                    <a:noFill/>
                  </a:ln>
                  <a:solidFill>
                    <a:srgbClr val="000000"/>
                  </a:solidFill>
                  <a:effectLst/>
                  <a:uLnTx/>
                  <a:uFillTx/>
                  <a:latin typeface="Arial"/>
                </a:rPr>
                <a:t>Expliquer  </a:t>
              </a:r>
            </a:p>
            <a:p>
              <a:pPr marR="0" lvl="0" defTabSz="914400" eaLnBrk="1" fontAlgn="auto" latinLnBrk="0" hangingPunct="1">
                <a:lnSpc>
                  <a:spcPct val="100000"/>
                </a:lnSpc>
                <a:spcBef>
                  <a:spcPts val="0"/>
                </a:spcBef>
                <a:spcAft>
                  <a:spcPts val="0"/>
                </a:spcAft>
                <a:buClrTx/>
                <a:buSzTx/>
                <a:tabLst/>
                <a:defRPr/>
              </a:pPr>
              <a:endParaRPr lang="fr-FR" sz="1400" kern="0" dirty="0">
                <a:solidFill>
                  <a:srgbClr val="000000"/>
                </a:solidFill>
                <a:latin typeface="Arial"/>
              </a:endParaRPr>
            </a:p>
          </p:txBody>
        </p:sp>
        <p:cxnSp>
          <p:nvCxnSpPr>
            <p:cNvPr id="34" name="Connecteur en angle 39"/>
            <p:cNvCxnSpPr>
              <a:cxnSpLocks/>
              <a:endCxn id="24" idx="1"/>
            </p:cNvCxnSpPr>
            <p:nvPr/>
          </p:nvCxnSpPr>
          <p:spPr>
            <a:xfrm flipV="1">
              <a:off x="7376160" y="3877666"/>
              <a:ext cx="1290647" cy="109247"/>
            </a:xfrm>
            <a:prstGeom prst="bentConnector3">
              <a:avLst>
                <a:gd name="adj1" fmla="val 50000"/>
              </a:avLst>
            </a:prstGeom>
            <a:noFill/>
            <a:ln w="9525" cap="flat" cmpd="sng" algn="ctr">
              <a:solidFill>
                <a:srgbClr val="FFAB40"/>
              </a:solidFill>
              <a:prstDash val="solid"/>
            </a:ln>
            <a:effectLst/>
          </p:spPr>
        </p:cxnSp>
        <p:sp>
          <p:nvSpPr>
            <p:cNvPr id="36" name="ZoneTexte 42"/>
            <p:cNvSpPr txBox="1"/>
            <p:nvPr/>
          </p:nvSpPr>
          <p:spPr>
            <a:xfrm>
              <a:off x="904241" y="5553427"/>
              <a:ext cx="6263640" cy="523220"/>
            </a:xfrm>
            <a:prstGeom prst="rect">
              <a:avLst/>
            </a:prstGeom>
            <a:noFill/>
          </p:spPr>
          <p:txBody>
            <a:bodyPr wrap="square" rtlCol="0">
              <a:spAutoFit/>
            </a:bodyPr>
            <a:lstStyle/>
            <a:p>
              <a:pPr marL="179388" lvl="0" indent="-179388" defTabSz="914400">
                <a:buFont typeface="Arial" panose="020B0604020202020204" pitchFamily="34" charset="0"/>
                <a:buChar char="•"/>
              </a:pPr>
              <a:r>
                <a:rPr lang="fr-FR" sz="1400" i="1" kern="0" dirty="0">
                  <a:solidFill>
                    <a:srgbClr val="000000"/>
                  </a:solidFill>
                  <a:latin typeface="Arial"/>
                </a:rPr>
                <a:t>Lors d’un changement d’état, le </a:t>
              </a:r>
              <a:r>
                <a:rPr lang="fr-FR" sz="1400" i="1" kern="0" dirty="0">
                  <a:solidFill>
                    <a:srgbClr val="FF0000"/>
                  </a:solidFill>
                  <a:latin typeface="Arial"/>
                </a:rPr>
                <a:t>nombre de particules </a:t>
              </a:r>
              <a:r>
                <a:rPr lang="fr-FR" sz="1400" i="1" kern="0" dirty="0">
                  <a:solidFill>
                    <a:srgbClr val="000000"/>
                  </a:solidFill>
                  <a:latin typeface="Arial"/>
                </a:rPr>
                <a:t>………………….…..</a:t>
              </a:r>
            </a:p>
            <a:p>
              <a:pPr marL="179388" lvl="0" indent="-179388" defTabSz="914400">
                <a:buFont typeface="Arial" panose="020B0604020202020204" pitchFamily="34" charset="0"/>
                <a:buChar char="•"/>
              </a:pPr>
              <a:r>
                <a:rPr lang="fr-FR" sz="1400" i="1" kern="0" dirty="0">
                  <a:solidFill>
                    <a:srgbClr val="000000"/>
                  </a:solidFill>
                  <a:latin typeface="Arial"/>
                </a:rPr>
                <a:t>Lors d’un changement d’état, l’espace entre</a:t>
              </a:r>
              <a:r>
                <a:rPr lang="fr-FR" sz="1400" i="1" kern="0" dirty="0">
                  <a:solidFill>
                    <a:srgbClr val="FF0000"/>
                  </a:solidFill>
                  <a:latin typeface="Arial"/>
                </a:rPr>
                <a:t> particules </a:t>
              </a:r>
              <a:r>
                <a:rPr lang="fr-FR" sz="1400" i="1" kern="0" dirty="0">
                  <a:solidFill>
                    <a:srgbClr val="000000"/>
                  </a:solidFill>
                  <a:latin typeface="Arial"/>
                </a:rPr>
                <a:t>………………….…..</a:t>
              </a:r>
            </a:p>
          </p:txBody>
        </p:sp>
        <p:cxnSp>
          <p:nvCxnSpPr>
            <p:cNvPr id="37" name="Connecteur en angle 44"/>
            <p:cNvCxnSpPr>
              <a:cxnSpLocks/>
              <a:stCxn id="20" idx="2"/>
              <a:endCxn id="26" idx="0"/>
            </p:cNvCxnSpPr>
            <p:nvPr/>
          </p:nvCxnSpPr>
          <p:spPr>
            <a:xfrm rot="5400000">
              <a:off x="4646016" y="4082925"/>
              <a:ext cx="822546" cy="1935182"/>
            </a:xfrm>
            <a:prstGeom prst="bentConnector3">
              <a:avLst/>
            </a:prstGeom>
            <a:noFill/>
            <a:ln w="9525" cap="flat" cmpd="sng" algn="ctr">
              <a:solidFill>
                <a:srgbClr val="FFAB40"/>
              </a:solidFill>
              <a:prstDash val="solid"/>
            </a:ln>
            <a:effectLst/>
          </p:spPr>
        </p:cxnSp>
        <p:sp>
          <p:nvSpPr>
            <p:cNvPr id="42" name="Rectangle 41"/>
            <p:cNvSpPr/>
            <p:nvPr/>
          </p:nvSpPr>
          <p:spPr>
            <a:xfrm>
              <a:off x="415600" y="1645615"/>
              <a:ext cx="11428467" cy="344835"/>
            </a:xfrm>
            <a:prstGeom prst="rect">
              <a:avLst/>
            </a:prstGeom>
            <a:solidFill>
              <a:srgbClr val="0097A7">
                <a:lumMod val="75000"/>
              </a:srgbClr>
            </a:solidFill>
            <a:ln w="25400" cap="flat" cmpd="sng" algn="ctr">
              <a:no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fr-MA" sz="1400" b="1" i="0" u="none" strike="noStrike" kern="0" cap="none" spc="0" normalizeH="0" baseline="0" noProof="0" dirty="0">
                  <a:ln>
                    <a:noFill/>
                  </a:ln>
                  <a:solidFill>
                    <a:srgbClr val="FFFFFF"/>
                  </a:solidFill>
                  <a:effectLst/>
                  <a:uLnTx/>
                  <a:uFillTx/>
                  <a:latin typeface="Arial"/>
                  <a:ea typeface="+mn-ea"/>
                  <a:cs typeface="+mn-cs"/>
                </a:rPr>
                <a:t>MA CARTE LEXICALE</a:t>
              </a:r>
              <a:endParaRPr kumimoji="0" lang="fr-MA" sz="1200" b="1" i="0" u="none" strike="noStrike" kern="0" cap="none" spc="0" normalizeH="0" baseline="0" noProof="0" dirty="0">
                <a:ln>
                  <a:noFill/>
                </a:ln>
                <a:solidFill>
                  <a:srgbClr val="FFFFFF"/>
                </a:solidFill>
                <a:effectLst/>
                <a:uLnTx/>
                <a:uFillTx/>
                <a:latin typeface="Arial"/>
                <a:ea typeface="+mn-ea"/>
                <a:cs typeface="+mn-cs"/>
              </a:endParaRPr>
            </a:p>
          </p:txBody>
        </p:sp>
      </p:grpSp>
    </p:spTree>
    <p:extLst>
      <p:ext uri="{BB962C8B-B14F-4D97-AF65-F5344CB8AC3E}">
        <p14:creationId xmlns:p14="http://schemas.microsoft.com/office/powerpoint/2010/main" val="363823681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gradFill>
          <a:gsLst>
            <a:gs pos="0">
              <a:srgbClr val="B27096"/>
            </a:gs>
            <a:gs pos="75000">
              <a:srgbClr val="B27096">
                <a:alpha val="66000"/>
              </a:srgbClr>
            </a:gs>
            <a:gs pos="83000">
              <a:srgbClr val="B27096"/>
            </a:gs>
            <a:gs pos="100000">
              <a:srgbClr val="B27096"/>
            </a:gs>
          </a:gsLst>
          <a:lin ang="5400000" scaled="1"/>
        </a:gradFill>
        <a:effectLst/>
      </p:bgPr>
    </p:bg>
    <p:spTree>
      <p:nvGrpSpPr>
        <p:cNvPr id="1" name="">
          <a:extLst>
            <a:ext uri="{FF2B5EF4-FFF2-40B4-BE49-F238E27FC236}">
              <a16:creationId xmlns:a16="http://schemas.microsoft.com/office/drawing/2014/main" id="{B3C01999-77F8-8798-F49D-18C4A771D08F}"/>
            </a:ext>
          </a:extLst>
        </p:cNvPr>
        <p:cNvGrpSpPr/>
        <p:nvPr/>
      </p:nvGrpSpPr>
      <p:grpSpPr>
        <a:xfrm>
          <a:off x="0" y="0"/>
          <a:ext cx="0" cy="0"/>
          <a:chOff x="0" y="0"/>
          <a:chExt cx="0" cy="0"/>
        </a:xfrm>
      </p:grpSpPr>
      <p:sp>
        <p:nvSpPr>
          <p:cNvPr id="4" name="D_A_02">
            <a:extLst>
              <a:ext uri="{FF2B5EF4-FFF2-40B4-BE49-F238E27FC236}">
                <a16:creationId xmlns:a16="http://schemas.microsoft.com/office/drawing/2014/main" id="{080E698B-E76C-084D-4F73-F925BF320EBE}"/>
              </a:ext>
            </a:extLst>
          </p:cNvPr>
          <p:cNvSpPr txBox="1"/>
          <p:nvPr/>
        </p:nvSpPr>
        <p:spPr>
          <a:xfrm>
            <a:off x="482599" y="697141"/>
            <a:ext cx="11176000"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L’enseignant incite les élèves à faire l’exercice à la maison et clore la séance.</a:t>
            </a:r>
          </a:p>
        </p:txBody>
      </p:sp>
      <p:sp>
        <p:nvSpPr>
          <p:cNvPr id="5" name="D_A_01">
            <a:extLst>
              <a:ext uri="{FF2B5EF4-FFF2-40B4-BE49-F238E27FC236}">
                <a16:creationId xmlns:a16="http://schemas.microsoft.com/office/drawing/2014/main" id="{E7826AE4-DC39-080E-D773-C821D18D8E54}"/>
              </a:ext>
            </a:extLst>
          </p:cNvPr>
          <p:cNvSpPr txBox="1"/>
          <p:nvPr/>
        </p:nvSpPr>
        <p:spPr>
          <a:xfrm>
            <a:off x="774699" y="177800"/>
            <a:ext cx="10591800" cy="508000"/>
          </a:xfrm>
          <a:prstGeom prst="rect">
            <a:avLst/>
          </a:prstGeom>
          <a:noFill/>
        </p:spPr>
        <p:txBody>
          <a:bodyPr wrap="square" rtlCol="0" anchor="ctr">
            <a:noAutofit/>
          </a:bodyPr>
          <a:lstStyle/>
          <a:p>
            <a:pPr>
              <a:spcAft>
                <a:spcPts val="400"/>
              </a:spcAft>
            </a:pPr>
            <a:r>
              <a:rPr lang="fr-FR" sz="1600" b="1" dirty="0">
                <a:solidFill>
                  <a:schemeClr val="bg1">
                    <a:lumMod val="65000"/>
                  </a:schemeClr>
                </a:solidFill>
              </a:rPr>
              <a:t>Voici les exercices à faire à la maison.</a:t>
            </a:r>
          </a:p>
        </p:txBody>
      </p:sp>
      <p:pic>
        <p:nvPicPr>
          <p:cNvPr id="7" name="Image 8">
            <a:extLst>
              <a:ext uri="{FF2B5EF4-FFF2-40B4-BE49-F238E27FC236}">
                <a16:creationId xmlns:a16="http://schemas.microsoft.com/office/drawing/2014/main" id="{E7776F0F-6889-70FD-34F1-D33743EA4E6B}"/>
              </a:ext>
            </a:extLst>
          </p:cNvPr>
          <p:cNvPicPr>
            <a:picLocks noChangeAspect="1"/>
          </p:cNvPicPr>
          <p:nvPr/>
        </p:nvPicPr>
        <p:blipFill>
          <a:blip r:embed="rId2"/>
          <a:stretch>
            <a:fillRect/>
          </a:stretch>
        </p:blipFill>
        <p:spPr>
          <a:xfrm>
            <a:off x="11336818" y="940034"/>
            <a:ext cx="583170" cy="583170"/>
          </a:xfrm>
          <a:prstGeom prst="rect">
            <a:avLst/>
          </a:prstGeom>
        </p:spPr>
      </p:pic>
      <p:sp>
        <p:nvSpPr>
          <p:cNvPr id="8" name="Oval 7">
            <a:extLst>
              <a:ext uri="{FF2B5EF4-FFF2-40B4-BE49-F238E27FC236}">
                <a16:creationId xmlns:a16="http://schemas.microsoft.com/office/drawing/2014/main" id="{11CC93C4-FFAD-1095-356A-566784FA8022}"/>
              </a:ext>
            </a:extLst>
          </p:cNvPr>
          <p:cNvSpPr/>
          <p:nvPr/>
        </p:nvSpPr>
        <p:spPr>
          <a:xfrm>
            <a:off x="11377506" y="292495"/>
            <a:ext cx="517596" cy="517596"/>
          </a:xfrm>
          <a:prstGeom prst="ellipse">
            <a:avLst/>
          </a:prstGeom>
          <a:solidFill>
            <a:srgbClr val="DC94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133" b="1" dirty="0">
                <a:latin typeface="Dosis Bold" pitchFamily="2" charset="0"/>
              </a:rPr>
              <a:t>C</a:t>
            </a:r>
            <a:endParaRPr lang="fr-FR" sz="1200" b="1" dirty="0">
              <a:latin typeface="Dosis Bold" pitchFamily="2" charset="0"/>
            </a:endParaRPr>
          </a:p>
        </p:txBody>
      </p:sp>
      <p:sp>
        <p:nvSpPr>
          <p:cNvPr id="2" name="ZoneTexte 1">
            <a:extLst>
              <a:ext uri="{FF2B5EF4-FFF2-40B4-BE49-F238E27FC236}">
                <a16:creationId xmlns:a16="http://schemas.microsoft.com/office/drawing/2014/main" id="{633ABDA2-7418-EF85-0F89-813171CEC3BB}"/>
              </a:ext>
            </a:extLst>
          </p:cNvPr>
          <p:cNvSpPr txBox="1"/>
          <p:nvPr/>
        </p:nvSpPr>
        <p:spPr>
          <a:xfrm>
            <a:off x="3845620" y="1683137"/>
            <a:ext cx="4080348" cy="707886"/>
          </a:xfrm>
          <a:prstGeom prst="rect">
            <a:avLst/>
          </a:prstGeom>
          <a:noFill/>
        </p:spPr>
        <p:txBody>
          <a:bodyPr wrap="none" rtlCol="0">
            <a:spAutoFit/>
          </a:bodyPr>
          <a:lstStyle/>
          <a:p>
            <a:r>
              <a:rPr lang="fr-FR" sz="4000" b="1" i="1" dirty="0">
                <a:solidFill>
                  <a:srgbClr val="EE0000"/>
                </a:solidFill>
              </a:rPr>
              <a:t>Exercice 3 page 25</a:t>
            </a:r>
          </a:p>
        </p:txBody>
      </p:sp>
      <p:sp>
        <p:nvSpPr>
          <p:cNvPr id="3" name="ZoneTexte 2">
            <a:extLst>
              <a:ext uri="{FF2B5EF4-FFF2-40B4-BE49-F238E27FC236}">
                <a16:creationId xmlns:a16="http://schemas.microsoft.com/office/drawing/2014/main" id="{D4BE6996-CBE9-868B-6482-E2E6F329F9F1}"/>
              </a:ext>
            </a:extLst>
          </p:cNvPr>
          <p:cNvSpPr txBox="1"/>
          <p:nvPr/>
        </p:nvSpPr>
        <p:spPr>
          <a:xfrm>
            <a:off x="3845620" y="2721114"/>
            <a:ext cx="3439083" cy="707886"/>
          </a:xfrm>
          <a:prstGeom prst="rect">
            <a:avLst/>
          </a:prstGeom>
          <a:noFill/>
        </p:spPr>
        <p:txBody>
          <a:bodyPr wrap="none" rtlCol="0">
            <a:spAutoFit/>
          </a:bodyPr>
          <a:lstStyle/>
          <a:p>
            <a:r>
              <a:rPr lang="fr-FR" sz="4000" b="1" i="1" dirty="0">
                <a:solidFill>
                  <a:srgbClr val="EE0000"/>
                </a:solidFill>
              </a:rPr>
              <a:t>Défis 4 page 26</a:t>
            </a:r>
          </a:p>
        </p:txBody>
      </p:sp>
      <p:sp>
        <p:nvSpPr>
          <p:cNvPr id="6" name="ZoneTexte 5">
            <a:extLst>
              <a:ext uri="{FF2B5EF4-FFF2-40B4-BE49-F238E27FC236}">
                <a16:creationId xmlns:a16="http://schemas.microsoft.com/office/drawing/2014/main" id="{FEEBE652-89BB-F3C6-0163-2241BB1615B8}"/>
              </a:ext>
            </a:extLst>
          </p:cNvPr>
          <p:cNvSpPr txBox="1"/>
          <p:nvPr/>
        </p:nvSpPr>
        <p:spPr>
          <a:xfrm>
            <a:off x="3845620" y="3847217"/>
            <a:ext cx="4080348" cy="707886"/>
          </a:xfrm>
          <a:prstGeom prst="rect">
            <a:avLst/>
          </a:prstGeom>
          <a:noFill/>
        </p:spPr>
        <p:txBody>
          <a:bodyPr wrap="none" rtlCol="0">
            <a:spAutoFit/>
          </a:bodyPr>
          <a:lstStyle/>
          <a:p>
            <a:r>
              <a:rPr lang="fr-FR" sz="4000" b="1" i="1" dirty="0">
                <a:solidFill>
                  <a:srgbClr val="EE0000"/>
                </a:solidFill>
              </a:rPr>
              <a:t>Exercice 7 page 28</a:t>
            </a:r>
          </a:p>
        </p:txBody>
      </p:sp>
    </p:spTree>
    <p:extLst>
      <p:ext uri="{BB962C8B-B14F-4D97-AF65-F5344CB8AC3E}">
        <p14:creationId xmlns:p14="http://schemas.microsoft.com/office/powerpoint/2010/main" val="9065598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DDF43">
                <a:alpha val="6000"/>
              </a:srgbClr>
            </a:gs>
            <a:gs pos="74000">
              <a:srgbClr val="FDDF43"/>
            </a:gs>
            <a:gs pos="83000">
              <a:srgbClr val="FDDF43"/>
            </a:gs>
            <a:gs pos="100000">
              <a:schemeClr val="bg1">
                <a:lumMod val="50000"/>
              </a:schemeClr>
            </a:gs>
          </a:gsLst>
          <a:lin ang="5400000" scaled="1"/>
          <a:tileRect/>
        </a:gradFill>
        <a:effectLst/>
      </p:bgPr>
    </p:bg>
    <p:spTree>
      <p:nvGrpSpPr>
        <p:cNvPr id="1" name="">
          <a:extLst>
            <a:ext uri="{FF2B5EF4-FFF2-40B4-BE49-F238E27FC236}">
              <a16:creationId xmlns:a16="http://schemas.microsoft.com/office/drawing/2014/main" id="{8DF12874-C1F0-17A4-9296-F5D31632C84C}"/>
            </a:ext>
          </a:extLst>
        </p:cNvPr>
        <p:cNvGrpSpPr/>
        <p:nvPr/>
      </p:nvGrpSpPr>
      <p:grpSpPr>
        <a:xfrm>
          <a:off x="0" y="0"/>
          <a:ext cx="0" cy="0"/>
          <a:chOff x="0" y="0"/>
          <a:chExt cx="0" cy="0"/>
        </a:xfrm>
      </p:grpSpPr>
      <p:grpSp>
        <p:nvGrpSpPr>
          <p:cNvPr id="39" name="Group 38">
            <a:extLst>
              <a:ext uri="{FF2B5EF4-FFF2-40B4-BE49-F238E27FC236}">
                <a16:creationId xmlns:a16="http://schemas.microsoft.com/office/drawing/2014/main" id="{80B7ABD5-53E8-9EA2-20D0-860D7D0B9FF3}"/>
              </a:ext>
            </a:extLst>
          </p:cNvPr>
          <p:cNvGrpSpPr/>
          <p:nvPr/>
        </p:nvGrpSpPr>
        <p:grpSpPr>
          <a:xfrm>
            <a:off x="812158" y="829916"/>
            <a:ext cx="10567685" cy="5198169"/>
            <a:chOff x="2184400" y="1402025"/>
            <a:chExt cx="7823200" cy="4942038"/>
          </a:xfrm>
        </p:grpSpPr>
        <p:sp>
          <p:nvSpPr>
            <p:cNvPr id="3" name="Rectangle : coins arrondis 10">
              <a:extLst>
                <a:ext uri="{FF2B5EF4-FFF2-40B4-BE49-F238E27FC236}">
                  <a16:creationId xmlns:a16="http://schemas.microsoft.com/office/drawing/2014/main" id="{546493DB-9F14-91A6-2354-900B5DCE89AF}"/>
                </a:ext>
              </a:extLst>
            </p:cNvPr>
            <p:cNvSpPr/>
            <p:nvPr/>
          </p:nvSpPr>
          <p:spPr>
            <a:xfrm>
              <a:off x="2184400" y="1402025"/>
              <a:ext cx="7823200" cy="4942038"/>
            </a:xfrm>
            <a:prstGeom prst="roundRect">
              <a:avLst>
                <a:gd name="adj" fmla="val 2665"/>
              </a:avLst>
            </a:prstGeom>
            <a:solidFill>
              <a:srgbClr val="767171"/>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200" dirty="0"/>
            </a:p>
          </p:txBody>
        </p:sp>
        <p:sp>
          <p:nvSpPr>
            <p:cNvPr id="4" name="Rectangle 3">
              <a:extLst>
                <a:ext uri="{FF2B5EF4-FFF2-40B4-BE49-F238E27FC236}">
                  <a16:creationId xmlns:a16="http://schemas.microsoft.com/office/drawing/2014/main" id="{14CB245B-8C18-4047-0371-E548E5BA8B21}"/>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r>
                <a:rPr lang="fr-FR" sz="5600" b="1" dirty="0">
                  <a:solidFill>
                    <a:schemeClr val="tx1"/>
                  </a:solidFill>
                </a:rPr>
                <a:t>Fin de la séance</a:t>
              </a:r>
            </a:p>
          </p:txBody>
        </p:sp>
      </p:grpSp>
      <p:pic>
        <p:nvPicPr>
          <p:cNvPr id="7" name="Picture 6">
            <a:extLst>
              <a:ext uri="{FF2B5EF4-FFF2-40B4-BE49-F238E27FC236}">
                <a16:creationId xmlns:a16="http://schemas.microsoft.com/office/drawing/2014/main" id="{827A6844-A096-E197-1E22-B9281948BE3A}"/>
              </a:ext>
            </a:extLst>
          </p:cNvPr>
          <p:cNvPicPr>
            <a:picLocks noChangeAspect="1"/>
          </p:cNvPicPr>
          <p:nvPr/>
        </p:nvPicPr>
        <p:blipFill>
          <a:blip r:embed="rId2">
            <a:clrChange>
              <a:clrFrom>
                <a:srgbClr val="F0EFF4"/>
              </a:clrFrom>
              <a:clrTo>
                <a:srgbClr val="F0EFF4">
                  <a:alpha val="0"/>
                </a:srgbClr>
              </a:clrTo>
            </a:clrChange>
          </a:blip>
          <a:stretch>
            <a:fillRect/>
          </a:stretch>
        </p:blipFill>
        <p:spPr>
          <a:xfrm>
            <a:off x="5362575" y="1197428"/>
            <a:ext cx="1466850" cy="1524000"/>
          </a:xfrm>
          <a:custGeom>
            <a:avLst/>
            <a:gdLst>
              <a:gd name="connsiteX0" fmla="*/ 0 w 1466850"/>
              <a:gd name="connsiteY0" fmla="*/ 0 h 1524000"/>
              <a:gd name="connsiteX1" fmla="*/ 474281 w 1466850"/>
              <a:gd name="connsiteY1" fmla="*/ 0 h 1524000"/>
              <a:gd name="connsiteX2" fmla="*/ 948563 w 1466850"/>
              <a:gd name="connsiteY2" fmla="*/ 0 h 1524000"/>
              <a:gd name="connsiteX3" fmla="*/ 1466850 w 1466850"/>
              <a:gd name="connsiteY3" fmla="*/ 0 h 1524000"/>
              <a:gd name="connsiteX4" fmla="*/ 1466850 w 1466850"/>
              <a:gd name="connsiteY4" fmla="*/ 462280 h 1524000"/>
              <a:gd name="connsiteX5" fmla="*/ 1466850 w 1466850"/>
              <a:gd name="connsiteY5" fmla="*/ 1000760 h 1524000"/>
              <a:gd name="connsiteX6" fmla="*/ 1466850 w 1466850"/>
              <a:gd name="connsiteY6" fmla="*/ 1524000 h 1524000"/>
              <a:gd name="connsiteX7" fmla="*/ 948563 w 1466850"/>
              <a:gd name="connsiteY7" fmla="*/ 1524000 h 1524000"/>
              <a:gd name="connsiteX8" fmla="*/ 444945 w 1466850"/>
              <a:gd name="connsiteY8" fmla="*/ 1524000 h 1524000"/>
              <a:gd name="connsiteX9" fmla="*/ 0 w 1466850"/>
              <a:gd name="connsiteY9" fmla="*/ 1524000 h 1524000"/>
              <a:gd name="connsiteX10" fmla="*/ 0 w 1466850"/>
              <a:gd name="connsiteY10" fmla="*/ 1061720 h 1524000"/>
              <a:gd name="connsiteX11" fmla="*/ 0 w 1466850"/>
              <a:gd name="connsiteY11" fmla="*/ 523240 h 1524000"/>
              <a:gd name="connsiteX12" fmla="*/ 0 w 1466850"/>
              <a:gd name="connsiteY12" fmla="*/ 0 h 15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466850" h="1524000" fill="none" extrusionOk="0">
                <a:moveTo>
                  <a:pt x="0" y="0"/>
                </a:moveTo>
                <a:cubicBezTo>
                  <a:pt x="122377" y="-18041"/>
                  <a:pt x="310191" y="8558"/>
                  <a:pt x="474281" y="0"/>
                </a:cubicBezTo>
                <a:cubicBezTo>
                  <a:pt x="638371" y="-8558"/>
                  <a:pt x="758477" y="10877"/>
                  <a:pt x="948563" y="0"/>
                </a:cubicBezTo>
                <a:cubicBezTo>
                  <a:pt x="1138649" y="-10877"/>
                  <a:pt x="1318132" y="41130"/>
                  <a:pt x="1466850" y="0"/>
                </a:cubicBezTo>
                <a:cubicBezTo>
                  <a:pt x="1476298" y="144982"/>
                  <a:pt x="1434932" y="241894"/>
                  <a:pt x="1466850" y="462280"/>
                </a:cubicBezTo>
                <a:cubicBezTo>
                  <a:pt x="1498768" y="682666"/>
                  <a:pt x="1425043" y="875650"/>
                  <a:pt x="1466850" y="1000760"/>
                </a:cubicBezTo>
                <a:cubicBezTo>
                  <a:pt x="1508657" y="1125870"/>
                  <a:pt x="1422271" y="1300109"/>
                  <a:pt x="1466850" y="1524000"/>
                </a:cubicBezTo>
                <a:cubicBezTo>
                  <a:pt x="1335349" y="1548331"/>
                  <a:pt x="1125096" y="1513789"/>
                  <a:pt x="948563" y="1524000"/>
                </a:cubicBezTo>
                <a:cubicBezTo>
                  <a:pt x="772030" y="1534211"/>
                  <a:pt x="633575" y="1512689"/>
                  <a:pt x="444945" y="1524000"/>
                </a:cubicBezTo>
                <a:cubicBezTo>
                  <a:pt x="256315" y="1535311"/>
                  <a:pt x="115865" y="1477946"/>
                  <a:pt x="0" y="1524000"/>
                </a:cubicBezTo>
                <a:cubicBezTo>
                  <a:pt x="-39432" y="1374506"/>
                  <a:pt x="13378" y="1172278"/>
                  <a:pt x="0" y="1061720"/>
                </a:cubicBezTo>
                <a:cubicBezTo>
                  <a:pt x="-13378" y="951162"/>
                  <a:pt x="59843" y="708241"/>
                  <a:pt x="0" y="523240"/>
                </a:cubicBezTo>
                <a:cubicBezTo>
                  <a:pt x="-59843" y="338239"/>
                  <a:pt x="27836" y="230650"/>
                  <a:pt x="0" y="0"/>
                </a:cubicBezTo>
                <a:close/>
              </a:path>
              <a:path w="1466850" h="1524000" stroke="0" extrusionOk="0">
                <a:moveTo>
                  <a:pt x="0" y="0"/>
                </a:moveTo>
                <a:cubicBezTo>
                  <a:pt x="198828" y="-27095"/>
                  <a:pt x="286925" y="32601"/>
                  <a:pt x="459613" y="0"/>
                </a:cubicBezTo>
                <a:cubicBezTo>
                  <a:pt x="632301" y="-32601"/>
                  <a:pt x="813733" y="42740"/>
                  <a:pt x="904558" y="0"/>
                </a:cubicBezTo>
                <a:cubicBezTo>
                  <a:pt x="995384" y="-42740"/>
                  <a:pt x="1335743" y="11794"/>
                  <a:pt x="1466850" y="0"/>
                </a:cubicBezTo>
                <a:cubicBezTo>
                  <a:pt x="1499237" y="198296"/>
                  <a:pt x="1413709" y="306535"/>
                  <a:pt x="1466850" y="492760"/>
                </a:cubicBezTo>
                <a:cubicBezTo>
                  <a:pt x="1519991" y="678985"/>
                  <a:pt x="1406716" y="876363"/>
                  <a:pt x="1466850" y="1000760"/>
                </a:cubicBezTo>
                <a:cubicBezTo>
                  <a:pt x="1526984" y="1125157"/>
                  <a:pt x="1416446" y="1374465"/>
                  <a:pt x="1466850" y="1524000"/>
                </a:cubicBezTo>
                <a:cubicBezTo>
                  <a:pt x="1288953" y="1543042"/>
                  <a:pt x="1194956" y="1505010"/>
                  <a:pt x="977900" y="1524000"/>
                </a:cubicBezTo>
                <a:cubicBezTo>
                  <a:pt x="760844" y="1542990"/>
                  <a:pt x="692423" y="1475941"/>
                  <a:pt x="503619" y="1524000"/>
                </a:cubicBezTo>
                <a:cubicBezTo>
                  <a:pt x="314815" y="1572059"/>
                  <a:pt x="108286" y="1501389"/>
                  <a:pt x="0" y="1524000"/>
                </a:cubicBezTo>
                <a:cubicBezTo>
                  <a:pt x="-41297" y="1414003"/>
                  <a:pt x="36901" y="1131580"/>
                  <a:pt x="0" y="985520"/>
                </a:cubicBezTo>
                <a:cubicBezTo>
                  <a:pt x="-36901" y="839460"/>
                  <a:pt x="47136" y="689783"/>
                  <a:pt x="0" y="523240"/>
                </a:cubicBezTo>
                <a:cubicBezTo>
                  <a:pt x="-47136" y="356697"/>
                  <a:pt x="54797" y="235709"/>
                  <a:pt x="0" y="0"/>
                </a:cubicBezTo>
                <a:close/>
              </a:path>
            </a:pathLst>
          </a:custGeom>
          <a:ln w="57150">
            <a:solidFill>
              <a:schemeClr val="tx1">
                <a:lumMod val="75000"/>
                <a:lumOff val="25000"/>
              </a:schemeClr>
            </a:solidFill>
            <a:extLst>
              <a:ext uri="{C807C97D-BFC1-408E-A445-0C87EB9F89A2}">
                <ask:lineSketchStyleProps xmlns:ask="http://schemas.microsoft.com/office/drawing/2018/sketchyshapes" sd="2091287110">
                  <a:prstGeom prst="rect">
                    <a:avLst/>
                  </a:prstGeom>
                  <ask:type>
                    <ask:lineSketchScribble/>
                  </ask:type>
                </ask:lineSketchStyleProps>
              </a:ext>
            </a:extLst>
          </a:ln>
        </p:spPr>
      </p:pic>
    </p:spTree>
    <p:extLst>
      <p:ext uri="{BB962C8B-B14F-4D97-AF65-F5344CB8AC3E}">
        <p14:creationId xmlns:p14="http://schemas.microsoft.com/office/powerpoint/2010/main" val="38209670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oogle Shape;250;p28">
            <a:extLst>
              <a:ext uri="{FF2B5EF4-FFF2-40B4-BE49-F238E27FC236}">
                <a16:creationId xmlns:a16="http://schemas.microsoft.com/office/drawing/2014/main" id="{C800167E-37EA-13EC-1FB9-743D51DCFB5D}"/>
              </a:ext>
            </a:extLst>
          </p:cNvPr>
          <p:cNvGrpSpPr/>
          <p:nvPr/>
        </p:nvGrpSpPr>
        <p:grpSpPr>
          <a:xfrm>
            <a:off x="2032201" y="1087290"/>
            <a:ext cx="8127601" cy="5072700"/>
            <a:chOff x="1619475" y="1029778"/>
            <a:chExt cx="6095701" cy="3804525"/>
          </a:xfrm>
        </p:grpSpPr>
        <p:sp>
          <p:nvSpPr>
            <p:cNvPr id="3" name="Google Shape;251;p28">
              <a:extLst>
                <a:ext uri="{FF2B5EF4-FFF2-40B4-BE49-F238E27FC236}">
                  <a16:creationId xmlns:a16="http://schemas.microsoft.com/office/drawing/2014/main" id="{10870841-AEDA-07BF-4759-A91AE73C7011}"/>
                </a:ext>
              </a:extLst>
            </p:cNvPr>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91427" tIns="45695" rIns="91427" bIns="45695" anchor="ctr" anchorCtr="1" compatLnSpc="1">
              <a:noAutofit/>
            </a:bodyPr>
            <a:lstStyle/>
            <a:p>
              <a:pPr algn="ctr" defTabSz="1219140">
                <a:defRPr sz="1800" b="0" i="0" u="none" strike="noStrike" kern="0" cap="none" spc="0" baseline="0">
                  <a:solidFill>
                    <a:srgbClr val="000000"/>
                  </a:solidFill>
                  <a:uFillTx/>
                </a:defRPr>
              </a:pPr>
              <a:endParaRPr lang="fr-FR" sz="1200" kern="0" dirty="0">
                <a:solidFill>
                  <a:srgbClr val="FFFFFF"/>
                </a:solidFill>
                <a:latin typeface="Calibri"/>
                <a:ea typeface="Calibri"/>
                <a:cs typeface="Calibri"/>
              </a:endParaRPr>
            </a:p>
          </p:txBody>
        </p:sp>
        <p:sp>
          <p:nvSpPr>
            <p:cNvPr id="4" name="Google Shape;252;p28">
              <a:extLst>
                <a:ext uri="{FF2B5EF4-FFF2-40B4-BE49-F238E27FC236}">
                  <a16:creationId xmlns:a16="http://schemas.microsoft.com/office/drawing/2014/main" id="{83DDB58E-AC9C-C2A3-D510-E6E3A01973FA}"/>
                </a:ext>
              </a:extLst>
            </p:cNvPr>
            <p:cNvSpPr/>
            <p:nvPr/>
          </p:nvSpPr>
          <p:spPr>
            <a:xfrm>
              <a:off x="1740952" y="1097174"/>
              <a:ext cx="5852746" cy="3669732"/>
            </a:xfrm>
            <a:prstGeom prst="rect">
              <a:avLst/>
            </a:prstGeom>
            <a:solidFill>
              <a:srgbClr val="E3EEF2"/>
            </a:solidFill>
            <a:ln cap="flat">
              <a:noFill/>
              <a:prstDash val="solid"/>
            </a:ln>
          </p:spPr>
          <p:txBody>
            <a:bodyPr vert="horz" wrap="square" lIns="91427" tIns="45695" rIns="91427" bIns="45695" anchor="ctr" anchorCtr="1" compatLnSpc="1">
              <a:noAutofit/>
            </a:bodyPr>
            <a:lstStyle/>
            <a:p>
              <a:pPr algn="ctr" defTabSz="1219140">
                <a:defRPr sz="1800" b="0" i="0" u="none" strike="noStrike" kern="0" cap="none" spc="0" baseline="0">
                  <a:solidFill>
                    <a:srgbClr val="000000"/>
                  </a:solidFill>
                  <a:uFillTx/>
                </a:defRPr>
              </a:pPr>
              <a:endParaRPr lang="fr-FR" sz="1200" kern="0" dirty="0">
                <a:solidFill>
                  <a:srgbClr val="FFFFFF"/>
                </a:solidFill>
                <a:latin typeface="Calibri"/>
                <a:ea typeface="Calibri"/>
                <a:cs typeface="Calibri"/>
              </a:endParaRPr>
            </a:p>
          </p:txBody>
        </p:sp>
      </p:grpSp>
      <p:sp>
        <p:nvSpPr>
          <p:cNvPr id="7" name="Google Shape;255;p28">
            <a:extLst>
              <a:ext uri="{FF2B5EF4-FFF2-40B4-BE49-F238E27FC236}">
                <a16:creationId xmlns:a16="http://schemas.microsoft.com/office/drawing/2014/main" id="{02B13D41-2ADF-EF99-8CB6-4F2930151FA6}"/>
              </a:ext>
            </a:extLst>
          </p:cNvPr>
          <p:cNvSpPr/>
          <p:nvPr/>
        </p:nvSpPr>
        <p:spPr>
          <a:xfrm>
            <a:off x="963315" y="165261"/>
            <a:ext cx="3947196" cy="584801"/>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a:ea typeface="Calibri"/>
                <a:cs typeface="Calibri"/>
              </a:rPr>
              <a:t>Structure de la séance</a:t>
            </a:r>
            <a:endParaRPr lang="fr-FR" sz="1467" kern="0" dirty="0">
              <a:solidFill>
                <a:srgbClr val="000000"/>
              </a:solidFill>
              <a:latin typeface="Arial"/>
              <a:ea typeface="Arial"/>
              <a:cs typeface="Arial"/>
            </a:endParaRPr>
          </a:p>
        </p:txBody>
      </p:sp>
      <p:pic>
        <p:nvPicPr>
          <p:cNvPr id="33" name="Picture 2" descr="Image générée">
            <a:extLst>
              <a:ext uri="{FF2B5EF4-FFF2-40B4-BE49-F238E27FC236}">
                <a16:creationId xmlns:a16="http://schemas.microsoft.com/office/drawing/2014/main" id="{5400CA35-CF96-4D76-E13D-C79B2D0ABAF6}"/>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grpSp>
        <p:nvGrpSpPr>
          <p:cNvPr id="44" name="Group 43">
            <a:extLst>
              <a:ext uri="{FF2B5EF4-FFF2-40B4-BE49-F238E27FC236}">
                <a16:creationId xmlns:a16="http://schemas.microsoft.com/office/drawing/2014/main" id="{2D69B9E5-8D8A-F52D-85F2-F93AB09FDDE8}"/>
              </a:ext>
            </a:extLst>
          </p:cNvPr>
          <p:cNvGrpSpPr/>
          <p:nvPr/>
        </p:nvGrpSpPr>
        <p:grpSpPr>
          <a:xfrm>
            <a:off x="2336945" y="1288057"/>
            <a:ext cx="7518111" cy="548005"/>
            <a:chOff x="1764463" y="1060636"/>
            <a:chExt cx="5638583" cy="411004"/>
          </a:xfrm>
        </p:grpSpPr>
        <p:sp>
          <p:nvSpPr>
            <p:cNvPr id="27" name="Google Shape;275;p28">
              <a:extLst>
                <a:ext uri="{FF2B5EF4-FFF2-40B4-BE49-F238E27FC236}">
                  <a16:creationId xmlns:a16="http://schemas.microsoft.com/office/drawing/2014/main" id="{67272330-1CE8-D6A8-B8CF-47B277D2BBD3}"/>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chemeClr val="tx2">
                <a:lumMod val="50000"/>
                <a:lumOff val="50000"/>
              </a:schemeClr>
            </a:solidFill>
            <a:ln cap="flat">
              <a:noFill/>
              <a:prstDash val="solid"/>
            </a:ln>
          </p:spPr>
          <p:txBody>
            <a:bodyPr vert="horz" wrap="square" lIns="68567" tIns="34271" rIns="68567" bIns="34271" anchor="ctr" anchorCtr="1" compatLnSpc="1">
              <a:noAutofit/>
            </a:bodyPr>
            <a:lstStyle/>
            <a:p>
              <a:pPr algn="ctr" defTabSz="1219140">
                <a:defRPr sz="1800" b="0" i="0" u="none" strike="noStrike" kern="0" cap="none" spc="0" baseline="0">
                  <a:solidFill>
                    <a:srgbClr val="000000"/>
                  </a:solidFill>
                  <a:uFillTx/>
                </a:defRPr>
              </a:pPr>
              <a:r>
                <a:rPr lang="fr-FR" sz="2133" b="1" kern="0" dirty="0">
                  <a:solidFill>
                    <a:srgbClr val="FFFFFF"/>
                  </a:solidFill>
                  <a:latin typeface="Calibri"/>
                  <a:ea typeface="Calibri"/>
                  <a:cs typeface="Calibri"/>
                </a:rPr>
                <a:t>1</a:t>
              </a:r>
              <a:endParaRPr lang="fr-FR" sz="1467" kern="0" dirty="0">
                <a:solidFill>
                  <a:srgbClr val="000000"/>
                </a:solidFill>
                <a:latin typeface="Arial"/>
                <a:ea typeface="Arial"/>
                <a:cs typeface="Arial"/>
              </a:endParaRPr>
            </a:p>
          </p:txBody>
        </p:sp>
        <p:sp>
          <p:nvSpPr>
            <p:cNvPr id="28" name="Google Shape;276;p28">
              <a:extLst>
                <a:ext uri="{FF2B5EF4-FFF2-40B4-BE49-F238E27FC236}">
                  <a16:creationId xmlns:a16="http://schemas.microsoft.com/office/drawing/2014/main" id="{97CB6729-6694-69AA-8803-AA1A6C36C246}"/>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chemeClr val="tx2">
                  <a:lumMod val="50000"/>
                  <a:lumOff val="50000"/>
                </a:schemeClr>
              </a:solidFill>
              <a:prstDash val="solid"/>
            </a:ln>
          </p:spPr>
          <p:txBody>
            <a:bodyPr vert="horz" wrap="square" lIns="91427" tIns="45695" rIns="91427" bIns="45695" anchor="ctr" anchorCtr="0" compatLnSpc="1">
              <a:noAutofit/>
            </a:bodyPr>
            <a:lstStyle/>
            <a:p>
              <a:pPr defTabSz="1219140">
                <a:defRPr sz="1800" b="0" i="0" u="none" strike="noStrike" kern="0" cap="none" spc="0" baseline="0">
                  <a:solidFill>
                    <a:srgbClr val="000000"/>
                  </a:solidFill>
                  <a:uFillTx/>
                </a:defRPr>
              </a:pPr>
              <a:endParaRPr lang="fr-FR" sz="2000" b="1" kern="0">
                <a:solidFill>
                  <a:srgbClr val="44546A"/>
                </a:solidFill>
                <a:latin typeface="Calibri"/>
                <a:ea typeface="Calibri"/>
                <a:cs typeface="Calibri"/>
              </a:endParaRPr>
            </a:p>
          </p:txBody>
        </p:sp>
        <p:sp>
          <p:nvSpPr>
            <p:cNvPr id="29" name="Google Shape;277;p28">
              <a:extLst>
                <a:ext uri="{FF2B5EF4-FFF2-40B4-BE49-F238E27FC236}">
                  <a16:creationId xmlns:a16="http://schemas.microsoft.com/office/drawing/2014/main" id="{A6EF5B3E-01E0-E8C1-F060-3762D49504CE}"/>
                </a:ext>
              </a:extLst>
            </p:cNvPr>
            <p:cNvSpPr txBox="1"/>
            <p:nvPr/>
          </p:nvSpPr>
          <p:spPr>
            <a:xfrm>
              <a:off x="6181715" y="1123811"/>
              <a:ext cx="777898" cy="284704"/>
            </a:xfrm>
            <a:prstGeom prst="rect">
              <a:avLst/>
            </a:prstGeom>
            <a:noFill/>
            <a:ln cap="flat">
              <a:noFill/>
            </a:ln>
          </p:spPr>
          <p:txBody>
            <a:bodyPr vert="horz" wrap="square" lIns="91427" tIns="45695" rIns="91427" bIns="45695" anchor="t" anchorCtr="0" compatLnSpc="1">
              <a:spAutoFit/>
            </a:bodyPr>
            <a:lstStyle/>
            <a:p>
              <a:pPr algn="ctr" defTabSz="1219140">
                <a:defRPr sz="1800" b="0" i="0" u="none" strike="noStrike" kern="0" cap="none" spc="0" baseline="0">
                  <a:solidFill>
                    <a:srgbClr val="000000"/>
                  </a:solidFill>
                  <a:uFillTx/>
                </a:defRPr>
              </a:pPr>
              <a:r>
                <a:rPr lang="fr-FR" sz="1867" b="1" kern="0" dirty="0">
                  <a:solidFill>
                    <a:srgbClr val="44546A"/>
                  </a:solidFill>
                  <a:latin typeface="Poppins ExtraBold"/>
                  <a:ea typeface="Poppins ExtraBold"/>
                  <a:cs typeface="Poppins ExtraBold"/>
                </a:rPr>
                <a:t>10 min</a:t>
              </a:r>
              <a:endParaRPr lang="fr-FR" sz="1467" b="1" kern="0" dirty="0">
                <a:solidFill>
                  <a:srgbClr val="000000"/>
                </a:solidFill>
                <a:latin typeface="Arial"/>
                <a:ea typeface="Arial"/>
                <a:cs typeface="Arial"/>
              </a:endParaRPr>
            </a:p>
          </p:txBody>
        </p:sp>
        <p:sp>
          <p:nvSpPr>
            <p:cNvPr id="30" name="Google Shape;278;p28">
              <a:extLst>
                <a:ext uri="{FF2B5EF4-FFF2-40B4-BE49-F238E27FC236}">
                  <a16:creationId xmlns:a16="http://schemas.microsoft.com/office/drawing/2014/main" id="{7CFD7C7E-5E76-A852-EADC-9007259FD2DE}"/>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4">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endParaRPr lang="fr-FR" sz="1200" kern="0">
                <a:solidFill>
                  <a:srgbClr val="44546A"/>
                </a:solidFill>
                <a:latin typeface="Calibri"/>
                <a:ea typeface="Calibri"/>
                <a:cs typeface="Calibri"/>
              </a:endParaRPr>
            </a:p>
          </p:txBody>
        </p:sp>
        <p:sp>
          <p:nvSpPr>
            <p:cNvPr id="43" name="Google Shape;277;p28">
              <a:extLst>
                <a:ext uri="{FF2B5EF4-FFF2-40B4-BE49-F238E27FC236}">
                  <a16:creationId xmlns:a16="http://schemas.microsoft.com/office/drawing/2014/main" id="{A0E5C9DC-ED2F-4C21-AC72-B18B443D627F}"/>
                </a:ext>
              </a:extLst>
            </p:cNvPr>
            <p:cNvSpPr txBox="1"/>
            <p:nvPr/>
          </p:nvSpPr>
          <p:spPr>
            <a:xfrm>
              <a:off x="2209285" y="1123811"/>
              <a:ext cx="3972429" cy="284704"/>
            </a:xfrm>
            <a:prstGeom prst="rect">
              <a:avLst/>
            </a:prstGeom>
            <a:noFill/>
            <a:ln cap="flat">
              <a:noFill/>
            </a:ln>
          </p:spPr>
          <p:txBody>
            <a:bodyPr vert="horz" wrap="square" lIns="91427" tIns="45695" rIns="91427" bIns="45695" anchor="t" anchorCtr="0" compatLnSpc="1">
              <a:spAutoFit/>
            </a:bodyPr>
            <a:lstStyle/>
            <a:p>
              <a:pPr defTabSz="1219140">
                <a:defRPr sz="1800" b="0" i="0" u="none" strike="noStrike" kern="0" cap="none" spc="0" baseline="0">
                  <a:solidFill>
                    <a:srgbClr val="000000"/>
                  </a:solidFill>
                  <a:uFillTx/>
                </a:defRPr>
              </a:pPr>
              <a:r>
                <a:rPr lang="fr-FR" sz="1867" b="1" kern="0" dirty="0">
                  <a:solidFill>
                    <a:srgbClr val="44546A"/>
                  </a:solidFill>
                  <a:latin typeface="Poppins ExtraBold"/>
                  <a:ea typeface="Poppins ExtraBold"/>
                  <a:cs typeface="Poppins ExtraBold"/>
                </a:rPr>
                <a:t>Ouverture de la séance</a:t>
              </a:r>
            </a:p>
          </p:txBody>
        </p:sp>
      </p:grpSp>
      <p:grpSp>
        <p:nvGrpSpPr>
          <p:cNvPr id="45" name="Group 44">
            <a:extLst>
              <a:ext uri="{FF2B5EF4-FFF2-40B4-BE49-F238E27FC236}">
                <a16:creationId xmlns:a16="http://schemas.microsoft.com/office/drawing/2014/main" id="{7AA13D06-2280-5296-5273-3F265180E7AD}"/>
              </a:ext>
            </a:extLst>
          </p:cNvPr>
          <p:cNvGrpSpPr/>
          <p:nvPr/>
        </p:nvGrpSpPr>
        <p:grpSpPr>
          <a:xfrm>
            <a:off x="2336945" y="2114436"/>
            <a:ext cx="7518111" cy="548005"/>
            <a:chOff x="1764463" y="1060636"/>
            <a:chExt cx="5638583" cy="411004"/>
          </a:xfrm>
        </p:grpSpPr>
        <p:sp>
          <p:nvSpPr>
            <p:cNvPr id="46" name="Google Shape;275;p28">
              <a:extLst>
                <a:ext uri="{FF2B5EF4-FFF2-40B4-BE49-F238E27FC236}">
                  <a16:creationId xmlns:a16="http://schemas.microsoft.com/office/drawing/2014/main" id="{DE71CE43-6CD4-0ED5-4059-3B350EA71DB5}"/>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E55D19"/>
            </a:solidFill>
            <a:ln cap="flat">
              <a:noFill/>
              <a:prstDash val="solid"/>
            </a:ln>
          </p:spPr>
          <p:txBody>
            <a:bodyPr vert="horz" wrap="square" lIns="68567" tIns="34271" rIns="68567" bIns="34271" anchor="ctr" anchorCtr="1" compatLnSpc="1">
              <a:noAutofit/>
            </a:bodyPr>
            <a:lstStyle/>
            <a:p>
              <a:pPr algn="ctr" defTabSz="1219140">
                <a:defRPr sz="1800" b="0" i="0" u="none" strike="noStrike" kern="0" cap="none" spc="0" baseline="0">
                  <a:solidFill>
                    <a:srgbClr val="000000"/>
                  </a:solidFill>
                  <a:uFillTx/>
                </a:defRPr>
              </a:pPr>
              <a:r>
                <a:rPr lang="fr-FR" sz="2133" b="1" kern="0" dirty="0">
                  <a:solidFill>
                    <a:srgbClr val="FFFFFF"/>
                  </a:solidFill>
                  <a:latin typeface="Calibri"/>
                  <a:ea typeface="Calibri"/>
                  <a:cs typeface="Calibri"/>
                </a:rPr>
                <a:t>2</a:t>
              </a:r>
              <a:endParaRPr lang="fr-FR" sz="1467" kern="0" dirty="0">
                <a:solidFill>
                  <a:srgbClr val="000000"/>
                </a:solidFill>
                <a:latin typeface="Arial"/>
                <a:ea typeface="Arial"/>
                <a:cs typeface="Arial"/>
              </a:endParaRPr>
            </a:p>
          </p:txBody>
        </p:sp>
        <p:sp>
          <p:nvSpPr>
            <p:cNvPr id="47" name="Google Shape;276;p28">
              <a:extLst>
                <a:ext uri="{FF2B5EF4-FFF2-40B4-BE49-F238E27FC236}">
                  <a16:creationId xmlns:a16="http://schemas.microsoft.com/office/drawing/2014/main" id="{B6B26038-0D5B-9609-CA9D-3FCC40186630}"/>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E55D19"/>
              </a:solidFill>
              <a:prstDash val="solid"/>
            </a:ln>
          </p:spPr>
          <p:txBody>
            <a:bodyPr vert="horz" wrap="square" lIns="91427" tIns="45695" rIns="91427" bIns="45695" anchor="ctr" anchorCtr="0" compatLnSpc="1">
              <a:noAutofit/>
            </a:bodyPr>
            <a:lstStyle/>
            <a:p>
              <a:pPr defTabSz="1219140">
                <a:defRPr sz="1800" b="0" i="0" u="none" strike="noStrike" kern="0" cap="none" spc="0" baseline="0">
                  <a:solidFill>
                    <a:srgbClr val="000000"/>
                  </a:solidFill>
                  <a:uFillTx/>
                </a:defRPr>
              </a:pPr>
              <a:endParaRPr lang="fr-FR" sz="2000" b="1" kern="0">
                <a:solidFill>
                  <a:srgbClr val="44546A"/>
                </a:solidFill>
                <a:latin typeface="Calibri"/>
                <a:ea typeface="Calibri"/>
                <a:cs typeface="Calibri"/>
              </a:endParaRPr>
            </a:p>
          </p:txBody>
        </p:sp>
        <p:sp>
          <p:nvSpPr>
            <p:cNvPr id="48" name="Google Shape;277;p28">
              <a:extLst>
                <a:ext uri="{FF2B5EF4-FFF2-40B4-BE49-F238E27FC236}">
                  <a16:creationId xmlns:a16="http://schemas.microsoft.com/office/drawing/2014/main" id="{C8D0E979-52C2-31BE-0722-FA7EFB9398A8}"/>
                </a:ext>
              </a:extLst>
            </p:cNvPr>
            <p:cNvSpPr txBox="1"/>
            <p:nvPr/>
          </p:nvSpPr>
          <p:spPr>
            <a:xfrm>
              <a:off x="6181715" y="1123811"/>
              <a:ext cx="777898" cy="284704"/>
            </a:xfrm>
            <a:prstGeom prst="rect">
              <a:avLst/>
            </a:prstGeom>
            <a:noFill/>
            <a:ln cap="flat">
              <a:noFill/>
            </a:ln>
          </p:spPr>
          <p:txBody>
            <a:bodyPr vert="horz" wrap="square" lIns="91427" tIns="45695" rIns="91427" bIns="45695" anchor="t" anchorCtr="0" compatLnSpc="1">
              <a:spAutoFit/>
            </a:bodyPr>
            <a:lstStyle/>
            <a:p>
              <a:pPr algn="ctr" defTabSz="1219140">
                <a:defRPr sz="1800" b="0" i="0" u="none" strike="noStrike" kern="0" cap="none" spc="0" baseline="0">
                  <a:solidFill>
                    <a:srgbClr val="000000"/>
                  </a:solidFill>
                  <a:uFillTx/>
                </a:defRPr>
              </a:pPr>
              <a:r>
                <a:rPr lang="fr-FR" sz="1867" b="1" kern="0" dirty="0">
                  <a:solidFill>
                    <a:srgbClr val="44546A"/>
                  </a:solidFill>
                  <a:latin typeface="Poppins ExtraBold"/>
                  <a:ea typeface="Poppins ExtraBold"/>
                  <a:cs typeface="Poppins ExtraBold"/>
                </a:rPr>
                <a:t>10 min</a:t>
              </a:r>
              <a:endParaRPr lang="fr-FR" sz="1467" b="1" kern="0" dirty="0">
                <a:solidFill>
                  <a:srgbClr val="000000"/>
                </a:solidFill>
                <a:latin typeface="Arial"/>
                <a:ea typeface="Arial"/>
                <a:cs typeface="Arial"/>
              </a:endParaRPr>
            </a:p>
          </p:txBody>
        </p:sp>
        <p:sp>
          <p:nvSpPr>
            <p:cNvPr id="49" name="Google Shape;278;p28">
              <a:extLst>
                <a:ext uri="{FF2B5EF4-FFF2-40B4-BE49-F238E27FC236}">
                  <a16:creationId xmlns:a16="http://schemas.microsoft.com/office/drawing/2014/main" id="{71AB5E10-6838-C817-C24E-4CB1859770B8}"/>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4">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endParaRPr lang="fr-FR" sz="1200" kern="0">
                <a:solidFill>
                  <a:srgbClr val="44546A"/>
                </a:solidFill>
                <a:latin typeface="Calibri"/>
                <a:ea typeface="Calibri"/>
                <a:cs typeface="Calibri"/>
              </a:endParaRPr>
            </a:p>
          </p:txBody>
        </p:sp>
        <p:sp>
          <p:nvSpPr>
            <p:cNvPr id="50" name="Google Shape;277;p28">
              <a:extLst>
                <a:ext uri="{FF2B5EF4-FFF2-40B4-BE49-F238E27FC236}">
                  <a16:creationId xmlns:a16="http://schemas.microsoft.com/office/drawing/2014/main" id="{A18A4C4B-95C5-1A78-39F5-AF28F2CB3888}"/>
                </a:ext>
              </a:extLst>
            </p:cNvPr>
            <p:cNvSpPr txBox="1"/>
            <p:nvPr/>
          </p:nvSpPr>
          <p:spPr>
            <a:xfrm>
              <a:off x="2209285" y="1123811"/>
              <a:ext cx="3972429" cy="284704"/>
            </a:xfrm>
            <a:prstGeom prst="rect">
              <a:avLst/>
            </a:prstGeom>
            <a:noFill/>
            <a:ln cap="flat">
              <a:noFill/>
            </a:ln>
          </p:spPr>
          <p:txBody>
            <a:bodyPr vert="horz" wrap="square" lIns="91427" tIns="45695" rIns="91427" bIns="45695" anchor="t" anchorCtr="0" compatLnSpc="1">
              <a:spAutoFit/>
            </a:bodyPr>
            <a:lstStyle/>
            <a:p>
              <a:pPr defTabSz="1219140">
                <a:defRPr sz="1800" b="0" i="0" u="none" strike="noStrike" kern="0" cap="none" spc="0" baseline="0">
                  <a:solidFill>
                    <a:srgbClr val="000000"/>
                  </a:solidFill>
                  <a:uFillTx/>
                </a:defRPr>
              </a:pPr>
              <a:r>
                <a:rPr lang="fr-FR" sz="1867" b="1" kern="0" dirty="0">
                  <a:solidFill>
                    <a:srgbClr val="44546A"/>
                  </a:solidFill>
                  <a:latin typeface="Poppins ExtraBold"/>
                  <a:ea typeface="Poppins ExtraBold"/>
                  <a:cs typeface="Poppins ExtraBold"/>
                </a:rPr>
                <a:t>Modelage</a:t>
              </a:r>
            </a:p>
          </p:txBody>
        </p:sp>
      </p:grpSp>
      <p:grpSp>
        <p:nvGrpSpPr>
          <p:cNvPr id="57" name="Group 56">
            <a:extLst>
              <a:ext uri="{FF2B5EF4-FFF2-40B4-BE49-F238E27FC236}">
                <a16:creationId xmlns:a16="http://schemas.microsoft.com/office/drawing/2014/main" id="{F0920BF8-C981-4610-6478-FDC5D2CA45FC}"/>
              </a:ext>
            </a:extLst>
          </p:cNvPr>
          <p:cNvGrpSpPr/>
          <p:nvPr/>
        </p:nvGrpSpPr>
        <p:grpSpPr>
          <a:xfrm>
            <a:off x="2336945" y="2940814"/>
            <a:ext cx="7518111" cy="548005"/>
            <a:chOff x="1764463" y="1060636"/>
            <a:chExt cx="5638583" cy="411004"/>
          </a:xfrm>
        </p:grpSpPr>
        <p:sp>
          <p:nvSpPr>
            <p:cNvPr id="58" name="Google Shape;275;p28">
              <a:extLst>
                <a:ext uri="{FF2B5EF4-FFF2-40B4-BE49-F238E27FC236}">
                  <a16:creationId xmlns:a16="http://schemas.microsoft.com/office/drawing/2014/main" id="{AEF9DE78-1568-DD8F-74BA-DCCCBE4A1E34}"/>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7030A0"/>
            </a:solidFill>
            <a:ln cap="flat">
              <a:noFill/>
              <a:prstDash val="solid"/>
            </a:ln>
          </p:spPr>
          <p:txBody>
            <a:bodyPr vert="horz" wrap="square" lIns="68567" tIns="34271" rIns="68567" bIns="34271" anchor="ctr" anchorCtr="1" compatLnSpc="1">
              <a:noAutofit/>
            </a:bodyPr>
            <a:lstStyle/>
            <a:p>
              <a:pPr algn="ctr" defTabSz="1219140">
                <a:defRPr sz="1800" b="0" i="0" u="none" strike="noStrike" kern="0" cap="none" spc="0" baseline="0">
                  <a:solidFill>
                    <a:srgbClr val="000000"/>
                  </a:solidFill>
                  <a:uFillTx/>
                </a:defRPr>
              </a:pPr>
              <a:r>
                <a:rPr lang="fr-FR" sz="2133" b="1" kern="0" dirty="0">
                  <a:solidFill>
                    <a:srgbClr val="FFFFFF"/>
                  </a:solidFill>
                  <a:latin typeface="Calibri"/>
                  <a:ea typeface="Calibri"/>
                  <a:cs typeface="Calibri"/>
                </a:rPr>
                <a:t>3</a:t>
              </a:r>
              <a:endParaRPr lang="fr-FR" sz="1467" kern="0" dirty="0">
                <a:solidFill>
                  <a:srgbClr val="000000"/>
                </a:solidFill>
                <a:latin typeface="Arial"/>
                <a:ea typeface="Arial"/>
                <a:cs typeface="Arial"/>
              </a:endParaRPr>
            </a:p>
          </p:txBody>
        </p:sp>
        <p:sp>
          <p:nvSpPr>
            <p:cNvPr id="59" name="Google Shape;276;p28">
              <a:extLst>
                <a:ext uri="{FF2B5EF4-FFF2-40B4-BE49-F238E27FC236}">
                  <a16:creationId xmlns:a16="http://schemas.microsoft.com/office/drawing/2014/main" id="{3981E70C-7E53-08AD-CAB8-818D0EE496BD}"/>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7030A0"/>
              </a:solidFill>
              <a:prstDash val="solid"/>
            </a:ln>
          </p:spPr>
          <p:txBody>
            <a:bodyPr vert="horz" wrap="square" lIns="91427" tIns="45695" rIns="91427" bIns="45695" anchor="ctr" anchorCtr="0" compatLnSpc="1">
              <a:noAutofit/>
            </a:bodyPr>
            <a:lstStyle/>
            <a:p>
              <a:pPr defTabSz="1219140">
                <a:defRPr sz="1800" b="0" i="0" u="none" strike="noStrike" kern="0" cap="none" spc="0" baseline="0">
                  <a:solidFill>
                    <a:srgbClr val="000000"/>
                  </a:solidFill>
                  <a:uFillTx/>
                </a:defRPr>
              </a:pPr>
              <a:endParaRPr lang="fr-FR" sz="2000" b="1" kern="0">
                <a:solidFill>
                  <a:srgbClr val="44546A"/>
                </a:solidFill>
                <a:latin typeface="Calibri"/>
                <a:ea typeface="Calibri"/>
                <a:cs typeface="Calibri"/>
              </a:endParaRPr>
            </a:p>
          </p:txBody>
        </p:sp>
        <p:sp>
          <p:nvSpPr>
            <p:cNvPr id="60" name="Google Shape;277;p28">
              <a:extLst>
                <a:ext uri="{FF2B5EF4-FFF2-40B4-BE49-F238E27FC236}">
                  <a16:creationId xmlns:a16="http://schemas.microsoft.com/office/drawing/2014/main" id="{36333017-6646-6752-DC35-A23A299ED258}"/>
                </a:ext>
              </a:extLst>
            </p:cNvPr>
            <p:cNvSpPr txBox="1"/>
            <p:nvPr/>
          </p:nvSpPr>
          <p:spPr>
            <a:xfrm>
              <a:off x="6181715" y="1123811"/>
              <a:ext cx="777898" cy="284704"/>
            </a:xfrm>
            <a:prstGeom prst="rect">
              <a:avLst/>
            </a:prstGeom>
            <a:noFill/>
            <a:ln cap="flat">
              <a:noFill/>
            </a:ln>
          </p:spPr>
          <p:txBody>
            <a:bodyPr vert="horz" wrap="square" lIns="91427" tIns="45695" rIns="91427" bIns="45695" anchor="t" anchorCtr="0" compatLnSpc="1">
              <a:spAutoFit/>
            </a:bodyPr>
            <a:lstStyle/>
            <a:p>
              <a:pPr algn="ctr" defTabSz="1219140">
                <a:defRPr sz="1800" b="0" i="0" u="none" strike="noStrike" kern="0" cap="none" spc="0" baseline="0">
                  <a:solidFill>
                    <a:srgbClr val="000000"/>
                  </a:solidFill>
                  <a:uFillTx/>
                </a:defRPr>
              </a:pPr>
              <a:r>
                <a:rPr lang="fr-FR" sz="1867" b="1" kern="0" dirty="0">
                  <a:solidFill>
                    <a:srgbClr val="44546A"/>
                  </a:solidFill>
                  <a:latin typeface="Poppins ExtraBold"/>
                  <a:ea typeface="Poppins ExtraBold"/>
                  <a:cs typeface="Poppins ExtraBold"/>
                </a:rPr>
                <a:t>10 min</a:t>
              </a:r>
              <a:endParaRPr lang="fr-FR" sz="1467" b="1" kern="0" dirty="0">
                <a:solidFill>
                  <a:srgbClr val="000000"/>
                </a:solidFill>
                <a:latin typeface="Arial"/>
                <a:ea typeface="Arial"/>
                <a:cs typeface="Arial"/>
              </a:endParaRPr>
            </a:p>
          </p:txBody>
        </p:sp>
        <p:sp>
          <p:nvSpPr>
            <p:cNvPr id="61" name="Google Shape;278;p28">
              <a:extLst>
                <a:ext uri="{FF2B5EF4-FFF2-40B4-BE49-F238E27FC236}">
                  <a16:creationId xmlns:a16="http://schemas.microsoft.com/office/drawing/2014/main" id="{8F2E0FB1-62C4-7B4A-8038-538A2A181CA2}"/>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4">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endParaRPr lang="fr-FR" sz="1200" kern="0">
                <a:solidFill>
                  <a:srgbClr val="44546A"/>
                </a:solidFill>
                <a:latin typeface="Calibri"/>
                <a:ea typeface="Calibri"/>
                <a:cs typeface="Calibri"/>
              </a:endParaRPr>
            </a:p>
          </p:txBody>
        </p:sp>
        <p:sp>
          <p:nvSpPr>
            <p:cNvPr id="62" name="Google Shape;277;p28">
              <a:extLst>
                <a:ext uri="{FF2B5EF4-FFF2-40B4-BE49-F238E27FC236}">
                  <a16:creationId xmlns:a16="http://schemas.microsoft.com/office/drawing/2014/main" id="{410718F4-E9BC-25DE-C290-6FEDCDC8AC61}"/>
                </a:ext>
              </a:extLst>
            </p:cNvPr>
            <p:cNvSpPr txBox="1"/>
            <p:nvPr/>
          </p:nvSpPr>
          <p:spPr>
            <a:xfrm>
              <a:off x="2209285" y="1123811"/>
              <a:ext cx="3972429" cy="284704"/>
            </a:xfrm>
            <a:prstGeom prst="rect">
              <a:avLst/>
            </a:prstGeom>
            <a:noFill/>
            <a:ln cap="flat">
              <a:noFill/>
            </a:ln>
          </p:spPr>
          <p:txBody>
            <a:bodyPr vert="horz" wrap="square" lIns="91427" tIns="45695" rIns="91427" bIns="45695" anchor="t" anchorCtr="0" compatLnSpc="1">
              <a:spAutoFit/>
            </a:bodyPr>
            <a:lstStyle/>
            <a:p>
              <a:pPr defTabSz="1219140">
                <a:defRPr sz="1800" b="0" i="0" u="none" strike="noStrike" kern="0" cap="none" spc="0" baseline="0">
                  <a:solidFill>
                    <a:srgbClr val="000000"/>
                  </a:solidFill>
                  <a:uFillTx/>
                </a:defRPr>
              </a:pPr>
              <a:r>
                <a:rPr lang="fr-FR" sz="1867" b="1" kern="0" dirty="0">
                  <a:solidFill>
                    <a:srgbClr val="44546A"/>
                  </a:solidFill>
                  <a:latin typeface="Poppins ExtraBold"/>
                  <a:ea typeface="Poppins ExtraBold"/>
                  <a:cs typeface="Poppins ExtraBold"/>
                </a:rPr>
                <a:t>Pratique collective</a:t>
              </a:r>
            </a:p>
          </p:txBody>
        </p:sp>
      </p:grpSp>
      <p:grpSp>
        <p:nvGrpSpPr>
          <p:cNvPr id="63" name="Group 62">
            <a:extLst>
              <a:ext uri="{FF2B5EF4-FFF2-40B4-BE49-F238E27FC236}">
                <a16:creationId xmlns:a16="http://schemas.microsoft.com/office/drawing/2014/main" id="{B210AFBE-9FEE-A21F-61E3-4FA7217AE898}"/>
              </a:ext>
            </a:extLst>
          </p:cNvPr>
          <p:cNvGrpSpPr/>
          <p:nvPr/>
        </p:nvGrpSpPr>
        <p:grpSpPr>
          <a:xfrm>
            <a:off x="2336945" y="3767193"/>
            <a:ext cx="7518111" cy="548005"/>
            <a:chOff x="1764463" y="1060636"/>
            <a:chExt cx="5638583" cy="411004"/>
          </a:xfrm>
        </p:grpSpPr>
        <p:sp>
          <p:nvSpPr>
            <p:cNvPr id="64" name="Google Shape;275;p28">
              <a:extLst>
                <a:ext uri="{FF2B5EF4-FFF2-40B4-BE49-F238E27FC236}">
                  <a16:creationId xmlns:a16="http://schemas.microsoft.com/office/drawing/2014/main" id="{2ED11872-46E5-DF11-3992-8876A5B14D9A}"/>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BEB07D"/>
            </a:solidFill>
            <a:ln cap="flat">
              <a:noFill/>
              <a:prstDash val="solid"/>
            </a:ln>
          </p:spPr>
          <p:txBody>
            <a:bodyPr vert="horz" wrap="square" lIns="68567" tIns="34271" rIns="68567" bIns="34271" anchor="ctr" anchorCtr="1" compatLnSpc="1">
              <a:noAutofit/>
            </a:bodyPr>
            <a:lstStyle/>
            <a:p>
              <a:pPr algn="ctr" defTabSz="1219140">
                <a:defRPr sz="1800" b="0" i="0" u="none" strike="noStrike" kern="0" cap="none" spc="0" baseline="0">
                  <a:solidFill>
                    <a:srgbClr val="000000"/>
                  </a:solidFill>
                  <a:uFillTx/>
                </a:defRPr>
              </a:pPr>
              <a:r>
                <a:rPr lang="fr-FR" sz="2133" b="1" kern="0" dirty="0">
                  <a:solidFill>
                    <a:srgbClr val="FFFFFF"/>
                  </a:solidFill>
                  <a:latin typeface="Calibri"/>
                  <a:ea typeface="Calibri"/>
                  <a:cs typeface="Calibri"/>
                </a:rPr>
                <a:t>4</a:t>
              </a:r>
              <a:endParaRPr lang="fr-FR" sz="1467" kern="0" dirty="0">
                <a:solidFill>
                  <a:srgbClr val="000000"/>
                </a:solidFill>
                <a:latin typeface="Arial"/>
                <a:ea typeface="Arial"/>
                <a:cs typeface="Arial"/>
              </a:endParaRPr>
            </a:p>
          </p:txBody>
        </p:sp>
        <p:sp>
          <p:nvSpPr>
            <p:cNvPr id="65" name="Google Shape;276;p28">
              <a:extLst>
                <a:ext uri="{FF2B5EF4-FFF2-40B4-BE49-F238E27FC236}">
                  <a16:creationId xmlns:a16="http://schemas.microsoft.com/office/drawing/2014/main" id="{4733EE3E-D42D-2599-3CE2-BEB4207CC0E5}"/>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BEB07D"/>
              </a:solidFill>
              <a:prstDash val="solid"/>
            </a:ln>
          </p:spPr>
          <p:txBody>
            <a:bodyPr vert="horz" wrap="square" lIns="91427" tIns="45695" rIns="91427" bIns="45695" anchor="ctr" anchorCtr="0" compatLnSpc="1">
              <a:noAutofit/>
            </a:bodyPr>
            <a:lstStyle/>
            <a:p>
              <a:pPr defTabSz="1219140">
                <a:defRPr sz="1800" b="0" i="0" u="none" strike="noStrike" kern="0" cap="none" spc="0" baseline="0">
                  <a:solidFill>
                    <a:srgbClr val="000000"/>
                  </a:solidFill>
                  <a:uFillTx/>
                </a:defRPr>
              </a:pPr>
              <a:endParaRPr lang="fr-FR" sz="2000" b="1" kern="0">
                <a:solidFill>
                  <a:srgbClr val="44546A"/>
                </a:solidFill>
                <a:latin typeface="Calibri"/>
                <a:ea typeface="Calibri"/>
                <a:cs typeface="Calibri"/>
              </a:endParaRPr>
            </a:p>
          </p:txBody>
        </p:sp>
        <p:sp>
          <p:nvSpPr>
            <p:cNvPr id="66" name="Google Shape;277;p28">
              <a:extLst>
                <a:ext uri="{FF2B5EF4-FFF2-40B4-BE49-F238E27FC236}">
                  <a16:creationId xmlns:a16="http://schemas.microsoft.com/office/drawing/2014/main" id="{2EDAFA87-CB19-BB0B-6FCF-CFC203B7F7A7}"/>
                </a:ext>
              </a:extLst>
            </p:cNvPr>
            <p:cNvSpPr txBox="1"/>
            <p:nvPr/>
          </p:nvSpPr>
          <p:spPr>
            <a:xfrm>
              <a:off x="6181715" y="1123811"/>
              <a:ext cx="777898" cy="284704"/>
            </a:xfrm>
            <a:prstGeom prst="rect">
              <a:avLst/>
            </a:prstGeom>
            <a:noFill/>
            <a:ln cap="flat">
              <a:noFill/>
            </a:ln>
          </p:spPr>
          <p:txBody>
            <a:bodyPr vert="horz" wrap="square" lIns="91427" tIns="45695" rIns="91427" bIns="45695" anchor="t" anchorCtr="0" compatLnSpc="1">
              <a:spAutoFit/>
            </a:bodyPr>
            <a:lstStyle/>
            <a:p>
              <a:pPr algn="ctr" defTabSz="1219140">
                <a:defRPr sz="1800" b="0" i="0" u="none" strike="noStrike" kern="0" cap="none" spc="0" baseline="0">
                  <a:solidFill>
                    <a:srgbClr val="000000"/>
                  </a:solidFill>
                  <a:uFillTx/>
                </a:defRPr>
              </a:pPr>
              <a:r>
                <a:rPr lang="fr-FR" sz="1867" b="1" kern="0" dirty="0">
                  <a:solidFill>
                    <a:srgbClr val="44546A"/>
                  </a:solidFill>
                  <a:latin typeface="Poppins ExtraBold"/>
                  <a:ea typeface="Poppins ExtraBold"/>
                  <a:cs typeface="Poppins ExtraBold"/>
                </a:rPr>
                <a:t>12 min</a:t>
              </a:r>
              <a:endParaRPr lang="fr-FR" sz="1467" b="1" kern="0" dirty="0">
                <a:solidFill>
                  <a:srgbClr val="000000"/>
                </a:solidFill>
                <a:latin typeface="Arial"/>
                <a:ea typeface="Arial"/>
                <a:cs typeface="Arial"/>
              </a:endParaRPr>
            </a:p>
          </p:txBody>
        </p:sp>
        <p:sp>
          <p:nvSpPr>
            <p:cNvPr id="67" name="Google Shape;278;p28">
              <a:extLst>
                <a:ext uri="{FF2B5EF4-FFF2-40B4-BE49-F238E27FC236}">
                  <a16:creationId xmlns:a16="http://schemas.microsoft.com/office/drawing/2014/main" id="{2A88B583-338E-926B-B128-9998B402411E}"/>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4">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endParaRPr lang="fr-FR" sz="1200" kern="0">
                <a:solidFill>
                  <a:srgbClr val="44546A"/>
                </a:solidFill>
                <a:latin typeface="Calibri"/>
                <a:ea typeface="Calibri"/>
                <a:cs typeface="Calibri"/>
              </a:endParaRPr>
            </a:p>
          </p:txBody>
        </p:sp>
        <p:sp>
          <p:nvSpPr>
            <p:cNvPr id="68" name="Google Shape;277;p28">
              <a:extLst>
                <a:ext uri="{FF2B5EF4-FFF2-40B4-BE49-F238E27FC236}">
                  <a16:creationId xmlns:a16="http://schemas.microsoft.com/office/drawing/2014/main" id="{7B1465D0-8FF9-2654-C9D2-9DECC4F55960}"/>
                </a:ext>
              </a:extLst>
            </p:cNvPr>
            <p:cNvSpPr txBox="1"/>
            <p:nvPr/>
          </p:nvSpPr>
          <p:spPr>
            <a:xfrm>
              <a:off x="2209285" y="1123811"/>
              <a:ext cx="3972429" cy="284704"/>
            </a:xfrm>
            <a:prstGeom prst="rect">
              <a:avLst/>
            </a:prstGeom>
            <a:noFill/>
            <a:ln cap="flat">
              <a:noFill/>
            </a:ln>
          </p:spPr>
          <p:txBody>
            <a:bodyPr vert="horz" wrap="square" lIns="91427" tIns="45695" rIns="91427" bIns="45695" anchor="t" anchorCtr="0" compatLnSpc="1">
              <a:spAutoFit/>
            </a:bodyPr>
            <a:lstStyle/>
            <a:p>
              <a:pPr defTabSz="1219140">
                <a:defRPr sz="1800" b="0" i="0" u="none" strike="noStrike" kern="0" cap="none" spc="0" baseline="0">
                  <a:solidFill>
                    <a:srgbClr val="000000"/>
                  </a:solidFill>
                  <a:uFillTx/>
                </a:defRPr>
              </a:pPr>
              <a:r>
                <a:rPr lang="fr-FR" sz="1867" b="1" kern="0" dirty="0">
                  <a:solidFill>
                    <a:srgbClr val="44546A"/>
                  </a:solidFill>
                  <a:latin typeface="Poppins ExtraBold"/>
                  <a:ea typeface="Poppins ExtraBold"/>
                  <a:cs typeface="Poppins ExtraBold"/>
                </a:rPr>
                <a:t>Pratique en binôme</a:t>
              </a:r>
            </a:p>
          </p:txBody>
        </p:sp>
      </p:grpSp>
      <p:grpSp>
        <p:nvGrpSpPr>
          <p:cNvPr id="69" name="Group 68">
            <a:extLst>
              <a:ext uri="{FF2B5EF4-FFF2-40B4-BE49-F238E27FC236}">
                <a16:creationId xmlns:a16="http://schemas.microsoft.com/office/drawing/2014/main" id="{C996A062-500C-F473-91E8-49466B9814A0}"/>
              </a:ext>
            </a:extLst>
          </p:cNvPr>
          <p:cNvGrpSpPr/>
          <p:nvPr/>
        </p:nvGrpSpPr>
        <p:grpSpPr>
          <a:xfrm>
            <a:off x="2336945" y="4593572"/>
            <a:ext cx="7518111" cy="548005"/>
            <a:chOff x="1764463" y="1060636"/>
            <a:chExt cx="5638583" cy="411004"/>
          </a:xfrm>
        </p:grpSpPr>
        <p:sp>
          <p:nvSpPr>
            <p:cNvPr id="70" name="Google Shape;275;p28">
              <a:extLst>
                <a:ext uri="{FF2B5EF4-FFF2-40B4-BE49-F238E27FC236}">
                  <a16:creationId xmlns:a16="http://schemas.microsoft.com/office/drawing/2014/main" id="{4E040C5C-C260-B80E-473E-4E1C2F3CD68F}"/>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C00000"/>
            </a:solidFill>
            <a:ln cap="flat">
              <a:noFill/>
              <a:prstDash val="solid"/>
            </a:ln>
          </p:spPr>
          <p:txBody>
            <a:bodyPr vert="horz" wrap="square" lIns="68567" tIns="34271" rIns="68567" bIns="34271" anchor="ctr" anchorCtr="1" compatLnSpc="1">
              <a:noAutofit/>
            </a:bodyPr>
            <a:lstStyle/>
            <a:p>
              <a:pPr algn="ctr" defTabSz="1219140">
                <a:defRPr sz="1800" b="0" i="0" u="none" strike="noStrike" kern="0" cap="none" spc="0" baseline="0">
                  <a:solidFill>
                    <a:srgbClr val="000000"/>
                  </a:solidFill>
                  <a:uFillTx/>
                </a:defRPr>
              </a:pPr>
              <a:r>
                <a:rPr lang="fr-FR" sz="2133" b="1" kern="0" dirty="0">
                  <a:solidFill>
                    <a:srgbClr val="FFFFFF"/>
                  </a:solidFill>
                  <a:latin typeface="Calibri"/>
                  <a:ea typeface="Calibri"/>
                  <a:cs typeface="Calibri"/>
                </a:rPr>
                <a:t>5</a:t>
              </a:r>
              <a:endParaRPr lang="fr-FR" sz="1467" kern="0" dirty="0">
                <a:solidFill>
                  <a:srgbClr val="000000"/>
                </a:solidFill>
                <a:latin typeface="Arial"/>
                <a:ea typeface="Arial"/>
                <a:cs typeface="Arial"/>
              </a:endParaRPr>
            </a:p>
          </p:txBody>
        </p:sp>
        <p:sp>
          <p:nvSpPr>
            <p:cNvPr id="71" name="Google Shape;276;p28">
              <a:extLst>
                <a:ext uri="{FF2B5EF4-FFF2-40B4-BE49-F238E27FC236}">
                  <a16:creationId xmlns:a16="http://schemas.microsoft.com/office/drawing/2014/main" id="{242BF3E4-E53D-A10C-6032-366E013121BA}"/>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C00000"/>
              </a:solidFill>
              <a:prstDash val="solid"/>
            </a:ln>
          </p:spPr>
          <p:txBody>
            <a:bodyPr vert="horz" wrap="square" lIns="91427" tIns="45695" rIns="91427" bIns="45695" anchor="ctr" anchorCtr="0" compatLnSpc="1">
              <a:noAutofit/>
            </a:bodyPr>
            <a:lstStyle/>
            <a:p>
              <a:pPr defTabSz="1219140">
                <a:defRPr sz="1800" b="0" i="0" u="none" strike="noStrike" kern="0" cap="none" spc="0" baseline="0">
                  <a:solidFill>
                    <a:srgbClr val="000000"/>
                  </a:solidFill>
                  <a:uFillTx/>
                </a:defRPr>
              </a:pPr>
              <a:endParaRPr lang="fr-FR" sz="2000" b="1" kern="0">
                <a:solidFill>
                  <a:srgbClr val="44546A"/>
                </a:solidFill>
                <a:latin typeface="Calibri"/>
                <a:ea typeface="Calibri"/>
                <a:cs typeface="Calibri"/>
              </a:endParaRPr>
            </a:p>
          </p:txBody>
        </p:sp>
        <p:sp>
          <p:nvSpPr>
            <p:cNvPr id="72" name="Google Shape;277;p28">
              <a:extLst>
                <a:ext uri="{FF2B5EF4-FFF2-40B4-BE49-F238E27FC236}">
                  <a16:creationId xmlns:a16="http://schemas.microsoft.com/office/drawing/2014/main" id="{F0C5D024-F5C2-2CEE-E3CB-CF926EA9590A}"/>
                </a:ext>
              </a:extLst>
            </p:cNvPr>
            <p:cNvSpPr txBox="1"/>
            <p:nvPr/>
          </p:nvSpPr>
          <p:spPr>
            <a:xfrm>
              <a:off x="6181715" y="1123811"/>
              <a:ext cx="777898" cy="284704"/>
            </a:xfrm>
            <a:prstGeom prst="rect">
              <a:avLst/>
            </a:prstGeom>
            <a:noFill/>
            <a:ln cap="flat">
              <a:noFill/>
            </a:ln>
          </p:spPr>
          <p:txBody>
            <a:bodyPr vert="horz" wrap="square" lIns="91427" tIns="45695" rIns="91427" bIns="45695" anchor="t" anchorCtr="0" compatLnSpc="1">
              <a:spAutoFit/>
            </a:bodyPr>
            <a:lstStyle/>
            <a:p>
              <a:pPr algn="ctr" defTabSz="1219140">
                <a:defRPr sz="1800" b="0" i="0" u="none" strike="noStrike" kern="0" cap="none" spc="0" baseline="0">
                  <a:solidFill>
                    <a:srgbClr val="000000"/>
                  </a:solidFill>
                  <a:uFillTx/>
                </a:defRPr>
              </a:pPr>
              <a:r>
                <a:rPr lang="fr-FR" sz="1867" b="1" kern="0" dirty="0">
                  <a:solidFill>
                    <a:srgbClr val="44546A"/>
                  </a:solidFill>
                  <a:latin typeface="Poppins ExtraBold"/>
                  <a:ea typeface="Poppins ExtraBold"/>
                  <a:cs typeface="Poppins ExtraBold"/>
                </a:rPr>
                <a:t>10 min</a:t>
              </a:r>
              <a:endParaRPr lang="fr-FR" sz="1467" b="1" kern="0" dirty="0">
                <a:solidFill>
                  <a:srgbClr val="000000"/>
                </a:solidFill>
                <a:latin typeface="Arial"/>
                <a:ea typeface="Arial"/>
                <a:cs typeface="Arial"/>
              </a:endParaRPr>
            </a:p>
          </p:txBody>
        </p:sp>
        <p:sp>
          <p:nvSpPr>
            <p:cNvPr id="73" name="Google Shape;278;p28">
              <a:extLst>
                <a:ext uri="{FF2B5EF4-FFF2-40B4-BE49-F238E27FC236}">
                  <a16:creationId xmlns:a16="http://schemas.microsoft.com/office/drawing/2014/main" id="{4D2422B7-6329-949C-8EBD-C7C6DD022C17}"/>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4">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endParaRPr lang="fr-FR" sz="1200" kern="0">
                <a:solidFill>
                  <a:srgbClr val="44546A"/>
                </a:solidFill>
                <a:latin typeface="Calibri"/>
                <a:ea typeface="Calibri"/>
                <a:cs typeface="Calibri"/>
              </a:endParaRPr>
            </a:p>
          </p:txBody>
        </p:sp>
        <p:sp>
          <p:nvSpPr>
            <p:cNvPr id="74" name="Google Shape;277;p28">
              <a:extLst>
                <a:ext uri="{FF2B5EF4-FFF2-40B4-BE49-F238E27FC236}">
                  <a16:creationId xmlns:a16="http://schemas.microsoft.com/office/drawing/2014/main" id="{0CC3379E-5560-46C3-11F8-04A0471C163E}"/>
                </a:ext>
              </a:extLst>
            </p:cNvPr>
            <p:cNvSpPr txBox="1"/>
            <p:nvPr/>
          </p:nvSpPr>
          <p:spPr>
            <a:xfrm>
              <a:off x="2209285" y="1123811"/>
              <a:ext cx="3972429" cy="284704"/>
            </a:xfrm>
            <a:prstGeom prst="rect">
              <a:avLst/>
            </a:prstGeom>
            <a:noFill/>
            <a:ln cap="flat">
              <a:noFill/>
            </a:ln>
          </p:spPr>
          <p:txBody>
            <a:bodyPr vert="horz" wrap="square" lIns="91427" tIns="45695" rIns="91427" bIns="45695" anchor="t" anchorCtr="0" compatLnSpc="1">
              <a:spAutoFit/>
            </a:bodyPr>
            <a:lstStyle/>
            <a:p>
              <a:pPr defTabSz="1219140">
                <a:defRPr sz="1800" b="0" i="0" u="none" strike="noStrike" kern="0" cap="none" spc="0" baseline="0">
                  <a:solidFill>
                    <a:srgbClr val="000000"/>
                  </a:solidFill>
                  <a:uFillTx/>
                </a:defRPr>
              </a:pPr>
              <a:r>
                <a:rPr lang="fr-FR" sz="1867" b="1" kern="0" dirty="0">
                  <a:solidFill>
                    <a:srgbClr val="44546A"/>
                  </a:solidFill>
                  <a:latin typeface="Poppins ExtraBold"/>
                  <a:ea typeface="Poppins ExtraBold"/>
                  <a:cs typeface="Poppins ExtraBold"/>
                </a:rPr>
                <a:t>Pratique autonome</a:t>
              </a:r>
            </a:p>
          </p:txBody>
        </p:sp>
      </p:grpSp>
      <p:grpSp>
        <p:nvGrpSpPr>
          <p:cNvPr id="75" name="Group 74">
            <a:extLst>
              <a:ext uri="{FF2B5EF4-FFF2-40B4-BE49-F238E27FC236}">
                <a16:creationId xmlns:a16="http://schemas.microsoft.com/office/drawing/2014/main" id="{FECC7735-AD18-81CA-9A7E-DD7D28A7DC38}"/>
              </a:ext>
            </a:extLst>
          </p:cNvPr>
          <p:cNvGrpSpPr/>
          <p:nvPr/>
        </p:nvGrpSpPr>
        <p:grpSpPr>
          <a:xfrm>
            <a:off x="2336945" y="5419952"/>
            <a:ext cx="7518111" cy="548005"/>
            <a:chOff x="1764463" y="1060636"/>
            <a:chExt cx="5638583" cy="411004"/>
          </a:xfrm>
        </p:grpSpPr>
        <p:sp>
          <p:nvSpPr>
            <p:cNvPr id="76" name="Google Shape;275;p28">
              <a:extLst>
                <a:ext uri="{FF2B5EF4-FFF2-40B4-BE49-F238E27FC236}">
                  <a16:creationId xmlns:a16="http://schemas.microsoft.com/office/drawing/2014/main" id="{358A3EA9-660D-91FA-AEFA-20486284456E}"/>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6CA6A2"/>
            </a:solidFill>
            <a:ln cap="flat">
              <a:noFill/>
              <a:prstDash val="solid"/>
            </a:ln>
          </p:spPr>
          <p:txBody>
            <a:bodyPr vert="horz" wrap="square" lIns="68567" tIns="34271" rIns="68567" bIns="34271" anchor="ctr" anchorCtr="1" compatLnSpc="1">
              <a:noAutofit/>
            </a:bodyPr>
            <a:lstStyle/>
            <a:p>
              <a:pPr algn="ctr" defTabSz="1219140">
                <a:defRPr sz="1800" b="0" i="0" u="none" strike="noStrike" kern="0" cap="none" spc="0" baseline="0">
                  <a:solidFill>
                    <a:srgbClr val="000000"/>
                  </a:solidFill>
                  <a:uFillTx/>
                </a:defRPr>
              </a:pPr>
              <a:r>
                <a:rPr lang="fr-FR" sz="2133" b="1" kern="0" dirty="0">
                  <a:solidFill>
                    <a:srgbClr val="FFFFFF"/>
                  </a:solidFill>
                  <a:latin typeface="Calibri"/>
                  <a:ea typeface="Calibri"/>
                  <a:cs typeface="Calibri"/>
                </a:rPr>
                <a:t>6</a:t>
              </a:r>
              <a:endParaRPr lang="fr-FR" sz="1467" kern="0" dirty="0">
                <a:solidFill>
                  <a:srgbClr val="000000"/>
                </a:solidFill>
                <a:latin typeface="Arial"/>
                <a:ea typeface="Arial"/>
                <a:cs typeface="Arial"/>
              </a:endParaRPr>
            </a:p>
          </p:txBody>
        </p:sp>
        <p:sp>
          <p:nvSpPr>
            <p:cNvPr id="77" name="Google Shape;276;p28">
              <a:extLst>
                <a:ext uri="{FF2B5EF4-FFF2-40B4-BE49-F238E27FC236}">
                  <a16:creationId xmlns:a16="http://schemas.microsoft.com/office/drawing/2014/main" id="{E601F4B8-1BBB-0A4C-7B1B-1AEC1A817048}"/>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6CA6A2"/>
              </a:solidFill>
              <a:prstDash val="solid"/>
            </a:ln>
          </p:spPr>
          <p:txBody>
            <a:bodyPr vert="horz" wrap="square" lIns="91427" tIns="45695" rIns="91427" bIns="45695" anchor="ctr" anchorCtr="0" compatLnSpc="1">
              <a:noAutofit/>
            </a:bodyPr>
            <a:lstStyle/>
            <a:p>
              <a:pPr defTabSz="1219140">
                <a:defRPr sz="1800" b="0" i="0" u="none" strike="noStrike" kern="0" cap="none" spc="0" baseline="0">
                  <a:solidFill>
                    <a:srgbClr val="000000"/>
                  </a:solidFill>
                  <a:uFillTx/>
                </a:defRPr>
              </a:pPr>
              <a:endParaRPr lang="fr-FR" sz="2000" b="1" kern="0">
                <a:solidFill>
                  <a:srgbClr val="44546A"/>
                </a:solidFill>
                <a:latin typeface="Calibri"/>
                <a:ea typeface="Calibri"/>
                <a:cs typeface="Calibri"/>
              </a:endParaRPr>
            </a:p>
          </p:txBody>
        </p:sp>
        <p:sp>
          <p:nvSpPr>
            <p:cNvPr id="78" name="Google Shape;277;p28">
              <a:extLst>
                <a:ext uri="{FF2B5EF4-FFF2-40B4-BE49-F238E27FC236}">
                  <a16:creationId xmlns:a16="http://schemas.microsoft.com/office/drawing/2014/main" id="{B7CFAD42-8AB0-10A1-6911-3ABF8B2AC23F}"/>
                </a:ext>
              </a:extLst>
            </p:cNvPr>
            <p:cNvSpPr txBox="1"/>
            <p:nvPr/>
          </p:nvSpPr>
          <p:spPr>
            <a:xfrm>
              <a:off x="6181715" y="1123811"/>
              <a:ext cx="777898" cy="284704"/>
            </a:xfrm>
            <a:prstGeom prst="rect">
              <a:avLst/>
            </a:prstGeom>
            <a:noFill/>
            <a:ln cap="flat">
              <a:noFill/>
            </a:ln>
          </p:spPr>
          <p:txBody>
            <a:bodyPr vert="horz" wrap="square" lIns="91427" tIns="45695" rIns="91427" bIns="45695" anchor="t" anchorCtr="0" compatLnSpc="1">
              <a:spAutoFit/>
            </a:bodyPr>
            <a:lstStyle/>
            <a:p>
              <a:pPr algn="ctr" defTabSz="1219140">
                <a:defRPr sz="1800" b="0" i="0" u="none" strike="noStrike" kern="0" cap="none" spc="0" baseline="0">
                  <a:solidFill>
                    <a:srgbClr val="000000"/>
                  </a:solidFill>
                  <a:uFillTx/>
                </a:defRPr>
              </a:pPr>
              <a:r>
                <a:rPr lang="fr-FR" sz="1867" b="1" kern="0" dirty="0">
                  <a:solidFill>
                    <a:srgbClr val="44546A"/>
                  </a:solidFill>
                  <a:latin typeface="Poppins ExtraBold"/>
                  <a:ea typeface="Poppins ExtraBold"/>
                  <a:cs typeface="Poppins ExtraBold"/>
                </a:rPr>
                <a:t>3 min</a:t>
              </a:r>
              <a:endParaRPr lang="fr-FR" sz="1467" b="1" kern="0" dirty="0">
                <a:solidFill>
                  <a:srgbClr val="000000"/>
                </a:solidFill>
                <a:latin typeface="Arial"/>
                <a:ea typeface="Arial"/>
                <a:cs typeface="Arial"/>
              </a:endParaRPr>
            </a:p>
          </p:txBody>
        </p:sp>
        <p:sp>
          <p:nvSpPr>
            <p:cNvPr id="79" name="Google Shape;278;p28">
              <a:extLst>
                <a:ext uri="{FF2B5EF4-FFF2-40B4-BE49-F238E27FC236}">
                  <a16:creationId xmlns:a16="http://schemas.microsoft.com/office/drawing/2014/main" id="{2640C850-4A34-FFE2-FF64-6523F66A922B}"/>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4">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endParaRPr lang="fr-FR" sz="1200" kern="0">
                <a:solidFill>
                  <a:srgbClr val="44546A"/>
                </a:solidFill>
                <a:latin typeface="Calibri"/>
                <a:ea typeface="Calibri"/>
                <a:cs typeface="Calibri"/>
              </a:endParaRPr>
            </a:p>
          </p:txBody>
        </p:sp>
        <p:sp>
          <p:nvSpPr>
            <p:cNvPr id="80" name="Google Shape;277;p28">
              <a:extLst>
                <a:ext uri="{FF2B5EF4-FFF2-40B4-BE49-F238E27FC236}">
                  <a16:creationId xmlns:a16="http://schemas.microsoft.com/office/drawing/2014/main" id="{BB199019-95B7-55BE-BDAD-CED3D762D201}"/>
                </a:ext>
              </a:extLst>
            </p:cNvPr>
            <p:cNvSpPr txBox="1"/>
            <p:nvPr/>
          </p:nvSpPr>
          <p:spPr>
            <a:xfrm>
              <a:off x="2209285" y="1123811"/>
              <a:ext cx="3972429" cy="284704"/>
            </a:xfrm>
            <a:prstGeom prst="rect">
              <a:avLst/>
            </a:prstGeom>
            <a:noFill/>
            <a:ln cap="flat">
              <a:noFill/>
            </a:ln>
          </p:spPr>
          <p:txBody>
            <a:bodyPr vert="horz" wrap="square" lIns="91427" tIns="45695" rIns="91427" bIns="45695" anchor="t" anchorCtr="0" compatLnSpc="1">
              <a:spAutoFit/>
            </a:bodyPr>
            <a:lstStyle/>
            <a:p>
              <a:pPr defTabSz="1219140">
                <a:defRPr sz="1800" b="0" i="0" u="none" strike="noStrike" kern="0" cap="none" spc="0" baseline="0">
                  <a:solidFill>
                    <a:srgbClr val="000000"/>
                  </a:solidFill>
                  <a:uFillTx/>
                </a:defRPr>
              </a:pPr>
              <a:r>
                <a:rPr lang="fr-FR" sz="1867" b="1" kern="0" dirty="0">
                  <a:solidFill>
                    <a:srgbClr val="44546A"/>
                  </a:solidFill>
                  <a:latin typeface="Poppins ExtraBold"/>
                  <a:ea typeface="Poppins ExtraBold"/>
                  <a:cs typeface="Poppins ExtraBold"/>
                </a:rPr>
                <a:t>Clôture</a:t>
              </a:r>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9" name="Group 38">
            <a:extLst>
              <a:ext uri="{FF2B5EF4-FFF2-40B4-BE49-F238E27FC236}">
                <a16:creationId xmlns:a16="http://schemas.microsoft.com/office/drawing/2014/main" id="{91DD44B3-2ECC-8E73-7AB6-47B427663729}"/>
              </a:ext>
            </a:extLst>
          </p:cNvPr>
          <p:cNvGrpSpPr/>
          <p:nvPr/>
        </p:nvGrpSpPr>
        <p:grpSpPr>
          <a:xfrm>
            <a:off x="812158" y="844906"/>
            <a:ext cx="10567685" cy="5198169"/>
            <a:chOff x="2184399" y="1402024"/>
            <a:chExt cx="7823200" cy="4942038"/>
          </a:xfrm>
        </p:grpSpPr>
        <p:sp>
          <p:nvSpPr>
            <p:cNvPr id="3" name="Rectangle : coins arrondis 10">
              <a:extLst>
                <a:ext uri="{FF2B5EF4-FFF2-40B4-BE49-F238E27FC236}">
                  <a16:creationId xmlns:a16="http://schemas.microsoft.com/office/drawing/2014/main" id="{3B0A6C83-9B87-FCD8-63FB-3803C46C9694}"/>
                </a:ext>
              </a:extLst>
            </p:cNvPr>
            <p:cNvSpPr/>
            <p:nvPr/>
          </p:nvSpPr>
          <p:spPr>
            <a:xfrm>
              <a:off x="2184399" y="1402024"/>
              <a:ext cx="7823200" cy="4942038"/>
            </a:xfrm>
            <a:prstGeom prst="roundRect">
              <a:avLst>
                <a:gd name="adj" fmla="val 2665"/>
              </a:avLst>
            </a:prstGeom>
            <a:solidFill>
              <a:schemeClr val="accent6">
                <a:lumMod val="40000"/>
                <a:lumOff val="60000"/>
              </a:schemeClr>
            </a:solidFill>
            <a:ln>
              <a:solidFill>
                <a:schemeClr val="accent6">
                  <a:lumMod val="40000"/>
                  <a:lumOff val="60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sym typeface="Arial"/>
              </a:endParaRPr>
            </a:p>
          </p:txBody>
        </p:sp>
        <p:sp>
          <p:nvSpPr>
            <p:cNvPr id="4" name="Rectangle 3">
              <a:extLst>
                <a:ext uri="{FF2B5EF4-FFF2-40B4-BE49-F238E27FC236}">
                  <a16:creationId xmlns:a16="http://schemas.microsoft.com/office/drawing/2014/main" id="{E3320B3B-90C7-C1B3-09C6-81ACA009541F}"/>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sym typeface="Arial"/>
              </a:endParaRPr>
            </a:p>
          </p:txBody>
        </p:sp>
      </p:grpSp>
      <p:grpSp>
        <p:nvGrpSpPr>
          <p:cNvPr id="44" name="Group 43">
            <a:extLst>
              <a:ext uri="{FF2B5EF4-FFF2-40B4-BE49-F238E27FC236}">
                <a16:creationId xmlns:a16="http://schemas.microsoft.com/office/drawing/2014/main" id="{C7F10022-23D6-311C-F092-CED679E4BE6C}"/>
              </a:ext>
            </a:extLst>
          </p:cNvPr>
          <p:cNvGrpSpPr/>
          <p:nvPr/>
        </p:nvGrpSpPr>
        <p:grpSpPr>
          <a:xfrm>
            <a:off x="8796759" y="4917801"/>
            <a:ext cx="2425143" cy="936371"/>
            <a:chOff x="8796759" y="4917801"/>
            <a:chExt cx="2425142" cy="936370"/>
          </a:xfrm>
        </p:grpSpPr>
        <p:sp>
          <p:nvSpPr>
            <p:cNvPr id="42" name="Oval 41">
              <a:extLst>
                <a:ext uri="{FF2B5EF4-FFF2-40B4-BE49-F238E27FC236}">
                  <a16:creationId xmlns:a16="http://schemas.microsoft.com/office/drawing/2014/main" id="{BD27AC25-B29A-602F-372F-391BB2A0C070}"/>
                </a:ext>
              </a:extLst>
            </p:cNvPr>
            <p:cNvSpPr/>
            <p:nvPr/>
          </p:nvSpPr>
          <p:spPr>
            <a:xfrm>
              <a:off x="10285531" y="4917801"/>
              <a:ext cx="936370" cy="936370"/>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sym typeface="Arial"/>
              </a:endParaRPr>
            </a:p>
          </p:txBody>
        </p:sp>
        <p:sp>
          <p:nvSpPr>
            <p:cNvPr id="43" name="Rectangle 42">
              <a:extLst>
                <a:ext uri="{FF2B5EF4-FFF2-40B4-BE49-F238E27FC236}">
                  <a16:creationId xmlns:a16="http://schemas.microsoft.com/office/drawing/2014/main" id="{B2EC7153-8E5F-4E83-4F71-0117492C850D}"/>
                </a:ext>
              </a:extLst>
            </p:cNvPr>
            <p:cNvSpPr/>
            <p:nvPr/>
          </p:nvSpPr>
          <p:spPr>
            <a:xfrm>
              <a:off x="8796759" y="5060928"/>
              <a:ext cx="1569327" cy="6501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r" defTabSz="457189">
                <a:defRPr/>
              </a:pPr>
              <a:r>
                <a:rPr lang="fr-FR" sz="3600" b="1" dirty="0">
                  <a:solidFill>
                    <a:prstClr val="black"/>
                  </a:solidFill>
                  <a:latin typeface="Calibri" panose="020F0502020204030204"/>
                  <a:sym typeface="Arial"/>
                </a:rPr>
                <a:t>10 min</a:t>
              </a:r>
            </a:p>
          </p:txBody>
        </p:sp>
      </p:grpSp>
      <p:sp>
        <p:nvSpPr>
          <p:cNvPr id="5" name="ZoneTexte 4">
            <a:extLst>
              <a:ext uri="{FF2B5EF4-FFF2-40B4-BE49-F238E27FC236}">
                <a16:creationId xmlns:a16="http://schemas.microsoft.com/office/drawing/2014/main" id="{216DB805-9B4D-221E-8260-A0953AB732CE}"/>
              </a:ext>
            </a:extLst>
          </p:cNvPr>
          <p:cNvSpPr txBox="1"/>
          <p:nvPr/>
        </p:nvSpPr>
        <p:spPr>
          <a:xfrm>
            <a:off x="2518146" y="3730252"/>
            <a:ext cx="7007087" cy="769441"/>
          </a:xfrm>
          <a:prstGeom prst="rect">
            <a:avLst/>
          </a:prstGeom>
          <a:noFill/>
        </p:spPr>
        <p:txBody>
          <a:bodyPr wrap="square">
            <a:spAutoFit/>
          </a:bodyPr>
          <a:lstStyle/>
          <a:p>
            <a:pPr algn="ctr" defTabSz="457189">
              <a:defRPr/>
            </a:pPr>
            <a:r>
              <a:rPr lang="fr-FR" sz="4400" b="1" dirty="0">
                <a:solidFill>
                  <a:prstClr val="black"/>
                </a:solidFill>
                <a:latin typeface="Calibri" panose="020F0502020204030204"/>
                <a:cs typeface="Arial"/>
                <a:sym typeface="Arial"/>
              </a:rPr>
              <a:t>Ouverture de la séance</a:t>
            </a:r>
          </a:p>
        </p:txBody>
      </p:sp>
      <p:pic>
        <p:nvPicPr>
          <p:cNvPr id="8" name="Picture 18">
            <a:extLst>
              <a:ext uri="{FF2B5EF4-FFF2-40B4-BE49-F238E27FC236}">
                <a16:creationId xmlns:a16="http://schemas.microsoft.com/office/drawing/2014/main" id="{7EFAB845-52AB-3ED4-2B7F-4B4D2C553106}"/>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4618023" y="1373275"/>
            <a:ext cx="2096135" cy="2158333"/>
          </a:xfrm>
          <a:prstGeom prst="rect">
            <a:avLst/>
          </a:prstGeom>
        </p:spPr>
      </p:pic>
      <p:pic>
        <p:nvPicPr>
          <p:cNvPr id="6" name="Google Shape;1333;p128">
            <a:extLst>
              <a:ext uri="{FF2B5EF4-FFF2-40B4-BE49-F238E27FC236}">
                <a16:creationId xmlns:a16="http://schemas.microsoft.com/office/drawing/2014/main" id="{74465CA4-4DC2-3583-5485-5DAF3EFA2EA5}"/>
              </a:ext>
            </a:extLst>
          </p:cNvPr>
          <p:cNvPicPr>
            <a:picLocks noChangeAspect="1"/>
          </p:cNvPicPr>
          <p:nvPr/>
        </p:nvPicPr>
        <p:blipFill>
          <a:blip r:embed="rId5">
            <a:alphaModFix/>
          </a:blip>
          <a:srcRect/>
          <a:stretch>
            <a:fillRect/>
          </a:stretch>
        </p:blipFill>
        <p:spPr>
          <a:xfrm>
            <a:off x="5870301" y="1689491"/>
            <a:ext cx="649253" cy="649253"/>
          </a:xfrm>
          <a:prstGeom prst="rect">
            <a:avLst/>
          </a:prstGeom>
          <a:noFill/>
          <a:ln cap="flat">
            <a:noFill/>
          </a:ln>
        </p:spPr>
      </p:pic>
    </p:spTree>
    <p:extLst>
      <p:ext uri="{BB962C8B-B14F-4D97-AF65-F5344CB8AC3E}">
        <p14:creationId xmlns:p14="http://schemas.microsoft.com/office/powerpoint/2010/main" val="7957522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idx="4294967295"/>
          </p:nvPr>
        </p:nvSpPr>
        <p:spPr>
          <a:xfrm>
            <a:off x="839893" y="216324"/>
            <a:ext cx="10160000" cy="472016"/>
          </a:xfrm>
        </p:spPr>
        <p:txBody>
          <a:bodyPr>
            <a:normAutofit/>
          </a:bodyPr>
          <a:lstStyle/>
          <a:p>
            <a:r>
              <a:rPr lang="fr-MA" sz="1600" b="1" dirty="0">
                <a:solidFill>
                  <a:prstClr val="white">
                    <a:lumMod val="65000"/>
                  </a:prstClr>
                </a:solidFill>
                <a:latin typeface="Calibri" panose="020F0502020204030204"/>
                <a:ea typeface="+mn-ea"/>
                <a:cs typeface="+mn-cs"/>
              </a:rPr>
              <a:t>Bonjour! Prêts pour démarrer notre séance? Allons-y!</a:t>
            </a:r>
          </a:p>
        </p:txBody>
      </p:sp>
      <p:pic>
        <p:nvPicPr>
          <p:cNvPr id="4" name="Google Shape;5926;p4" descr="Une fusée Soyouz décolle vers l'ISS avec un Russe et un Américain à bord, fusée  qui décolle - heartfeltfuneralcompany.co.uk"/>
          <p:cNvPicPr preferRelativeResize="0"/>
          <p:nvPr/>
        </p:nvPicPr>
        <p:blipFill rotWithShape="1">
          <a:blip r:embed="rId2">
            <a:alphaModFix/>
          </a:blip>
          <a:srcRect l="12628" r="42945"/>
          <a:stretch/>
        </p:blipFill>
        <p:spPr>
          <a:xfrm>
            <a:off x="3753501" y="1707546"/>
            <a:ext cx="4066495" cy="4029613"/>
          </a:xfrm>
          <a:prstGeom prst="ellipse">
            <a:avLst/>
          </a:prstGeom>
          <a:noFill/>
          <a:ln>
            <a:noFill/>
          </a:ln>
        </p:spPr>
      </p:pic>
    </p:spTree>
    <p:extLst>
      <p:ext uri="{BB962C8B-B14F-4D97-AF65-F5344CB8AC3E}">
        <p14:creationId xmlns:p14="http://schemas.microsoft.com/office/powerpoint/2010/main" val="32207225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74234B-F342-87F1-9CD5-6234C9634065}"/>
            </a:ext>
          </a:extLst>
        </p:cNvPr>
        <p:cNvGrpSpPr/>
        <p:nvPr/>
      </p:nvGrpSpPr>
      <p:grpSpPr>
        <a:xfrm>
          <a:off x="0" y="0"/>
          <a:ext cx="0" cy="0"/>
          <a:chOff x="0" y="0"/>
          <a:chExt cx="0" cy="0"/>
        </a:xfrm>
      </p:grpSpPr>
      <p:pic>
        <p:nvPicPr>
          <p:cNvPr id="14" name="Image 13" descr="Une image contenant dessin humoristique, mammifère, illustration, clipart&#10;&#10;Le contenu généré par l’IA peut être incorrect.">
            <a:extLst>
              <a:ext uri="{FF2B5EF4-FFF2-40B4-BE49-F238E27FC236}">
                <a16:creationId xmlns:a16="http://schemas.microsoft.com/office/drawing/2014/main" id="{E96610E4-FC39-4369-F37C-A37857C90886}"/>
              </a:ext>
            </a:extLst>
          </p:cNvPr>
          <p:cNvPicPr>
            <a:picLocks noChangeAspect="1"/>
          </p:cNvPicPr>
          <p:nvPr/>
        </p:nvPicPr>
        <p:blipFill>
          <a:blip r:embed="rId2"/>
          <a:stretch>
            <a:fillRect/>
          </a:stretch>
        </p:blipFill>
        <p:spPr>
          <a:xfrm>
            <a:off x="258072" y="1056200"/>
            <a:ext cx="4550664" cy="4550664"/>
          </a:xfrm>
          <a:prstGeom prst="rect">
            <a:avLst/>
          </a:prstGeom>
        </p:spPr>
      </p:pic>
      <p:grpSp>
        <p:nvGrpSpPr>
          <p:cNvPr id="2" name="Group 14">
            <a:extLst>
              <a:ext uri="{FF2B5EF4-FFF2-40B4-BE49-F238E27FC236}">
                <a16:creationId xmlns:a16="http://schemas.microsoft.com/office/drawing/2014/main" id="{CB79046D-737D-322B-356A-0AF60D50AAF9}"/>
              </a:ext>
            </a:extLst>
          </p:cNvPr>
          <p:cNvGrpSpPr/>
          <p:nvPr/>
        </p:nvGrpSpPr>
        <p:grpSpPr>
          <a:xfrm>
            <a:off x="4855028" y="1394568"/>
            <a:ext cx="6212869" cy="3873929"/>
            <a:chOff x="1641585" y="1048972"/>
            <a:chExt cx="5867403" cy="3260732"/>
          </a:xfrm>
        </p:grpSpPr>
        <p:sp>
          <p:nvSpPr>
            <p:cNvPr id="3" name="Rectangle : coins arrondis 10">
              <a:extLst>
                <a:ext uri="{FF2B5EF4-FFF2-40B4-BE49-F238E27FC236}">
                  <a16:creationId xmlns:a16="http://schemas.microsoft.com/office/drawing/2014/main" id="{DDB02709-161F-4050-C472-D5ED998FBC5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FC000"/>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cs typeface="Arial"/>
                <a:sym typeface="Arial"/>
              </a:endParaRPr>
            </a:p>
          </p:txBody>
        </p:sp>
        <p:sp>
          <p:nvSpPr>
            <p:cNvPr id="4" name="Rectangle 18">
              <a:extLst>
                <a:ext uri="{FF2B5EF4-FFF2-40B4-BE49-F238E27FC236}">
                  <a16:creationId xmlns:a16="http://schemas.microsoft.com/office/drawing/2014/main" id="{17BC7B82-6DA2-7E64-D358-0436D89696EF}"/>
                </a:ext>
              </a:extLst>
            </p:cNvPr>
            <p:cNvSpPr/>
            <p:nvPr/>
          </p:nvSpPr>
          <p:spPr>
            <a:xfrm>
              <a:off x="1715066" y="1103461"/>
              <a:ext cx="5717724" cy="3124203"/>
            </a:xfrm>
            <a:prstGeom prst="rect">
              <a:avLst/>
            </a:prstGeom>
            <a:solidFill>
              <a:srgbClr val="F9D8A3"/>
            </a:solidFill>
            <a:ln cap="flat">
              <a:solidFill>
                <a:srgbClr val="FFC000"/>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cs typeface="Arial"/>
                <a:sym typeface="Arial"/>
              </a:endParaRPr>
            </a:p>
          </p:txBody>
        </p:sp>
        <p:sp>
          <p:nvSpPr>
            <p:cNvPr id="5" name="Rectangle 19">
              <a:extLst>
                <a:ext uri="{FF2B5EF4-FFF2-40B4-BE49-F238E27FC236}">
                  <a16:creationId xmlns:a16="http://schemas.microsoft.com/office/drawing/2014/main" id="{F9161C1F-3A8A-602B-6DC1-ED9E89168729}"/>
                </a:ext>
              </a:extLst>
            </p:cNvPr>
            <p:cNvSpPr/>
            <p:nvPr/>
          </p:nvSpPr>
          <p:spPr>
            <a:xfrm>
              <a:off x="1802501" y="1179667"/>
              <a:ext cx="5542845" cy="2971800"/>
            </a:xfrm>
            <a:prstGeom prst="rect">
              <a:avLst/>
            </a:prstGeom>
            <a:solidFill>
              <a:srgbClr val="FFFFFF"/>
            </a:solidFill>
            <a:ln cap="flat">
              <a:solidFill>
                <a:srgbClr val="FFC000"/>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cs typeface="Arial"/>
                <a:sym typeface="Arial"/>
              </a:endParaRPr>
            </a:p>
          </p:txBody>
        </p:sp>
      </p:grpSp>
      <p:sp>
        <p:nvSpPr>
          <p:cNvPr id="6" name="Rectangle 20">
            <a:extLst>
              <a:ext uri="{FF2B5EF4-FFF2-40B4-BE49-F238E27FC236}">
                <a16:creationId xmlns:a16="http://schemas.microsoft.com/office/drawing/2014/main" id="{49960E37-F66C-C73E-7A6A-7C589EF4CAEB}"/>
              </a:ext>
            </a:extLst>
          </p:cNvPr>
          <p:cNvSpPr/>
          <p:nvPr/>
        </p:nvSpPr>
        <p:spPr>
          <a:xfrm>
            <a:off x="5141617" y="4829489"/>
            <a:ext cx="5527345" cy="77087"/>
          </a:xfrm>
          <a:prstGeom prst="rect">
            <a:avLst/>
          </a:prstGeom>
          <a:solidFill>
            <a:srgbClr val="FFC000"/>
          </a:solidFill>
          <a:ln cap="flat">
            <a:solidFill>
              <a:srgbClr val="FFC000"/>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cs typeface="Arial"/>
              <a:sym typeface="Arial"/>
            </a:endParaRPr>
          </a:p>
        </p:txBody>
      </p:sp>
      <p:sp>
        <p:nvSpPr>
          <p:cNvPr id="7" name="Rectangle 21">
            <a:extLst>
              <a:ext uri="{FF2B5EF4-FFF2-40B4-BE49-F238E27FC236}">
                <a16:creationId xmlns:a16="http://schemas.microsoft.com/office/drawing/2014/main" id="{1A2C99BB-7025-455D-013D-B493CE2B5207}"/>
              </a:ext>
            </a:extLst>
          </p:cNvPr>
          <p:cNvSpPr/>
          <p:nvPr/>
        </p:nvSpPr>
        <p:spPr>
          <a:xfrm>
            <a:off x="4389349" y="1736952"/>
            <a:ext cx="1156184" cy="512421"/>
          </a:xfrm>
          <a:prstGeom prst="rect">
            <a:avLst/>
          </a:prstGeom>
          <a:solidFill>
            <a:srgbClr val="FFC000"/>
          </a:solidFill>
          <a:ln w="25402" cap="flat">
            <a:solidFill>
              <a:srgbClr val="FFC000"/>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cs typeface="Arial"/>
              <a:sym typeface="Arial"/>
            </a:endParaRPr>
          </a:p>
        </p:txBody>
      </p:sp>
      <p:sp>
        <p:nvSpPr>
          <p:cNvPr id="9" name="Rectangle 23">
            <a:extLst>
              <a:ext uri="{FF2B5EF4-FFF2-40B4-BE49-F238E27FC236}">
                <a16:creationId xmlns:a16="http://schemas.microsoft.com/office/drawing/2014/main" id="{2726B437-B67A-6D42-AA8E-E089635A01E4}"/>
              </a:ext>
            </a:extLst>
          </p:cNvPr>
          <p:cNvSpPr/>
          <p:nvPr/>
        </p:nvSpPr>
        <p:spPr>
          <a:xfrm>
            <a:off x="4469041" y="1746942"/>
            <a:ext cx="1052999" cy="492443"/>
          </a:xfrm>
          <a:prstGeom prst="rect">
            <a:avLst/>
          </a:prstGeom>
          <a:noFill/>
          <a:ln cap="flat">
            <a:solidFill>
              <a:srgbClr val="FFC000"/>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sym typeface="Arial"/>
              </a:rPr>
              <a:t>O</a:t>
            </a:r>
            <a:endParaRPr lang="fr-FR" sz="2400" b="1" dirty="0">
              <a:solidFill>
                <a:srgbClr val="FFFFFF"/>
              </a:solidFill>
              <a:latin typeface="Arial"/>
              <a:cs typeface="Arial"/>
              <a:sym typeface="Arial"/>
            </a:endParaRPr>
          </a:p>
        </p:txBody>
      </p:sp>
      <p:sp>
        <p:nvSpPr>
          <p:cNvPr id="10" name="TextBox 6">
            <a:extLst>
              <a:ext uri="{FF2B5EF4-FFF2-40B4-BE49-F238E27FC236}">
                <a16:creationId xmlns:a16="http://schemas.microsoft.com/office/drawing/2014/main" id="{5664D9FB-A8B6-B401-F0D7-81226CB12928}"/>
              </a:ext>
            </a:extLst>
          </p:cNvPr>
          <p:cNvSpPr txBox="1"/>
          <p:nvPr/>
        </p:nvSpPr>
        <p:spPr>
          <a:xfrm>
            <a:off x="5147892" y="2280492"/>
            <a:ext cx="5869201" cy="1833515"/>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4800" b="1" kern="0" dirty="0">
                <a:solidFill>
                  <a:srgbClr val="FFC000"/>
                </a:solidFill>
                <a:latin typeface="Arial"/>
                <a:cs typeface="Arial"/>
                <a:sym typeface="Arial"/>
              </a:rPr>
              <a:t>Réactivation des prérequis</a:t>
            </a:r>
          </a:p>
        </p:txBody>
      </p:sp>
    </p:spTree>
    <p:extLst>
      <p:ext uri="{BB962C8B-B14F-4D97-AF65-F5344CB8AC3E}">
        <p14:creationId xmlns:p14="http://schemas.microsoft.com/office/powerpoint/2010/main" val="67798512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 TARL" id="{0C4CAB91-F34E-4205-ABF6-3041DDA56795}" vid="{DBB87C20-3F3E-4238-97D1-73A76B480B08}"/>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13351</TotalTime>
  <Words>2141</Words>
  <Application>Microsoft Office PowerPoint</Application>
  <PresentationFormat>Grand écran</PresentationFormat>
  <Paragraphs>353</Paragraphs>
  <Slides>57</Slides>
  <Notes>5</Notes>
  <HiddenSlides>1</HiddenSlides>
  <MMClips>0</MMClips>
  <ScaleCrop>false</ScaleCrop>
  <HeadingPairs>
    <vt:vector size="6" baseType="variant">
      <vt:variant>
        <vt:lpstr>Polices utilisées</vt:lpstr>
      </vt:variant>
      <vt:variant>
        <vt:i4>9</vt:i4>
      </vt:variant>
      <vt:variant>
        <vt:lpstr>Thème</vt:lpstr>
      </vt:variant>
      <vt:variant>
        <vt:i4>3</vt:i4>
      </vt:variant>
      <vt:variant>
        <vt:lpstr>Titres des diapositives</vt:lpstr>
      </vt:variant>
      <vt:variant>
        <vt:i4>57</vt:i4>
      </vt:variant>
    </vt:vector>
  </HeadingPairs>
  <TitlesOfParts>
    <vt:vector size="69" baseType="lpstr">
      <vt:lpstr>Aptos</vt:lpstr>
      <vt:lpstr>Arial</vt:lpstr>
      <vt:lpstr>ArialMT-Light</vt:lpstr>
      <vt:lpstr>Calibri</vt:lpstr>
      <vt:lpstr>Dosis</vt:lpstr>
      <vt:lpstr>Dosis Bold</vt:lpstr>
      <vt:lpstr>Poppins ExtraBold</vt:lpstr>
      <vt:lpstr>Sitka Banner Semibold</vt:lpstr>
      <vt:lpstr>Wingdings</vt:lpstr>
      <vt:lpstr>Office Theme</vt:lpstr>
      <vt:lpstr>Custom Design</vt:lpstr>
      <vt:lpstr>1_Custom Design</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Bonjour! Prêts pour démarrer notre séance? Allons-y!</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Et on termine par cette carte lexicale.</vt:lpstr>
      <vt:lpstr>Présentation PowerPoint</vt:lpstr>
      <vt:lpstr>Présentation PowerPoint</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D_Abdellah</dc:creator>
  <cp:lastModifiedBy>salim elmokhtar</cp:lastModifiedBy>
  <cp:revision>1157</cp:revision>
  <cp:lastPrinted>2024-10-05T19:15:58Z</cp:lastPrinted>
  <dcterms:created xsi:type="dcterms:W3CDTF">2024-05-28T10:13:44Z</dcterms:created>
  <dcterms:modified xsi:type="dcterms:W3CDTF">2025-11-20T17:36:34Z</dcterms:modified>
</cp:coreProperties>
</file>