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7.xml"/>
  <Override ContentType="application/vnd.openxmlformats-officedocument.presentationml.notesSlide+xml" PartName="/ppt/notesSlides/notesSlide5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68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73.xml"/>
  <Override ContentType="application/vnd.openxmlformats-officedocument.presentationml.notesSlide+xml" PartName="/ppt/notesSlides/notesSlide56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69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61.xml"/>
  <Override ContentType="application/vnd.openxmlformats-officedocument.presentationml.notesSlide+xml" PartName="/ppt/notesSlides/notesSlide74.xml"/>
  <Override ContentType="application/vnd.openxmlformats-officedocument.presentationml.notesSlide+xml" PartName="/ppt/notesSlides/notesSlide57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58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75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62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70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63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72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60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64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71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66.xml"/>
  <Override ContentType="application/vnd.openxmlformats-officedocument.presentationml.notesSlide+xml" PartName="/ppt/notesSlides/notesSlide10.xml"/>
  <Override ContentType="application/vnd.openxmlformats-officedocument.custom-properties+xml" PartName="/docProps/custom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29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137.xml"/>
  <Override ContentType="application/vnd.openxmlformats-officedocument.presentationml.slideLayout+xml" PartName="/ppt/slideLayouts/slideLayout96.xml"/>
  <Override ContentType="application/vnd.openxmlformats-officedocument.presentationml.slideLayout+xml" PartName="/ppt/slideLayouts/slideLayout110.xml"/>
  <Override ContentType="application/vnd.openxmlformats-officedocument.presentationml.slideLayout+xml" PartName="/ppt/slideLayouts/slideLayout153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145.xml"/>
  <Override ContentType="application/vnd.openxmlformats-officedocument.presentationml.slideLayout+xml" PartName="/ppt/slideLayouts/slideLayout196.xml"/>
  <Override ContentType="application/vnd.openxmlformats-officedocument.presentationml.slideLayout+xml" PartName="/ppt/slideLayouts/slideLayout102.xml"/>
  <Override ContentType="application/vnd.openxmlformats-officedocument.presentationml.slideLayout+xml" PartName="/ppt/slideLayouts/slideLayout188.xml"/>
  <Override ContentType="application/vnd.openxmlformats-officedocument.presentationml.slideLayout+xml" PartName="/ppt/slideLayouts/slideLayout165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122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17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8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84.xml"/>
  <Override ContentType="application/vnd.openxmlformats-officedocument.presentationml.slideLayout+xml" PartName="/ppt/slideLayouts/slideLayout92.xml"/>
  <Override ContentType="application/vnd.openxmlformats-officedocument.presentationml.slideLayout+xml" PartName="/ppt/slideLayouts/slideLayout150.xml"/>
  <Override ContentType="application/vnd.openxmlformats-officedocument.presentationml.slideLayout+xml" PartName="/ppt/slideLayouts/slideLayout193.xml"/>
  <Override ContentType="application/vnd.openxmlformats-officedocument.presentationml.slideLayout+xml" PartName="/ppt/slideLayouts/slideLayout185.xml"/>
  <Override ContentType="application/vnd.openxmlformats-officedocument.presentationml.slideLayout+xml" PartName="/ppt/slideLayouts/slideLayout133.xml"/>
  <Override ContentType="application/vnd.openxmlformats-officedocument.presentationml.slideLayout+xml" PartName="/ppt/slideLayouts/slideLayout176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149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106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81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57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114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61.xml"/>
  <Override ContentType="application/vnd.openxmlformats-officedocument.presentationml.slideLayout+xml" PartName="/ppt/slideLayouts/slideLayout172.xml"/>
  <Override ContentType="application/vnd.openxmlformats-officedocument.presentationml.slideLayout+xml" PartName="/ppt/slideLayouts/slideLayout206.xml"/>
  <Override ContentType="application/vnd.openxmlformats-officedocument.presentationml.slideLayout+xml" PartName="/ppt/slideLayouts/slideLayout142.xml"/>
  <Override ContentType="application/vnd.openxmlformats-officedocument.presentationml.slideLayout+xml" PartName="/ppt/slideLayouts/slideLayout125.xml"/>
  <Override ContentType="application/vnd.openxmlformats-officedocument.presentationml.slideLayout+xml" PartName="/ppt/slideLayouts/slideLayout88.xml"/>
  <Override ContentType="application/vnd.openxmlformats-officedocument.presentationml.slideLayout+xml" PartName="/ppt/slideLayouts/slideLayout168.xml"/>
  <Override ContentType="application/vnd.openxmlformats-officedocument.presentationml.slideLayout+xml" PartName="/ppt/slideLayouts/slideLayout210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189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146.xml"/>
  <Override ContentType="application/vnd.openxmlformats-officedocument.presentationml.slideLayout+xml" PartName="/ppt/slideLayouts/slideLayout103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89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12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80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95.xml"/>
  <Override ContentType="application/vnd.openxmlformats-officedocument.presentationml.slideLayout+xml" PartName="/ppt/slideLayouts/slideLayout162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99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152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8.xml"/>
  <Override ContentType="application/vnd.openxmlformats-officedocument.presentationml.slideLayout+xml" PartName="/ppt/slideLayouts/slideLayout195.xml"/>
  <Override ContentType="application/vnd.openxmlformats-officedocument.presentationml.slideLayout+xml" PartName="/ppt/slideLayouts/slideLayout85.xml"/>
  <Override ContentType="application/vnd.openxmlformats-officedocument.presentationml.slideLayout+xml" PartName="/ppt/slideLayouts/slideLayout202.xml"/>
  <Override ContentType="application/vnd.openxmlformats-officedocument.presentationml.slideLayout+xml" PartName="/ppt/slideLayouts/slideLayout177.xml"/>
  <Override ContentType="application/vnd.openxmlformats-officedocument.presentationml.slideLayout+xml" PartName="/ppt/slideLayouts/slideLayout79.xml"/>
  <Override ContentType="application/vnd.openxmlformats-officedocument.presentationml.slideLayout+xml" PartName="/ppt/slideLayouts/slideLayout134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184.xml"/>
  <Override ContentType="application/vnd.openxmlformats-officedocument.presentationml.slideLayout+xml" PartName="/ppt/slideLayouts/slideLayout14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7.xml"/>
  <Override ContentType="application/vnd.openxmlformats-officedocument.presentationml.slideLayout+xml" PartName="/ppt/slideLayouts/slideLayout107.xml"/>
  <Override ContentType="application/vnd.openxmlformats-officedocument.presentationml.slideLayout+xml" PartName="/ppt/slideLayouts/slideLayout124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91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203.xml"/>
  <Override ContentType="application/vnd.openxmlformats-officedocument.presentationml.slideLayout+xml" PartName="/ppt/slideLayouts/slideLayout190.xml"/>
  <Override ContentType="application/vnd.openxmlformats-officedocument.presentationml.slideLayout+xml" PartName="/ppt/slideLayouts/slideLayout207.xml"/>
  <Override ContentType="application/vnd.openxmlformats-officedocument.presentationml.slideLayout+xml" PartName="/ppt/slideLayouts/slideLayout130.xml"/>
  <Override ContentType="application/vnd.openxmlformats-officedocument.presentationml.slideLayout+xml" PartName="/ppt/slideLayouts/slideLayout113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80.xml"/>
  <Override ContentType="application/vnd.openxmlformats-officedocument.presentationml.slideLayout+xml" PartName="/ppt/slideLayouts/slideLayout139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156.xml"/>
  <Override ContentType="application/vnd.openxmlformats-officedocument.presentationml.slideLayout+xml" PartName="/ppt/slideLayouts/slideLayout199.xml"/>
  <Override ContentType="application/vnd.openxmlformats-officedocument.presentationml.slideLayout+xml" PartName="/ppt/slideLayouts/slideLayout173.xml"/>
  <Override ContentType="application/vnd.openxmlformats-officedocument.presentationml.slideLayout+xml" PartName="/ppt/slideLayouts/slideLayout171.xml"/>
  <Override ContentType="application/vnd.openxmlformats-officedocument.presentationml.slideLayout+xml" PartName="/ppt/slideLayouts/slideLayout198.xml"/>
  <Override ContentType="application/vnd.openxmlformats-officedocument.presentationml.slideLayout+xml" PartName="/ppt/slideLayouts/slideLayout120.xml"/>
  <Override ContentType="application/vnd.openxmlformats-officedocument.presentationml.slideLayout+xml" PartName="/ppt/slideLayouts/slideLayout163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98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19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78.xml"/>
  <Override ContentType="application/vnd.openxmlformats-officedocument.presentationml.slideLayout+xml" PartName="/ppt/slideLayouts/slideLayout208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178.xml"/>
  <Override ContentType="application/vnd.openxmlformats-officedocument.presentationml.slideLayout+xml" PartName="/ppt/slideLayouts/slideLayout135.xml"/>
  <Override ContentType="application/vnd.openxmlformats-officedocument.presentationml.slideLayout+xml" PartName="/ppt/slideLayouts/slideLayout104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147.xml"/>
  <Override ContentType="application/vnd.openxmlformats-officedocument.presentationml.slideLayout+xml" PartName="/ppt/slideLayouts/slideLayout194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151.xml"/>
  <Override ContentType="application/vnd.openxmlformats-officedocument.presentationml.slideLayout+xml" PartName="/ppt/slideLayouts/slideLayout201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59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116.xml"/>
  <Override ContentType="application/vnd.openxmlformats-officedocument.presentationml.slideLayout+xml" PartName="/ppt/slideLayouts/slideLayout83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204.xml"/>
  <Override ContentType="application/vnd.openxmlformats-officedocument.presentationml.slideLayout+xml" PartName="/ppt/slideLayouts/slideLayout212.xml"/>
  <Override ContentType="application/vnd.openxmlformats-officedocument.presentationml.slideLayout+xml" PartName="/ppt/slideLayouts/slideLayout183.xml"/>
  <Override ContentType="application/vnd.openxmlformats-officedocument.presentationml.slideLayout+xml" PartName="/ppt/slideLayouts/slideLayout166.xml"/>
  <Override ContentType="application/vnd.openxmlformats-officedocument.presentationml.slideLayout+xml" PartName="/ppt/slideLayouts/slideLayout140.xml"/>
  <Override ContentType="application/vnd.openxmlformats-officedocument.presentationml.slideLayout+xml" PartName="/ppt/slideLayouts/slideLayout90.xml"/>
  <Override ContentType="application/vnd.openxmlformats-officedocument.presentationml.slideLayout+xml" PartName="/ppt/slideLayouts/slideLayout123.xml"/>
  <Override ContentType="application/vnd.openxmlformats-officedocument.presentationml.slideLayout+xml" PartName="/ppt/slideLayouts/slideLayout86.xml"/>
  <Override ContentType="application/vnd.openxmlformats-officedocument.presentationml.slideLayout+xml" PartName="/ppt/slideLayouts/slideLayout127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94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74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144.xml"/>
  <Override ContentType="application/vnd.openxmlformats-officedocument.presentationml.slideLayout+xml" PartName="/ppt/slideLayouts/slideLayout131.xml"/>
  <Override ContentType="application/vnd.openxmlformats-officedocument.presentationml.slideLayout+xml" PartName="/ppt/slideLayouts/slideLayout187.xml"/>
  <Override ContentType="application/vnd.openxmlformats-officedocument.presentationml.slideLayout+xml" PartName="/ppt/slideLayouts/slideLayout191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155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12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108.xml"/>
  <Override ContentType="application/vnd.openxmlformats-officedocument.presentationml.slideLayout+xml" PartName="/ppt/slideLayouts/slideLayout138.xml"/>
  <Override ContentType="application/vnd.openxmlformats-officedocument.presentationml.slideLayout+xml" PartName="/ppt/slideLayouts/slideLayout32.xml"/>
  <Override ContentType="application/vnd.openxmlformats-officedocument.presentationml.slideLayout+xml" PartName="/ppt/slideLayouts/slideLayout200.xml"/>
  <Override ContentType="application/vnd.openxmlformats-officedocument.presentationml.slideLayout+xml" PartName="/ppt/slideLayouts/slideLayout97.xml"/>
  <Override ContentType="application/vnd.openxmlformats-officedocument.presentationml.slideLayout+xml" PartName="/ppt/slideLayouts/slideLayout111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54.xml"/>
  <Override ContentType="application/vnd.openxmlformats-officedocument.presentationml.slideLayout+xml" PartName="/ppt/slideLayouts/slideLayout19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170.xml"/>
  <Override ContentType="application/vnd.openxmlformats-officedocument.presentationml.slideLayout+xml" PartName="/ppt/slideLayouts/slideLayout101.xml"/>
  <Override ContentType="application/vnd.openxmlformats-officedocument.presentationml.slideLayout+xml" PartName="/ppt/slideLayouts/slideLayout179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136.xml"/>
  <Override ContentType="application/vnd.openxmlformats-officedocument.presentationml.slideLayout+xml" PartName="/ppt/slideLayouts/slideLayout105.xml"/>
  <Override ContentType="application/vnd.openxmlformats-officedocument.presentationml.slideLayout+xml" PartName="/ppt/slideLayouts/slideLayout182.xml"/>
  <Override ContentType="application/vnd.openxmlformats-officedocument.presentationml.slideLayout+xml" PartName="/ppt/slideLayouts/slideLayout148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164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209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121.xml"/>
  <Override ContentType="application/vnd.openxmlformats-officedocument.presentationml.slideLayout+xml" PartName="/ppt/slideLayouts/slideLayout205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109.xml"/>
  <Override ContentType="application/vnd.openxmlformats-officedocument.presentationml.slideLayout+xml" PartName="/ppt/slideLayouts/slideLayout158.xml"/>
  <Override ContentType="application/vnd.openxmlformats-officedocument.presentationml.slideLayout+xml" PartName="/ppt/slideLayouts/slideLayout115.xml"/>
  <Override ContentType="application/vnd.openxmlformats-officedocument.presentationml.slideLayout+xml" PartName="/ppt/slideLayouts/slideLayout192.xml"/>
  <Override ContentType="application/vnd.openxmlformats-officedocument.presentationml.slideLayout+xml" PartName="/ppt/slideLayouts/slideLayout82.xml"/>
  <Override ContentType="application/vnd.openxmlformats-officedocument.presentationml.slideLayout+xml" PartName="/ppt/slideLayouts/slideLayout132.xml"/>
  <Override ContentType="application/vnd.openxmlformats-officedocument.presentationml.slideLayout+xml" PartName="/ppt/slideLayouts/slideLayout175.xml"/>
  <Override ContentType="application/vnd.openxmlformats-officedocument.presentationml.slideLayout+xml" PartName="/ppt/slideLayouts/slideLayout211.xml"/>
  <Override ContentType="application/vnd.openxmlformats-officedocument.presentationml.slideLayout+xml" PartName="/ppt/slideLayouts/slideLayout100.xml"/>
  <Override ContentType="application/vnd.openxmlformats-officedocument.presentationml.slideLayout+xml" PartName="/ppt/slideLayouts/slideLayout143.xml"/>
  <Override ContentType="application/vnd.openxmlformats-officedocument.presentationml.slideLayout+xml" PartName="/ppt/slideLayouts/slideLayout126.xml"/>
  <Override ContentType="application/vnd.openxmlformats-officedocument.presentationml.slideLayout+xml" PartName="/ppt/slideLayouts/slideLayout8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69.xml"/>
  <Override ContentType="application/vnd.openxmlformats-officedocument.presentationml.slideLayout+xml" PartName="/ppt/slideLayouts/slideLayout93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86.xml"/>
  <Override ContentType="application/vnd.openxmlformats-officedocument.presentationml.slideLayout+xml" PartName="/ppt/slideLayouts/slideLayout160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4.xml"/>
  <Override ContentType="application/vnd.openxmlformats-officedocument.presentationml.slideMaster+xml" PartName="/ppt/slideMasters/slideMaster7.xml"/>
  <Override ContentType="application/vnd.openxmlformats-officedocument.presentationml.slideMaster+xml" PartName="/ppt/slideMasters/slideMaster6.xml"/>
  <Override ContentType="application/vnd.openxmlformats-officedocument.presentationml.slideMaster+xml" PartName="/ppt/slideMasters/slideMaster5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5.xml"/>
  <Override ContentType="application/vnd.openxmlformats-officedocument.presentationml.slide+xml" PartName="/ppt/slides/slide60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69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50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6.xml"/>
  <Override ContentType="application/vnd.openxmlformats-officedocument.presentationml.slide+xml" PartName="/ppt/slides/slide6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7.xml"/>
  <Override ContentType="application/vnd.openxmlformats-officedocument.presentationml.slide+xml" PartName="/ppt/slides/slide71.xml"/>
  <Override ContentType="application/vnd.openxmlformats-officedocument.presentationml.slide+xml" PartName="/ppt/slides/slide41.xml"/>
  <Override ContentType="application/vnd.openxmlformats-officedocument.presentationml.slide+xml" PartName="/ppt/slides/slide67.xml"/>
  <Override ContentType="application/vnd.openxmlformats-officedocument.presentationml.slide+xml" PartName="/ppt/slides/slide7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66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70.xml"/>
  <Override ContentType="application/vnd.openxmlformats-officedocument.presentationml.slide+xml" PartName="/ppt/slides/slide6.xml"/>
  <Override ContentType="application/vnd.openxmlformats-officedocument.presentationml.slide+xml" PartName="/ppt/slides/slide53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73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9.xml"/>
  <Override ContentType="application/vnd.openxmlformats-officedocument.presentationml.slide+xml" PartName="/ppt/slides/slide65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6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72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64.xml"/>
  <Override ContentType="application/vnd.openxmlformats-officedocument.presentationml.slide+xml" PartName="/ppt/slides/slide8.xml"/>
  <Override ContentType="application/vnd.openxmlformats-officedocument.presentationml.slide+xml" PartName="/ppt/slides/slide55.xml"/>
  <Override ContentType="application/vnd.openxmlformats-officedocument.presentationml.slide+xml" PartName="/ppt/slides/slide29.xml"/>
  <Override ContentType="application/vnd.openxmlformats-officedocument.presentationml.slide+xml" PartName="/ppt/slides/slide59.xml"/>
  <Override ContentType="application/vnd.openxmlformats-officedocument.presentationml.slide+xml" PartName="/ppt/slides/slide32.xml"/>
  <Override ContentType="application/vnd.openxmlformats-officedocument.presentationml.slide+xml" PartName="/ppt/slides/slide62.xml"/>
  <Override ContentType="application/vnd.openxmlformats-officedocument.presentationml.slide+xml" PartName="/ppt/slides/slide75.xml"/>
  <Override ContentType="application/vnd.openxmlformats-officedocument.presentationml.slide+xml" PartName="/ppt/slides/slide1.xml"/>
  <Override ContentType="application/vnd.openxmlformats-officedocument.presentationml.slide+xml" PartName="/ppt/slides/slide58.xml"/>
  <Override ContentType="application/vnd.openxmlformats-officedocument.presentationml.slide+xml" PartName="/ppt/slides/slide63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61.xml"/>
  <Override ContentType="application/vnd.openxmlformats-officedocument.presentationml.slide+xml" PartName="/ppt/slides/slide31.xml"/>
  <Override ContentType="application/vnd.openxmlformats-officedocument.presentationml.slide+xml" PartName="/ppt/slides/slide74.xml"/>
  <Override ContentType="application/vnd.openxmlformats-officedocument.presentationml.slide+xml" PartName="/ppt/slides/slide27.xml"/>
  <Override ContentType="application/vnd.openxmlformats-officedocument.presentationml.slide+xml" PartName="/ppt/slides/slide5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7.xml"/>
  <Override ContentType="application/vnd.openxmlformats-officedocument.theme+xml" PartName="/ppt/theme/theme6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theme+xml" PartName="/ppt/theme/theme5.xml"/>
  <Override ContentType="application/vnd.openxmlformats-officedocument.theme+xml" PartName="/ppt/theme/theme8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  <p:sldMasterId id="2147483677" r:id="rId4"/>
    <p:sldMasterId id="2147483725" r:id="rId5"/>
    <p:sldMasterId id="2147483751" r:id="rId6"/>
    <p:sldMasterId id="2147483780" r:id="rId7"/>
    <p:sldMasterId id="2147483809" r:id="rId8"/>
    <p:sldMasterId id="2147483837" r:id="rId9"/>
  </p:sldMasterIdLst>
  <p:notesMasterIdLst>
    <p:notesMasterId r:id="rId10"/>
  </p:notesMasterIdLst>
  <p:sldIdLst>
    <p:sldId id="256" r:id="rId11"/>
    <p:sldId id="257" r:id="rId12"/>
    <p:sldId id="258" r:id="rId13"/>
    <p:sldId id="259" r:id="rId14"/>
    <p:sldId id="260" r:id="rId15"/>
    <p:sldId id="261" r:id="rId16"/>
    <p:sldId id="262" r:id="rId17"/>
    <p:sldId id="263" r:id="rId18"/>
    <p:sldId id="264" r:id="rId19"/>
    <p:sldId id="265" r:id="rId20"/>
    <p:sldId id="266" r:id="rId21"/>
    <p:sldId id="267" r:id="rId22"/>
    <p:sldId id="268" r:id="rId23"/>
    <p:sldId id="269" r:id="rId24"/>
    <p:sldId id="270" r:id="rId25"/>
    <p:sldId id="271" r:id="rId26"/>
    <p:sldId id="272" r:id="rId27"/>
    <p:sldId id="273" r:id="rId28"/>
    <p:sldId id="274" r:id="rId29"/>
    <p:sldId id="275" r:id="rId30"/>
    <p:sldId id="276" r:id="rId31"/>
    <p:sldId id="277" r:id="rId32"/>
    <p:sldId id="278" r:id="rId33"/>
    <p:sldId id="279" r:id="rId34"/>
    <p:sldId id="280" r:id="rId35"/>
    <p:sldId id="281" r:id="rId36"/>
    <p:sldId id="282" r:id="rId37"/>
    <p:sldId id="283" r:id="rId38"/>
    <p:sldId id="284" r:id="rId39"/>
    <p:sldId id="285" r:id="rId40"/>
    <p:sldId id="286" r:id="rId41"/>
    <p:sldId id="287" r:id="rId42"/>
    <p:sldId id="288" r:id="rId43"/>
    <p:sldId id="289" r:id="rId44"/>
    <p:sldId id="290" r:id="rId45"/>
    <p:sldId id="291" r:id="rId46"/>
    <p:sldId id="292" r:id="rId47"/>
    <p:sldId id="293" r:id="rId48"/>
    <p:sldId id="294" r:id="rId49"/>
    <p:sldId id="295" r:id="rId50"/>
    <p:sldId id="296" r:id="rId51"/>
    <p:sldId id="297" r:id="rId52"/>
    <p:sldId id="298" r:id="rId53"/>
    <p:sldId id="299" r:id="rId54"/>
    <p:sldId id="300" r:id="rId55"/>
    <p:sldId id="301" r:id="rId56"/>
    <p:sldId id="302" r:id="rId57"/>
    <p:sldId id="303" r:id="rId58"/>
    <p:sldId id="304" r:id="rId59"/>
    <p:sldId id="305" r:id="rId60"/>
    <p:sldId id="306" r:id="rId61"/>
    <p:sldId id="307" r:id="rId62"/>
    <p:sldId id="308" r:id="rId63"/>
    <p:sldId id="309" r:id="rId64"/>
    <p:sldId id="310" r:id="rId65"/>
    <p:sldId id="311" r:id="rId66"/>
    <p:sldId id="312" r:id="rId67"/>
    <p:sldId id="313" r:id="rId68"/>
    <p:sldId id="314" r:id="rId69"/>
    <p:sldId id="315" r:id="rId70"/>
    <p:sldId id="316" r:id="rId71"/>
    <p:sldId id="317" r:id="rId72"/>
    <p:sldId id="318" r:id="rId73"/>
    <p:sldId id="319" r:id="rId74"/>
    <p:sldId id="320" r:id="rId75"/>
    <p:sldId id="321" r:id="rId76"/>
    <p:sldId id="322" r:id="rId77"/>
    <p:sldId id="323" r:id="rId78"/>
    <p:sldId id="324" r:id="rId79"/>
    <p:sldId id="325" r:id="rId80"/>
    <p:sldId id="326" r:id="rId81"/>
    <p:sldId id="327" r:id="rId82"/>
    <p:sldId id="328" r:id="rId83"/>
    <p:sldId id="329" r:id="rId84"/>
    <p:sldId id="330" r:id="rId85"/>
  </p:sldIdLst>
  <p:sldSz cy="6858000" cx="12192000"/>
  <p:notesSz cx="6858000" cy="9144000"/>
  <p:embeddedFontLst>
    <p:embeddedFont>
      <p:font typeface="Dosis"/>
      <p:regular r:id="rId86"/>
      <p:bold r:id="rId87"/>
    </p:embeddedFont>
    <p:embeddedFont>
      <p:font typeface="Radley"/>
      <p:regular r:id="rId88"/>
      <p:italic r:id="rId89"/>
    </p:embeddedFont>
    <p:embeddedFont>
      <p:font typeface="Poppins ExtraBold"/>
      <p:bold r:id="rId90"/>
      <p:boldItalic r:id="rId9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92" roundtripDataSignature="AMtx7mjIHQyLzEemnYBm45OZt334QakOR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0.xml"/><Relationship Id="rId84" Type="http://schemas.openxmlformats.org/officeDocument/2006/relationships/slide" Target="slides/slide74.xml"/><Relationship Id="rId83" Type="http://schemas.openxmlformats.org/officeDocument/2006/relationships/slide" Target="slides/slide73.xml"/><Relationship Id="rId42" Type="http://schemas.openxmlformats.org/officeDocument/2006/relationships/slide" Target="slides/slide32.xml"/><Relationship Id="rId86" Type="http://schemas.openxmlformats.org/officeDocument/2006/relationships/font" Target="fonts/Dosis-regular.fntdata"/><Relationship Id="rId41" Type="http://schemas.openxmlformats.org/officeDocument/2006/relationships/slide" Target="slides/slide31.xml"/><Relationship Id="rId85" Type="http://schemas.openxmlformats.org/officeDocument/2006/relationships/slide" Target="slides/slide75.xml"/><Relationship Id="rId44" Type="http://schemas.openxmlformats.org/officeDocument/2006/relationships/slide" Target="slides/slide34.xml"/><Relationship Id="rId88" Type="http://schemas.openxmlformats.org/officeDocument/2006/relationships/font" Target="fonts/Radley-regular.fntdata"/><Relationship Id="rId43" Type="http://schemas.openxmlformats.org/officeDocument/2006/relationships/slide" Target="slides/slide33.xml"/><Relationship Id="rId87" Type="http://schemas.openxmlformats.org/officeDocument/2006/relationships/font" Target="fonts/Dosis-bold.fntdata"/><Relationship Id="rId46" Type="http://schemas.openxmlformats.org/officeDocument/2006/relationships/slide" Target="slides/slide36.xml"/><Relationship Id="rId45" Type="http://schemas.openxmlformats.org/officeDocument/2006/relationships/slide" Target="slides/slide35.xml"/><Relationship Id="rId89" Type="http://schemas.openxmlformats.org/officeDocument/2006/relationships/font" Target="fonts/Radley-italic.fntdata"/><Relationship Id="rId80" Type="http://schemas.openxmlformats.org/officeDocument/2006/relationships/slide" Target="slides/slide70.xml"/><Relationship Id="rId82" Type="http://schemas.openxmlformats.org/officeDocument/2006/relationships/slide" Target="slides/slide72.xml"/><Relationship Id="rId81" Type="http://schemas.openxmlformats.org/officeDocument/2006/relationships/slide" Target="slides/slide71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slideMaster" Target="slideMasters/slideMaster7.xml"/><Relationship Id="rId48" Type="http://schemas.openxmlformats.org/officeDocument/2006/relationships/slide" Target="slides/slide38.xml"/><Relationship Id="rId47" Type="http://schemas.openxmlformats.org/officeDocument/2006/relationships/slide" Target="slides/slide37.xml"/><Relationship Id="rId49" Type="http://schemas.openxmlformats.org/officeDocument/2006/relationships/slide" Target="slides/slide39.xml"/><Relationship Id="rId5" Type="http://schemas.openxmlformats.org/officeDocument/2006/relationships/slideMaster" Target="slideMasters/slideMaster3.xml"/><Relationship Id="rId6" Type="http://schemas.openxmlformats.org/officeDocument/2006/relationships/slideMaster" Target="slideMasters/slideMaster4.xml"/><Relationship Id="rId7" Type="http://schemas.openxmlformats.org/officeDocument/2006/relationships/slideMaster" Target="slideMasters/slideMaster5.xml"/><Relationship Id="rId8" Type="http://schemas.openxmlformats.org/officeDocument/2006/relationships/slideMaster" Target="slideMasters/slideMaster6.xml"/><Relationship Id="rId73" Type="http://schemas.openxmlformats.org/officeDocument/2006/relationships/slide" Target="slides/slide63.xml"/><Relationship Id="rId72" Type="http://schemas.openxmlformats.org/officeDocument/2006/relationships/slide" Target="slides/slide62.xml"/><Relationship Id="rId31" Type="http://schemas.openxmlformats.org/officeDocument/2006/relationships/slide" Target="slides/slide21.xml"/><Relationship Id="rId75" Type="http://schemas.openxmlformats.org/officeDocument/2006/relationships/slide" Target="slides/slide65.xml"/><Relationship Id="rId30" Type="http://schemas.openxmlformats.org/officeDocument/2006/relationships/slide" Target="slides/slide20.xml"/><Relationship Id="rId74" Type="http://schemas.openxmlformats.org/officeDocument/2006/relationships/slide" Target="slides/slide64.xml"/><Relationship Id="rId33" Type="http://schemas.openxmlformats.org/officeDocument/2006/relationships/slide" Target="slides/slide23.xml"/><Relationship Id="rId77" Type="http://schemas.openxmlformats.org/officeDocument/2006/relationships/slide" Target="slides/slide67.xml"/><Relationship Id="rId32" Type="http://schemas.openxmlformats.org/officeDocument/2006/relationships/slide" Target="slides/slide22.xml"/><Relationship Id="rId76" Type="http://schemas.openxmlformats.org/officeDocument/2006/relationships/slide" Target="slides/slide66.xml"/><Relationship Id="rId35" Type="http://schemas.openxmlformats.org/officeDocument/2006/relationships/slide" Target="slides/slide25.xml"/><Relationship Id="rId79" Type="http://schemas.openxmlformats.org/officeDocument/2006/relationships/slide" Target="slides/slide69.xml"/><Relationship Id="rId34" Type="http://schemas.openxmlformats.org/officeDocument/2006/relationships/slide" Target="slides/slide24.xml"/><Relationship Id="rId78" Type="http://schemas.openxmlformats.org/officeDocument/2006/relationships/slide" Target="slides/slide68.xml"/><Relationship Id="rId71" Type="http://schemas.openxmlformats.org/officeDocument/2006/relationships/slide" Target="slides/slide61.xml"/><Relationship Id="rId70" Type="http://schemas.openxmlformats.org/officeDocument/2006/relationships/slide" Target="slides/slide60.xml"/><Relationship Id="rId37" Type="http://schemas.openxmlformats.org/officeDocument/2006/relationships/slide" Target="slides/slide27.xml"/><Relationship Id="rId36" Type="http://schemas.openxmlformats.org/officeDocument/2006/relationships/slide" Target="slides/slide26.xml"/><Relationship Id="rId39" Type="http://schemas.openxmlformats.org/officeDocument/2006/relationships/slide" Target="slides/slide29.xml"/><Relationship Id="rId38" Type="http://schemas.openxmlformats.org/officeDocument/2006/relationships/slide" Target="slides/slide28.xml"/><Relationship Id="rId62" Type="http://schemas.openxmlformats.org/officeDocument/2006/relationships/slide" Target="slides/slide52.xml"/><Relationship Id="rId61" Type="http://schemas.openxmlformats.org/officeDocument/2006/relationships/slide" Target="slides/slide51.xml"/><Relationship Id="rId20" Type="http://schemas.openxmlformats.org/officeDocument/2006/relationships/slide" Target="slides/slide10.xml"/><Relationship Id="rId64" Type="http://schemas.openxmlformats.org/officeDocument/2006/relationships/slide" Target="slides/slide54.xml"/><Relationship Id="rId63" Type="http://schemas.openxmlformats.org/officeDocument/2006/relationships/slide" Target="slides/slide53.xml"/><Relationship Id="rId22" Type="http://schemas.openxmlformats.org/officeDocument/2006/relationships/slide" Target="slides/slide12.xml"/><Relationship Id="rId66" Type="http://schemas.openxmlformats.org/officeDocument/2006/relationships/slide" Target="slides/slide56.xml"/><Relationship Id="rId21" Type="http://schemas.openxmlformats.org/officeDocument/2006/relationships/slide" Target="slides/slide11.xml"/><Relationship Id="rId65" Type="http://schemas.openxmlformats.org/officeDocument/2006/relationships/slide" Target="slides/slide55.xml"/><Relationship Id="rId24" Type="http://schemas.openxmlformats.org/officeDocument/2006/relationships/slide" Target="slides/slide14.xml"/><Relationship Id="rId68" Type="http://schemas.openxmlformats.org/officeDocument/2006/relationships/slide" Target="slides/slide58.xml"/><Relationship Id="rId23" Type="http://schemas.openxmlformats.org/officeDocument/2006/relationships/slide" Target="slides/slide13.xml"/><Relationship Id="rId67" Type="http://schemas.openxmlformats.org/officeDocument/2006/relationships/slide" Target="slides/slide57.xml"/><Relationship Id="rId60" Type="http://schemas.openxmlformats.org/officeDocument/2006/relationships/slide" Target="slides/slide50.xml"/><Relationship Id="rId26" Type="http://schemas.openxmlformats.org/officeDocument/2006/relationships/slide" Target="slides/slide16.xml"/><Relationship Id="rId25" Type="http://schemas.openxmlformats.org/officeDocument/2006/relationships/slide" Target="slides/slide15.xml"/><Relationship Id="rId69" Type="http://schemas.openxmlformats.org/officeDocument/2006/relationships/slide" Target="slides/slide59.xml"/><Relationship Id="rId28" Type="http://schemas.openxmlformats.org/officeDocument/2006/relationships/slide" Target="slides/slide18.xml"/><Relationship Id="rId27" Type="http://schemas.openxmlformats.org/officeDocument/2006/relationships/slide" Target="slides/slide17.xml"/><Relationship Id="rId29" Type="http://schemas.openxmlformats.org/officeDocument/2006/relationships/slide" Target="slides/slide19.xml"/><Relationship Id="rId51" Type="http://schemas.openxmlformats.org/officeDocument/2006/relationships/slide" Target="slides/slide41.xml"/><Relationship Id="rId50" Type="http://schemas.openxmlformats.org/officeDocument/2006/relationships/slide" Target="slides/slide40.xml"/><Relationship Id="rId53" Type="http://schemas.openxmlformats.org/officeDocument/2006/relationships/slide" Target="slides/slide43.xml"/><Relationship Id="rId52" Type="http://schemas.openxmlformats.org/officeDocument/2006/relationships/slide" Target="slides/slide42.xml"/><Relationship Id="rId11" Type="http://schemas.openxmlformats.org/officeDocument/2006/relationships/slide" Target="slides/slide1.xml"/><Relationship Id="rId55" Type="http://schemas.openxmlformats.org/officeDocument/2006/relationships/slide" Target="slides/slide45.xml"/><Relationship Id="rId10" Type="http://schemas.openxmlformats.org/officeDocument/2006/relationships/notesMaster" Target="notesMasters/notesMaster1.xml"/><Relationship Id="rId54" Type="http://schemas.openxmlformats.org/officeDocument/2006/relationships/slide" Target="slides/slide44.xml"/><Relationship Id="rId13" Type="http://schemas.openxmlformats.org/officeDocument/2006/relationships/slide" Target="slides/slide3.xml"/><Relationship Id="rId57" Type="http://schemas.openxmlformats.org/officeDocument/2006/relationships/slide" Target="slides/slide47.xml"/><Relationship Id="rId12" Type="http://schemas.openxmlformats.org/officeDocument/2006/relationships/slide" Target="slides/slide2.xml"/><Relationship Id="rId56" Type="http://schemas.openxmlformats.org/officeDocument/2006/relationships/slide" Target="slides/slide46.xml"/><Relationship Id="rId91" Type="http://schemas.openxmlformats.org/officeDocument/2006/relationships/font" Target="fonts/PoppinsExtraBold-boldItalic.fntdata"/><Relationship Id="rId90" Type="http://schemas.openxmlformats.org/officeDocument/2006/relationships/font" Target="fonts/PoppinsExtraBold-bold.fntdata"/><Relationship Id="rId92" Type="http://customschemas.google.com/relationships/presentationmetadata" Target="metadata"/><Relationship Id="rId15" Type="http://schemas.openxmlformats.org/officeDocument/2006/relationships/slide" Target="slides/slide5.xml"/><Relationship Id="rId59" Type="http://schemas.openxmlformats.org/officeDocument/2006/relationships/slide" Target="slides/slide49.xml"/><Relationship Id="rId14" Type="http://schemas.openxmlformats.org/officeDocument/2006/relationships/slide" Target="slides/slide4.xml"/><Relationship Id="rId58" Type="http://schemas.openxmlformats.org/officeDocument/2006/relationships/slide" Target="slides/slide48.xml"/><Relationship Id="rId17" Type="http://schemas.openxmlformats.org/officeDocument/2006/relationships/slide" Target="slides/slide7.xml"/><Relationship Id="rId16" Type="http://schemas.openxmlformats.org/officeDocument/2006/relationships/slide" Target="slides/slide6.xml"/><Relationship Id="rId19" Type="http://schemas.openxmlformats.org/officeDocument/2006/relationships/slide" Target="slides/slide9.xml"/><Relationship Id="rId18" Type="http://schemas.openxmlformats.org/officeDocument/2006/relationships/slide" Target="slides/slide8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fr-FR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4" name="Shape 17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5" name="Google Shape;1795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96" name="Google Shape;1796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8" name="Shape 1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9" name="Google Shape;1959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60" name="Google Shape;1960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72" name="Shape 1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3" name="Google Shape;1973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74" name="Google Shape;1974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2" name="Shape 19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3" name="Google Shape;1983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84" name="Google Shape;1984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4" name="Shape 19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5" name="Google Shape;1995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96" name="Google Shape;1996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08" name="Shape 20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9" name="Google Shape;2009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10" name="Google Shape;2010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22" name="Shape 20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3" name="Google Shape;2023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24" name="Google Shape;2024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35" name="Shape 2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6" name="Google Shape;2036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37" name="Google Shape;2037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63" name="Shape 20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4" name="Google Shape;2064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65" name="Google Shape;2065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90" name="Shape 20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1" name="Google Shape;2091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92" name="Google Shape;2092;p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02" name="Shape 2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3" name="Google Shape;2103;p1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04" name="Google Shape;2104;p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6" name="Shape 1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7" name="Google Shape;1807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08" name="Google Shape;1808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13" name="Shape 2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4" name="Google Shape;2114;p2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15" name="Google Shape;2115;p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25" name="Shape 2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6" name="Google Shape;2126;p2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27" name="Google Shape;2127;p2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37" name="Shape 2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8" name="Google Shape;2138;p2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39" name="Google Shape;2139;p2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51" name="Shape 2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2" name="Google Shape;2152;p2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53" name="Google Shape;2153;p2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67" name="Shape 2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8" name="Google Shape;2168;p2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69" name="Google Shape;2169;p2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83" name="Shape 2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4" name="Google Shape;2184;p2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85" name="Google Shape;2185;p2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02" name="Shape 2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3" name="Google Shape;2203;p2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04" name="Google Shape;2204;p2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13" name="Shape 2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4" name="Google Shape;2214;p2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15" name="Google Shape;2215;p2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27" name="Shape 2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8" name="Google Shape;2228;p2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29" name="Google Shape;2229;p2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43" name="Shape 2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4" name="Google Shape;2244;p2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45" name="Google Shape;2245;p2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0" name="Shape 18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1" name="Google Shape;1811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2" name="Google Shape;1812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59" name="Shape 2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0" name="Google Shape;2260;p3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61" name="Google Shape;2261;p3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68" name="Shape 2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9" name="Google Shape;2269;p3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70" name="Google Shape;2270;p3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87" name="Shape 2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8" name="Google Shape;2288;p3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89" name="Google Shape;2289;p3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02" name="Shape 2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3" name="Google Shape;2303;p3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04" name="Google Shape;2304;p3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07" name="Shape 2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8" name="Google Shape;2308;p3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09" name="Google Shape;2309;p3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19" name="Shape 2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0" name="Google Shape;2320;p3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21" name="Google Shape;2321;p3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29" name="Shape 2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0" name="Google Shape;2330;p3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31" name="Google Shape;2331;p3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45" name="Shape 2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6" name="Google Shape;2346;p3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47" name="Google Shape;2347;p3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62" name="Shape 2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3" name="Google Shape;2363;p3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64" name="Google Shape;2364;p3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80" name="Shape 2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1" name="Google Shape;2381;p3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82" name="Google Shape;2382;p3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4" name="Shape 18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5" name="Google Shape;1815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6" name="Google Shape;1816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93" name="Shape 2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4" name="Google Shape;2394;p4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95" name="Google Shape;2395;p4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01" name="Shape 2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2" name="Google Shape;2402;p4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03" name="Google Shape;2403;p4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12" name="Shape 2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3" name="Google Shape;2413;p4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14" name="Google Shape;2414;p4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26" name="Shape 2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7" name="Google Shape;2427;p4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28" name="Google Shape;2428;p4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44" name="Shape 2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5" name="Google Shape;2445;p4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46" name="Google Shape;2446;p4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63" name="Shape 2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4" name="Google Shape;2464;p4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65" name="Google Shape;2465;p4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82" name="Shape 2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3" name="Google Shape;2483;p4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84" name="Google Shape;2484;p4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96" name="Shape 2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7" name="Google Shape;2497;p4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98" name="Google Shape;2498;p4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09" name="Shape 2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0" name="Google Shape;2510;p4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11" name="Google Shape;2511;p4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23" name="Shape 2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4" name="Google Shape;2524;p4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25" name="Google Shape;2525;p4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0" name="Shape 1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1" name="Google Shape;1881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2" name="Google Shape;1882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36" name="Shape 2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7" name="Google Shape;2537;p5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38" name="Google Shape;2538;p5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51" name="Shape 2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2" name="Google Shape;2552;p5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53" name="Google Shape;2553;p5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66" name="Shape 2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7" name="Google Shape;2567;p5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68" name="Google Shape;2568;p5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87" name="Shape 2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8" name="Google Shape;2588;p5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89" name="Google Shape;2589;p5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07" name="Shape 26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8" name="Google Shape;2608;p5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09" name="Google Shape;2609;p5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24" name="Shape 2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5" name="Google Shape;2625;p5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26" name="Google Shape;2626;p5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40" name="Shape 26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1" name="Google Shape;2641;p5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42" name="Google Shape;2642;p5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58" name="Shape 2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9" name="Google Shape;2659;p5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60" name="Google Shape;2660;p5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70" name="Shape 26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1" name="Google Shape;2671;p5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72" name="Google Shape;2672;p5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83" name="Shape 2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4" name="Google Shape;2684;p5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85" name="Google Shape;2685;p5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9" name="Shape 1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0" name="Google Shape;1890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91" name="Google Shape;1891;p6:notes"/>
          <p:cNvSpPr txBox="1"/>
          <p:nvPr>
            <p:ph idx="1" type="body"/>
          </p:nvPr>
        </p:nvSpPr>
        <p:spPr>
          <a:xfrm>
            <a:off x="685800" y="4400549"/>
            <a:ext cx="5486400" cy="36005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92" name="Google Shape;1892;p6:notes"/>
          <p:cNvSpPr txBox="1"/>
          <p:nvPr>
            <p:ph idx="12" type="sldNum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00" spcFirstLastPara="1" rIns="91400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88" name="Shape 2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9" name="Google Shape;2689;p6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90" name="Google Shape;2690;p6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95" name="Shape 2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6" name="Google Shape;2696;p6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97" name="Google Shape;2697;p6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09" name="Shape 2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0" name="Google Shape;2710;p6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11" name="Google Shape;2711;p6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14" name="Shape 2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5" name="Google Shape;2715;p6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16" name="Google Shape;2716;p6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26" name="Shape 2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7" name="Google Shape;2727;p6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28" name="Google Shape;2728;p6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34" name="Shape 2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5" name="Google Shape;2735;p6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36" name="Google Shape;2736;p6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51" name="Shape 27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2" name="Google Shape;2752;p6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53" name="Google Shape;2753;p6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56" name="Shape 27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7" name="Google Shape;2757;p6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58" name="Google Shape;2758;p6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63" name="Shape 27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" name="Google Shape;2764;p6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65" name="Google Shape;2765;p6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73" name="Shape 27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4" name="Google Shape;2774;p6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75" name="Google Shape;2775;p6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2" name="Shape 19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3" name="Google Shape;1903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04" name="Google Shape;1904;p7:notes"/>
          <p:cNvSpPr txBox="1"/>
          <p:nvPr>
            <p:ph idx="1" type="body"/>
          </p:nvPr>
        </p:nvSpPr>
        <p:spPr>
          <a:xfrm>
            <a:off x="685800" y="4400549"/>
            <a:ext cx="5486400" cy="36005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5" name="Google Shape;1905;p7:notes"/>
          <p:cNvSpPr txBox="1"/>
          <p:nvPr>
            <p:ph idx="12" type="sldNum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00" spcFirstLastPara="1" rIns="91400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fr-FR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82" name="Shape 27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3" name="Google Shape;2783;p7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84" name="Google Shape;2784;p7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92" name="Shape 27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3" name="Google Shape;2793;p7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94" name="Google Shape;2794;p7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02" name="Shape 28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3" name="Google Shape;2803;p7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04" name="Google Shape;2804;p7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10" name="Shape 28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1" name="Google Shape;2811;p7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12" name="Google Shape;2812;p7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13" name="Google Shape;2813;p7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39" name="Shape 28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0" name="Google Shape;2840;p7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41" name="Google Shape;2841;p7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47" name="Shape 28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8" name="Google Shape;2848;p7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49" name="Google Shape;2849;p7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6" name="Shape 19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7" name="Google Shape;1947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48" name="Google Shape;1948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1" name="Shape 19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2" name="Google Shape;1952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53" name="Google Shape;1953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4.png"/></Relationships>
</file>

<file path=ppt/slideLayouts/_rels/slideLayout1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4.png"/></Relationships>
</file>

<file path=ppt/slideLayouts/_rels/slideLayout1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2.png"/><Relationship Id="rId3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Layouts/_rels/slideLayout1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33.png"/><Relationship Id="rId3" Type="http://schemas.openxmlformats.org/officeDocument/2006/relationships/image" Target="../media/image29.png"/><Relationship Id="rId4" Type="http://schemas.openxmlformats.org/officeDocument/2006/relationships/image" Target="../media/image9.png"/><Relationship Id="rId5" Type="http://schemas.openxmlformats.org/officeDocument/2006/relationships/image" Target="../media/image12.png"/></Relationships>
</file>

<file path=ppt/slideLayouts/_rels/slideLayout1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30.png"/><Relationship Id="rId3" Type="http://schemas.openxmlformats.org/officeDocument/2006/relationships/image" Target="../media/image10.png"/><Relationship Id="rId4" Type="http://schemas.openxmlformats.org/officeDocument/2006/relationships/image" Target="../media/image34.png"/><Relationship Id="rId9" Type="http://schemas.openxmlformats.org/officeDocument/2006/relationships/image" Target="../media/image7.png"/><Relationship Id="rId5" Type="http://schemas.openxmlformats.org/officeDocument/2006/relationships/image" Target="../media/image15.png"/><Relationship Id="rId6" Type="http://schemas.openxmlformats.org/officeDocument/2006/relationships/image" Target="../media/image17.png"/><Relationship Id="rId7" Type="http://schemas.openxmlformats.org/officeDocument/2006/relationships/image" Target="../media/image6.jpg"/><Relationship Id="rId8" Type="http://schemas.openxmlformats.org/officeDocument/2006/relationships/image" Target="../media/image8.jpg"/></Relationships>
</file>

<file path=ppt/slideLayouts/_rels/slideLayout1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9.gif"/><Relationship Id="rId3" Type="http://schemas.openxmlformats.org/officeDocument/2006/relationships/image" Target="../media/image5.png"/></Relationships>
</file>

<file path=ppt/slideLayouts/_rels/slideLayout1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1.png"/></Relationships>
</file>

<file path=ppt/slideLayouts/_rels/slideLayout1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9.gif"/><Relationship Id="rId3" Type="http://schemas.openxmlformats.org/officeDocument/2006/relationships/image" Target="../media/image13.png"/></Relationships>
</file>

<file path=ppt/slideLayouts/_rels/slideLayout1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4.png"/></Relationships>
</file>

<file path=ppt/slideLayouts/_rels/slideLayout1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9.gif"/><Relationship Id="rId3" Type="http://schemas.openxmlformats.org/officeDocument/2006/relationships/image" Target="../media/image22.png"/></Relationships>
</file>

<file path=ppt/slideLayouts/_rels/slideLayout1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19.gif"/><Relationship Id="rId3" Type="http://schemas.openxmlformats.org/officeDocument/2006/relationships/image" Target="../media/image5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4.png"/></Relationships>
</file>

<file path=ppt/slideLayouts/_rels/slideLayout1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2.png"/><Relationship Id="rId3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33.png"/><Relationship Id="rId3" Type="http://schemas.openxmlformats.org/officeDocument/2006/relationships/image" Target="../media/image29.png"/><Relationship Id="rId4" Type="http://schemas.openxmlformats.org/officeDocument/2006/relationships/image" Target="../media/image9.png"/><Relationship Id="rId5" Type="http://schemas.openxmlformats.org/officeDocument/2006/relationships/image" Target="../media/image12.png"/></Relationships>
</file>

<file path=ppt/slideLayouts/_rels/slideLayout1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30.png"/><Relationship Id="rId3" Type="http://schemas.openxmlformats.org/officeDocument/2006/relationships/image" Target="../media/image10.png"/><Relationship Id="rId4" Type="http://schemas.openxmlformats.org/officeDocument/2006/relationships/image" Target="../media/image34.png"/><Relationship Id="rId9" Type="http://schemas.openxmlformats.org/officeDocument/2006/relationships/image" Target="../media/image7.png"/><Relationship Id="rId5" Type="http://schemas.openxmlformats.org/officeDocument/2006/relationships/image" Target="../media/image15.png"/><Relationship Id="rId6" Type="http://schemas.openxmlformats.org/officeDocument/2006/relationships/image" Target="../media/image17.png"/><Relationship Id="rId7" Type="http://schemas.openxmlformats.org/officeDocument/2006/relationships/image" Target="../media/image6.jpg"/><Relationship Id="rId8" Type="http://schemas.openxmlformats.org/officeDocument/2006/relationships/image" Target="../media/image8.jpg"/></Relationships>
</file>

<file path=ppt/slideLayouts/_rels/slideLayout1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11.png"/></Relationships>
</file>

<file path=ppt/slideLayouts/_rels/slideLayout1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19.gif"/><Relationship Id="rId3" Type="http://schemas.openxmlformats.org/officeDocument/2006/relationships/image" Target="../media/image13.png"/></Relationships>
</file>

<file path=ppt/slideLayouts/_rels/slideLayout1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14.png"/></Relationships>
</file>

<file path=ppt/slideLayouts/_rels/slideLayout1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19.gif"/><Relationship Id="rId3" Type="http://schemas.openxmlformats.org/officeDocument/2006/relationships/image" Target="../media/image22.png"/></Relationships>
</file>

<file path=ppt/slideLayouts/_rels/slideLayout1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14.png"/></Relationships>
</file>

<file path=ppt/slideLayouts/_rels/slideLayout1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4.png"/></Relationships>
</file>

<file path=ppt/slideLayouts/_rels/slideLayout1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2.png"/><Relationship Id="rId3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Layouts/_rels/slideLayout1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33.png"/><Relationship Id="rId3" Type="http://schemas.openxmlformats.org/officeDocument/2006/relationships/image" Target="../media/image29.png"/><Relationship Id="rId4" Type="http://schemas.openxmlformats.org/officeDocument/2006/relationships/image" Target="../media/image9.png"/><Relationship Id="rId5" Type="http://schemas.openxmlformats.org/officeDocument/2006/relationships/image" Target="../media/image12.png"/></Relationships>
</file>

<file path=ppt/slideLayouts/_rels/slideLayout1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30.png"/><Relationship Id="rId3" Type="http://schemas.openxmlformats.org/officeDocument/2006/relationships/image" Target="../media/image10.png"/><Relationship Id="rId4" Type="http://schemas.openxmlformats.org/officeDocument/2006/relationships/image" Target="../media/image34.png"/><Relationship Id="rId9" Type="http://schemas.openxmlformats.org/officeDocument/2006/relationships/image" Target="../media/image7.png"/><Relationship Id="rId5" Type="http://schemas.openxmlformats.org/officeDocument/2006/relationships/image" Target="../media/image15.png"/><Relationship Id="rId6" Type="http://schemas.openxmlformats.org/officeDocument/2006/relationships/image" Target="../media/image17.png"/><Relationship Id="rId7" Type="http://schemas.openxmlformats.org/officeDocument/2006/relationships/image" Target="../media/image6.jpg"/><Relationship Id="rId8" Type="http://schemas.openxmlformats.org/officeDocument/2006/relationships/image" Target="../media/image8.jpg"/></Relationships>
</file>

<file path=ppt/slideLayouts/_rels/slideLayout1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19.gif"/><Relationship Id="rId3" Type="http://schemas.openxmlformats.org/officeDocument/2006/relationships/image" Target="../media/image5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11.png"/></Relationships>
</file>

<file path=ppt/slideLayouts/_rels/slideLayout1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14.png"/></Relationships>
</file>

<file path=ppt/slideLayouts/_rels/slideLayout1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19.gif"/><Relationship Id="rId3" Type="http://schemas.openxmlformats.org/officeDocument/2006/relationships/image" Target="../media/image22.png"/></Relationships>
</file>

<file path=ppt/slideLayouts/_rels/slideLayout1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14.png"/></Relationships>
</file>

<file path=ppt/slideLayouts/_rels/slideLayout1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19.gif"/><Relationship Id="rId3" Type="http://schemas.openxmlformats.org/officeDocument/2006/relationships/image" Target="../media/image49.png"/></Relationships>
</file>

<file path=ppt/slideLayouts/_rels/slideLayout1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4.png"/></Relationships>
</file>

<file path=ppt/slideLayouts/_rels/slideLayout1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2.png"/><Relationship Id="rId3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Layouts/_rels/slideLayout2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33.png"/><Relationship Id="rId3" Type="http://schemas.openxmlformats.org/officeDocument/2006/relationships/image" Target="../media/image29.png"/><Relationship Id="rId4" Type="http://schemas.openxmlformats.org/officeDocument/2006/relationships/image" Target="../media/image9.png"/><Relationship Id="rId5" Type="http://schemas.openxmlformats.org/officeDocument/2006/relationships/image" Target="../media/image12.png"/></Relationships>
</file>

<file path=ppt/slideLayouts/_rels/slideLayout2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30.png"/><Relationship Id="rId3" Type="http://schemas.openxmlformats.org/officeDocument/2006/relationships/image" Target="../media/image10.png"/><Relationship Id="rId4" Type="http://schemas.openxmlformats.org/officeDocument/2006/relationships/image" Target="../media/image34.png"/><Relationship Id="rId9" Type="http://schemas.openxmlformats.org/officeDocument/2006/relationships/image" Target="../media/image7.png"/><Relationship Id="rId5" Type="http://schemas.openxmlformats.org/officeDocument/2006/relationships/image" Target="../media/image15.png"/><Relationship Id="rId6" Type="http://schemas.openxmlformats.org/officeDocument/2006/relationships/image" Target="../media/image17.png"/><Relationship Id="rId7" Type="http://schemas.openxmlformats.org/officeDocument/2006/relationships/image" Target="../media/image6.jpg"/><Relationship Id="rId8" Type="http://schemas.openxmlformats.org/officeDocument/2006/relationships/image" Target="../media/image8.jpg"/></Relationships>
</file>

<file path=ppt/slideLayouts/_rels/slideLayout2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19.gif"/><Relationship Id="rId3" Type="http://schemas.openxmlformats.org/officeDocument/2006/relationships/image" Target="../media/image5.png"/></Relationships>
</file>

<file path=ppt/slideLayouts/_rels/slideLayout2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11.png"/></Relationships>
</file>

<file path=ppt/slideLayouts/_rels/slideLayout2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19.gif"/><Relationship Id="rId3" Type="http://schemas.openxmlformats.org/officeDocument/2006/relationships/image" Target="../media/image13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3.png"/><Relationship Id="rId3" Type="http://schemas.openxmlformats.org/officeDocument/2006/relationships/image" Target="../media/image29.png"/><Relationship Id="rId4" Type="http://schemas.openxmlformats.org/officeDocument/2006/relationships/image" Target="../media/image9.png"/><Relationship Id="rId5" Type="http://schemas.openxmlformats.org/officeDocument/2006/relationships/image" Target="../media/image12.png"/></Relationships>
</file>

<file path=ppt/slideLayouts/_rels/slideLayout2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14.png"/></Relationships>
</file>

<file path=ppt/slideLayouts/_rels/slideLayout2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19.gif"/><Relationship Id="rId3" Type="http://schemas.openxmlformats.org/officeDocument/2006/relationships/image" Target="../media/image22.png"/></Relationships>
</file>

<file path=ppt/slideLayouts/_rels/slideLayout2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14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0.png"/><Relationship Id="rId3" Type="http://schemas.openxmlformats.org/officeDocument/2006/relationships/image" Target="../media/image10.png"/><Relationship Id="rId4" Type="http://schemas.openxmlformats.org/officeDocument/2006/relationships/image" Target="../media/image34.png"/><Relationship Id="rId9" Type="http://schemas.openxmlformats.org/officeDocument/2006/relationships/image" Target="../media/image7.png"/><Relationship Id="rId5" Type="http://schemas.openxmlformats.org/officeDocument/2006/relationships/image" Target="../media/image15.png"/><Relationship Id="rId6" Type="http://schemas.openxmlformats.org/officeDocument/2006/relationships/image" Target="../media/image17.png"/><Relationship Id="rId7" Type="http://schemas.openxmlformats.org/officeDocument/2006/relationships/image" Target="../media/image6.jpg"/><Relationship Id="rId8" Type="http://schemas.openxmlformats.org/officeDocument/2006/relationships/image" Target="../media/image8.jp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9.gif"/><Relationship Id="rId3" Type="http://schemas.openxmlformats.org/officeDocument/2006/relationships/image" Target="../media/image5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9.gif"/><Relationship Id="rId3" Type="http://schemas.openxmlformats.org/officeDocument/2006/relationships/image" Target="../media/image13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9.gif"/><Relationship Id="rId3" Type="http://schemas.openxmlformats.org/officeDocument/2006/relationships/image" Target="../media/image22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3.png"/><Relationship Id="rId3" Type="http://schemas.openxmlformats.org/officeDocument/2006/relationships/image" Target="../media/image29.png"/><Relationship Id="rId4" Type="http://schemas.openxmlformats.org/officeDocument/2006/relationships/image" Target="../media/image9.png"/><Relationship Id="rId5" Type="http://schemas.openxmlformats.org/officeDocument/2006/relationships/image" Target="../media/image26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0.png"/><Relationship Id="rId3" Type="http://schemas.openxmlformats.org/officeDocument/2006/relationships/image" Target="../media/image10.png"/><Relationship Id="rId4" Type="http://schemas.openxmlformats.org/officeDocument/2006/relationships/image" Target="../media/image34.png"/><Relationship Id="rId9" Type="http://schemas.openxmlformats.org/officeDocument/2006/relationships/image" Target="../media/image7.png"/><Relationship Id="rId5" Type="http://schemas.openxmlformats.org/officeDocument/2006/relationships/image" Target="../media/image15.png"/><Relationship Id="rId6" Type="http://schemas.openxmlformats.org/officeDocument/2006/relationships/image" Target="../media/image17.png"/><Relationship Id="rId7" Type="http://schemas.openxmlformats.org/officeDocument/2006/relationships/image" Target="../media/image6.jpg"/><Relationship Id="rId8" Type="http://schemas.openxmlformats.org/officeDocument/2006/relationships/image" Target="../media/image8.jp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9.gif"/><Relationship Id="rId3" Type="http://schemas.openxmlformats.org/officeDocument/2006/relationships/image" Target="../media/image43.png"/><Relationship Id="rId4" Type="http://schemas.openxmlformats.org/officeDocument/2006/relationships/image" Target="../media/image29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4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4.png"/></Relationships>
</file>

<file path=ppt/slideLayouts/_rels/slideLayout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38.png"/><Relationship Id="rId3" Type="http://schemas.openxmlformats.org/officeDocument/2006/relationships/image" Target="../media/image37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38.png"/><Relationship Id="rId3" Type="http://schemas.openxmlformats.org/officeDocument/2006/relationships/image" Target="../media/image37.png"/></Relationships>
</file>

<file path=ppt/slideLayouts/_rels/slideLayout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38.png"/><Relationship Id="rId3" Type="http://schemas.openxmlformats.org/officeDocument/2006/relationships/image" Target="../media/image37.png"/></Relationships>
</file>

<file path=ppt/slideLayouts/_rels/slideLayout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4.png"/></Relationships>
</file>

<file path=ppt/slideLayouts/_rels/slideLayout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9.gif"/><Relationship Id="rId3" Type="http://schemas.openxmlformats.org/officeDocument/2006/relationships/image" Target="../media/image22.png"/></Relationships>
</file>

<file path=ppt/slideLayouts/_rels/slideLayout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4.png"/><Relationship Id="rId3" Type="http://schemas.openxmlformats.org/officeDocument/2006/relationships/image" Target="../media/image42.png"/></Relationships>
</file>

<file path=ppt/slideLayouts/_rels/slideLayout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4.png"/><Relationship Id="rId3" Type="http://schemas.openxmlformats.org/officeDocument/2006/relationships/image" Target="../media/image41.png"/></Relationships>
</file>

<file path=ppt/slideLayouts/_rels/slideLayout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9.gif"/><Relationship Id="rId3" Type="http://schemas.openxmlformats.org/officeDocument/2006/relationships/image" Target="../media/image43.png"/></Relationships>
</file>

<file path=ppt/slideLayouts/_rels/slideLayout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4.png"/></Relationships>
</file>

<file path=ppt/slideLayouts/_rels/slideLayout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4.png"/></Relationships>
</file>

<file path=ppt/slideLayouts/_rels/slideLayout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age de garde">
  <p:cSld name="Page de gard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77"/>
          <p:cNvSpPr txBox="1"/>
          <p:nvPr/>
        </p:nvSpPr>
        <p:spPr>
          <a:xfrm>
            <a:off x="10470737" y="1351027"/>
            <a:ext cx="1278303" cy="443198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835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Niveau</a:t>
            </a:r>
            <a:r>
              <a:rPr b="1" i="0" lang="fr-FR" sz="12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    </a:t>
            </a:r>
            <a:r>
              <a:rPr b="1" i="0" lang="fr-FR" sz="10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            </a:t>
            </a:r>
            <a:r>
              <a:rPr b="1" i="0" lang="fr-FR" sz="12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             </a:t>
            </a:r>
            <a:endParaRPr b="0" i="0" sz="11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" name="Google Shape;17;p7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400923" y="1260711"/>
            <a:ext cx="1519859" cy="1217796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77"/>
          <p:cNvSpPr txBox="1"/>
          <p:nvPr/>
        </p:nvSpPr>
        <p:spPr>
          <a:xfrm>
            <a:off x="10521700" y="1400907"/>
            <a:ext cx="1278303" cy="443198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835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Niveau</a:t>
            </a:r>
            <a:r>
              <a:rPr b="1" i="0" lang="fr-FR" sz="1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        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19;p77"/>
          <p:cNvSpPr txBox="1"/>
          <p:nvPr/>
        </p:nvSpPr>
        <p:spPr>
          <a:xfrm>
            <a:off x="10599248" y="1869610"/>
            <a:ext cx="1123203" cy="346210"/>
          </a:xfrm>
          <a:prstGeom prst="rect">
            <a:avLst/>
          </a:prstGeom>
          <a:noFill/>
          <a:ln>
            <a:noFill/>
          </a:ln>
        </p:spPr>
        <p:txBody>
          <a:bodyPr anchorCtr="1" anchor="t" bIns="34250" lIns="68550" spcFirstLastPara="1" rIns="68550" wrap="square" tIns="342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CBF18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20" name="Google Shape;20;p77"/>
          <p:cNvSpPr/>
          <p:nvPr/>
        </p:nvSpPr>
        <p:spPr>
          <a:xfrm>
            <a:off x="271218" y="4592685"/>
            <a:ext cx="6693265" cy="522000"/>
          </a:xfrm>
          <a:prstGeom prst="rect">
            <a:avLst/>
          </a:prstGeom>
          <a:solidFill>
            <a:srgbClr val="0F9ED5"/>
          </a:solidFill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21;p77"/>
          <p:cNvSpPr/>
          <p:nvPr/>
        </p:nvSpPr>
        <p:spPr>
          <a:xfrm>
            <a:off x="271218" y="5289789"/>
            <a:ext cx="6693265" cy="522000"/>
          </a:xfrm>
          <a:prstGeom prst="rect">
            <a:avLst/>
          </a:prstGeom>
          <a:solidFill>
            <a:srgbClr val="336FB6"/>
          </a:solidFill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i="0" lang="fr-FR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pic>
        <p:nvPicPr>
          <p:cNvPr descr="الصفحة الرئيسية" id="22" name="Google Shape;22;p7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668233" y="0"/>
            <a:ext cx="4855535" cy="736270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77"/>
          <p:cNvSpPr txBox="1"/>
          <p:nvPr>
            <p:ph idx="1" type="body"/>
          </p:nvPr>
        </p:nvSpPr>
        <p:spPr>
          <a:xfrm>
            <a:off x="10803924" y="1882678"/>
            <a:ext cx="717129" cy="34621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CBF18"/>
              </a:buClr>
              <a:buSzPts val="1800"/>
              <a:buNone/>
              <a:defRPr b="1" i="0" sz="1800" u="none" cap="none" strike="noStrike">
                <a:solidFill>
                  <a:srgbClr val="FCBF1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77"/>
          <p:cNvSpPr txBox="1"/>
          <p:nvPr>
            <p:ph idx="2" type="body"/>
          </p:nvPr>
        </p:nvSpPr>
        <p:spPr>
          <a:xfrm>
            <a:off x="1686856" y="2366503"/>
            <a:ext cx="409473" cy="52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3000"/>
              <a:buNone/>
              <a:defRPr b="1" i="0" sz="30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" name="Google Shape;25;p77"/>
          <p:cNvSpPr txBox="1"/>
          <p:nvPr/>
        </p:nvSpPr>
        <p:spPr>
          <a:xfrm>
            <a:off x="391997" y="1378425"/>
            <a:ext cx="4855536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54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Physique chimie</a:t>
            </a:r>
            <a:endParaRPr/>
          </a:p>
        </p:txBody>
      </p:sp>
      <p:sp>
        <p:nvSpPr>
          <p:cNvPr id="26" name="Google Shape;26;p77"/>
          <p:cNvSpPr txBox="1"/>
          <p:nvPr/>
        </p:nvSpPr>
        <p:spPr>
          <a:xfrm>
            <a:off x="391997" y="2305050"/>
            <a:ext cx="1519200" cy="5539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0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Période</a:t>
            </a:r>
            <a:endParaRPr b="1" sz="300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27;p77"/>
          <p:cNvSpPr txBox="1"/>
          <p:nvPr>
            <p:ph idx="3" type="body"/>
          </p:nvPr>
        </p:nvSpPr>
        <p:spPr>
          <a:xfrm>
            <a:off x="2120815" y="4591216"/>
            <a:ext cx="4843667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" name="Google Shape;28;p77"/>
          <p:cNvSpPr txBox="1"/>
          <p:nvPr>
            <p:ph idx="4" type="body"/>
          </p:nvPr>
        </p:nvSpPr>
        <p:spPr>
          <a:xfrm>
            <a:off x="271217" y="4591216"/>
            <a:ext cx="1288409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" name="Google Shape;29;p77"/>
          <p:cNvSpPr txBox="1"/>
          <p:nvPr>
            <p:ph idx="5" type="body"/>
          </p:nvPr>
        </p:nvSpPr>
        <p:spPr>
          <a:xfrm>
            <a:off x="271217" y="5288319"/>
            <a:ext cx="1288409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" name="Google Shape;30;p77"/>
          <p:cNvSpPr txBox="1"/>
          <p:nvPr>
            <p:ph idx="6" type="body"/>
          </p:nvPr>
        </p:nvSpPr>
        <p:spPr>
          <a:xfrm>
            <a:off x="2120815" y="5288319"/>
            <a:ext cx="4843667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marR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" name="Google Shape;31;p77"/>
          <p:cNvSpPr/>
          <p:nvPr/>
        </p:nvSpPr>
        <p:spPr>
          <a:xfrm>
            <a:off x="271217" y="3894112"/>
            <a:ext cx="6693265" cy="522000"/>
          </a:xfrm>
          <a:prstGeom prst="rect">
            <a:avLst/>
          </a:prstGeom>
          <a:solidFill>
            <a:srgbClr val="336FB6"/>
          </a:solidFill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" name="Google Shape;32;p77"/>
          <p:cNvSpPr txBox="1"/>
          <p:nvPr>
            <p:ph idx="7" type="body"/>
          </p:nvPr>
        </p:nvSpPr>
        <p:spPr>
          <a:xfrm>
            <a:off x="2120814" y="3892643"/>
            <a:ext cx="4843667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77"/>
          <p:cNvSpPr txBox="1"/>
          <p:nvPr>
            <p:ph idx="8" type="body"/>
          </p:nvPr>
        </p:nvSpPr>
        <p:spPr>
          <a:xfrm>
            <a:off x="271216" y="3892643"/>
            <a:ext cx="1288409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4" name="Google Shape;34;p7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966502" y="3495345"/>
            <a:ext cx="3952359" cy="29259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 Slide">
  <p:cSld name="2_Title Slide"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" name="Google Shape;90;p168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91" name="Google Shape;91;p168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6C37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92" name="Google Shape;92;p168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93" name="Google Shape;93;p16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94" name="Google Shape;94;p168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_Title Slide">
  <p:cSld name="10_Title Slide">
    <p:bg>
      <p:bgPr>
        <a:solidFill>
          <a:srgbClr val="002060"/>
        </a:solidFill>
      </p:bgPr>
    </p:bg>
    <p:spTree>
      <p:nvGrpSpPr>
        <p:cNvPr id="796" name="Shape 7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97" name="Google Shape;797;p116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798" name="Google Shape;798;p116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799" name="Google Shape;799;p116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800" name="Google Shape;800;p116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801" name="Google Shape;801;p116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Clôture">
  <p:cSld name="Slide Clôture">
    <p:spTree>
      <p:nvGrpSpPr>
        <p:cNvPr id="808" name="Shape 8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9" name="Google Shape;809;p88"/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810" name="Google Shape;810;p88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811" name="Google Shape;811;p88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812" name="Google Shape;812;p8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813" name="Google Shape;813;p88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b="1" sz="16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4" name="Google Shape;814;p88"/>
          <p:cNvSpPr txBox="1"/>
          <p:nvPr>
            <p:ph idx="1" type="body"/>
          </p:nvPr>
        </p:nvSpPr>
        <p:spPr>
          <a:xfrm>
            <a:off x="530225" y="1136650"/>
            <a:ext cx="11179175" cy="5389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5" name="Google Shape;815;p88"/>
          <p:cNvSpPr txBox="1"/>
          <p:nvPr>
            <p:ph idx="2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i="1" sz="1050"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6" name="Google Shape;816;p88"/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 cmpd="sng" w="9525">
            <a:solidFill>
              <a:srgbClr val="F19D1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endParaRPr b="1"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817" name="Google Shape;817;p88"/>
          <p:cNvPicPr preferRelativeResize="0"/>
          <p:nvPr/>
        </p:nvPicPr>
        <p:blipFill rotWithShape="1">
          <a:blip r:embed="rId2">
            <a:alphaModFix/>
          </a:blip>
          <a:srcRect b="62431" l="6026" r="75345" t="25227"/>
          <a:stretch/>
        </p:blipFill>
        <p:spPr>
          <a:xfrm>
            <a:off x="233374" y="168983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818" name="Shape 8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" name="Google Shape;819;p187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0" name="Google Shape;820;p187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821" name="Google Shape;821;p18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2" name="Google Shape;822;p18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3" name="Google Shape;823;p18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824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p18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6" name="Google Shape;826;p188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7" name="Google Shape;827;p18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8" name="Google Shape;828;p18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9" name="Google Shape;829;p18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830" name="Shape 8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1" name="Google Shape;831;p18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2" name="Google Shape;832;p189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3" name="Google Shape;833;p189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4" name="Google Shape;834;p18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5" name="Google Shape;835;p18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6" name="Google Shape;836;p18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837" name="Shape 8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8" name="Google Shape;838;p190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9" name="Google Shape;839;p190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40" name="Google Shape;840;p190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1" name="Google Shape;841;p190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42" name="Google Shape;842;p190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3" name="Google Shape;843;p19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4" name="Google Shape;844;p19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5" name="Google Shape;845;p19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846" name="Shape 8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7" name="Google Shape;847;p19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8" name="Google Shape;848;p19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9" name="Google Shape;849;p19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0" name="Google Shape;850;p19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851" name="Shape 8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2" name="Google Shape;852;p19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3" name="Google Shape;853;p19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4" name="Google Shape;854;p19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">
  <p:cSld name="Custom Layout">
    <p:spTree>
      <p:nvGrpSpPr>
        <p:cNvPr id="855" name="Shape 8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6" name="Google Shape;856;p193"/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fmla="val 2665" name="adj"/>
            </a:avLst>
          </a:prstGeom>
          <a:solidFill>
            <a:schemeClr val="lt1"/>
          </a:solidFill>
          <a:ln cap="flat" cmpd="sng" w="12700">
            <a:solidFill>
              <a:srgbClr val="D8D8D8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sx="102000" rotWithShape="0" algn="ctr" sy="102000">
              <a:srgbClr val="000000">
                <a:alpha val="7058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7" name="Google Shape;857;p19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8" name="Google Shape;858;p19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9" name="Google Shape;859;p19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860" name="Google Shape;860;p193"/>
          <p:cNvSpPr/>
          <p:nvPr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1" name="Google Shape;861;p193"/>
          <p:cNvSpPr/>
          <p:nvPr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63500" sx="102000" rotWithShape="0" algn="ctr" sy="102000">
              <a:srgbClr val="000000">
                <a:alpha val="5098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2" name="Google Shape;862;p193"/>
          <p:cNvSpPr txBox="1"/>
          <p:nvPr>
            <p:ph type="title"/>
          </p:nvPr>
        </p:nvSpPr>
        <p:spPr>
          <a:xfrm>
            <a:off x="2209800" y="2311679"/>
            <a:ext cx="7772400" cy="22346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Calibri"/>
              <a:buNone/>
              <a:defRPr b="1" sz="54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3" name="Google Shape;863;p193"/>
          <p:cNvSpPr/>
          <p:nvPr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64" name="Google Shape;864;p19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635784" y="1391337"/>
            <a:ext cx="920432" cy="9204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865" name="Shape 8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6" name="Google Shape;866;p194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7" name="Google Shape;867;p194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868" name="Google Shape;868;p194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869" name="Google Shape;869;p19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0" name="Google Shape;870;p19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1" name="Google Shape;871;p19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 Slide">
  <p:cSld name="3_Title Slide"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6" name="Google Shape;96;p169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97" name="Google Shape;97;p169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EA875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98" name="Google Shape;98;p169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99" name="Google Shape;99;p169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00" name="Google Shape;100;p169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 Slide">
  <p:cSld name="2_Title Slide">
    <p:spTree>
      <p:nvGrpSpPr>
        <p:cNvPr id="872" name="Shape 8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3" name="Google Shape;873;p195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74" name="Google Shape;874;p195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6C37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875" name="Google Shape;875;p195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876" name="Google Shape;876;p195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877" name="Google Shape;877;p195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 Slide">
  <p:cSld name="3_Title Slide">
    <p:spTree>
      <p:nvGrpSpPr>
        <p:cNvPr id="878" name="Shape 8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9" name="Google Shape;879;p196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80" name="Google Shape;880;p196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EA875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881" name="Google Shape;881;p196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882" name="Google Shape;882;p196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883" name="Google Shape;883;p196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 Slide">
  <p:cSld name="4_Title Slide">
    <p:spTree>
      <p:nvGrpSpPr>
        <p:cNvPr id="884" name="Shape 8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5" name="Google Shape;885;p197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86" name="Google Shape;886;p19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5EACE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887" name="Google Shape;887;p19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888" name="Google Shape;888;p197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889" name="Google Shape;889;p197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Title Slide">
  <p:cSld name="5_Title Slide">
    <p:spTree>
      <p:nvGrpSpPr>
        <p:cNvPr id="890" name="Shape 8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1" name="Google Shape;891;p198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92" name="Google Shape;892;p198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5CFE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893" name="Google Shape;893;p198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894" name="Google Shape;894;p19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895" name="Google Shape;895;p198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Title Slide">
  <p:cSld name="6_Title Slide">
    <p:spTree>
      <p:nvGrpSpPr>
        <p:cNvPr id="896" name="Shape 8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7" name="Google Shape;897;p199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98" name="Google Shape;898;p199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8D98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899" name="Google Shape;899;p199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900" name="Google Shape;900;p199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901" name="Google Shape;901;p199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 Slide">
  <p:cSld name="7_Title Slide">
    <p:spTree>
      <p:nvGrpSpPr>
        <p:cNvPr id="902" name="Shape 9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3" name="Google Shape;903;p200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904" name="Google Shape;904;p200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905" name="Google Shape;905;p200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906" name="Google Shape;906;p200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907" name="Google Shape;907;p200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_Title Slide">
  <p:cSld name="8_Title Slide">
    <p:spTree>
      <p:nvGrpSpPr>
        <p:cNvPr id="908" name="Shape 9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9" name="Google Shape;909;p201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910" name="Google Shape;910;p201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296B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911" name="Google Shape;911;p201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912" name="Google Shape;912;p201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913" name="Google Shape;913;p201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_Title Slide">
  <p:cSld name="9_Title Slide">
    <p:spTree>
      <p:nvGrpSpPr>
        <p:cNvPr id="914" name="Shape 9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5" name="Google Shape;915;p202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916" name="Google Shape;916;p202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5707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917" name="Google Shape;917;p202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918" name="Google Shape;918;p202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919" name="Google Shape;919;p202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_Title Slide">
  <p:cSld name="10_Title Slide">
    <p:spTree>
      <p:nvGrpSpPr>
        <p:cNvPr id="920" name="Shape 9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" name="Google Shape;921;p203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922" name="Google Shape;922;p203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923" name="Google Shape;923;p203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924" name="Google Shape;924;p203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925" name="Google Shape;925;p203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1_Title Slide">
  <p:cSld name="11_Title Slide">
    <p:spTree>
      <p:nvGrpSpPr>
        <p:cNvPr id="926" name="Shape 9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7" name="Google Shape;927;p204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928" name="Google Shape;928;p204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929" name="Google Shape;929;p204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930" name="Google Shape;930;p204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931" name="Google Shape;931;p204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 Slide">
  <p:cSld name="4_Title Slide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" name="Google Shape;102;p170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03" name="Google Shape;103;p170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5EACE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04" name="Google Shape;104;p170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05" name="Google Shape;105;p170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06" name="Google Shape;106;p170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Table of contents">
    <p:spTree>
      <p:nvGrpSpPr>
        <p:cNvPr id="932" name="Shape 9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3" name="Google Shape;933;p205"/>
          <p:cNvSpPr txBox="1"/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4" name="Google Shape;934;p205"/>
          <p:cNvSpPr txBox="1"/>
          <p:nvPr>
            <p:ph idx="1" type="subTitle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35" name="Google Shape;935;p205"/>
          <p:cNvSpPr txBox="1"/>
          <p:nvPr>
            <p:ph idx="2" type="subTitle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36" name="Google Shape;936;p205"/>
          <p:cNvSpPr txBox="1"/>
          <p:nvPr>
            <p:ph idx="3" type="title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7" name="Google Shape;937;p205"/>
          <p:cNvSpPr txBox="1"/>
          <p:nvPr>
            <p:ph idx="4" type="subTitle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38" name="Google Shape;938;p205"/>
          <p:cNvSpPr txBox="1"/>
          <p:nvPr>
            <p:ph idx="5" type="subTitle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39" name="Google Shape;939;p205"/>
          <p:cNvSpPr txBox="1"/>
          <p:nvPr>
            <p:ph idx="6" type="title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0" name="Google Shape;940;p205"/>
          <p:cNvSpPr txBox="1"/>
          <p:nvPr>
            <p:ph idx="7" type="title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1" name="Google Shape;941;p205"/>
          <p:cNvSpPr txBox="1"/>
          <p:nvPr>
            <p:ph idx="8" type="title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2" name="Google Shape;942;p205"/>
          <p:cNvSpPr txBox="1"/>
          <p:nvPr>
            <p:ph idx="9" type="title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3" name="Google Shape;943;p205"/>
          <p:cNvSpPr txBox="1"/>
          <p:nvPr>
            <p:ph idx="13" type="title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4" name="Google Shape;944;p205"/>
          <p:cNvSpPr txBox="1"/>
          <p:nvPr>
            <p:ph idx="14" type="title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5" name="Google Shape;945;p205"/>
          <p:cNvSpPr txBox="1"/>
          <p:nvPr>
            <p:ph idx="15" type="title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age de garde">
  <p:cSld name="Page de garde">
    <p:spTree>
      <p:nvGrpSpPr>
        <p:cNvPr id="946" name="Shape 9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7" name="Google Shape;947;p206"/>
          <p:cNvSpPr txBox="1"/>
          <p:nvPr/>
        </p:nvSpPr>
        <p:spPr>
          <a:xfrm>
            <a:off x="10470737" y="1351027"/>
            <a:ext cx="1278303" cy="443198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835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Niveau</a:t>
            </a:r>
            <a:r>
              <a:rPr b="1" i="0" lang="fr-FR" sz="12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    </a:t>
            </a:r>
            <a:r>
              <a:rPr b="1" i="0" lang="fr-FR" sz="10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            </a:t>
            </a:r>
            <a:r>
              <a:rPr b="1" i="0" lang="fr-FR" sz="12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             </a:t>
            </a:r>
            <a:endParaRPr sz="11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48" name="Google Shape;948;p20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400923" y="1260711"/>
            <a:ext cx="1519859" cy="1217796"/>
          </a:xfrm>
          <a:prstGeom prst="rect">
            <a:avLst/>
          </a:prstGeom>
          <a:noFill/>
          <a:ln>
            <a:noFill/>
          </a:ln>
        </p:spPr>
      </p:pic>
      <p:sp>
        <p:nvSpPr>
          <p:cNvPr id="949" name="Google Shape;949;p206"/>
          <p:cNvSpPr txBox="1"/>
          <p:nvPr/>
        </p:nvSpPr>
        <p:spPr>
          <a:xfrm>
            <a:off x="10521700" y="1400907"/>
            <a:ext cx="1278303" cy="443198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835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Niveau</a:t>
            </a:r>
            <a:r>
              <a:rPr b="1" i="0" lang="fr-FR" sz="1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        </a:t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0" name="Google Shape;950;p206"/>
          <p:cNvSpPr txBox="1"/>
          <p:nvPr/>
        </p:nvSpPr>
        <p:spPr>
          <a:xfrm>
            <a:off x="10599248" y="1869610"/>
            <a:ext cx="1123203" cy="346210"/>
          </a:xfrm>
          <a:prstGeom prst="rect">
            <a:avLst/>
          </a:prstGeom>
          <a:noFill/>
          <a:ln>
            <a:noFill/>
          </a:ln>
        </p:spPr>
        <p:txBody>
          <a:bodyPr anchorCtr="1" anchor="t" bIns="34250" lIns="68550" spcFirstLastPara="1" rIns="68550" wrap="square" tIns="342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CBF18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951" name="Google Shape;951;p206"/>
          <p:cNvSpPr/>
          <p:nvPr/>
        </p:nvSpPr>
        <p:spPr>
          <a:xfrm>
            <a:off x="271218" y="4592685"/>
            <a:ext cx="6693265" cy="522000"/>
          </a:xfrm>
          <a:prstGeom prst="rect">
            <a:avLst/>
          </a:prstGeom>
          <a:solidFill>
            <a:srgbClr val="0F9ED5"/>
          </a:solidFill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2" name="Google Shape;952;p206"/>
          <p:cNvSpPr/>
          <p:nvPr/>
        </p:nvSpPr>
        <p:spPr>
          <a:xfrm>
            <a:off x="271218" y="5289789"/>
            <a:ext cx="6693265" cy="522000"/>
          </a:xfrm>
          <a:prstGeom prst="rect">
            <a:avLst/>
          </a:prstGeom>
          <a:solidFill>
            <a:srgbClr val="336FB6"/>
          </a:solidFill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i="0" lang="fr-FR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pic>
        <p:nvPicPr>
          <p:cNvPr descr="الصفحة الرئيسية" id="953" name="Google Shape;953;p20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668233" y="0"/>
            <a:ext cx="4855535" cy="736270"/>
          </a:xfrm>
          <a:prstGeom prst="rect">
            <a:avLst/>
          </a:prstGeom>
          <a:noFill/>
          <a:ln>
            <a:noFill/>
          </a:ln>
        </p:spPr>
      </p:pic>
      <p:sp>
        <p:nvSpPr>
          <p:cNvPr id="954" name="Google Shape;954;p206"/>
          <p:cNvSpPr txBox="1"/>
          <p:nvPr>
            <p:ph idx="1" type="body"/>
          </p:nvPr>
        </p:nvSpPr>
        <p:spPr>
          <a:xfrm>
            <a:off x="10803924" y="1882678"/>
            <a:ext cx="717129" cy="34621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CBF18"/>
              </a:buClr>
              <a:buSzPts val="1800"/>
              <a:buNone/>
              <a:defRPr b="1" i="0" sz="1800" u="none" cap="none" strike="noStrike">
                <a:solidFill>
                  <a:srgbClr val="FCBF1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5" name="Google Shape;955;p206"/>
          <p:cNvSpPr txBox="1"/>
          <p:nvPr>
            <p:ph idx="2" type="body"/>
          </p:nvPr>
        </p:nvSpPr>
        <p:spPr>
          <a:xfrm>
            <a:off x="1686856" y="2366503"/>
            <a:ext cx="409473" cy="52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3000"/>
              <a:buNone/>
              <a:defRPr b="1" i="0" sz="30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6" name="Google Shape;956;p206"/>
          <p:cNvSpPr txBox="1"/>
          <p:nvPr/>
        </p:nvSpPr>
        <p:spPr>
          <a:xfrm>
            <a:off x="391997" y="1378425"/>
            <a:ext cx="4855536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54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Physique chimie</a:t>
            </a:r>
            <a:endParaRPr/>
          </a:p>
        </p:txBody>
      </p:sp>
      <p:sp>
        <p:nvSpPr>
          <p:cNvPr id="957" name="Google Shape;957;p206"/>
          <p:cNvSpPr txBox="1"/>
          <p:nvPr/>
        </p:nvSpPr>
        <p:spPr>
          <a:xfrm>
            <a:off x="391997" y="2305050"/>
            <a:ext cx="1519200" cy="5539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0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Période</a:t>
            </a:r>
            <a:endParaRPr b="1" sz="300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8" name="Google Shape;958;p206"/>
          <p:cNvSpPr txBox="1"/>
          <p:nvPr>
            <p:ph idx="3" type="body"/>
          </p:nvPr>
        </p:nvSpPr>
        <p:spPr>
          <a:xfrm>
            <a:off x="2120815" y="4591216"/>
            <a:ext cx="4843667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9" name="Google Shape;959;p206"/>
          <p:cNvSpPr txBox="1"/>
          <p:nvPr>
            <p:ph idx="4" type="body"/>
          </p:nvPr>
        </p:nvSpPr>
        <p:spPr>
          <a:xfrm>
            <a:off x="271217" y="4591216"/>
            <a:ext cx="1288409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60" name="Google Shape;960;p206"/>
          <p:cNvSpPr txBox="1"/>
          <p:nvPr>
            <p:ph idx="5" type="body"/>
          </p:nvPr>
        </p:nvSpPr>
        <p:spPr>
          <a:xfrm>
            <a:off x="271217" y="5288319"/>
            <a:ext cx="1288409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61" name="Google Shape;961;p206"/>
          <p:cNvSpPr txBox="1"/>
          <p:nvPr>
            <p:ph idx="6" type="body"/>
          </p:nvPr>
        </p:nvSpPr>
        <p:spPr>
          <a:xfrm>
            <a:off x="2120815" y="5288319"/>
            <a:ext cx="4843667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marR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62" name="Google Shape;962;p206"/>
          <p:cNvSpPr/>
          <p:nvPr/>
        </p:nvSpPr>
        <p:spPr>
          <a:xfrm>
            <a:off x="271217" y="3894112"/>
            <a:ext cx="6693265" cy="522000"/>
          </a:xfrm>
          <a:prstGeom prst="rect">
            <a:avLst/>
          </a:prstGeom>
          <a:solidFill>
            <a:srgbClr val="336FB6"/>
          </a:solidFill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3" name="Google Shape;963;p206"/>
          <p:cNvSpPr txBox="1"/>
          <p:nvPr>
            <p:ph idx="7" type="body"/>
          </p:nvPr>
        </p:nvSpPr>
        <p:spPr>
          <a:xfrm>
            <a:off x="2120814" y="3892643"/>
            <a:ext cx="4843667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64" name="Google Shape;964;p206"/>
          <p:cNvSpPr txBox="1"/>
          <p:nvPr>
            <p:ph idx="8" type="body"/>
          </p:nvPr>
        </p:nvSpPr>
        <p:spPr>
          <a:xfrm>
            <a:off x="271216" y="3892643"/>
            <a:ext cx="1288409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965" name="Google Shape;965;p20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966502" y="3495345"/>
            <a:ext cx="3952359" cy="29259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cônes pour l’enseignant">
  <p:cSld name="Icônes pour l’enseignant">
    <p:bg>
      <p:bgPr>
        <a:solidFill>
          <a:srgbClr val="DCE6F2"/>
        </a:solidFill>
      </p:bgPr>
    </p:bg>
    <p:spTree>
      <p:nvGrpSpPr>
        <p:cNvPr id="966" name="Shape 9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7" name="Google Shape;967;p207"/>
          <p:cNvSpPr txBox="1"/>
          <p:nvPr/>
        </p:nvSpPr>
        <p:spPr>
          <a:xfrm>
            <a:off x="2151695" y="1298921"/>
            <a:ext cx="4239248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Pages réservées à l’enseignant(e)</a:t>
            </a:r>
            <a:endParaRPr sz="1467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8" name="Google Shape;968;p207"/>
          <p:cNvSpPr txBox="1"/>
          <p:nvPr/>
        </p:nvSpPr>
        <p:spPr>
          <a:xfrm>
            <a:off x="2151695" y="2226131"/>
            <a:ext cx="8241199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Modelage de la tâche par l’enseignant (explicitation à haute voix)</a:t>
            </a:r>
            <a:endParaRPr sz="1467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générée" id="969" name="Google Shape;969;p207"/>
          <p:cNvPicPr preferRelativeResize="0"/>
          <p:nvPr/>
        </p:nvPicPr>
        <p:blipFill rotWithShape="1">
          <a:blip r:embed="rId2">
            <a:alphaModFix/>
          </a:blip>
          <a:srcRect b="60700" l="0" r="71114" t="23545"/>
          <a:stretch/>
        </p:blipFill>
        <p:spPr>
          <a:xfrm>
            <a:off x="992594" y="2946687"/>
            <a:ext cx="1035476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970" name="Google Shape;970;p207"/>
          <p:cNvSpPr txBox="1"/>
          <p:nvPr/>
        </p:nvSpPr>
        <p:spPr>
          <a:xfrm>
            <a:off x="2151695" y="3159518"/>
            <a:ext cx="9359384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Consignes et explications données aux élèves – hors modelage (à dire à haute voix)</a:t>
            </a:r>
            <a:endParaRPr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1" name="Google Shape;971;p207"/>
          <p:cNvSpPr txBox="1"/>
          <p:nvPr/>
        </p:nvSpPr>
        <p:spPr>
          <a:xfrm>
            <a:off x="2151695" y="400551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3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Rappel du contrat de classe </a:t>
            </a:r>
            <a:endParaRPr sz="1867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72" name="Google Shape;972;p20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7953" y="4033935"/>
            <a:ext cx="753729" cy="603600"/>
          </a:xfrm>
          <a:prstGeom prst="rect">
            <a:avLst/>
          </a:prstGeom>
          <a:noFill/>
          <a:ln>
            <a:noFill/>
          </a:ln>
        </p:spPr>
      </p:pic>
      <p:sp>
        <p:nvSpPr>
          <p:cNvPr id="973" name="Google Shape;973;p207"/>
          <p:cNvSpPr/>
          <p:nvPr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25" spcFirstLastPara="1" rIns="91425" wrap="square" tIns="456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2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Icônes pour l’enseignant</a:t>
            </a:r>
            <a:endParaRPr sz="1867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974" name="Google Shape;974;p207"/>
          <p:cNvGrpSpPr/>
          <p:nvPr/>
        </p:nvGrpSpPr>
        <p:grpSpPr>
          <a:xfrm>
            <a:off x="1153868" y="1985795"/>
            <a:ext cx="923513" cy="733132"/>
            <a:chOff x="277892" y="2283969"/>
            <a:chExt cx="939577" cy="824904"/>
          </a:xfrm>
        </p:grpSpPr>
        <p:sp>
          <p:nvSpPr>
            <p:cNvPr id="975" name="Google Shape;975;p207"/>
            <p:cNvSpPr/>
            <p:nvPr/>
          </p:nvSpPr>
          <p:spPr>
            <a:xfrm>
              <a:off x="277892" y="2557025"/>
              <a:ext cx="685139" cy="551848"/>
            </a:xfrm>
            <a:custGeom>
              <a:rect b="b" l="l" r="r" t="t"/>
              <a:pathLst>
                <a:path extrusionOk="0" h="2757643" w="3423710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6" name="Google Shape;976;p207"/>
            <p:cNvSpPr/>
            <p:nvPr/>
          </p:nvSpPr>
          <p:spPr>
            <a:xfrm rot="-1930306">
              <a:off x="819513" y="2322046"/>
              <a:ext cx="287035" cy="499407"/>
            </a:xfrm>
            <a:custGeom>
              <a:rect b="b" l="l" r="r" t="t"/>
              <a:pathLst>
                <a:path extrusionOk="0" h="2076288" w="1193350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descr="Image générée" id="977" name="Google Shape;977;p207"/>
          <p:cNvPicPr preferRelativeResize="0"/>
          <p:nvPr/>
        </p:nvPicPr>
        <p:blipFill rotWithShape="1">
          <a:blip r:embed="rId4">
            <a:alphaModFix/>
          </a:blip>
          <a:srcRect b="10678" l="0" r="0" t="11064"/>
          <a:stretch/>
        </p:blipFill>
        <p:spPr>
          <a:xfrm>
            <a:off x="1153867" y="1023539"/>
            <a:ext cx="727815" cy="854359"/>
          </a:xfrm>
          <a:prstGeom prst="rect">
            <a:avLst/>
          </a:prstGeom>
          <a:noFill/>
          <a:ln>
            <a:noFill/>
          </a:ln>
        </p:spPr>
      </p:pic>
      <p:pic>
        <p:nvPicPr>
          <p:cNvPr id="978" name="Google Shape;978;p20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98230" y="4942460"/>
            <a:ext cx="590757" cy="603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979" name="Google Shape;979;p207"/>
          <p:cNvSpPr txBox="1"/>
          <p:nvPr/>
        </p:nvSpPr>
        <p:spPr>
          <a:xfrm>
            <a:off x="2064863" y="503403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3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Correction du devoir maison</a:t>
            </a:r>
            <a:endParaRPr sz="1867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cônes pour l’élève">
  <p:cSld name="Icônes pour l’élève">
    <p:bg>
      <p:bgPr>
        <a:solidFill>
          <a:srgbClr val="DCE6F2"/>
        </a:solidFill>
      </p:bgPr>
    </p:bg>
    <p:spTree>
      <p:nvGrpSpPr>
        <p:cNvPr id="980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1" name="Google Shape;981;p208"/>
          <p:cNvGrpSpPr/>
          <p:nvPr/>
        </p:nvGrpSpPr>
        <p:grpSpPr>
          <a:xfrm>
            <a:off x="863927" y="4507781"/>
            <a:ext cx="5760430" cy="603600"/>
            <a:chOff x="647945" y="3380837"/>
            <a:chExt cx="4320322" cy="452700"/>
          </a:xfrm>
        </p:grpSpPr>
        <p:sp>
          <p:nvSpPr>
            <p:cNvPr id="982" name="Google Shape;982;p208"/>
            <p:cNvSpPr txBox="1"/>
            <p:nvPr/>
          </p:nvSpPr>
          <p:spPr>
            <a:xfrm>
              <a:off x="1372968" y="3457186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00" spcFirstLastPara="1" rIns="91400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travaillent en autonomie</a:t>
              </a: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983" name="Google Shape;983;p208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647945" y="3380837"/>
              <a:ext cx="460215" cy="452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984" name="Google Shape;984;p208"/>
          <p:cNvGrpSpPr/>
          <p:nvPr/>
        </p:nvGrpSpPr>
        <p:grpSpPr>
          <a:xfrm>
            <a:off x="884384" y="3752370"/>
            <a:ext cx="10372677" cy="498415"/>
            <a:chOff x="663288" y="2814277"/>
            <a:chExt cx="7779508" cy="373811"/>
          </a:xfrm>
        </p:grpSpPr>
        <p:sp>
          <p:nvSpPr>
            <p:cNvPr id="985" name="Google Shape;985;p208"/>
            <p:cNvSpPr txBox="1"/>
            <p:nvPr/>
          </p:nvSpPr>
          <p:spPr>
            <a:xfrm>
              <a:off x="1372969" y="2851181"/>
              <a:ext cx="7069827" cy="3000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00" spcFirstLastPara="1" rIns="91400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travaillent en binômes</a:t>
              </a:r>
              <a:endParaRPr/>
            </a:p>
          </p:txBody>
        </p:sp>
        <p:pic>
          <p:nvPicPr>
            <p:cNvPr id="986" name="Google Shape;986;p208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663288" y="2814277"/>
              <a:ext cx="413750" cy="3738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987" name="Google Shape;987;p208"/>
          <p:cNvGrpSpPr/>
          <p:nvPr/>
        </p:nvGrpSpPr>
        <p:grpSpPr>
          <a:xfrm>
            <a:off x="887673" y="2319672"/>
            <a:ext cx="6840126" cy="498414"/>
            <a:chOff x="657162" y="1688359"/>
            <a:chExt cx="5130094" cy="373810"/>
          </a:xfrm>
        </p:grpSpPr>
        <p:pic>
          <p:nvPicPr>
            <p:cNvPr id="988" name="Google Shape;988;p208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57162" y="1688359"/>
              <a:ext cx="417704" cy="3738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89" name="Google Shape;989;p208"/>
            <p:cNvSpPr txBox="1"/>
            <p:nvPr/>
          </p:nvSpPr>
          <p:spPr>
            <a:xfrm>
              <a:off x="1364376" y="1725263"/>
              <a:ext cx="4422880" cy="3000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25" spcFirstLastPara="1" rIns="91425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écoutent l’enseignant avec attention</a:t>
              </a:r>
              <a:endParaRPr sz="1467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90" name="Google Shape;990;p208"/>
          <p:cNvGrpSpPr/>
          <p:nvPr/>
        </p:nvGrpSpPr>
        <p:grpSpPr>
          <a:xfrm>
            <a:off x="954798" y="1692132"/>
            <a:ext cx="5669559" cy="426303"/>
            <a:chOff x="716099" y="1269098"/>
            <a:chExt cx="4252169" cy="319727"/>
          </a:xfrm>
        </p:grpSpPr>
        <p:sp>
          <p:nvSpPr>
            <p:cNvPr id="991" name="Google Shape;991;p208"/>
            <p:cNvSpPr txBox="1"/>
            <p:nvPr/>
          </p:nvSpPr>
          <p:spPr>
            <a:xfrm>
              <a:off x="1372969" y="1278960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25" spcFirstLastPara="1" rIns="91425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lèvent la main pour participer</a:t>
              </a:r>
              <a:endParaRPr sz="1467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descr="Lever la main - Icônes mains et gestes gratuites" id="992" name="Google Shape;992;p208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716099" y="1269098"/>
              <a:ext cx="405665" cy="31972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993" name="Google Shape;993;p208"/>
          <p:cNvGrpSpPr/>
          <p:nvPr/>
        </p:nvGrpSpPr>
        <p:grpSpPr>
          <a:xfrm>
            <a:off x="863575" y="916351"/>
            <a:ext cx="6681334" cy="603600"/>
            <a:chOff x="915782" y="892042"/>
            <a:chExt cx="6681334" cy="603600"/>
          </a:xfrm>
        </p:grpSpPr>
        <p:sp>
          <p:nvSpPr>
            <p:cNvPr id="994" name="Google Shape;994;p208"/>
            <p:cNvSpPr txBox="1"/>
            <p:nvPr/>
          </p:nvSpPr>
          <p:spPr>
            <a:xfrm>
              <a:off x="1882832" y="949173"/>
              <a:ext cx="5714284" cy="4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00" spcFirstLastPara="1" rIns="91400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utilisent l’ardoise pour répondre</a:t>
              </a: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995" name="Google Shape;995;p208"/>
            <p:cNvGrpSpPr/>
            <p:nvPr/>
          </p:nvGrpSpPr>
          <p:grpSpPr>
            <a:xfrm>
              <a:off x="915782" y="892042"/>
              <a:ext cx="632111" cy="603600"/>
              <a:chOff x="779845" y="4335989"/>
              <a:chExt cx="442253" cy="575842"/>
            </a:xfrm>
          </p:grpSpPr>
          <p:pic>
            <p:nvPicPr>
              <p:cNvPr descr="Une image contenant Dessin animé, clipart, Animation, illustration&#10;&#10;Description générée automatiquement" id="996" name="Google Shape;996;p208"/>
              <p:cNvPicPr preferRelativeResize="0"/>
              <p:nvPr/>
            </p:nvPicPr>
            <p:blipFill rotWithShape="1">
              <a:blip r:embed="rId6">
                <a:alphaModFix/>
              </a:blip>
              <a:srcRect b="23864" l="18242" r="18458" t="9344"/>
              <a:stretch/>
            </p:blipFill>
            <p:spPr>
              <a:xfrm>
                <a:off x="779845" y="4335989"/>
                <a:ext cx="442253" cy="57584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997" name="Google Shape;997;p208"/>
              <p:cNvSpPr/>
              <p:nvPr/>
            </p:nvSpPr>
            <p:spPr>
              <a:xfrm>
                <a:off x="1078544" y="4438901"/>
                <a:ext cx="126559" cy="89253"/>
              </a:xfrm>
              <a:prstGeom prst="rect">
                <a:avLst/>
              </a:prstGeom>
              <a:solidFill>
                <a:srgbClr val="268B6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67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998" name="Google Shape;998;p208"/>
          <p:cNvGrpSpPr/>
          <p:nvPr/>
        </p:nvGrpSpPr>
        <p:grpSpPr>
          <a:xfrm>
            <a:off x="915782" y="3007446"/>
            <a:ext cx="8342891" cy="490417"/>
            <a:chOff x="686836" y="2255584"/>
            <a:chExt cx="6257168" cy="367813"/>
          </a:xfrm>
        </p:grpSpPr>
        <p:sp>
          <p:nvSpPr>
            <p:cNvPr id="999" name="Google Shape;999;p208"/>
            <p:cNvSpPr txBox="1"/>
            <p:nvPr/>
          </p:nvSpPr>
          <p:spPr>
            <a:xfrm>
              <a:off x="1372968" y="2323395"/>
              <a:ext cx="5571036" cy="3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25" spcFirstLastPara="1" rIns="91425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élèvent gardent des traces écrites sur les livrets ou leurs cahiers</a:t>
              </a:r>
              <a:endParaRPr sz="1467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000" name="Google Shape;1000;p208"/>
            <p:cNvGrpSpPr/>
            <p:nvPr/>
          </p:nvGrpSpPr>
          <p:grpSpPr>
            <a:xfrm>
              <a:off x="686836" y="2255584"/>
              <a:ext cx="413750" cy="359624"/>
              <a:chOff x="10280460" y="4841540"/>
              <a:chExt cx="630930" cy="597556"/>
            </a:xfrm>
          </p:grpSpPr>
          <p:pic>
            <p:nvPicPr>
              <p:cNvPr id="1001" name="Google Shape;1001;p208"/>
              <p:cNvPicPr preferRelativeResize="0"/>
              <p:nvPr/>
            </p:nvPicPr>
            <p:blipFill rotWithShape="1">
              <a:blip r:embed="rId7">
                <a:alphaModFix/>
              </a:blip>
              <a:srcRect b="30055" l="11664" r="25923" t="23325"/>
              <a:stretch/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002" name="Google Shape;1002;p208"/>
              <p:cNvPicPr preferRelativeResize="0"/>
              <p:nvPr/>
            </p:nvPicPr>
            <p:blipFill rotWithShape="1">
              <a:blip r:embed="rId8">
                <a:alphaModFix/>
              </a:blip>
              <a:srcRect b="30055" l="74744" r="10688" t="23325"/>
              <a:stretch/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1003" name="Google Shape;1003;p208"/>
          <p:cNvSpPr/>
          <p:nvPr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25" spcFirstLastPara="1" rIns="91425" wrap="square" tIns="456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2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Icônes pour l’élève</a:t>
            </a:r>
            <a:endParaRPr sz="1867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4" name="Google Shape;1004;p208"/>
          <p:cNvSpPr txBox="1"/>
          <p:nvPr/>
        </p:nvSpPr>
        <p:spPr>
          <a:xfrm>
            <a:off x="1830624" y="5422784"/>
            <a:ext cx="4867240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Les élèves passent au tableau</a:t>
            </a:r>
            <a:endParaRPr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05" name="Google Shape;1005;p208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863575" y="5298758"/>
            <a:ext cx="648055" cy="648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delage">
  <p:cSld name="Modelage">
    <p:bg>
      <p:bgPr>
        <a:gradFill>
          <a:gsLst>
            <a:gs pos="0">
              <a:schemeClr val="lt1"/>
            </a:gs>
            <a:gs pos="71000">
              <a:schemeClr val="lt1"/>
            </a:gs>
            <a:gs pos="85000">
              <a:srgbClr val="FF0000"/>
            </a:gs>
            <a:gs pos="100000">
              <a:srgbClr val="C00000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006" name="Shape 10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7" name="Google Shape;1007;p209"/>
          <p:cNvGrpSpPr/>
          <p:nvPr/>
        </p:nvGrpSpPr>
        <p:grpSpPr>
          <a:xfrm>
            <a:off x="812158" y="829917"/>
            <a:ext cx="10567685" cy="5198169"/>
            <a:chOff x="2184400" y="1402025"/>
            <a:chExt cx="7823200" cy="4942038"/>
          </a:xfrm>
        </p:grpSpPr>
        <p:sp>
          <p:nvSpPr>
            <p:cNvPr id="1008" name="Google Shape;1008;p209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C00000"/>
            </a:solidFill>
            <a:ln cap="flat" cmpd="sng" w="12700">
              <a:solidFill>
                <a:srgbClr val="C00000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7058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9" name="Google Shape;1009;p209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10" name="Google Shape;1010;p209"/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1" name="Google Shape;1011;p209"/>
          <p:cNvSpPr txBox="1"/>
          <p:nvPr/>
        </p:nvSpPr>
        <p:spPr>
          <a:xfrm>
            <a:off x="2858328" y="3954018"/>
            <a:ext cx="6097656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44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Modelage</a:t>
            </a:r>
            <a:endParaRPr/>
          </a:p>
        </p:txBody>
      </p:sp>
      <p:pic>
        <p:nvPicPr>
          <p:cNvPr id="1012" name="Google Shape;1012;p20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344253" y="1192462"/>
            <a:ext cx="3503492" cy="254592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13" name="Google Shape;1013;p209"/>
          <p:cNvGrpSpPr/>
          <p:nvPr/>
        </p:nvGrpSpPr>
        <p:grpSpPr>
          <a:xfrm>
            <a:off x="5759801" y="1118243"/>
            <a:ext cx="670236" cy="588434"/>
            <a:chOff x="277892" y="2283969"/>
            <a:chExt cx="939577" cy="824904"/>
          </a:xfrm>
        </p:grpSpPr>
        <p:sp>
          <p:nvSpPr>
            <p:cNvPr id="1014" name="Google Shape;1014;p209"/>
            <p:cNvSpPr/>
            <p:nvPr/>
          </p:nvSpPr>
          <p:spPr>
            <a:xfrm>
              <a:off x="277892" y="2557025"/>
              <a:ext cx="685139" cy="551848"/>
            </a:xfrm>
            <a:custGeom>
              <a:rect b="b" l="l" r="r" t="t"/>
              <a:pathLst>
                <a:path extrusionOk="0" h="2757643" w="3423710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5" name="Google Shape;1015;p209"/>
            <p:cNvSpPr/>
            <p:nvPr/>
          </p:nvSpPr>
          <p:spPr>
            <a:xfrm rot="-1930306">
              <a:off x="819513" y="2322046"/>
              <a:ext cx="287035" cy="499407"/>
            </a:xfrm>
            <a:custGeom>
              <a:rect b="b" l="l" r="r" t="t"/>
              <a:pathLst>
                <a:path extrusionOk="0" h="2076288" w="1193350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16" name="Google Shape;1016;p209"/>
          <p:cNvSpPr txBox="1"/>
          <p:nvPr>
            <p:ph idx="1" type="body"/>
          </p:nvPr>
        </p:nvSpPr>
        <p:spPr>
          <a:xfrm>
            <a:off x="8799191" y="5236960"/>
            <a:ext cx="1486341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âche principale">
  <p:cSld name="Tâche principale">
    <p:spTree>
      <p:nvGrpSpPr>
        <p:cNvPr id="1017" name="Shape 10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18" name="Google Shape;1018;p210"/>
          <p:cNvGrpSpPr/>
          <p:nvPr/>
        </p:nvGrpSpPr>
        <p:grpSpPr>
          <a:xfrm>
            <a:off x="4932835" y="1459304"/>
            <a:ext cx="6054377" cy="3711725"/>
            <a:chOff x="1715066" y="1103461"/>
            <a:chExt cx="5717724" cy="3124203"/>
          </a:xfrm>
        </p:grpSpPr>
        <p:sp>
          <p:nvSpPr>
            <p:cNvPr id="1019" name="Google Shape;1019;p210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C00000"/>
            </a:solidFill>
            <a:ln cap="flat" cmpd="sng" w="9525">
              <a:solidFill>
                <a:srgbClr val="C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0" name="Google Shape;1020;p210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C00000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algn="tl">
                <a:srgbClr val="000000">
                  <a:alpha val="5098"/>
                </a:srgbClr>
              </a:outerShdw>
            </a:effectLst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21" name="Google Shape;1021;p210"/>
          <p:cNvSpPr txBox="1"/>
          <p:nvPr>
            <p:ph idx="1" type="body"/>
          </p:nvPr>
        </p:nvSpPr>
        <p:spPr>
          <a:xfrm>
            <a:off x="5025419" y="4219335"/>
            <a:ext cx="5869201" cy="418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2000"/>
              <a:buNone/>
              <a:defRPr i="1" sz="20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22" name="Google Shape;1022;p210"/>
          <p:cNvSpPr txBox="1"/>
          <p:nvPr/>
        </p:nvSpPr>
        <p:spPr>
          <a:xfrm>
            <a:off x="5025418" y="2384963"/>
            <a:ext cx="5869201" cy="690767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733" u="none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Tâche principale</a:t>
            </a:r>
            <a:endParaRPr/>
          </a:p>
        </p:txBody>
      </p:sp>
      <p:sp>
        <p:nvSpPr>
          <p:cNvPr id="1023" name="Google Shape;1023;p210"/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C00000"/>
          </a:solidFill>
          <a:ln cap="flat" cmpd="sng" w="25400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4" name="Google Shape;1024;p210"/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C00000"/>
          </a:solidFill>
          <a:ln cap="flat" cmpd="sng" w="9525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60950" lIns="121900" spcFirstLastPara="1" rIns="121900" wrap="square" tIns="609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endParaRPr b="1"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25" name="Google Shape;1025;p2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04787" y="2396885"/>
            <a:ext cx="2432604" cy="24326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Pratique collective">
  <p:cSld name="1_Pratique collective">
    <p:bg>
      <p:bgPr>
        <a:gradFill>
          <a:gsLst>
            <a:gs pos="0">
              <a:srgbClr val="FFFFFF"/>
            </a:gs>
            <a:gs pos="21000">
              <a:srgbClr val="FFFFFF"/>
            </a:gs>
            <a:gs pos="41000">
              <a:srgbClr val="1D6FA9"/>
            </a:gs>
            <a:gs pos="100000">
              <a:srgbClr val="FFFFFF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026" name="Shape 10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7" name="Google Shape;1027;p211"/>
          <p:cNvGrpSpPr/>
          <p:nvPr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1028" name="Google Shape;1028;p211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0F9ED5"/>
            </a:solidFill>
            <a:ln cap="flat" cmpd="sng" w="12700">
              <a:solidFill>
                <a:srgbClr val="0F9ED5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7058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9" name="Google Shape;1029;p211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4400">
                  <a:solidFill>
                    <a:srgbClr val="0F9ED5"/>
                  </a:solidFill>
                  <a:latin typeface="Calibri"/>
                  <a:ea typeface="Calibri"/>
                  <a:cs typeface="Calibri"/>
                  <a:sym typeface="Calibri"/>
                </a:rPr>
                <a:t>Pratique collective</a:t>
              </a:r>
              <a:endParaRPr/>
            </a:p>
          </p:txBody>
        </p:sp>
      </p:grpSp>
      <p:sp>
        <p:nvSpPr>
          <p:cNvPr id="1030" name="Google Shape;1030;p211"/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31" name="Google Shape;1031;p2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92506" y="1398207"/>
            <a:ext cx="2206989" cy="2206989"/>
          </a:xfrm>
          <a:prstGeom prst="rect">
            <a:avLst/>
          </a:prstGeom>
          <a:noFill/>
          <a:ln>
            <a:noFill/>
          </a:ln>
        </p:spPr>
      </p:pic>
      <p:sp>
        <p:nvSpPr>
          <p:cNvPr id="1032" name="Google Shape;1032;p211"/>
          <p:cNvSpPr txBox="1"/>
          <p:nvPr>
            <p:ph idx="1" type="body"/>
          </p:nvPr>
        </p:nvSpPr>
        <p:spPr>
          <a:xfrm>
            <a:off x="8799191" y="5236960"/>
            <a:ext cx="1486341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PC">
  <p:cSld name="Slide PC">
    <p:spTree>
      <p:nvGrpSpPr>
        <p:cNvPr id="1033" name="Shape 10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4" name="Google Shape;1034;p212"/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1035" name="Google Shape;1035;p212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036" name="Google Shape;1036;p212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037" name="Google Shape;1037;p212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038" name="Google Shape;1038;p212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b="1" sz="16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9" name="Google Shape;1039;p212"/>
          <p:cNvSpPr txBox="1"/>
          <p:nvPr>
            <p:ph idx="1" type="body"/>
          </p:nvPr>
        </p:nvSpPr>
        <p:spPr>
          <a:xfrm>
            <a:off x="530225" y="1136650"/>
            <a:ext cx="11179175" cy="5389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0" name="Google Shape;1040;p212"/>
          <p:cNvSpPr txBox="1"/>
          <p:nvPr>
            <p:ph idx="2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i="1" sz="1050"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1" name="Google Shape;1041;p212"/>
          <p:cNvSpPr txBox="1"/>
          <p:nvPr/>
        </p:nvSpPr>
        <p:spPr>
          <a:xfrm>
            <a:off x="11597589" y="56566"/>
            <a:ext cx="598963" cy="369332"/>
          </a:xfrm>
          <a:prstGeom prst="rect">
            <a:avLst/>
          </a:prstGeom>
          <a:solidFill>
            <a:srgbClr val="0F9ED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PC</a:t>
            </a:r>
            <a:endParaRPr b="1"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générée" id="1042" name="Google Shape;1042;p212"/>
          <p:cNvPicPr preferRelativeResize="0"/>
          <p:nvPr/>
        </p:nvPicPr>
        <p:blipFill rotWithShape="1">
          <a:blip r:embed="rId2">
            <a:alphaModFix/>
          </a:blip>
          <a:srcRect b="62431" l="6026" r="75345" t="25227"/>
          <a:stretch/>
        </p:blipFill>
        <p:spPr>
          <a:xfrm>
            <a:off x="233374" y="168983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ratique en binôme">
  <p:cSld name="Pratique en binôme">
    <p:bg>
      <p:bgPr>
        <a:gradFill>
          <a:gsLst>
            <a:gs pos="0">
              <a:srgbClr val="16537F"/>
            </a:gs>
            <a:gs pos="8000">
              <a:srgbClr val="16537F"/>
            </a:gs>
            <a:gs pos="39000">
              <a:srgbClr val="FFFFFF"/>
            </a:gs>
            <a:gs pos="73000">
              <a:srgbClr val="16537F"/>
            </a:gs>
            <a:gs pos="100000">
              <a:srgbClr val="16537F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043" name="Shape 1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4" name="Google Shape;1044;p213"/>
          <p:cNvGrpSpPr/>
          <p:nvPr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1045" name="Google Shape;1045;p213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0070C0"/>
            </a:solidFill>
            <a:ln cap="flat" cmpd="sng" w="12700">
              <a:solidFill>
                <a:srgbClr val="0070C0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7058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6" name="Google Shape;1046;p213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4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4400">
                  <a:solidFill>
                    <a:srgbClr val="0070C0"/>
                  </a:solidFill>
                  <a:latin typeface="Calibri"/>
                  <a:ea typeface="Calibri"/>
                  <a:cs typeface="Calibri"/>
                  <a:sym typeface="Calibri"/>
                </a:rPr>
                <a:t>Pratique en binôme</a:t>
              </a:r>
              <a:endParaRPr/>
            </a:p>
          </p:txBody>
        </p:sp>
      </p:grpSp>
      <p:sp>
        <p:nvSpPr>
          <p:cNvPr id="1047" name="Google Shape;1047;p213"/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48" name="Google Shape;1048;p2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59577" y="1244095"/>
            <a:ext cx="2494771" cy="2494771"/>
          </a:xfrm>
          <a:prstGeom prst="rect">
            <a:avLst/>
          </a:prstGeom>
          <a:noFill/>
          <a:ln>
            <a:noFill/>
          </a:ln>
        </p:spPr>
      </p:pic>
      <p:sp>
        <p:nvSpPr>
          <p:cNvPr id="1049" name="Google Shape;1049;p213"/>
          <p:cNvSpPr txBox="1"/>
          <p:nvPr>
            <p:ph idx="1" type="body"/>
          </p:nvPr>
        </p:nvSpPr>
        <p:spPr>
          <a:xfrm>
            <a:off x="8799191" y="5236960"/>
            <a:ext cx="1486341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delage">
  <p:cSld name="Modelage">
    <p:bg>
      <p:bgPr>
        <a:gradFill>
          <a:gsLst>
            <a:gs pos="0">
              <a:schemeClr val="lt1"/>
            </a:gs>
            <a:gs pos="71000">
              <a:schemeClr val="lt1"/>
            </a:gs>
            <a:gs pos="85000">
              <a:srgbClr val="FF0000"/>
            </a:gs>
            <a:gs pos="100000">
              <a:srgbClr val="C00000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056" name="Shape 10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57" name="Google Shape;1057;p91"/>
          <p:cNvGrpSpPr/>
          <p:nvPr/>
        </p:nvGrpSpPr>
        <p:grpSpPr>
          <a:xfrm>
            <a:off x="812158" y="829917"/>
            <a:ext cx="10567685" cy="5198169"/>
            <a:chOff x="2184400" y="1402025"/>
            <a:chExt cx="7823200" cy="4942038"/>
          </a:xfrm>
        </p:grpSpPr>
        <p:sp>
          <p:nvSpPr>
            <p:cNvPr id="1058" name="Google Shape;1058;p91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C00000"/>
            </a:solidFill>
            <a:ln cap="flat" cmpd="sng" w="12700">
              <a:solidFill>
                <a:srgbClr val="C00000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7058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9" name="Google Shape;1059;p91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60" name="Google Shape;1060;p91"/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1" name="Google Shape;1061;p91"/>
          <p:cNvSpPr txBox="1"/>
          <p:nvPr/>
        </p:nvSpPr>
        <p:spPr>
          <a:xfrm>
            <a:off x="2858328" y="3954018"/>
            <a:ext cx="6097656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44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Modelage</a:t>
            </a:r>
            <a:endParaRPr/>
          </a:p>
        </p:txBody>
      </p:sp>
      <p:pic>
        <p:nvPicPr>
          <p:cNvPr id="1062" name="Google Shape;1062;p9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344253" y="1192462"/>
            <a:ext cx="3503492" cy="254592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63" name="Google Shape;1063;p91"/>
          <p:cNvGrpSpPr/>
          <p:nvPr/>
        </p:nvGrpSpPr>
        <p:grpSpPr>
          <a:xfrm>
            <a:off x="5759801" y="1118243"/>
            <a:ext cx="670236" cy="588434"/>
            <a:chOff x="277892" y="2283969"/>
            <a:chExt cx="939577" cy="824904"/>
          </a:xfrm>
        </p:grpSpPr>
        <p:sp>
          <p:nvSpPr>
            <p:cNvPr id="1064" name="Google Shape;1064;p91"/>
            <p:cNvSpPr/>
            <p:nvPr/>
          </p:nvSpPr>
          <p:spPr>
            <a:xfrm>
              <a:off x="277892" y="2557025"/>
              <a:ext cx="685139" cy="551848"/>
            </a:xfrm>
            <a:custGeom>
              <a:rect b="b" l="l" r="r" t="t"/>
              <a:pathLst>
                <a:path extrusionOk="0" h="2757643" w="3423710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5" name="Google Shape;1065;p91"/>
            <p:cNvSpPr/>
            <p:nvPr/>
          </p:nvSpPr>
          <p:spPr>
            <a:xfrm rot="-1930306">
              <a:off x="819513" y="2322046"/>
              <a:ext cx="287035" cy="499407"/>
            </a:xfrm>
            <a:custGeom>
              <a:rect b="b" l="l" r="r" t="t"/>
              <a:pathLst>
                <a:path extrusionOk="0" h="2076288" w="1193350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66" name="Google Shape;1066;p91"/>
          <p:cNvSpPr txBox="1"/>
          <p:nvPr>
            <p:ph idx="1" type="body"/>
          </p:nvPr>
        </p:nvSpPr>
        <p:spPr>
          <a:xfrm>
            <a:off x="8799191" y="5236960"/>
            <a:ext cx="1486341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Title Slide">
  <p:cSld name="5_Title Slide"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8" name="Google Shape;108;p171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09" name="Google Shape;109;p171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5CFE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10" name="Google Shape;110;p171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11" name="Google Shape;111;p171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12" name="Google Shape;112;p171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067" name="Shape 10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8" name="Google Shape;1068;p214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9" name="Google Shape;1069;p214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070" name="Google Shape;1070;p2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1" name="Google Shape;1071;p2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2" name="Google Shape;1072;p2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073" name="Shape 10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4" name="Google Shape;1074;p21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5" name="Google Shape;1075;p215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6" name="Google Shape;1076;p21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7" name="Google Shape;1077;p21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8" name="Google Shape;1078;p21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1079" name="Shape 10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0" name="Google Shape;1080;p21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1" name="Google Shape;1081;p216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2" name="Google Shape;1082;p216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3" name="Google Shape;1083;p21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4" name="Google Shape;1084;p21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5" name="Google Shape;1085;p21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1086" name="Shape 10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7" name="Google Shape;1087;p217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8" name="Google Shape;1088;p217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089" name="Google Shape;1089;p217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0" name="Google Shape;1090;p217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091" name="Google Shape;1091;p217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2" name="Google Shape;1092;p21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3" name="Google Shape;1093;p21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4" name="Google Shape;1094;p21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095" name="Shape 10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6" name="Google Shape;1096;p21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7" name="Google Shape;1097;p21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8" name="Google Shape;1098;p21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9" name="Google Shape;1099;p21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00" name="Shape 1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1" name="Google Shape;1101;p21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2" name="Google Shape;1102;p21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3" name="Google Shape;1103;p21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">
  <p:cSld name="Custom Layout">
    <p:spTree>
      <p:nvGrpSpPr>
        <p:cNvPr id="1104" name="Shape 1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" name="Google Shape;1105;p220"/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fmla="val 2665" name="adj"/>
            </a:avLst>
          </a:prstGeom>
          <a:solidFill>
            <a:schemeClr val="lt1"/>
          </a:solidFill>
          <a:ln cap="flat" cmpd="sng" w="12700">
            <a:solidFill>
              <a:srgbClr val="D8D8D8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sx="102000" rotWithShape="0" algn="ctr" sy="102000">
              <a:srgbClr val="000000">
                <a:alpha val="7058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6" name="Google Shape;1106;p22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7" name="Google Shape;1107;p22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8" name="Google Shape;1108;p22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1109" name="Google Shape;1109;p220"/>
          <p:cNvSpPr/>
          <p:nvPr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0" name="Google Shape;1110;p220"/>
          <p:cNvSpPr/>
          <p:nvPr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63500" sx="102000" rotWithShape="0" algn="ctr" sy="102000">
              <a:srgbClr val="000000">
                <a:alpha val="5098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1" name="Google Shape;1111;p220"/>
          <p:cNvSpPr txBox="1"/>
          <p:nvPr>
            <p:ph type="title"/>
          </p:nvPr>
        </p:nvSpPr>
        <p:spPr>
          <a:xfrm>
            <a:off x="2209800" y="2311679"/>
            <a:ext cx="7772400" cy="22346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Calibri"/>
              <a:buNone/>
              <a:defRPr b="1" sz="54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2" name="Google Shape;1112;p220"/>
          <p:cNvSpPr/>
          <p:nvPr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13" name="Google Shape;1113;p2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635784" y="1391337"/>
            <a:ext cx="920432" cy="9204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1114" name="Shape 1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5" name="Google Shape;1115;p221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6" name="Google Shape;1116;p221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117" name="Google Shape;1117;p221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18" name="Google Shape;1118;p22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9" name="Google Shape;1119;p22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20" name="Google Shape;1120;p22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 Slide">
  <p:cSld name="2_Title Slide">
    <p:spTree>
      <p:nvGrpSpPr>
        <p:cNvPr id="1121" name="Shape 1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2" name="Google Shape;1122;p222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123" name="Google Shape;1123;p222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6C37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124" name="Google Shape;1124;p222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125" name="Google Shape;1125;p222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126" name="Google Shape;1126;p222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 Slide">
  <p:cSld name="3_Title Slide">
    <p:spTree>
      <p:nvGrpSpPr>
        <p:cNvPr id="1127" name="Shape 1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8" name="Google Shape;1128;p223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129" name="Google Shape;1129;p223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EA875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130" name="Google Shape;1130;p223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131" name="Google Shape;1131;p223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132" name="Google Shape;1132;p223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Title Slide">
  <p:cSld name="6_Title Slide"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4" name="Google Shape;114;p172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15" name="Google Shape;115;p172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8D98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16" name="Google Shape;116;p172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17" name="Google Shape;117;p172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18" name="Google Shape;118;p172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 Slide">
  <p:cSld name="4_Title Slide">
    <p:spTree>
      <p:nvGrpSpPr>
        <p:cNvPr id="1133" name="Shape 1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34" name="Google Shape;1134;p224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135" name="Google Shape;1135;p224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5EACE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136" name="Google Shape;1136;p224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137" name="Google Shape;1137;p224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138" name="Google Shape;1138;p224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Title Slide">
  <p:cSld name="5_Title Slide">
    <p:spTree>
      <p:nvGrpSpPr>
        <p:cNvPr id="1139" name="Shape 1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40" name="Google Shape;1140;p225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141" name="Google Shape;1141;p225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5CFE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142" name="Google Shape;1142;p225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143" name="Google Shape;1143;p225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144" name="Google Shape;1144;p225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Title Slide">
  <p:cSld name="6_Title Slide">
    <p:spTree>
      <p:nvGrpSpPr>
        <p:cNvPr id="1145" name="Shape 1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46" name="Google Shape;1146;p226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147" name="Google Shape;1147;p226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8D98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148" name="Google Shape;1148;p226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149" name="Google Shape;1149;p226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150" name="Google Shape;1150;p226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 Slide">
  <p:cSld name="7_Title Slide">
    <p:spTree>
      <p:nvGrpSpPr>
        <p:cNvPr id="1151" name="Shape 1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52" name="Google Shape;1152;p227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153" name="Google Shape;1153;p22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154" name="Google Shape;1154;p22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155" name="Google Shape;1155;p227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156" name="Google Shape;1156;p227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_Title Slide">
  <p:cSld name="8_Title Slide">
    <p:spTree>
      <p:nvGrpSpPr>
        <p:cNvPr id="1157" name="Shape 1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58" name="Google Shape;1158;p228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159" name="Google Shape;1159;p228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296B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160" name="Google Shape;1160;p228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161" name="Google Shape;1161;p22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162" name="Google Shape;1162;p228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_Title Slide">
  <p:cSld name="9_Title Slide">
    <p:spTree>
      <p:nvGrpSpPr>
        <p:cNvPr id="1163" name="Shape 1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64" name="Google Shape;1164;p229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165" name="Google Shape;1165;p229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5707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166" name="Google Shape;1166;p229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167" name="Google Shape;1167;p229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168" name="Google Shape;1168;p229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_Title Slide">
  <p:cSld name="10_Title Slide">
    <p:spTree>
      <p:nvGrpSpPr>
        <p:cNvPr id="1169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0" name="Google Shape;1170;p230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171" name="Google Shape;1171;p230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172" name="Google Shape;1172;p230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173" name="Google Shape;1173;p230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174" name="Google Shape;1174;p230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1_Title Slide">
  <p:cSld name="11_Title Slide">
    <p:spTree>
      <p:nvGrpSpPr>
        <p:cNvPr id="1175" name="Shape 1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6" name="Google Shape;1176;p231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177" name="Google Shape;1177;p231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178" name="Google Shape;1178;p231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179" name="Google Shape;1179;p231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180" name="Google Shape;1180;p231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Table of contents">
    <p:spTree>
      <p:nvGrpSpPr>
        <p:cNvPr id="1181" name="Shape 1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2" name="Google Shape;1182;p232"/>
          <p:cNvSpPr txBox="1"/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3" name="Google Shape;1183;p232"/>
          <p:cNvSpPr txBox="1"/>
          <p:nvPr>
            <p:ph idx="1" type="subTitle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4" name="Google Shape;1184;p232"/>
          <p:cNvSpPr txBox="1"/>
          <p:nvPr>
            <p:ph idx="2" type="subTitle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5" name="Google Shape;1185;p232"/>
          <p:cNvSpPr txBox="1"/>
          <p:nvPr>
            <p:ph idx="3" type="title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6" name="Google Shape;1186;p232"/>
          <p:cNvSpPr txBox="1"/>
          <p:nvPr>
            <p:ph idx="4" type="subTitle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7" name="Google Shape;1187;p232"/>
          <p:cNvSpPr txBox="1"/>
          <p:nvPr>
            <p:ph idx="5" type="subTitle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8" name="Google Shape;1188;p232"/>
          <p:cNvSpPr txBox="1"/>
          <p:nvPr>
            <p:ph idx="6" type="title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9" name="Google Shape;1189;p232"/>
          <p:cNvSpPr txBox="1"/>
          <p:nvPr>
            <p:ph idx="7" type="title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0" name="Google Shape;1190;p232"/>
          <p:cNvSpPr txBox="1"/>
          <p:nvPr>
            <p:ph idx="8" type="title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1" name="Google Shape;1191;p232"/>
          <p:cNvSpPr txBox="1"/>
          <p:nvPr>
            <p:ph idx="9" type="title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2" name="Google Shape;1192;p232"/>
          <p:cNvSpPr txBox="1"/>
          <p:nvPr>
            <p:ph idx="13" type="title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3" name="Google Shape;1193;p232"/>
          <p:cNvSpPr txBox="1"/>
          <p:nvPr>
            <p:ph idx="14" type="title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4" name="Google Shape;1194;p232"/>
          <p:cNvSpPr txBox="1"/>
          <p:nvPr>
            <p:ph idx="15" type="title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age de garde">
  <p:cSld name="Page de garde">
    <p:spTree>
      <p:nvGrpSpPr>
        <p:cNvPr id="1195" name="Shape 1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6" name="Google Shape;1196;p233"/>
          <p:cNvSpPr txBox="1"/>
          <p:nvPr/>
        </p:nvSpPr>
        <p:spPr>
          <a:xfrm>
            <a:off x="10470737" y="1351027"/>
            <a:ext cx="1278303" cy="443198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835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Niveau</a:t>
            </a:r>
            <a:r>
              <a:rPr b="1" i="0" lang="fr-FR" sz="12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    </a:t>
            </a:r>
            <a:r>
              <a:rPr b="1" i="0" lang="fr-FR" sz="10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            </a:t>
            </a:r>
            <a:r>
              <a:rPr b="1" i="0" lang="fr-FR" sz="12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             </a:t>
            </a:r>
            <a:endParaRPr sz="11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97" name="Google Shape;1197;p2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400923" y="1260711"/>
            <a:ext cx="1519859" cy="1217796"/>
          </a:xfrm>
          <a:prstGeom prst="rect">
            <a:avLst/>
          </a:prstGeom>
          <a:noFill/>
          <a:ln>
            <a:noFill/>
          </a:ln>
        </p:spPr>
      </p:pic>
      <p:sp>
        <p:nvSpPr>
          <p:cNvPr id="1198" name="Google Shape;1198;p233"/>
          <p:cNvSpPr txBox="1"/>
          <p:nvPr/>
        </p:nvSpPr>
        <p:spPr>
          <a:xfrm>
            <a:off x="10521700" y="1400907"/>
            <a:ext cx="1278303" cy="443198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835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Niveau</a:t>
            </a:r>
            <a:r>
              <a:rPr b="1" i="0" lang="fr-FR" sz="1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        </a:t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9" name="Google Shape;1199;p233"/>
          <p:cNvSpPr txBox="1"/>
          <p:nvPr/>
        </p:nvSpPr>
        <p:spPr>
          <a:xfrm>
            <a:off x="10599248" y="1869610"/>
            <a:ext cx="1123203" cy="346210"/>
          </a:xfrm>
          <a:prstGeom prst="rect">
            <a:avLst/>
          </a:prstGeom>
          <a:noFill/>
          <a:ln>
            <a:noFill/>
          </a:ln>
        </p:spPr>
        <p:txBody>
          <a:bodyPr anchorCtr="1" anchor="t" bIns="34250" lIns="68550" spcFirstLastPara="1" rIns="68550" wrap="square" tIns="342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CBF18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1200" name="Google Shape;1200;p233"/>
          <p:cNvSpPr/>
          <p:nvPr/>
        </p:nvSpPr>
        <p:spPr>
          <a:xfrm>
            <a:off x="271218" y="4592685"/>
            <a:ext cx="6693265" cy="522000"/>
          </a:xfrm>
          <a:prstGeom prst="rect">
            <a:avLst/>
          </a:prstGeom>
          <a:solidFill>
            <a:srgbClr val="0F9ED5"/>
          </a:solidFill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1" name="Google Shape;1201;p233"/>
          <p:cNvSpPr/>
          <p:nvPr/>
        </p:nvSpPr>
        <p:spPr>
          <a:xfrm>
            <a:off x="271218" y="5289789"/>
            <a:ext cx="6693265" cy="522000"/>
          </a:xfrm>
          <a:prstGeom prst="rect">
            <a:avLst/>
          </a:prstGeom>
          <a:solidFill>
            <a:srgbClr val="336FB6"/>
          </a:solidFill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i="0" lang="fr-FR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pic>
        <p:nvPicPr>
          <p:cNvPr descr="الصفحة الرئيسية" id="1202" name="Google Shape;1202;p2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668233" y="0"/>
            <a:ext cx="4855535" cy="736270"/>
          </a:xfrm>
          <a:prstGeom prst="rect">
            <a:avLst/>
          </a:prstGeom>
          <a:noFill/>
          <a:ln>
            <a:noFill/>
          </a:ln>
        </p:spPr>
      </p:pic>
      <p:sp>
        <p:nvSpPr>
          <p:cNvPr id="1203" name="Google Shape;1203;p233"/>
          <p:cNvSpPr txBox="1"/>
          <p:nvPr>
            <p:ph idx="1" type="body"/>
          </p:nvPr>
        </p:nvSpPr>
        <p:spPr>
          <a:xfrm>
            <a:off x="10803924" y="1882678"/>
            <a:ext cx="717129" cy="34621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CBF18"/>
              </a:buClr>
              <a:buSzPts val="1800"/>
              <a:buNone/>
              <a:defRPr b="1" i="0" sz="1800" u="none" cap="none" strike="noStrike">
                <a:solidFill>
                  <a:srgbClr val="FCBF1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4" name="Google Shape;1204;p233"/>
          <p:cNvSpPr txBox="1"/>
          <p:nvPr>
            <p:ph idx="2" type="body"/>
          </p:nvPr>
        </p:nvSpPr>
        <p:spPr>
          <a:xfrm>
            <a:off x="1686856" y="2366503"/>
            <a:ext cx="409473" cy="52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3000"/>
              <a:buNone/>
              <a:defRPr b="1" i="0" sz="30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5" name="Google Shape;1205;p233"/>
          <p:cNvSpPr txBox="1"/>
          <p:nvPr/>
        </p:nvSpPr>
        <p:spPr>
          <a:xfrm>
            <a:off x="391997" y="1378425"/>
            <a:ext cx="4855536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54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Physique chimie</a:t>
            </a:r>
            <a:endParaRPr/>
          </a:p>
        </p:txBody>
      </p:sp>
      <p:sp>
        <p:nvSpPr>
          <p:cNvPr id="1206" name="Google Shape;1206;p233"/>
          <p:cNvSpPr txBox="1"/>
          <p:nvPr/>
        </p:nvSpPr>
        <p:spPr>
          <a:xfrm>
            <a:off x="391997" y="2305050"/>
            <a:ext cx="1519200" cy="5539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0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Période</a:t>
            </a:r>
            <a:endParaRPr b="1" sz="300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7" name="Google Shape;1207;p233"/>
          <p:cNvSpPr txBox="1"/>
          <p:nvPr>
            <p:ph idx="3" type="body"/>
          </p:nvPr>
        </p:nvSpPr>
        <p:spPr>
          <a:xfrm>
            <a:off x="2120815" y="4591216"/>
            <a:ext cx="4843667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8" name="Google Shape;1208;p233"/>
          <p:cNvSpPr txBox="1"/>
          <p:nvPr>
            <p:ph idx="4" type="body"/>
          </p:nvPr>
        </p:nvSpPr>
        <p:spPr>
          <a:xfrm>
            <a:off x="271217" y="4591216"/>
            <a:ext cx="1288409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9" name="Google Shape;1209;p233"/>
          <p:cNvSpPr txBox="1"/>
          <p:nvPr>
            <p:ph idx="5" type="body"/>
          </p:nvPr>
        </p:nvSpPr>
        <p:spPr>
          <a:xfrm>
            <a:off x="271217" y="5288319"/>
            <a:ext cx="1288409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0" name="Google Shape;1210;p233"/>
          <p:cNvSpPr txBox="1"/>
          <p:nvPr>
            <p:ph idx="6" type="body"/>
          </p:nvPr>
        </p:nvSpPr>
        <p:spPr>
          <a:xfrm>
            <a:off x="2120815" y="5288319"/>
            <a:ext cx="4843667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marR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1" name="Google Shape;1211;p233"/>
          <p:cNvSpPr/>
          <p:nvPr/>
        </p:nvSpPr>
        <p:spPr>
          <a:xfrm>
            <a:off x="271217" y="3894112"/>
            <a:ext cx="6693265" cy="522000"/>
          </a:xfrm>
          <a:prstGeom prst="rect">
            <a:avLst/>
          </a:prstGeom>
          <a:solidFill>
            <a:srgbClr val="336FB6"/>
          </a:solidFill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2" name="Google Shape;1212;p233"/>
          <p:cNvSpPr txBox="1"/>
          <p:nvPr>
            <p:ph idx="7" type="body"/>
          </p:nvPr>
        </p:nvSpPr>
        <p:spPr>
          <a:xfrm>
            <a:off x="2120814" y="3892643"/>
            <a:ext cx="4843667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3" name="Google Shape;1213;p233"/>
          <p:cNvSpPr txBox="1"/>
          <p:nvPr>
            <p:ph idx="8" type="body"/>
          </p:nvPr>
        </p:nvSpPr>
        <p:spPr>
          <a:xfrm>
            <a:off x="271216" y="3892643"/>
            <a:ext cx="1288409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214" name="Google Shape;1214;p23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966502" y="3495345"/>
            <a:ext cx="3952359" cy="29259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 Slide">
  <p:cSld name="7_Title Slide"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0" name="Google Shape;120;p173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21" name="Google Shape;121;p173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22" name="Google Shape;122;p173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23" name="Google Shape;123;p173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24" name="Google Shape;124;p173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cônes pour l’enseignant">
  <p:cSld name="Icônes pour l’enseignant">
    <p:bg>
      <p:bgPr>
        <a:solidFill>
          <a:srgbClr val="DCE6F2"/>
        </a:solidFill>
      </p:bgPr>
    </p:bg>
    <p:spTree>
      <p:nvGrpSpPr>
        <p:cNvPr id="1215" name="Shape 1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6" name="Google Shape;1216;p234"/>
          <p:cNvSpPr txBox="1"/>
          <p:nvPr/>
        </p:nvSpPr>
        <p:spPr>
          <a:xfrm>
            <a:off x="2151695" y="1298921"/>
            <a:ext cx="4239248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Pages réservées à l’enseignant(e)</a:t>
            </a:r>
            <a:endParaRPr sz="1467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7" name="Google Shape;1217;p234"/>
          <p:cNvSpPr txBox="1"/>
          <p:nvPr/>
        </p:nvSpPr>
        <p:spPr>
          <a:xfrm>
            <a:off x="2151695" y="2226131"/>
            <a:ext cx="8241199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Modelage de la tâche par l’enseignant (explicitation à haute voix)</a:t>
            </a:r>
            <a:endParaRPr sz="1467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générée" id="1218" name="Google Shape;1218;p234"/>
          <p:cNvPicPr preferRelativeResize="0"/>
          <p:nvPr/>
        </p:nvPicPr>
        <p:blipFill rotWithShape="1">
          <a:blip r:embed="rId2">
            <a:alphaModFix/>
          </a:blip>
          <a:srcRect b="60700" l="0" r="71114" t="23545"/>
          <a:stretch/>
        </p:blipFill>
        <p:spPr>
          <a:xfrm>
            <a:off x="992594" y="2946687"/>
            <a:ext cx="1035476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1219" name="Google Shape;1219;p234"/>
          <p:cNvSpPr txBox="1"/>
          <p:nvPr/>
        </p:nvSpPr>
        <p:spPr>
          <a:xfrm>
            <a:off x="2151695" y="3159518"/>
            <a:ext cx="9359384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Consignes et explications données aux élèves – hors modelage (à dire à haute voix)</a:t>
            </a:r>
            <a:endParaRPr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0" name="Google Shape;1220;p234"/>
          <p:cNvSpPr txBox="1"/>
          <p:nvPr/>
        </p:nvSpPr>
        <p:spPr>
          <a:xfrm>
            <a:off x="2151695" y="400551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3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Rappel du contrat de classe </a:t>
            </a:r>
            <a:endParaRPr sz="1867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21" name="Google Shape;1221;p2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7953" y="4033935"/>
            <a:ext cx="753729" cy="60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22" name="Google Shape;1222;p234"/>
          <p:cNvSpPr/>
          <p:nvPr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25" spcFirstLastPara="1" rIns="91425" wrap="square" tIns="456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2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Icônes pour l’enseignant</a:t>
            </a:r>
            <a:endParaRPr sz="1867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223" name="Google Shape;1223;p234"/>
          <p:cNvGrpSpPr/>
          <p:nvPr/>
        </p:nvGrpSpPr>
        <p:grpSpPr>
          <a:xfrm>
            <a:off x="1153868" y="1985795"/>
            <a:ext cx="923513" cy="733132"/>
            <a:chOff x="277892" y="2283969"/>
            <a:chExt cx="939577" cy="824904"/>
          </a:xfrm>
        </p:grpSpPr>
        <p:sp>
          <p:nvSpPr>
            <p:cNvPr id="1224" name="Google Shape;1224;p234"/>
            <p:cNvSpPr/>
            <p:nvPr/>
          </p:nvSpPr>
          <p:spPr>
            <a:xfrm>
              <a:off x="277892" y="2557025"/>
              <a:ext cx="685139" cy="551848"/>
            </a:xfrm>
            <a:custGeom>
              <a:rect b="b" l="l" r="r" t="t"/>
              <a:pathLst>
                <a:path extrusionOk="0" h="2757643" w="3423710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5" name="Google Shape;1225;p234"/>
            <p:cNvSpPr/>
            <p:nvPr/>
          </p:nvSpPr>
          <p:spPr>
            <a:xfrm rot="-1930306">
              <a:off x="819513" y="2322046"/>
              <a:ext cx="287035" cy="499407"/>
            </a:xfrm>
            <a:custGeom>
              <a:rect b="b" l="l" r="r" t="t"/>
              <a:pathLst>
                <a:path extrusionOk="0" h="2076288" w="1193350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descr="Image générée" id="1226" name="Google Shape;1226;p234"/>
          <p:cNvPicPr preferRelativeResize="0"/>
          <p:nvPr/>
        </p:nvPicPr>
        <p:blipFill rotWithShape="1">
          <a:blip r:embed="rId4">
            <a:alphaModFix/>
          </a:blip>
          <a:srcRect b="10678" l="0" r="0" t="11064"/>
          <a:stretch/>
        </p:blipFill>
        <p:spPr>
          <a:xfrm>
            <a:off x="1153867" y="1023539"/>
            <a:ext cx="727815" cy="8543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7" name="Google Shape;1227;p23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98230" y="4942460"/>
            <a:ext cx="590757" cy="603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1228" name="Google Shape;1228;p234"/>
          <p:cNvSpPr txBox="1"/>
          <p:nvPr/>
        </p:nvSpPr>
        <p:spPr>
          <a:xfrm>
            <a:off x="2064863" y="503403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3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Correction du devoir maison</a:t>
            </a:r>
            <a:endParaRPr sz="1867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cônes pour l’élève">
  <p:cSld name="Icônes pour l’élève">
    <p:bg>
      <p:bgPr>
        <a:solidFill>
          <a:srgbClr val="DCE6F2"/>
        </a:solidFill>
      </p:bgPr>
    </p:bg>
    <p:spTree>
      <p:nvGrpSpPr>
        <p:cNvPr id="1229" name="Shape 1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30" name="Google Shape;1230;p235"/>
          <p:cNvGrpSpPr/>
          <p:nvPr/>
        </p:nvGrpSpPr>
        <p:grpSpPr>
          <a:xfrm>
            <a:off x="863927" y="4507781"/>
            <a:ext cx="5760430" cy="603600"/>
            <a:chOff x="647945" y="3380837"/>
            <a:chExt cx="4320322" cy="452700"/>
          </a:xfrm>
        </p:grpSpPr>
        <p:sp>
          <p:nvSpPr>
            <p:cNvPr id="1231" name="Google Shape;1231;p235"/>
            <p:cNvSpPr txBox="1"/>
            <p:nvPr/>
          </p:nvSpPr>
          <p:spPr>
            <a:xfrm>
              <a:off x="1372968" y="3457186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00" spcFirstLastPara="1" rIns="91400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travaillent en autonomie</a:t>
              </a: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232" name="Google Shape;1232;p235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647945" y="3380837"/>
              <a:ext cx="460215" cy="452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233" name="Google Shape;1233;p235"/>
          <p:cNvGrpSpPr/>
          <p:nvPr/>
        </p:nvGrpSpPr>
        <p:grpSpPr>
          <a:xfrm>
            <a:off x="884384" y="3752370"/>
            <a:ext cx="10372677" cy="498415"/>
            <a:chOff x="663288" y="2814277"/>
            <a:chExt cx="7779508" cy="373811"/>
          </a:xfrm>
        </p:grpSpPr>
        <p:sp>
          <p:nvSpPr>
            <p:cNvPr id="1234" name="Google Shape;1234;p235"/>
            <p:cNvSpPr txBox="1"/>
            <p:nvPr/>
          </p:nvSpPr>
          <p:spPr>
            <a:xfrm>
              <a:off x="1372969" y="2851181"/>
              <a:ext cx="7069827" cy="3000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00" spcFirstLastPara="1" rIns="91400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travaillent en binômes</a:t>
              </a:r>
              <a:endParaRPr/>
            </a:p>
          </p:txBody>
        </p:sp>
        <p:pic>
          <p:nvPicPr>
            <p:cNvPr id="1235" name="Google Shape;1235;p235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663288" y="2814277"/>
              <a:ext cx="413750" cy="3738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236" name="Google Shape;1236;p235"/>
          <p:cNvGrpSpPr/>
          <p:nvPr/>
        </p:nvGrpSpPr>
        <p:grpSpPr>
          <a:xfrm>
            <a:off x="887673" y="2319672"/>
            <a:ext cx="6840126" cy="498414"/>
            <a:chOff x="657162" y="1688359"/>
            <a:chExt cx="5130094" cy="373810"/>
          </a:xfrm>
        </p:grpSpPr>
        <p:pic>
          <p:nvPicPr>
            <p:cNvPr id="1237" name="Google Shape;1237;p235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57162" y="1688359"/>
              <a:ext cx="417704" cy="3738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38" name="Google Shape;1238;p235"/>
            <p:cNvSpPr txBox="1"/>
            <p:nvPr/>
          </p:nvSpPr>
          <p:spPr>
            <a:xfrm>
              <a:off x="1364376" y="1725263"/>
              <a:ext cx="4422880" cy="3000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25" spcFirstLastPara="1" rIns="91425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écoutent l’enseignant avec attention</a:t>
              </a:r>
              <a:endParaRPr sz="1467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39" name="Google Shape;1239;p235"/>
          <p:cNvGrpSpPr/>
          <p:nvPr/>
        </p:nvGrpSpPr>
        <p:grpSpPr>
          <a:xfrm>
            <a:off x="954798" y="1692132"/>
            <a:ext cx="5669559" cy="426303"/>
            <a:chOff x="716099" y="1269098"/>
            <a:chExt cx="4252169" cy="319727"/>
          </a:xfrm>
        </p:grpSpPr>
        <p:sp>
          <p:nvSpPr>
            <p:cNvPr id="1240" name="Google Shape;1240;p235"/>
            <p:cNvSpPr txBox="1"/>
            <p:nvPr/>
          </p:nvSpPr>
          <p:spPr>
            <a:xfrm>
              <a:off x="1372969" y="1278960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25" spcFirstLastPara="1" rIns="91425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lèvent la main pour participer</a:t>
              </a:r>
              <a:endParaRPr sz="1467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descr="Lever la main - Icônes mains et gestes gratuites" id="1241" name="Google Shape;1241;p235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716099" y="1269098"/>
              <a:ext cx="405665" cy="31972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242" name="Google Shape;1242;p235"/>
          <p:cNvGrpSpPr/>
          <p:nvPr/>
        </p:nvGrpSpPr>
        <p:grpSpPr>
          <a:xfrm>
            <a:off x="863575" y="916351"/>
            <a:ext cx="6681334" cy="603600"/>
            <a:chOff x="915782" y="892042"/>
            <a:chExt cx="6681334" cy="603600"/>
          </a:xfrm>
        </p:grpSpPr>
        <p:sp>
          <p:nvSpPr>
            <p:cNvPr id="1243" name="Google Shape;1243;p235"/>
            <p:cNvSpPr txBox="1"/>
            <p:nvPr/>
          </p:nvSpPr>
          <p:spPr>
            <a:xfrm>
              <a:off x="1882832" y="949173"/>
              <a:ext cx="5714284" cy="4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00" spcFirstLastPara="1" rIns="91400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utilisent l’ardoise pour répondre</a:t>
              </a: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244" name="Google Shape;1244;p235"/>
            <p:cNvGrpSpPr/>
            <p:nvPr/>
          </p:nvGrpSpPr>
          <p:grpSpPr>
            <a:xfrm>
              <a:off x="915782" y="892042"/>
              <a:ext cx="632111" cy="603600"/>
              <a:chOff x="779845" y="4335989"/>
              <a:chExt cx="442253" cy="575842"/>
            </a:xfrm>
          </p:grpSpPr>
          <p:pic>
            <p:nvPicPr>
              <p:cNvPr descr="Une image contenant Dessin animé, clipart, Animation, illustration&#10;&#10;Description générée automatiquement" id="1245" name="Google Shape;1245;p235"/>
              <p:cNvPicPr preferRelativeResize="0"/>
              <p:nvPr/>
            </p:nvPicPr>
            <p:blipFill rotWithShape="1">
              <a:blip r:embed="rId6">
                <a:alphaModFix/>
              </a:blip>
              <a:srcRect b="23864" l="18242" r="18458" t="9344"/>
              <a:stretch/>
            </p:blipFill>
            <p:spPr>
              <a:xfrm>
                <a:off x="779845" y="4335989"/>
                <a:ext cx="442253" cy="57584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246" name="Google Shape;1246;p235"/>
              <p:cNvSpPr/>
              <p:nvPr/>
            </p:nvSpPr>
            <p:spPr>
              <a:xfrm>
                <a:off x="1078544" y="4438901"/>
                <a:ext cx="126559" cy="89253"/>
              </a:xfrm>
              <a:prstGeom prst="rect">
                <a:avLst/>
              </a:prstGeom>
              <a:solidFill>
                <a:srgbClr val="268B6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67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247" name="Google Shape;1247;p235"/>
          <p:cNvGrpSpPr/>
          <p:nvPr/>
        </p:nvGrpSpPr>
        <p:grpSpPr>
          <a:xfrm>
            <a:off x="915782" y="3007446"/>
            <a:ext cx="8342891" cy="490417"/>
            <a:chOff x="686836" y="2255584"/>
            <a:chExt cx="6257168" cy="367813"/>
          </a:xfrm>
        </p:grpSpPr>
        <p:sp>
          <p:nvSpPr>
            <p:cNvPr id="1248" name="Google Shape;1248;p235"/>
            <p:cNvSpPr txBox="1"/>
            <p:nvPr/>
          </p:nvSpPr>
          <p:spPr>
            <a:xfrm>
              <a:off x="1372968" y="2323395"/>
              <a:ext cx="5571036" cy="3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25" spcFirstLastPara="1" rIns="91425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élèvent gardent des traces écrites sur les livrets ou leurs cahiers</a:t>
              </a:r>
              <a:endParaRPr sz="1467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249" name="Google Shape;1249;p235"/>
            <p:cNvGrpSpPr/>
            <p:nvPr/>
          </p:nvGrpSpPr>
          <p:grpSpPr>
            <a:xfrm>
              <a:off x="686836" y="2255584"/>
              <a:ext cx="413750" cy="359624"/>
              <a:chOff x="10280460" y="4841540"/>
              <a:chExt cx="630930" cy="597556"/>
            </a:xfrm>
          </p:grpSpPr>
          <p:pic>
            <p:nvPicPr>
              <p:cNvPr id="1250" name="Google Shape;1250;p235"/>
              <p:cNvPicPr preferRelativeResize="0"/>
              <p:nvPr/>
            </p:nvPicPr>
            <p:blipFill rotWithShape="1">
              <a:blip r:embed="rId7">
                <a:alphaModFix/>
              </a:blip>
              <a:srcRect b="30055" l="11664" r="25923" t="23325"/>
              <a:stretch/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251" name="Google Shape;1251;p235"/>
              <p:cNvPicPr preferRelativeResize="0"/>
              <p:nvPr/>
            </p:nvPicPr>
            <p:blipFill rotWithShape="1">
              <a:blip r:embed="rId8">
                <a:alphaModFix/>
              </a:blip>
              <a:srcRect b="30055" l="74744" r="10688" t="23325"/>
              <a:stretch/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1252" name="Google Shape;1252;p235"/>
          <p:cNvSpPr/>
          <p:nvPr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25" spcFirstLastPara="1" rIns="91425" wrap="square" tIns="456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2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Icônes pour l’élève</a:t>
            </a:r>
            <a:endParaRPr sz="1867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3" name="Google Shape;1253;p235"/>
          <p:cNvSpPr txBox="1"/>
          <p:nvPr/>
        </p:nvSpPr>
        <p:spPr>
          <a:xfrm>
            <a:off x="1830624" y="5422784"/>
            <a:ext cx="4867240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Les élèves passent au tableau</a:t>
            </a:r>
            <a:endParaRPr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54" name="Google Shape;1254;p235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863575" y="5298758"/>
            <a:ext cx="648055" cy="648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âche principale">
  <p:cSld name="Tâche principale">
    <p:spTree>
      <p:nvGrpSpPr>
        <p:cNvPr id="1255" name="Shape 1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56" name="Google Shape;1256;p236"/>
          <p:cNvGrpSpPr/>
          <p:nvPr/>
        </p:nvGrpSpPr>
        <p:grpSpPr>
          <a:xfrm>
            <a:off x="4932835" y="1459304"/>
            <a:ext cx="6054377" cy="3711725"/>
            <a:chOff x="1715066" y="1103461"/>
            <a:chExt cx="5717724" cy="3124203"/>
          </a:xfrm>
        </p:grpSpPr>
        <p:sp>
          <p:nvSpPr>
            <p:cNvPr id="1257" name="Google Shape;1257;p236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C00000"/>
            </a:solidFill>
            <a:ln cap="flat" cmpd="sng" w="9525">
              <a:solidFill>
                <a:srgbClr val="C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8" name="Google Shape;1258;p236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C00000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algn="tl">
                <a:srgbClr val="000000">
                  <a:alpha val="5098"/>
                </a:srgbClr>
              </a:outerShdw>
            </a:effectLst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59" name="Google Shape;1259;p236"/>
          <p:cNvSpPr txBox="1"/>
          <p:nvPr>
            <p:ph idx="1" type="body"/>
          </p:nvPr>
        </p:nvSpPr>
        <p:spPr>
          <a:xfrm>
            <a:off x="5025419" y="4219335"/>
            <a:ext cx="5869201" cy="418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2000"/>
              <a:buNone/>
              <a:defRPr i="1" sz="20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0" name="Google Shape;1260;p236"/>
          <p:cNvSpPr txBox="1"/>
          <p:nvPr/>
        </p:nvSpPr>
        <p:spPr>
          <a:xfrm>
            <a:off x="5025418" y="2384963"/>
            <a:ext cx="5869201" cy="690767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733" u="none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Tâche principale</a:t>
            </a:r>
            <a:endParaRPr/>
          </a:p>
        </p:txBody>
      </p:sp>
      <p:sp>
        <p:nvSpPr>
          <p:cNvPr id="1261" name="Google Shape;1261;p236"/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C00000"/>
          </a:solidFill>
          <a:ln cap="flat" cmpd="sng" w="25400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2" name="Google Shape;1262;p236"/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C00000"/>
          </a:solidFill>
          <a:ln cap="flat" cmpd="sng" w="9525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60950" lIns="121900" spcFirstLastPara="1" rIns="121900" wrap="square" tIns="609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endParaRPr b="1"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63" name="Google Shape;1263;p2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04787" y="2396885"/>
            <a:ext cx="2432604" cy="24326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Pratique collective">
  <p:cSld name="1_Pratique collective">
    <p:bg>
      <p:bgPr>
        <a:gradFill>
          <a:gsLst>
            <a:gs pos="0">
              <a:srgbClr val="FFFFFF"/>
            </a:gs>
            <a:gs pos="21000">
              <a:srgbClr val="FFFFFF"/>
            </a:gs>
            <a:gs pos="41000">
              <a:srgbClr val="1D6FA9"/>
            </a:gs>
            <a:gs pos="100000">
              <a:srgbClr val="FFFFFF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264" name="Shape 1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65" name="Google Shape;1265;p237"/>
          <p:cNvGrpSpPr/>
          <p:nvPr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1266" name="Google Shape;1266;p237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0F9ED5"/>
            </a:solidFill>
            <a:ln cap="flat" cmpd="sng" w="12700">
              <a:solidFill>
                <a:srgbClr val="0F9ED5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7058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7" name="Google Shape;1267;p237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4400">
                  <a:solidFill>
                    <a:srgbClr val="0F9ED5"/>
                  </a:solidFill>
                  <a:latin typeface="Calibri"/>
                  <a:ea typeface="Calibri"/>
                  <a:cs typeface="Calibri"/>
                  <a:sym typeface="Calibri"/>
                </a:rPr>
                <a:t>Pratique collective</a:t>
              </a:r>
              <a:endParaRPr/>
            </a:p>
          </p:txBody>
        </p:sp>
      </p:grpSp>
      <p:sp>
        <p:nvSpPr>
          <p:cNvPr id="1268" name="Google Shape;1268;p237"/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69" name="Google Shape;1269;p2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92506" y="1398207"/>
            <a:ext cx="2206989" cy="2206989"/>
          </a:xfrm>
          <a:prstGeom prst="rect">
            <a:avLst/>
          </a:prstGeom>
          <a:noFill/>
          <a:ln>
            <a:noFill/>
          </a:ln>
        </p:spPr>
      </p:pic>
      <p:sp>
        <p:nvSpPr>
          <p:cNvPr id="1270" name="Google Shape;1270;p237"/>
          <p:cNvSpPr txBox="1"/>
          <p:nvPr>
            <p:ph idx="1" type="body"/>
          </p:nvPr>
        </p:nvSpPr>
        <p:spPr>
          <a:xfrm>
            <a:off x="8799191" y="5236960"/>
            <a:ext cx="1486341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PC">
  <p:cSld name="Slide PC">
    <p:spTree>
      <p:nvGrpSpPr>
        <p:cNvPr id="1271" name="Shape 1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72" name="Google Shape;1272;p238"/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1273" name="Google Shape;1273;p238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274" name="Google Shape;1274;p238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275" name="Google Shape;1275;p23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276" name="Google Shape;1276;p238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b="1" sz="16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7" name="Google Shape;1277;p238"/>
          <p:cNvSpPr txBox="1"/>
          <p:nvPr>
            <p:ph idx="1" type="body"/>
          </p:nvPr>
        </p:nvSpPr>
        <p:spPr>
          <a:xfrm>
            <a:off x="530225" y="1136650"/>
            <a:ext cx="11179175" cy="5389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8" name="Google Shape;1278;p238"/>
          <p:cNvSpPr txBox="1"/>
          <p:nvPr>
            <p:ph idx="2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i="1" sz="1050"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9" name="Google Shape;1279;p238"/>
          <p:cNvSpPr txBox="1"/>
          <p:nvPr/>
        </p:nvSpPr>
        <p:spPr>
          <a:xfrm>
            <a:off x="11597589" y="56566"/>
            <a:ext cx="598963" cy="369332"/>
          </a:xfrm>
          <a:prstGeom prst="rect">
            <a:avLst/>
          </a:prstGeom>
          <a:solidFill>
            <a:srgbClr val="0F9ED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PC</a:t>
            </a:r>
            <a:endParaRPr b="1"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générée" id="1280" name="Google Shape;1280;p238"/>
          <p:cNvPicPr preferRelativeResize="0"/>
          <p:nvPr/>
        </p:nvPicPr>
        <p:blipFill rotWithShape="1">
          <a:blip r:embed="rId2">
            <a:alphaModFix/>
          </a:blip>
          <a:srcRect b="62431" l="6026" r="75345" t="25227"/>
          <a:stretch/>
        </p:blipFill>
        <p:spPr>
          <a:xfrm>
            <a:off x="233374" y="168983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ratique en binôme">
  <p:cSld name="Pratique en binôme">
    <p:bg>
      <p:bgPr>
        <a:gradFill>
          <a:gsLst>
            <a:gs pos="0">
              <a:srgbClr val="16537F"/>
            </a:gs>
            <a:gs pos="8000">
              <a:srgbClr val="16537F"/>
            </a:gs>
            <a:gs pos="39000">
              <a:srgbClr val="FFFFFF"/>
            </a:gs>
            <a:gs pos="73000">
              <a:srgbClr val="16537F"/>
            </a:gs>
            <a:gs pos="100000">
              <a:srgbClr val="16537F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281" name="Shape 1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2" name="Google Shape;1282;p239"/>
          <p:cNvGrpSpPr/>
          <p:nvPr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1283" name="Google Shape;1283;p239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0070C0"/>
            </a:solidFill>
            <a:ln cap="flat" cmpd="sng" w="12700">
              <a:solidFill>
                <a:srgbClr val="0070C0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7058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4" name="Google Shape;1284;p239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4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4400">
                  <a:solidFill>
                    <a:srgbClr val="0070C0"/>
                  </a:solidFill>
                  <a:latin typeface="Calibri"/>
                  <a:ea typeface="Calibri"/>
                  <a:cs typeface="Calibri"/>
                  <a:sym typeface="Calibri"/>
                </a:rPr>
                <a:t>Pratique en binôme</a:t>
              </a:r>
              <a:endParaRPr/>
            </a:p>
          </p:txBody>
        </p:sp>
      </p:grpSp>
      <p:sp>
        <p:nvSpPr>
          <p:cNvPr id="1285" name="Google Shape;1285;p239"/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86" name="Google Shape;1286;p23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59577" y="1244095"/>
            <a:ext cx="2494771" cy="2494771"/>
          </a:xfrm>
          <a:prstGeom prst="rect">
            <a:avLst/>
          </a:prstGeom>
          <a:noFill/>
          <a:ln>
            <a:noFill/>
          </a:ln>
        </p:spPr>
      </p:pic>
      <p:sp>
        <p:nvSpPr>
          <p:cNvPr id="1287" name="Google Shape;1287;p239"/>
          <p:cNvSpPr txBox="1"/>
          <p:nvPr>
            <p:ph idx="1" type="body"/>
          </p:nvPr>
        </p:nvSpPr>
        <p:spPr>
          <a:xfrm>
            <a:off x="8799191" y="5236960"/>
            <a:ext cx="1486341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Clôture">
  <p:cSld name="Slide Clôture">
    <p:spTree>
      <p:nvGrpSpPr>
        <p:cNvPr id="1288" name="Shape 1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9" name="Google Shape;1289;p240"/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1290" name="Google Shape;1290;p240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291" name="Google Shape;1291;p240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292" name="Google Shape;1292;p240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293" name="Google Shape;1293;p240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b="1" sz="16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4" name="Google Shape;1294;p240"/>
          <p:cNvSpPr txBox="1"/>
          <p:nvPr>
            <p:ph idx="1" type="body"/>
          </p:nvPr>
        </p:nvSpPr>
        <p:spPr>
          <a:xfrm>
            <a:off x="530225" y="1136650"/>
            <a:ext cx="11179175" cy="5389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5" name="Google Shape;1295;p240"/>
          <p:cNvSpPr txBox="1"/>
          <p:nvPr>
            <p:ph idx="2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i="1" sz="1050"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6" name="Google Shape;1296;p240"/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 cmpd="sng" w="9525">
            <a:solidFill>
              <a:srgbClr val="F19D1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endParaRPr b="1"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1297" name="Google Shape;1297;p240"/>
          <p:cNvPicPr preferRelativeResize="0"/>
          <p:nvPr/>
        </p:nvPicPr>
        <p:blipFill rotWithShape="1">
          <a:blip r:embed="rId2">
            <a:alphaModFix/>
          </a:blip>
          <a:srcRect b="62431" l="6026" r="75345" t="25227"/>
          <a:stretch/>
        </p:blipFill>
        <p:spPr>
          <a:xfrm>
            <a:off x="233374" y="168983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304" name="Shape 1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5" name="Google Shape;1305;p9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06" name="Google Shape;1306;p9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07" name="Google Shape;1307;p9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308" name="Shape 1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9" name="Google Shape;1309;p241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0" name="Google Shape;1310;p241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311" name="Google Shape;1311;p24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2" name="Google Shape;1312;p24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3" name="Google Shape;1313;p24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314" name="Shape 1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5" name="Google Shape;1315;p24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6" name="Google Shape;1316;p242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7" name="Google Shape;1317;p24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8" name="Google Shape;1318;p24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9" name="Google Shape;1319;p24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_Title Slide">
  <p:cSld name="8_Title Slide"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6" name="Google Shape;126;p174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27" name="Google Shape;127;p174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296B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28" name="Google Shape;128;p174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29" name="Google Shape;129;p174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30" name="Google Shape;130;p174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1320" name="Shape 1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1" name="Google Shape;1321;p24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22" name="Google Shape;1322;p243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23" name="Google Shape;1323;p243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24" name="Google Shape;1324;p24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25" name="Google Shape;1325;p24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26" name="Google Shape;1326;p24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1327" name="Shape 1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8" name="Google Shape;1328;p244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29" name="Google Shape;1329;p244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330" name="Google Shape;1330;p244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31" name="Google Shape;1331;p244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332" name="Google Shape;1332;p244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33" name="Google Shape;1333;p24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34" name="Google Shape;1334;p24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35" name="Google Shape;1335;p24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336" name="Shape 1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7" name="Google Shape;1337;p24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38" name="Google Shape;1338;p24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39" name="Google Shape;1339;p24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40" name="Google Shape;1340;p24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">
  <p:cSld name="Custom Layout">
    <p:spTree>
      <p:nvGrpSpPr>
        <p:cNvPr id="1341" name="Shape 1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2" name="Google Shape;1342;p246"/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fmla="val 2665" name="adj"/>
            </a:avLst>
          </a:prstGeom>
          <a:solidFill>
            <a:schemeClr val="lt1"/>
          </a:solidFill>
          <a:ln cap="flat" cmpd="sng" w="12700">
            <a:solidFill>
              <a:srgbClr val="D8D8D8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sx="102000" rotWithShape="0" algn="ctr" sy="102000">
              <a:srgbClr val="000000">
                <a:alpha val="7058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3" name="Google Shape;1343;p24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44" name="Google Shape;1344;p24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45" name="Google Shape;1345;p24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1346" name="Google Shape;1346;p246"/>
          <p:cNvSpPr/>
          <p:nvPr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7" name="Google Shape;1347;p246"/>
          <p:cNvSpPr/>
          <p:nvPr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63500" sx="102000" rotWithShape="0" algn="ctr" sy="102000">
              <a:srgbClr val="000000">
                <a:alpha val="5098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8" name="Google Shape;1348;p246"/>
          <p:cNvSpPr txBox="1"/>
          <p:nvPr>
            <p:ph type="title"/>
          </p:nvPr>
        </p:nvSpPr>
        <p:spPr>
          <a:xfrm>
            <a:off x="2209800" y="2311679"/>
            <a:ext cx="7772400" cy="22346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Calibri"/>
              <a:buNone/>
              <a:defRPr b="1" sz="54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49" name="Google Shape;1349;p246"/>
          <p:cNvSpPr/>
          <p:nvPr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50" name="Google Shape;1350;p24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635784" y="1391337"/>
            <a:ext cx="920432" cy="9204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1351" name="Shape 1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2" name="Google Shape;1352;p247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3" name="Google Shape;1353;p247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354" name="Google Shape;1354;p247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355" name="Google Shape;1355;p24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6" name="Google Shape;1356;p24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7" name="Google Shape;1357;p24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 Slide">
  <p:cSld name="2_Title Slide">
    <p:spTree>
      <p:nvGrpSpPr>
        <p:cNvPr id="1358" name="Shape 1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9" name="Google Shape;1359;p248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360" name="Google Shape;1360;p248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6C37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361" name="Google Shape;1361;p248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362" name="Google Shape;1362;p24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363" name="Google Shape;1363;p248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 Slide">
  <p:cSld name="3_Title Slide">
    <p:spTree>
      <p:nvGrpSpPr>
        <p:cNvPr id="1364" name="Shape 1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65" name="Google Shape;1365;p249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366" name="Google Shape;1366;p249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EA875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367" name="Google Shape;1367;p249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368" name="Google Shape;1368;p249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369" name="Google Shape;1369;p249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 Slide">
  <p:cSld name="4_Title Slide">
    <p:spTree>
      <p:nvGrpSpPr>
        <p:cNvPr id="1370" name="Shape 1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71" name="Google Shape;1371;p250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372" name="Google Shape;1372;p250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5EACE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373" name="Google Shape;1373;p250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374" name="Google Shape;1374;p250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375" name="Google Shape;1375;p250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Title Slide">
  <p:cSld name="5_Title Slide">
    <p:spTree>
      <p:nvGrpSpPr>
        <p:cNvPr id="1376" name="Shape 1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77" name="Google Shape;1377;p251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378" name="Google Shape;1378;p251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5CFE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379" name="Google Shape;1379;p251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380" name="Google Shape;1380;p251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381" name="Google Shape;1381;p251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Title Slide">
  <p:cSld name="6_Title Slide">
    <p:spTree>
      <p:nvGrpSpPr>
        <p:cNvPr id="1382" name="Shape 1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83" name="Google Shape;1383;p252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384" name="Google Shape;1384;p252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8D98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385" name="Google Shape;1385;p252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386" name="Google Shape;1386;p252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387" name="Google Shape;1387;p252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_Title Slide">
  <p:cSld name="9_Title Slide"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2" name="Google Shape;132;p175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33" name="Google Shape;133;p175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5707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34" name="Google Shape;134;p175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35" name="Google Shape;135;p175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36" name="Google Shape;136;p175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 Slide">
  <p:cSld name="7_Title Slide">
    <p:spTree>
      <p:nvGrpSpPr>
        <p:cNvPr id="1388" name="Shape 1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89" name="Google Shape;1389;p253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390" name="Google Shape;1390;p253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391" name="Google Shape;1391;p253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392" name="Google Shape;1392;p253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393" name="Google Shape;1393;p253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_Title Slide">
  <p:cSld name="8_Title Slide">
    <p:spTree>
      <p:nvGrpSpPr>
        <p:cNvPr id="1394" name="Shape 1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95" name="Google Shape;1395;p254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396" name="Google Shape;1396;p254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296B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397" name="Google Shape;1397;p254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398" name="Google Shape;1398;p254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399" name="Google Shape;1399;p254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_Title Slide">
  <p:cSld name="9_Title Slide">
    <p:spTree>
      <p:nvGrpSpPr>
        <p:cNvPr id="1400" name="Shape 1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01" name="Google Shape;1401;p255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402" name="Google Shape;1402;p255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5707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403" name="Google Shape;1403;p255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404" name="Google Shape;1404;p255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405" name="Google Shape;1405;p255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_Title Slide">
  <p:cSld name="10_Title Slide">
    <p:spTree>
      <p:nvGrpSpPr>
        <p:cNvPr id="1406" name="Shape 1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07" name="Google Shape;1407;p256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408" name="Google Shape;1408;p256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409" name="Google Shape;1409;p256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410" name="Google Shape;1410;p256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411" name="Google Shape;1411;p256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1_Title Slide">
  <p:cSld name="11_Title Slide">
    <p:spTree>
      <p:nvGrpSpPr>
        <p:cNvPr id="1412" name="Shape 1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13" name="Google Shape;1413;p257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414" name="Google Shape;1414;p25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415" name="Google Shape;1415;p25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416" name="Google Shape;1416;p257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417" name="Google Shape;1417;p257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Table of contents">
    <p:spTree>
      <p:nvGrpSpPr>
        <p:cNvPr id="1418" name="Shape 1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9" name="Google Shape;1419;p258"/>
          <p:cNvSpPr txBox="1"/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0" name="Google Shape;1420;p258"/>
          <p:cNvSpPr txBox="1"/>
          <p:nvPr>
            <p:ph idx="1" type="subTitle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21" name="Google Shape;1421;p258"/>
          <p:cNvSpPr txBox="1"/>
          <p:nvPr>
            <p:ph idx="2" type="subTitle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22" name="Google Shape;1422;p258"/>
          <p:cNvSpPr txBox="1"/>
          <p:nvPr>
            <p:ph idx="3" type="title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3" name="Google Shape;1423;p258"/>
          <p:cNvSpPr txBox="1"/>
          <p:nvPr>
            <p:ph idx="4" type="subTitle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24" name="Google Shape;1424;p258"/>
          <p:cNvSpPr txBox="1"/>
          <p:nvPr>
            <p:ph idx="5" type="subTitle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25" name="Google Shape;1425;p258"/>
          <p:cNvSpPr txBox="1"/>
          <p:nvPr>
            <p:ph idx="6" type="title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6" name="Google Shape;1426;p258"/>
          <p:cNvSpPr txBox="1"/>
          <p:nvPr>
            <p:ph idx="7" type="title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7" name="Google Shape;1427;p258"/>
          <p:cNvSpPr txBox="1"/>
          <p:nvPr>
            <p:ph idx="8" type="title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8" name="Google Shape;1428;p258"/>
          <p:cNvSpPr txBox="1"/>
          <p:nvPr>
            <p:ph idx="9" type="title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9" name="Google Shape;1429;p258"/>
          <p:cNvSpPr txBox="1"/>
          <p:nvPr>
            <p:ph idx="13" type="title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0" name="Google Shape;1430;p258"/>
          <p:cNvSpPr txBox="1"/>
          <p:nvPr>
            <p:ph idx="14" type="title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1" name="Google Shape;1431;p258"/>
          <p:cNvSpPr txBox="1"/>
          <p:nvPr>
            <p:ph idx="15" type="title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age de garde">
  <p:cSld name="Page de garde">
    <p:spTree>
      <p:nvGrpSpPr>
        <p:cNvPr id="1432" name="Shape 1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" name="Google Shape;1433;p259"/>
          <p:cNvSpPr txBox="1"/>
          <p:nvPr/>
        </p:nvSpPr>
        <p:spPr>
          <a:xfrm>
            <a:off x="10470737" y="1351027"/>
            <a:ext cx="1278303" cy="443198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835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Niveau</a:t>
            </a:r>
            <a:r>
              <a:rPr b="1" i="0" lang="fr-FR" sz="12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    </a:t>
            </a:r>
            <a:r>
              <a:rPr b="1" i="0" lang="fr-FR" sz="10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            </a:t>
            </a:r>
            <a:r>
              <a:rPr b="1" i="0" lang="fr-FR" sz="12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             </a:t>
            </a:r>
            <a:endParaRPr sz="11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34" name="Google Shape;1434;p25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400923" y="1260711"/>
            <a:ext cx="1519859" cy="1217796"/>
          </a:xfrm>
          <a:prstGeom prst="rect">
            <a:avLst/>
          </a:prstGeom>
          <a:noFill/>
          <a:ln>
            <a:noFill/>
          </a:ln>
        </p:spPr>
      </p:pic>
      <p:sp>
        <p:nvSpPr>
          <p:cNvPr id="1435" name="Google Shape;1435;p259"/>
          <p:cNvSpPr txBox="1"/>
          <p:nvPr/>
        </p:nvSpPr>
        <p:spPr>
          <a:xfrm>
            <a:off x="10521700" y="1400907"/>
            <a:ext cx="1278303" cy="443198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835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Niveau</a:t>
            </a:r>
            <a:r>
              <a:rPr b="1" i="0" lang="fr-FR" sz="1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        </a:t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6" name="Google Shape;1436;p259"/>
          <p:cNvSpPr txBox="1"/>
          <p:nvPr/>
        </p:nvSpPr>
        <p:spPr>
          <a:xfrm>
            <a:off x="10599248" y="1869610"/>
            <a:ext cx="1123203" cy="346210"/>
          </a:xfrm>
          <a:prstGeom prst="rect">
            <a:avLst/>
          </a:prstGeom>
          <a:noFill/>
          <a:ln>
            <a:noFill/>
          </a:ln>
        </p:spPr>
        <p:txBody>
          <a:bodyPr anchorCtr="1" anchor="t" bIns="34250" lIns="68550" spcFirstLastPara="1" rIns="68550" wrap="square" tIns="342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CBF18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1437" name="Google Shape;1437;p259"/>
          <p:cNvSpPr/>
          <p:nvPr/>
        </p:nvSpPr>
        <p:spPr>
          <a:xfrm>
            <a:off x="271218" y="4592685"/>
            <a:ext cx="6693265" cy="522000"/>
          </a:xfrm>
          <a:prstGeom prst="rect">
            <a:avLst/>
          </a:prstGeom>
          <a:solidFill>
            <a:srgbClr val="0F9ED5"/>
          </a:solidFill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8" name="Google Shape;1438;p259"/>
          <p:cNvSpPr/>
          <p:nvPr/>
        </p:nvSpPr>
        <p:spPr>
          <a:xfrm>
            <a:off x="271218" y="5289789"/>
            <a:ext cx="6693265" cy="522000"/>
          </a:xfrm>
          <a:prstGeom prst="rect">
            <a:avLst/>
          </a:prstGeom>
          <a:solidFill>
            <a:srgbClr val="336FB6"/>
          </a:solidFill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i="0" lang="fr-FR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pic>
        <p:nvPicPr>
          <p:cNvPr descr="الصفحة الرئيسية" id="1439" name="Google Shape;1439;p25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668233" y="0"/>
            <a:ext cx="4855535" cy="736270"/>
          </a:xfrm>
          <a:prstGeom prst="rect">
            <a:avLst/>
          </a:prstGeom>
          <a:noFill/>
          <a:ln>
            <a:noFill/>
          </a:ln>
        </p:spPr>
      </p:pic>
      <p:sp>
        <p:nvSpPr>
          <p:cNvPr id="1440" name="Google Shape;1440;p259"/>
          <p:cNvSpPr txBox="1"/>
          <p:nvPr>
            <p:ph idx="1" type="body"/>
          </p:nvPr>
        </p:nvSpPr>
        <p:spPr>
          <a:xfrm>
            <a:off x="10803924" y="1882678"/>
            <a:ext cx="717129" cy="34621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CBF18"/>
              </a:buClr>
              <a:buSzPts val="1800"/>
              <a:buNone/>
              <a:defRPr b="1" i="0" sz="1800" u="none" cap="none" strike="noStrike">
                <a:solidFill>
                  <a:srgbClr val="FCBF1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41" name="Google Shape;1441;p259"/>
          <p:cNvSpPr txBox="1"/>
          <p:nvPr>
            <p:ph idx="2" type="body"/>
          </p:nvPr>
        </p:nvSpPr>
        <p:spPr>
          <a:xfrm>
            <a:off x="1686856" y="2366503"/>
            <a:ext cx="409473" cy="52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3000"/>
              <a:buNone/>
              <a:defRPr b="1" i="0" sz="30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42" name="Google Shape;1442;p259"/>
          <p:cNvSpPr txBox="1"/>
          <p:nvPr/>
        </p:nvSpPr>
        <p:spPr>
          <a:xfrm>
            <a:off x="391997" y="1378425"/>
            <a:ext cx="4855536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54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Physique chimie</a:t>
            </a:r>
            <a:endParaRPr/>
          </a:p>
        </p:txBody>
      </p:sp>
      <p:sp>
        <p:nvSpPr>
          <p:cNvPr id="1443" name="Google Shape;1443;p259"/>
          <p:cNvSpPr txBox="1"/>
          <p:nvPr/>
        </p:nvSpPr>
        <p:spPr>
          <a:xfrm>
            <a:off x="391997" y="2305050"/>
            <a:ext cx="1519200" cy="5539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0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Période</a:t>
            </a:r>
            <a:endParaRPr b="1" sz="300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4" name="Google Shape;1444;p259"/>
          <p:cNvSpPr txBox="1"/>
          <p:nvPr>
            <p:ph idx="3" type="body"/>
          </p:nvPr>
        </p:nvSpPr>
        <p:spPr>
          <a:xfrm>
            <a:off x="2120815" y="4591216"/>
            <a:ext cx="4843667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45" name="Google Shape;1445;p259"/>
          <p:cNvSpPr txBox="1"/>
          <p:nvPr>
            <p:ph idx="4" type="body"/>
          </p:nvPr>
        </p:nvSpPr>
        <p:spPr>
          <a:xfrm>
            <a:off x="271217" y="4591216"/>
            <a:ext cx="1288409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46" name="Google Shape;1446;p259"/>
          <p:cNvSpPr txBox="1"/>
          <p:nvPr>
            <p:ph idx="5" type="body"/>
          </p:nvPr>
        </p:nvSpPr>
        <p:spPr>
          <a:xfrm>
            <a:off x="271217" y="5288319"/>
            <a:ext cx="1288409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47" name="Google Shape;1447;p259"/>
          <p:cNvSpPr txBox="1"/>
          <p:nvPr>
            <p:ph idx="6" type="body"/>
          </p:nvPr>
        </p:nvSpPr>
        <p:spPr>
          <a:xfrm>
            <a:off x="2120815" y="5288319"/>
            <a:ext cx="4843667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marR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48" name="Google Shape;1448;p259"/>
          <p:cNvSpPr/>
          <p:nvPr/>
        </p:nvSpPr>
        <p:spPr>
          <a:xfrm>
            <a:off x="271217" y="3894112"/>
            <a:ext cx="6693265" cy="522000"/>
          </a:xfrm>
          <a:prstGeom prst="rect">
            <a:avLst/>
          </a:prstGeom>
          <a:solidFill>
            <a:srgbClr val="336FB6"/>
          </a:solidFill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9" name="Google Shape;1449;p259"/>
          <p:cNvSpPr txBox="1"/>
          <p:nvPr>
            <p:ph idx="7" type="body"/>
          </p:nvPr>
        </p:nvSpPr>
        <p:spPr>
          <a:xfrm>
            <a:off x="2120814" y="3892643"/>
            <a:ext cx="4843667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50" name="Google Shape;1450;p259"/>
          <p:cNvSpPr txBox="1"/>
          <p:nvPr>
            <p:ph idx="8" type="body"/>
          </p:nvPr>
        </p:nvSpPr>
        <p:spPr>
          <a:xfrm>
            <a:off x="271216" y="3892643"/>
            <a:ext cx="1288409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451" name="Google Shape;1451;p25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966502" y="3495345"/>
            <a:ext cx="3952359" cy="29259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cônes pour l’enseignant">
  <p:cSld name="Icônes pour l’enseignant">
    <p:bg>
      <p:bgPr>
        <a:solidFill>
          <a:srgbClr val="DCE6F2"/>
        </a:solidFill>
      </p:bgPr>
    </p:bg>
    <p:spTree>
      <p:nvGrpSpPr>
        <p:cNvPr id="1452" name="Shape 1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3" name="Google Shape;1453;p260"/>
          <p:cNvSpPr txBox="1"/>
          <p:nvPr/>
        </p:nvSpPr>
        <p:spPr>
          <a:xfrm>
            <a:off x="2151695" y="1298921"/>
            <a:ext cx="4239248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Pages réservées à l’enseignant(e)</a:t>
            </a:r>
            <a:endParaRPr sz="1467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4" name="Google Shape;1454;p260"/>
          <p:cNvSpPr txBox="1"/>
          <p:nvPr/>
        </p:nvSpPr>
        <p:spPr>
          <a:xfrm>
            <a:off x="2151695" y="2226131"/>
            <a:ext cx="8241199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Modelage de la tâche par l’enseignant (explicitation à haute voix)</a:t>
            </a:r>
            <a:endParaRPr sz="1467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générée" id="1455" name="Google Shape;1455;p260"/>
          <p:cNvPicPr preferRelativeResize="0"/>
          <p:nvPr/>
        </p:nvPicPr>
        <p:blipFill rotWithShape="1">
          <a:blip r:embed="rId2">
            <a:alphaModFix/>
          </a:blip>
          <a:srcRect b="60700" l="0" r="71114" t="23545"/>
          <a:stretch/>
        </p:blipFill>
        <p:spPr>
          <a:xfrm>
            <a:off x="992594" y="2946687"/>
            <a:ext cx="1035476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1456" name="Google Shape;1456;p260"/>
          <p:cNvSpPr txBox="1"/>
          <p:nvPr/>
        </p:nvSpPr>
        <p:spPr>
          <a:xfrm>
            <a:off x="2151695" y="3159518"/>
            <a:ext cx="9359384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Consignes et explications données aux élèves – hors modelage (à dire à haute voix)</a:t>
            </a:r>
            <a:endParaRPr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7" name="Google Shape;1457;p260"/>
          <p:cNvSpPr txBox="1"/>
          <p:nvPr/>
        </p:nvSpPr>
        <p:spPr>
          <a:xfrm>
            <a:off x="2151695" y="400551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3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Rappel du contrat de classe </a:t>
            </a:r>
            <a:endParaRPr sz="1867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58" name="Google Shape;1458;p26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7953" y="4033935"/>
            <a:ext cx="753729" cy="60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459" name="Google Shape;1459;p260"/>
          <p:cNvSpPr/>
          <p:nvPr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25" spcFirstLastPara="1" rIns="91425" wrap="square" tIns="456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2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Icônes pour l’enseignant</a:t>
            </a:r>
            <a:endParaRPr sz="1867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460" name="Google Shape;1460;p260"/>
          <p:cNvGrpSpPr/>
          <p:nvPr/>
        </p:nvGrpSpPr>
        <p:grpSpPr>
          <a:xfrm>
            <a:off x="1153868" y="1985795"/>
            <a:ext cx="923513" cy="733132"/>
            <a:chOff x="277892" y="2283969"/>
            <a:chExt cx="939577" cy="824904"/>
          </a:xfrm>
        </p:grpSpPr>
        <p:sp>
          <p:nvSpPr>
            <p:cNvPr id="1461" name="Google Shape;1461;p260"/>
            <p:cNvSpPr/>
            <p:nvPr/>
          </p:nvSpPr>
          <p:spPr>
            <a:xfrm>
              <a:off x="277892" y="2557025"/>
              <a:ext cx="685139" cy="551848"/>
            </a:xfrm>
            <a:custGeom>
              <a:rect b="b" l="l" r="r" t="t"/>
              <a:pathLst>
                <a:path extrusionOk="0" h="2757643" w="3423710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62" name="Google Shape;1462;p260"/>
            <p:cNvSpPr/>
            <p:nvPr/>
          </p:nvSpPr>
          <p:spPr>
            <a:xfrm rot="-1930306">
              <a:off x="819513" y="2322046"/>
              <a:ext cx="287035" cy="499407"/>
            </a:xfrm>
            <a:custGeom>
              <a:rect b="b" l="l" r="r" t="t"/>
              <a:pathLst>
                <a:path extrusionOk="0" h="2076288" w="1193350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descr="Image générée" id="1463" name="Google Shape;1463;p260"/>
          <p:cNvPicPr preferRelativeResize="0"/>
          <p:nvPr/>
        </p:nvPicPr>
        <p:blipFill rotWithShape="1">
          <a:blip r:embed="rId4">
            <a:alphaModFix/>
          </a:blip>
          <a:srcRect b="10678" l="0" r="0" t="11064"/>
          <a:stretch/>
        </p:blipFill>
        <p:spPr>
          <a:xfrm>
            <a:off x="1153867" y="1023539"/>
            <a:ext cx="727815" cy="8543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4" name="Google Shape;1464;p26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98230" y="4942460"/>
            <a:ext cx="590757" cy="603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1465" name="Google Shape;1465;p260"/>
          <p:cNvSpPr txBox="1"/>
          <p:nvPr/>
        </p:nvSpPr>
        <p:spPr>
          <a:xfrm>
            <a:off x="2064863" y="503403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3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Correction du devoir maison</a:t>
            </a:r>
            <a:endParaRPr sz="1867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cônes pour l’élève">
  <p:cSld name="Icônes pour l’élève">
    <p:bg>
      <p:bgPr>
        <a:solidFill>
          <a:srgbClr val="DCE6F2"/>
        </a:solidFill>
      </p:bgPr>
    </p:bg>
    <p:spTree>
      <p:nvGrpSpPr>
        <p:cNvPr id="1466" name="Shape 1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67" name="Google Shape;1467;p261"/>
          <p:cNvGrpSpPr/>
          <p:nvPr/>
        </p:nvGrpSpPr>
        <p:grpSpPr>
          <a:xfrm>
            <a:off x="863927" y="4507781"/>
            <a:ext cx="5760430" cy="603600"/>
            <a:chOff x="647945" y="3380837"/>
            <a:chExt cx="4320322" cy="452700"/>
          </a:xfrm>
        </p:grpSpPr>
        <p:sp>
          <p:nvSpPr>
            <p:cNvPr id="1468" name="Google Shape;1468;p261"/>
            <p:cNvSpPr txBox="1"/>
            <p:nvPr/>
          </p:nvSpPr>
          <p:spPr>
            <a:xfrm>
              <a:off x="1372968" y="3457186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00" spcFirstLastPara="1" rIns="91400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travaillent en autonomie</a:t>
              </a: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469" name="Google Shape;1469;p261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647945" y="3380837"/>
              <a:ext cx="460215" cy="452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470" name="Google Shape;1470;p261"/>
          <p:cNvGrpSpPr/>
          <p:nvPr/>
        </p:nvGrpSpPr>
        <p:grpSpPr>
          <a:xfrm>
            <a:off x="884384" y="3752370"/>
            <a:ext cx="10372677" cy="498415"/>
            <a:chOff x="663288" y="2814277"/>
            <a:chExt cx="7779508" cy="373811"/>
          </a:xfrm>
        </p:grpSpPr>
        <p:sp>
          <p:nvSpPr>
            <p:cNvPr id="1471" name="Google Shape;1471;p261"/>
            <p:cNvSpPr txBox="1"/>
            <p:nvPr/>
          </p:nvSpPr>
          <p:spPr>
            <a:xfrm>
              <a:off x="1372969" y="2851181"/>
              <a:ext cx="7069827" cy="3000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00" spcFirstLastPara="1" rIns="91400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travaillent en binômes</a:t>
              </a:r>
              <a:endParaRPr/>
            </a:p>
          </p:txBody>
        </p:sp>
        <p:pic>
          <p:nvPicPr>
            <p:cNvPr id="1472" name="Google Shape;1472;p261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663288" y="2814277"/>
              <a:ext cx="413750" cy="3738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473" name="Google Shape;1473;p261"/>
          <p:cNvGrpSpPr/>
          <p:nvPr/>
        </p:nvGrpSpPr>
        <p:grpSpPr>
          <a:xfrm>
            <a:off x="887673" y="2319672"/>
            <a:ext cx="6840126" cy="498414"/>
            <a:chOff x="657162" y="1688359"/>
            <a:chExt cx="5130094" cy="373810"/>
          </a:xfrm>
        </p:grpSpPr>
        <p:pic>
          <p:nvPicPr>
            <p:cNvPr id="1474" name="Google Shape;1474;p261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57162" y="1688359"/>
              <a:ext cx="417704" cy="3738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75" name="Google Shape;1475;p261"/>
            <p:cNvSpPr txBox="1"/>
            <p:nvPr/>
          </p:nvSpPr>
          <p:spPr>
            <a:xfrm>
              <a:off x="1364376" y="1725263"/>
              <a:ext cx="4422880" cy="3000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25" spcFirstLastPara="1" rIns="91425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écoutent l’enseignant avec attention</a:t>
              </a:r>
              <a:endParaRPr sz="1467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76" name="Google Shape;1476;p261"/>
          <p:cNvGrpSpPr/>
          <p:nvPr/>
        </p:nvGrpSpPr>
        <p:grpSpPr>
          <a:xfrm>
            <a:off x="954798" y="1692132"/>
            <a:ext cx="5669559" cy="426303"/>
            <a:chOff x="716099" y="1269098"/>
            <a:chExt cx="4252169" cy="319727"/>
          </a:xfrm>
        </p:grpSpPr>
        <p:sp>
          <p:nvSpPr>
            <p:cNvPr id="1477" name="Google Shape;1477;p261"/>
            <p:cNvSpPr txBox="1"/>
            <p:nvPr/>
          </p:nvSpPr>
          <p:spPr>
            <a:xfrm>
              <a:off x="1372969" y="1278960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25" spcFirstLastPara="1" rIns="91425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lèvent la main pour participer</a:t>
              </a:r>
              <a:endParaRPr sz="1467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descr="Lever la main - Icônes mains et gestes gratuites" id="1478" name="Google Shape;1478;p261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716099" y="1269098"/>
              <a:ext cx="405665" cy="31972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479" name="Google Shape;1479;p261"/>
          <p:cNvGrpSpPr/>
          <p:nvPr/>
        </p:nvGrpSpPr>
        <p:grpSpPr>
          <a:xfrm>
            <a:off x="863575" y="916351"/>
            <a:ext cx="6681334" cy="603600"/>
            <a:chOff x="915782" y="892042"/>
            <a:chExt cx="6681334" cy="603600"/>
          </a:xfrm>
        </p:grpSpPr>
        <p:sp>
          <p:nvSpPr>
            <p:cNvPr id="1480" name="Google Shape;1480;p261"/>
            <p:cNvSpPr txBox="1"/>
            <p:nvPr/>
          </p:nvSpPr>
          <p:spPr>
            <a:xfrm>
              <a:off x="1882832" y="949173"/>
              <a:ext cx="5714284" cy="4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00" spcFirstLastPara="1" rIns="91400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utilisent l’ardoise pour répondre</a:t>
              </a: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481" name="Google Shape;1481;p261"/>
            <p:cNvGrpSpPr/>
            <p:nvPr/>
          </p:nvGrpSpPr>
          <p:grpSpPr>
            <a:xfrm>
              <a:off x="915782" y="892042"/>
              <a:ext cx="632111" cy="603600"/>
              <a:chOff x="779845" y="4335989"/>
              <a:chExt cx="442253" cy="575842"/>
            </a:xfrm>
          </p:grpSpPr>
          <p:pic>
            <p:nvPicPr>
              <p:cNvPr descr="Une image contenant Dessin animé, clipart, Animation, illustration&#10;&#10;Description générée automatiquement" id="1482" name="Google Shape;1482;p261"/>
              <p:cNvPicPr preferRelativeResize="0"/>
              <p:nvPr/>
            </p:nvPicPr>
            <p:blipFill rotWithShape="1">
              <a:blip r:embed="rId6">
                <a:alphaModFix/>
              </a:blip>
              <a:srcRect b="23864" l="18242" r="18458" t="9344"/>
              <a:stretch/>
            </p:blipFill>
            <p:spPr>
              <a:xfrm>
                <a:off x="779845" y="4335989"/>
                <a:ext cx="442253" cy="57584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483" name="Google Shape;1483;p261"/>
              <p:cNvSpPr/>
              <p:nvPr/>
            </p:nvSpPr>
            <p:spPr>
              <a:xfrm>
                <a:off x="1078544" y="4438901"/>
                <a:ext cx="126559" cy="89253"/>
              </a:xfrm>
              <a:prstGeom prst="rect">
                <a:avLst/>
              </a:prstGeom>
              <a:solidFill>
                <a:srgbClr val="268B6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67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484" name="Google Shape;1484;p261"/>
          <p:cNvGrpSpPr/>
          <p:nvPr/>
        </p:nvGrpSpPr>
        <p:grpSpPr>
          <a:xfrm>
            <a:off x="915782" y="3007446"/>
            <a:ext cx="8342891" cy="490417"/>
            <a:chOff x="686836" y="2255584"/>
            <a:chExt cx="6257168" cy="367813"/>
          </a:xfrm>
        </p:grpSpPr>
        <p:sp>
          <p:nvSpPr>
            <p:cNvPr id="1485" name="Google Shape;1485;p261"/>
            <p:cNvSpPr txBox="1"/>
            <p:nvPr/>
          </p:nvSpPr>
          <p:spPr>
            <a:xfrm>
              <a:off x="1372968" y="2323395"/>
              <a:ext cx="5571036" cy="3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25" spcFirstLastPara="1" rIns="91425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élèvent gardent des traces écrites sur les livrets ou leurs cahiers</a:t>
              </a:r>
              <a:endParaRPr sz="1467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486" name="Google Shape;1486;p261"/>
            <p:cNvGrpSpPr/>
            <p:nvPr/>
          </p:nvGrpSpPr>
          <p:grpSpPr>
            <a:xfrm>
              <a:off x="686836" y="2255584"/>
              <a:ext cx="413750" cy="359624"/>
              <a:chOff x="10280460" y="4841540"/>
              <a:chExt cx="630930" cy="597556"/>
            </a:xfrm>
          </p:grpSpPr>
          <p:pic>
            <p:nvPicPr>
              <p:cNvPr id="1487" name="Google Shape;1487;p261"/>
              <p:cNvPicPr preferRelativeResize="0"/>
              <p:nvPr/>
            </p:nvPicPr>
            <p:blipFill rotWithShape="1">
              <a:blip r:embed="rId7">
                <a:alphaModFix/>
              </a:blip>
              <a:srcRect b="30055" l="11664" r="25923" t="23325"/>
              <a:stretch/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488" name="Google Shape;1488;p261"/>
              <p:cNvPicPr preferRelativeResize="0"/>
              <p:nvPr/>
            </p:nvPicPr>
            <p:blipFill rotWithShape="1">
              <a:blip r:embed="rId8">
                <a:alphaModFix/>
              </a:blip>
              <a:srcRect b="30055" l="74744" r="10688" t="23325"/>
              <a:stretch/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1489" name="Google Shape;1489;p261"/>
          <p:cNvSpPr/>
          <p:nvPr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25" spcFirstLastPara="1" rIns="91425" wrap="square" tIns="456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2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Icônes pour l’élève</a:t>
            </a:r>
            <a:endParaRPr sz="1867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0" name="Google Shape;1490;p261"/>
          <p:cNvSpPr txBox="1"/>
          <p:nvPr/>
        </p:nvSpPr>
        <p:spPr>
          <a:xfrm>
            <a:off x="1830624" y="5422784"/>
            <a:ext cx="4867240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Les élèves passent au tableau</a:t>
            </a:r>
            <a:endParaRPr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91" name="Google Shape;1491;p261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863575" y="5298758"/>
            <a:ext cx="648055" cy="648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delage">
  <p:cSld name="Modelage">
    <p:bg>
      <p:bgPr>
        <a:gradFill>
          <a:gsLst>
            <a:gs pos="0">
              <a:schemeClr val="lt1"/>
            </a:gs>
            <a:gs pos="71000">
              <a:schemeClr val="lt1"/>
            </a:gs>
            <a:gs pos="85000">
              <a:srgbClr val="FF0000"/>
            </a:gs>
            <a:gs pos="100000">
              <a:srgbClr val="C00000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492" name="Shape 1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93" name="Google Shape;1493;p262"/>
          <p:cNvGrpSpPr/>
          <p:nvPr/>
        </p:nvGrpSpPr>
        <p:grpSpPr>
          <a:xfrm>
            <a:off x="812158" y="829917"/>
            <a:ext cx="10567685" cy="5198169"/>
            <a:chOff x="2184400" y="1402025"/>
            <a:chExt cx="7823200" cy="4942038"/>
          </a:xfrm>
        </p:grpSpPr>
        <p:sp>
          <p:nvSpPr>
            <p:cNvPr id="1494" name="Google Shape;1494;p262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C00000"/>
            </a:solidFill>
            <a:ln cap="flat" cmpd="sng" w="12700">
              <a:solidFill>
                <a:srgbClr val="C00000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7058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5" name="Google Shape;1495;p262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96" name="Google Shape;1496;p262"/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7" name="Google Shape;1497;p262"/>
          <p:cNvSpPr txBox="1"/>
          <p:nvPr/>
        </p:nvSpPr>
        <p:spPr>
          <a:xfrm>
            <a:off x="2858328" y="3954018"/>
            <a:ext cx="6097656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44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Modelage</a:t>
            </a:r>
            <a:endParaRPr/>
          </a:p>
        </p:txBody>
      </p:sp>
      <p:pic>
        <p:nvPicPr>
          <p:cNvPr id="1498" name="Google Shape;1498;p26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344253" y="1192462"/>
            <a:ext cx="3503492" cy="254592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99" name="Google Shape;1499;p262"/>
          <p:cNvGrpSpPr/>
          <p:nvPr/>
        </p:nvGrpSpPr>
        <p:grpSpPr>
          <a:xfrm>
            <a:off x="5759801" y="1118243"/>
            <a:ext cx="670236" cy="588434"/>
            <a:chOff x="277892" y="2283969"/>
            <a:chExt cx="939577" cy="824904"/>
          </a:xfrm>
        </p:grpSpPr>
        <p:sp>
          <p:nvSpPr>
            <p:cNvPr id="1500" name="Google Shape;1500;p262"/>
            <p:cNvSpPr/>
            <p:nvPr/>
          </p:nvSpPr>
          <p:spPr>
            <a:xfrm>
              <a:off x="277892" y="2557025"/>
              <a:ext cx="685139" cy="551848"/>
            </a:xfrm>
            <a:custGeom>
              <a:rect b="b" l="l" r="r" t="t"/>
              <a:pathLst>
                <a:path extrusionOk="0" h="2757643" w="3423710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1" name="Google Shape;1501;p262"/>
            <p:cNvSpPr/>
            <p:nvPr/>
          </p:nvSpPr>
          <p:spPr>
            <a:xfrm rot="-1930306">
              <a:off x="819513" y="2322046"/>
              <a:ext cx="287035" cy="499407"/>
            </a:xfrm>
            <a:custGeom>
              <a:rect b="b" l="l" r="r" t="t"/>
              <a:pathLst>
                <a:path extrusionOk="0" h="2076288" w="1193350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502" name="Google Shape;1502;p262"/>
          <p:cNvSpPr txBox="1"/>
          <p:nvPr>
            <p:ph idx="1" type="body"/>
          </p:nvPr>
        </p:nvSpPr>
        <p:spPr>
          <a:xfrm>
            <a:off x="8799191" y="5236960"/>
            <a:ext cx="1486341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_Title Slide">
  <p:cSld name="10_Title Slide"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8" name="Google Shape;138;p176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39" name="Google Shape;139;p176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40" name="Google Shape;140;p176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41" name="Google Shape;141;p176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42" name="Google Shape;142;p176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âche principale">
  <p:cSld name="Tâche principale">
    <p:spTree>
      <p:nvGrpSpPr>
        <p:cNvPr id="1503" name="Shape 1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04" name="Google Shape;1504;p263"/>
          <p:cNvGrpSpPr/>
          <p:nvPr/>
        </p:nvGrpSpPr>
        <p:grpSpPr>
          <a:xfrm>
            <a:off x="4932835" y="1459304"/>
            <a:ext cx="6054377" cy="3711725"/>
            <a:chOff x="1715066" y="1103461"/>
            <a:chExt cx="5717724" cy="3124203"/>
          </a:xfrm>
        </p:grpSpPr>
        <p:sp>
          <p:nvSpPr>
            <p:cNvPr id="1505" name="Google Shape;1505;p263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C00000"/>
            </a:solidFill>
            <a:ln cap="flat" cmpd="sng" w="9525">
              <a:solidFill>
                <a:srgbClr val="C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6" name="Google Shape;1506;p263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C00000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algn="tl">
                <a:srgbClr val="000000">
                  <a:alpha val="5098"/>
                </a:srgbClr>
              </a:outerShdw>
            </a:effectLst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07" name="Google Shape;1507;p263"/>
          <p:cNvSpPr txBox="1"/>
          <p:nvPr>
            <p:ph idx="1" type="body"/>
          </p:nvPr>
        </p:nvSpPr>
        <p:spPr>
          <a:xfrm>
            <a:off x="5025419" y="4219335"/>
            <a:ext cx="5869201" cy="418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2000"/>
              <a:buNone/>
              <a:defRPr i="1" sz="20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08" name="Google Shape;1508;p263"/>
          <p:cNvSpPr txBox="1"/>
          <p:nvPr/>
        </p:nvSpPr>
        <p:spPr>
          <a:xfrm>
            <a:off x="5025418" y="2384963"/>
            <a:ext cx="5869201" cy="690767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733" u="none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Tâche principale</a:t>
            </a:r>
            <a:endParaRPr/>
          </a:p>
        </p:txBody>
      </p:sp>
      <p:sp>
        <p:nvSpPr>
          <p:cNvPr id="1509" name="Google Shape;1509;p263"/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C00000"/>
          </a:solidFill>
          <a:ln cap="flat" cmpd="sng" w="25400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0" name="Google Shape;1510;p263"/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C00000"/>
          </a:solidFill>
          <a:ln cap="flat" cmpd="sng" w="9525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60950" lIns="121900" spcFirstLastPara="1" rIns="121900" wrap="square" tIns="609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endParaRPr b="1"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11" name="Google Shape;1511;p26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04787" y="2396885"/>
            <a:ext cx="2432604" cy="24326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PC">
  <p:cSld name="Slide PC">
    <p:spTree>
      <p:nvGrpSpPr>
        <p:cNvPr id="1512" name="Shape 1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13" name="Google Shape;1513;p264"/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1514" name="Google Shape;1514;p264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515" name="Google Shape;1515;p264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516" name="Google Shape;1516;p264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517" name="Google Shape;1517;p264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b="1" sz="16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18" name="Google Shape;1518;p264"/>
          <p:cNvSpPr txBox="1"/>
          <p:nvPr>
            <p:ph idx="1" type="body"/>
          </p:nvPr>
        </p:nvSpPr>
        <p:spPr>
          <a:xfrm>
            <a:off x="530225" y="1136650"/>
            <a:ext cx="11179175" cy="5389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19" name="Google Shape;1519;p264"/>
          <p:cNvSpPr txBox="1"/>
          <p:nvPr>
            <p:ph idx="2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i="1" sz="1050"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20" name="Google Shape;1520;p264"/>
          <p:cNvSpPr txBox="1"/>
          <p:nvPr/>
        </p:nvSpPr>
        <p:spPr>
          <a:xfrm>
            <a:off x="11597589" y="56566"/>
            <a:ext cx="598963" cy="369332"/>
          </a:xfrm>
          <a:prstGeom prst="rect">
            <a:avLst/>
          </a:prstGeom>
          <a:solidFill>
            <a:srgbClr val="0F9ED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PC</a:t>
            </a:r>
            <a:endParaRPr b="1"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générée" id="1521" name="Google Shape;1521;p264"/>
          <p:cNvPicPr preferRelativeResize="0"/>
          <p:nvPr/>
        </p:nvPicPr>
        <p:blipFill rotWithShape="1">
          <a:blip r:embed="rId2">
            <a:alphaModFix/>
          </a:blip>
          <a:srcRect b="62431" l="6026" r="75345" t="25227"/>
          <a:stretch/>
        </p:blipFill>
        <p:spPr>
          <a:xfrm>
            <a:off x="233374" y="168983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ratique en binôme">
  <p:cSld name="Pratique en binôme">
    <p:bg>
      <p:bgPr>
        <a:gradFill>
          <a:gsLst>
            <a:gs pos="0">
              <a:srgbClr val="16537F"/>
            </a:gs>
            <a:gs pos="8000">
              <a:srgbClr val="16537F"/>
            </a:gs>
            <a:gs pos="39000">
              <a:srgbClr val="FFFFFF"/>
            </a:gs>
            <a:gs pos="73000">
              <a:srgbClr val="16537F"/>
            </a:gs>
            <a:gs pos="100000">
              <a:srgbClr val="16537F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522" name="Shape 1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23" name="Google Shape;1523;p265"/>
          <p:cNvGrpSpPr/>
          <p:nvPr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1524" name="Google Shape;1524;p265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0070C0"/>
            </a:solidFill>
            <a:ln cap="flat" cmpd="sng" w="12700">
              <a:solidFill>
                <a:srgbClr val="0070C0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7058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5" name="Google Shape;1525;p265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4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4400">
                  <a:solidFill>
                    <a:srgbClr val="0070C0"/>
                  </a:solidFill>
                  <a:latin typeface="Calibri"/>
                  <a:ea typeface="Calibri"/>
                  <a:cs typeface="Calibri"/>
                  <a:sym typeface="Calibri"/>
                </a:rPr>
                <a:t>Pratique en binôme</a:t>
              </a:r>
              <a:endParaRPr/>
            </a:p>
          </p:txBody>
        </p:sp>
      </p:grpSp>
      <p:sp>
        <p:nvSpPr>
          <p:cNvPr id="1526" name="Google Shape;1526;p265"/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27" name="Google Shape;1527;p26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59577" y="1244095"/>
            <a:ext cx="2494771" cy="2494771"/>
          </a:xfrm>
          <a:prstGeom prst="rect">
            <a:avLst/>
          </a:prstGeom>
          <a:noFill/>
          <a:ln>
            <a:noFill/>
          </a:ln>
        </p:spPr>
      </p:pic>
      <p:sp>
        <p:nvSpPr>
          <p:cNvPr id="1528" name="Google Shape;1528;p265"/>
          <p:cNvSpPr txBox="1"/>
          <p:nvPr>
            <p:ph idx="1" type="body"/>
          </p:nvPr>
        </p:nvSpPr>
        <p:spPr>
          <a:xfrm>
            <a:off x="8799191" y="5236960"/>
            <a:ext cx="1486341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Clôture">
  <p:cSld name="Slide Clôture">
    <p:spTree>
      <p:nvGrpSpPr>
        <p:cNvPr id="1529" name="Shape 1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0" name="Google Shape;1530;p266"/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1531" name="Google Shape;1531;p266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532" name="Google Shape;1532;p266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533" name="Google Shape;1533;p266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534" name="Google Shape;1534;p266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b="1" sz="16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35" name="Google Shape;1535;p266"/>
          <p:cNvSpPr txBox="1"/>
          <p:nvPr>
            <p:ph idx="1" type="body"/>
          </p:nvPr>
        </p:nvSpPr>
        <p:spPr>
          <a:xfrm>
            <a:off x="530225" y="1136650"/>
            <a:ext cx="11179175" cy="5389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36" name="Google Shape;1536;p266"/>
          <p:cNvSpPr txBox="1"/>
          <p:nvPr>
            <p:ph idx="2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i="1" sz="1050"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37" name="Google Shape;1537;p266"/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 cmpd="sng" w="9525">
            <a:solidFill>
              <a:srgbClr val="F19D1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endParaRPr b="1"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1538" name="Google Shape;1538;p266"/>
          <p:cNvPicPr preferRelativeResize="0"/>
          <p:nvPr/>
        </p:nvPicPr>
        <p:blipFill rotWithShape="1">
          <a:blip r:embed="rId2">
            <a:alphaModFix/>
          </a:blip>
          <a:srcRect b="62431" l="6026" r="75345" t="25227"/>
          <a:stretch/>
        </p:blipFill>
        <p:spPr>
          <a:xfrm>
            <a:off x="233374" y="168983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ratique autonome">
  <p:cSld name="Pratique autonome">
    <p:bg>
      <p:bgPr>
        <a:gradFill>
          <a:gsLst>
            <a:gs pos="0">
              <a:srgbClr val="8BC145"/>
            </a:gs>
            <a:gs pos="2000">
              <a:srgbClr val="8BC145"/>
            </a:gs>
            <a:gs pos="74000">
              <a:srgbClr val="FFFFFF"/>
            </a:gs>
            <a:gs pos="91000">
              <a:srgbClr val="8BC145"/>
            </a:gs>
            <a:gs pos="100000">
              <a:srgbClr val="8BC145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545" name="Shape 1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46" name="Google Shape;1546;p100"/>
          <p:cNvGrpSpPr/>
          <p:nvPr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1547" name="Google Shape;1547;p100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8BC145"/>
            </a:solidFill>
            <a:ln cap="flat" cmpd="sng" w="12700">
              <a:solidFill>
                <a:srgbClr val="8BC145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7058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8" name="Google Shape;1548;p100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4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4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4400">
                  <a:solidFill>
                    <a:srgbClr val="8BC145"/>
                  </a:solidFill>
                  <a:latin typeface="Calibri"/>
                  <a:ea typeface="Calibri"/>
                  <a:cs typeface="Calibri"/>
                  <a:sym typeface="Calibri"/>
                </a:rPr>
                <a:t>Pratique autonome</a:t>
              </a:r>
              <a:endParaRPr/>
            </a:p>
          </p:txBody>
        </p:sp>
      </p:grpSp>
      <p:sp>
        <p:nvSpPr>
          <p:cNvPr id="1549" name="Google Shape;1549;p100"/>
          <p:cNvSpPr/>
          <p:nvPr/>
        </p:nvSpPr>
        <p:spPr>
          <a:xfrm>
            <a:off x="10366088" y="5002108"/>
            <a:ext cx="649878" cy="649879"/>
          </a:xfrm>
          <a:prstGeom prst="ellipse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50" name="Google Shape;1550;p10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60599" y="1158197"/>
            <a:ext cx="2270803" cy="2270803"/>
          </a:xfrm>
          <a:prstGeom prst="rect">
            <a:avLst/>
          </a:prstGeom>
          <a:noFill/>
          <a:ln>
            <a:noFill/>
          </a:ln>
        </p:spPr>
      </p:pic>
      <p:sp>
        <p:nvSpPr>
          <p:cNvPr id="1551" name="Google Shape;1551;p100"/>
          <p:cNvSpPr txBox="1"/>
          <p:nvPr>
            <p:ph idx="1" type="body"/>
          </p:nvPr>
        </p:nvSpPr>
        <p:spPr>
          <a:xfrm>
            <a:off x="8979409" y="5148686"/>
            <a:ext cx="1488776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52" name="Shape 1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3" name="Google Shape;1553;p267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54" name="Google Shape;1554;p267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555" name="Google Shape;1555;p26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56" name="Google Shape;1556;p26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57" name="Google Shape;1557;p26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558" name="Shape 1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9" name="Google Shape;1559;p26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60" name="Google Shape;1560;p268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61" name="Google Shape;1561;p26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62" name="Google Shape;1562;p26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63" name="Google Shape;1563;p26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1564" name="Shape 1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5" name="Google Shape;1565;p26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66" name="Google Shape;1566;p269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67" name="Google Shape;1567;p269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68" name="Google Shape;1568;p26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69" name="Google Shape;1569;p26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0" name="Google Shape;1570;p26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1571" name="Shape 1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2" name="Google Shape;1572;p270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3" name="Google Shape;1573;p270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574" name="Google Shape;1574;p270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75" name="Google Shape;1575;p270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576" name="Google Shape;1576;p270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77" name="Google Shape;1577;p27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8" name="Google Shape;1578;p27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9" name="Google Shape;1579;p27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580" name="Shape 1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1" name="Google Shape;1581;p27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82" name="Google Shape;1582;p27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83" name="Google Shape;1583;p27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84" name="Google Shape;1584;p27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1_Title Slide">
  <p:cSld name="11_Title Slide"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4" name="Google Shape;144;p177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45" name="Google Shape;145;p17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46" name="Google Shape;146;p17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47" name="Google Shape;147;p177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48" name="Google Shape;148;p177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585" name="Shape 1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6" name="Google Shape;1586;p27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87" name="Google Shape;1587;p27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88" name="Google Shape;1588;p27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">
  <p:cSld name="Custom Layout">
    <p:spTree>
      <p:nvGrpSpPr>
        <p:cNvPr id="1589" name="Shape 1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0" name="Google Shape;1590;p273"/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fmla="val 2665" name="adj"/>
            </a:avLst>
          </a:prstGeom>
          <a:solidFill>
            <a:schemeClr val="lt1"/>
          </a:solidFill>
          <a:ln cap="flat" cmpd="sng" w="12700">
            <a:solidFill>
              <a:srgbClr val="D8D8D8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sx="102000" rotWithShape="0" algn="ctr" sy="102000">
              <a:srgbClr val="000000">
                <a:alpha val="7058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1" name="Google Shape;1591;p27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92" name="Google Shape;1592;p27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93" name="Google Shape;1593;p27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1594" name="Google Shape;1594;p273"/>
          <p:cNvSpPr/>
          <p:nvPr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5" name="Google Shape;1595;p273"/>
          <p:cNvSpPr/>
          <p:nvPr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63500" sx="102000" rotWithShape="0" algn="ctr" sy="102000">
              <a:srgbClr val="000000">
                <a:alpha val="5098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6" name="Google Shape;1596;p273"/>
          <p:cNvSpPr txBox="1"/>
          <p:nvPr>
            <p:ph type="title"/>
          </p:nvPr>
        </p:nvSpPr>
        <p:spPr>
          <a:xfrm>
            <a:off x="2209800" y="2311679"/>
            <a:ext cx="7772400" cy="22346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Calibri"/>
              <a:buNone/>
              <a:defRPr b="1" sz="54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97" name="Google Shape;1597;p273"/>
          <p:cNvSpPr/>
          <p:nvPr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98" name="Google Shape;1598;p27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635784" y="1391337"/>
            <a:ext cx="920432" cy="9204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1599" name="Shape 1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0" name="Google Shape;1600;p274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01" name="Google Shape;1601;p274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602" name="Google Shape;1602;p274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603" name="Google Shape;1603;p27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04" name="Google Shape;1604;p27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05" name="Google Shape;1605;p27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 Slide">
  <p:cSld name="2_Title Slide">
    <p:spTree>
      <p:nvGrpSpPr>
        <p:cNvPr id="1606" name="Shape 16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07" name="Google Shape;1607;p275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608" name="Google Shape;1608;p275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6C37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609" name="Google Shape;1609;p275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610" name="Google Shape;1610;p275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611" name="Google Shape;1611;p275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 Slide">
  <p:cSld name="3_Title Slide">
    <p:spTree>
      <p:nvGrpSpPr>
        <p:cNvPr id="1612" name="Shape 1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13" name="Google Shape;1613;p276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614" name="Google Shape;1614;p276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EA875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615" name="Google Shape;1615;p276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616" name="Google Shape;1616;p276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617" name="Google Shape;1617;p276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 Slide">
  <p:cSld name="4_Title Slide">
    <p:spTree>
      <p:nvGrpSpPr>
        <p:cNvPr id="1618" name="Shape 1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19" name="Google Shape;1619;p277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620" name="Google Shape;1620;p27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5EACE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621" name="Google Shape;1621;p27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622" name="Google Shape;1622;p277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623" name="Google Shape;1623;p277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Title Slide">
  <p:cSld name="5_Title Slide">
    <p:spTree>
      <p:nvGrpSpPr>
        <p:cNvPr id="1624" name="Shape 1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25" name="Google Shape;1625;p278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626" name="Google Shape;1626;p278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5CFE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627" name="Google Shape;1627;p278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628" name="Google Shape;1628;p27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629" name="Google Shape;1629;p278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Title Slide">
  <p:cSld name="6_Title Slide">
    <p:spTree>
      <p:nvGrpSpPr>
        <p:cNvPr id="1630" name="Shape 1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1" name="Google Shape;1631;p279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632" name="Google Shape;1632;p279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8D98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633" name="Google Shape;1633;p279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634" name="Google Shape;1634;p279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635" name="Google Shape;1635;p279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 Slide">
  <p:cSld name="7_Title Slide">
    <p:spTree>
      <p:nvGrpSpPr>
        <p:cNvPr id="1636" name="Shape 1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7" name="Google Shape;1637;p280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638" name="Google Shape;1638;p280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639" name="Google Shape;1639;p280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640" name="Google Shape;1640;p280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641" name="Google Shape;1641;p280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_Title Slide">
  <p:cSld name="8_Title Slide">
    <p:spTree>
      <p:nvGrpSpPr>
        <p:cNvPr id="1642" name="Shape 16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43" name="Google Shape;1643;p281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644" name="Google Shape;1644;p281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296B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645" name="Google Shape;1645;p281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646" name="Google Shape;1646;p281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647" name="Google Shape;1647;p281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60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160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38" name="Google Shape;38;p16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16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16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Table of contents"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78"/>
          <p:cNvSpPr txBox="1"/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1" name="Google Shape;151;p178"/>
          <p:cNvSpPr txBox="1"/>
          <p:nvPr>
            <p:ph idx="1" type="subTitle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2" name="Google Shape;152;p178"/>
          <p:cNvSpPr txBox="1"/>
          <p:nvPr>
            <p:ph idx="2" type="subTitle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3" name="Google Shape;153;p178"/>
          <p:cNvSpPr txBox="1"/>
          <p:nvPr>
            <p:ph idx="3" type="title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4" name="Google Shape;154;p178"/>
          <p:cNvSpPr txBox="1"/>
          <p:nvPr>
            <p:ph idx="4" type="subTitle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5" name="Google Shape;155;p178"/>
          <p:cNvSpPr txBox="1"/>
          <p:nvPr>
            <p:ph idx="5" type="subTitle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6" name="Google Shape;156;p178"/>
          <p:cNvSpPr txBox="1"/>
          <p:nvPr>
            <p:ph idx="6" type="title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" name="Google Shape;157;p178"/>
          <p:cNvSpPr txBox="1"/>
          <p:nvPr>
            <p:ph idx="7" type="title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8" name="Google Shape;158;p178"/>
          <p:cNvSpPr txBox="1"/>
          <p:nvPr>
            <p:ph idx="8" type="title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9" name="Google Shape;159;p178"/>
          <p:cNvSpPr txBox="1"/>
          <p:nvPr>
            <p:ph idx="9" type="title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0" name="Google Shape;160;p178"/>
          <p:cNvSpPr txBox="1"/>
          <p:nvPr>
            <p:ph idx="13" type="title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1" name="Google Shape;161;p178"/>
          <p:cNvSpPr txBox="1"/>
          <p:nvPr>
            <p:ph idx="14" type="title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2" name="Google Shape;162;p178"/>
          <p:cNvSpPr txBox="1"/>
          <p:nvPr>
            <p:ph idx="15" type="title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_Title Slide">
  <p:cSld name="9_Title Slide">
    <p:spTree>
      <p:nvGrpSpPr>
        <p:cNvPr id="1648" name="Shape 1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49" name="Google Shape;1649;p282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650" name="Google Shape;1650;p282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5707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651" name="Google Shape;1651;p282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652" name="Google Shape;1652;p282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653" name="Google Shape;1653;p282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_Title Slide">
  <p:cSld name="10_Title Slide">
    <p:spTree>
      <p:nvGrpSpPr>
        <p:cNvPr id="1654" name="Shape 1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55" name="Google Shape;1655;p283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656" name="Google Shape;1656;p283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657" name="Google Shape;1657;p283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658" name="Google Shape;1658;p283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659" name="Google Shape;1659;p283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1_Title Slide">
  <p:cSld name="11_Title Slide">
    <p:spTree>
      <p:nvGrpSpPr>
        <p:cNvPr id="1660" name="Shape 1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61" name="Google Shape;1661;p284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662" name="Google Shape;1662;p284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663" name="Google Shape;1663;p284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664" name="Google Shape;1664;p284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665" name="Google Shape;1665;p284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Table of contents">
    <p:spTree>
      <p:nvGrpSpPr>
        <p:cNvPr id="1666" name="Shape 16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7" name="Google Shape;1667;p285"/>
          <p:cNvSpPr txBox="1"/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68" name="Google Shape;1668;p285"/>
          <p:cNvSpPr txBox="1"/>
          <p:nvPr>
            <p:ph idx="1" type="subTitle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69" name="Google Shape;1669;p285"/>
          <p:cNvSpPr txBox="1"/>
          <p:nvPr>
            <p:ph idx="2" type="subTitle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70" name="Google Shape;1670;p285"/>
          <p:cNvSpPr txBox="1"/>
          <p:nvPr>
            <p:ph idx="3" type="title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71" name="Google Shape;1671;p285"/>
          <p:cNvSpPr txBox="1"/>
          <p:nvPr>
            <p:ph idx="4" type="subTitle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72" name="Google Shape;1672;p285"/>
          <p:cNvSpPr txBox="1"/>
          <p:nvPr>
            <p:ph idx="5" type="subTitle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73" name="Google Shape;1673;p285"/>
          <p:cNvSpPr txBox="1"/>
          <p:nvPr>
            <p:ph idx="6" type="title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74" name="Google Shape;1674;p285"/>
          <p:cNvSpPr txBox="1"/>
          <p:nvPr>
            <p:ph idx="7" type="title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75" name="Google Shape;1675;p285"/>
          <p:cNvSpPr txBox="1"/>
          <p:nvPr>
            <p:ph idx="8" type="title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76" name="Google Shape;1676;p285"/>
          <p:cNvSpPr txBox="1"/>
          <p:nvPr>
            <p:ph idx="9" type="title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77" name="Google Shape;1677;p285"/>
          <p:cNvSpPr txBox="1"/>
          <p:nvPr>
            <p:ph idx="13" type="title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78" name="Google Shape;1678;p285"/>
          <p:cNvSpPr txBox="1"/>
          <p:nvPr>
            <p:ph idx="14" type="title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79" name="Google Shape;1679;p285"/>
          <p:cNvSpPr txBox="1"/>
          <p:nvPr>
            <p:ph idx="15" type="title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age de garde">
  <p:cSld name="Page de garde">
    <p:spTree>
      <p:nvGrpSpPr>
        <p:cNvPr id="1680" name="Shape 16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1" name="Google Shape;1681;p286"/>
          <p:cNvSpPr txBox="1"/>
          <p:nvPr/>
        </p:nvSpPr>
        <p:spPr>
          <a:xfrm>
            <a:off x="10470737" y="1351027"/>
            <a:ext cx="1278303" cy="443198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835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Niveau</a:t>
            </a:r>
            <a:r>
              <a:rPr b="1" i="0" lang="fr-FR" sz="12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    </a:t>
            </a:r>
            <a:r>
              <a:rPr b="1" i="0" lang="fr-FR" sz="10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            </a:t>
            </a:r>
            <a:r>
              <a:rPr b="1" i="0" lang="fr-FR" sz="12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             </a:t>
            </a:r>
            <a:endParaRPr sz="11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82" name="Google Shape;1682;p28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400923" y="1260711"/>
            <a:ext cx="1519859" cy="1217796"/>
          </a:xfrm>
          <a:prstGeom prst="rect">
            <a:avLst/>
          </a:prstGeom>
          <a:noFill/>
          <a:ln>
            <a:noFill/>
          </a:ln>
        </p:spPr>
      </p:pic>
      <p:sp>
        <p:nvSpPr>
          <p:cNvPr id="1683" name="Google Shape;1683;p286"/>
          <p:cNvSpPr txBox="1"/>
          <p:nvPr/>
        </p:nvSpPr>
        <p:spPr>
          <a:xfrm>
            <a:off x="10521700" y="1400907"/>
            <a:ext cx="1278303" cy="443198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835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Niveau</a:t>
            </a:r>
            <a:r>
              <a:rPr b="1" i="0" lang="fr-FR" sz="1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        </a:t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4" name="Google Shape;1684;p286"/>
          <p:cNvSpPr txBox="1"/>
          <p:nvPr/>
        </p:nvSpPr>
        <p:spPr>
          <a:xfrm>
            <a:off x="10599248" y="1869610"/>
            <a:ext cx="1123203" cy="346210"/>
          </a:xfrm>
          <a:prstGeom prst="rect">
            <a:avLst/>
          </a:prstGeom>
          <a:noFill/>
          <a:ln>
            <a:noFill/>
          </a:ln>
        </p:spPr>
        <p:txBody>
          <a:bodyPr anchorCtr="1" anchor="t" bIns="34250" lIns="68550" spcFirstLastPara="1" rIns="68550" wrap="square" tIns="342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CBF18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1685" name="Google Shape;1685;p286"/>
          <p:cNvSpPr/>
          <p:nvPr/>
        </p:nvSpPr>
        <p:spPr>
          <a:xfrm>
            <a:off x="271218" y="4592685"/>
            <a:ext cx="6693265" cy="522000"/>
          </a:xfrm>
          <a:prstGeom prst="rect">
            <a:avLst/>
          </a:prstGeom>
          <a:solidFill>
            <a:srgbClr val="0F9ED5"/>
          </a:solidFill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6" name="Google Shape;1686;p286"/>
          <p:cNvSpPr/>
          <p:nvPr/>
        </p:nvSpPr>
        <p:spPr>
          <a:xfrm>
            <a:off x="271218" y="5289789"/>
            <a:ext cx="6693265" cy="522000"/>
          </a:xfrm>
          <a:prstGeom prst="rect">
            <a:avLst/>
          </a:prstGeom>
          <a:solidFill>
            <a:srgbClr val="336FB6"/>
          </a:solidFill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i="0" lang="fr-FR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pic>
        <p:nvPicPr>
          <p:cNvPr descr="الصفحة الرئيسية" id="1687" name="Google Shape;1687;p28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668233" y="0"/>
            <a:ext cx="4855535" cy="736270"/>
          </a:xfrm>
          <a:prstGeom prst="rect">
            <a:avLst/>
          </a:prstGeom>
          <a:noFill/>
          <a:ln>
            <a:noFill/>
          </a:ln>
        </p:spPr>
      </p:pic>
      <p:sp>
        <p:nvSpPr>
          <p:cNvPr id="1688" name="Google Shape;1688;p286"/>
          <p:cNvSpPr txBox="1"/>
          <p:nvPr>
            <p:ph idx="1" type="body"/>
          </p:nvPr>
        </p:nvSpPr>
        <p:spPr>
          <a:xfrm>
            <a:off x="10803924" y="1882678"/>
            <a:ext cx="717129" cy="34621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CBF18"/>
              </a:buClr>
              <a:buSzPts val="1800"/>
              <a:buNone/>
              <a:defRPr b="1" i="0" sz="1800" u="none" cap="none" strike="noStrike">
                <a:solidFill>
                  <a:srgbClr val="FCBF1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89" name="Google Shape;1689;p286"/>
          <p:cNvSpPr txBox="1"/>
          <p:nvPr>
            <p:ph idx="2" type="body"/>
          </p:nvPr>
        </p:nvSpPr>
        <p:spPr>
          <a:xfrm>
            <a:off x="1686856" y="2366503"/>
            <a:ext cx="409473" cy="52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3000"/>
              <a:buNone/>
              <a:defRPr b="1" i="0" sz="30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90" name="Google Shape;1690;p286"/>
          <p:cNvSpPr txBox="1"/>
          <p:nvPr/>
        </p:nvSpPr>
        <p:spPr>
          <a:xfrm>
            <a:off x="391997" y="1378425"/>
            <a:ext cx="4855536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54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Physique chimie</a:t>
            </a:r>
            <a:endParaRPr/>
          </a:p>
        </p:txBody>
      </p:sp>
      <p:sp>
        <p:nvSpPr>
          <p:cNvPr id="1691" name="Google Shape;1691;p286"/>
          <p:cNvSpPr txBox="1"/>
          <p:nvPr/>
        </p:nvSpPr>
        <p:spPr>
          <a:xfrm>
            <a:off x="391997" y="2305050"/>
            <a:ext cx="1519200" cy="5539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0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Période</a:t>
            </a:r>
            <a:endParaRPr b="1" sz="300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2" name="Google Shape;1692;p286"/>
          <p:cNvSpPr txBox="1"/>
          <p:nvPr>
            <p:ph idx="3" type="body"/>
          </p:nvPr>
        </p:nvSpPr>
        <p:spPr>
          <a:xfrm>
            <a:off x="2120815" y="4591216"/>
            <a:ext cx="4843667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93" name="Google Shape;1693;p286"/>
          <p:cNvSpPr txBox="1"/>
          <p:nvPr>
            <p:ph idx="4" type="body"/>
          </p:nvPr>
        </p:nvSpPr>
        <p:spPr>
          <a:xfrm>
            <a:off x="271217" y="4591216"/>
            <a:ext cx="1288409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94" name="Google Shape;1694;p286"/>
          <p:cNvSpPr txBox="1"/>
          <p:nvPr>
            <p:ph idx="5" type="body"/>
          </p:nvPr>
        </p:nvSpPr>
        <p:spPr>
          <a:xfrm>
            <a:off x="271217" y="5288319"/>
            <a:ext cx="1288409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95" name="Google Shape;1695;p286"/>
          <p:cNvSpPr txBox="1"/>
          <p:nvPr>
            <p:ph idx="6" type="body"/>
          </p:nvPr>
        </p:nvSpPr>
        <p:spPr>
          <a:xfrm>
            <a:off x="2120815" y="5288319"/>
            <a:ext cx="4843667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marR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96" name="Google Shape;1696;p286"/>
          <p:cNvSpPr/>
          <p:nvPr/>
        </p:nvSpPr>
        <p:spPr>
          <a:xfrm>
            <a:off x="271217" y="3894112"/>
            <a:ext cx="6693265" cy="522000"/>
          </a:xfrm>
          <a:prstGeom prst="rect">
            <a:avLst/>
          </a:prstGeom>
          <a:solidFill>
            <a:srgbClr val="336FB6"/>
          </a:solidFill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7" name="Google Shape;1697;p286"/>
          <p:cNvSpPr txBox="1"/>
          <p:nvPr>
            <p:ph idx="7" type="body"/>
          </p:nvPr>
        </p:nvSpPr>
        <p:spPr>
          <a:xfrm>
            <a:off x="2120814" y="3892643"/>
            <a:ext cx="4843667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98" name="Google Shape;1698;p286"/>
          <p:cNvSpPr txBox="1"/>
          <p:nvPr>
            <p:ph idx="8" type="body"/>
          </p:nvPr>
        </p:nvSpPr>
        <p:spPr>
          <a:xfrm>
            <a:off x="271216" y="3892643"/>
            <a:ext cx="1288409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699" name="Google Shape;1699;p28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966502" y="3495345"/>
            <a:ext cx="3952359" cy="29259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cônes pour l’enseignant">
  <p:cSld name="Icônes pour l’enseignant">
    <p:bg>
      <p:bgPr>
        <a:solidFill>
          <a:srgbClr val="DCE6F2"/>
        </a:solidFill>
      </p:bgPr>
    </p:bg>
    <p:spTree>
      <p:nvGrpSpPr>
        <p:cNvPr id="1700" name="Shape 1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1" name="Google Shape;1701;p287"/>
          <p:cNvSpPr txBox="1"/>
          <p:nvPr/>
        </p:nvSpPr>
        <p:spPr>
          <a:xfrm>
            <a:off x="2151695" y="1298921"/>
            <a:ext cx="4239248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Pages réservées à l’enseignant(e)</a:t>
            </a:r>
            <a:endParaRPr sz="1467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2" name="Google Shape;1702;p287"/>
          <p:cNvSpPr txBox="1"/>
          <p:nvPr/>
        </p:nvSpPr>
        <p:spPr>
          <a:xfrm>
            <a:off x="2151695" y="2226131"/>
            <a:ext cx="8241199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Modelage de la tâche par l’enseignant (explicitation à haute voix)</a:t>
            </a:r>
            <a:endParaRPr sz="1467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générée" id="1703" name="Google Shape;1703;p287"/>
          <p:cNvPicPr preferRelativeResize="0"/>
          <p:nvPr/>
        </p:nvPicPr>
        <p:blipFill rotWithShape="1">
          <a:blip r:embed="rId2">
            <a:alphaModFix/>
          </a:blip>
          <a:srcRect b="60700" l="0" r="71114" t="23545"/>
          <a:stretch/>
        </p:blipFill>
        <p:spPr>
          <a:xfrm>
            <a:off x="992594" y="2946687"/>
            <a:ext cx="1035476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1704" name="Google Shape;1704;p287"/>
          <p:cNvSpPr txBox="1"/>
          <p:nvPr/>
        </p:nvSpPr>
        <p:spPr>
          <a:xfrm>
            <a:off x="2151695" y="3159518"/>
            <a:ext cx="9359384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Consignes et explications données aux élèves – hors modelage (à dire à haute voix)</a:t>
            </a:r>
            <a:endParaRPr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5" name="Google Shape;1705;p287"/>
          <p:cNvSpPr txBox="1"/>
          <p:nvPr/>
        </p:nvSpPr>
        <p:spPr>
          <a:xfrm>
            <a:off x="2151695" y="400551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3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Rappel du contrat de classe </a:t>
            </a:r>
            <a:endParaRPr sz="1867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06" name="Google Shape;1706;p28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7953" y="4033935"/>
            <a:ext cx="753729" cy="60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707" name="Google Shape;1707;p287"/>
          <p:cNvSpPr/>
          <p:nvPr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25" spcFirstLastPara="1" rIns="91425" wrap="square" tIns="456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2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Icônes pour l’enseignant</a:t>
            </a:r>
            <a:endParaRPr sz="1867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708" name="Google Shape;1708;p287"/>
          <p:cNvGrpSpPr/>
          <p:nvPr/>
        </p:nvGrpSpPr>
        <p:grpSpPr>
          <a:xfrm>
            <a:off x="1153868" y="1985795"/>
            <a:ext cx="923513" cy="733132"/>
            <a:chOff x="277892" y="2283969"/>
            <a:chExt cx="939577" cy="824904"/>
          </a:xfrm>
        </p:grpSpPr>
        <p:sp>
          <p:nvSpPr>
            <p:cNvPr id="1709" name="Google Shape;1709;p287"/>
            <p:cNvSpPr/>
            <p:nvPr/>
          </p:nvSpPr>
          <p:spPr>
            <a:xfrm>
              <a:off x="277892" y="2557025"/>
              <a:ext cx="685139" cy="551848"/>
            </a:xfrm>
            <a:custGeom>
              <a:rect b="b" l="l" r="r" t="t"/>
              <a:pathLst>
                <a:path extrusionOk="0" h="2757643" w="3423710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10" name="Google Shape;1710;p287"/>
            <p:cNvSpPr/>
            <p:nvPr/>
          </p:nvSpPr>
          <p:spPr>
            <a:xfrm rot="-1930306">
              <a:off x="819513" y="2322046"/>
              <a:ext cx="287035" cy="499407"/>
            </a:xfrm>
            <a:custGeom>
              <a:rect b="b" l="l" r="r" t="t"/>
              <a:pathLst>
                <a:path extrusionOk="0" h="2076288" w="1193350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descr="Image générée" id="1711" name="Google Shape;1711;p287"/>
          <p:cNvPicPr preferRelativeResize="0"/>
          <p:nvPr/>
        </p:nvPicPr>
        <p:blipFill rotWithShape="1">
          <a:blip r:embed="rId4">
            <a:alphaModFix/>
          </a:blip>
          <a:srcRect b="10678" l="0" r="0" t="11064"/>
          <a:stretch/>
        </p:blipFill>
        <p:spPr>
          <a:xfrm>
            <a:off x="1153867" y="1023539"/>
            <a:ext cx="727815" cy="8543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2" name="Google Shape;1712;p28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98230" y="4942460"/>
            <a:ext cx="590757" cy="603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1713" name="Google Shape;1713;p287"/>
          <p:cNvSpPr txBox="1"/>
          <p:nvPr/>
        </p:nvSpPr>
        <p:spPr>
          <a:xfrm>
            <a:off x="2064863" y="503403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3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Correction du devoir maison</a:t>
            </a:r>
            <a:endParaRPr sz="1867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cônes pour l’élève">
  <p:cSld name="Icônes pour l’élève">
    <p:bg>
      <p:bgPr>
        <a:solidFill>
          <a:srgbClr val="DCE6F2"/>
        </a:solidFill>
      </p:bgPr>
    </p:bg>
    <p:spTree>
      <p:nvGrpSpPr>
        <p:cNvPr id="1714" name="Shape 1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15" name="Google Shape;1715;p288"/>
          <p:cNvGrpSpPr/>
          <p:nvPr/>
        </p:nvGrpSpPr>
        <p:grpSpPr>
          <a:xfrm>
            <a:off x="863927" y="4507781"/>
            <a:ext cx="5760430" cy="603600"/>
            <a:chOff x="647945" y="3380837"/>
            <a:chExt cx="4320322" cy="452700"/>
          </a:xfrm>
        </p:grpSpPr>
        <p:sp>
          <p:nvSpPr>
            <p:cNvPr id="1716" name="Google Shape;1716;p288"/>
            <p:cNvSpPr txBox="1"/>
            <p:nvPr/>
          </p:nvSpPr>
          <p:spPr>
            <a:xfrm>
              <a:off x="1372968" y="3457186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00" spcFirstLastPara="1" rIns="91400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travaillent en autonomie</a:t>
              </a: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717" name="Google Shape;1717;p288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647945" y="3380837"/>
              <a:ext cx="460215" cy="452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718" name="Google Shape;1718;p288"/>
          <p:cNvGrpSpPr/>
          <p:nvPr/>
        </p:nvGrpSpPr>
        <p:grpSpPr>
          <a:xfrm>
            <a:off x="884384" y="3752370"/>
            <a:ext cx="10372677" cy="498415"/>
            <a:chOff x="663288" y="2814277"/>
            <a:chExt cx="7779508" cy="373811"/>
          </a:xfrm>
        </p:grpSpPr>
        <p:sp>
          <p:nvSpPr>
            <p:cNvPr id="1719" name="Google Shape;1719;p288"/>
            <p:cNvSpPr txBox="1"/>
            <p:nvPr/>
          </p:nvSpPr>
          <p:spPr>
            <a:xfrm>
              <a:off x="1372969" y="2851181"/>
              <a:ext cx="7069827" cy="3000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00" spcFirstLastPara="1" rIns="91400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travaillent en binômes</a:t>
              </a:r>
              <a:endParaRPr/>
            </a:p>
          </p:txBody>
        </p:sp>
        <p:pic>
          <p:nvPicPr>
            <p:cNvPr id="1720" name="Google Shape;1720;p288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663288" y="2814277"/>
              <a:ext cx="413750" cy="3738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721" name="Google Shape;1721;p288"/>
          <p:cNvGrpSpPr/>
          <p:nvPr/>
        </p:nvGrpSpPr>
        <p:grpSpPr>
          <a:xfrm>
            <a:off x="887673" y="2319672"/>
            <a:ext cx="6840126" cy="498414"/>
            <a:chOff x="657162" y="1688359"/>
            <a:chExt cx="5130094" cy="373810"/>
          </a:xfrm>
        </p:grpSpPr>
        <p:pic>
          <p:nvPicPr>
            <p:cNvPr id="1722" name="Google Shape;1722;p288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57162" y="1688359"/>
              <a:ext cx="417704" cy="3738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723" name="Google Shape;1723;p288"/>
            <p:cNvSpPr txBox="1"/>
            <p:nvPr/>
          </p:nvSpPr>
          <p:spPr>
            <a:xfrm>
              <a:off x="1364376" y="1725263"/>
              <a:ext cx="4422880" cy="3000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25" spcFirstLastPara="1" rIns="91425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écoutent l’enseignant avec attention</a:t>
              </a:r>
              <a:endParaRPr sz="1467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724" name="Google Shape;1724;p288"/>
          <p:cNvGrpSpPr/>
          <p:nvPr/>
        </p:nvGrpSpPr>
        <p:grpSpPr>
          <a:xfrm>
            <a:off x="954798" y="1692132"/>
            <a:ext cx="5669559" cy="426303"/>
            <a:chOff x="716099" y="1269098"/>
            <a:chExt cx="4252169" cy="319727"/>
          </a:xfrm>
        </p:grpSpPr>
        <p:sp>
          <p:nvSpPr>
            <p:cNvPr id="1725" name="Google Shape;1725;p288"/>
            <p:cNvSpPr txBox="1"/>
            <p:nvPr/>
          </p:nvSpPr>
          <p:spPr>
            <a:xfrm>
              <a:off x="1372969" y="1278960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25" spcFirstLastPara="1" rIns="91425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lèvent la main pour participer</a:t>
              </a:r>
              <a:endParaRPr sz="1467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descr="Lever la main - Icônes mains et gestes gratuites" id="1726" name="Google Shape;1726;p288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716099" y="1269098"/>
              <a:ext cx="405665" cy="31972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727" name="Google Shape;1727;p288"/>
          <p:cNvGrpSpPr/>
          <p:nvPr/>
        </p:nvGrpSpPr>
        <p:grpSpPr>
          <a:xfrm>
            <a:off x="863575" y="916351"/>
            <a:ext cx="6681334" cy="603600"/>
            <a:chOff x="915782" y="892042"/>
            <a:chExt cx="6681334" cy="603600"/>
          </a:xfrm>
        </p:grpSpPr>
        <p:sp>
          <p:nvSpPr>
            <p:cNvPr id="1728" name="Google Shape;1728;p288"/>
            <p:cNvSpPr txBox="1"/>
            <p:nvPr/>
          </p:nvSpPr>
          <p:spPr>
            <a:xfrm>
              <a:off x="1882832" y="949173"/>
              <a:ext cx="5714284" cy="4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00" spcFirstLastPara="1" rIns="91400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utilisent l’ardoise pour répondre</a:t>
              </a: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729" name="Google Shape;1729;p288"/>
            <p:cNvGrpSpPr/>
            <p:nvPr/>
          </p:nvGrpSpPr>
          <p:grpSpPr>
            <a:xfrm>
              <a:off x="915782" y="892042"/>
              <a:ext cx="632111" cy="603600"/>
              <a:chOff x="779845" y="4335989"/>
              <a:chExt cx="442253" cy="575842"/>
            </a:xfrm>
          </p:grpSpPr>
          <p:pic>
            <p:nvPicPr>
              <p:cNvPr descr="Une image contenant Dessin animé, clipart, Animation, illustration&#10;&#10;Description générée automatiquement" id="1730" name="Google Shape;1730;p288"/>
              <p:cNvPicPr preferRelativeResize="0"/>
              <p:nvPr/>
            </p:nvPicPr>
            <p:blipFill rotWithShape="1">
              <a:blip r:embed="rId6">
                <a:alphaModFix/>
              </a:blip>
              <a:srcRect b="23864" l="18242" r="18458" t="9344"/>
              <a:stretch/>
            </p:blipFill>
            <p:spPr>
              <a:xfrm>
                <a:off x="779845" y="4335989"/>
                <a:ext cx="442253" cy="57584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731" name="Google Shape;1731;p288"/>
              <p:cNvSpPr/>
              <p:nvPr/>
            </p:nvSpPr>
            <p:spPr>
              <a:xfrm>
                <a:off x="1078544" y="4438901"/>
                <a:ext cx="126559" cy="89253"/>
              </a:xfrm>
              <a:prstGeom prst="rect">
                <a:avLst/>
              </a:prstGeom>
              <a:solidFill>
                <a:srgbClr val="268B6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67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732" name="Google Shape;1732;p288"/>
          <p:cNvGrpSpPr/>
          <p:nvPr/>
        </p:nvGrpSpPr>
        <p:grpSpPr>
          <a:xfrm>
            <a:off x="915782" y="3007446"/>
            <a:ext cx="8342891" cy="490417"/>
            <a:chOff x="686836" y="2255584"/>
            <a:chExt cx="6257168" cy="367813"/>
          </a:xfrm>
        </p:grpSpPr>
        <p:sp>
          <p:nvSpPr>
            <p:cNvPr id="1733" name="Google Shape;1733;p288"/>
            <p:cNvSpPr txBox="1"/>
            <p:nvPr/>
          </p:nvSpPr>
          <p:spPr>
            <a:xfrm>
              <a:off x="1372968" y="2323395"/>
              <a:ext cx="5571036" cy="3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25" spcFirstLastPara="1" rIns="91425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élèvent gardent des traces écrites sur les livrets ou leurs cahiers</a:t>
              </a:r>
              <a:endParaRPr sz="1467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734" name="Google Shape;1734;p288"/>
            <p:cNvGrpSpPr/>
            <p:nvPr/>
          </p:nvGrpSpPr>
          <p:grpSpPr>
            <a:xfrm>
              <a:off x="686836" y="2255584"/>
              <a:ext cx="413750" cy="359624"/>
              <a:chOff x="10280460" y="4841540"/>
              <a:chExt cx="630930" cy="597556"/>
            </a:xfrm>
          </p:grpSpPr>
          <p:pic>
            <p:nvPicPr>
              <p:cNvPr id="1735" name="Google Shape;1735;p288"/>
              <p:cNvPicPr preferRelativeResize="0"/>
              <p:nvPr/>
            </p:nvPicPr>
            <p:blipFill rotWithShape="1">
              <a:blip r:embed="rId7">
                <a:alphaModFix/>
              </a:blip>
              <a:srcRect b="30055" l="11664" r="25923" t="23325"/>
              <a:stretch/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736" name="Google Shape;1736;p288"/>
              <p:cNvPicPr preferRelativeResize="0"/>
              <p:nvPr/>
            </p:nvPicPr>
            <p:blipFill rotWithShape="1">
              <a:blip r:embed="rId8">
                <a:alphaModFix/>
              </a:blip>
              <a:srcRect b="30055" l="74744" r="10688" t="23325"/>
              <a:stretch/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1737" name="Google Shape;1737;p288"/>
          <p:cNvSpPr/>
          <p:nvPr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25" spcFirstLastPara="1" rIns="91425" wrap="square" tIns="456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2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Icônes pour l’élève</a:t>
            </a:r>
            <a:endParaRPr sz="1867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8" name="Google Shape;1738;p288"/>
          <p:cNvSpPr txBox="1"/>
          <p:nvPr/>
        </p:nvSpPr>
        <p:spPr>
          <a:xfrm>
            <a:off x="1830624" y="5422784"/>
            <a:ext cx="4867240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Les élèves passent au tableau</a:t>
            </a:r>
            <a:endParaRPr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39" name="Google Shape;1739;p288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863575" y="5298758"/>
            <a:ext cx="648055" cy="648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delage">
  <p:cSld name="Modelage">
    <p:bg>
      <p:bgPr>
        <a:gradFill>
          <a:gsLst>
            <a:gs pos="0">
              <a:schemeClr val="lt1"/>
            </a:gs>
            <a:gs pos="71000">
              <a:schemeClr val="lt1"/>
            </a:gs>
            <a:gs pos="85000">
              <a:srgbClr val="FF0000"/>
            </a:gs>
            <a:gs pos="100000">
              <a:srgbClr val="C00000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740" name="Shape 17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1" name="Google Shape;1741;p289"/>
          <p:cNvGrpSpPr/>
          <p:nvPr/>
        </p:nvGrpSpPr>
        <p:grpSpPr>
          <a:xfrm>
            <a:off x="812158" y="829917"/>
            <a:ext cx="10567685" cy="5198169"/>
            <a:chOff x="2184400" y="1402025"/>
            <a:chExt cx="7823200" cy="4942038"/>
          </a:xfrm>
        </p:grpSpPr>
        <p:sp>
          <p:nvSpPr>
            <p:cNvPr id="1742" name="Google Shape;1742;p289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C00000"/>
            </a:solidFill>
            <a:ln cap="flat" cmpd="sng" w="12700">
              <a:solidFill>
                <a:srgbClr val="C00000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7058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43" name="Google Shape;1743;p289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44" name="Google Shape;1744;p289"/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5" name="Google Shape;1745;p289"/>
          <p:cNvSpPr txBox="1"/>
          <p:nvPr/>
        </p:nvSpPr>
        <p:spPr>
          <a:xfrm>
            <a:off x="2858328" y="3954018"/>
            <a:ext cx="6097656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44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Modelage</a:t>
            </a:r>
            <a:endParaRPr/>
          </a:p>
        </p:txBody>
      </p:sp>
      <p:pic>
        <p:nvPicPr>
          <p:cNvPr id="1746" name="Google Shape;1746;p28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344253" y="1192462"/>
            <a:ext cx="3503492" cy="254592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747" name="Google Shape;1747;p289"/>
          <p:cNvGrpSpPr/>
          <p:nvPr/>
        </p:nvGrpSpPr>
        <p:grpSpPr>
          <a:xfrm>
            <a:off x="5759801" y="1118243"/>
            <a:ext cx="670236" cy="588434"/>
            <a:chOff x="277892" y="2283969"/>
            <a:chExt cx="939577" cy="824904"/>
          </a:xfrm>
        </p:grpSpPr>
        <p:sp>
          <p:nvSpPr>
            <p:cNvPr id="1748" name="Google Shape;1748;p289"/>
            <p:cNvSpPr/>
            <p:nvPr/>
          </p:nvSpPr>
          <p:spPr>
            <a:xfrm>
              <a:off x="277892" y="2557025"/>
              <a:ext cx="685139" cy="551848"/>
            </a:xfrm>
            <a:custGeom>
              <a:rect b="b" l="l" r="r" t="t"/>
              <a:pathLst>
                <a:path extrusionOk="0" h="2757643" w="3423710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49" name="Google Shape;1749;p289"/>
            <p:cNvSpPr/>
            <p:nvPr/>
          </p:nvSpPr>
          <p:spPr>
            <a:xfrm rot="-1930306">
              <a:off x="819513" y="2322046"/>
              <a:ext cx="287035" cy="499407"/>
            </a:xfrm>
            <a:custGeom>
              <a:rect b="b" l="l" r="r" t="t"/>
              <a:pathLst>
                <a:path extrusionOk="0" h="2076288" w="1193350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50" name="Google Shape;1750;p289"/>
          <p:cNvSpPr txBox="1"/>
          <p:nvPr>
            <p:ph idx="1" type="body"/>
          </p:nvPr>
        </p:nvSpPr>
        <p:spPr>
          <a:xfrm>
            <a:off x="8799191" y="5236960"/>
            <a:ext cx="1486341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âche principale">
  <p:cSld name="Tâche principale">
    <p:spTree>
      <p:nvGrpSpPr>
        <p:cNvPr id="1751" name="Shape 17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52" name="Google Shape;1752;p290"/>
          <p:cNvGrpSpPr/>
          <p:nvPr/>
        </p:nvGrpSpPr>
        <p:grpSpPr>
          <a:xfrm>
            <a:off x="4932835" y="1459304"/>
            <a:ext cx="6054377" cy="3711725"/>
            <a:chOff x="1715066" y="1103461"/>
            <a:chExt cx="5717724" cy="3124203"/>
          </a:xfrm>
        </p:grpSpPr>
        <p:sp>
          <p:nvSpPr>
            <p:cNvPr id="1753" name="Google Shape;1753;p290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C00000"/>
            </a:solidFill>
            <a:ln cap="flat" cmpd="sng" w="9525">
              <a:solidFill>
                <a:srgbClr val="C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4" name="Google Shape;1754;p290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C00000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algn="tl">
                <a:srgbClr val="000000">
                  <a:alpha val="5098"/>
                </a:srgbClr>
              </a:outerShdw>
            </a:effectLst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55" name="Google Shape;1755;p290"/>
          <p:cNvSpPr txBox="1"/>
          <p:nvPr>
            <p:ph idx="1" type="body"/>
          </p:nvPr>
        </p:nvSpPr>
        <p:spPr>
          <a:xfrm>
            <a:off x="5025419" y="4219335"/>
            <a:ext cx="5869201" cy="418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2000"/>
              <a:buNone/>
              <a:defRPr i="1" sz="20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56" name="Google Shape;1756;p290"/>
          <p:cNvSpPr txBox="1"/>
          <p:nvPr/>
        </p:nvSpPr>
        <p:spPr>
          <a:xfrm>
            <a:off x="5025418" y="2384963"/>
            <a:ext cx="5869201" cy="690767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733" u="none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Tâche principale</a:t>
            </a:r>
            <a:endParaRPr/>
          </a:p>
        </p:txBody>
      </p:sp>
      <p:sp>
        <p:nvSpPr>
          <p:cNvPr id="1757" name="Google Shape;1757;p290"/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C00000"/>
          </a:solidFill>
          <a:ln cap="flat" cmpd="sng" w="25400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8" name="Google Shape;1758;p290"/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C00000"/>
          </a:solidFill>
          <a:ln cap="flat" cmpd="sng" w="9525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60950" lIns="121900" spcFirstLastPara="1" rIns="121900" wrap="square" tIns="609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endParaRPr b="1"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59" name="Google Shape;1759;p29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04787" y="2396885"/>
            <a:ext cx="2432604" cy="24326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Pratique collective">
  <p:cSld name="1_Pratique collective">
    <p:bg>
      <p:bgPr>
        <a:gradFill>
          <a:gsLst>
            <a:gs pos="0">
              <a:srgbClr val="FFFFFF"/>
            </a:gs>
            <a:gs pos="21000">
              <a:srgbClr val="FFFFFF"/>
            </a:gs>
            <a:gs pos="41000">
              <a:srgbClr val="1D6FA9"/>
            </a:gs>
            <a:gs pos="100000">
              <a:srgbClr val="FFFFFF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760" name="Shape 1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61" name="Google Shape;1761;p291"/>
          <p:cNvGrpSpPr/>
          <p:nvPr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1762" name="Google Shape;1762;p291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0F9ED5"/>
            </a:solidFill>
            <a:ln cap="flat" cmpd="sng" w="12700">
              <a:solidFill>
                <a:srgbClr val="0F9ED5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7058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63" name="Google Shape;1763;p291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4400">
                  <a:solidFill>
                    <a:srgbClr val="0F9ED5"/>
                  </a:solidFill>
                  <a:latin typeface="Calibri"/>
                  <a:ea typeface="Calibri"/>
                  <a:cs typeface="Calibri"/>
                  <a:sym typeface="Calibri"/>
                </a:rPr>
                <a:t>Pratique collective</a:t>
              </a:r>
              <a:endParaRPr/>
            </a:p>
          </p:txBody>
        </p:sp>
      </p:grpSp>
      <p:sp>
        <p:nvSpPr>
          <p:cNvPr id="1764" name="Google Shape;1764;p291"/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65" name="Google Shape;1765;p29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92506" y="1398207"/>
            <a:ext cx="2206989" cy="2206989"/>
          </a:xfrm>
          <a:prstGeom prst="rect">
            <a:avLst/>
          </a:prstGeom>
          <a:noFill/>
          <a:ln>
            <a:noFill/>
          </a:ln>
        </p:spPr>
      </p:pic>
      <p:sp>
        <p:nvSpPr>
          <p:cNvPr id="1766" name="Google Shape;1766;p291"/>
          <p:cNvSpPr txBox="1"/>
          <p:nvPr>
            <p:ph idx="1" type="body"/>
          </p:nvPr>
        </p:nvSpPr>
        <p:spPr>
          <a:xfrm>
            <a:off x="8799191" y="5236960"/>
            <a:ext cx="1486341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cônes pour l’enseignant">
  <p:cSld name="Icônes pour l’enseignant">
    <p:bg>
      <p:bgPr>
        <a:solidFill>
          <a:srgbClr val="DCE6F2"/>
        </a:solidFill>
      </p:bgPr>
    </p:bg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179"/>
          <p:cNvSpPr txBox="1"/>
          <p:nvPr/>
        </p:nvSpPr>
        <p:spPr>
          <a:xfrm>
            <a:off x="2151695" y="1298921"/>
            <a:ext cx="4239248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Pages réservées à l’enseignant(e)</a:t>
            </a:r>
            <a:endParaRPr sz="1467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Google Shape;165;p179"/>
          <p:cNvSpPr txBox="1"/>
          <p:nvPr/>
        </p:nvSpPr>
        <p:spPr>
          <a:xfrm>
            <a:off x="2151695" y="2226131"/>
            <a:ext cx="8241199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Modelage de la tâche par l’enseignant (explicitation à haute voix)</a:t>
            </a:r>
            <a:endParaRPr sz="1467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générée" id="166" name="Google Shape;166;p179"/>
          <p:cNvPicPr preferRelativeResize="0"/>
          <p:nvPr/>
        </p:nvPicPr>
        <p:blipFill rotWithShape="1">
          <a:blip r:embed="rId2">
            <a:alphaModFix/>
          </a:blip>
          <a:srcRect b="60700" l="0" r="71114" t="23545"/>
          <a:stretch/>
        </p:blipFill>
        <p:spPr>
          <a:xfrm>
            <a:off x="992594" y="2946687"/>
            <a:ext cx="1035476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167" name="Google Shape;167;p179"/>
          <p:cNvSpPr txBox="1"/>
          <p:nvPr/>
        </p:nvSpPr>
        <p:spPr>
          <a:xfrm>
            <a:off x="2151695" y="3159518"/>
            <a:ext cx="9359384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Consignes et explications données aux élèves – hors modelage (à dire à haute voix)</a:t>
            </a:r>
            <a:endParaRPr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" name="Google Shape;168;p179"/>
          <p:cNvSpPr txBox="1"/>
          <p:nvPr/>
        </p:nvSpPr>
        <p:spPr>
          <a:xfrm>
            <a:off x="2151695" y="400551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3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Rappel du contrat de classe </a:t>
            </a:r>
            <a:endParaRPr sz="1867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9" name="Google Shape;169;p17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7953" y="4033935"/>
            <a:ext cx="753729" cy="60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p179"/>
          <p:cNvSpPr/>
          <p:nvPr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25" spcFirstLastPara="1" rIns="91425" wrap="square" tIns="456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2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Icônes pour l’enseignant</a:t>
            </a:r>
            <a:endParaRPr sz="1867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71" name="Google Shape;171;p179"/>
          <p:cNvGrpSpPr/>
          <p:nvPr/>
        </p:nvGrpSpPr>
        <p:grpSpPr>
          <a:xfrm>
            <a:off x="1153868" y="1985795"/>
            <a:ext cx="923513" cy="733132"/>
            <a:chOff x="277892" y="2283969"/>
            <a:chExt cx="939577" cy="824904"/>
          </a:xfrm>
        </p:grpSpPr>
        <p:sp>
          <p:nvSpPr>
            <p:cNvPr id="172" name="Google Shape;172;p179"/>
            <p:cNvSpPr/>
            <p:nvPr/>
          </p:nvSpPr>
          <p:spPr>
            <a:xfrm>
              <a:off x="277892" y="2557025"/>
              <a:ext cx="685139" cy="551848"/>
            </a:xfrm>
            <a:custGeom>
              <a:rect b="b" l="l" r="r" t="t"/>
              <a:pathLst>
                <a:path extrusionOk="0" h="2757643" w="3423710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3" name="Google Shape;173;p179"/>
            <p:cNvSpPr/>
            <p:nvPr/>
          </p:nvSpPr>
          <p:spPr>
            <a:xfrm rot="-1930306">
              <a:off x="819513" y="2322046"/>
              <a:ext cx="287035" cy="499407"/>
            </a:xfrm>
            <a:custGeom>
              <a:rect b="b" l="l" r="r" t="t"/>
              <a:pathLst>
                <a:path extrusionOk="0" h="2076288" w="1193350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descr="Image générée" id="174" name="Google Shape;174;p179"/>
          <p:cNvPicPr preferRelativeResize="0"/>
          <p:nvPr/>
        </p:nvPicPr>
        <p:blipFill rotWithShape="1">
          <a:blip r:embed="rId4">
            <a:alphaModFix/>
          </a:blip>
          <a:srcRect b="10678" l="0" r="0" t="11064"/>
          <a:stretch/>
        </p:blipFill>
        <p:spPr>
          <a:xfrm>
            <a:off x="1153867" y="1023539"/>
            <a:ext cx="727815" cy="8543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Google Shape;175;p17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98230" y="4942460"/>
            <a:ext cx="590757" cy="603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176" name="Google Shape;176;p179"/>
          <p:cNvSpPr txBox="1"/>
          <p:nvPr/>
        </p:nvSpPr>
        <p:spPr>
          <a:xfrm>
            <a:off x="2064863" y="503403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3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Correction du devoir maison</a:t>
            </a:r>
            <a:endParaRPr sz="1867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PC">
  <p:cSld name="Slide PC">
    <p:spTree>
      <p:nvGrpSpPr>
        <p:cNvPr id="1767" name="Shape 17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68" name="Google Shape;1768;p292"/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1769" name="Google Shape;1769;p292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770" name="Google Shape;1770;p292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771" name="Google Shape;1771;p292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772" name="Google Shape;1772;p292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b="1" sz="16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73" name="Google Shape;1773;p292"/>
          <p:cNvSpPr txBox="1"/>
          <p:nvPr>
            <p:ph idx="1" type="body"/>
          </p:nvPr>
        </p:nvSpPr>
        <p:spPr>
          <a:xfrm>
            <a:off x="530225" y="1136650"/>
            <a:ext cx="11179175" cy="5389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74" name="Google Shape;1774;p292"/>
          <p:cNvSpPr txBox="1"/>
          <p:nvPr>
            <p:ph idx="2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i="1" sz="1050"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75" name="Google Shape;1775;p292"/>
          <p:cNvSpPr txBox="1"/>
          <p:nvPr/>
        </p:nvSpPr>
        <p:spPr>
          <a:xfrm>
            <a:off x="11597589" y="56566"/>
            <a:ext cx="598963" cy="369332"/>
          </a:xfrm>
          <a:prstGeom prst="rect">
            <a:avLst/>
          </a:prstGeom>
          <a:solidFill>
            <a:srgbClr val="0F9ED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PC</a:t>
            </a:r>
            <a:endParaRPr b="1"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générée" id="1776" name="Google Shape;1776;p292"/>
          <p:cNvPicPr preferRelativeResize="0"/>
          <p:nvPr/>
        </p:nvPicPr>
        <p:blipFill rotWithShape="1">
          <a:blip r:embed="rId2">
            <a:alphaModFix/>
          </a:blip>
          <a:srcRect b="62431" l="6026" r="75345" t="25227"/>
          <a:stretch/>
        </p:blipFill>
        <p:spPr>
          <a:xfrm>
            <a:off x="233374" y="168983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ratique en binôme">
  <p:cSld name="Pratique en binôme">
    <p:bg>
      <p:bgPr>
        <a:gradFill>
          <a:gsLst>
            <a:gs pos="0">
              <a:srgbClr val="16537F"/>
            </a:gs>
            <a:gs pos="8000">
              <a:srgbClr val="16537F"/>
            </a:gs>
            <a:gs pos="39000">
              <a:srgbClr val="FFFFFF"/>
            </a:gs>
            <a:gs pos="73000">
              <a:srgbClr val="16537F"/>
            </a:gs>
            <a:gs pos="100000">
              <a:srgbClr val="16537F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777" name="Shape 17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78" name="Google Shape;1778;p293"/>
          <p:cNvGrpSpPr/>
          <p:nvPr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1779" name="Google Shape;1779;p293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0070C0"/>
            </a:solidFill>
            <a:ln cap="flat" cmpd="sng" w="12700">
              <a:solidFill>
                <a:srgbClr val="0070C0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7058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80" name="Google Shape;1780;p293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4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4400">
                  <a:solidFill>
                    <a:srgbClr val="0070C0"/>
                  </a:solidFill>
                  <a:latin typeface="Calibri"/>
                  <a:ea typeface="Calibri"/>
                  <a:cs typeface="Calibri"/>
                  <a:sym typeface="Calibri"/>
                </a:rPr>
                <a:t>Pratique en binôme</a:t>
              </a:r>
              <a:endParaRPr/>
            </a:p>
          </p:txBody>
        </p:sp>
      </p:grpSp>
      <p:sp>
        <p:nvSpPr>
          <p:cNvPr id="1781" name="Google Shape;1781;p293"/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82" name="Google Shape;1782;p29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59577" y="1244095"/>
            <a:ext cx="2494771" cy="2494771"/>
          </a:xfrm>
          <a:prstGeom prst="rect">
            <a:avLst/>
          </a:prstGeom>
          <a:noFill/>
          <a:ln>
            <a:noFill/>
          </a:ln>
        </p:spPr>
      </p:pic>
      <p:sp>
        <p:nvSpPr>
          <p:cNvPr id="1783" name="Google Shape;1783;p293"/>
          <p:cNvSpPr txBox="1"/>
          <p:nvPr>
            <p:ph idx="1" type="body"/>
          </p:nvPr>
        </p:nvSpPr>
        <p:spPr>
          <a:xfrm>
            <a:off x="8799191" y="5236960"/>
            <a:ext cx="1486341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Clôture">
  <p:cSld name="Slide Clôture">
    <p:spTree>
      <p:nvGrpSpPr>
        <p:cNvPr id="1784" name="Shape 17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85" name="Google Shape;1785;p294"/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1786" name="Google Shape;1786;p294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787" name="Google Shape;1787;p294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788" name="Google Shape;1788;p294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789" name="Google Shape;1789;p294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b="1" sz="16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90" name="Google Shape;1790;p294"/>
          <p:cNvSpPr txBox="1"/>
          <p:nvPr>
            <p:ph idx="1" type="body"/>
          </p:nvPr>
        </p:nvSpPr>
        <p:spPr>
          <a:xfrm>
            <a:off x="530225" y="1136650"/>
            <a:ext cx="11179175" cy="5389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91" name="Google Shape;1791;p294"/>
          <p:cNvSpPr txBox="1"/>
          <p:nvPr>
            <p:ph idx="2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i="1" sz="1050"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92" name="Google Shape;1792;p294"/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 cmpd="sng" w="9525">
            <a:solidFill>
              <a:srgbClr val="F19D1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endParaRPr b="1"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1793" name="Google Shape;1793;p294"/>
          <p:cNvPicPr preferRelativeResize="0"/>
          <p:nvPr/>
        </p:nvPicPr>
        <p:blipFill rotWithShape="1">
          <a:blip r:embed="rId2">
            <a:alphaModFix/>
          </a:blip>
          <a:srcRect b="62431" l="6026" r="75345" t="25227"/>
          <a:stretch/>
        </p:blipFill>
        <p:spPr>
          <a:xfrm>
            <a:off x="233374" y="168983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cônes pour l’élève">
  <p:cSld name="Icônes pour l’élève">
    <p:bg>
      <p:bgPr>
        <a:solidFill>
          <a:srgbClr val="DCE6F2"/>
        </a:solidFill>
      </p:bgPr>
    </p:bg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8" name="Google Shape;178;p180"/>
          <p:cNvGrpSpPr/>
          <p:nvPr/>
        </p:nvGrpSpPr>
        <p:grpSpPr>
          <a:xfrm>
            <a:off x="863927" y="4507781"/>
            <a:ext cx="5760430" cy="603600"/>
            <a:chOff x="647945" y="3380837"/>
            <a:chExt cx="4320322" cy="452700"/>
          </a:xfrm>
        </p:grpSpPr>
        <p:sp>
          <p:nvSpPr>
            <p:cNvPr id="179" name="Google Shape;179;p180"/>
            <p:cNvSpPr txBox="1"/>
            <p:nvPr/>
          </p:nvSpPr>
          <p:spPr>
            <a:xfrm>
              <a:off x="1372968" y="3457186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00" spcFirstLastPara="1" rIns="91400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travaillent en autonomie</a:t>
              </a: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80" name="Google Shape;180;p180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647945" y="3380837"/>
              <a:ext cx="460215" cy="452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81" name="Google Shape;181;p180"/>
          <p:cNvGrpSpPr/>
          <p:nvPr/>
        </p:nvGrpSpPr>
        <p:grpSpPr>
          <a:xfrm>
            <a:off x="884384" y="3752370"/>
            <a:ext cx="10372677" cy="498415"/>
            <a:chOff x="663288" y="2814277"/>
            <a:chExt cx="7779508" cy="373811"/>
          </a:xfrm>
        </p:grpSpPr>
        <p:sp>
          <p:nvSpPr>
            <p:cNvPr id="182" name="Google Shape;182;p180"/>
            <p:cNvSpPr txBox="1"/>
            <p:nvPr/>
          </p:nvSpPr>
          <p:spPr>
            <a:xfrm>
              <a:off x="1372969" y="2851181"/>
              <a:ext cx="7069827" cy="3000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00" spcFirstLastPara="1" rIns="91400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travaillent en binômes</a:t>
              </a:r>
              <a:endParaRPr/>
            </a:p>
          </p:txBody>
        </p:sp>
        <p:pic>
          <p:nvPicPr>
            <p:cNvPr id="183" name="Google Shape;183;p180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663288" y="2814277"/>
              <a:ext cx="413750" cy="3738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84" name="Google Shape;184;p180"/>
          <p:cNvGrpSpPr/>
          <p:nvPr/>
        </p:nvGrpSpPr>
        <p:grpSpPr>
          <a:xfrm>
            <a:off x="887673" y="2319672"/>
            <a:ext cx="6840126" cy="498414"/>
            <a:chOff x="657162" y="1688359"/>
            <a:chExt cx="5130094" cy="373810"/>
          </a:xfrm>
        </p:grpSpPr>
        <p:pic>
          <p:nvPicPr>
            <p:cNvPr id="185" name="Google Shape;185;p180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57162" y="1688359"/>
              <a:ext cx="417704" cy="3738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6" name="Google Shape;186;p180"/>
            <p:cNvSpPr txBox="1"/>
            <p:nvPr/>
          </p:nvSpPr>
          <p:spPr>
            <a:xfrm>
              <a:off x="1364376" y="1725263"/>
              <a:ext cx="4422880" cy="3000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25" spcFirstLastPara="1" rIns="91425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écoutent l’enseignant avec attention</a:t>
              </a:r>
              <a:endParaRPr sz="1467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7" name="Google Shape;187;p180"/>
          <p:cNvGrpSpPr/>
          <p:nvPr/>
        </p:nvGrpSpPr>
        <p:grpSpPr>
          <a:xfrm>
            <a:off x="954798" y="1692132"/>
            <a:ext cx="5669559" cy="426303"/>
            <a:chOff x="716099" y="1269098"/>
            <a:chExt cx="4252169" cy="319727"/>
          </a:xfrm>
        </p:grpSpPr>
        <p:sp>
          <p:nvSpPr>
            <p:cNvPr id="188" name="Google Shape;188;p180"/>
            <p:cNvSpPr txBox="1"/>
            <p:nvPr/>
          </p:nvSpPr>
          <p:spPr>
            <a:xfrm>
              <a:off x="1372969" y="1278960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25" spcFirstLastPara="1" rIns="91425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lèvent la main pour participer</a:t>
              </a:r>
              <a:endParaRPr sz="1467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descr="Lever la main - Icônes mains et gestes gratuites" id="189" name="Google Shape;189;p180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716099" y="1269098"/>
              <a:ext cx="405665" cy="31972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90" name="Google Shape;190;p180"/>
          <p:cNvGrpSpPr/>
          <p:nvPr/>
        </p:nvGrpSpPr>
        <p:grpSpPr>
          <a:xfrm>
            <a:off x="863575" y="916351"/>
            <a:ext cx="6681334" cy="603600"/>
            <a:chOff x="915782" y="892042"/>
            <a:chExt cx="6681334" cy="603600"/>
          </a:xfrm>
        </p:grpSpPr>
        <p:sp>
          <p:nvSpPr>
            <p:cNvPr id="191" name="Google Shape;191;p180"/>
            <p:cNvSpPr txBox="1"/>
            <p:nvPr/>
          </p:nvSpPr>
          <p:spPr>
            <a:xfrm>
              <a:off x="1882832" y="949173"/>
              <a:ext cx="5714284" cy="4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00" spcFirstLastPara="1" rIns="91400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utilisent l’ardoise pour répondre</a:t>
              </a: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92" name="Google Shape;192;p180"/>
            <p:cNvGrpSpPr/>
            <p:nvPr/>
          </p:nvGrpSpPr>
          <p:grpSpPr>
            <a:xfrm>
              <a:off x="915782" y="892042"/>
              <a:ext cx="632111" cy="603600"/>
              <a:chOff x="779845" y="4335989"/>
              <a:chExt cx="442253" cy="575842"/>
            </a:xfrm>
          </p:grpSpPr>
          <p:pic>
            <p:nvPicPr>
              <p:cNvPr descr="Une image contenant Dessin animé, clipart, Animation, illustration&#10;&#10;Description générée automatiquement" id="193" name="Google Shape;193;p180"/>
              <p:cNvPicPr preferRelativeResize="0"/>
              <p:nvPr/>
            </p:nvPicPr>
            <p:blipFill rotWithShape="1">
              <a:blip r:embed="rId6">
                <a:alphaModFix/>
              </a:blip>
              <a:srcRect b="23864" l="18242" r="18458" t="9344"/>
              <a:stretch/>
            </p:blipFill>
            <p:spPr>
              <a:xfrm>
                <a:off x="779845" y="4335989"/>
                <a:ext cx="442253" cy="57584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94" name="Google Shape;194;p180"/>
              <p:cNvSpPr/>
              <p:nvPr/>
            </p:nvSpPr>
            <p:spPr>
              <a:xfrm>
                <a:off x="1078544" y="4438901"/>
                <a:ext cx="126559" cy="89253"/>
              </a:xfrm>
              <a:prstGeom prst="rect">
                <a:avLst/>
              </a:prstGeom>
              <a:solidFill>
                <a:srgbClr val="268B6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67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95" name="Google Shape;195;p180"/>
          <p:cNvGrpSpPr/>
          <p:nvPr/>
        </p:nvGrpSpPr>
        <p:grpSpPr>
          <a:xfrm>
            <a:off x="915782" y="3007446"/>
            <a:ext cx="8342891" cy="490417"/>
            <a:chOff x="686836" y="2255584"/>
            <a:chExt cx="6257168" cy="367813"/>
          </a:xfrm>
        </p:grpSpPr>
        <p:sp>
          <p:nvSpPr>
            <p:cNvPr id="196" name="Google Shape;196;p180"/>
            <p:cNvSpPr txBox="1"/>
            <p:nvPr/>
          </p:nvSpPr>
          <p:spPr>
            <a:xfrm>
              <a:off x="1372968" y="2323395"/>
              <a:ext cx="5571036" cy="3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25" spcFirstLastPara="1" rIns="91425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élèvent gardent des traces écrites sur les livrets ou leurs cahiers</a:t>
              </a:r>
              <a:endParaRPr sz="1467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97" name="Google Shape;197;p180"/>
            <p:cNvGrpSpPr/>
            <p:nvPr/>
          </p:nvGrpSpPr>
          <p:grpSpPr>
            <a:xfrm>
              <a:off x="686836" y="2255584"/>
              <a:ext cx="413750" cy="359624"/>
              <a:chOff x="10280460" y="4841540"/>
              <a:chExt cx="630930" cy="597556"/>
            </a:xfrm>
          </p:grpSpPr>
          <p:pic>
            <p:nvPicPr>
              <p:cNvPr id="198" name="Google Shape;198;p180"/>
              <p:cNvPicPr preferRelativeResize="0"/>
              <p:nvPr/>
            </p:nvPicPr>
            <p:blipFill rotWithShape="1">
              <a:blip r:embed="rId7">
                <a:alphaModFix/>
              </a:blip>
              <a:srcRect b="30055" l="11664" r="25923" t="23325"/>
              <a:stretch/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99" name="Google Shape;199;p180"/>
              <p:cNvPicPr preferRelativeResize="0"/>
              <p:nvPr/>
            </p:nvPicPr>
            <p:blipFill rotWithShape="1">
              <a:blip r:embed="rId8">
                <a:alphaModFix/>
              </a:blip>
              <a:srcRect b="30055" l="74744" r="10688" t="23325"/>
              <a:stretch/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200" name="Google Shape;200;p180"/>
          <p:cNvSpPr/>
          <p:nvPr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25" spcFirstLastPara="1" rIns="91425" wrap="square" tIns="456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2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Icônes pour l’élève</a:t>
            </a:r>
            <a:endParaRPr sz="1867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" name="Google Shape;201;p180"/>
          <p:cNvSpPr txBox="1"/>
          <p:nvPr/>
        </p:nvSpPr>
        <p:spPr>
          <a:xfrm>
            <a:off x="1830624" y="5422784"/>
            <a:ext cx="4867240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Les élèves passent au tableau</a:t>
            </a:r>
            <a:endParaRPr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2" name="Google Shape;202;p180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863575" y="5298758"/>
            <a:ext cx="648055" cy="648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delage">
  <p:cSld name="Modelage">
    <p:bg>
      <p:bgPr>
        <a:gradFill>
          <a:gsLst>
            <a:gs pos="0">
              <a:schemeClr val="lt1"/>
            </a:gs>
            <a:gs pos="71000">
              <a:schemeClr val="lt1"/>
            </a:gs>
            <a:gs pos="85000">
              <a:srgbClr val="FF0000"/>
            </a:gs>
            <a:gs pos="100000">
              <a:srgbClr val="C00000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" name="Google Shape;204;p181"/>
          <p:cNvGrpSpPr/>
          <p:nvPr/>
        </p:nvGrpSpPr>
        <p:grpSpPr>
          <a:xfrm>
            <a:off x="812158" y="829917"/>
            <a:ext cx="10567685" cy="5198169"/>
            <a:chOff x="2184400" y="1402025"/>
            <a:chExt cx="7823200" cy="4942038"/>
          </a:xfrm>
        </p:grpSpPr>
        <p:sp>
          <p:nvSpPr>
            <p:cNvPr id="205" name="Google Shape;205;p181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C00000"/>
            </a:solidFill>
            <a:ln cap="flat" cmpd="sng" w="12700">
              <a:solidFill>
                <a:srgbClr val="C00000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7058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6" name="Google Shape;206;p181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07" name="Google Shape;207;p181"/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" name="Google Shape;208;p181"/>
          <p:cNvSpPr txBox="1"/>
          <p:nvPr/>
        </p:nvSpPr>
        <p:spPr>
          <a:xfrm>
            <a:off x="2858328" y="3954018"/>
            <a:ext cx="6097656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44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Modelage</a:t>
            </a:r>
            <a:endParaRPr/>
          </a:p>
        </p:txBody>
      </p:sp>
      <p:pic>
        <p:nvPicPr>
          <p:cNvPr id="209" name="Google Shape;209;p18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344253" y="1192462"/>
            <a:ext cx="3503492" cy="254592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10" name="Google Shape;210;p181"/>
          <p:cNvGrpSpPr/>
          <p:nvPr/>
        </p:nvGrpSpPr>
        <p:grpSpPr>
          <a:xfrm>
            <a:off x="5759801" y="1118243"/>
            <a:ext cx="670236" cy="588434"/>
            <a:chOff x="277892" y="2283969"/>
            <a:chExt cx="939577" cy="824904"/>
          </a:xfrm>
        </p:grpSpPr>
        <p:sp>
          <p:nvSpPr>
            <p:cNvPr id="211" name="Google Shape;211;p181"/>
            <p:cNvSpPr/>
            <p:nvPr/>
          </p:nvSpPr>
          <p:spPr>
            <a:xfrm>
              <a:off x="277892" y="2557025"/>
              <a:ext cx="685139" cy="551848"/>
            </a:xfrm>
            <a:custGeom>
              <a:rect b="b" l="l" r="r" t="t"/>
              <a:pathLst>
                <a:path extrusionOk="0" h="2757643" w="3423710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2" name="Google Shape;212;p181"/>
            <p:cNvSpPr/>
            <p:nvPr/>
          </p:nvSpPr>
          <p:spPr>
            <a:xfrm rot="-1930306">
              <a:off x="819513" y="2322046"/>
              <a:ext cx="287035" cy="499407"/>
            </a:xfrm>
            <a:custGeom>
              <a:rect b="b" l="l" r="r" t="t"/>
              <a:pathLst>
                <a:path extrusionOk="0" h="2076288" w="1193350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13" name="Google Shape;213;p181"/>
          <p:cNvSpPr txBox="1"/>
          <p:nvPr>
            <p:ph idx="1" type="body"/>
          </p:nvPr>
        </p:nvSpPr>
        <p:spPr>
          <a:xfrm>
            <a:off x="8799191" y="5236960"/>
            <a:ext cx="1486341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âche principale">
  <p:cSld name="Tâche principale"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" name="Google Shape;215;p182"/>
          <p:cNvGrpSpPr/>
          <p:nvPr/>
        </p:nvGrpSpPr>
        <p:grpSpPr>
          <a:xfrm>
            <a:off x="4932835" y="1459304"/>
            <a:ext cx="6054377" cy="3711725"/>
            <a:chOff x="1715066" y="1103461"/>
            <a:chExt cx="5717724" cy="3124203"/>
          </a:xfrm>
        </p:grpSpPr>
        <p:sp>
          <p:nvSpPr>
            <p:cNvPr id="216" name="Google Shape;216;p182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C00000"/>
            </a:solidFill>
            <a:ln cap="flat" cmpd="sng" w="9525">
              <a:solidFill>
                <a:srgbClr val="C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" name="Google Shape;217;p182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C00000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algn="tl">
                <a:srgbClr val="000000">
                  <a:alpha val="5098"/>
                </a:srgbClr>
              </a:outerShdw>
            </a:effectLst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8" name="Google Shape;218;p182"/>
          <p:cNvSpPr txBox="1"/>
          <p:nvPr>
            <p:ph idx="1" type="body"/>
          </p:nvPr>
        </p:nvSpPr>
        <p:spPr>
          <a:xfrm>
            <a:off x="5025419" y="4219335"/>
            <a:ext cx="5869201" cy="418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2000"/>
              <a:buNone/>
              <a:defRPr i="1" sz="20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9" name="Google Shape;219;p182"/>
          <p:cNvSpPr txBox="1"/>
          <p:nvPr/>
        </p:nvSpPr>
        <p:spPr>
          <a:xfrm>
            <a:off x="5025418" y="2384963"/>
            <a:ext cx="5869201" cy="690767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733" u="none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Tâche principale</a:t>
            </a:r>
            <a:endParaRPr/>
          </a:p>
        </p:txBody>
      </p:sp>
      <p:sp>
        <p:nvSpPr>
          <p:cNvPr id="220" name="Google Shape;220;p182"/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C00000"/>
          </a:solidFill>
          <a:ln cap="flat" cmpd="sng" w="25400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" name="Google Shape;221;p182"/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C00000"/>
          </a:solidFill>
          <a:ln cap="flat" cmpd="sng" w="9525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60950" lIns="121900" spcFirstLastPara="1" rIns="121900" wrap="square" tIns="609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endParaRPr b="1"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2" name="Google Shape;222;p18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04787" y="2396885"/>
            <a:ext cx="2432604" cy="24326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Pratique collective">
  <p:cSld name="1_Pratique collective">
    <p:bg>
      <p:bgPr>
        <a:gradFill>
          <a:gsLst>
            <a:gs pos="0">
              <a:srgbClr val="FFFFFF"/>
            </a:gs>
            <a:gs pos="21000">
              <a:srgbClr val="FFFFFF"/>
            </a:gs>
            <a:gs pos="41000">
              <a:srgbClr val="1D6FA9"/>
            </a:gs>
            <a:gs pos="100000">
              <a:srgbClr val="FFFFFF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4" name="Google Shape;224;p183"/>
          <p:cNvGrpSpPr/>
          <p:nvPr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225" name="Google Shape;225;p183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0F9ED5"/>
            </a:solidFill>
            <a:ln cap="flat" cmpd="sng" w="12700">
              <a:solidFill>
                <a:srgbClr val="0F9ED5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7058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6" name="Google Shape;226;p183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4400">
                  <a:solidFill>
                    <a:srgbClr val="0F9ED5"/>
                  </a:solidFill>
                  <a:latin typeface="Calibri"/>
                  <a:ea typeface="Calibri"/>
                  <a:cs typeface="Calibri"/>
                  <a:sym typeface="Calibri"/>
                </a:rPr>
                <a:t>Pratique collective</a:t>
              </a:r>
              <a:endParaRPr/>
            </a:p>
          </p:txBody>
        </p:sp>
      </p:grpSp>
      <p:sp>
        <p:nvSpPr>
          <p:cNvPr id="227" name="Google Shape;227;p183"/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8" name="Google Shape;228;p18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92506" y="1398207"/>
            <a:ext cx="2206989" cy="2206989"/>
          </a:xfrm>
          <a:prstGeom prst="rect">
            <a:avLst/>
          </a:prstGeom>
          <a:noFill/>
          <a:ln>
            <a:noFill/>
          </a:ln>
        </p:spPr>
      </p:pic>
      <p:sp>
        <p:nvSpPr>
          <p:cNvPr id="229" name="Google Shape;229;p183"/>
          <p:cNvSpPr txBox="1"/>
          <p:nvPr>
            <p:ph idx="1" type="body"/>
          </p:nvPr>
        </p:nvSpPr>
        <p:spPr>
          <a:xfrm>
            <a:off x="8799191" y="5236960"/>
            <a:ext cx="1486341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PC">
  <p:cSld name="Slide PC"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1" name="Google Shape;231;p184"/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232" name="Google Shape;232;p184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33" name="Google Shape;233;p184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34" name="Google Shape;234;p184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235" name="Google Shape;235;p184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b="1" sz="16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6" name="Google Shape;236;p184"/>
          <p:cNvSpPr txBox="1"/>
          <p:nvPr>
            <p:ph idx="1" type="body"/>
          </p:nvPr>
        </p:nvSpPr>
        <p:spPr>
          <a:xfrm>
            <a:off x="530225" y="1136650"/>
            <a:ext cx="11179175" cy="5389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7" name="Google Shape;237;p184"/>
          <p:cNvSpPr txBox="1"/>
          <p:nvPr>
            <p:ph idx="2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i="1" sz="1050"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8" name="Google Shape;238;p184"/>
          <p:cNvSpPr txBox="1"/>
          <p:nvPr/>
        </p:nvSpPr>
        <p:spPr>
          <a:xfrm>
            <a:off x="11597589" y="56566"/>
            <a:ext cx="598963" cy="369332"/>
          </a:xfrm>
          <a:prstGeom prst="rect">
            <a:avLst/>
          </a:prstGeom>
          <a:solidFill>
            <a:srgbClr val="0F9ED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PC</a:t>
            </a:r>
            <a:endParaRPr b="1"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générée" id="239" name="Google Shape;239;p184"/>
          <p:cNvPicPr preferRelativeResize="0"/>
          <p:nvPr/>
        </p:nvPicPr>
        <p:blipFill rotWithShape="1">
          <a:blip r:embed="rId2">
            <a:alphaModFix/>
          </a:blip>
          <a:srcRect b="62431" l="6026" r="75345" t="25227"/>
          <a:stretch/>
        </p:blipFill>
        <p:spPr>
          <a:xfrm>
            <a:off x="233374" y="168983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ratique en binôme">
  <p:cSld name="Pratique en binôme">
    <p:bg>
      <p:bgPr>
        <a:gradFill>
          <a:gsLst>
            <a:gs pos="0">
              <a:srgbClr val="16537F"/>
            </a:gs>
            <a:gs pos="8000">
              <a:srgbClr val="16537F"/>
            </a:gs>
            <a:gs pos="39000">
              <a:srgbClr val="FFFFFF"/>
            </a:gs>
            <a:gs pos="73000">
              <a:srgbClr val="16537F"/>
            </a:gs>
            <a:gs pos="100000">
              <a:srgbClr val="16537F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1" name="Google Shape;241;p185"/>
          <p:cNvGrpSpPr/>
          <p:nvPr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242" name="Google Shape;242;p185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0070C0"/>
            </a:solidFill>
            <a:ln cap="flat" cmpd="sng" w="12700">
              <a:solidFill>
                <a:srgbClr val="0070C0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7058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3" name="Google Shape;243;p185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4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4400">
                  <a:solidFill>
                    <a:srgbClr val="0070C0"/>
                  </a:solidFill>
                  <a:latin typeface="Calibri"/>
                  <a:ea typeface="Calibri"/>
                  <a:cs typeface="Calibri"/>
                  <a:sym typeface="Calibri"/>
                </a:rPr>
                <a:t>Pratique en binôme</a:t>
              </a:r>
              <a:endParaRPr/>
            </a:p>
          </p:txBody>
        </p:sp>
      </p:grpSp>
      <p:sp>
        <p:nvSpPr>
          <p:cNvPr id="244" name="Google Shape;244;p185"/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5" name="Google Shape;245;p18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59577" y="1244095"/>
            <a:ext cx="2494771" cy="2494771"/>
          </a:xfrm>
          <a:prstGeom prst="rect">
            <a:avLst/>
          </a:prstGeom>
          <a:noFill/>
          <a:ln>
            <a:noFill/>
          </a:ln>
        </p:spPr>
      </p:pic>
      <p:sp>
        <p:nvSpPr>
          <p:cNvPr id="246" name="Google Shape;246;p185"/>
          <p:cNvSpPr txBox="1"/>
          <p:nvPr>
            <p:ph idx="1" type="body"/>
          </p:nvPr>
        </p:nvSpPr>
        <p:spPr>
          <a:xfrm>
            <a:off x="8799191" y="5236960"/>
            <a:ext cx="1486341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Clôture">
  <p:cSld name="Slide Clôture"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8" name="Google Shape;248;p186"/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249" name="Google Shape;249;p186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50" name="Google Shape;250;p186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51" name="Google Shape;251;p186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252" name="Google Shape;252;p186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b="1" sz="16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3" name="Google Shape;253;p186"/>
          <p:cNvSpPr txBox="1"/>
          <p:nvPr>
            <p:ph idx="1" type="body"/>
          </p:nvPr>
        </p:nvSpPr>
        <p:spPr>
          <a:xfrm>
            <a:off x="530225" y="1136650"/>
            <a:ext cx="11179175" cy="5389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4" name="Google Shape;254;p186"/>
          <p:cNvSpPr txBox="1"/>
          <p:nvPr>
            <p:ph idx="2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i="1" sz="1050"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" name="Google Shape;255;p186"/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 cmpd="sng" w="9525">
            <a:solidFill>
              <a:srgbClr val="F19D1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endParaRPr b="1"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256" name="Google Shape;256;p186"/>
          <p:cNvPicPr preferRelativeResize="0"/>
          <p:nvPr/>
        </p:nvPicPr>
        <p:blipFill rotWithShape="1">
          <a:blip r:embed="rId2">
            <a:alphaModFix/>
          </a:blip>
          <a:srcRect b="62431" l="6026" r="75345" t="25227"/>
          <a:stretch/>
        </p:blipFill>
        <p:spPr>
          <a:xfrm>
            <a:off x="233374" y="168983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cônes pour l’enseignant">
  <p:cSld name="Icônes pour l’enseignant">
    <p:bg>
      <p:bgPr>
        <a:solidFill>
          <a:srgbClr val="DCE6F2"/>
        </a:solidFill>
      </p:bgPr>
    </p:bg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79"/>
          <p:cNvSpPr txBox="1"/>
          <p:nvPr/>
        </p:nvSpPr>
        <p:spPr>
          <a:xfrm>
            <a:off x="2151695" y="1298921"/>
            <a:ext cx="4239248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Pages réservées à l’enseignant(e)</a:t>
            </a:r>
            <a:endParaRPr sz="1467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5" name="Google Shape;265;p79"/>
          <p:cNvSpPr txBox="1"/>
          <p:nvPr/>
        </p:nvSpPr>
        <p:spPr>
          <a:xfrm>
            <a:off x="2151695" y="2226131"/>
            <a:ext cx="8241199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Modelage de la tâche par l’enseignant (explicitation à haute voix)</a:t>
            </a:r>
            <a:endParaRPr sz="1467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générée" id="266" name="Google Shape;266;p79"/>
          <p:cNvPicPr preferRelativeResize="0"/>
          <p:nvPr/>
        </p:nvPicPr>
        <p:blipFill rotWithShape="1">
          <a:blip r:embed="rId2">
            <a:alphaModFix/>
          </a:blip>
          <a:srcRect b="60700" l="0" r="71114" t="23545"/>
          <a:stretch/>
        </p:blipFill>
        <p:spPr>
          <a:xfrm>
            <a:off x="992594" y="2946687"/>
            <a:ext cx="1035476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267" name="Google Shape;267;p79"/>
          <p:cNvSpPr txBox="1"/>
          <p:nvPr/>
        </p:nvSpPr>
        <p:spPr>
          <a:xfrm>
            <a:off x="2151695" y="3159518"/>
            <a:ext cx="9359384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Consignes et explications données aux élèves – hors modelage (à dire à haute voix)</a:t>
            </a:r>
            <a:endParaRPr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8" name="Google Shape;268;p79"/>
          <p:cNvSpPr txBox="1"/>
          <p:nvPr/>
        </p:nvSpPr>
        <p:spPr>
          <a:xfrm>
            <a:off x="2151695" y="400551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3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Rappel du contrat de classe </a:t>
            </a:r>
            <a:endParaRPr sz="1867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9" name="Google Shape;269;p7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7953" y="4033935"/>
            <a:ext cx="753729" cy="603600"/>
          </a:xfrm>
          <a:prstGeom prst="rect">
            <a:avLst/>
          </a:prstGeom>
          <a:noFill/>
          <a:ln>
            <a:noFill/>
          </a:ln>
        </p:spPr>
      </p:pic>
      <p:sp>
        <p:nvSpPr>
          <p:cNvPr id="270" name="Google Shape;270;p79"/>
          <p:cNvSpPr/>
          <p:nvPr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25" spcFirstLastPara="1" rIns="91425" wrap="square" tIns="456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2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Icônes pour l’enseignant</a:t>
            </a:r>
            <a:endParaRPr sz="1867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71" name="Google Shape;271;p79"/>
          <p:cNvGrpSpPr/>
          <p:nvPr/>
        </p:nvGrpSpPr>
        <p:grpSpPr>
          <a:xfrm>
            <a:off x="1153868" y="1985795"/>
            <a:ext cx="923513" cy="733132"/>
            <a:chOff x="277892" y="2283969"/>
            <a:chExt cx="939577" cy="824904"/>
          </a:xfrm>
        </p:grpSpPr>
        <p:sp>
          <p:nvSpPr>
            <p:cNvPr id="272" name="Google Shape;272;p79"/>
            <p:cNvSpPr/>
            <p:nvPr/>
          </p:nvSpPr>
          <p:spPr>
            <a:xfrm>
              <a:off x="277892" y="2557025"/>
              <a:ext cx="685139" cy="551848"/>
            </a:xfrm>
            <a:custGeom>
              <a:rect b="b" l="l" r="r" t="t"/>
              <a:pathLst>
                <a:path extrusionOk="0" h="2757643" w="3423710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3" name="Google Shape;273;p79"/>
            <p:cNvSpPr/>
            <p:nvPr/>
          </p:nvSpPr>
          <p:spPr>
            <a:xfrm rot="-1930306">
              <a:off x="819513" y="2322046"/>
              <a:ext cx="287035" cy="499407"/>
            </a:xfrm>
            <a:custGeom>
              <a:rect b="b" l="l" r="r" t="t"/>
              <a:pathLst>
                <a:path extrusionOk="0" h="2076288" w="1193350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descr="Image générée" id="274" name="Google Shape;274;p79"/>
          <p:cNvPicPr preferRelativeResize="0"/>
          <p:nvPr/>
        </p:nvPicPr>
        <p:blipFill rotWithShape="1">
          <a:blip r:embed="rId4">
            <a:alphaModFix/>
          </a:blip>
          <a:srcRect b="10678" l="0" r="0" t="11064"/>
          <a:stretch/>
        </p:blipFill>
        <p:spPr>
          <a:xfrm>
            <a:off x="1153867" y="1023539"/>
            <a:ext cx="727815" cy="854359"/>
          </a:xfrm>
          <a:prstGeom prst="rect">
            <a:avLst/>
          </a:prstGeom>
          <a:noFill/>
          <a:ln>
            <a:noFill/>
          </a:ln>
        </p:spPr>
      </p:pic>
      <p:pic>
        <p:nvPicPr>
          <p:cNvPr id="275" name="Google Shape;275;p7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98230" y="4942460"/>
            <a:ext cx="590757" cy="603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276" name="Google Shape;276;p79"/>
          <p:cNvSpPr txBox="1"/>
          <p:nvPr/>
        </p:nvSpPr>
        <p:spPr>
          <a:xfrm>
            <a:off x="2064863" y="503403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3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Correction du devoir maison</a:t>
            </a:r>
            <a:endParaRPr sz="1867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6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61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16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16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16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cônes pour l’élève">
  <p:cSld name="Icônes pour l’élève">
    <p:bg>
      <p:bgPr>
        <a:solidFill>
          <a:srgbClr val="DCE6F2"/>
        </a:solidFill>
      </p:bgPr>
    </p:bg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8" name="Google Shape;278;p80"/>
          <p:cNvGrpSpPr/>
          <p:nvPr/>
        </p:nvGrpSpPr>
        <p:grpSpPr>
          <a:xfrm>
            <a:off x="863927" y="4507781"/>
            <a:ext cx="5760430" cy="603600"/>
            <a:chOff x="647945" y="3380837"/>
            <a:chExt cx="4320322" cy="452700"/>
          </a:xfrm>
        </p:grpSpPr>
        <p:sp>
          <p:nvSpPr>
            <p:cNvPr id="279" name="Google Shape;279;p80"/>
            <p:cNvSpPr txBox="1"/>
            <p:nvPr/>
          </p:nvSpPr>
          <p:spPr>
            <a:xfrm>
              <a:off x="1372968" y="3457186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00" spcFirstLastPara="1" rIns="91400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travaillent en autonomie</a:t>
              </a: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80" name="Google Shape;280;p80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647945" y="3380837"/>
              <a:ext cx="460215" cy="452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81" name="Google Shape;281;p80"/>
          <p:cNvGrpSpPr/>
          <p:nvPr/>
        </p:nvGrpSpPr>
        <p:grpSpPr>
          <a:xfrm>
            <a:off x="884384" y="3752370"/>
            <a:ext cx="10372677" cy="498415"/>
            <a:chOff x="663288" y="2814277"/>
            <a:chExt cx="7779508" cy="373811"/>
          </a:xfrm>
        </p:grpSpPr>
        <p:sp>
          <p:nvSpPr>
            <p:cNvPr id="282" name="Google Shape;282;p80"/>
            <p:cNvSpPr txBox="1"/>
            <p:nvPr/>
          </p:nvSpPr>
          <p:spPr>
            <a:xfrm>
              <a:off x="1372969" y="2851181"/>
              <a:ext cx="7069827" cy="3000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00" spcFirstLastPara="1" rIns="91400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travaillent en binômes</a:t>
              </a:r>
              <a:endParaRPr/>
            </a:p>
          </p:txBody>
        </p:sp>
        <p:pic>
          <p:nvPicPr>
            <p:cNvPr id="283" name="Google Shape;283;p80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663288" y="2814277"/>
              <a:ext cx="413750" cy="3738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84" name="Google Shape;284;p80"/>
          <p:cNvGrpSpPr/>
          <p:nvPr/>
        </p:nvGrpSpPr>
        <p:grpSpPr>
          <a:xfrm>
            <a:off x="887673" y="2319672"/>
            <a:ext cx="6840126" cy="498414"/>
            <a:chOff x="657162" y="1688359"/>
            <a:chExt cx="5130094" cy="373810"/>
          </a:xfrm>
        </p:grpSpPr>
        <p:pic>
          <p:nvPicPr>
            <p:cNvPr id="285" name="Google Shape;285;p80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57162" y="1688359"/>
              <a:ext cx="417704" cy="3738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86" name="Google Shape;286;p80"/>
            <p:cNvSpPr txBox="1"/>
            <p:nvPr/>
          </p:nvSpPr>
          <p:spPr>
            <a:xfrm>
              <a:off x="1364376" y="1725263"/>
              <a:ext cx="4422880" cy="3000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25" spcFirstLastPara="1" rIns="91425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écoutent l’enseignant avec attention</a:t>
              </a:r>
              <a:endParaRPr sz="1467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87" name="Google Shape;287;p80"/>
          <p:cNvGrpSpPr/>
          <p:nvPr/>
        </p:nvGrpSpPr>
        <p:grpSpPr>
          <a:xfrm>
            <a:off x="954798" y="1692132"/>
            <a:ext cx="5669559" cy="426303"/>
            <a:chOff x="716099" y="1269098"/>
            <a:chExt cx="4252169" cy="319727"/>
          </a:xfrm>
        </p:grpSpPr>
        <p:sp>
          <p:nvSpPr>
            <p:cNvPr id="288" name="Google Shape;288;p80"/>
            <p:cNvSpPr txBox="1"/>
            <p:nvPr/>
          </p:nvSpPr>
          <p:spPr>
            <a:xfrm>
              <a:off x="1372969" y="1278960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25" spcFirstLastPara="1" rIns="91425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lèvent la main pour participer</a:t>
              </a:r>
              <a:endParaRPr sz="1467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descr="Lever la main - Icônes mains et gestes gratuites" id="289" name="Google Shape;289;p80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716099" y="1269098"/>
              <a:ext cx="405665" cy="31972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90" name="Google Shape;290;p80"/>
          <p:cNvGrpSpPr/>
          <p:nvPr/>
        </p:nvGrpSpPr>
        <p:grpSpPr>
          <a:xfrm>
            <a:off x="863575" y="916351"/>
            <a:ext cx="6681334" cy="603600"/>
            <a:chOff x="915782" y="892042"/>
            <a:chExt cx="6681334" cy="603600"/>
          </a:xfrm>
        </p:grpSpPr>
        <p:sp>
          <p:nvSpPr>
            <p:cNvPr id="291" name="Google Shape;291;p80"/>
            <p:cNvSpPr txBox="1"/>
            <p:nvPr/>
          </p:nvSpPr>
          <p:spPr>
            <a:xfrm>
              <a:off x="1882832" y="949173"/>
              <a:ext cx="5714284" cy="4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00" spcFirstLastPara="1" rIns="91400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utilisent l’ardoise pour répondre</a:t>
              </a: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92" name="Google Shape;292;p80"/>
            <p:cNvGrpSpPr/>
            <p:nvPr/>
          </p:nvGrpSpPr>
          <p:grpSpPr>
            <a:xfrm>
              <a:off x="915782" y="892042"/>
              <a:ext cx="632111" cy="603600"/>
              <a:chOff x="779845" y="4335989"/>
              <a:chExt cx="442253" cy="575842"/>
            </a:xfrm>
          </p:grpSpPr>
          <p:pic>
            <p:nvPicPr>
              <p:cNvPr descr="Une image contenant Dessin animé, clipart, Animation, illustration&#10;&#10;Description générée automatiquement" id="293" name="Google Shape;293;p80"/>
              <p:cNvPicPr preferRelativeResize="0"/>
              <p:nvPr/>
            </p:nvPicPr>
            <p:blipFill rotWithShape="1">
              <a:blip r:embed="rId6">
                <a:alphaModFix/>
              </a:blip>
              <a:srcRect b="23864" l="18242" r="18458" t="9344"/>
              <a:stretch/>
            </p:blipFill>
            <p:spPr>
              <a:xfrm>
                <a:off x="779845" y="4335989"/>
                <a:ext cx="442253" cy="57584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94" name="Google Shape;294;p80"/>
              <p:cNvSpPr/>
              <p:nvPr/>
            </p:nvSpPr>
            <p:spPr>
              <a:xfrm>
                <a:off x="1078544" y="4438901"/>
                <a:ext cx="126559" cy="89253"/>
              </a:xfrm>
              <a:prstGeom prst="rect">
                <a:avLst/>
              </a:prstGeom>
              <a:solidFill>
                <a:srgbClr val="268B6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67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295" name="Google Shape;295;p80"/>
          <p:cNvGrpSpPr/>
          <p:nvPr/>
        </p:nvGrpSpPr>
        <p:grpSpPr>
          <a:xfrm>
            <a:off x="915782" y="3007446"/>
            <a:ext cx="8342891" cy="490417"/>
            <a:chOff x="686836" y="2255584"/>
            <a:chExt cx="6257168" cy="367813"/>
          </a:xfrm>
        </p:grpSpPr>
        <p:sp>
          <p:nvSpPr>
            <p:cNvPr id="296" name="Google Shape;296;p80"/>
            <p:cNvSpPr txBox="1"/>
            <p:nvPr/>
          </p:nvSpPr>
          <p:spPr>
            <a:xfrm>
              <a:off x="1372968" y="2323395"/>
              <a:ext cx="5571036" cy="3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25" spcFirstLastPara="1" rIns="91425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élèvent gardent des traces écrites sur les livrets ou leurs cahiers</a:t>
              </a:r>
              <a:endParaRPr sz="1467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97" name="Google Shape;297;p80"/>
            <p:cNvGrpSpPr/>
            <p:nvPr/>
          </p:nvGrpSpPr>
          <p:grpSpPr>
            <a:xfrm>
              <a:off x="686836" y="2255584"/>
              <a:ext cx="413750" cy="359624"/>
              <a:chOff x="10280460" y="4841540"/>
              <a:chExt cx="630930" cy="597556"/>
            </a:xfrm>
          </p:grpSpPr>
          <p:pic>
            <p:nvPicPr>
              <p:cNvPr id="298" name="Google Shape;298;p80"/>
              <p:cNvPicPr preferRelativeResize="0"/>
              <p:nvPr/>
            </p:nvPicPr>
            <p:blipFill rotWithShape="1">
              <a:blip r:embed="rId7">
                <a:alphaModFix/>
              </a:blip>
              <a:srcRect b="30055" l="11664" r="25923" t="23325"/>
              <a:stretch/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99" name="Google Shape;299;p80"/>
              <p:cNvPicPr preferRelativeResize="0"/>
              <p:nvPr/>
            </p:nvPicPr>
            <p:blipFill rotWithShape="1">
              <a:blip r:embed="rId8">
                <a:alphaModFix/>
              </a:blip>
              <a:srcRect b="30055" l="74744" r="10688" t="23325"/>
              <a:stretch/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300" name="Google Shape;300;p80"/>
          <p:cNvSpPr/>
          <p:nvPr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25" spcFirstLastPara="1" rIns="91425" wrap="square" tIns="456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2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Icônes pour l’élève</a:t>
            </a:r>
            <a:endParaRPr sz="1867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1" name="Google Shape;301;p80"/>
          <p:cNvSpPr txBox="1"/>
          <p:nvPr/>
        </p:nvSpPr>
        <p:spPr>
          <a:xfrm>
            <a:off x="1830624" y="5422784"/>
            <a:ext cx="4867240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Les élèves passent au tableau</a:t>
            </a:r>
            <a:endParaRPr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02" name="Google Shape;302;p80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863575" y="5298758"/>
            <a:ext cx="648055" cy="648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uverture de la séance">
  <p:cSld name="Ouverture de la séance">
    <p:bg>
      <p:bgPr>
        <a:gradFill>
          <a:gsLst>
            <a:gs pos="0">
              <a:srgbClr val="F19D19"/>
            </a:gs>
            <a:gs pos="3000">
              <a:schemeClr val="lt1"/>
            </a:gs>
            <a:gs pos="94000">
              <a:srgbClr val="F19D19"/>
            </a:gs>
            <a:gs pos="100000">
              <a:srgbClr val="F19D19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4" name="Google Shape;304;p84"/>
          <p:cNvGrpSpPr/>
          <p:nvPr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05" name="Google Shape;305;p84"/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F19D19"/>
            </a:solidFill>
            <a:ln cap="flat" cmpd="sng" w="12700">
              <a:solidFill>
                <a:srgbClr val="F19D19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7058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6" name="Google Shape;306;p84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07" name="Google Shape;307;p84"/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8" name="Google Shape;308;p84"/>
          <p:cNvSpPr txBox="1"/>
          <p:nvPr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4400">
                <a:solidFill>
                  <a:srgbClr val="F19D19"/>
                </a:solidFill>
                <a:latin typeface="Calibri"/>
                <a:ea typeface="Calibri"/>
                <a:cs typeface="Calibri"/>
                <a:sym typeface="Calibri"/>
              </a:rPr>
              <a:t>Ouverture de la séance</a:t>
            </a:r>
            <a:endParaRPr/>
          </a:p>
        </p:txBody>
      </p:sp>
      <p:pic>
        <p:nvPicPr>
          <p:cNvPr id="309" name="Google Shape;309;p8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73623" y="1310778"/>
            <a:ext cx="2096135" cy="2158333"/>
          </a:xfrm>
          <a:prstGeom prst="rect">
            <a:avLst/>
          </a:prstGeom>
          <a:noFill/>
          <a:ln>
            <a:noFill/>
          </a:ln>
        </p:spPr>
      </p:pic>
      <p:pic>
        <p:nvPicPr>
          <p:cNvPr id="310" name="Google Shape;310;p8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61214" y="1609414"/>
            <a:ext cx="649253" cy="649253"/>
          </a:xfrm>
          <a:prstGeom prst="rect">
            <a:avLst/>
          </a:prstGeom>
          <a:noFill/>
          <a:ln>
            <a:noFill/>
          </a:ln>
        </p:spPr>
      </p:pic>
      <p:sp>
        <p:nvSpPr>
          <p:cNvPr id="311" name="Google Shape;311;p84"/>
          <p:cNvSpPr txBox="1"/>
          <p:nvPr>
            <p:ph idx="1" type="body"/>
          </p:nvPr>
        </p:nvSpPr>
        <p:spPr>
          <a:xfrm>
            <a:off x="8799191" y="5236960"/>
            <a:ext cx="1486341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Ouverture">
  <p:cSld name="Slide Ouverture"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3" name="Google Shape;313;p85"/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314" name="Google Shape;314;p85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15" name="Google Shape;315;p85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16" name="Google Shape;316;p85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317" name="Google Shape;317;p85"/>
          <p:cNvSpPr txBox="1"/>
          <p:nvPr>
            <p:ph type="title"/>
          </p:nvPr>
        </p:nvSpPr>
        <p:spPr>
          <a:xfrm>
            <a:off x="778058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b="1" sz="16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8" name="Google Shape;318;p85"/>
          <p:cNvSpPr txBox="1"/>
          <p:nvPr>
            <p:ph idx="1" type="body"/>
          </p:nvPr>
        </p:nvSpPr>
        <p:spPr>
          <a:xfrm>
            <a:off x="530225" y="1136650"/>
            <a:ext cx="11179175" cy="5389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9" name="Google Shape;319;p85"/>
          <p:cNvSpPr txBox="1"/>
          <p:nvPr>
            <p:ph idx="2" type="body"/>
          </p:nvPr>
        </p:nvSpPr>
        <p:spPr>
          <a:xfrm>
            <a:off x="778058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i="1" sz="1050"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grpSp>
        <p:nvGrpSpPr>
          <p:cNvPr id="320" name="Google Shape;320;p85"/>
          <p:cNvGrpSpPr/>
          <p:nvPr/>
        </p:nvGrpSpPr>
        <p:grpSpPr>
          <a:xfrm>
            <a:off x="11779124" y="79508"/>
            <a:ext cx="232364" cy="304873"/>
            <a:chOff x="3292012" y="1302714"/>
            <a:chExt cx="867138" cy="384316"/>
          </a:xfrm>
        </p:grpSpPr>
        <p:sp>
          <p:nvSpPr>
            <p:cNvPr id="321" name="Google Shape;321;p85"/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solidFill>
              <a:srgbClr val="F19D19"/>
            </a:solidFill>
            <a:ln cap="flat" cmpd="sng" w="25400">
              <a:solidFill>
                <a:srgbClr val="F19D1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rgbClr val="F7C47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" name="Google Shape;322;p85"/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solidFill>
              <a:srgbClr val="F19D19"/>
            </a:solidFill>
            <a:ln cap="flat" cmpd="sng" w="9525">
              <a:solidFill>
                <a:srgbClr val="F19D1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18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O</a:t>
              </a:r>
              <a:endParaRPr b="1"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descr="Image générée" id="323" name="Google Shape;323;p85"/>
          <p:cNvPicPr preferRelativeResize="0"/>
          <p:nvPr/>
        </p:nvPicPr>
        <p:blipFill rotWithShape="1">
          <a:blip r:embed="rId2">
            <a:alphaModFix/>
          </a:blip>
          <a:srcRect b="62431" l="6026" r="75345" t="25227"/>
          <a:stretch/>
        </p:blipFill>
        <p:spPr>
          <a:xfrm>
            <a:off x="233374" y="168983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117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6" name="Google Shape;326;p117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327" name="Google Shape;327;p11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8" name="Google Shape;328;p11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9" name="Google Shape;329;p11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11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2" name="Google Shape;332;p118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3" name="Google Shape;333;p11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4" name="Google Shape;334;p11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5" name="Google Shape;335;p11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11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8" name="Google Shape;338;p119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9" name="Google Shape;339;p119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0" name="Google Shape;340;p11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1" name="Google Shape;341;p11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2" name="Google Shape;342;p11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343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120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5" name="Google Shape;345;p120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46" name="Google Shape;346;p120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7" name="Google Shape;347;p120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48" name="Google Shape;348;p120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9" name="Google Shape;349;p12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0" name="Google Shape;350;p12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1" name="Google Shape;351;p12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12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4" name="Google Shape;354;p12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5" name="Google Shape;355;p12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6" name="Google Shape;356;p12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357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12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9" name="Google Shape;359;p12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0" name="Google Shape;360;p12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">
  <p:cSld name="Custom Layout">
    <p:spTree>
      <p:nvGrpSpPr>
        <p:cNvPr id="36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123"/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fmla="val 2665" name="adj"/>
            </a:avLst>
          </a:prstGeom>
          <a:solidFill>
            <a:schemeClr val="lt1"/>
          </a:solidFill>
          <a:ln cap="flat" cmpd="sng" w="12700">
            <a:solidFill>
              <a:srgbClr val="D8D8D8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sx="102000" rotWithShape="0" algn="ctr" sy="102000">
              <a:srgbClr val="000000">
                <a:alpha val="7058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3" name="Google Shape;363;p12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4" name="Google Shape;364;p12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5" name="Google Shape;365;p12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366" name="Google Shape;366;p123"/>
          <p:cNvSpPr/>
          <p:nvPr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7" name="Google Shape;367;p123"/>
          <p:cNvSpPr/>
          <p:nvPr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63500" sx="102000" rotWithShape="0" algn="ctr" sy="102000">
              <a:srgbClr val="000000">
                <a:alpha val="5098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8" name="Google Shape;368;p123"/>
          <p:cNvSpPr txBox="1"/>
          <p:nvPr>
            <p:ph type="title"/>
          </p:nvPr>
        </p:nvSpPr>
        <p:spPr>
          <a:xfrm>
            <a:off x="2209800" y="2311679"/>
            <a:ext cx="7772400" cy="22346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Calibri"/>
              <a:buNone/>
              <a:defRPr b="1" sz="54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9" name="Google Shape;369;p123"/>
          <p:cNvSpPr/>
          <p:nvPr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0" name="Google Shape;370;p123"/>
          <p:cNvSpPr/>
          <p:nvPr/>
        </p:nvSpPr>
        <p:spPr>
          <a:xfrm>
            <a:off x="5635784" y="1391337"/>
            <a:ext cx="920432" cy="920432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6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162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" name="Google Shape;50;p162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" name="Google Shape;51;p16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6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6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37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124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3" name="Google Shape;373;p124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374" name="Google Shape;374;p124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375" name="Google Shape;375;p12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6" name="Google Shape;376;p12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7" name="Google Shape;377;p12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Slide">
  <p:cSld name="1_Title Slide">
    <p:bg>
      <p:bgPr>
        <a:solidFill>
          <a:srgbClr val="0070C0"/>
        </a:solidFill>
      </p:bgPr>
    </p:bg>
    <p:spTree>
      <p:nvGrpSpPr>
        <p:cNvPr id="378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9" name="Google Shape;379;p125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380" name="Google Shape;380;p125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81" name="Google Shape;381;p125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82" name="Google Shape;382;p125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383" name="Google Shape;383;p125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 Slide">
  <p:cSld name="2_Title Slide">
    <p:bg>
      <p:bgPr>
        <a:solidFill>
          <a:srgbClr val="002060"/>
        </a:solidFill>
      </p:bgPr>
    </p:bg>
    <p:spTree>
      <p:nvGrpSpPr>
        <p:cNvPr id="384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5" name="Google Shape;385;p126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386" name="Google Shape;386;p126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CD87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87" name="Google Shape;387;p126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88" name="Google Shape;388;p126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389" name="Google Shape;389;p126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 Slide">
  <p:cSld name="3_Title Slide">
    <p:bg>
      <p:bgPr>
        <a:solidFill>
          <a:srgbClr val="002060"/>
        </a:solidFill>
      </p:bgPr>
    </p:bg>
    <p:spTree>
      <p:nvGrpSpPr>
        <p:cNvPr id="390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1" name="Google Shape;391;p127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392" name="Google Shape;392;p12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86C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93" name="Google Shape;393;p12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94" name="Google Shape;394;p127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395" name="Google Shape;395;p127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 Slide">
  <p:cSld name="4_Title Slide">
    <p:bg>
      <p:bgPr>
        <a:solidFill>
          <a:srgbClr val="002060"/>
        </a:solidFill>
      </p:bgPr>
    </p:bg>
    <p:spTree>
      <p:nvGrpSpPr>
        <p:cNvPr id="396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7" name="Google Shape;397;p128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398" name="Google Shape;398;p128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5ECBF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99" name="Google Shape;399;p128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00" name="Google Shape;400;p12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401" name="Google Shape;401;p128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Title Slide">
  <p:cSld name="5_Title Slide">
    <p:bg>
      <p:bgPr>
        <a:solidFill>
          <a:srgbClr val="002060"/>
        </a:solidFill>
      </p:bgPr>
    </p:bg>
    <p:spTree>
      <p:nvGrpSpPr>
        <p:cNvPr id="402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3" name="Google Shape;403;p129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404" name="Google Shape;404;p129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43D65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05" name="Google Shape;405;p129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06" name="Google Shape;406;p129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407" name="Google Shape;407;p129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Title Slide">
  <p:cSld name="6_Title Slide">
    <p:bg>
      <p:bgPr>
        <a:solidFill>
          <a:srgbClr val="002060"/>
        </a:solidFill>
      </p:bgPr>
    </p:bg>
    <p:spTree>
      <p:nvGrpSpPr>
        <p:cNvPr id="408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" name="Google Shape;409;p130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410" name="Google Shape;410;p130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2A98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11" name="Google Shape;411;p130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12" name="Google Shape;412;p130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413" name="Google Shape;413;p130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 Slide">
  <p:cSld name="7_Title Slide">
    <p:bg>
      <p:bgPr>
        <a:solidFill>
          <a:srgbClr val="002060"/>
        </a:solidFill>
      </p:bgPr>
    </p:bg>
    <p:spTree>
      <p:nvGrpSpPr>
        <p:cNvPr id="414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5" name="Google Shape;415;p131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416" name="Google Shape;416;p131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17" name="Google Shape;417;p131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18" name="Google Shape;418;p131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419" name="Google Shape;419;p131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_Title Slide">
  <p:cSld name="8_Title Slide">
    <p:bg>
      <p:bgPr>
        <a:solidFill>
          <a:srgbClr val="002060"/>
        </a:solidFill>
      </p:bgPr>
    </p:bg>
    <p:spTree>
      <p:nvGrpSpPr>
        <p:cNvPr id="420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1" name="Google Shape;421;p132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422" name="Google Shape;422;p132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2A7AD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23" name="Google Shape;423;p132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24" name="Google Shape;424;p132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425" name="Google Shape;425;p132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_Title Slide">
  <p:cSld name="9_Title Slide">
    <p:bg>
      <p:bgPr>
        <a:solidFill>
          <a:srgbClr val="002060"/>
        </a:solidFill>
      </p:bgPr>
    </p:bg>
    <p:spTree>
      <p:nvGrpSpPr>
        <p:cNvPr id="426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7" name="Google Shape;427;p133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428" name="Google Shape;428;p133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4747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29" name="Google Shape;429;p133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30" name="Google Shape;430;p133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431" name="Google Shape;431;p133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63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63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7" name="Google Shape;57;p163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8" name="Google Shape;58;p163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9" name="Google Shape;59;p163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" name="Google Shape;60;p16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6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16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_Title Slide">
  <p:cSld name="10_Title Slide">
    <p:bg>
      <p:bgPr>
        <a:solidFill>
          <a:srgbClr val="002060"/>
        </a:solidFill>
      </p:bgPr>
    </p:bg>
    <p:spTree>
      <p:nvGrpSpPr>
        <p:cNvPr id="432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3" name="Google Shape;433;p134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434" name="Google Shape;434;p134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35" name="Google Shape;435;p134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36" name="Google Shape;436;p134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437" name="Google Shape;437;p134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5_Title Slide">
  <p:cSld name="35_Title Slide">
    <p:bg>
      <p:bgPr>
        <a:solidFill>
          <a:srgbClr val="002060"/>
        </a:solidFill>
      </p:bgPr>
    </p:bg>
    <p:spTree>
      <p:nvGrpSpPr>
        <p:cNvPr id="438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9" name="Google Shape;439;p135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440" name="Google Shape;440;p135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41" name="Google Shape;441;p135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42" name="Google Shape;442;p135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443" name="Google Shape;443;p135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4_Title Slide">
  <p:cSld name="34_Title Slide">
    <p:bg>
      <p:bgPr>
        <a:solidFill>
          <a:srgbClr val="002060"/>
        </a:solidFill>
      </p:bgPr>
    </p:bg>
    <p:spTree>
      <p:nvGrpSpPr>
        <p:cNvPr id="444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5" name="Google Shape;445;p136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446" name="Google Shape;446;p136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47" name="Google Shape;447;p136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48" name="Google Shape;448;p136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449" name="Google Shape;449;p136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3_Title Slide">
  <p:cSld name="33_Title Slide">
    <p:bg>
      <p:bgPr>
        <a:solidFill>
          <a:srgbClr val="002060"/>
        </a:solidFill>
      </p:bgPr>
    </p:bg>
    <p:spTree>
      <p:nvGrpSpPr>
        <p:cNvPr id="450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1" name="Google Shape;451;p137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452" name="Google Shape;452;p13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53" name="Google Shape;453;p13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54" name="Google Shape;454;p137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455" name="Google Shape;455;p137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2_Title Slide">
  <p:cSld name="32_Title Slide">
    <p:bg>
      <p:bgPr>
        <a:solidFill>
          <a:srgbClr val="002060"/>
        </a:solidFill>
      </p:bgPr>
    </p:bg>
    <p:spTree>
      <p:nvGrpSpPr>
        <p:cNvPr id="456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7" name="Google Shape;457;p138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458" name="Google Shape;458;p138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59" name="Google Shape;459;p138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60" name="Google Shape;460;p13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461" name="Google Shape;461;p138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1_Title Slide">
  <p:cSld name="31_Title Slide">
    <p:bg>
      <p:bgPr>
        <a:solidFill>
          <a:srgbClr val="002060"/>
        </a:solidFill>
      </p:bgPr>
    </p:bg>
    <p:spTree>
      <p:nvGrpSpPr>
        <p:cNvPr id="462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3" name="Google Shape;463;p139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464" name="Google Shape;464;p139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65" name="Google Shape;465;p139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66" name="Google Shape;466;p139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467" name="Google Shape;467;p139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0_Title Slide">
  <p:cSld name="30_Title Slide">
    <p:bg>
      <p:bgPr>
        <a:solidFill>
          <a:srgbClr val="002060"/>
        </a:solidFill>
      </p:bgPr>
    </p:bg>
    <p:spTree>
      <p:nvGrpSpPr>
        <p:cNvPr id="468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9" name="Google Shape;469;p140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470" name="Google Shape;470;p140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71" name="Google Shape;471;p140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72" name="Google Shape;472;p140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473" name="Google Shape;473;p140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9_Title Slide">
  <p:cSld name="29_Title Slide">
    <p:bg>
      <p:bgPr>
        <a:solidFill>
          <a:srgbClr val="002060"/>
        </a:solidFill>
      </p:bgPr>
    </p:bg>
    <p:spTree>
      <p:nvGrpSpPr>
        <p:cNvPr id="474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5" name="Google Shape;475;p141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476" name="Google Shape;476;p141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77" name="Google Shape;477;p141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78" name="Google Shape;478;p141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479" name="Google Shape;479;p141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8_Title Slide">
  <p:cSld name="28_Title Slide">
    <p:bg>
      <p:bgPr>
        <a:solidFill>
          <a:srgbClr val="002060"/>
        </a:solidFill>
      </p:bgPr>
    </p:bg>
    <p:spTree>
      <p:nvGrpSpPr>
        <p:cNvPr id="480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1" name="Google Shape;481;p142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482" name="Google Shape;482;p142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83" name="Google Shape;483;p142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84" name="Google Shape;484;p142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485" name="Google Shape;485;p142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7_Title Slide">
  <p:cSld name="27_Title Slide">
    <p:bg>
      <p:bgPr>
        <a:solidFill>
          <a:srgbClr val="002060"/>
        </a:solidFill>
      </p:bgPr>
    </p:bg>
    <p:spTree>
      <p:nvGrpSpPr>
        <p:cNvPr id="486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7" name="Google Shape;487;p143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488" name="Google Shape;488;p143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89" name="Google Shape;489;p143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90" name="Google Shape;490;p143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491" name="Google Shape;491;p143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6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16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6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6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6_Title Slide">
  <p:cSld name="26_Title Slide">
    <p:bg>
      <p:bgPr>
        <a:solidFill>
          <a:srgbClr val="002060"/>
        </a:solidFill>
      </p:bgPr>
    </p:bg>
    <p:spTree>
      <p:nvGrpSpPr>
        <p:cNvPr id="492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3" name="Google Shape;493;p144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494" name="Google Shape;494;p144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95" name="Google Shape;495;p144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96" name="Google Shape;496;p144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497" name="Google Shape;497;p144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5_Title Slide">
  <p:cSld name="25_Title Slide">
    <p:bg>
      <p:bgPr>
        <a:solidFill>
          <a:srgbClr val="002060"/>
        </a:solidFill>
      </p:bgPr>
    </p:bg>
    <p:spTree>
      <p:nvGrpSpPr>
        <p:cNvPr id="498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9" name="Google Shape;499;p145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500" name="Google Shape;500;p145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01" name="Google Shape;501;p145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02" name="Google Shape;502;p145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503" name="Google Shape;503;p145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4_Title Slide">
  <p:cSld name="24_Title Slide">
    <p:bg>
      <p:bgPr>
        <a:solidFill>
          <a:srgbClr val="002060"/>
        </a:solidFill>
      </p:bgPr>
    </p:bg>
    <p:spTree>
      <p:nvGrpSpPr>
        <p:cNvPr id="504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5" name="Google Shape;505;p146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506" name="Google Shape;506;p146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07" name="Google Shape;507;p146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08" name="Google Shape;508;p146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509" name="Google Shape;509;p146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3_Title Slide">
  <p:cSld name="23_Title Slide">
    <p:bg>
      <p:bgPr>
        <a:solidFill>
          <a:srgbClr val="002060"/>
        </a:solidFill>
      </p:bgPr>
    </p:bg>
    <p:spTree>
      <p:nvGrpSpPr>
        <p:cNvPr id="510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1" name="Google Shape;511;p147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512" name="Google Shape;512;p14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13" name="Google Shape;513;p14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14" name="Google Shape;514;p147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515" name="Google Shape;515;p147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2_Title Slide">
  <p:cSld name="22_Title Slide">
    <p:bg>
      <p:bgPr>
        <a:solidFill>
          <a:srgbClr val="002060"/>
        </a:solidFill>
      </p:bgPr>
    </p:bg>
    <p:spTree>
      <p:nvGrpSpPr>
        <p:cNvPr id="516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7" name="Google Shape;517;p148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518" name="Google Shape;518;p148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19" name="Google Shape;519;p148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20" name="Google Shape;520;p14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521" name="Google Shape;521;p148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1_Title Slide">
  <p:cSld name="21_Title Slide">
    <p:bg>
      <p:bgPr>
        <a:solidFill>
          <a:srgbClr val="002060"/>
        </a:solidFill>
      </p:bgPr>
    </p:bg>
    <p:spTree>
      <p:nvGrpSpPr>
        <p:cNvPr id="522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3" name="Google Shape;523;p149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524" name="Google Shape;524;p149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25" name="Google Shape;525;p149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26" name="Google Shape;526;p149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527" name="Google Shape;527;p149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0_Title Slide">
  <p:cSld name="20_Title Slide">
    <p:bg>
      <p:bgPr>
        <a:solidFill>
          <a:srgbClr val="002060"/>
        </a:solidFill>
      </p:bgPr>
    </p:bg>
    <p:spTree>
      <p:nvGrpSpPr>
        <p:cNvPr id="528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9" name="Google Shape;529;p150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530" name="Google Shape;530;p150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31" name="Google Shape;531;p150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32" name="Google Shape;532;p150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533" name="Google Shape;533;p150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9_Title Slide">
  <p:cSld name="19_Title Slide">
    <p:bg>
      <p:bgPr>
        <a:solidFill>
          <a:srgbClr val="002060"/>
        </a:solidFill>
      </p:bgPr>
    </p:bg>
    <p:spTree>
      <p:nvGrpSpPr>
        <p:cNvPr id="534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5" name="Google Shape;535;p151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536" name="Google Shape;536;p151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37" name="Google Shape;537;p151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38" name="Google Shape;538;p151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539" name="Google Shape;539;p151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8_Title Slide">
  <p:cSld name="18_Title Slide">
    <p:bg>
      <p:bgPr>
        <a:solidFill>
          <a:srgbClr val="002060"/>
        </a:solidFill>
      </p:bgPr>
    </p:bg>
    <p:spTree>
      <p:nvGrpSpPr>
        <p:cNvPr id="540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1" name="Google Shape;541;p152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542" name="Google Shape;542;p152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43" name="Google Shape;543;p152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44" name="Google Shape;544;p152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545" name="Google Shape;545;p152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7_Title Slide">
  <p:cSld name="17_Title Slide">
    <p:bg>
      <p:bgPr>
        <a:solidFill>
          <a:srgbClr val="002060"/>
        </a:solidFill>
      </p:bgPr>
    </p:bg>
    <p:spTree>
      <p:nvGrpSpPr>
        <p:cNvPr id="546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7" name="Google Shape;547;p153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548" name="Google Shape;548;p153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49" name="Google Shape;549;p153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50" name="Google Shape;550;p153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551" name="Google Shape;551;p153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6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6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6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6_Title Slide">
  <p:cSld name="16_Title Slide">
    <p:bg>
      <p:bgPr>
        <a:solidFill>
          <a:srgbClr val="002060"/>
        </a:solidFill>
      </p:bgPr>
    </p:bg>
    <p:spTree>
      <p:nvGrpSpPr>
        <p:cNvPr id="552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3" name="Google Shape;553;p154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554" name="Google Shape;554;p154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55" name="Google Shape;555;p154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56" name="Google Shape;556;p154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557" name="Google Shape;557;p154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5_Title Slide">
  <p:cSld name="15_Title Slide">
    <p:bg>
      <p:bgPr>
        <a:solidFill>
          <a:srgbClr val="002060"/>
        </a:solidFill>
      </p:bgPr>
    </p:bg>
    <p:spTree>
      <p:nvGrpSpPr>
        <p:cNvPr id="558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9" name="Google Shape;559;p155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560" name="Google Shape;560;p155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61" name="Google Shape;561;p155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62" name="Google Shape;562;p155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563" name="Google Shape;563;p155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4_Title Slide">
  <p:cSld name="14_Title Slide">
    <p:bg>
      <p:bgPr>
        <a:solidFill>
          <a:srgbClr val="002060"/>
        </a:solidFill>
      </p:bgPr>
    </p:bg>
    <p:spTree>
      <p:nvGrpSpPr>
        <p:cNvPr id="564" name="Shape 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5" name="Google Shape;565;p156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566" name="Google Shape;566;p156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67" name="Google Shape;567;p156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68" name="Google Shape;568;p156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569" name="Google Shape;569;p156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3_Title Slide">
  <p:cSld name="13_Title Slide">
    <p:bg>
      <p:bgPr>
        <a:solidFill>
          <a:srgbClr val="002060"/>
        </a:solidFill>
      </p:bgPr>
    </p:bg>
    <p:spTree>
      <p:nvGrpSpPr>
        <p:cNvPr id="570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1" name="Google Shape;571;p157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572" name="Google Shape;572;p15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73" name="Google Shape;573;p15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74" name="Google Shape;574;p157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575" name="Google Shape;575;p157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1_Title Slide">
  <p:cSld name="11_Title Slide">
    <p:bg>
      <p:bgPr>
        <a:solidFill>
          <a:srgbClr val="002060"/>
        </a:solidFill>
      </p:bgPr>
    </p:bg>
    <p:spTree>
      <p:nvGrpSpPr>
        <p:cNvPr id="576" name="Shape 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7" name="Google Shape;577;p158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578" name="Google Shape;578;p158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79" name="Google Shape;579;p158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80" name="Google Shape;580;p15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581" name="Google Shape;581;p158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2_Title Slide">
  <p:cSld name="12_Title Slide">
    <p:spTree>
      <p:nvGrpSpPr>
        <p:cNvPr id="582" name="Shape 5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3" name="Google Shape;583;p159"/>
          <p:cNvGrpSpPr/>
          <p:nvPr/>
        </p:nvGrpSpPr>
        <p:grpSpPr>
          <a:xfrm>
            <a:off x="-1" y="-38042"/>
            <a:ext cx="12192000" cy="6896042"/>
            <a:chOff x="0" y="0"/>
            <a:chExt cx="13716000" cy="10287000"/>
          </a:xfrm>
        </p:grpSpPr>
        <p:sp>
          <p:nvSpPr>
            <p:cNvPr id="584" name="Google Shape;584;p159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85" name="Google Shape;585;p159"/>
            <p:cNvSpPr/>
            <p:nvPr/>
          </p:nvSpPr>
          <p:spPr>
            <a:xfrm>
              <a:off x="304801" y="1158873"/>
              <a:ext cx="13106399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86" name="Google Shape;586;p159"/>
            <p:cNvSpPr/>
            <p:nvPr/>
          </p:nvSpPr>
          <p:spPr>
            <a:xfrm>
              <a:off x="304801" y="281335"/>
              <a:ext cx="13106399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587" name="Google Shape;587;p159"/>
          <p:cNvSpPr/>
          <p:nvPr/>
        </p:nvSpPr>
        <p:spPr>
          <a:xfrm flipH="1" rot="10800000">
            <a:off x="586408" y="297925"/>
            <a:ext cx="366091" cy="224705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35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88" name="Google Shape;588;p159"/>
          <p:cNvSpPr txBox="1"/>
          <p:nvPr>
            <p:ph type="title"/>
          </p:nvPr>
        </p:nvSpPr>
        <p:spPr>
          <a:xfrm>
            <a:off x="1015448" y="195946"/>
            <a:ext cx="10161104" cy="4706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47474"/>
              </a:buClr>
              <a:buSzPts val="2000"/>
              <a:buFont typeface="Calibri"/>
              <a:buNone/>
              <a:defRPr b="1" sz="2000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9" name="Google Shape;589;p159"/>
          <p:cNvSpPr txBox="1"/>
          <p:nvPr>
            <p:ph idx="1" type="body"/>
          </p:nvPr>
        </p:nvSpPr>
        <p:spPr>
          <a:xfrm>
            <a:off x="996949" y="685688"/>
            <a:ext cx="10179603" cy="2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EAEAE"/>
              </a:buClr>
              <a:buSzPts val="1400"/>
              <a:buNone/>
              <a:defRPr i="1" sz="1400">
                <a:solidFill>
                  <a:srgbClr val="AEAEAE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96" name="Shape 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7" name="Google Shape;597;p8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8" name="Google Shape;598;p8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9" name="Google Shape;599;p8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Table of contents">
    <p:spTree>
      <p:nvGrpSpPr>
        <p:cNvPr id="600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Google Shape;601;p83"/>
          <p:cNvSpPr txBox="1"/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2" name="Google Shape;602;p83"/>
          <p:cNvSpPr txBox="1"/>
          <p:nvPr>
            <p:ph idx="1" type="subTitle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5"/>
              <a:buNone/>
              <a:defRPr sz="1865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3" name="Google Shape;603;p83"/>
          <p:cNvSpPr txBox="1"/>
          <p:nvPr>
            <p:ph idx="2" type="subTitle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5"/>
              <a:buNone/>
              <a:defRPr sz="1865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4" name="Google Shape;604;p83"/>
          <p:cNvSpPr txBox="1"/>
          <p:nvPr>
            <p:ph idx="3" type="title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5" name="Google Shape;605;p83"/>
          <p:cNvSpPr txBox="1"/>
          <p:nvPr>
            <p:ph idx="4" type="subTitle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5"/>
              <a:buNone/>
              <a:defRPr sz="1865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6" name="Google Shape;606;p83"/>
          <p:cNvSpPr txBox="1"/>
          <p:nvPr>
            <p:ph idx="5" type="subTitle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5"/>
              <a:buNone/>
              <a:defRPr sz="1865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7" name="Google Shape;607;p83"/>
          <p:cNvSpPr txBox="1"/>
          <p:nvPr>
            <p:ph idx="6" type="title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8" name="Google Shape;608;p83"/>
          <p:cNvSpPr txBox="1"/>
          <p:nvPr>
            <p:ph idx="7" type="title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9" name="Google Shape;609;p83"/>
          <p:cNvSpPr txBox="1"/>
          <p:nvPr>
            <p:ph idx="8" type="title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0" name="Google Shape;610;p83"/>
          <p:cNvSpPr txBox="1"/>
          <p:nvPr>
            <p:ph idx="9" type="title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1" name="Google Shape;611;p83"/>
          <p:cNvSpPr txBox="1"/>
          <p:nvPr>
            <p:ph idx="13" type="title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2" name="Google Shape;612;p83"/>
          <p:cNvSpPr txBox="1"/>
          <p:nvPr>
            <p:ph idx="14" type="title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3" name="Google Shape;613;p83"/>
          <p:cNvSpPr txBox="1"/>
          <p:nvPr>
            <p:ph idx="15" type="title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Ouverture">
  <p:cSld name="Slide Ouverture">
    <p:spTree>
      <p:nvGrpSpPr>
        <p:cNvPr id="614" name="Shape 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5" name="Google Shape;615;p86"/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616" name="Google Shape;616;p86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17" name="Google Shape;617;p86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18" name="Google Shape;618;p86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619" name="Google Shape;619;p86"/>
          <p:cNvSpPr txBox="1"/>
          <p:nvPr>
            <p:ph type="title"/>
          </p:nvPr>
        </p:nvSpPr>
        <p:spPr>
          <a:xfrm>
            <a:off x="778058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b="1" sz="16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0" name="Google Shape;620;p86"/>
          <p:cNvSpPr txBox="1"/>
          <p:nvPr>
            <p:ph idx="1" type="body"/>
          </p:nvPr>
        </p:nvSpPr>
        <p:spPr>
          <a:xfrm>
            <a:off x="778058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i="1" sz="1050"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grpSp>
        <p:nvGrpSpPr>
          <p:cNvPr id="621" name="Google Shape;621;p86"/>
          <p:cNvGrpSpPr/>
          <p:nvPr/>
        </p:nvGrpSpPr>
        <p:grpSpPr>
          <a:xfrm>
            <a:off x="11779124" y="79508"/>
            <a:ext cx="232364" cy="304873"/>
            <a:chOff x="3292012" y="1302714"/>
            <a:chExt cx="867138" cy="384316"/>
          </a:xfrm>
        </p:grpSpPr>
        <p:sp>
          <p:nvSpPr>
            <p:cNvPr id="622" name="Google Shape;622;p86"/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solidFill>
              <a:srgbClr val="F19D19"/>
            </a:solidFill>
            <a:ln cap="flat" cmpd="sng" w="25400">
              <a:solidFill>
                <a:srgbClr val="F19D1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Calibri"/>
                <a:buNone/>
              </a:pPr>
              <a:r>
                <a:t/>
              </a:r>
              <a:endParaRPr b="0" i="0" sz="900" u="none" cap="none" strike="noStrike">
                <a:solidFill>
                  <a:srgbClr val="F7C47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3" name="Google Shape;623;p86"/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solidFill>
              <a:srgbClr val="F19D19"/>
            </a:solidFill>
            <a:ln cap="flat" cmpd="sng" w="9525">
              <a:solidFill>
                <a:srgbClr val="F19D1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Arial"/>
                <a:buNone/>
              </a:pPr>
              <a:r>
                <a:rPr b="1" i="0" lang="fr-FR" sz="18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O</a:t>
              </a:r>
              <a:endParaRPr b="1" i="0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descr="Image générée" id="624" name="Google Shape;624;p86"/>
          <p:cNvPicPr preferRelativeResize="0"/>
          <p:nvPr/>
        </p:nvPicPr>
        <p:blipFill rotWithShape="1">
          <a:blip r:embed="rId2">
            <a:alphaModFix/>
          </a:blip>
          <a:srcRect b="62431" l="6026" r="75345" t="25227"/>
          <a:stretch/>
        </p:blipFill>
        <p:spPr>
          <a:xfrm>
            <a:off x="233374" y="168983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vantmodelage">
  <p:cSld name="avantmodelage">
    <p:bg>
      <p:bgPr>
        <a:solidFill>
          <a:srgbClr val="002060"/>
        </a:solidFill>
      </p:bgPr>
    </p:bg>
    <p:spTree>
      <p:nvGrpSpPr>
        <p:cNvPr id="625" name="Shape 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6" name="Google Shape;626;p89"/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627" name="Google Shape;627;p89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50"/>
                <a:buFont typeface="Calibri"/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28" name="Google Shape;628;p89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50"/>
                <a:buFont typeface="Calibri"/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29" name="Google Shape;629;p89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50"/>
                <a:buFont typeface="Calibri"/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grpSp>
        <p:nvGrpSpPr>
          <p:cNvPr id="630" name="Google Shape;630;p89"/>
          <p:cNvGrpSpPr/>
          <p:nvPr/>
        </p:nvGrpSpPr>
        <p:grpSpPr>
          <a:xfrm>
            <a:off x="326095" y="244988"/>
            <a:ext cx="593731" cy="480730"/>
            <a:chOff x="277892" y="2283969"/>
            <a:chExt cx="939577" cy="824904"/>
          </a:xfrm>
        </p:grpSpPr>
        <p:sp>
          <p:nvSpPr>
            <p:cNvPr id="631" name="Google Shape;631;p89"/>
            <p:cNvSpPr/>
            <p:nvPr/>
          </p:nvSpPr>
          <p:spPr>
            <a:xfrm>
              <a:off x="277892" y="2557025"/>
              <a:ext cx="685139" cy="551848"/>
            </a:xfrm>
            <a:custGeom>
              <a:rect b="b" l="l" r="r" t="t"/>
              <a:pathLst>
                <a:path extrusionOk="0" h="2757643" w="3423710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2" name="Google Shape;632;p89"/>
            <p:cNvSpPr/>
            <p:nvPr/>
          </p:nvSpPr>
          <p:spPr>
            <a:xfrm rot="-1930306">
              <a:off x="819513" y="2322046"/>
              <a:ext cx="287035" cy="499407"/>
            </a:xfrm>
            <a:custGeom>
              <a:rect b="b" l="l" r="r" t="t"/>
              <a:pathLst>
                <a:path extrusionOk="0" h="2076288" w="1193350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 amt="72000"/>
              </a:blip>
              <a:stretch>
                <a:fillRect b="0" l="-101442" r="0" t="-1677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33" name="Google Shape;633;p89"/>
          <p:cNvSpPr txBox="1"/>
          <p:nvPr/>
        </p:nvSpPr>
        <p:spPr>
          <a:xfrm>
            <a:off x="11748194" y="95600"/>
            <a:ext cx="274643" cy="36929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1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4" name="Google Shape;634;p89"/>
          <p:cNvSpPr txBox="1"/>
          <p:nvPr>
            <p:ph type="title"/>
          </p:nvPr>
        </p:nvSpPr>
        <p:spPr>
          <a:xfrm>
            <a:off x="1064663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b="1" sz="16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5" name="Google Shape;635;p89"/>
          <p:cNvSpPr txBox="1"/>
          <p:nvPr>
            <p:ph idx="1" type="body"/>
          </p:nvPr>
        </p:nvSpPr>
        <p:spPr>
          <a:xfrm>
            <a:off x="1064663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i="1" sz="1050"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">
  <p:cSld name="Custom Layou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66"/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fmla="val 2665" name="adj"/>
            </a:avLst>
          </a:prstGeom>
          <a:solidFill>
            <a:schemeClr val="lt1"/>
          </a:solidFill>
          <a:ln cap="flat" cmpd="sng" w="12700">
            <a:solidFill>
              <a:srgbClr val="D8D8D8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sx="102000" rotWithShape="0" algn="ctr" sy="102000">
              <a:srgbClr val="000000">
                <a:alpha val="7058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" name="Google Shape;74;p16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6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77" name="Google Shape;77;p166"/>
          <p:cNvSpPr/>
          <p:nvPr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" name="Google Shape;78;p166"/>
          <p:cNvSpPr/>
          <p:nvPr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63500" sx="102000" rotWithShape="0" algn="ctr" sy="102000">
              <a:srgbClr val="000000">
                <a:alpha val="5098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" name="Google Shape;79;p166"/>
          <p:cNvSpPr txBox="1"/>
          <p:nvPr>
            <p:ph type="title"/>
          </p:nvPr>
        </p:nvSpPr>
        <p:spPr>
          <a:xfrm>
            <a:off x="2209800" y="2311679"/>
            <a:ext cx="7772400" cy="22346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Calibri"/>
              <a:buNone/>
              <a:defRPr b="1" sz="54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66"/>
          <p:cNvSpPr/>
          <p:nvPr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1" name="Google Shape;81;p16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635784" y="1391337"/>
            <a:ext cx="920432" cy="9204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près modelage">
  <p:cSld name="après modelage">
    <p:bg>
      <p:bgPr>
        <a:solidFill>
          <a:srgbClr val="002060"/>
        </a:solidFill>
      </p:bgPr>
    </p:bg>
    <p:spTree>
      <p:nvGrpSpPr>
        <p:cNvPr id="636" name="Shape 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7" name="Google Shape;637;p92"/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638" name="Google Shape;638;p92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51"/>
                <a:buFont typeface="Calibri"/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39" name="Google Shape;639;p92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51"/>
                <a:buFont typeface="Calibri"/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40" name="Google Shape;640;p92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51"/>
                <a:buFont typeface="Calibri"/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grpSp>
        <p:nvGrpSpPr>
          <p:cNvPr id="641" name="Google Shape;641;p92"/>
          <p:cNvGrpSpPr/>
          <p:nvPr/>
        </p:nvGrpSpPr>
        <p:grpSpPr>
          <a:xfrm>
            <a:off x="326095" y="244988"/>
            <a:ext cx="593731" cy="480730"/>
            <a:chOff x="277892" y="2283969"/>
            <a:chExt cx="939577" cy="824904"/>
          </a:xfrm>
        </p:grpSpPr>
        <p:sp>
          <p:nvSpPr>
            <p:cNvPr id="642" name="Google Shape;642;p92"/>
            <p:cNvSpPr/>
            <p:nvPr/>
          </p:nvSpPr>
          <p:spPr>
            <a:xfrm>
              <a:off x="277892" y="2557025"/>
              <a:ext cx="685139" cy="551848"/>
            </a:xfrm>
            <a:custGeom>
              <a:rect b="b" l="l" r="r" t="t"/>
              <a:pathLst>
                <a:path extrusionOk="0" h="2757643" w="3423710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3" name="Google Shape;643;p92"/>
            <p:cNvSpPr/>
            <p:nvPr/>
          </p:nvSpPr>
          <p:spPr>
            <a:xfrm rot="-1930306">
              <a:off x="819513" y="2322046"/>
              <a:ext cx="287035" cy="499407"/>
            </a:xfrm>
            <a:custGeom>
              <a:rect b="b" l="l" r="r" t="t"/>
              <a:pathLst>
                <a:path extrusionOk="0" h="2076288" w="1193350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 amt="72000"/>
              </a:blip>
              <a:stretch>
                <a:fillRect b="0" l="-101442" r="0" t="-1677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44" name="Google Shape;644;p92"/>
          <p:cNvSpPr txBox="1"/>
          <p:nvPr/>
        </p:nvSpPr>
        <p:spPr>
          <a:xfrm>
            <a:off x="11748194" y="95600"/>
            <a:ext cx="274643" cy="307777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b="1" lang="fr-FR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endParaRPr b="1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5" name="Google Shape;645;p92"/>
          <p:cNvSpPr txBox="1"/>
          <p:nvPr>
            <p:ph type="title"/>
          </p:nvPr>
        </p:nvSpPr>
        <p:spPr>
          <a:xfrm>
            <a:off x="1064663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b="1" sz="16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6" name="Google Shape;646;p92"/>
          <p:cNvSpPr txBox="1"/>
          <p:nvPr>
            <p:ph idx="1" type="body"/>
          </p:nvPr>
        </p:nvSpPr>
        <p:spPr>
          <a:xfrm>
            <a:off x="1064663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i="1" sz="1050"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Modelage">
  <p:cSld name="1_Modelage">
    <p:bg>
      <p:bgPr>
        <a:solidFill>
          <a:srgbClr val="002060"/>
        </a:solidFill>
      </p:bgPr>
    </p:bg>
    <p:spTree>
      <p:nvGrpSpPr>
        <p:cNvPr id="647" name="Shape 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8" name="Google Shape;648;p93"/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649" name="Google Shape;649;p93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51"/>
                <a:buFont typeface="Calibri"/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50" name="Google Shape;650;p93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51"/>
                <a:buFont typeface="Calibri"/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51" name="Google Shape;651;p93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51"/>
                <a:buFont typeface="Calibri"/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grpSp>
        <p:nvGrpSpPr>
          <p:cNvPr id="652" name="Google Shape;652;p93"/>
          <p:cNvGrpSpPr/>
          <p:nvPr/>
        </p:nvGrpSpPr>
        <p:grpSpPr>
          <a:xfrm>
            <a:off x="326095" y="244988"/>
            <a:ext cx="593731" cy="480730"/>
            <a:chOff x="277892" y="2283969"/>
            <a:chExt cx="939577" cy="824904"/>
          </a:xfrm>
        </p:grpSpPr>
        <p:sp>
          <p:nvSpPr>
            <p:cNvPr id="653" name="Google Shape;653;p93"/>
            <p:cNvSpPr/>
            <p:nvPr/>
          </p:nvSpPr>
          <p:spPr>
            <a:xfrm>
              <a:off x="277892" y="2557025"/>
              <a:ext cx="685139" cy="551848"/>
            </a:xfrm>
            <a:custGeom>
              <a:rect b="b" l="l" r="r" t="t"/>
              <a:pathLst>
                <a:path extrusionOk="0" h="2757643" w="3423710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4" name="Google Shape;654;p93"/>
            <p:cNvSpPr/>
            <p:nvPr/>
          </p:nvSpPr>
          <p:spPr>
            <a:xfrm rot="-1930306">
              <a:off x="819513" y="2322046"/>
              <a:ext cx="287035" cy="499407"/>
            </a:xfrm>
            <a:custGeom>
              <a:rect b="b" l="l" r="r" t="t"/>
              <a:pathLst>
                <a:path extrusionOk="0" h="2076288" w="1193350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 amt="72000"/>
              </a:blip>
              <a:stretch>
                <a:fillRect b="0" l="-101442" r="0" t="-1677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55" name="Google Shape;655;p93"/>
          <p:cNvSpPr txBox="1"/>
          <p:nvPr/>
        </p:nvSpPr>
        <p:spPr>
          <a:xfrm>
            <a:off x="11748194" y="95600"/>
            <a:ext cx="274643" cy="307777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b="1" lang="fr-FR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endParaRPr b="1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6" name="Google Shape;656;p93"/>
          <p:cNvSpPr txBox="1"/>
          <p:nvPr>
            <p:ph type="title"/>
          </p:nvPr>
        </p:nvSpPr>
        <p:spPr>
          <a:xfrm>
            <a:off x="1064663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b="1" sz="16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7" name="Google Shape;657;p93"/>
          <p:cNvSpPr txBox="1"/>
          <p:nvPr>
            <p:ph idx="1" type="body"/>
          </p:nvPr>
        </p:nvSpPr>
        <p:spPr>
          <a:xfrm>
            <a:off x="1064663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i="1" sz="1050"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Coolectif">
  <p:cSld name="PCoolectif">
    <p:bg>
      <p:bgPr>
        <a:solidFill>
          <a:srgbClr val="002060"/>
        </a:solidFill>
      </p:bgPr>
    </p:bg>
    <p:spTree>
      <p:nvGrpSpPr>
        <p:cNvPr id="658" name="Shape 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9" name="Google Shape;659;p96"/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660" name="Google Shape;660;p96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61" name="Google Shape;661;p96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62" name="Google Shape;662;p96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663" name="Google Shape;663;p96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b="1" sz="16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4" name="Google Shape;664;p96"/>
          <p:cNvSpPr txBox="1"/>
          <p:nvPr>
            <p:ph idx="1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i="1" sz="1050"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5" name="Google Shape;665;p96"/>
          <p:cNvSpPr txBox="1"/>
          <p:nvPr/>
        </p:nvSpPr>
        <p:spPr>
          <a:xfrm>
            <a:off x="11597589" y="56566"/>
            <a:ext cx="598963" cy="369332"/>
          </a:xfrm>
          <a:prstGeom prst="rect">
            <a:avLst/>
          </a:prstGeom>
          <a:solidFill>
            <a:srgbClr val="0F9ED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PC</a:t>
            </a:r>
            <a:endParaRPr b="1"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générée" id="666" name="Google Shape;666;p96"/>
          <p:cNvPicPr preferRelativeResize="0"/>
          <p:nvPr/>
        </p:nvPicPr>
        <p:blipFill rotWithShape="1">
          <a:blip r:embed="rId2">
            <a:alphaModFix/>
          </a:blip>
          <a:srcRect b="62431" l="6026" r="75345" t="25227"/>
          <a:stretch/>
        </p:blipFill>
        <p:spPr>
          <a:xfrm>
            <a:off x="233374" y="168983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ratique en binôme">
  <p:cSld name="Pratique en binôme">
    <p:bg>
      <p:bgPr>
        <a:gradFill>
          <a:gsLst>
            <a:gs pos="0">
              <a:srgbClr val="16537F"/>
            </a:gs>
            <a:gs pos="8000">
              <a:srgbClr val="16537F"/>
            </a:gs>
            <a:gs pos="39000">
              <a:srgbClr val="FFFFFF"/>
            </a:gs>
            <a:gs pos="73000">
              <a:srgbClr val="16537F"/>
            </a:gs>
            <a:gs pos="100000">
              <a:srgbClr val="16537F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667" name="Shape 6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8" name="Google Shape;668;p97"/>
          <p:cNvGrpSpPr/>
          <p:nvPr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669" name="Google Shape;669;p97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0070C0"/>
            </a:solidFill>
            <a:ln cap="flat" cmpd="sng" w="12700">
              <a:solidFill>
                <a:srgbClr val="0070C0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7058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0" name="Google Shape;670;p97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4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4400">
                  <a:solidFill>
                    <a:srgbClr val="0070C0"/>
                  </a:solidFill>
                  <a:latin typeface="Calibri"/>
                  <a:ea typeface="Calibri"/>
                  <a:cs typeface="Calibri"/>
                  <a:sym typeface="Calibri"/>
                </a:rPr>
                <a:t>Pratique en binôme</a:t>
              </a:r>
              <a:endParaRPr/>
            </a:p>
          </p:txBody>
        </p:sp>
      </p:grpSp>
      <p:sp>
        <p:nvSpPr>
          <p:cNvPr id="671" name="Google Shape;671;p97"/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72" name="Google Shape;672;p9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59577" y="1244095"/>
            <a:ext cx="2494771" cy="2494771"/>
          </a:xfrm>
          <a:prstGeom prst="rect">
            <a:avLst/>
          </a:prstGeom>
          <a:noFill/>
          <a:ln>
            <a:noFill/>
          </a:ln>
        </p:spPr>
      </p:pic>
      <p:sp>
        <p:nvSpPr>
          <p:cNvPr id="673" name="Google Shape;673;p97"/>
          <p:cNvSpPr txBox="1"/>
          <p:nvPr>
            <p:ph idx="1" type="body"/>
          </p:nvPr>
        </p:nvSpPr>
        <p:spPr>
          <a:xfrm>
            <a:off x="8799191" y="5236960"/>
            <a:ext cx="1486341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RATIQUE AUTO">
  <p:cSld name="pRATIQUE AUTO">
    <p:bg>
      <p:bgPr>
        <a:solidFill>
          <a:srgbClr val="002060"/>
        </a:solidFill>
      </p:bgPr>
    </p:bg>
    <p:spTree>
      <p:nvGrpSpPr>
        <p:cNvPr id="674" name="Shape 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5" name="Google Shape;675;p98"/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676" name="Google Shape;676;p98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77" name="Google Shape;677;p98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78" name="Google Shape;678;p9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679" name="Google Shape;679;p98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b="1" sz="16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0" name="Google Shape;680;p98"/>
          <p:cNvSpPr txBox="1"/>
          <p:nvPr>
            <p:ph idx="1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i="1" sz="1050"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descr="Image générée" id="681" name="Google Shape;681;p98"/>
          <p:cNvPicPr preferRelativeResize="0"/>
          <p:nvPr/>
        </p:nvPicPr>
        <p:blipFill rotWithShape="1">
          <a:blip r:embed="rId2">
            <a:alphaModFix/>
          </a:blip>
          <a:srcRect b="62431" l="6026" r="75345" t="25227"/>
          <a:stretch/>
        </p:blipFill>
        <p:spPr>
          <a:xfrm>
            <a:off x="233374" y="168983"/>
            <a:ext cx="506620" cy="503517"/>
          </a:xfrm>
          <a:prstGeom prst="rect">
            <a:avLst/>
          </a:prstGeom>
          <a:noFill/>
          <a:ln>
            <a:noFill/>
          </a:ln>
        </p:spPr>
      </p:pic>
      <p:sp>
        <p:nvSpPr>
          <p:cNvPr id="682" name="Google Shape;682;p98"/>
          <p:cNvSpPr txBox="1"/>
          <p:nvPr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PB</a:t>
            </a:r>
            <a:endParaRPr b="1"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83" name="Google Shape;683;p9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541563" y="450975"/>
            <a:ext cx="469925" cy="438719"/>
          </a:xfrm>
          <a:prstGeom prst="rect">
            <a:avLst/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3137"/>
              </a:srgbClr>
            </a:outerShdw>
          </a:effectLst>
        </p:spPr>
      </p:pic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RATIQUE AUTONO">
  <p:cSld name="PRATIQUE AUTONO">
    <p:bg>
      <p:bgPr>
        <a:solidFill>
          <a:srgbClr val="002060"/>
        </a:solidFill>
      </p:bgPr>
    </p:bg>
    <p:spTree>
      <p:nvGrpSpPr>
        <p:cNvPr id="684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5" name="Google Shape;685;p101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686" name="Google Shape;686;p101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5CFE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87" name="Google Shape;687;p101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88" name="Google Shape;688;p101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689" name="Google Shape;689;p101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pSp>
        <p:nvGrpSpPr>
          <p:cNvPr id="690" name="Google Shape;690;p101"/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691" name="Google Shape;691;p101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92" name="Google Shape;692;p101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93" name="Google Shape;693;p101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694" name="Google Shape;694;p101"/>
          <p:cNvSpPr txBox="1"/>
          <p:nvPr>
            <p:ph type="title"/>
          </p:nvPr>
        </p:nvSpPr>
        <p:spPr>
          <a:xfrm>
            <a:off x="935304" y="271092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b="1" sz="16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5" name="Google Shape;695;p101"/>
          <p:cNvSpPr txBox="1"/>
          <p:nvPr>
            <p:ph idx="1" type="body"/>
          </p:nvPr>
        </p:nvSpPr>
        <p:spPr>
          <a:xfrm>
            <a:off x="935304" y="621137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i="1" sz="1050"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descr="Image générée" id="696" name="Google Shape;696;p101"/>
          <p:cNvPicPr preferRelativeResize="0"/>
          <p:nvPr/>
        </p:nvPicPr>
        <p:blipFill rotWithShape="1">
          <a:blip r:embed="rId2">
            <a:alphaModFix/>
          </a:blip>
          <a:srcRect b="62431" l="6026" r="75345" t="25227"/>
          <a:stretch/>
        </p:blipFill>
        <p:spPr>
          <a:xfrm>
            <a:off x="233374" y="168983"/>
            <a:ext cx="506620" cy="503517"/>
          </a:xfrm>
          <a:prstGeom prst="rect">
            <a:avLst/>
          </a:prstGeom>
          <a:noFill/>
          <a:ln>
            <a:noFill/>
          </a:ln>
        </p:spPr>
      </p:pic>
      <p:pic>
        <p:nvPicPr>
          <p:cNvPr id="697" name="Google Shape;697;p10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591277" y="423251"/>
            <a:ext cx="490171" cy="490174"/>
          </a:xfrm>
          <a:prstGeom prst="rect">
            <a:avLst/>
          </a:prstGeom>
          <a:noFill/>
          <a:ln>
            <a:noFill/>
          </a:ln>
        </p:spPr>
      </p:pic>
      <p:sp>
        <p:nvSpPr>
          <p:cNvPr id="698" name="Google Shape;698;p101"/>
          <p:cNvSpPr txBox="1"/>
          <p:nvPr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PA</a:t>
            </a:r>
            <a:endParaRPr b="1"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lôture de la séance">
  <p:cSld name="Clôture de la séance">
    <p:bg>
      <p:bgPr>
        <a:gradFill>
          <a:gsLst>
            <a:gs pos="0">
              <a:srgbClr val="F19D19"/>
            </a:gs>
            <a:gs pos="3000">
              <a:schemeClr val="lt1"/>
            </a:gs>
            <a:gs pos="94000">
              <a:srgbClr val="F19D19"/>
            </a:gs>
            <a:gs pos="100000">
              <a:srgbClr val="F19D19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699" name="Shape 6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0" name="Google Shape;700;p102"/>
          <p:cNvGrpSpPr/>
          <p:nvPr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701" name="Google Shape;701;p102"/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F19D19"/>
            </a:solidFill>
            <a:ln cap="flat" cmpd="sng" w="12700">
              <a:solidFill>
                <a:srgbClr val="F19D19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7058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2" name="Google Shape;702;p102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03" name="Google Shape;703;p102"/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4" name="Google Shape;704;p102"/>
          <p:cNvSpPr txBox="1"/>
          <p:nvPr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4400">
                <a:solidFill>
                  <a:srgbClr val="F19D19"/>
                </a:solidFill>
                <a:latin typeface="Calibri"/>
                <a:ea typeface="Calibri"/>
                <a:cs typeface="Calibri"/>
                <a:sym typeface="Calibri"/>
              </a:rPr>
              <a:t>Clôture de la séance</a:t>
            </a:r>
            <a:endParaRPr/>
          </a:p>
        </p:txBody>
      </p:sp>
      <p:pic>
        <p:nvPicPr>
          <p:cNvPr id="705" name="Google Shape;705;p10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73623" y="1310778"/>
            <a:ext cx="2096135" cy="2158333"/>
          </a:xfrm>
          <a:prstGeom prst="rect">
            <a:avLst/>
          </a:prstGeom>
          <a:noFill/>
          <a:ln>
            <a:noFill/>
          </a:ln>
        </p:spPr>
      </p:pic>
      <p:sp>
        <p:nvSpPr>
          <p:cNvPr id="706" name="Google Shape;706;p102"/>
          <p:cNvSpPr txBox="1"/>
          <p:nvPr>
            <p:ph idx="1" type="body"/>
          </p:nvPr>
        </p:nvSpPr>
        <p:spPr>
          <a:xfrm>
            <a:off x="8860537" y="5229083"/>
            <a:ext cx="1499616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Clôture">
  <p:cSld name="Slide Clôture">
    <p:spTree>
      <p:nvGrpSpPr>
        <p:cNvPr id="707" name="Shape 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8" name="Google Shape;708;p103"/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09" name="Google Shape;709;p103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710" name="Google Shape;710;p103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711" name="Google Shape;711;p103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712" name="Google Shape;712;p103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b="1" sz="16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3" name="Google Shape;713;p103"/>
          <p:cNvSpPr txBox="1"/>
          <p:nvPr>
            <p:ph idx="1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i="1" sz="1050"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4" name="Google Shape;714;p103"/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 cmpd="sng" w="9525">
            <a:solidFill>
              <a:srgbClr val="F19D1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endParaRPr b="1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715" name="Google Shape;715;p103"/>
          <p:cNvPicPr preferRelativeResize="0"/>
          <p:nvPr/>
        </p:nvPicPr>
        <p:blipFill rotWithShape="1">
          <a:blip r:embed="rId2">
            <a:alphaModFix/>
          </a:blip>
          <a:srcRect b="62431" l="6026" r="75345" t="25227"/>
          <a:stretch/>
        </p:blipFill>
        <p:spPr>
          <a:xfrm>
            <a:off x="233374" y="168983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716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" name="Google Shape;717;p104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8" name="Google Shape;718;p104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719" name="Google Shape;719;p10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0" name="Google Shape;720;p10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1" name="Google Shape;721;p10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722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p10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4" name="Google Shape;724;p105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5" name="Google Shape;725;p10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6" name="Google Shape;726;p10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7" name="Google Shape;727;p10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67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p167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85" name="Google Shape;85;p167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86" name="Google Shape;86;p16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" name="Google Shape;87;p16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16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728" name="Shape 7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9" name="Google Shape;729;p10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0" name="Google Shape;730;p106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1" name="Google Shape;731;p106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2" name="Google Shape;732;p10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3" name="Google Shape;733;p10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4" name="Google Shape;734;p10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735" name="Shape 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6" name="Google Shape;736;p107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7" name="Google Shape;737;p107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738" name="Google Shape;738;p107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9" name="Google Shape;739;p107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740" name="Google Shape;740;p107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1" name="Google Shape;741;p10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2" name="Google Shape;742;p10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3" name="Google Shape;743;p10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744" name="Shape 7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5" name="Google Shape;745;p10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6" name="Google Shape;746;p10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7" name="Google Shape;747;p10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8" name="Google Shape;748;p10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">
  <p:cSld name="Custom Layout">
    <p:spTree>
      <p:nvGrpSpPr>
        <p:cNvPr id="749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0" name="Google Shape;750;p109"/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fmla="val 2665" name="adj"/>
            </a:avLst>
          </a:prstGeom>
          <a:solidFill>
            <a:schemeClr val="lt1"/>
          </a:solidFill>
          <a:ln cap="flat" cmpd="sng" w="12700">
            <a:solidFill>
              <a:srgbClr val="D8D8D8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sx="102000" rotWithShape="0" algn="ctr" sy="102000">
              <a:srgbClr val="000000">
                <a:alpha val="7058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1" name="Google Shape;751;p10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2" name="Google Shape;752;p10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3" name="Google Shape;753;p10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754" name="Google Shape;754;p109"/>
          <p:cNvSpPr/>
          <p:nvPr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5" name="Google Shape;755;p109"/>
          <p:cNvSpPr/>
          <p:nvPr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63500" sx="102000" rotWithShape="0" algn="ctr" sy="102000">
              <a:srgbClr val="000000">
                <a:alpha val="5098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6" name="Google Shape;756;p109"/>
          <p:cNvSpPr txBox="1"/>
          <p:nvPr>
            <p:ph type="title"/>
          </p:nvPr>
        </p:nvSpPr>
        <p:spPr>
          <a:xfrm>
            <a:off x="2209800" y="2311679"/>
            <a:ext cx="7772400" cy="22346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Calibri"/>
              <a:buNone/>
              <a:defRPr b="1" sz="54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7" name="Google Shape;757;p109"/>
          <p:cNvSpPr/>
          <p:nvPr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58" name="Google Shape;758;p10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635784" y="1391337"/>
            <a:ext cx="920432" cy="9204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759" name="Shape 7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0" name="Google Shape;760;p11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1" name="Google Shape;761;p110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762" name="Google Shape;762;p110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763" name="Google Shape;763;p1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4" name="Google Shape;764;p1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5" name="Google Shape;765;p1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Slide">
  <p:cSld name="1_Title Slide">
    <p:bg>
      <p:bgPr>
        <a:solidFill>
          <a:srgbClr val="0070C0"/>
        </a:solidFill>
      </p:bgPr>
    </p:bg>
    <p:spTree>
      <p:nvGrpSpPr>
        <p:cNvPr id="766" name="Shape 7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7" name="Google Shape;767;p111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768" name="Google Shape;768;p111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769" name="Google Shape;769;p111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770" name="Google Shape;770;p111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771" name="Google Shape;771;p111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 Slide">
  <p:cSld name="2_Title Slide">
    <p:bg>
      <p:bgPr>
        <a:solidFill>
          <a:srgbClr val="002060"/>
        </a:solidFill>
      </p:bgPr>
    </p:bg>
    <p:spTree>
      <p:nvGrpSpPr>
        <p:cNvPr id="772" name="Shape 7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3" name="Google Shape;773;p112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774" name="Google Shape;774;p112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6C37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775" name="Google Shape;775;p112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776" name="Google Shape;776;p112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777" name="Google Shape;777;p112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 Slide">
  <p:cSld name="3_Title Slide">
    <p:bg>
      <p:bgPr>
        <a:solidFill>
          <a:srgbClr val="002060"/>
        </a:solidFill>
      </p:bgPr>
    </p:bg>
    <p:spTree>
      <p:nvGrpSpPr>
        <p:cNvPr id="778" name="Shape 7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9" name="Google Shape;779;p113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780" name="Google Shape;780;p113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EA875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781" name="Google Shape;781;p113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782" name="Google Shape;782;p113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783" name="Google Shape;783;p113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 Slide">
  <p:cSld name="4_Title Slide">
    <p:bg>
      <p:bgPr>
        <a:solidFill>
          <a:srgbClr val="002060"/>
        </a:solidFill>
      </p:bgPr>
    </p:bg>
    <p:spTree>
      <p:nvGrpSpPr>
        <p:cNvPr id="784" name="Shape 7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5" name="Google Shape;785;p114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786" name="Google Shape;786;p114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5EACE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787" name="Google Shape;787;p114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788" name="Google Shape;788;p114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789" name="Google Shape;789;p114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Title Slide">
  <p:cSld name="5_Title Slide">
    <p:bg>
      <p:bgPr>
        <a:solidFill>
          <a:srgbClr val="002060"/>
        </a:solidFill>
      </p:bgPr>
    </p:bg>
    <p:spTree>
      <p:nvGrpSpPr>
        <p:cNvPr id="790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91" name="Google Shape;791;p115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792" name="Google Shape;792;p115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5CFE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793" name="Google Shape;793;p115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794" name="Google Shape;794;p115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795" name="Google Shape;795;p115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29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/Relationships>
</file>

<file path=ppt/slideMasters/_rels/slideMaster2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68.xml"/><Relationship Id="rId20" Type="http://schemas.openxmlformats.org/officeDocument/2006/relationships/slideLayout" Target="../slideLayouts/slideLayout48.xml"/><Relationship Id="rId42" Type="http://schemas.openxmlformats.org/officeDocument/2006/relationships/slideLayout" Target="../slideLayouts/slideLayout70.xml"/><Relationship Id="rId41" Type="http://schemas.openxmlformats.org/officeDocument/2006/relationships/slideLayout" Target="../slideLayouts/slideLayout69.xml"/><Relationship Id="rId22" Type="http://schemas.openxmlformats.org/officeDocument/2006/relationships/slideLayout" Target="../slideLayouts/slideLayout50.xml"/><Relationship Id="rId44" Type="http://schemas.openxmlformats.org/officeDocument/2006/relationships/slideLayout" Target="../slideLayouts/slideLayout72.xml"/><Relationship Id="rId21" Type="http://schemas.openxmlformats.org/officeDocument/2006/relationships/slideLayout" Target="../slideLayouts/slideLayout49.xml"/><Relationship Id="rId43" Type="http://schemas.openxmlformats.org/officeDocument/2006/relationships/slideLayout" Target="../slideLayouts/slideLayout71.xml"/><Relationship Id="rId24" Type="http://schemas.openxmlformats.org/officeDocument/2006/relationships/slideLayout" Target="../slideLayouts/slideLayout52.xml"/><Relationship Id="rId46" Type="http://schemas.openxmlformats.org/officeDocument/2006/relationships/slideLayout" Target="../slideLayouts/slideLayout74.xml"/><Relationship Id="rId23" Type="http://schemas.openxmlformats.org/officeDocument/2006/relationships/slideLayout" Target="../slideLayouts/slideLayout51.xml"/><Relationship Id="rId45" Type="http://schemas.openxmlformats.org/officeDocument/2006/relationships/slideLayout" Target="../slideLayouts/slideLayout73.xml"/><Relationship Id="rId1" Type="http://schemas.openxmlformats.org/officeDocument/2006/relationships/slideLayout" Target="../slideLayouts/slideLayout29.xml"/><Relationship Id="rId2" Type="http://schemas.openxmlformats.org/officeDocument/2006/relationships/slideLayout" Target="../slideLayouts/slideLayout30.xml"/><Relationship Id="rId3" Type="http://schemas.openxmlformats.org/officeDocument/2006/relationships/slideLayout" Target="../slideLayouts/slideLayout31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26" Type="http://schemas.openxmlformats.org/officeDocument/2006/relationships/slideLayout" Target="../slideLayouts/slideLayout54.xml"/><Relationship Id="rId48" Type="http://schemas.openxmlformats.org/officeDocument/2006/relationships/theme" Target="../theme/theme5.xml"/><Relationship Id="rId25" Type="http://schemas.openxmlformats.org/officeDocument/2006/relationships/slideLayout" Target="../slideLayouts/slideLayout53.xml"/><Relationship Id="rId47" Type="http://schemas.openxmlformats.org/officeDocument/2006/relationships/slideLayout" Target="../slideLayouts/slideLayout75.xml"/><Relationship Id="rId28" Type="http://schemas.openxmlformats.org/officeDocument/2006/relationships/slideLayout" Target="../slideLayouts/slideLayout56.xml"/><Relationship Id="rId27" Type="http://schemas.openxmlformats.org/officeDocument/2006/relationships/slideLayout" Target="../slideLayouts/slideLayout55.xml"/><Relationship Id="rId5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4.xml"/><Relationship Id="rId29" Type="http://schemas.openxmlformats.org/officeDocument/2006/relationships/slideLayout" Target="../slideLayouts/slideLayout57.xml"/><Relationship Id="rId7" Type="http://schemas.openxmlformats.org/officeDocument/2006/relationships/slideLayout" Target="../slideLayouts/slideLayout35.xml"/><Relationship Id="rId8" Type="http://schemas.openxmlformats.org/officeDocument/2006/relationships/slideLayout" Target="../slideLayouts/slideLayout36.xml"/><Relationship Id="rId31" Type="http://schemas.openxmlformats.org/officeDocument/2006/relationships/slideLayout" Target="../slideLayouts/slideLayout59.xml"/><Relationship Id="rId30" Type="http://schemas.openxmlformats.org/officeDocument/2006/relationships/slideLayout" Target="../slideLayouts/slideLayout58.xml"/><Relationship Id="rId11" Type="http://schemas.openxmlformats.org/officeDocument/2006/relationships/slideLayout" Target="../slideLayouts/slideLayout39.xml"/><Relationship Id="rId33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38.xml"/><Relationship Id="rId32" Type="http://schemas.openxmlformats.org/officeDocument/2006/relationships/slideLayout" Target="../slideLayouts/slideLayout60.xml"/><Relationship Id="rId13" Type="http://schemas.openxmlformats.org/officeDocument/2006/relationships/slideLayout" Target="../slideLayouts/slideLayout41.xml"/><Relationship Id="rId35" Type="http://schemas.openxmlformats.org/officeDocument/2006/relationships/slideLayout" Target="../slideLayouts/slideLayout63.xml"/><Relationship Id="rId12" Type="http://schemas.openxmlformats.org/officeDocument/2006/relationships/slideLayout" Target="../slideLayouts/slideLayout40.xml"/><Relationship Id="rId34" Type="http://schemas.openxmlformats.org/officeDocument/2006/relationships/slideLayout" Target="../slideLayouts/slideLayout62.xml"/><Relationship Id="rId15" Type="http://schemas.openxmlformats.org/officeDocument/2006/relationships/slideLayout" Target="../slideLayouts/slideLayout43.xml"/><Relationship Id="rId37" Type="http://schemas.openxmlformats.org/officeDocument/2006/relationships/slideLayout" Target="../slideLayouts/slideLayout65.xml"/><Relationship Id="rId14" Type="http://schemas.openxmlformats.org/officeDocument/2006/relationships/slideLayout" Target="../slideLayouts/slideLayout42.xml"/><Relationship Id="rId36" Type="http://schemas.openxmlformats.org/officeDocument/2006/relationships/slideLayout" Target="../slideLayouts/slideLayout64.xml"/><Relationship Id="rId17" Type="http://schemas.openxmlformats.org/officeDocument/2006/relationships/slideLayout" Target="../slideLayouts/slideLayout45.xml"/><Relationship Id="rId39" Type="http://schemas.openxmlformats.org/officeDocument/2006/relationships/slideLayout" Target="../slideLayouts/slideLayout67.xml"/><Relationship Id="rId16" Type="http://schemas.openxmlformats.org/officeDocument/2006/relationships/slideLayout" Target="../slideLayouts/slideLayout44.xml"/><Relationship Id="rId38" Type="http://schemas.openxmlformats.org/officeDocument/2006/relationships/slideLayout" Target="../slideLayouts/slideLayout66.xml"/><Relationship Id="rId19" Type="http://schemas.openxmlformats.org/officeDocument/2006/relationships/slideLayout" Target="../slideLayouts/slideLayout47.xml"/><Relationship Id="rId18" Type="http://schemas.openxmlformats.org/officeDocument/2006/relationships/slideLayout" Target="../slideLayouts/slideLayout46.xml"/></Relationships>
</file>

<file path=ppt/slideMasters/_rels/slideMaster3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95.xml"/><Relationship Id="rId22" Type="http://schemas.openxmlformats.org/officeDocument/2006/relationships/slideLayout" Target="../slideLayouts/slideLayout97.xml"/><Relationship Id="rId21" Type="http://schemas.openxmlformats.org/officeDocument/2006/relationships/slideLayout" Target="../slideLayouts/slideLayout96.xml"/><Relationship Id="rId24" Type="http://schemas.openxmlformats.org/officeDocument/2006/relationships/slideLayout" Target="../slideLayouts/slideLayout99.xml"/><Relationship Id="rId23" Type="http://schemas.openxmlformats.org/officeDocument/2006/relationships/slideLayout" Target="../slideLayouts/slideLayout98.xml"/><Relationship Id="rId1" Type="http://schemas.openxmlformats.org/officeDocument/2006/relationships/slideLayout" Target="../slideLayouts/slideLayout76.xml"/><Relationship Id="rId2" Type="http://schemas.openxmlformats.org/officeDocument/2006/relationships/slideLayout" Target="../slideLayouts/slideLayout77.xml"/><Relationship Id="rId3" Type="http://schemas.openxmlformats.org/officeDocument/2006/relationships/slideLayout" Target="../slideLayouts/slideLayout78.xml"/><Relationship Id="rId4" Type="http://schemas.openxmlformats.org/officeDocument/2006/relationships/slideLayout" Target="../slideLayouts/slideLayout79.xml"/><Relationship Id="rId9" Type="http://schemas.openxmlformats.org/officeDocument/2006/relationships/slideLayout" Target="../slideLayouts/slideLayout84.xml"/><Relationship Id="rId26" Type="http://schemas.openxmlformats.org/officeDocument/2006/relationships/theme" Target="../theme/theme8.xml"/><Relationship Id="rId25" Type="http://schemas.openxmlformats.org/officeDocument/2006/relationships/slideLayout" Target="../slideLayouts/slideLayout100.xml"/><Relationship Id="rId5" Type="http://schemas.openxmlformats.org/officeDocument/2006/relationships/slideLayout" Target="../slideLayouts/slideLayout80.xml"/><Relationship Id="rId6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2.xml"/><Relationship Id="rId8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6.xml"/><Relationship Id="rId10" Type="http://schemas.openxmlformats.org/officeDocument/2006/relationships/slideLayout" Target="../slideLayouts/slideLayout85.xml"/><Relationship Id="rId13" Type="http://schemas.openxmlformats.org/officeDocument/2006/relationships/slideLayout" Target="../slideLayouts/slideLayout88.xml"/><Relationship Id="rId12" Type="http://schemas.openxmlformats.org/officeDocument/2006/relationships/slideLayout" Target="../slideLayouts/slideLayout87.xml"/><Relationship Id="rId15" Type="http://schemas.openxmlformats.org/officeDocument/2006/relationships/slideLayout" Target="../slideLayouts/slideLayout90.xml"/><Relationship Id="rId14" Type="http://schemas.openxmlformats.org/officeDocument/2006/relationships/slideLayout" Target="../slideLayouts/slideLayout89.xml"/><Relationship Id="rId17" Type="http://schemas.openxmlformats.org/officeDocument/2006/relationships/slideLayout" Target="../slideLayouts/slideLayout92.xml"/><Relationship Id="rId16" Type="http://schemas.openxmlformats.org/officeDocument/2006/relationships/slideLayout" Target="../slideLayouts/slideLayout91.xml"/><Relationship Id="rId19" Type="http://schemas.openxmlformats.org/officeDocument/2006/relationships/slideLayout" Target="../slideLayouts/slideLayout94.xml"/><Relationship Id="rId18" Type="http://schemas.openxmlformats.org/officeDocument/2006/relationships/slideLayout" Target="../slideLayouts/slideLayout93.xml"/></Relationships>
</file>

<file path=ppt/slideMasters/_rels/slideMaster4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120.xml"/><Relationship Id="rId22" Type="http://schemas.openxmlformats.org/officeDocument/2006/relationships/slideLayout" Target="../slideLayouts/slideLayout122.xml"/><Relationship Id="rId21" Type="http://schemas.openxmlformats.org/officeDocument/2006/relationships/slideLayout" Target="../slideLayouts/slideLayout121.xml"/><Relationship Id="rId24" Type="http://schemas.openxmlformats.org/officeDocument/2006/relationships/slideLayout" Target="../slideLayouts/slideLayout124.xml"/><Relationship Id="rId23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01.xml"/><Relationship Id="rId2" Type="http://schemas.openxmlformats.org/officeDocument/2006/relationships/slideLayout" Target="../slideLayouts/slideLayout102.xml"/><Relationship Id="rId3" Type="http://schemas.openxmlformats.org/officeDocument/2006/relationships/slideLayout" Target="../slideLayouts/slideLayout103.xml"/><Relationship Id="rId4" Type="http://schemas.openxmlformats.org/officeDocument/2006/relationships/slideLayout" Target="../slideLayouts/slideLayout104.xml"/><Relationship Id="rId9" Type="http://schemas.openxmlformats.org/officeDocument/2006/relationships/slideLayout" Target="../slideLayouts/slideLayout109.xml"/><Relationship Id="rId26" Type="http://schemas.openxmlformats.org/officeDocument/2006/relationships/slideLayout" Target="../slideLayouts/slideLayout126.xml"/><Relationship Id="rId25" Type="http://schemas.openxmlformats.org/officeDocument/2006/relationships/slideLayout" Target="../slideLayouts/slideLayout125.xml"/><Relationship Id="rId28" Type="http://schemas.openxmlformats.org/officeDocument/2006/relationships/slideLayout" Target="../slideLayouts/slideLayout128.xml"/><Relationship Id="rId27" Type="http://schemas.openxmlformats.org/officeDocument/2006/relationships/slideLayout" Target="../slideLayouts/slideLayout127.xml"/><Relationship Id="rId5" Type="http://schemas.openxmlformats.org/officeDocument/2006/relationships/slideLayout" Target="../slideLayouts/slideLayout105.xml"/><Relationship Id="rId6" Type="http://schemas.openxmlformats.org/officeDocument/2006/relationships/slideLayout" Target="../slideLayouts/slideLayout106.xml"/><Relationship Id="rId29" Type="http://schemas.openxmlformats.org/officeDocument/2006/relationships/theme" Target="../theme/theme3.xml"/><Relationship Id="rId7" Type="http://schemas.openxmlformats.org/officeDocument/2006/relationships/slideLayout" Target="../slideLayouts/slideLayout107.xml"/><Relationship Id="rId8" Type="http://schemas.openxmlformats.org/officeDocument/2006/relationships/slideLayout" Target="../slideLayouts/slideLayout108.xml"/><Relationship Id="rId11" Type="http://schemas.openxmlformats.org/officeDocument/2006/relationships/slideLayout" Target="../slideLayouts/slideLayout111.xml"/><Relationship Id="rId10" Type="http://schemas.openxmlformats.org/officeDocument/2006/relationships/slideLayout" Target="../slideLayouts/slideLayout110.xml"/><Relationship Id="rId13" Type="http://schemas.openxmlformats.org/officeDocument/2006/relationships/slideLayout" Target="../slideLayouts/slideLayout113.xml"/><Relationship Id="rId12" Type="http://schemas.openxmlformats.org/officeDocument/2006/relationships/slideLayout" Target="../slideLayouts/slideLayout112.xml"/><Relationship Id="rId15" Type="http://schemas.openxmlformats.org/officeDocument/2006/relationships/slideLayout" Target="../slideLayouts/slideLayout115.xml"/><Relationship Id="rId14" Type="http://schemas.openxmlformats.org/officeDocument/2006/relationships/slideLayout" Target="../slideLayouts/slideLayout114.xml"/><Relationship Id="rId17" Type="http://schemas.openxmlformats.org/officeDocument/2006/relationships/slideLayout" Target="../slideLayouts/slideLayout117.xml"/><Relationship Id="rId16" Type="http://schemas.openxmlformats.org/officeDocument/2006/relationships/slideLayout" Target="../slideLayouts/slideLayout116.xml"/><Relationship Id="rId19" Type="http://schemas.openxmlformats.org/officeDocument/2006/relationships/slideLayout" Target="../slideLayouts/slideLayout119.xml"/><Relationship Id="rId18" Type="http://schemas.openxmlformats.org/officeDocument/2006/relationships/slideLayout" Target="../slideLayouts/slideLayout118.xml"/></Relationships>
</file>

<file path=ppt/slideMasters/_rels/slideMaster5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148.xml"/><Relationship Id="rId22" Type="http://schemas.openxmlformats.org/officeDocument/2006/relationships/slideLayout" Target="../slideLayouts/slideLayout150.xml"/><Relationship Id="rId21" Type="http://schemas.openxmlformats.org/officeDocument/2006/relationships/slideLayout" Target="../slideLayouts/slideLayout149.xml"/><Relationship Id="rId24" Type="http://schemas.openxmlformats.org/officeDocument/2006/relationships/slideLayout" Target="../slideLayouts/slideLayout152.xml"/><Relationship Id="rId23" Type="http://schemas.openxmlformats.org/officeDocument/2006/relationships/slideLayout" Target="../slideLayouts/slideLayout151.xml"/><Relationship Id="rId1" Type="http://schemas.openxmlformats.org/officeDocument/2006/relationships/slideLayout" Target="../slideLayouts/slideLayout129.xml"/><Relationship Id="rId2" Type="http://schemas.openxmlformats.org/officeDocument/2006/relationships/slideLayout" Target="../slideLayouts/slideLayout130.xml"/><Relationship Id="rId3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32.xml"/><Relationship Id="rId9" Type="http://schemas.openxmlformats.org/officeDocument/2006/relationships/slideLayout" Target="../slideLayouts/slideLayout137.xml"/><Relationship Id="rId26" Type="http://schemas.openxmlformats.org/officeDocument/2006/relationships/slideLayout" Target="../slideLayouts/slideLayout154.xml"/><Relationship Id="rId25" Type="http://schemas.openxmlformats.org/officeDocument/2006/relationships/slideLayout" Target="../slideLayouts/slideLayout153.xml"/><Relationship Id="rId28" Type="http://schemas.openxmlformats.org/officeDocument/2006/relationships/slideLayout" Target="../slideLayouts/slideLayout156.xml"/><Relationship Id="rId27" Type="http://schemas.openxmlformats.org/officeDocument/2006/relationships/slideLayout" Target="../slideLayouts/slideLayout155.xml"/><Relationship Id="rId5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4.xml"/><Relationship Id="rId29" Type="http://schemas.openxmlformats.org/officeDocument/2006/relationships/theme" Target="../theme/theme6.xml"/><Relationship Id="rId7" Type="http://schemas.openxmlformats.org/officeDocument/2006/relationships/slideLayout" Target="../slideLayouts/slideLayout135.xml"/><Relationship Id="rId8" Type="http://schemas.openxmlformats.org/officeDocument/2006/relationships/slideLayout" Target="../slideLayouts/slideLayout136.xml"/><Relationship Id="rId11" Type="http://schemas.openxmlformats.org/officeDocument/2006/relationships/slideLayout" Target="../slideLayouts/slideLayout139.xml"/><Relationship Id="rId10" Type="http://schemas.openxmlformats.org/officeDocument/2006/relationships/slideLayout" Target="../slideLayouts/slideLayout138.xml"/><Relationship Id="rId13" Type="http://schemas.openxmlformats.org/officeDocument/2006/relationships/slideLayout" Target="../slideLayouts/slideLayout141.xml"/><Relationship Id="rId12" Type="http://schemas.openxmlformats.org/officeDocument/2006/relationships/slideLayout" Target="../slideLayouts/slideLayout140.xml"/><Relationship Id="rId15" Type="http://schemas.openxmlformats.org/officeDocument/2006/relationships/slideLayout" Target="../slideLayouts/slideLayout143.xml"/><Relationship Id="rId14" Type="http://schemas.openxmlformats.org/officeDocument/2006/relationships/slideLayout" Target="../slideLayouts/slideLayout142.xml"/><Relationship Id="rId17" Type="http://schemas.openxmlformats.org/officeDocument/2006/relationships/slideLayout" Target="../slideLayouts/slideLayout145.xml"/><Relationship Id="rId16" Type="http://schemas.openxmlformats.org/officeDocument/2006/relationships/slideLayout" Target="../slideLayouts/slideLayout144.xml"/><Relationship Id="rId19" Type="http://schemas.openxmlformats.org/officeDocument/2006/relationships/slideLayout" Target="../slideLayouts/slideLayout147.xml"/><Relationship Id="rId18" Type="http://schemas.openxmlformats.org/officeDocument/2006/relationships/slideLayout" Target="../slideLayouts/slideLayout146.xml"/></Relationships>
</file>

<file path=ppt/slideMasters/_rels/slideMaster6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176.xml"/><Relationship Id="rId22" Type="http://schemas.openxmlformats.org/officeDocument/2006/relationships/slideLayout" Target="../slideLayouts/slideLayout178.xml"/><Relationship Id="rId21" Type="http://schemas.openxmlformats.org/officeDocument/2006/relationships/slideLayout" Target="../slideLayouts/slideLayout177.xml"/><Relationship Id="rId24" Type="http://schemas.openxmlformats.org/officeDocument/2006/relationships/slideLayout" Target="../slideLayouts/slideLayout180.xml"/><Relationship Id="rId23" Type="http://schemas.openxmlformats.org/officeDocument/2006/relationships/slideLayout" Target="../slideLayouts/slideLayout179.xml"/><Relationship Id="rId1" Type="http://schemas.openxmlformats.org/officeDocument/2006/relationships/slideLayout" Target="../slideLayouts/slideLayout157.xml"/><Relationship Id="rId2" Type="http://schemas.openxmlformats.org/officeDocument/2006/relationships/slideLayout" Target="../slideLayouts/slideLayout158.xml"/><Relationship Id="rId3" Type="http://schemas.openxmlformats.org/officeDocument/2006/relationships/slideLayout" Target="../slideLayouts/slideLayout159.xml"/><Relationship Id="rId4" Type="http://schemas.openxmlformats.org/officeDocument/2006/relationships/slideLayout" Target="../slideLayouts/slideLayout160.xml"/><Relationship Id="rId9" Type="http://schemas.openxmlformats.org/officeDocument/2006/relationships/slideLayout" Target="../slideLayouts/slideLayout165.xml"/><Relationship Id="rId26" Type="http://schemas.openxmlformats.org/officeDocument/2006/relationships/slideLayout" Target="../slideLayouts/slideLayout182.xml"/><Relationship Id="rId25" Type="http://schemas.openxmlformats.org/officeDocument/2006/relationships/slideLayout" Target="../slideLayouts/slideLayout181.xml"/><Relationship Id="rId28" Type="http://schemas.openxmlformats.org/officeDocument/2006/relationships/theme" Target="../theme/theme4.xml"/><Relationship Id="rId27" Type="http://schemas.openxmlformats.org/officeDocument/2006/relationships/slideLayout" Target="../slideLayouts/slideLayout183.xml"/><Relationship Id="rId5" Type="http://schemas.openxmlformats.org/officeDocument/2006/relationships/slideLayout" Target="../slideLayouts/slideLayout161.xml"/><Relationship Id="rId6" Type="http://schemas.openxmlformats.org/officeDocument/2006/relationships/slideLayout" Target="../slideLayouts/slideLayout162.xml"/><Relationship Id="rId7" Type="http://schemas.openxmlformats.org/officeDocument/2006/relationships/slideLayout" Target="../slideLayouts/slideLayout163.xml"/><Relationship Id="rId8" Type="http://schemas.openxmlformats.org/officeDocument/2006/relationships/slideLayout" Target="../slideLayouts/slideLayout164.xml"/><Relationship Id="rId11" Type="http://schemas.openxmlformats.org/officeDocument/2006/relationships/slideLayout" Target="../slideLayouts/slideLayout167.xml"/><Relationship Id="rId10" Type="http://schemas.openxmlformats.org/officeDocument/2006/relationships/slideLayout" Target="../slideLayouts/slideLayout166.xml"/><Relationship Id="rId13" Type="http://schemas.openxmlformats.org/officeDocument/2006/relationships/slideLayout" Target="../slideLayouts/slideLayout169.xml"/><Relationship Id="rId12" Type="http://schemas.openxmlformats.org/officeDocument/2006/relationships/slideLayout" Target="../slideLayouts/slideLayout168.xml"/><Relationship Id="rId15" Type="http://schemas.openxmlformats.org/officeDocument/2006/relationships/slideLayout" Target="../slideLayouts/slideLayout171.xml"/><Relationship Id="rId14" Type="http://schemas.openxmlformats.org/officeDocument/2006/relationships/slideLayout" Target="../slideLayouts/slideLayout170.xml"/><Relationship Id="rId17" Type="http://schemas.openxmlformats.org/officeDocument/2006/relationships/slideLayout" Target="../slideLayouts/slideLayout173.xml"/><Relationship Id="rId16" Type="http://schemas.openxmlformats.org/officeDocument/2006/relationships/slideLayout" Target="../slideLayouts/slideLayout172.xml"/><Relationship Id="rId19" Type="http://schemas.openxmlformats.org/officeDocument/2006/relationships/slideLayout" Target="../slideLayouts/slideLayout175.xml"/><Relationship Id="rId18" Type="http://schemas.openxmlformats.org/officeDocument/2006/relationships/slideLayout" Target="../slideLayouts/slideLayout174.xml"/></Relationships>
</file>

<file path=ppt/slideMasters/_rels/slideMaster7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3.xml"/><Relationship Id="rId22" Type="http://schemas.openxmlformats.org/officeDocument/2006/relationships/slideLayout" Target="../slideLayouts/slideLayout205.xml"/><Relationship Id="rId21" Type="http://schemas.openxmlformats.org/officeDocument/2006/relationships/slideLayout" Target="../slideLayouts/slideLayout204.xml"/><Relationship Id="rId24" Type="http://schemas.openxmlformats.org/officeDocument/2006/relationships/slideLayout" Target="../slideLayouts/slideLayout207.xml"/><Relationship Id="rId23" Type="http://schemas.openxmlformats.org/officeDocument/2006/relationships/slideLayout" Target="../slideLayouts/slideLayout206.xml"/><Relationship Id="rId1" Type="http://schemas.openxmlformats.org/officeDocument/2006/relationships/slideLayout" Target="../slideLayouts/slideLayout184.xml"/><Relationship Id="rId2" Type="http://schemas.openxmlformats.org/officeDocument/2006/relationships/slideLayout" Target="../slideLayouts/slideLayout185.xml"/><Relationship Id="rId3" Type="http://schemas.openxmlformats.org/officeDocument/2006/relationships/slideLayout" Target="../slideLayouts/slideLayout186.xml"/><Relationship Id="rId4" Type="http://schemas.openxmlformats.org/officeDocument/2006/relationships/slideLayout" Target="../slideLayouts/slideLayout187.xml"/><Relationship Id="rId9" Type="http://schemas.openxmlformats.org/officeDocument/2006/relationships/slideLayout" Target="../slideLayouts/slideLayout192.xml"/><Relationship Id="rId26" Type="http://schemas.openxmlformats.org/officeDocument/2006/relationships/slideLayout" Target="../slideLayouts/slideLayout209.xml"/><Relationship Id="rId25" Type="http://schemas.openxmlformats.org/officeDocument/2006/relationships/slideLayout" Target="../slideLayouts/slideLayout208.xml"/><Relationship Id="rId28" Type="http://schemas.openxmlformats.org/officeDocument/2006/relationships/slideLayout" Target="../slideLayouts/slideLayout211.xml"/><Relationship Id="rId27" Type="http://schemas.openxmlformats.org/officeDocument/2006/relationships/slideLayout" Target="../slideLayouts/slideLayout210.xml"/><Relationship Id="rId5" Type="http://schemas.openxmlformats.org/officeDocument/2006/relationships/slideLayout" Target="../slideLayouts/slideLayout188.xml"/><Relationship Id="rId6" Type="http://schemas.openxmlformats.org/officeDocument/2006/relationships/slideLayout" Target="../slideLayouts/slideLayout189.xml"/><Relationship Id="rId29" Type="http://schemas.openxmlformats.org/officeDocument/2006/relationships/slideLayout" Target="../slideLayouts/slideLayout212.xml"/><Relationship Id="rId7" Type="http://schemas.openxmlformats.org/officeDocument/2006/relationships/slideLayout" Target="../slideLayouts/slideLayout190.xml"/><Relationship Id="rId8" Type="http://schemas.openxmlformats.org/officeDocument/2006/relationships/slideLayout" Target="../slideLayouts/slideLayout191.xml"/><Relationship Id="rId30" Type="http://schemas.openxmlformats.org/officeDocument/2006/relationships/theme" Target="../theme/theme2.xml"/><Relationship Id="rId11" Type="http://schemas.openxmlformats.org/officeDocument/2006/relationships/slideLayout" Target="../slideLayouts/slideLayout194.xml"/><Relationship Id="rId10" Type="http://schemas.openxmlformats.org/officeDocument/2006/relationships/slideLayout" Target="../slideLayouts/slideLayout193.xml"/><Relationship Id="rId13" Type="http://schemas.openxmlformats.org/officeDocument/2006/relationships/slideLayout" Target="../slideLayouts/slideLayout196.xml"/><Relationship Id="rId12" Type="http://schemas.openxmlformats.org/officeDocument/2006/relationships/slideLayout" Target="../slideLayouts/slideLayout195.xml"/><Relationship Id="rId15" Type="http://schemas.openxmlformats.org/officeDocument/2006/relationships/slideLayout" Target="../slideLayouts/slideLayout198.xml"/><Relationship Id="rId14" Type="http://schemas.openxmlformats.org/officeDocument/2006/relationships/slideLayout" Target="../slideLayouts/slideLayout197.xml"/><Relationship Id="rId17" Type="http://schemas.openxmlformats.org/officeDocument/2006/relationships/slideLayout" Target="../slideLayouts/slideLayout200.xml"/><Relationship Id="rId16" Type="http://schemas.openxmlformats.org/officeDocument/2006/relationships/slideLayout" Target="../slideLayouts/slideLayout199.xml"/><Relationship Id="rId19" Type="http://schemas.openxmlformats.org/officeDocument/2006/relationships/slideLayout" Target="../slideLayouts/slideLayout202.xml"/><Relationship Id="rId18" Type="http://schemas.openxmlformats.org/officeDocument/2006/relationships/slideLayout" Target="../slideLayouts/slideLayout20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CE6F2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7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76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7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7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7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CE6F2"/>
        </a:solidFill>
      </p:bgPr>
    </p:bg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7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59" name="Google Shape;259;p78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60" name="Google Shape;260;p7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61" name="Google Shape;261;p7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62" name="Google Shape;262;p7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  <p:sldLayoutId id="2147483694" r:id="rId17"/>
    <p:sldLayoutId id="2147483695" r:id="rId18"/>
    <p:sldLayoutId id="2147483696" r:id="rId19"/>
    <p:sldLayoutId id="2147483697" r:id="rId20"/>
    <p:sldLayoutId id="2147483698" r:id="rId21"/>
    <p:sldLayoutId id="2147483699" r:id="rId22"/>
    <p:sldLayoutId id="2147483700" r:id="rId23"/>
    <p:sldLayoutId id="2147483701" r:id="rId24"/>
    <p:sldLayoutId id="2147483702" r:id="rId25"/>
    <p:sldLayoutId id="2147483703" r:id="rId26"/>
    <p:sldLayoutId id="2147483704" r:id="rId27"/>
    <p:sldLayoutId id="2147483705" r:id="rId28"/>
    <p:sldLayoutId id="2147483706" r:id="rId29"/>
    <p:sldLayoutId id="2147483707" r:id="rId30"/>
    <p:sldLayoutId id="2147483708" r:id="rId31"/>
    <p:sldLayoutId id="2147483709" r:id="rId32"/>
    <p:sldLayoutId id="2147483710" r:id="rId33"/>
    <p:sldLayoutId id="2147483711" r:id="rId34"/>
    <p:sldLayoutId id="2147483712" r:id="rId35"/>
    <p:sldLayoutId id="2147483713" r:id="rId36"/>
    <p:sldLayoutId id="2147483714" r:id="rId37"/>
    <p:sldLayoutId id="2147483715" r:id="rId38"/>
    <p:sldLayoutId id="2147483716" r:id="rId39"/>
    <p:sldLayoutId id="2147483717" r:id="rId40"/>
    <p:sldLayoutId id="2147483718" r:id="rId41"/>
    <p:sldLayoutId id="2147483719" r:id="rId42"/>
    <p:sldLayoutId id="2147483720" r:id="rId43"/>
    <p:sldLayoutId id="2147483721" r:id="rId44"/>
    <p:sldLayoutId id="2147483722" r:id="rId45"/>
    <p:sldLayoutId id="2147483723" r:id="rId46"/>
    <p:sldLayoutId id="2147483724" r:id="rId47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CE6F2"/>
        </a:solidFill>
      </p:bgPr>
    </p:bg>
    <p:spTree>
      <p:nvGrpSpPr>
        <p:cNvPr id="590" name="Shape 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" name="Google Shape;591;p8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92" name="Google Shape;592;p81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93" name="Google Shape;593;p8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94" name="Google Shape;594;p8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95" name="Google Shape;595;p8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  <p:sldLayoutId id="2147483737" r:id="rId12"/>
    <p:sldLayoutId id="2147483738" r:id="rId13"/>
    <p:sldLayoutId id="2147483739" r:id="rId14"/>
    <p:sldLayoutId id="2147483740" r:id="rId15"/>
    <p:sldLayoutId id="2147483741" r:id="rId16"/>
    <p:sldLayoutId id="2147483742" r:id="rId17"/>
    <p:sldLayoutId id="2147483743" r:id="rId18"/>
    <p:sldLayoutId id="2147483744" r:id="rId19"/>
    <p:sldLayoutId id="2147483745" r:id="rId20"/>
    <p:sldLayoutId id="2147483746" r:id="rId21"/>
    <p:sldLayoutId id="2147483747" r:id="rId22"/>
    <p:sldLayoutId id="2147483748" r:id="rId23"/>
    <p:sldLayoutId id="2147483749" r:id="rId24"/>
    <p:sldLayoutId id="2147483750" r:id="rId2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CE6F2"/>
        </a:solidFill>
      </p:bgPr>
    </p:bg>
    <p:spTree>
      <p:nvGrpSpPr>
        <p:cNvPr id="802" name="Shape 8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3" name="Google Shape;803;p8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804" name="Google Shape;804;p87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05" name="Google Shape;805;p8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06" name="Google Shape;806;p8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07" name="Google Shape;807;p8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752" r:id="rId1"/>
    <p:sldLayoutId id="2147483753" r:id="rId2"/>
    <p:sldLayoutId id="2147483754" r:id="rId3"/>
    <p:sldLayoutId id="2147483755" r:id="rId4"/>
    <p:sldLayoutId id="2147483756" r:id="rId5"/>
    <p:sldLayoutId id="2147483757" r:id="rId6"/>
    <p:sldLayoutId id="2147483758" r:id="rId7"/>
    <p:sldLayoutId id="2147483759" r:id="rId8"/>
    <p:sldLayoutId id="2147483760" r:id="rId9"/>
    <p:sldLayoutId id="2147483761" r:id="rId10"/>
    <p:sldLayoutId id="2147483762" r:id="rId11"/>
    <p:sldLayoutId id="2147483763" r:id="rId12"/>
    <p:sldLayoutId id="2147483764" r:id="rId13"/>
    <p:sldLayoutId id="2147483765" r:id="rId14"/>
    <p:sldLayoutId id="2147483766" r:id="rId15"/>
    <p:sldLayoutId id="2147483767" r:id="rId16"/>
    <p:sldLayoutId id="2147483768" r:id="rId17"/>
    <p:sldLayoutId id="2147483769" r:id="rId18"/>
    <p:sldLayoutId id="2147483770" r:id="rId19"/>
    <p:sldLayoutId id="2147483771" r:id="rId20"/>
    <p:sldLayoutId id="2147483772" r:id="rId21"/>
    <p:sldLayoutId id="2147483773" r:id="rId22"/>
    <p:sldLayoutId id="2147483774" r:id="rId23"/>
    <p:sldLayoutId id="2147483775" r:id="rId24"/>
    <p:sldLayoutId id="2147483776" r:id="rId25"/>
    <p:sldLayoutId id="2147483777" r:id="rId26"/>
    <p:sldLayoutId id="2147483778" r:id="rId27"/>
    <p:sldLayoutId id="2147483779" r:id="rId2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CE6F2"/>
        </a:solidFill>
      </p:bgPr>
    </p:bg>
    <p:spTree>
      <p:nvGrpSpPr>
        <p:cNvPr id="1050" name="Shape 10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1" name="Google Shape;1051;p9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052" name="Google Shape;1052;p90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53" name="Google Shape;1053;p9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54" name="Google Shape;1054;p9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55" name="Google Shape;1055;p9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  <p:sldLayoutId id="2147483792" r:id="rId12"/>
    <p:sldLayoutId id="2147483793" r:id="rId13"/>
    <p:sldLayoutId id="2147483794" r:id="rId14"/>
    <p:sldLayoutId id="2147483795" r:id="rId15"/>
    <p:sldLayoutId id="2147483796" r:id="rId16"/>
    <p:sldLayoutId id="2147483797" r:id="rId17"/>
    <p:sldLayoutId id="2147483798" r:id="rId18"/>
    <p:sldLayoutId id="2147483799" r:id="rId19"/>
    <p:sldLayoutId id="2147483800" r:id="rId20"/>
    <p:sldLayoutId id="2147483801" r:id="rId21"/>
    <p:sldLayoutId id="2147483802" r:id="rId22"/>
    <p:sldLayoutId id="2147483803" r:id="rId23"/>
    <p:sldLayoutId id="2147483804" r:id="rId24"/>
    <p:sldLayoutId id="2147483805" r:id="rId25"/>
    <p:sldLayoutId id="2147483806" r:id="rId26"/>
    <p:sldLayoutId id="2147483807" r:id="rId27"/>
    <p:sldLayoutId id="2147483808" r:id="rId2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CE6F2"/>
        </a:solidFill>
      </p:bgPr>
    </p:bg>
    <p:spTree>
      <p:nvGrpSpPr>
        <p:cNvPr id="1298" name="Shape 1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9" name="Google Shape;1299;p9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300" name="Google Shape;1300;p94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01" name="Google Shape;1301;p9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02" name="Google Shape;1302;p9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03" name="Google Shape;1303;p9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810" r:id="rId1"/>
    <p:sldLayoutId id="2147483811" r:id="rId2"/>
    <p:sldLayoutId id="2147483812" r:id="rId3"/>
    <p:sldLayoutId id="2147483813" r:id="rId4"/>
    <p:sldLayoutId id="2147483814" r:id="rId5"/>
    <p:sldLayoutId id="2147483815" r:id="rId6"/>
    <p:sldLayoutId id="2147483816" r:id="rId7"/>
    <p:sldLayoutId id="2147483817" r:id="rId8"/>
    <p:sldLayoutId id="2147483818" r:id="rId9"/>
    <p:sldLayoutId id="2147483819" r:id="rId10"/>
    <p:sldLayoutId id="2147483820" r:id="rId11"/>
    <p:sldLayoutId id="2147483821" r:id="rId12"/>
    <p:sldLayoutId id="2147483822" r:id="rId13"/>
    <p:sldLayoutId id="2147483823" r:id="rId14"/>
    <p:sldLayoutId id="2147483824" r:id="rId15"/>
    <p:sldLayoutId id="2147483825" r:id="rId16"/>
    <p:sldLayoutId id="2147483826" r:id="rId17"/>
    <p:sldLayoutId id="2147483827" r:id="rId18"/>
    <p:sldLayoutId id="2147483828" r:id="rId19"/>
    <p:sldLayoutId id="2147483829" r:id="rId20"/>
    <p:sldLayoutId id="2147483830" r:id="rId21"/>
    <p:sldLayoutId id="2147483831" r:id="rId22"/>
    <p:sldLayoutId id="2147483832" r:id="rId23"/>
    <p:sldLayoutId id="2147483833" r:id="rId24"/>
    <p:sldLayoutId id="2147483834" r:id="rId25"/>
    <p:sldLayoutId id="2147483835" r:id="rId26"/>
    <p:sldLayoutId id="2147483836" r:id="rId27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CE6F2"/>
        </a:solidFill>
      </p:bgPr>
    </p:bg>
    <p:spTree>
      <p:nvGrpSpPr>
        <p:cNvPr id="1539" name="Shape 1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0" name="Google Shape;1540;p9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541" name="Google Shape;1541;p99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542" name="Google Shape;1542;p9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543" name="Google Shape;1543;p9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544" name="Google Shape;1544;p9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838" r:id="rId1"/>
    <p:sldLayoutId id="2147483839" r:id="rId2"/>
    <p:sldLayoutId id="2147483840" r:id="rId3"/>
    <p:sldLayoutId id="2147483841" r:id="rId4"/>
    <p:sldLayoutId id="2147483842" r:id="rId5"/>
    <p:sldLayoutId id="2147483843" r:id="rId6"/>
    <p:sldLayoutId id="2147483844" r:id="rId7"/>
    <p:sldLayoutId id="2147483845" r:id="rId8"/>
    <p:sldLayoutId id="2147483846" r:id="rId9"/>
    <p:sldLayoutId id="2147483847" r:id="rId10"/>
    <p:sldLayoutId id="2147483848" r:id="rId11"/>
    <p:sldLayoutId id="2147483849" r:id="rId12"/>
    <p:sldLayoutId id="2147483850" r:id="rId13"/>
    <p:sldLayoutId id="2147483851" r:id="rId14"/>
    <p:sldLayoutId id="2147483852" r:id="rId15"/>
    <p:sldLayoutId id="2147483853" r:id="rId16"/>
    <p:sldLayoutId id="2147483854" r:id="rId17"/>
    <p:sldLayoutId id="2147483855" r:id="rId18"/>
    <p:sldLayoutId id="2147483856" r:id="rId19"/>
    <p:sldLayoutId id="2147483857" r:id="rId20"/>
    <p:sldLayoutId id="2147483858" r:id="rId21"/>
    <p:sldLayoutId id="2147483859" r:id="rId22"/>
    <p:sldLayoutId id="2147483860" r:id="rId23"/>
    <p:sldLayoutId id="2147483861" r:id="rId24"/>
    <p:sldLayoutId id="2147483862" r:id="rId25"/>
    <p:sldLayoutId id="2147483863" r:id="rId26"/>
    <p:sldLayoutId id="2147483864" r:id="rId27"/>
    <p:sldLayoutId id="2147483865" r:id="rId28"/>
    <p:sldLayoutId id="2147483866" r:id="rId29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78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8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80.png"/><Relationship Id="rId4" Type="http://schemas.openxmlformats.org/officeDocument/2006/relationships/image" Target="../media/image87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8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80.png"/><Relationship Id="rId4" Type="http://schemas.openxmlformats.org/officeDocument/2006/relationships/image" Target="../media/image87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78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8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85.png"/><Relationship Id="rId4" Type="http://schemas.openxmlformats.org/officeDocument/2006/relationships/image" Target="../media/image92.png"/><Relationship Id="rId5" Type="http://schemas.openxmlformats.org/officeDocument/2006/relationships/image" Target="../media/image88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8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92.png"/><Relationship Id="rId4" Type="http://schemas.openxmlformats.org/officeDocument/2006/relationships/image" Target="../media/image88.png"/><Relationship Id="rId5" Type="http://schemas.openxmlformats.org/officeDocument/2006/relationships/image" Target="../media/image34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8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85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8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34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8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85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8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3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8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85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8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95.png"/><Relationship Id="rId4" Type="http://schemas.openxmlformats.org/officeDocument/2006/relationships/image" Target="../media/image34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8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85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8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10.png"/><Relationship Id="rId4" Type="http://schemas.openxmlformats.org/officeDocument/2006/relationships/image" Target="../media/image34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01.png"/><Relationship Id="rId4" Type="http://schemas.openxmlformats.org/officeDocument/2006/relationships/image" Target="../media/image97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8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34.png"/><Relationship Id="rId4" Type="http://schemas.openxmlformats.org/officeDocument/2006/relationships/image" Target="../media/image96.png"/><Relationship Id="rId5" Type="http://schemas.openxmlformats.org/officeDocument/2006/relationships/image" Target="../media/image104.png"/><Relationship Id="rId6" Type="http://schemas.openxmlformats.org/officeDocument/2006/relationships/image" Target="../media/image100.png"/><Relationship Id="rId7" Type="http://schemas.openxmlformats.org/officeDocument/2006/relationships/image" Target="../media/image107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8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97.png"/><Relationship Id="rId4" Type="http://schemas.openxmlformats.org/officeDocument/2006/relationships/image" Target="../media/image34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6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101.png"/><Relationship Id="rId4" Type="http://schemas.openxmlformats.org/officeDocument/2006/relationships/image" Target="../media/image97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9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103.png"/><Relationship Id="rId4" Type="http://schemas.openxmlformats.org/officeDocument/2006/relationships/image" Target="../media/image15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9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103.png"/><Relationship Id="rId4" Type="http://schemas.openxmlformats.org/officeDocument/2006/relationships/image" Target="../media/image1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9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109.png"/><Relationship Id="rId4" Type="http://schemas.openxmlformats.org/officeDocument/2006/relationships/image" Target="../media/image15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9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102.png"/><Relationship Id="rId4" Type="http://schemas.openxmlformats.org/officeDocument/2006/relationships/image" Target="../media/image15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9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111.png"/><Relationship Id="rId4" Type="http://schemas.openxmlformats.org/officeDocument/2006/relationships/image" Target="../media/image15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9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6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120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0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34.png"/><Relationship Id="rId4" Type="http://schemas.openxmlformats.org/officeDocument/2006/relationships/image" Target="../media/image121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1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34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0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34.png"/><Relationship Id="rId4" Type="http://schemas.openxmlformats.org/officeDocument/2006/relationships/image" Target="../media/image121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0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34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0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34.png"/></Relationships>
</file>

<file path=ppt/slides/_rels/slide4.xml.rels><?xml version="1.0" encoding="UTF-8" standalone="yes"?><Relationships xmlns="http://schemas.openxmlformats.org/package/2006/relationships"><Relationship Id="rId20" Type="http://schemas.openxmlformats.org/officeDocument/2006/relationships/image" Target="../media/image75.png"/><Relationship Id="rId22" Type="http://schemas.openxmlformats.org/officeDocument/2006/relationships/image" Target="../media/image91.png"/><Relationship Id="rId21" Type="http://schemas.openxmlformats.org/officeDocument/2006/relationships/image" Target="../media/image77.png"/><Relationship Id="rId24" Type="http://schemas.openxmlformats.org/officeDocument/2006/relationships/image" Target="../media/image84.png"/><Relationship Id="rId23" Type="http://schemas.openxmlformats.org/officeDocument/2006/relationships/image" Target="../media/image60.png"/><Relationship Id="rId1" Type="http://schemas.openxmlformats.org/officeDocument/2006/relationships/slideLayout" Target="../slideLayouts/slideLayout76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9.png"/><Relationship Id="rId4" Type="http://schemas.openxmlformats.org/officeDocument/2006/relationships/image" Target="../media/image50.png"/><Relationship Id="rId9" Type="http://schemas.openxmlformats.org/officeDocument/2006/relationships/image" Target="../media/image58.png"/><Relationship Id="rId26" Type="http://schemas.openxmlformats.org/officeDocument/2006/relationships/image" Target="../media/image76.png"/><Relationship Id="rId25" Type="http://schemas.openxmlformats.org/officeDocument/2006/relationships/image" Target="../media/image57.png"/><Relationship Id="rId28" Type="http://schemas.openxmlformats.org/officeDocument/2006/relationships/image" Target="../media/image70.png"/><Relationship Id="rId27" Type="http://schemas.openxmlformats.org/officeDocument/2006/relationships/image" Target="../media/image66.png"/><Relationship Id="rId5" Type="http://schemas.openxmlformats.org/officeDocument/2006/relationships/image" Target="../media/image51.jpg"/><Relationship Id="rId6" Type="http://schemas.openxmlformats.org/officeDocument/2006/relationships/image" Target="../media/image54.png"/><Relationship Id="rId29" Type="http://schemas.openxmlformats.org/officeDocument/2006/relationships/image" Target="../media/image126.png"/><Relationship Id="rId7" Type="http://schemas.openxmlformats.org/officeDocument/2006/relationships/image" Target="../media/image52.png"/><Relationship Id="rId8" Type="http://schemas.openxmlformats.org/officeDocument/2006/relationships/image" Target="../media/image53.png"/><Relationship Id="rId31" Type="http://schemas.openxmlformats.org/officeDocument/2006/relationships/image" Target="../media/image65.png"/><Relationship Id="rId30" Type="http://schemas.openxmlformats.org/officeDocument/2006/relationships/image" Target="../media/image69.png"/><Relationship Id="rId11" Type="http://schemas.openxmlformats.org/officeDocument/2006/relationships/image" Target="../media/image62.png"/><Relationship Id="rId33" Type="http://schemas.openxmlformats.org/officeDocument/2006/relationships/image" Target="../media/image74.png"/><Relationship Id="rId10" Type="http://schemas.openxmlformats.org/officeDocument/2006/relationships/image" Target="../media/image55.png"/><Relationship Id="rId32" Type="http://schemas.openxmlformats.org/officeDocument/2006/relationships/image" Target="../media/image94.png"/><Relationship Id="rId13" Type="http://schemas.openxmlformats.org/officeDocument/2006/relationships/image" Target="../media/image68.png"/><Relationship Id="rId35" Type="http://schemas.openxmlformats.org/officeDocument/2006/relationships/image" Target="../media/image73.png"/><Relationship Id="rId12" Type="http://schemas.openxmlformats.org/officeDocument/2006/relationships/image" Target="../media/image59.png"/><Relationship Id="rId34" Type="http://schemas.openxmlformats.org/officeDocument/2006/relationships/image" Target="../media/image118.png"/><Relationship Id="rId15" Type="http://schemas.openxmlformats.org/officeDocument/2006/relationships/image" Target="../media/image63.png"/><Relationship Id="rId14" Type="http://schemas.openxmlformats.org/officeDocument/2006/relationships/image" Target="../media/image67.png"/><Relationship Id="rId36" Type="http://schemas.openxmlformats.org/officeDocument/2006/relationships/image" Target="../media/image83.png"/><Relationship Id="rId17" Type="http://schemas.openxmlformats.org/officeDocument/2006/relationships/image" Target="../media/image64.png"/><Relationship Id="rId16" Type="http://schemas.openxmlformats.org/officeDocument/2006/relationships/image" Target="../media/image79.png"/><Relationship Id="rId19" Type="http://schemas.openxmlformats.org/officeDocument/2006/relationships/image" Target="../media/image61.png"/><Relationship Id="rId18" Type="http://schemas.openxmlformats.org/officeDocument/2006/relationships/image" Target="../media/image56.pn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0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34.pn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7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19.gif"/><Relationship Id="rId4" Type="http://schemas.openxmlformats.org/officeDocument/2006/relationships/image" Target="../media/image136.pn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2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85.pn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2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113.png"/><Relationship Id="rId4" Type="http://schemas.openxmlformats.org/officeDocument/2006/relationships/image" Target="../media/image34.pn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2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115.png"/><Relationship Id="rId4" Type="http://schemas.openxmlformats.org/officeDocument/2006/relationships/image" Target="../media/image85.png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2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115.png"/><Relationship Id="rId4" Type="http://schemas.openxmlformats.org/officeDocument/2006/relationships/image" Target="../media/image34.png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2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85.png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2.xml"/><Relationship Id="rId2" Type="http://schemas.openxmlformats.org/officeDocument/2006/relationships/notesSlide" Target="../notesSlides/notesSlide47.xml"/><Relationship Id="rId3" Type="http://schemas.openxmlformats.org/officeDocument/2006/relationships/image" Target="../media/image34.png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2.xml"/><Relationship Id="rId2" Type="http://schemas.openxmlformats.org/officeDocument/2006/relationships/notesSlide" Target="../notesSlides/notesSlide48.xml"/><Relationship Id="rId3" Type="http://schemas.openxmlformats.org/officeDocument/2006/relationships/image" Target="../media/image85.png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2.xml"/><Relationship Id="rId2" Type="http://schemas.openxmlformats.org/officeDocument/2006/relationships/notesSlide" Target="../notesSlides/notesSlide49.xml"/><Relationship Id="rId3" Type="http://schemas.openxmlformats.org/officeDocument/2006/relationships/image" Target="../media/image3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6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9.png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2.xml"/><Relationship Id="rId2" Type="http://schemas.openxmlformats.org/officeDocument/2006/relationships/notesSlide" Target="../notesSlides/notesSlide50.xml"/><Relationship Id="rId3" Type="http://schemas.openxmlformats.org/officeDocument/2006/relationships/image" Target="../media/image113.png"/><Relationship Id="rId4" Type="http://schemas.openxmlformats.org/officeDocument/2006/relationships/image" Target="../media/image85.png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2.xml"/><Relationship Id="rId2" Type="http://schemas.openxmlformats.org/officeDocument/2006/relationships/notesSlide" Target="../notesSlides/notesSlide51.xml"/><Relationship Id="rId3" Type="http://schemas.openxmlformats.org/officeDocument/2006/relationships/image" Target="../media/image113.png"/><Relationship Id="rId4" Type="http://schemas.openxmlformats.org/officeDocument/2006/relationships/image" Target="../media/image34.png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2.xml"/><Relationship Id="rId2" Type="http://schemas.openxmlformats.org/officeDocument/2006/relationships/notesSlide" Target="../notesSlides/notesSlide52.xml"/><Relationship Id="rId3" Type="http://schemas.openxmlformats.org/officeDocument/2006/relationships/image" Target="../media/image119.png"/><Relationship Id="rId4" Type="http://schemas.openxmlformats.org/officeDocument/2006/relationships/image" Target="../media/image85.png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2.xml"/><Relationship Id="rId2" Type="http://schemas.openxmlformats.org/officeDocument/2006/relationships/notesSlide" Target="../notesSlides/notesSlide53.xml"/><Relationship Id="rId3" Type="http://schemas.openxmlformats.org/officeDocument/2006/relationships/image" Target="../media/image119.png"/><Relationship Id="rId4" Type="http://schemas.openxmlformats.org/officeDocument/2006/relationships/image" Target="../media/image34.png"/></Relationships>
</file>

<file path=ppt/slides/_rels/slide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2.xml"/><Relationship Id="rId2" Type="http://schemas.openxmlformats.org/officeDocument/2006/relationships/notesSlide" Target="../notesSlides/notesSlide54.xml"/><Relationship Id="rId3" Type="http://schemas.openxmlformats.org/officeDocument/2006/relationships/image" Target="../media/image122.png"/><Relationship Id="rId4" Type="http://schemas.openxmlformats.org/officeDocument/2006/relationships/image" Target="../media/image85.png"/></Relationships>
</file>

<file path=ppt/slides/_rels/slide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2.xml"/><Relationship Id="rId2" Type="http://schemas.openxmlformats.org/officeDocument/2006/relationships/notesSlide" Target="../notesSlides/notesSlide55.xml"/><Relationship Id="rId3" Type="http://schemas.openxmlformats.org/officeDocument/2006/relationships/image" Target="../media/image122.png"/><Relationship Id="rId4" Type="http://schemas.openxmlformats.org/officeDocument/2006/relationships/image" Target="../media/image34.png"/></Relationships>
</file>

<file path=ppt/slides/_rels/slide5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2.xml"/><Relationship Id="rId2" Type="http://schemas.openxmlformats.org/officeDocument/2006/relationships/notesSlide" Target="../notesSlides/notesSlide56.xml"/><Relationship Id="rId3" Type="http://schemas.openxmlformats.org/officeDocument/2006/relationships/image" Target="../media/image117.png"/><Relationship Id="rId4" Type="http://schemas.openxmlformats.org/officeDocument/2006/relationships/image" Target="../media/image34.png"/></Relationships>
</file>

<file path=ppt/slides/_rels/slide5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2.xml"/><Relationship Id="rId2" Type="http://schemas.openxmlformats.org/officeDocument/2006/relationships/notesSlide" Target="../notesSlides/notesSlide57.xml"/><Relationship Id="rId3" Type="http://schemas.openxmlformats.org/officeDocument/2006/relationships/image" Target="../media/image34.png"/></Relationships>
</file>

<file path=ppt/slides/_rels/slide5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2.xml"/><Relationship Id="rId2" Type="http://schemas.openxmlformats.org/officeDocument/2006/relationships/notesSlide" Target="../notesSlides/notesSlide58.xml"/><Relationship Id="rId3" Type="http://schemas.openxmlformats.org/officeDocument/2006/relationships/image" Target="../media/image34.png"/></Relationships>
</file>

<file path=ppt/slides/_rels/slide5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3.xml"/><Relationship Id="rId2" Type="http://schemas.openxmlformats.org/officeDocument/2006/relationships/notesSlide" Target="../notesSlides/notesSlide59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7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9.png"/></Relationships>
</file>

<file path=ppt/slides/_rels/slide6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4.xml"/><Relationship Id="rId2" Type="http://schemas.openxmlformats.org/officeDocument/2006/relationships/notesSlide" Target="../notesSlides/notesSlide60.xml"/><Relationship Id="rId3" Type="http://schemas.openxmlformats.org/officeDocument/2006/relationships/image" Target="../media/image129.png"/></Relationships>
</file>

<file path=ppt/slides/_rels/slide6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4.xml"/><Relationship Id="rId2" Type="http://schemas.openxmlformats.org/officeDocument/2006/relationships/notesSlide" Target="../notesSlides/notesSlide61.xml"/><Relationship Id="rId3" Type="http://schemas.openxmlformats.org/officeDocument/2006/relationships/image" Target="../media/image129.png"/></Relationships>
</file>

<file path=ppt/slides/_rels/slide6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4.xml"/><Relationship Id="rId2" Type="http://schemas.openxmlformats.org/officeDocument/2006/relationships/notesSlide" Target="../notesSlides/notesSlide62.xml"/></Relationships>
</file>

<file path=ppt/slides/_rels/slide6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5.xml"/><Relationship Id="rId2" Type="http://schemas.openxmlformats.org/officeDocument/2006/relationships/notesSlide" Target="../notesSlides/notesSlide63.xml"/><Relationship Id="rId3" Type="http://schemas.openxmlformats.org/officeDocument/2006/relationships/image" Target="../media/image127.jpg"/><Relationship Id="rId4" Type="http://schemas.openxmlformats.org/officeDocument/2006/relationships/image" Target="../media/image128.jpg"/><Relationship Id="rId5" Type="http://schemas.openxmlformats.org/officeDocument/2006/relationships/image" Target="../media/image30.png"/><Relationship Id="rId6" Type="http://schemas.openxmlformats.org/officeDocument/2006/relationships/image" Target="../media/image134.png"/></Relationships>
</file>

<file path=ppt/slides/_rels/slide6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5.xml"/><Relationship Id="rId2" Type="http://schemas.openxmlformats.org/officeDocument/2006/relationships/notesSlide" Target="../notesSlides/notesSlide64.xml"/><Relationship Id="rId3" Type="http://schemas.openxmlformats.org/officeDocument/2006/relationships/image" Target="../media/image138.png"/></Relationships>
</file>

<file path=ppt/slides/_rels/slide6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5.xml"/><Relationship Id="rId2" Type="http://schemas.openxmlformats.org/officeDocument/2006/relationships/notesSlide" Target="../notesSlides/notesSlide65.xml"/><Relationship Id="rId3" Type="http://schemas.openxmlformats.org/officeDocument/2006/relationships/image" Target="../media/image134.png"/></Relationships>
</file>

<file path=ppt/slides/_rels/slide6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6.xml"/><Relationship Id="rId2" Type="http://schemas.openxmlformats.org/officeDocument/2006/relationships/notesSlide" Target="../notesSlides/notesSlide66.xml"/></Relationships>
</file>

<file path=ppt/slides/_rels/slide6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7.xml"/><Relationship Id="rId2" Type="http://schemas.openxmlformats.org/officeDocument/2006/relationships/notesSlide" Target="../notesSlides/notesSlide67.xml"/><Relationship Id="rId3" Type="http://schemas.openxmlformats.org/officeDocument/2006/relationships/image" Target="../media/image137.jpg"/></Relationships>
</file>

<file path=ppt/slides/_rels/slide6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7.xml"/><Relationship Id="rId2" Type="http://schemas.openxmlformats.org/officeDocument/2006/relationships/notesSlide" Target="../notesSlides/notesSlide68.xml"/><Relationship Id="rId3" Type="http://schemas.openxmlformats.org/officeDocument/2006/relationships/image" Target="../media/image97.png"/><Relationship Id="rId4" Type="http://schemas.openxmlformats.org/officeDocument/2006/relationships/image" Target="../media/image34.png"/></Relationships>
</file>

<file path=ppt/slides/_rels/slide6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7.xml"/><Relationship Id="rId2" Type="http://schemas.openxmlformats.org/officeDocument/2006/relationships/notesSlide" Target="../notesSlides/notesSlide69.xml"/><Relationship Id="rId3" Type="http://schemas.openxmlformats.org/officeDocument/2006/relationships/image" Target="../media/image109.png"/><Relationship Id="rId4" Type="http://schemas.openxmlformats.org/officeDocument/2006/relationships/image" Target="../media/image3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7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05.png"/><Relationship Id="rId4" Type="http://schemas.openxmlformats.org/officeDocument/2006/relationships/image" Target="../media/image19.gif"/></Relationships>
</file>

<file path=ppt/slides/_rels/slide7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7.xml"/><Relationship Id="rId2" Type="http://schemas.openxmlformats.org/officeDocument/2006/relationships/notesSlide" Target="../notesSlides/notesSlide70.xml"/><Relationship Id="rId3" Type="http://schemas.openxmlformats.org/officeDocument/2006/relationships/image" Target="../media/image130.png"/><Relationship Id="rId4" Type="http://schemas.openxmlformats.org/officeDocument/2006/relationships/image" Target="../media/image34.png"/></Relationships>
</file>

<file path=ppt/slides/_rels/slide7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7.xml"/><Relationship Id="rId2" Type="http://schemas.openxmlformats.org/officeDocument/2006/relationships/notesSlide" Target="../notesSlides/notesSlide71.xml"/><Relationship Id="rId3" Type="http://schemas.openxmlformats.org/officeDocument/2006/relationships/image" Target="../media/image131.png"/><Relationship Id="rId4" Type="http://schemas.openxmlformats.org/officeDocument/2006/relationships/image" Target="../media/image34.png"/></Relationships>
</file>

<file path=ppt/slides/_rels/slide7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7.xml"/><Relationship Id="rId2" Type="http://schemas.openxmlformats.org/officeDocument/2006/relationships/notesSlide" Target="../notesSlides/notesSlide72.xml"/><Relationship Id="rId3" Type="http://schemas.openxmlformats.org/officeDocument/2006/relationships/image" Target="../media/image34.png"/></Relationships>
</file>

<file path=ppt/slides/_rels/slide7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7.xml"/><Relationship Id="rId2" Type="http://schemas.openxmlformats.org/officeDocument/2006/relationships/notesSlide" Target="../notesSlides/notesSlide73.xml"/><Relationship Id="rId3" Type="http://schemas.openxmlformats.org/officeDocument/2006/relationships/image" Target="../media/image34.png"/></Relationships>
</file>

<file path=ppt/slides/_rels/slide7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7.xml"/><Relationship Id="rId2" Type="http://schemas.openxmlformats.org/officeDocument/2006/relationships/notesSlide" Target="../notesSlides/notesSlide74.xml"/><Relationship Id="rId3" Type="http://schemas.openxmlformats.org/officeDocument/2006/relationships/image" Target="../media/image34.png"/></Relationships>
</file>

<file path=ppt/slides/_rels/slide7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6.xml"/><Relationship Id="rId2" Type="http://schemas.openxmlformats.org/officeDocument/2006/relationships/notesSlide" Target="../notesSlides/notesSlide75.xml"/><Relationship Id="rId3" Type="http://schemas.openxmlformats.org/officeDocument/2006/relationships/image" Target="../media/image13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72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7" name="Shape 17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8" name="Google Shape;1798;p1"/>
          <p:cNvSpPr txBox="1"/>
          <p:nvPr>
            <p:ph idx="1" type="body"/>
          </p:nvPr>
        </p:nvSpPr>
        <p:spPr>
          <a:xfrm>
            <a:off x="10803924" y="1882678"/>
            <a:ext cx="717129" cy="34621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CBF18"/>
              </a:buClr>
              <a:buSzPts val="1800"/>
              <a:buNone/>
            </a:pPr>
            <a:r>
              <a:rPr lang="fr-FR"/>
              <a:t>1 AC</a:t>
            </a:r>
            <a:endParaRPr/>
          </a:p>
        </p:txBody>
      </p:sp>
      <p:sp>
        <p:nvSpPr>
          <p:cNvPr id="1799" name="Google Shape;1799;p1"/>
          <p:cNvSpPr txBox="1"/>
          <p:nvPr>
            <p:ph idx="2" type="body"/>
          </p:nvPr>
        </p:nvSpPr>
        <p:spPr>
          <a:xfrm>
            <a:off x="1686856" y="2366503"/>
            <a:ext cx="409473" cy="52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3000"/>
              <a:buNone/>
            </a:pPr>
            <a:r>
              <a:rPr lang="fr-FR"/>
              <a:t>4</a:t>
            </a:r>
            <a:endParaRPr/>
          </a:p>
        </p:txBody>
      </p:sp>
      <p:sp>
        <p:nvSpPr>
          <p:cNvPr id="1800" name="Google Shape;1800;p1"/>
          <p:cNvSpPr txBox="1"/>
          <p:nvPr>
            <p:ph idx="3" type="body"/>
          </p:nvPr>
        </p:nvSpPr>
        <p:spPr>
          <a:xfrm>
            <a:off x="2120815" y="4591216"/>
            <a:ext cx="4843667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</a:pPr>
            <a:r>
              <a:rPr lang="fr-FR"/>
              <a:t>Le courant électrique</a:t>
            </a:r>
            <a:endParaRPr/>
          </a:p>
        </p:txBody>
      </p:sp>
      <p:sp>
        <p:nvSpPr>
          <p:cNvPr id="1801" name="Google Shape;1801;p1"/>
          <p:cNvSpPr txBox="1"/>
          <p:nvPr>
            <p:ph idx="4" type="body"/>
          </p:nvPr>
        </p:nvSpPr>
        <p:spPr>
          <a:xfrm>
            <a:off x="271217" y="4591216"/>
            <a:ext cx="1288409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</a:pPr>
            <a:r>
              <a:rPr lang="fr-FR"/>
              <a:t>Leçon 1</a:t>
            </a:r>
            <a:endParaRPr/>
          </a:p>
        </p:txBody>
      </p:sp>
      <p:sp>
        <p:nvSpPr>
          <p:cNvPr id="1802" name="Google Shape;1802;p1"/>
          <p:cNvSpPr txBox="1"/>
          <p:nvPr>
            <p:ph idx="5" type="body"/>
          </p:nvPr>
        </p:nvSpPr>
        <p:spPr>
          <a:xfrm>
            <a:off x="271217" y="5288319"/>
            <a:ext cx="1288409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</a:pPr>
            <a:r>
              <a:rPr lang="fr-FR"/>
              <a:t>Tâche 2</a:t>
            </a:r>
            <a:endParaRPr/>
          </a:p>
        </p:txBody>
      </p:sp>
      <p:sp>
        <p:nvSpPr>
          <p:cNvPr id="1803" name="Google Shape;1803;p1"/>
          <p:cNvSpPr txBox="1"/>
          <p:nvPr>
            <p:ph idx="6" type="body"/>
          </p:nvPr>
        </p:nvSpPr>
        <p:spPr>
          <a:xfrm>
            <a:off x="2120815" y="5288319"/>
            <a:ext cx="4843667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285750" lvl="0" marL="2857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r>
              <a:rPr lang="fr-FR" sz="1600">
                <a:solidFill>
                  <a:schemeClr val="lt1"/>
                </a:solidFill>
              </a:rPr>
              <a:t>Utiliser les lois de l’intensité  pour déterminer la valeur d’une intensité du courant</a:t>
            </a:r>
            <a:endParaRPr/>
          </a:p>
        </p:txBody>
      </p:sp>
      <p:sp>
        <p:nvSpPr>
          <p:cNvPr id="1804" name="Google Shape;1804;p1"/>
          <p:cNvSpPr txBox="1"/>
          <p:nvPr>
            <p:ph idx="7" type="body"/>
          </p:nvPr>
        </p:nvSpPr>
        <p:spPr>
          <a:xfrm>
            <a:off x="2120814" y="3892643"/>
            <a:ext cx="4843667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</a:pPr>
            <a:r>
              <a:rPr i="1" lang="fr-FR"/>
              <a:t>Énergie et électromagnétisme</a:t>
            </a:r>
            <a:endParaRPr/>
          </a:p>
        </p:txBody>
      </p:sp>
      <p:sp>
        <p:nvSpPr>
          <p:cNvPr id="1805" name="Google Shape;1805;p1"/>
          <p:cNvSpPr txBox="1"/>
          <p:nvPr>
            <p:ph idx="8" type="body"/>
          </p:nvPr>
        </p:nvSpPr>
        <p:spPr>
          <a:xfrm>
            <a:off x="271216" y="3892643"/>
            <a:ext cx="1288409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</a:pPr>
            <a:r>
              <a:rPr lang="fr-FR"/>
              <a:t>Thème 3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61" name="Shape 1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Une image contenant dessin humoristique, mammifère, illustration, clipart&#10;&#10;Le contenu généré par l’IA peut être incorrect." id="1962" name="Google Shape;1962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8073" y="1549840"/>
            <a:ext cx="4550664" cy="455066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963" name="Google Shape;1963;p10"/>
          <p:cNvGrpSpPr/>
          <p:nvPr/>
        </p:nvGrpSpPr>
        <p:grpSpPr>
          <a:xfrm>
            <a:off x="4932835" y="1459304"/>
            <a:ext cx="6054377" cy="3711725"/>
            <a:chOff x="1715066" y="1103461"/>
            <a:chExt cx="5717724" cy="3124203"/>
          </a:xfrm>
        </p:grpSpPr>
        <p:sp>
          <p:nvSpPr>
            <p:cNvPr id="1964" name="Google Shape;1964;p10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9D8A3"/>
            </a:solidFill>
            <a:ln cap="flat" cmpd="sng" w="9525">
              <a:solidFill>
                <a:srgbClr val="FFC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5" name="Google Shape;1965;p10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FFC000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algn="tl">
                <a:srgbClr val="000000">
                  <a:alpha val="5098"/>
                </a:srgbClr>
              </a:outerShdw>
            </a:effectLst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66" name="Google Shape;1966;p10"/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FFC000"/>
          </a:solidFill>
          <a:ln cap="flat" cmpd="sng" w="9525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7" name="Google Shape;1967;p10"/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FC000"/>
          </a:solidFill>
          <a:ln cap="flat" cmpd="sng" w="25400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8" name="Google Shape;1968;p10"/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noFill/>
          <a:ln cap="flat" cmpd="sng" w="9525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60950" lIns="121900" spcFirstLastPara="1" rIns="121900" wrap="square" tIns="609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</a:t>
            </a:r>
            <a:endParaRPr/>
          </a:p>
        </p:txBody>
      </p:sp>
      <p:sp>
        <p:nvSpPr>
          <p:cNvPr id="1969" name="Google Shape;1969;p10"/>
          <p:cNvSpPr txBox="1"/>
          <p:nvPr/>
        </p:nvSpPr>
        <p:spPr>
          <a:xfrm>
            <a:off x="5147892" y="2280492"/>
            <a:ext cx="5869201" cy="1632435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4800" u="none" cap="none" strike="noStrike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Le rituel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4800" u="none" cap="none" strike="noStrike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(2 min)</a:t>
            </a:r>
            <a:endParaRPr b="1" sz="4800">
              <a:solidFill>
                <a:srgbClr val="FFC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0" name="Google Shape;1970;p10"/>
          <p:cNvSpPr txBox="1"/>
          <p:nvPr>
            <p:ph type="title"/>
          </p:nvPr>
        </p:nvSpPr>
        <p:spPr>
          <a:xfrm>
            <a:off x="778058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1971" name="Google Shape;1971;p10"/>
          <p:cNvSpPr txBox="1"/>
          <p:nvPr>
            <p:ph idx="2" type="body"/>
          </p:nvPr>
        </p:nvSpPr>
        <p:spPr>
          <a:xfrm>
            <a:off x="778058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75" name="Shape 19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" name="Google Shape;1976;p11"/>
          <p:cNvSpPr txBox="1"/>
          <p:nvPr>
            <p:ph type="title"/>
          </p:nvPr>
        </p:nvSpPr>
        <p:spPr>
          <a:xfrm>
            <a:off x="778058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b="1" lang="fr-FR" sz="1600"/>
              <a:t>Observez ces images : à votre avis, quel comportement positif est mis en évidence ?</a:t>
            </a:r>
            <a:endParaRPr/>
          </a:p>
        </p:txBody>
      </p:sp>
      <p:sp>
        <p:nvSpPr>
          <p:cNvPr id="1977" name="Google Shape;1977;p11"/>
          <p:cNvSpPr txBox="1"/>
          <p:nvPr>
            <p:ph idx="1" type="body"/>
          </p:nvPr>
        </p:nvSpPr>
        <p:spPr>
          <a:xfrm>
            <a:off x="778058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L’enseignant.e  fait participer les élèves pour qu’ils expriment ce qu’ils comprennent de l’image.</a:t>
            </a:r>
            <a:endParaRPr/>
          </a:p>
        </p:txBody>
      </p:sp>
      <p:pic>
        <p:nvPicPr>
          <p:cNvPr id="1978" name="Google Shape;1978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538273" y="2444250"/>
            <a:ext cx="2917689" cy="2633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9" name="Google Shape;1979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93388" y="2256268"/>
            <a:ext cx="2844142" cy="2821781"/>
          </a:xfrm>
          <a:prstGeom prst="rect">
            <a:avLst/>
          </a:prstGeom>
          <a:noFill/>
          <a:ln>
            <a:noFill/>
          </a:ln>
        </p:spPr>
      </p:pic>
      <p:sp>
        <p:nvSpPr>
          <p:cNvPr id="1980" name="Google Shape;1980;p11"/>
          <p:cNvSpPr/>
          <p:nvPr/>
        </p:nvSpPr>
        <p:spPr>
          <a:xfrm flipH="1" rot="710376">
            <a:off x="7741274" y="1588275"/>
            <a:ext cx="1642033" cy="878501"/>
          </a:xfrm>
          <a:prstGeom prst="wedgeEllipseCallout">
            <a:avLst>
              <a:gd fmla="val 44937" name="adj1"/>
              <a:gd fmla="val 59747" name="adj2"/>
            </a:avLst>
          </a:prstGeom>
          <a:solidFill>
            <a:schemeClr val="lt1"/>
          </a:solidFill>
          <a:ln cap="flat" cmpd="sng" w="9525">
            <a:solidFill>
              <a:srgbClr val="157057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b="1" i="0" lang="fr-FR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 classe, je m’allonge sur ma chaise.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1" name="Google Shape;1981;p11"/>
          <p:cNvSpPr/>
          <p:nvPr/>
        </p:nvSpPr>
        <p:spPr>
          <a:xfrm flipH="1" rot="710376">
            <a:off x="3444714" y="1406643"/>
            <a:ext cx="1642033" cy="878501"/>
          </a:xfrm>
          <a:prstGeom prst="wedgeEllipseCallout">
            <a:avLst>
              <a:gd fmla="val 44937" name="adj1"/>
              <a:gd fmla="val 59747" name="adj2"/>
            </a:avLst>
          </a:prstGeom>
          <a:solidFill>
            <a:schemeClr val="lt1"/>
          </a:solidFill>
          <a:ln cap="flat" cmpd="sng" w="9525">
            <a:solidFill>
              <a:srgbClr val="157057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b="1" i="0" lang="fr-FR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 classe, j’adopte une bonne posture.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85" name="Shape 1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" name="Google Shape;1986;p12"/>
          <p:cNvSpPr txBox="1"/>
          <p:nvPr>
            <p:ph type="title"/>
          </p:nvPr>
        </p:nvSpPr>
        <p:spPr>
          <a:xfrm>
            <a:off x="778058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b="1" lang="fr-FR" sz="1600"/>
              <a:t>En classe je dois m’assoir correctement et je dois être attentif.</a:t>
            </a:r>
            <a:endParaRPr/>
          </a:p>
        </p:txBody>
      </p:sp>
      <p:sp>
        <p:nvSpPr>
          <p:cNvPr id="1987" name="Google Shape;1987;p12"/>
          <p:cNvSpPr txBox="1"/>
          <p:nvPr>
            <p:ph idx="1" type="body"/>
          </p:nvPr>
        </p:nvSpPr>
        <p:spPr>
          <a:xfrm>
            <a:off x="778058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L’enseignant.e  fait participer les élèves pour qu’ils expriment ce qu’ils comprennent de l’image.</a:t>
            </a:r>
            <a:endParaRPr/>
          </a:p>
        </p:txBody>
      </p:sp>
      <p:pic>
        <p:nvPicPr>
          <p:cNvPr id="1988" name="Google Shape;1988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538273" y="2444250"/>
            <a:ext cx="2917689" cy="2633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9" name="Google Shape;1989;p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93388" y="2256268"/>
            <a:ext cx="2844142" cy="2821781"/>
          </a:xfrm>
          <a:prstGeom prst="rect">
            <a:avLst/>
          </a:prstGeom>
          <a:noFill/>
          <a:ln>
            <a:noFill/>
          </a:ln>
        </p:spPr>
      </p:pic>
      <p:sp>
        <p:nvSpPr>
          <p:cNvPr id="1990" name="Google Shape;1990;p12"/>
          <p:cNvSpPr/>
          <p:nvPr/>
        </p:nvSpPr>
        <p:spPr>
          <a:xfrm flipH="1" rot="710376">
            <a:off x="7741274" y="1588275"/>
            <a:ext cx="1642033" cy="878501"/>
          </a:xfrm>
          <a:prstGeom prst="wedgeEllipseCallout">
            <a:avLst>
              <a:gd fmla="val 44937" name="adj1"/>
              <a:gd fmla="val 59747" name="adj2"/>
            </a:avLst>
          </a:prstGeom>
          <a:solidFill>
            <a:schemeClr val="lt1"/>
          </a:solidFill>
          <a:ln cap="flat" cmpd="sng" w="9525">
            <a:solidFill>
              <a:srgbClr val="157057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b="1" i="0" lang="fr-FR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 classe, je m’allonge sur ma chaise.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1" name="Google Shape;1991;p12"/>
          <p:cNvSpPr/>
          <p:nvPr/>
        </p:nvSpPr>
        <p:spPr>
          <a:xfrm flipH="1" rot="710376">
            <a:off x="3444714" y="1406643"/>
            <a:ext cx="1642033" cy="878501"/>
          </a:xfrm>
          <a:prstGeom prst="wedgeEllipseCallout">
            <a:avLst>
              <a:gd fmla="val 44937" name="adj1"/>
              <a:gd fmla="val 59747" name="adj2"/>
            </a:avLst>
          </a:prstGeom>
          <a:solidFill>
            <a:schemeClr val="lt1"/>
          </a:solidFill>
          <a:ln cap="flat" cmpd="sng" w="9525">
            <a:solidFill>
              <a:srgbClr val="157057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b="1" i="0" lang="fr-FR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 classe, j’adopte une bonne posture.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descr="Coche avec un remplissage uni" id="1992" name="Google Shape;1992;p12"/>
          <p:cNvSpPr/>
          <p:nvPr/>
        </p:nvSpPr>
        <p:spPr>
          <a:xfrm>
            <a:off x="2457658" y="5250003"/>
            <a:ext cx="914400" cy="914400"/>
          </a:xfrm>
          <a:prstGeom prst="rect">
            <a:avLst/>
          </a:prstGeom>
          <a:noFill/>
          <a:ln>
            <a:noFill/>
          </a:ln>
        </p:spPr>
      </p:sp>
      <p:sp>
        <p:nvSpPr>
          <p:cNvPr id="1993" name="Google Shape;1993;p12"/>
          <p:cNvSpPr/>
          <p:nvPr/>
        </p:nvSpPr>
        <p:spPr>
          <a:xfrm>
            <a:off x="7244502" y="5250003"/>
            <a:ext cx="1194318" cy="1194318"/>
          </a:xfrm>
          <a:prstGeom prst="mathMultiply">
            <a:avLst>
              <a:gd fmla="val 23520" name="adj1"/>
            </a:avLst>
          </a:prstGeom>
          <a:solidFill>
            <a:srgbClr val="FF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97" name="Shape 19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Une image contenant dessin humoristique, mammifère, illustration, clipart&#10;&#10;Le contenu généré par l’IA peut être incorrect." id="1998" name="Google Shape;1998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8072" y="1056200"/>
            <a:ext cx="4550664" cy="455066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999" name="Google Shape;1999;p13"/>
          <p:cNvGrpSpPr/>
          <p:nvPr/>
        </p:nvGrpSpPr>
        <p:grpSpPr>
          <a:xfrm>
            <a:off x="4932835" y="1459304"/>
            <a:ext cx="6054377" cy="3711725"/>
            <a:chOff x="1715066" y="1103461"/>
            <a:chExt cx="5717724" cy="3124203"/>
          </a:xfrm>
        </p:grpSpPr>
        <p:sp>
          <p:nvSpPr>
            <p:cNvPr id="2000" name="Google Shape;2000;p13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9D8A3"/>
            </a:solidFill>
            <a:ln cap="flat" cmpd="sng" w="9525">
              <a:solidFill>
                <a:srgbClr val="FFC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1" name="Google Shape;2001;p13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FFC000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algn="tl">
                <a:srgbClr val="000000">
                  <a:alpha val="5098"/>
                </a:srgbClr>
              </a:outerShdw>
            </a:effectLst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02" name="Google Shape;2002;p13"/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FFC000"/>
          </a:solidFill>
          <a:ln cap="flat" cmpd="sng" w="9525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3" name="Google Shape;2003;p13"/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FC000"/>
          </a:solidFill>
          <a:ln cap="flat" cmpd="sng" w="25400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4" name="Google Shape;2004;p13"/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noFill/>
          <a:ln cap="flat" cmpd="sng" w="9525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60950" lIns="121900" spcFirstLastPara="1" rIns="121900" wrap="square" tIns="609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</a:t>
            </a:r>
            <a:endParaRPr/>
          </a:p>
        </p:txBody>
      </p:sp>
      <p:sp>
        <p:nvSpPr>
          <p:cNvPr id="2005" name="Google Shape;2005;p13"/>
          <p:cNvSpPr txBox="1"/>
          <p:nvPr/>
        </p:nvSpPr>
        <p:spPr>
          <a:xfrm>
            <a:off x="5147892" y="2280492"/>
            <a:ext cx="5869201" cy="2600071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4800" u="none" cap="none" strike="noStrike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Réactivation des prérequis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4800" u="none" cap="none" strike="noStrike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(6 min)</a:t>
            </a:r>
            <a:endParaRPr b="1" sz="4800">
              <a:solidFill>
                <a:srgbClr val="FFC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6" name="Google Shape;2006;p13"/>
          <p:cNvSpPr txBox="1"/>
          <p:nvPr>
            <p:ph type="title"/>
          </p:nvPr>
        </p:nvSpPr>
        <p:spPr>
          <a:xfrm>
            <a:off x="778058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2007" name="Google Shape;2007;p13"/>
          <p:cNvSpPr txBox="1"/>
          <p:nvPr>
            <p:ph idx="2" type="body"/>
          </p:nvPr>
        </p:nvSpPr>
        <p:spPr>
          <a:xfrm>
            <a:off x="778058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11" name="Shape 20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2" name="Google Shape;2012;p14"/>
          <p:cNvSpPr txBox="1"/>
          <p:nvPr>
            <p:ph type="title"/>
          </p:nvPr>
        </p:nvSpPr>
        <p:spPr>
          <a:xfrm>
            <a:off x="778058" y="318293"/>
            <a:ext cx="10836426" cy="35004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On va commencer cette séance par un rappel sur les circuits électriques , le courant électrique et la mesure de son intensité. Choisir le montage convenable.</a:t>
            </a:r>
            <a:endParaRPr/>
          </a:p>
        </p:txBody>
      </p:sp>
      <p:sp>
        <p:nvSpPr>
          <p:cNvPr id="2013" name="Google Shape;2013;p14"/>
          <p:cNvSpPr txBox="1"/>
          <p:nvPr>
            <p:ph idx="1" type="body"/>
          </p:nvPr>
        </p:nvSpPr>
        <p:spPr>
          <a:xfrm>
            <a:off x="778058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Sur leur ardoise, les élèves écrivent  vrai ou faux  ou l’enseignant.e désigne quelques -uns pour  répondre oralement.</a:t>
            </a:r>
            <a:endParaRPr/>
          </a:p>
        </p:txBody>
      </p:sp>
      <p:grpSp>
        <p:nvGrpSpPr>
          <p:cNvPr id="2014" name="Google Shape;2014;p14"/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descr="Une image contenant Dessin animé, clipart, Animation, illustration&#10;&#10;Description générée automatiquement" id="2015" name="Google Shape;2015;p14"/>
            <p:cNvPicPr preferRelativeResize="0"/>
            <p:nvPr/>
          </p:nvPicPr>
          <p:blipFill rotWithShape="1">
            <a:blip r:embed="rId3">
              <a:alphaModFix/>
            </a:blip>
            <a:srcRect b="23864" l="18242" r="18458" t="934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16" name="Google Shape;2016;p14"/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017" name="Google Shape;2017;p14"/>
          <p:cNvSpPr/>
          <p:nvPr/>
        </p:nvSpPr>
        <p:spPr>
          <a:xfrm>
            <a:off x="297016" y="1536495"/>
            <a:ext cx="11591364" cy="523220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Dans quel montage les deux lampes sont montées en dérivation?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8" name="Google Shape;2018;p14"/>
          <p:cNvSpPr/>
          <p:nvPr/>
        </p:nvSpPr>
        <p:spPr>
          <a:xfrm>
            <a:off x="1128370" y="5075472"/>
            <a:ext cx="3043244" cy="788485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Montage (1)</a:t>
            </a:r>
            <a:endParaRPr/>
          </a:p>
        </p:txBody>
      </p:sp>
      <p:sp>
        <p:nvSpPr>
          <p:cNvPr id="2019" name="Google Shape;2019;p14"/>
          <p:cNvSpPr/>
          <p:nvPr/>
        </p:nvSpPr>
        <p:spPr>
          <a:xfrm>
            <a:off x="7757652" y="5075472"/>
            <a:ext cx="2641407" cy="770049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Montage (2)</a:t>
            </a:r>
            <a:endParaRPr/>
          </a:p>
        </p:txBody>
      </p:sp>
      <p:pic>
        <p:nvPicPr>
          <p:cNvPr id="2020" name="Google Shape;2020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48333" y="2301080"/>
            <a:ext cx="3603319" cy="253302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1" name="Google Shape;2021;p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154444" y="2529161"/>
            <a:ext cx="3474754" cy="20768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25" name="Shape 2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6" name="Google Shape;2026;p15"/>
          <p:cNvSpPr txBox="1"/>
          <p:nvPr>
            <p:ph type="title"/>
          </p:nvPr>
        </p:nvSpPr>
        <p:spPr>
          <a:xfrm>
            <a:off x="778058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Effectivement dans le montage (1). Dans le montage (2), elles sont montées en série.</a:t>
            </a:r>
            <a:endParaRPr/>
          </a:p>
        </p:txBody>
      </p:sp>
      <p:sp>
        <p:nvSpPr>
          <p:cNvPr id="2027" name="Google Shape;2027;p15"/>
          <p:cNvSpPr txBox="1"/>
          <p:nvPr>
            <p:ph idx="1" type="body"/>
          </p:nvPr>
        </p:nvSpPr>
        <p:spPr>
          <a:xfrm>
            <a:off x="778058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000"/>
              <a:buNone/>
            </a:pPr>
            <a:r>
              <a:rPr lang="fr-FR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Sur leur ardoise, les élèves écrivent  vrai ou faux  ou l’enseignant.e désigne quelques -uns pour  répondre oralement.</a:t>
            </a:r>
            <a:endParaRPr/>
          </a:p>
        </p:txBody>
      </p:sp>
      <p:sp>
        <p:nvSpPr>
          <p:cNvPr id="2028" name="Google Shape;2028;p15"/>
          <p:cNvSpPr/>
          <p:nvPr/>
        </p:nvSpPr>
        <p:spPr>
          <a:xfrm>
            <a:off x="297016" y="1536495"/>
            <a:ext cx="11591364" cy="523220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Dans quel montage les deux lampes sont montées en dérivation?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9" name="Google Shape;2029;p15"/>
          <p:cNvSpPr/>
          <p:nvPr/>
        </p:nvSpPr>
        <p:spPr>
          <a:xfrm>
            <a:off x="1128370" y="5075472"/>
            <a:ext cx="3043244" cy="788485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Montage (1)</a:t>
            </a:r>
            <a:endParaRPr/>
          </a:p>
        </p:txBody>
      </p:sp>
      <p:sp>
        <p:nvSpPr>
          <p:cNvPr id="2030" name="Google Shape;2030;p15"/>
          <p:cNvSpPr/>
          <p:nvPr/>
        </p:nvSpPr>
        <p:spPr>
          <a:xfrm>
            <a:off x="7757652" y="5075472"/>
            <a:ext cx="2641407" cy="770049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Montage (2)</a:t>
            </a:r>
            <a:endParaRPr/>
          </a:p>
        </p:txBody>
      </p:sp>
      <p:pic>
        <p:nvPicPr>
          <p:cNvPr id="2031" name="Google Shape;2031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48333" y="2301080"/>
            <a:ext cx="3603319" cy="253302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2" name="Google Shape;2032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154444" y="2529161"/>
            <a:ext cx="3474754" cy="2076865"/>
          </a:xfrm>
          <a:prstGeom prst="rect">
            <a:avLst/>
          </a:prstGeom>
          <a:noFill/>
          <a:ln>
            <a:noFill/>
          </a:ln>
        </p:spPr>
      </p:pic>
      <p:sp>
        <p:nvSpPr>
          <p:cNvPr descr="Coche avec un remplissage uni" id="2033" name="Google Shape;2033;p15"/>
          <p:cNvSpPr/>
          <p:nvPr/>
        </p:nvSpPr>
        <p:spPr>
          <a:xfrm>
            <a:off x="2512671" y="5845521"/>
            <a:ext cx="684830" cy="684830"/>
          </a:xfrm>
          <a:prstGeom prst="rect">
            <a:avLst/>
          </a:prstGeom>
          <a:noFill/>
          <a:ln>
            <a:noFill/>
          </a:ln>
        </p:spPr>
      </p:sp>
      <p:pic>
        <p:nvPicPr>
          <p:cNvPr id="2034" name="Google Shape;2034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462068" y="406728"/>
            <a:ext cx="523220" cy="5232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38" name="Shape 20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9" name="Google Shape;2039;p16"/>
          <p:cNvSpPr txBox="1"/>
          <p:nvPr>
            <p:ph type="title"/>
          </p:nvPr>
        </p:nvSpPr>
        <p:spPr>
          <a:xfrm>
            <a:off x="778058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Répondre par vrai ou faux.</a:t>
            </a:r>
            <a:endParaRPr/>
          </a:p>
        </p:txBody>
      </p:sp>
      <p:sp>
        <p:nvSpPr>
          <p:cNvPr id="2040" name="Google Shape;2040;p16"/>
          <p:cNvSpPr txBox="1"/>
          <p:nvPr>
            <p:ph idx="1" type="body"/>
          </p:nvPr>
        </p:nvSpPr>
        <p:spPr>
          <a:xfrm>
            <a:off x="778058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000"/>
              <a:buNone/>
            </a:pPr>
            <a:r>
              <a:rPr lang="fr-FR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Sur leur ardoise, les élèves écrivent  vrai ou faux  ou l’enseignant.e désigne quelques -uns pour  répondre oralement.</a:t>
            </a:r>
            <a:endParaRPr/>
          </a:p>
        </p:txBody>
      </p:sp>
      <p:grpSp>
        <p:nvGrpSpPr>
          <p:cNvPr id="2041" name="Google Shape;2041;p16"/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descr="Une image contenant Dessin animé, clipart, Animation, illustration&#10;&#10;Description générée automatiquement" id="2042" name="Google Shape;2042;p16"/>
            <p:cNvPicPr preferRelativeResize="0"/>
            <p:nvPr/>
          </p:nvPicPr>
          <p:blipFill rotWithShape="1">
            <a:blip r:embed="rId3">
              <a:alphaModFix/>
            </a:blip>
            <a:srcRect b="23864" l="18242" r="18458" t="934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43" name="Google Shape;2043;p16"/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044" name="Google Shape;2044;p16"/>
          <p:cNvSpPr/>
          <p:nvPr/>
        </p:nvSpPr>
        <p:spPr>
          <a:xfrm>
            <a:off x="1120588" y="1926158"/>
            <a:ext cx="9178945" cy="954107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Dans le schéma suivant, le sens conventionnel du courant est représenté correctement.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5" name="Google Shape;2045;p16"/>
          <p:cNvSpPr/>
          <p:nvPr/>
        </p:nvSpPr>
        <p:spPr>
          <a:xfrm>
            <a:off x="1120588" y="3475555"/>
            <a:ext cx="1398292" cy="788485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Vrai</a:t>
            </a:r>
            <a:endParaRPr/>
          </a:p>
        </p:txBody>
      </p:sp>
      <p:sp>
        <p:nvSpPr>
          <p:cNvPr id="2046" name="Google Shape;2046;p16"/>
          <p:cNvSpPr/>
          <p:nvPr/>
        </p:nvSpPr>
        <p:spPr>
          <a:xfrm>
            <a:off x="1242668" y="5328146"/>
            <a:ext cx="1276212" cy="770049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Faux</a:t>
            </a:r>
            <a:endParaRPr/>
          </a:p>
        </p:txBody>
      </p:sp>
      <p:grpSp>
        <p:nvGrpSpPr>
          <p:cNvPr id="2047" name="Google Shape;2047;p16"/>
          <p:cNvGrpSpPr/>
          <p:nvPr/>
        </p:nvGrpSpPr>
        <p:grpSpPr>
          <a:xfrm>
            <a:off x="5844995" y="3543731"/>
            <a:ext cx="2781607" cy="2247467"/>
            <a:chOff x="8402296" y="1831475"/>
            <a:chExt cx="2079993" cy="1545862"/>
          </a:xfrm>
        </p:grpSpPr>
        <p:sp>
          <p:nvSpPr>
            <p:cNvPr id="2048" name="Google Shape;2048;p16"/>
            <p:cNvSpPr/>
            <p:nvPr/>
          </p:nvSpPr>
          <p:spPr>
            <a:xfrm>
              <a:off x="10438093" y="2738667"/>
              <a:ext cx="44196" cy="44196"/>
            </a:xfrm>
            <a:custGeom>
              <a:rect b="b" l="l" r="r" t="t"/>
              <a:pathLst>
                <a:path extrusionOk="0" h="44196" w="44196">
                  <a:moveTo>
                    <a:pt x="0" y="22098"/>
                  </a:moveTo>
                  <a:cubicBezTo>
                    <a:pt x="0" y="9894"/>
                    <a:pt x="9893" y="0"/>
                    <a:pt x="22098" y="0"/>
                  </a:cubicBezTo>
                  <a:cubicBezTo>
                    <a:pt x="34302" y="0"/>
                    <a:pt x="44196" y="9894"/>
                    <a:pt x="44196" y="22098"/>
                  </a:cubicBezTo>
                  <a:cubicBezTo>
                    <a:pt x="44196" y="34302"/>
                    <a:pt x="34302" y="44196"/>
                    <a:pt x="22098" y="44196"/>
                  </a:cubicBezTo>
                  <a:cubicBezTo>
                    <a:pt x="9893" y="44196"/>
                    <a:pt x="0" y="34302"/>
                    <a:pt x="0" y="22098"/>
                  </a:cubicBezTo>
                </a:path>
              </a:pathLst>
            </a:custGeom>
            <a:solidFill>
              <a:srgbClr val="37353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49" name="Google Shape;2049;p16"/>
            <p:cNvSpPr/>
            <p:nvPr/>
          </p:nvSpPr>
          <p:spPr>
            <a:xfrm>
              <a:off x="10438093" y="2486987"/>
              <a:ext cx="44196" cy="44196"/>
            </a:xfrm>
            <a:custGeom>
              <a:rect b="b" l="l" r="r" t="t"/>
              <a:pathLst>
                <a:path extrusionOk="0" h="44196" w="44196">
                  <a:moveTo>
                    <a:pt x="0" y="22098"/>
                  </a:moveTo>
                  <a:cubicBezTo>
                    <a:pt x="0" y="9894"/>
                    <a:pt x="9893" y="0"/>
                    <a:pt x="22098" y="0"/>
                  </a:cubicBezTo>
                  <a:cubicBezTo>
                    <a:pt x="34302" y="0"/>
                    <a:pt x="44196" y="9894"/>
                    <a:pt x="44196" y="22098"/>
                  </a:cubicBezTo>
                  <a:cubicBezTo>
                    <a:pt x="44196" y="34302"/>
                    <a:pt x="34302" y="44196"/>
                    <a:pt x="22098" y="44196"/>
                  </a:cubicBezTo>
                  <a:cubicBezTo>
                    <a:pt x="9893" y="44196"/>
                    <a:pt x="0" y="34302"/>
                    <a:pt x="0" y="22098"/>
                  </a:cubicBezTo>
                </a:path>
              </a:pathLst>
            </a:custGeom>
            <a:solidFill>
              <a:srgbClr val="37353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50" name="Google Shape;2050;p16"/>
            <p:cNvSpPr/>
            <p:nvPr/>
          </p:nvSpPr>
          <p:spPr>
            <a:xfrm>
              <a:off x="10462436" y="2494480"/>
              <a:ext cx="9004" cy="261493"/>
            </a:xfrm>
            <a:custGeom>
              <a:rect b="b" l="l" r="r" t="t"/>
              <a:pathLst>
                <a:path extrusionOk="0" h="261493" w="9004">
                  <a:moveTo>
                    <a:pt x="0" y="261493"/>
                  </a:moveTo>
                  <a:lnTo>
                    <a:pt x="9004" y="0"/>
                  </a:lnTo>
                </a:path>
              </a:pathLst>
            </a:custGeom>
            <a:noFill/>
            <a:ln cap="flat" cmpd="sng" w="2857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51" name="Google Shape;2051;p16"/>
            <p:cNvSpPr/>
            <p:nvPr/>
          </p:nvSpPr>
          <p:spPr>
            <a:xfrm>
              <a:off x="8403242" y="2118854"/>
              <a:ext cx="2060904" cy="1146492"/>
            </a:xfrm>
            <a:custGeom>
              <a:rect b="b" l="l" r="r" t="t"/>
              <a:pathLst>
                <a:path extrusionOk="0" h="1146492" w="2060904">
                  <a:moveTo>
                    <a:pt x="1022705" y="0"/>
                  </a:moveTo>
                  <a:lnTo>
                    <a:pt x="0" y="0"/>
                  </a:lnTo>
                  <a:lnTo>
                    <a:pt x="0" y="1146492"/>
                  </a:lnTo>
                  <a:lnTo>
                    <a:pt x="2060904" y="1146492"/>
                  </a:lnTo>
                  <a:lnTo>
                    <a:pt x="2060904" y="638860"/>
                  </a:lnTo>
                </a:path>
              </a:pathLst>
            </a:custGeom>
            <a:noFill/>
            <a:ln cap="flat" cmpd="sng" w="2857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52" name="Google Shape;2052;p16"/>
            <p:cNvSpPr/>
            <p:nvPr/>
          </p:nvSpPr>
          <p:spPr>
            <a:xfrm>
              <a:off x="9561072" y="2118859"/>
              <a:ext cx="903071" cy="422275"/>
            </a:xfrm>
            <a:custGeom>
              <a:rect b="b" l="l" r="r" t="t"/>
              <a:pathLst>
                <a:path extrusionOk="0" h="422275" w="903071">
                  <a:moveTo>
                    <a:pt x="903071" y="422275"/>
                  </a:moveTo>
                  <a:lnTo>
                    <a:pt x="903071" y="0"/>
                  </a:lnTo>
                  <a:lnTo>
                    <a:pt x="0" y="0"/>
                  </a:lnTo>
                </a:path>
              </a:pathLst>
            </a:custGeom>
            <a:noFill/>
            <a:ln cap="flat" cmpd="sng" w="2857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53" name="Google Shape;2053;p16"/>
            <p:cNvSpPr/>
            <p:nvPr/>
          </p:nvSpPr>
          <p:spPr>
            <a:xfrm>
              <a:off x="9448944" y="2059255"/>
              <a:ext cx="0" cy="132765"/>
            </a:xfrm>
            <a:custGeom>
              <a:rect b="b" l="l" r="r" t="t"/>
              <a:pathLst>
                <a:path extrusionOk="0" h="132765" w="120000">
                  <a:moveTo>
                    <a:pt x="0" y="0"/>
                  </a:moveTo>
                  <a:lnTo>
                    <a:pt x="0" y="132765"/>
                  </a:lnTo>
                </a:path>
              </a:pathLst>
            </a:custGeom>
            <a:noFill/>
            <a:ln cap="flat" cmpd="sng" w="2857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54" name="Google Shape;2054;p16"/>
            <p:cNvSpPr/>
            <p:nvPr/>
          </p:nvSpPr>
          <p:spPr>
            <a:xfrm>
              <a:off x="9551643" y="1999108"/>
              <a:ext cx="0" cy="253072"/>
            </a:xfrm>
            <a:custGeom>
              <a:rect b="b" l="l" r="r" t="t"/>
              <a:pathLst>
                <a:path extrusionOk="0" h="253072" w="120000">
                  <a:moveTo>
                    <a:pt x="0" y="0"/>
                  </a:moveTo>
                  <a:lnTo>
                    <a:pt x="0" y="253072"/>
                  </a:lnTo>
                </a:path>
              </a:pathLst>
            </a:custGeom>
            <a:noFill/>
            <a:ln cap="flat" cmpd="sng" w="2857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55" name="Google Shape;2055;p16"/>
            <p:cNvSpPr/>
            <p:nvPr/>
          </p:nvSpPr>
          <p:spPr>
            <a:xfrm>
              <a:off x="9351545" y="3108491"/>
              <a:ext cx="268858" cy="268846"/>
            </a:xfrm>
            <a:custGeom>
              <a:rect b="b" l="l" r="r" t="t"/>
              <a:pathLst>
                <a:path extrusionOk="0" h="268846" w="268858">
                  <a:moveTo>
                    <a:pt x="134429" y="268846"/>
                  </a:moveTo>
                  <a:cubicBezTo>
                    <a:pt x="208673" y="268846"/>
                    <a:pt x="268858" y="208661"/>
                    <a:pt x="268858" y="134417"/>
                  </a:cubicBezTo>
                  <a:cubicBezTo>
                    <a:pt x="268858" y="60173"/>
                    <a:pt x="208673" y="0"/>
                    <a:pt x="134429" y="0"/>
                  </a:cubicBezTo>
                  <a:cubicBezTo>
                    <a:pt x="60185" y="0"/>
                    <a:pt x="0" y="60173"/>
                    <a:pt x="0" y="134417"/>
                  </a:cubicBezTo>
                  <a:cubicBezTo>
                    <a:pt x="0" y="208661"/>
                    <a:pt x="60185" y="268846"/>
                    <a:pt x="134429" y="268846"/>
                  </a:cubicBezTo>
                </a:path>
              </a:pathLst>
            </a:custGeom>
            <a:solidFill>
              <a:srgbClr val="FFF21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56" name="Google Shape;2056;p16"/>
            <p:cNvSpPr/>
            <p:nvPr/>
          </p:nvSpPr>
          <p:spPr>
            <a:xfrm>
              <a:off x="9351545" y="3108491"/>
              <a:ext cx="268858" cy="268846"/>
            </a:xfrm>
            <a:custGeom>
              <a:rect b="b" l="l" r="r" t="t"/>
              <a:pathLst>
                <a:path extrusionOk="0" h="268846" w="268858">
                  <a:moveTo>
                    <a:pt x="134429" y="268846"/>
                  </a:moveTo>
                  <a:cubicBezTo>
                    <a:pt x="208673" y="268846"/>
                    <a:pt x="268858" y="208661"/>
                    <a:pt x="268858" y="134417"/>
                  </a:cubicBezTo>
                  <a:cubicBezTo>
                    <a:pt x="268858" y="60173"/>
                    <a:pt x="208673" y="0"/>
                    <a:pt x="134429" y="0"/>
                  </a:cubicBezTo>
                  <a:cubicBezTo>
                    <a:pt x="60185" y="0"/>
                    <a:pt x="0" y="60173"/>
                    <a:pt x="0" y="134417"/>
                  </a:cubicBezTo>
                  <a:cubicBezTo>
                    <a:pt x="0" y="208661"/>
                    <a:pt x="60185" y="268846"/>
                    <a:pt x="134429" y="268846"/>
                  </a:cubicBezTo>
                  <a:close/>
                  <a:moveTo>
                    <a:pt x="134429" y="268846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57" name="Google Shape;2057;p16"/>
            <p:cNvSpPr/>
            <p:nvPr/>
          </p:nvSpPr>
          <p:spPr>
            <a:xfrm>
              <a:off x="9401639" y="3138214"/>
              <a:ext cx="168668" cy="209397"/>
            </a:xfrm>
            <a:custGeom>
              <a:rect b="b" l="l" r="r" t="t"/>
              <a:pathLst>
                <a:path extrusionOk="0" h="209397" w="168668">
                  <a:moveTo>
                    <a:pt x="0" y="0"/>
                  </a:moveTo>
                  <a:lnTo>
                    <a:pt x="168668" y="209397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58" name="Google Shape;2058;p16"/>
            <p:cNvSpPr/>
            <p:nvPr/>
          </p:nvSpPr>
          <p:spPr>
            <a:xfrm>
              <a:off x="9401641" y="3138214"/>
              <a:ext cx="168668" cy="209397"/>
            </a:xfrm>
            <a:custGeom>
              <a:rect b="b" l="l" r="r" t="t"/>
              <a:pathLst>
                <a:path extrusionOk="0" h="209397" w="168668">
                  <a:moveTo>
                    <a:pt x="168668" y="0"/>
                  </a:moveTo>
                  <a:lnTo>
                    <a:pt x="0" y="209397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59" name="Google Shape;2059;p16"/>
            <p:cNvSpPr/>
            <p:nvPr/>
          </p:nvSpPr>
          <p:spPr>
            <a:xfrm>
              <a:off x="8402296" y="2586960"/>
              <a:ext cx="0" cy="182626"/>
            </a:xfrm>
            <a:custGeom>
              <a:rect b="b" l="l" r="r" t="t"/>
              <a:pathLst>
                <a:path extrusionOk="0" h="182626" w="120000">
                  <a:moveTo>
                    <a:pt x="0" y="182626"/>
                  </a:moveTo>
                  <a:lnTo>
                    <a:pt x="0" y="0"/>
                  </a:lnTo>
                </a:path>
              </a:pathLst>
            </a:custGeom>
            <a:noFill/>
            <a:ln cap="flat" cmpd="sng" w="12700">
              <a:solidFill>
                <a:srgbClr val="EE3338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60" name="Google Shape;2060;p16"/>
            <p:cNvSpPr/>
            <p:nvPr/>
          </p:nvSpPr>
          <p:spPr>
            <a:xfrm>
              <a:off x="9374615" y="1831475"/>
              <a:ext cx="62518" cy="2462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fr-FR" sz="1600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-</a:t>
              </a:r>
              <a:endParaRPr/>
            </a:p>
          </p:txBody>
        </p:sp>
        <p:sp>
          <p:nvSpPr>
            <p:cNvPr id="2061" name="Google Shape;2061;p16"/>
            <p:cNvSpPr/>
            <p:nvPr/>
          </p:nvSpPr>
          <p:spPr>
            <a:xfrm>
              <a:off x="9581792" y="1840442"/>
              <a:ext cx="102592" cy="2462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fr-FR" sz="1600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+</a:t>
              </a:r>
              <a:endParaRPr/>
            </a:p>
          </p:txBody>
        </p:sp>
      </p:grpSp>
      <p:cxnSp>
        <p:nvCxnSpPr>
          <p:cNvPr id="2062" name="Google Shape;2062;p16"/>
          <p:cNvCxnSpPr/>
          <p:nvPr/>
        </p:nvCxnSpPr>
        <p:spPr>
          <a:xfrm rot="-5400000">
            <a:off x="5648920" y="4874684"/>
            <a:ext cx="392150" cy="0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solid"/>
            <a:miter lim="800000"/>
            <a:headEnd len="sm" w="sm" type="none"/>
            <a:tailEnd len="med" w="med" type="triangle"/>
          </a:ln>
        </p:spPr>
      </p:cxn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66" name="Shape 20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7" name="Google Shape;2067;p17"/>
          <p:cNvSpPr txBox="1"/>
          <p:nvPr>
            <p:ph type="title"/>
          </p:nvPr>
        </p:nvSpPr>
        <p:spPr>
          <a:xfrm>
            <a:off x="778058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C’est correct, le sens du courant  </a:t>
            </a:r>
            <a:r>
              <a:rPr lang="fr-FR"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lang="fr-FR"/>
              <a:t> est de  (+) vers le (-) à l’extérieur du générateur.</a:t>
            </a:r>
            <a:endParaRPr/>
          </a:p>
        </p:txBody>
      </p:sp>
      <p:sp>
        <p:nvSpPr>
          <p:cNvPr id="2068" name="Google Shape;2068;p17"/>
          <p:cNvSpPr txBox="1"/>
          <p:nvPr>
            <p:ph idx="1" type="body"/>
          </p:nvPr>
        </p:nvSpPr>
        <p:spPr>
          <a:xfrm>
            <a:off x="778058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000"/>
              <a:buNone/>
            </a:pPr>
            <a:r>
              <a:rPr lang="fr-FR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Sur leur ardoise, les élèves écrivent  vrai ou faux  ou l’enseignant.e désigne quelques -uns pour  répondre oralement.</a:t>
            </a:r>
            <a:endParaRPr/>
          </a:p>
        </p:txBody>
      </p:sp>
      <p:sp>
        <p:nvSpPr>
          <p:cNvPr id="2069" name="Google Shape;2069;p17"/>
          <p:cNvSpPr/>
          <p:nvPr/>
        </p:nvSpPr>
        <p:spPr>
          <a:xfrm>
            <a:off x="1120588" y="1926158"/>
            <a:ext cx="9178945" cy="954107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Dans le schéma suivant, le sens conventionnel du courant est représenté correctement.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0" name="Google Shape;2070;p17"/>
          <p:cNvSpPr/>
          <p:nvPr/>
        </p:nvSpPr>
        <p:spPr>
          <a:xfrm>
            <a:off x="1120588" y="3475555"/>
            <a:ext cx="1398292" cy="788485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Vrai</a:t>
            </a:r>
            <a:endParaRPr/>
          </a:p>
        </p:txBody>
      </p:sp>
      <p:sp>
        <p:nvSpPr>
          <p:cNvPr id="2071" name="Google Shape;2071;p17"/>
          <p:cNvSpPr/>
          <p:nvPr/>
        </p:nvSpPr>
        <p:spPr>
          <a:xfrm>
            <a:off x="1242668" y="5328146"/>
            <a:ext cx="1276212" cy="770049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Faux</a:t>
            </a:r>
            <a:endParaRPr/>
          </a:p>
        </p:txBody>
      </p:sp>
      <p:grpSp>
        <p:nvGrpSpPr>
          <p:cNvPr id="2072" name="Google Shape;2072;p17"/>
          <p:cNvGrpSpPr/>
          <p:nvPr/>
        </p:nvGrpSpPr>
        <p:grpSpPr>
          <a:xfrm>
            <a:off x="5844995" y="3543731"/>
            <a:ext cx="2781607" cy="2247467"/>
            <a:chOff x="8402296" y="1831475"/>
            <a:chExt cx="2079993" cy="1545862"/>
          </a:xfrm>
        </p:grpSpPr>
        <p:sp>
          <p:nvSpPr>
            <p:cNvPr id="2073" name="Google Shape;2073;p17"/>
            <p:cNvSpPr/>
            <p:nvPr/>
          </p:nvSpPr>
          <p:spPr>
            <a:xfrm>
              <a:off x="10438093" y="2738667"/>
              <a:ext cx="44196" cy="44196"/>
            </a:xfrm>
            <a:custGeom>
              <a:rect b="b" l="l" r="r" t="t"/>
              <a:pathLst>
                <a:path extrusionOk="0" h="44196" w="44196">
                  <a:moveTo>
                    <a:pt x="0" y="22098"/>
                  </a:moveTo>
                  <a:cubicBezTo>
                    <a:pt x="0" y="9894"/>
                    <a:pt x="9893" y="0"/>
                    <a:pt x="22098" y="0"/>
                  </a:cubicBezTo>
                  <a:cubicBezTo>
                    <a:pt x="34302" y="0"/>
                    <a:pt x="44196" y="9894"/>
                    <a:pt x="44196" y="22098"/>
                  </a:cubicBezTo>
                  <a:cubicBezTo>
                    <a:pt x="44196" y="34302"/>
                    <a:pt x="34302" y="44196"/>
                    <a:pt x="22098" y="44196"/>
                  </a:cubicBezTo>
                  <a:cubicBezTo>
                    <a:pt x="9893" y="44196"/>
                    <a:pt x="0" y="34302"/>
                    <a:pt x="0" y="22098"/>
                  </a:cubicBezTo>
                </a:path>
              </a:pathLst>
            </a:custGeom>
            <a:solidFill>
              <a:srgbClr val="37353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74" name="Google Shape;2074;p17"/>
            <p:cNvSpPr/>
            <p:nvPr/>
          </p:nvSpPr>
          <p:spPr>
            <a:xfrm>
              <a:off x="10438093" y="2486987"/>
              <a:ext cx="44196" cy="44196"/>
            </a:xfrm>
            <a:custGeom>
              <a:rect b="b" l="l" r="r" t="t"/>
              <a:pathLst>
                <a:path extrusionOk="0" h="44196" w="44196">
                  <a:moveTo>
                    <a:pt x="0" y="22098"/>
                  </a:moveTo>
                  <a:cubicBezTo>
                    <a:pt x="0" y="9894"/>
                    <a:pt x="9893" y="0"/>
                    <a:pt x="22098" y="0"/>
                  </a:cubicBezTo>
                  <a:cubicBezTo>
                    <a:pt x="34302" y="0"/>
                    <a:pt x="44196" y="9894"/>
                    <a:pt x="44196" y="22098"/>
                  </a:cubicBezTo>
                  <a:cubicBezTo>
                    <a:pt x="44196" y="34302"/>
                    <a:pt x="34302" y="44196"/>
                    <a:pt x="22098" y="44196"/>
                  </a:cubicBezTo>
                  <a:cubicBezTo>
                    <a:pt x="9893" y="44196"/>
                    <a:pt x="0" y="34302"/>
                    <a:pt x="0" y="22098"/>
                  </a:cubicBezTo>
                </a:path>
              </a:pathLst>
            </a:custGeom>
            <a:solidFill>
              <a:srgbClr val="37353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75" name="Google Shape;2075;p17"/>
            <p:cNvSpPr/>
            <p:nvPr/>
          </p:nvSpPr>
          <p:spPr>
            <a:xfrm>
              <a:off x="10462436" y="2494480"/>
              <a:ext cx="9004" cy="261493"/>
            </a:xfrm>
            <a:custGeom>
              <a:rect b="b" l="l" r="r" t="t"/>
              <a:pathLst>
                <a:path extrusionOk="0" h="261493" w="9004">
                  <a:moveTo>
                    <a:pt x="0" y="261493"/>
                  </a:moveTo>
                  <a:lnTo>
                    <a:pt x="9004" y="0"/>
                  </a:lnTo>
                </a:path>
              </a:pathLst>
            </a:custGeom>
            <a:noFill/>
            <a:ln cap="flat" cmpd="sng" w="2857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76" name="Google Shape;2076;p17"/>
            <p:cNvSpPr/>
            <p:nvPr/>
          </p:nvSpPr>
          <p:spPr>
            <a:xfrm>
              <a:off x="8403242" y="2118854"/>
              <a:ext cx="2060904" cy="1146492"/>
            </a:xfrm>
            <a:custGeom>
              <a:rect b="b" l="l" r="r" t="t"/>
              <a:pathLst>
                <a:path extrusionOk="0" h="1146492" w="2060904">
                  <a:moveTo>
                    <a:pt x="1022705" y="0"/>
                  </a:moveTo>
                  <a:lnTo>
                    <a:pt x="0" y="0"/>
                  </a:lnTo>
                  <a:lnTo>
                    <a:pt x="0" y="1146492"/>
                  </a:lnTo>
                  <a:lnTo>
                    <a:pt x="2060904" y="1146492"/>
                  </a:lnTo>
                  <a:lnTo>
                    <a:pt x="2060904" y="638860"/>
                  </a:lnTo>
                </a:path>
              </a:pathLst>
            </a:custGeom>
            <a:noFill/>
            <a:ln cap="flat" cmpd="sng" w="2857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77" name="Google Shape;2077;p17"/>
            <p:cNvSpPr/>
            <p:nvPr/>
          </p:nvSpPr>
          <p:spPr>
            <a:xfrm>
              <a:off x="9561072" y="2118859"/>
              <a:ext cx="903071" cy="422275"/>
            </a:xfrm>
            <a:custGeom>
              <a:rect b="b" l="l" r="r" t="t"/>
              <a:pathLst>
                <a:path extrusionOk="0" h="422275" w="903071">
                  <a:moveTo>
                    <a:pt x="903071" y="422275"/>
                  </a:moveTo>
                  <a:lnTo>
                    <a:pt x="903071" y="0"/>
                  </a:lnTo>
                  <a:lnTo>
                    <a:pt x="0" y="0"/>
                  </a:lnTo>
                </a:path>
              </a:pathLst>
            </a:custGeom>
            <a:noFill/>
            <a:ln cap="flat" cmpd="sng" w="2857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78" name="Google Shape;2078;p17"/>
            <p:cNvSpPr/>
            <p:nvPr/>
          </p:nvSpPr>
          <p:spPr>
            <a:xfrm>
              <a:off x="9448944" y="2059255"/>
              <a:ext cx="0" cy="132765"/>
            </a:xfrm>
            <a:custGeom>
              <a:rect b="b" l="l" r="r" t="t"/>
              <a:pathLst>
                <a:path extrusionOk="0" h="132765" w="120000">
                  <a:moveTo>
                    <a:pt x="0" y="0"/>
                  </a:moveTo>
                  <a:lnTo>
                    <a:pt x="0" y="132765"/>
                  </a:lnTo>
                </a:path>
              </a:pathLst>
            </a:custGeom>
            <a:noFill/>
            <a:ln cap="flat" cmpd="sng" w="2857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79" name="Google Shape;2079;p17"/>
            <p:cNvSpPr/>
            <p:nvPr/>
          </p:nvSpPr>
          <p:spPr>
            <a:xfrm>
              <a:off x="9551643" y="1999108"/>
              <a:ext cx="0" cy="253072"/>
            </a:xfrm>
            <a:custGeom>
              <a:rect b="b" l="l" r="r" t="t"/>
              <a:pathLst>
                <a:path extrusionOk="0" h="253072" w="120000">
                  <a:moveTo>
                    <a:pt x="0" y="0"/>
                  </a:moveTo>
                  <a:lnTo>
                    <a:pt x="0" y="253072"/>
                  </a:lnTo>
                </a:path>
              </a:pathLst>
            </a:custGeom>
            <a:noFill/>
            <a:ln cap="flat" cmpd="sng" w="2857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80" name="Google Shape;2080;p17"/>
            <p:cNvSpPr/>
            <p:nvPr/>
          </p:nvSpPr>
          <p:spPr>
            <a:xfrm>
              <a:off x="9351545" y="3108491"/>
              <a:ext cx="268858" cy="268846"/>
            </a:xfrm>
            <a:custGeom>
              <a:rect b="b" l="l" r="r" t="t"/>
              <a:pathLst>
                <a:path extrusionOk="0" h="268846" w="268858">
                  <a:moveTo>
                    <a:pt x="134429" y="268846"/>
                  </a:moveTo>
                  <a:cubicBezTo>
                    <a:pt x="208673" y="268846"/>
                    <a:pt x="268858" y="208661"/>
                    <a:pt x="268858" y="134417"/>
                  </a:cubicBezTo>
                  <a:cubicBezTo>
                    <a:pt x="268858" y="60173"/>
                    <a:pt x="208673" y="0"/>
                    <a:pt x="134429" y="0"/>
                  </a:cubicBezTo>
                  <a:cubicBezTo>
                    <a:pt x="60185" y="0"/>
                    <a:pt x="0" y="60173"/>
                    <a:pt x="0" y="134417"/>
                  </a:cubicBezTo>
                  <a:cubicBezTo>
                    <a:pt x="0" y="208661"/>
                    <a:pt x="60185" y="268846"/>
                    <a:pt x="134429" y="268846"/>
                  </a:cubicBezTo>
                </a:path>
              </a:pathLst>
            </a:custGeom>
            <a:solidFill>
              <a:srgbClr val="FFF21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81" name="Google Shape;2081;p17"/>
            <p:cNvSpPr/>
            <p:nvPr/>
          </p:nvSpPr>
          <p:spPr>
            <a:xfrm>
              <a:off x="9351545" y="3108491"/>
              <a:ext cx="268858" cy="268846"/>
            </a:xfrm>
            <a:custGeom>
              <a:rect b="b" l="l" r="r" t="t"/>
              <a:pathLst>
                <a:path extrusionOk="0" h="268846" w="268858">
                  <a:moveTo>
                    <a:pt x="134429" y="268846"/>
                  </a:moveTo>
                  <a:cubicBezTo>
                    <a:pt x="208673" y="268846"/>
                    <a:pt x="268858" y="208661"/>
                    <a:pt x="268858" y="134417"/>
                  </a:cubicBezTo>
                  <a:cubicBezTo>
                    <a:pt x="268858" y="60173"/>
                    <a:pt x="208673" y="0"/>
                    <a:pt x="134429" y="0"/>
                  </a:cubicBezTo>
                  <a:cubicBezTo>
                    <a:pt x="60185" y="0"/>
                    <a:pt x="0" y="60173"/>
                    <a:pt x="0" y="134417"/>
                  </a:cubicBezTo>
                  <a:cubicBezTo>
                    <a:pt x="0" y="208661"/>
                    <a:pt x="60185" y="268846"/>
                    <a:pt x="134429" y="268846"/>
                  </a:cubicBezTo>
                  <a:close/>
                  <a:moveTo>
                    <a:pt x="134429" y="268846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82" name="Google Shape;2082;p17"/>
            <p:cNvSpPr/>
            <p:nvPr/>
          </p:nvSpPr>
          <p:spPr>
            <a:xfrm>
              <a:off x="9401639" y="3138214"/>
              <a:ext cx="168668" cy="209397"/>
            </a:xfrm>
            <a:custGeom>
              <a:rect b="b" l="l" r="r" t="t"/>
              <a:pathLst>
                <a:path extrusionOk="0" h="209397" w="168668">
                  <a:moveTo>
                    <a:pt x="0" y="0"/>
                  </a:moveTo>
                  <a:lnTo>
                    <a:pt x="168668" y="209397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83" name="Google Shape;2083;p17"/>
            <p:cNvSpPr/>
            <p:nvPr/>
          </p:nvSpPr>
          <p:spPr>
            <a:xfrm>
              <a:off x="9401641" y="3138214"/>
              <a:ext cx="168668" cy="209397"/>
            </a:xfrm>
            <a:custGeom>
              <a:rect b="b" l="l" r="r" t="t"/>
              <a:pathLst>
                <a:path extrusionOk="0" h="209397" w="168668">
                  <a:moveTo>
                    <a:pt x="168668" y="0"/>
                  </a:moveTo>
                  <a:lnTo>
                    <a:pt x="0" y="209397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84" name="Google Shape;2084;p17"/>
            <p:cNvSpPr/>
            <p:nvPr/>
          </p:nvSpPr>
          <p:spPr>
            <a:xfrm>
              <a:off x="8402296" y="2586960"/>
              <a:ext cx="0" cy="182626"/>
            </a:xfrm>
            <a:custGeom>
              <a:rect b="b" l="l" r="r" t="t"/>
              <a:pathLst>
                <a:path extrusionOk="0" h="182626" w="120000">
                  <a:moveTo>
                    <a:pt x="0" y="182626"/>
                  </a:moveTo>
                  <a:lnTo>
                    <a:pt x="0" y="0"/>
                  </a:lnTo>
                </a:path>
              </a:pathLst>
            </a:custGeom>
            <a:noFill/>
            <a:ln cap="flat" cmpd="sng" w="12700">
              <a:solidFill>
                <a:srgbClr val="EE3338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85" name="Google Shape;2085;p17"/>
            <p:cNvSpPr/>
            <p:nvPr/>
          </p:nvSpPr>
          <p:spPr>
            <a:xfrm>
              <a:off x="9374615" y="1831475"/>
              <a:ext cx="62518" cy="2462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fr-FR" sz="1600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-</a:t>
              </a:r>
              <a:endParaRPr/>
            </a:p>
          </p:txBody>
        </p:sp>
        <p:sp>
          <p:nvSpPr>
            <p:cNvPr id="2086" name="Google Shape;2086;p17"/>
            <p:cNvSpPr/>
            <p:nvPr/>
          </p:nvSpPr>
          <p:spPr>
            <a:xfrm>
              <a:off x="9581792" y="1840442"/>
              <a:ext cx="102592" cy="2462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fr-FR" sz="1600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+</a:t>
              </a:r>
              <a:endParaRPr/>
            </a:p>
          </p:txBody>
        </p:sp>
      </p:grpSp>
      <p:cxnSp>
        <p:nvCxnSpPr>
          <p:cNvPr id="2087" name="Google Shape;2087;p17"/>
          <p:cNvCxnSpPr/>
          <p:nvPr/>
        </p:nvCxnSpPr>
        <p:spPr>
          <a:xfrm rot="-5400000">
            <a:off x="5648920" y="4874684"/>
            <a:ext cx="392150" cy="0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descr="Coche avec un remplissage uni" id="2088" name="Google Shape;2088;p17"/>
          <p:cNvSpPr/>
          <p:nvPr/>
        </p:nvSpPr>
        <p:spPr>
          <a:xfrm>
            <a:off x="415600" y="3585800"/>
            <a:ext cx="684900" cy="684900"/>
          </a:xfrm>
          <a:prstGeom prst="rect">
            <a:avLst/>
          </a:prstGeom>
          <a:noFill/>
          <a:ln>
            <a:noFill/>
          </a:ln>
        </p:spPr>
      </p:sp>
      <p:pic>
        <p:nvPicPr>
          <p:cNvPr id="2089" name="Google Shape;2089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462068" y="406728"/>
            <a:ext cx="523220" cy="5232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93" name="Shape 20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4" name="Google Shape;2094;p18"/>
          <p:cNvSpPr txBox="1"/>
          <p:nvPr>
            <p:ph type="title"/>
          </p:nvPr>
        </p:nvSpPr>
        <p:spPr>
          <a:xfrm>
            <a:off x="778058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 Répondre par vrai ou faux.</a:t>
            </a:r>
            <a:endParaRPr/>
          </a:p>
        </p:txBody>
      </p:sp>
      <p:sp>
        <p:nvSpPr>
          <p:cNvPr id="2095" name="Google Shape;2095;p18"/>
          <p:cNvSpPr txBox="1"/>
          <p:nvPr>
            <p:ph idx="1" type="body"/>
          </p:nvPr>
        </p:nvSpPr>
        <p:spPr>
          <a:xfrm>
            <a:off x="778058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000"/>
              <a:buNone/>
            </a:pPr>
            <a:r>
              <a:rPr lang="fr-FR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Sur leur ardoise, les élèves écrivent  vrai ou faux  ou l’enseignant.e désigne quelques -uns pour  répondre oralement.</a:t>
            </a:r>
            <a:endParaRPr/>
          </a:p>
        </p:txBody>
      </p:sp>
      <p:grpSp>
        <p:nvGrpSpPr>
          <p:cNvPr id="2096" name="Google Shape;2096;p18"/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descr="Une image contenant Dessin animé, clipart, Animation, illustration&#10;&#10;Description générée automatiquement" id="2097" name="Google Shape;2097;p18"/>
            <p:cNvPicPr preferRelativeResize="0"/>
            <p:nvPr/>
          </p:nvPicPr>
          <p:blipFill rotWithShape="1">
            <a:blip r:embed="rId3">
              <a:alphaModFix/>
            </a:blip>
            <a:srcRect b="23864" l="18242" r="18458" t="934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98" name="Google Shape;2098;p18"/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099" name="Google Shape;2099;p18"/>
          <p:cNvSpPr/>
          <p:nvPr/>
        </p:nvSpPr>
        <p:spPr>
          <a:xfrm>
            <a:off x="3052410" y="4313473"/>
            <a:ext cx="1398292" cy="788485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Vrai</a:t>
            </a:r>
            <a:endParaRPr/>
          </a:p>
        </p:txBody>
      </p:sp>
      <p:sp>
        <p:nvSpPr>
          <p:cNvPr id="2100" name="Google Shape;2100;p18"/>
          <p:cNvSpPr/>
          <p:nvPr/>
        </p:nvSpPr>
        <p:spPr>
          <a:xfrm>
            <a:off x="6888075" y="4422709"/>
            <a:ext cx="1276212" cy="770049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Faux</a:t>
            </a:r>
            <a:endParaRPr/>
          </a:p>
        </p:txBody>
      </p:sp>
      <p:sp>
        <p:nvSpPr>
          <p:cNvPr id="2101" name="Google Shape;2101;p18"/>
          <p:cNvSpPr txBox="1"/>
          <p:nvPr/>
        </p:nvSpPr>
        <p:spPr>
          <a:xfrm>
            <a:off x="695960" y="1402080"/>
            <a:ext cx="10800080" cy="954107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L’unité de mesure de l’intensité I du courant électrique dans le système international est </a:t>
            </a:r>
            <a:r>
              <a:rPr b="1" lang="fr-FR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 volt :V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05" name="Shape 2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6" name="Google Shape;2106;p19"/>
          <p:cNvSpPr txBox="1"/>
          <p:nvPr>
            <p:ph type="title"/>
          </p:nvPr>
        </p:nvSpPr>
        <p:spPr>
          <a:xfrm>
            <a:off x="778058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L’unité de l’intensité du courant est l’ampère : A.</a:t>
            </a:r>
            <a:endParaRPr/>
          </a:p>
        </p:txBody>
      </p:sp>
      <p:sp>
        <p:nvSpPr>
          <p:cNvPr id="2107" name="Google Shape;2107;p19"/>
          <p:cNvSpPr txBox="1"/>
          <p:nvPr>
            <p:ph idx="1" type="body"/>
          </p:nvPr>
        </p:nvSpPr>
        <p:spPr>
          <a:xfrm>
            <a:off x="778058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000"/>
              <a:buNone/>
            </a:pPr>
            <a:r>
              <a:rPr lang="fr-FR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Sur leur ardoise, les élèves écrivent  vrai ou faux  ou l’enseignant.e désigne quelques -uns pour  répondre oralement.</a:t>
            </a:r>
            <a:endParaRPr/>
          </a:p>
        </p:txBody>
      </p:sp>
      <p:sp>
        <p:nvSpPr>
          <p:cNvPr id="2108" name="Google Shape;2108;p19"/>
          <p:cNvSpPr/>
          <p:nvPr/>
        </p:nvSpPr>
        <p:spPr>
          <a:xfrm>
            <a:off x="3052410" y="4313473"/>
            <a:ext cx="1398292" cy="788485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Vrai</a:t>
            </a:r>
            <a:endParaRPr/>
          </a:p>
        </p:txBody>
      </p:sp>
      <p:sp>
        <p:nvSpPr>
          <p:cNvPr id="2109" name="Google Shape;2109;p19"/>
          <p:cNvSpPr/>
          <p:nvPr/>
        </p:nvSpPr>
        <p:spPr>
          <a:xfrm>
            <a:off x="6888075" y="4422709"/>
            <a:ext cx="1276212" cy="770049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Faux</a:t>
            </a:r>
            <a:endParaRPr/>
          </a:p>
        </p:txBody>
      </p:sp>
      <p:sp>
        <p:nvSpPr>
          <p:cNvPr id="2110" name="Google Shape;2110;p19"/>
          <p:cNvSpPr txBox="1"/>
          <p:nvPr/>
        </p:nvSpPr>
        <p:spPr>
          <a:xfrm>
            <a:off x="695960" y="1402080"/>
            <a:ext cx="10800080" cy="954107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L’unité de mesure de l’intensité I du courant électrique dans le système international est </a:t>
            </a:r>
            <a:r>
              <a:rPr b="1" lang="fr-FR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 volt :V</a:t>
            </a:r>
            <a:endParaRPr/>
          </a:p>
        </p:txBody>
      </p:sp>
      <p:sp>
        <p:nvSpPr>
          <p:cNvPr descr="Coche avec un remplissage uni" id="2111" name="Google Shape;2111;p19"/>
          <p:cNvSpPr/>
          <p:nvPr/>
        </p:nvSpPr>
        <p:spPr>
          <a:xfrm>
            <a:off x="7319036" y="5455920"/>
            <a:ext cx="684830" cy="684830"/>
          </a:xfrm>
          <a:prstGeom prst="rect">
            <a:avLst/>
          </a:prstGeom>
          <a:noFill/>
          <a:ln>
            <a:noFill/>
          </a:ln>
        </p:spPr>
      </p:sp>
      <p:pic>
        <p:nvPicPr>
          <p:cNvPr id="2112" name="Google Shape;2112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462068" y="406728"/>
            <a:ext cx="523220" cy="5232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1809" name="Shape 180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16" name="Shape 2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7" name="Google Shape;2117;p20"/>
          <p:cNvSpPr txBox="1"/>
          <p:nvPr>
            <p:ph type="title"/>
          </p:nvPr>
        </p:nvSpPr>
        <p:spPr>
          <a:xfrm>
            <a:off x="778058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 Répondre par vrai ou faux.</a:t>
            </a:r>
            <a:endParaRPr/>
          </a:p>
        </p:txBody>
      </p:sp>
      <p:sp>
        <p:nvSpPr>
          <p:cNvPr id="2118" name="Google Shape;2118;p20"/>
          <p:cNvSpPr txBox="1"/>
          <p:nvPr>
            <p:ph idx="1" type="body"/>
          </p:nvPr>
        </p:nvSpPr>
        <p:spPr>
          <a:xfrm>
            <a:off x="778058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000"/>
              <a:buNone/>
            </a:pPr>
            <a:r>
              <a:rPr lang="fr-FR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Sur leur ardoise, les élèves écrivent  vrai ou faux  ou l’enseignant.e désigne quelques -uns pour  répondre oralement.</a:t>
            </a:r>
            <a:endParaRPr/>
          </a:p>
        </p:txBody>
      </p:sp>
      <p:grpSp>
        <p:nvGrpSpPr>
          <p:cNvPr id="2119" name="Google Shape;2119;p20"/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descr="Une image contenant Dessin animé, clipart, Animation, illustration&#10;&#10;Description générée automatiquement" id="2120" name="Google Shape;2120;p20"/>
            <p:cNvPicPr preferRelativeResize="0"/>
            <p:nvPr/>
          </p:nvPicPr>
          <p:blipFill rotWithShape="1">
            <a:blip r:embed="rId3">
              <a:alphaModFix/>
            </a:blip>
            <a:srcRect b="23864" l="18242" r="18458" t="934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121" name="Google Shape;2121;p20"/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122" name="Google Shape;2122;p20"/>
          <p:cNvSpPr/>
          <p:nvPr/>
        </p:nvSpPr>
        <p:spPr>
          <a:xfrm>
            <a:off x="1120588" y="1926158"/>
            <a:ext cx="9178945" cy="954107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Pour mesurer l’intensité du courant qui traverse un dipôle, on branche l’ampèremètre </a:t>
            </a:r>
            <a:r>
              <a:rPr b="1" lang="fr-FR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en série avec ce dipôle</a:t>
            </a:r>
            <a:r>
              <a:rPr lang="fr-FR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  <p:sp>
        <p:nvSpPr>
          <p:cNvPr id="2123" name="Google Shape;2123;p20"/>
          <p:cNvSpPr/>
          <p:nvPr/>
        </p:nvSpPr>
        <p:spPr>
          <a:xfrm>
            <a:off x="3052410" y="4313473"/>
            <a:ext cx="1398292" cy="788485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Vrai</a:t>
            </a:r>
            <a:endParaRPr/>
          </a:p>
        </p:txBody>
      </p:sp>
      <p:sp>
        <p:nvSpPr>
          <p:cNvPr id="2124" name="Google Shape;2124;p20"/>
          <p:cNvSpPr/>
          <p:nvPr/>
        </p:nvSpPr>
        <p:spPr>
          <a:xfrm>
            <a:off x="6888075" y="4422709"/>
            <a:ext cx="1276212" cy="770049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Faux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28" name="Shape 2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" name="Google Shape;2129;p21"/>
          <p:cNvSpPr txBox="1"/>
          <p:nvPr>
            <p:ph type="title"/>
          </p:nvPr>
        </p:nvSpPr>
        <p:spPr>
          <a:xfrm>
            <a:off x="778058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Oui, on le branche en série.</a:t>
            </a:r>
            <a:endParaRPr/>
          </a:p>
        </p:txBody>
      </p:sp>
      <p:sp>
        <p:nvSpPr>
          <p:cNvPr id="2130" name="Google Shape;2130;p21"/>
          <p:cNvSpPr txBox="1"/>
          <p:nvPr>
            <p:ph idx="1" type="body"/>
          </p:nvPr>
        </p:nvSpPr>
        <p:spPr>
          <a:xfrm>
            <a:off x="778058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400"/>
              <a:buNone/>
            </a:pPr>
            <a:r>
              <a:rPr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 réalise les petites expériences..</a:t>
            </a:r>
            <a:endParaRPr/>
          </a:p>
        </p:txBody>
      </p:sp>
      <p:sp>
        <p:nvSpPr>
          <p:cNvPr id="2131" name="Google Shape;2131;p21"/>
          <p:cNvSpPr/>
          <p:nvPr/>
        </p:nvSpPr>
        <p:spPr>
          <a:xfrm>
            <a:off x="3052410" y="2697230"/>
            <a:ext cx="1398292" cy="788485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Vrai</a:t>
            </a:r>
            <a:endParaRPr/>
          </a:p>
        </p:txBody>
      </p:sp>
      <p:sp>
        <p:nvSpPr>
          <p:cNvPr id="2132" name="Google Shape;2132;p21"/>
          <p:cNvSpPr/>
          <p:nvPr/>
        </p:nvSpPr>
        <p:spPr>
          <a:xfrm>
            <a:off x="6726371" y="2715666"/>
            <a:ext cx="1276212" cy="770049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Faux</a:t>
            </a:r>
            <a:endParaRPr/>
          </a:p>
        </p:txBody>
      </p:sp>
      <p:sp>
        <p:nvSpPr>
          <p:cNvPr descr="Coche avec un remplissage uni" id="2133" name="Google Shape;2133;p21"/>
          <p:cNvSpPr/>
          <p:nvPr/>
        </p:nvSpPr>
        <p:spPr>
          <a:xfrm>
            <a:off x="3480859" y="3485715"/>
            <a:ext cx="684830" cy="684830"/>
          </a:xfrm>
          <a:prstGeom prst="rect">
            <a:avLst/>
          </a:prstGeom>
          <a:noFill/>
          <a:ln>
            <a:noFill/>
          </a:ln>
        </p:spPr>
      </p:sp>
      <p:sp>
        <p:nvSpPr>
          <p:cNvPr id="2134" name="Google Shape;2134;p21"/>
          <p:cNvSpPr/>
          <p:nvPr/>
        </p:nvSpPr>
        <p:spPr>
          <a:xfrm>
            <a:off x="1120588" y="1164157"/>
            <a:ext cx="9178945" cy="954107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Pour mesurer l’intensité du courant qui traverse un dipôle, on branche l’ampèremètre </a:t>
            </a:r>
            <a:r>
              <a:rPr b="1" lang="fr-FR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en série avec ce dipôle</a:t>
            </a:r>
            <a:r>
              <a:rPr lang="fr-FR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  <p:pic>
        <p:nvPicPr>
          <p:cNvPr id="2135" name="Google Shape;2135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716567" y="3828130"/>
            <a:ext cx="3986985" cy="27111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136" name="Google Shape;2136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462068" y="406728"/>
            <a:ext cx="523220" cy="5232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40" name="Shape 2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1" name="Google Shape;2141;p22"/>
          <p:cNvSpPr txBox="1"/>
          <p:nvPr>
            <p:ph type="title"/>
          </p:nvPr>
        </p:nvSpPr>
        <p:spPr>
          <a:xfrm>
            <a:off x="778058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Choisir la bonne réponse.</a:t>
            </a:r>
            <a:endParaRPr/>
          </a:p>
        </p:txBody>
      </p:sp>
      <p:sp>
        <p:nvSpPr>
          <p:cNvPr id="2142" name="Google Shape;2142;p22"/>
          <p:cNvSpPr txBox="1"/>
          <p:nvPr>
            <p:ph idx="1" type="body"/>
          </p:nvPr>
        </p:nvSpPr>
        <p:spPr>
          <a:xfrm>
            <a:off x="778058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000"/>
              <a:buNone/>
            </a:pPr>
            <a:r>
              <a:rPr lang="fr-FR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Sur leur ardoise, les élèves écrivent  vrai ou faux  ou l’enseignant.e désigne quelques -uns pour  répondre oralement.</a:t>
            </a:r>
            <a:endParaRPr/>
          </a:p>
        </p:txBody>
      </p:sp>
      <p:grpSp>
        <p:nvGrpSpPr>
          <p:cNvPr id="2143" name="Google Shape;2143;p22"/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descr="Une image contenant Dessin animé, clipart, Animation, illustration&#10;&#10;Description générée automatiquement" id="2144" name="Google Shape;2144;p22"/>
            <p:cNvPicPr preferRelativeResize="0"/>
            <p:nvPr/>
          </p:nvPicPr>
          <p:blipFill rotWithShape="1">
            <a:blip r:embed="rId3">
              <a:alphaModFix/>
            </a:blip>
            <a:srcRect b="23864" l="18242" r="18458" t="934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145" name="Google Shape;2145;p22"/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146" name="Google Shape;2146;p22"/>
          <p:cNvSpPr/>
          <p:nvPr/>
        </p:nvSpPr>
        <p:spPr>
          <a:xfrm>
            <a:off x="484095" y="1235768"/>
            <a:ext cx="11448000" cy="954107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Pour mesurer l’intensité du courant à l’aide d’un multimètre, on utilise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les bornes:</a:t>
            </a:r>
            <a:endParaRPr/>
          </a:p>
        </p:txBody>
      </p:sp>
      <p:sp>
        <p:nvSpPr>
          <p:cNvPr id="2147" name="Google Shape;2147;p22"/>
          <p:cNvSpPr txBox="1"/>
          <p:nvPr/>
        </p:nvSpPr>
        <p:spPr>
          <a:xfrm>
            <a:off x="951939" y="2448528"/>
            <a:ext cx="1628259" cy="648000"/>
          </a:xfrm>
          <a:prstGeom prst="rect">
            <a:avLst/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fr-FR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 et Com</a:t>
            </a:r>
            <a:endParaRPr/>
          </a:p>
        </p:txBody>
      </p:sp>
      <p:sp>
        <p:nvSpPr>
          <p:cNvPr id="2148" name="Google Shape;2148;p22"/>
          <p:cNvSpPr txBox="1"/>
          <p:nvPr/>
        </p:nvSpPr>
        <p:spPr>
          <a:xfrm>
            <a:off x="951939" y="3603437"/>
            <a:ext cx="1878536" cy="648000"/>
          </a:xfrm>
          <a:prstGeom prst="rect">
            <a:avLst/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fr-FR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 et 10 A</a:t>
            </a:r>
            <a:endParaRPr/>
          </a:p>
        </p:txBody>
      </p:sp>
      <p:sp>
        <p:nvSpPr>
          <p:cNvPr id="2149" name="Google Shape;2149;p22"/>
          <p:cNvSpPr txBox="1"/>
          <p:nvPr/>
        </p:nvSpPr>
        <p:spPr>
          <a:xfrm>
            <a:off x="951939" y="4758346"/>
            <a:ext cx="2065716" cy="648000"/>
          </a:xfrm>
          <a:prstGeom prst="rect">
            <a:avLst/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fr-FR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10A et Com</a:t>
            </a:r>
            <a:endParaRPr/>
          </a:p>
        </p:txBody>
      </p:sp>
      <p:sp>
        <p:nvSpPr>
          <p:cNvPr id="2150" name="Google Shape;2150;p22"/>
          <p:cNvSpPr txBox="1"/>
          <p:nvPr/>
        </p:nvSpPr>
        <p:spPr>
          <a:xfrm>
            <a:off x="848333" y="5853832"/>
            <a:ext cx="2485416" cy="648000"/>
          </a:xfrm>
          <a:prstGeom prst="rect">
            <a:avLst/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fr-FR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Une seule: 10A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54" name="Shape 2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5" name="Google Shape;2155;p23"/>
          <p:cNvSpPr txBox="1"/>
          <p:nvPr>
            <p:ph type="title"/>
          </p:nvPr>
        </p:nvSpPr>
        <p:spPr>
          <a:xfrm>
            <a:off x="778058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Exact.</a:t>
            </a:r>
            <a:endParaRPr/>
          </a:p>
        </p:txBody>
      </p:sp>
      <p:sp>
        <p:nvSpPr>
          <p:cNvPr id="2156" name="Google Shape;2156;p23"/>
          <p:cNvSpPr txBox="1"/>
          <p:nvPr>
            <p:ph idx="1" type="body"/>
          </p:nvPr>
        </p:nvSpPr>
        <p:spPr>
          <a:xfrm>
            <a:off x="778058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000"/>
              <a:buNone/>
            </a:pPr>
            <a:r>
              <a:rPr lang="fr-FR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Sur leur ardoise, les élèves écrivent  vrai ou faux  ou l’enseignant.e désigne quelques -uns pour  répondre oralement.</a:t>
            </a:r>
            <a:endParaRPr/>
          </a:p>
        </p:txBody>
      </p:sp>
      <p:sp>
        <p:nvSpPr>
          <p:cNvPr id="2157" name="Google Shape;2157;p23"/>
          <p:cNvSpPr/>
          <p:nvPr/>
        </p:nvSpPr>
        <p:spPr>
          <a:xfrm>
            <a:off x="484095" y="1235768"/>
            <a:ext cx="11448000" cy="954107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Pour mesurer l’intensité du courant à l’aide d’un multimètre, on utilise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les bornes:</a:t>
            </a:r>
            <a:endParaRPr/>
          </a:p>
        </p:txBody>
      </p:sp>
      <p:sp>
        <p:nvSpPr>
          <p:cNvPr id="2158" name="Google Shape;2158;p23"/>
          <p:cNvSpPr txBox="1"/>
          <p:nvPr/>
        </p:nvSpPr>
        <p:spPr>
          <a:xfrm>
            <a:off x="951939" y="2448528"/>
            <a:ext cx="1628259" cy="648000"/>
          </a:xfrm>
          <a:prstGeom prst="rect">
            <a:avLst/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fr-FR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 et Com</a:t>
            </a:r>
            <a:endParaRPr/>
          </a:p>
        </p:txBody>
      </p:sp>
      <p:sp>
        <p:nvSpPr>
          <p:cNvPr id="2159" name="Google Shape;2159;p23"/>
          <p:cNvSpPr txBox="1"/>
          <p:nvPr/>
        </p:nvSpPr>
        <p:spPr>
          <a:xfrm>
            <a:off x="951939" y="3603437"/>
            <a:ext cx="1878536" cy="648000"/>
          </a:xfrm>
          <a:prstGeom prst="rect">
            <a:avLst/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fr-FR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 et 10 A</a:t>
            </a:r>
            <a:endParaRPr/>
          </a:p>
        </p:txBody>
      </p:sp>
      <p:sp>
        <p:nvSpPr>
          <p:cNvPr id="2160" name="Google Shape;2160;p23"/>
          <p:cNvSpPr txBox="1"/>
          <p:nvPr/>
        </p:nvSpPr>
        <p:spPr>
          <a:xfrm>
            <a:off x="951939" y="4758346"/>
            <a:ext cx="2065716" cy="648000"/>
          </a:xfrm>
          <a:prstGeom prst="rect">
            <a:avLst/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fr-FR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10A et Com</a:t>
            </a:r>
            <a:endParaRPr/>
          </a:p>
        </p:txBody>
      </p:sp>
      <p:sp>
        <p:nvSpPr>
          <p:cNvPr id="2161" name="Google Shape;2161;p23"/>
          <p:cNvSpPr txBox="1"/>
          <p:nvPr/>
        </p:nvSpPr>
        <p:spPr>
          <a:xfrm>
            <a:off x="848333" y="5853832"/>
            <a:ext cx="2485416" cy="648000"/>
          </a:xfrm>
          <a:prstGeom prst="rect">
            <a:avLst/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fr-FR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Une seule: 10A</a:t>
            </a:r>
            <a:endParaRPr/>
          </a:p>
        </p:txBody>
      </p:sp>
      <p:sp>
        <p:nvSpPr>
          <p:cNvPr descr="Coche avec un remplissage uni" id="2162" name="Google Shape;2162;p23"/>
          <p:cNvSpPr/>
          <p:nvPr/>
        </p:nvSpPr>
        <p:spPr>
          <a:xfrm>
            <a:off x="267109" y="4698923"/>
            <a:ext cx="684830" cy="684830"/>
          </a:xfrm>
          <a:prstGeom prst="rect">
            <a:avLst/>
          </a:prstGeom>
          <a:noFill/>
          <a:ln>
            <a:noFill/>
          </a:ln>
        </p:spPr>
      </p:sp>
      <p:pic>
        <p:nvPicPr>
          <p:cNvPr id="2163" name="Google Shape;2163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689796" y="2200825"/>
            <a:ext cx="2429164" cy="4165599"/>
          </a:xfrm>
          <a:prstGeom prst="rect">
            <a:avLst/>
          </a:prstGeom>
          <a:noFill/>
          <a:ln>
            <a:noFill/>
          </a:ln>
        </p:spPr>
      </p:pic>
      <p:sp>
        <p:nvSpPr>
          <p:cNvPr id="2164" name="Google Shape;2164;p23"/>
          <p:cNvSpPr/>
          <p:nvPr/>
        </p:nvSpPr>
        <p:spPr>
          <a:xfrm>
            <a:off x="10327676" y="4943036"/>
            <a:ext cx="828000" cy="626186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5" name="Google Shape;2165;p23"/>
          <p:cNvSpPr/>
          <p:nvPr/>
        </p:nvSpPr>
        <p:spPr>
          <a:xfrm>
            <a:off x="10510422" y="5800807"/>
            <a:ext cx="462508" cy="626186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66" name="Google Shape;2166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462068" y="406728"/>
            <a:ext cx="523220" cy="5232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70" name="Shape 2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71" name="Google Shape;2171;p24"/>
          <p:cNvGrpSpPr/>
          <p:nvPr/>
        </p:nvGrpSpPr>
        <p:grpSpPr>
          <a:xfrm>
            <a:off x="4932835" y="1459304"/>
            <a:ext cx="6054377" cy="3711725"/>
            <a:chOff x="1715066" y="1103461"/>
            <a:chExt cx="5717724" cy="3124203"/>
          </a:xfrm>
        </p:grpSpPr>
        <p:sp>
          <p:nvSpPr>
            <p:cNvPr id="2172" name="Google Shape;2172;p24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9D8A3"/>
            </a:solidFill>
            <a:ln cap="flat" cmpd="sng" w="9525">
              <a:solidFill>
                <a:srgbClr val="FFC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3" name="Google Shape;2173;p24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FFC000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algn="tl">
                <a:srgbClr val="000000">
                  <a:alpha val="5098"/>
                </a:srgbClr>
              </a:outerShdw>
            </a:effectLst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74" name="Google Shape;2174;p24"/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FFC000"/>
          </a:solidFill>
          <a:ln cap="flat" cmpd="sng" w="9525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5" name="Google Shape;2175;p24"/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FC000"/>
          </a:solidFill>
          <a:ln cap="flat" cmpd="sng" w="25400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6" name="Google Shape;2176;p24"/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noFill/>
          <a:ln cap="flat" cmpd="sng" w="9525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60950" lIns="121900" spcFirstLastPara="1" rIns="121900" wrap="square" tIns="609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</a:t>
            </a:r>
            <a:endParaRPr/>
          </a:p>
        </p:txBody>
      </p:sp>
      <p:sp>
        <p:nvSpPr>
          <p:cNvPr id="2177" name="Google Shape;2177;p24"/>
          <p:cNvSpPr txBox="1"/>
          <p:nvPr/>
        </p:nvSpPr>
        <p:spPr>
          <a:xfrm>
            <a:off x="5103228" y="2212061"/>
            <a:ext cx="5869201" cy="2219069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4267" u="none" cap="none" strike="noStrike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Déclaration de l’objectif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fr-FR" sz="3600" u="none" cap="none" strike="noStrike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(2 min)</a:t>
            </a:r>
            <a:endParaRPr i="1" sz="3600">
              <a:solidFill>
                <a:srgbClr val="FFC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178" name="Google Shape;2178;p24"/>
          <p:cNvGrpSpPr/>
          <p:nvPr/>
        </p:nvGrpSpPr>
        <p:grpSpPr>
          <a:xfrm>
            <a:off x="1110808" y="1793796"/>
            <a:ext cx="2675209" cy="2958054"/>
            <a:chOff x="1169970" y="1521517"/>
            <a:chExt cx="2675209" cy="2958054"/>
          </a:xfrm>
        </p:grpSpPr>
        <p:pic>
          <p:nvPicPr>
            <p:cNvPr id="2179" name="Google Shape;2179;p24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1169970" y="1804362"/>
              <a:ext cx="2675209" cy="267520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80" name="Google Shape;2180;p24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2671488" y="1521517"/>
              <a:ext cx="1173691" cy="117369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181" name="Google Shape;2181;p24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2182" name="Google Shape;2182;p24"/>
          <p:cNvSpPr txBox="1"/>
          <p:nvPr>
            <p:ph idx="2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86" name="Shape 2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87" name="Google Shape;2187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31930" y="234317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2188" name="Google Shape;2188;p25"/>
          <p:cNvSpPr txBox="1"/>
          <p:nvPr/>
        </p:nvSpPr>
        <p:spPr>
          <a:xfrm>
            <a:off x="344909" y="1096796"/>
            <a:ext cx="10887021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Taha et Kouatar se demandent s’il y a des dangers quand on branche trop d’appareils électriques sur une multiprise.</a:t>
            </a:r>
            <a:endParaRPr/>
          </a:p>
        </p:txBody>
      </p:sp>
      <p:grpSp>
        <p:nvGrpSpPr>
          <p:cNvPr id="2189" name="Google Shape;2189;p25"/>
          <p:cNvGrpSpPr/>
          <p:nvPr/>
        </p:nvGrpSpPr>
        <p:grpSpPr>
          <a:xfrm>
            <a:off x="672528" y="5610725"/>
            <a:ext cx="7108283" cy="928981"/>
            <a:chOff x="242388" y="5302836"/>
            <a:chExt cx="7108283" cy="928981"/>
          </a:xfrm>
        </p:grpSpPr>
        <p:sp>
          <p:nvSpPr>
            <p:cNvPr id="2190" name="Google Shape;2190;p25"/>
            <p:cNvSpPr/>
            <p:nvPr/>
          </p:nvSpPr>
          <p:spPr>
            <a:xfrm>
              <a:off x="1480018" y="5688403"/>
              <a:ext cx="5729021" cy="540589"/>
            </a:xfrm>
            <a:prstGeom prst="rect">
              <a:avLst/>
            </a:prstGeom>
            <a:solidFill>
              <a:srgbClr val="F2F2F2"/>
            </a:solidFill>
            <a:ln cap="flat" cmpd="sng" w="12700">
              <a:solidFill>
                <a:srgbClr val="157057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91" name="Google Shape;2191;p25"/>
            <p:cNvSpPr/>
            <p:nvPr/>
          </p:nvSpPr>
          <p:spPr>
            <a:xfrm>
              <a:off x="1621651" y="5767327"/>
              <a:ext cx="5729020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Qui a raison Taha ou Kaoutar ? Justifier.</a:t>
              </a:r>
              <a:endParaRPr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192" name="Google Shape;2192;p25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242388" y="5302836"/>
              <a:ext cx="1077195" cy="92898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193" name="Google Shape;2193;p25"/>
          <p:cNvGrpSpPr/>
          <p:nvPr/>
        </p:nvGrpSpPr>
        <p:grpSpPr>
          <a:xfrm>
            <a:off x="513546" y="1903446"/>
            <a:ext cx="2917858" cy="3274966"/>
            <a:chOff x="636494" y="1932113"/>
            <a:chExt cx="2917858" cy="3274966"/>
          </a:xfrm>
        </p:grpSpPr>
        <p:pic>
          <p:nvPicPr>
            <p:cNvPr id="2194" name="Google Shape;2194;p25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636494" y="3893536"/>
              <a:ext cx="1970315" cy="131354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195" name="Google Shape;2195;p25"/>
            <p:cNvSpPr/>
            <p:nvPr/>
          </p:nvSpPr>
          <p:spPr>
            <a:xfrm flipH="1" rot="-555388">
              <a:off x="965615" y="2122105"/>
              <a:ext cx="2484000" cy="1503350"/>
            </a:xfrm>
            <a:prstGeom prst="wedgeEllipseCallout">
              <a:avLst>
                <a:gd fmla="val 39457" name="adj1"/>
                <a:gd fmla="val 72124" name="adj2"/>
              </a:avLst>
            </a:prstGeom>
            <a:solidFill>
              <a:schemeClr val="lt1"/>
            </a:solidFill>
            <a:ln cap="flat" cmpd="sng" w="9525">
              <a:solidFill>
                <a:srgbClr val="157057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rPr b="1" lang="fr-FR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Le courant dans la multiprise va devenir trop fort et les fils vont s’échauffer.</a:t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96" name="Google Shape;2196;p25"/>
          <p:cNvGrpSpPr/>
          <p:nvPr/>
        </p:nvGrpSpPr>
        <p:grpSpPr>
          <a:xfrm>
            <a:off x="8610936" y="1480258"/>
            <a:ext cx="3067518" cy="3804288"/>
            <a:chOff x="8388710" y="1379587"/>
            <a:chExt cx="3067518" cy="3804288"/>
          </a:xfrm>
        </p:grpSpPr>
        <p:pic>
          <p:nvPicPr>
            <p:cNvPr id="2197" name="Google Shape;2197;p25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 flipH="1">
              <a:off x="8388710" y="3607752"/>
              <a:ext cx="2487979" cy="157612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198" name="Google Shape;2198;p25"/>
            <p:cNvSpPr/>
            <p:nvPr/>
          </p:nvSpPr>
          <p:spPr>
            <a:xfrm flipH="1" rot="-252224">
              <a:off x="8764000" y="1473420"/>
              <a:ext cx="2628000" cy="1848839"/>
            </a:xfrm>
            <a:prstGeom prst="wedgeEllipseCallout">
              <a:avLst>
                <a:gd fmla="val 44263" name="adj1"/>
                <a:gd fmla="val 73346" name="adj2"/>
              </a:avLst>
            </a:prstGeom>
            <a:solidFill>
              <a:schemeClr val="lt1"/>
            </a:solidFill>
            <a:ln cap="flat" cmpd="sng" w="9525">
              <a:solidFill>
                <a:srgbClr val="157057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Calibri"/>
                <a:buNone/>
              </a:pPr>
              <a:r>
                <a:rPr b="1" lang="fr-FR" sz="1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Peu importe le nombre d’appareils, ils sont alimentés par la même tension, il n’y aura aucun danger.</a:t>
              </a:r>
              <a:endParaRPr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199" name="Google Shape;2199;p2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573435" y="2313359"/>
            <a:ext cx="4601066" cy="3067378"/>
          </a:xfrm>
          <a:prstGeom prst="rect">
            <a:avLst/>
          </a:prstGeom>
          <a:noFill/>
          <a:ln>
            <a:noFill/>
          </a:ln>
        </p:spPr>
      </p:pic>
      <p:sp>
        <p:nvSpPr>
          <p:cNvPr id="2200" name="Google Shape;2200;p25"/>
          <p:cNvSpPr txBox="1"/>
          <p:nvPr>
            <p:ph type="title"/>
          </p:nvPr>
        </p:nvSpPr>
        <p:spPr>
          <a:xfrm>
            <a:off x="778058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Avant d’aborder notre tâche d’aujourd’hui, je vous présente la situation suivante:</a:t>
            </a:r>
            <a:endParaRPr/>
          </a:p>
        </p:txBody>
      </p:sp>
      <p:sp>
        <p:nvSpPr>
          <p:cNvPr id="2201" name="Google Shape;2201;p25"/>
          <p:cNvSpPr txBox="1"/>
          <p:nvPr>
            <p:ph idx="1" type="body"/>
          </p:nvPr>
        </p:nvSpPr>
        <p:spPr>
          <a:xfrm>
            <a:off x="778058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 L’enseignant·e décrit la situation et demande aux élèves de répondre à la question posée.Discusion.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05" name="Shape 2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6" name="Google Shape;2206;p26"/>
          <p:cNvSpPr/>
          <p:nvPr/>
        </p:nvSpPr>
        <p:spPr>
          <a:xfrm>
            <a:off x="774698" y="3191193"/>
            <a:ext cx="10949043" cy="707886"/>
          </a:xfrm>
          <a:prstGeom prst="roundRect">
            <a:avLst>
              <a:gd fmla="val 50000" name="adj"/>
            </a:avLst>
          </a:prstGeom>
          <a:noFill/>
          <a:ln cap="flat" cmpd="sng" w="19050">
            <a:solidFill>
              <a:srgbClr val="72B6D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07" name="Google Shape;2207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8259" y="2907916"/>
            <a:ext cx="805544" cy="80554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08" name="Google Shape;2208;p2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231930" y="234317"/>
            <a:ext cx="452987" cy="452987"/>
          </a:xfrm>
          <a:prstGeom prst="rect">
            <a:avLst/>
          </a:prstGeom>
          <a:noFill/>
          <a:ln>
            <a:noFill/>
          </a:ln>
        </p:spPr>
      </p:pic>
      <p:sp>
        <p:nvSpPr>
          <p:cNvPr id="2209" name="Google Shape;2209;p26"/>
          <p:cNvSpPr txBox="1"/>
          <p:nvPr/>
        </p:nvSpPr>
        <p:spPr>
          <a:xfrm>
            <a:off x="1100055" y="3295610"/>
            <a:ext cx="10849898" cy="46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-285750" lvl="0" marL="285750" marR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Utiliser </a:t>
            </a:r>
            <a:r>
              <a:rPr b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les lois de l’intensité  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pour 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déterminer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la valeur d’une intensité du courant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b="1" sz="2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0" name="Google Shape;2210;p26"/>
          <p:cNvSpPr/>
          <p:nvPr/>
        </p:nvSpPr>
        <p:spPr>
          <a:xfrm>
            <a:off x="5977217" y="3244334"/>
            <a:ext cx="23756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2211" name="Google Shape;2211;p26"/>
          <p:cNvSpPr txBox="1"/>
          <p:nvPr>
            <p:ph type="title"/>
          </p:nvPr>
        </p:nvSpPr>
        <p:spPr>
          <a:xfrm>
            <a:off x="778058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À la fin de cette séance, vous serez capables  d’utiliser les lois de l’intensité pour déterminer une intensité de courant.</a:t>
            </a:r>
            <a:endParaRPr/>
          </a:p>
        </p:txBody>
      </p:sp>
      <p:sp>
        <p:nvSpPr>
          <p:cNvPr id="2212" name="Google Shape;2212;p26"/>
          <p:cNvSpPr txBox="1"/>
          <p:nvPr>
            <p:ph idx="1" type="body"/>
          </p:nvPr>
        </p:nvSpPr>
        <p:spPr>
          <a:xfrm>
            <a:off x="778058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Bien expliquer la tâche en revenant à la situation déclenchante.</a:t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216" name="Shape 2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17" name="Google Shape;2217;p27"/>
          <p:cNvGrpSpPr/>
          <p:nvPr/>
        </p:nvGrpSpPr>
        <p:grpSpPr>
          <a:xfrm>
            <a:off x="4932835" y="1459304"/>
            <a:ext cx="6054377" cy="3711725"/>
            <a:chOff x="1715066" y="1103461"/>
            <a:chExt cx="5717724" cy="3124203"/>
          </a:xfrm>
        </p:grpSpPr>
        <p:sp>
          <p:nvSpPr>
            <p:cNvPr id="2218" name="Google Shape;2218;p27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9D8A3"/>
            </a:solidFill>
            <a:ln cap="flat" cmpd="sng" w="9525">
              <a:solidFill>
                <a:srgbClr val="FFC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9" name="Google Shape;2219;p27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FFC000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algn="tl">
                <a:srgbClr val="000000">
                  <a:alpha val="5098"/>
                </a:srgbClr>
              </a:outerShdw>
            </a:effectLst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20" name="Google Shape;2220;p27"/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FFC000"/>
          </a:solidFill>
          <a:ln cap="flat" cmpd="sng" w="9525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1" name="Google Shape;2221;p27"/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FC000"/>
          </a:solidFill>
          <a:ln cap="flat" cmpd="sng" w="25400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2" name="Google Shape;2222;p27"/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noFill/>
          <a:ln cap="flat" cmpd="sng" w="9525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60950" lIns="121900" spcFirstLastPara="1" rIns="121900" wrap="square" tIns="609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</a:t>
            </a:r>
            <a:endParaRPr/>
          </a:p>
        </p:txBody>
      </p:sp>
      <p:sp>
        <p:nvSpPr>
          <p:cNvPr id="2223" name="Google Shape;2223;p27"/>
          <p:cNvSpPr txBox="1"/>
          <p:nvPr/>
        </p:nvSpPr>
        <p:spPr>
          <a:xfrm>
            <a:off x="5065761" y="2259363"/>
            <a:ext cx="5869201" cy="1719573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1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4265" u="none" cap="none" strike="noStrike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Introduction </a:t>
            </a:r>
            <a:endParaRPr/>
          </a:p>
          <a:p>
            <a:pPr indent="0" lvl="0" marL="0" marR="0" rtl="0" algn="ctr">
              <a:lnSpc>
                <a:spcPct val="131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4265" u="none" cap="none" strike="noStrike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à la tâche</a:t>
            </a:r>
            <a:endParaRPr/>
          </a:p>
        </p:txBody>
      </p:sp>
      <p:grpSp>
        <p:nvGrpSpPr>
          <p:cNvPr id="2224" name="Google Shape;2224;p27"/>
          <p:cNvGrpSpPr/>
          <p:nvPr/>
        </p:nvGrpSpPr>
        <p:grpSpPr>
          <a:xfrm>
            <a:off x="1110808" y="1793796"/>
            <a:ext cx="2675209" cy="2958054"/>
            <a:chOff x="1169970" y="1521517"/>
            <a:chExt cx="2675209" cy="2958054"/>
          </a:xfrm>
        </p:grpSpPr>
        <p:pic>
          <p:nvPicPr>
            <p:cNvPr id="2225" name="Google Shape;2225;p27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1169970" y="1804362"/>
              <a:ext cx="2675209" cy="267520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26" name="Google Shape;2226;p27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2671488" y="1521517"/>
              <a:ext cx="1173691" cy="1173691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30" name="Shape 2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1" name="Google Shape;2231;p28"/>
          <p:cNvSpPr txBox="1"/>
          <p:nvPr/>
        </p:nvSpPr>
        <p:spPr>
          <a:xfrm>
            <a:off x="376445" y="1198018"/>
            <a:ext cx="3970021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Qu’est-ce qu’</a:t>
            </a:r>
            <a:r>
              <a:rPr b="1" lang="fr-FR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un nœud </a:t>
            </a:r>
            <a:r>
              <a:rPr b="1"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?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2" name="Google Shape;2232;p28"/>
          <p:cNvSpPr txBox="1"/>
          <p:nvPr/>
        </p:nvSpPr>
        <p:spPr>
          <a:xfrm>
            <a:off x="376445" y="1851850"/>
            <a:ext cx="11465931" cy="1318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Un nœud</a:t>
            </a:r>
            <a:r>
              <a:rPr lang="fr-FR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correspond à </a:t>
            </a:r>
            <a:r>
              <a:rPr lang="fr-FR" sz="28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borne</a:t>
            </a: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d’un dipôle à laquelle au moins </a:t>
            </a:r>
            <a:r>
              <a:rPr lang="fr-FR" sz="28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deux fils de connexion</a:t>
            </a: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sont reliés.</a:t>
            </a:r>
            <a:endParaRPr/>
          </a:p>
        </p:txBody>
      </p:sp>
      <p:grpSp>
        <p:nvGrpSpPr>
          <p:cNvPr id="2233" name="Google Shape;2233;p28"/>
          <p:cNvGrpSpPr/>
          <p:nvPr/>
        </p:nvGrpSpPr>
        <p:grpSpPr>
          <a:xfrm>
            <a:off x="1264024" y="3290242"/>
            <a:ext cx="8418777" cy="2906005"/>
            <a:chOff x="1264024" y="3290242"/>
            <a:chExt cx="8418777" cy="2906005"/>
          </a:xfrm>
        </p:grpSpPr>
        <p:cxnSp>
          <p:nvCxnSpPr>
            <p:cNvPr id="2234" name="Google Shape;2234;p28"/>
            <p:cNvCxnSpPr/>
            <p:nvPr/>
          </p:nvCxnSpPr>
          <p:spPr>
            <a:xfrm>
              <a:off x="2666476" y="4885764"/>
              <a:ext cx="826561" cy="16966"/>
            </a:xfrm>
            <a:prstGeom prst="straightConnector1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med" w="med" type="triangle"/>
            </a:ln>
          </p:spPr>
        </p:cxnSp>
        <p:grpSp>
          <p:nvGrpSpPr>
            <p:cNvPr id="2235" name="Google Shape;2235;p28"/>
            <p:cNvGrpSpPr/>
            <p:nvPr/>
          </p:nvGrpSpPr>
          <p:grpSpPr>
            <a:xfrm>
              <a:off x="1264024" y="3290242"/>
              <a:ext cx="8418777" cy="2906005"/>
              <a:chOff x="1264024" y="3290242"/>
              <a:chExt cx="8418777" cy="2906005"/>
            </a:xfrm>
          </p:grpSpPr>
          <p:pic>
            <p:nvPicPr>
              <p:cNvPr id="2236" name="Google Shape;2236;p28"/>
              <p:cNvPicPr preferRelativeResize="0"/>
              <p:nvPr/>
            </p:nvPicPr>
            <p:blipFill rotWithShape="1">
              <a:blip r:embed="rId3">
                <a:alphaModFix/>
              </a:blip>
              <a:srcRect b="0" l="0" r="0" t="0"/>
              <a:stretch/>
            </p:blipFill>
            <p:spPr>
              <a:xfrm>
                <a:off x="3493037" y="3290242"/>
                <a:ext cx="3782817" cy="2906005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237" name="Google Shape;2237;p28"/>
              <p:cNvSpPr txBox="1"/>
              <p:nvPr/>
            </p:nvSpPr>
            <p:spPr>
              <a:xfrm>
                <a:off x="1264024" y="4553107"/>
                <a:ext cx="1541930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fr-FR" sz="2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Nœud A </a:t>
                </a:r>
                <a:endParaRPr/>
              </a:p>
            </p:txBody>
          </p:sp>
          <p:sp>
            <p:nvSpPr>
              <p:cNvPr id="2238" name="Google Shape;2238;p28"/>
              <p:cNvSpPr txBox="1"/>
              <p:nvPr/>
            </p:nvSpPr>
            <p:spPr>
              <a:xfrm>
                <a:off x="8140871" y="4641120"/>
                <a:ext cx="1541930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fr-FR" sz="2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Nœud B </a:t>
                </a:r>
                <a:endParaRPr/>
              </a:p>
            </p:txBody>
          </p:sp>
          <p:cxnSp>
            <p:nvCxnSpPr>
              <p:cNvPr id="2239" name="Google Shape;2239;p28"/>
              <p:cNvCxnSpPr/>
              <p:nvPr/>
            </p:nvCxnSpPr>
            <p:spPr>
              <a:xfrm flipH="1">
                <a:off x="7283311" y="4931553"/>
                <a:ext cx="826561" cy="16966"/>
              </a:xfrm>
              <a:prstGeom prst="straightConnector1">
                <a:avLst/>
              </a:prstGeom>
              <a:noFill/>
              <a:ln cap="flat" cmpd="sng" w="381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med" w="med" type="triangle"/>
              </a:ln>
            </p:spPr>
          </p:cxnSp>
        </p:grpSp>
      </p:grpSp>
      <p:sp>
        <p:nvSpPr>
          <p:cNvPr id="2240" name="Google Shape;2240;p28"/>
          <p:cNvSpPr txBox="1"/>
          <p:nvPr>
            <p:ph type="title"/>
          </p:nvPr>
        </p:nvSpPr>
        <p:spPr>
          <a:xfrm>
            <a:off x="1064663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Avant de donner les lois du courant, je vais vous définir les nœuds et les branches dans un circuit.</a:t>
            </a:r>
            <a:br>
              <a:rPr lang="fr-FR"/>
            </a:br>
            <a:r>
              <a:rPr lang="fr-FR"/>
              <a:t> Le circuit schématisé dans le schéma suivant comporte des éléments montés en dérivation.</a:t>
            </a:r>
            <a:endParaRPr/>
          </a:p>
        </p:txBody>
      </p:sp>
      <p:sp>
        <p:nvSpPr>
          <p:cNvPr id="2241" name="Google Shape;2241;p28"/>
          <p:cNvSpPr txBox="1"/>
          <p:nvPr>
            <p:ph idx="1" type="body"/>
          </p:nvPr>
        </p:nvSpPr>
        <p:spPr>
          <a:xfrm>
            <a:off x="1064663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 présente le circuit en verbalisant.</a:t>
            </a:r>
            <a:endParaRPr/>
          </a:p>
        </p:txBody>
      </p:sp>
      <p:pic>
        <p:nvPicPr>
          <p:cNvPr descr="Lever la main - Icônes mains et gestes gratuites" id="2242" name="Google Shape;2242;p2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446335" y="503573"/>
            <a:ext cx="540887" cy="4263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46" name="Shape 2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7" name="Google Shape;2247;p29"/>
          <p:cNvSpPr txBox="1"/>
          <p:nvPr/>
        </p:nvSpPr>
        <p:spPr>
          <a:xfrm>
            <a:off x="339222" y="1045369"/>
            <a:ext cx="4554295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Qu’est-ce qu’</a:t>
            </a:r>
            <a:r>
              <a:rPr b="1" lang="fr-FR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une</a:t>
            </a:r>
            <a:r>
              <a:rPr lang="fr-FR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fr-FR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branche </a:t>
            </a:r>
            <a:r>
              <a:rPr b="1"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?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8" name="Google Shape;2248;p29"/>
          <p:cNvSpPr txBox="1"/>
          <p:nvPr/>
        </p:nvSpPr>
        <p:spPr>
          <a:xfrm>
            <a:off x="363029" y="1411618"/>
            <a:ext cx="11465943" cy="2204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Une branche 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est une </a:t>
            </a:r>
            <a:r>
              <a:rPr lang="fr-FR" sz="24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portion de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r>
              <a:rPr lang="fr-FR" sz="24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circuit électrique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située entre </a:t>
            </a:r>
            <a:r>
              <a:rPr lang="fr-FR" sz="24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deux nœuds consécutifs.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Noto Sans Symbols"/>
              <a:buChar char="▪"/>
            </a:pPr>
            <a:r>
              <a:rPr b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La branche principale 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qui est la branche comportant le </a:t>
            </a:r>
            <a:r>
              <a:rPr lang="fr-FR" sz="24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générateur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.</a:t>
            </a:r>
            <a:endParaRPr/>
          </a:p>
          <a:p>
            <a:pPr indent="-342900" lvl="0" marL="34290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Noto Sans Symbols"/>
              <a:buChar char="▪"/>
            </a:pPr>
            <a:r>
              <a:rPr b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Les branches dérivées 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(ou secondaires) qui ne contiennent que des récepteurs.</a:t>
            </a:r>
            <a:endParaRPr/>
          </a:p>
        </p:txBody>
      </p:sp>
      <p:grpSp>
        <p:nvGrpSpPr>
          <p:cNvPr id="2249" name="Google Shape;2249;p29"/>
          <p:cNvGrpSpPr/>
          <p:nvPr/>
        </p:nvGrpSpPr>
        <p:grpSpPr>
          <a:xfrm>
            <a:off x="1064663" y="3677821"/>
            <a:ext cx="7555089" cy="2906005"/>
            <a:chOff x="1064663" y="3677821"/>
            <a:chExt cx="7555089" cy="2906005"/>
          </a:xfrm>
        </p:grpSpPr>
        <p:pic>
          <p:nvPicPr>
            <p:cNvPr id="2250" name="Google Shape;2250;p29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836935" y="3677821"/>
              <a:ext cx="3782817" cy="2906005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2251" name="Google Shape;2251;p29"/>
            <p:cNvCxnSpPr/>
            <p:nvPr/>
          </p:nvCxnSpPr>
          <p:spPr>
            <a:xfrm flipH="1" rot="10800000">
              <a:off x="4323757" y="4509127"/>
              <a:ext cx="826561" cy="16966"/>
            </a:xfrm>
            <a:prstGeom prst="straightConnector1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med" w="med" type="triangle"/>
            </a:ln>
          </p:spPr>
        </p:cxnSp>
        <p:sp>
          <p:nvSpPr>
            <p:cNvPr id="2252" name="Google Shape;2252;p29"/>
            <p:cNvSpPr txBox="1"/>
            <p:nvPr/>
          </p:nvSpPr>
          <p:spPr>
            <a:xfrm>
              <a:off x="1064663" y="4248481"/>
              <a:ext cx="3756211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Branche principale APNB </a:t>
              </a:r>
              <a:endParaRPr/>
            </a:p>
          </p:txBody>
        </p:sp>
        <p:sp>
          <p:nvSpPr>
            <p:cNvPr id="2253" name="Google Shape;2253;p29"/>
            <p:cNvSpPr txBox="1"/>
            <p:nvPr/>
          </p:nvSpPr>
          <p:spPr>
            <a:xfrm>
              <a:off x="1129559" y="5529182"/>
              <a:ext cx="3236253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Branches dérivées AL</a:t>
              </a:r>
              <a:r>
                <a:rPr baseline="-25000"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r>
                <a:rPr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B 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et  AL</a:t>
              </a:r>
              <a:r>
                <a:rPr baseline="-25000"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2</a:t>
              </a:r>
              <a:r>
                <a:rPr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B </a:t>
              </a:r>
              <a:endParaRPr/>
            </a:p>
          </p:txBody>
        </p:sp>
        <p:cxnSp>
          <p:nvCxnSpPr>
            <p:cNvPr id="2254" name="Google Shape;2254;p29"/>
            <p:cNvCxnSpPr/>
            <p:nvPr/>
          </p:nvCxnSpPr>
          <p:spPr>
            <a:xfrm flipH="1" rot="10800000">
              <a:off x="4359612" y="5871766"/>
              <a:ext cx="826561" cy="16966"/>
            </a:xfrm>
            <a:prstGeom prst="straightConnector1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med" w="med" type="triangle"/>
            </a:ln>
          </p:spPr>
        </p:cxnSp>
        <p:cxnSp>
          <p:nvCxnSpPr>
            <p:cNvPr id="2255" name="Google Shape;2255;p29"/>
            <p:cNvCxnSpPr/>
            <p:nvPr/>
          </p:nvCxnSpPr>
          <p:spPr>
            <a:xfrm flipH="1" rot="10800000">
              <a:off x="4374783" y="5355864"/>
              <a:ext cx="1037468" cy="535027"/>
            </a:xfrm>
            <a:prstGeom prst="straightConnector1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med" w="med" type="triangle"/>
            </a:ln>
          </p:spPr>
        </p:cxnSp>
      </p:grpSp>
      <p:sp>
        <p:nvSpPr>
          <p:cNvPr id="2256" name="Google Shape;2256;p29"/>
          <p:cNvSpPr txBox="1"/>
          <p:nvPr>
            <p:ph type="title"/>
          </p:nvPr>
        </p:nvSpPr>
        <p:spPr>
          <a:xfrm>
            <a:off x="1064663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Avant de donner les lois du courant, je vais vous définir les nœuds et les branches dans un circuit.</a:t>
            </a:r>
            <a:br>
              <a:rPr lang="fr-FR"/>
            </a:br>
            <a:r>
              <a:rPr lang="fr-FR"/>
              <a:t> Le circuit schématisé dans le schéma suivant comporte des éléments montés en dérivation.</a:t>
            </a:r>
            <a:endParaRPr/>
          </a:p>
        </p:txBody>
      </p:sp>
      <p:sp>
        <p:nvSpPr>
          <p:cNvPr id="2257" name="Google Shape;2257;p29"/>
          <p:cNvSpPr txBox="1"/>
          <p:nvPr>
            <p:ph idx="1" type="body"/>
          </p:nvPr>
        </p:nvSpPr>
        <p:spPr>
          <a:xfrm>
            <a:off x="1064663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 présente le circuit en verbalisant.</a:t>
            </a:r>
            <a:endParaRPr/>
          </a:p>
        </p:txBody>
      </p:sp>
      <p:pic>
        <p:nvPicPr>
          <p:cNvPr descr="Lever la main - Icônes mains et gestes gratuites" id="2258" name="Google Shape;2258;p2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446335" y="503573"/>
            <a:ext cx="540887" cy="4263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1813" name="Shape 181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62" name="Shape 2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" name="Google Shape;2263;p30"/>
          <p:cNvSpPr txBox="1"/>
          <p:nvPr/>
        </p:nvSpPr>
        <p:spPr>
          <a:xfrm>
            <a:off x="306828" y="1101390"/>
            <a:ext cx="1650309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Exemple:</a:t>
            </a:r>
            <a:endParaRPr/>
          </a:p>
        </p:txBody>
      </p:sp>
      <p:pic>
        <p:nvPicPr>
          <p:cNvPr id="2264" name="Google Shape;2264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61426" y="1182916"/>
            <a:ext cx="7446598" cy="5332600"/>
          </a:xfrm>
          <a:prstGeom prst="rect">
            <a:avLst/>
          </a:prstGeom>
          <a:noFill/>
          <a:ln>
            <a:noFill/>
          </a:ln>
        </p:spPr>
      </p:pic>
      <p:sp>
        <p:nvSpPr>
          <p:cNvPr id="2265" name="Google Shape;2265;p30"/>
          <p:cNvSpPr txBox="1"/>
          <p:nvPr>
            <p:ph type="title"/>
          </p:nvPr>
        </p:nvSpPr>
        <p:spPr>
          <a:xfrm>
            <a:off x="1064663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Avant de donner les lois du courant, je vais vous définir les nœuds et les branches dans un circuit.</a:t>
            </a:r>
            <a:br>
              <a:rPr lang="fr-FR"/>
            </a:br>
            <a:r>
              <a:rPr lang="fr-FR"/>
              <a:t> Le circuit schématisé dans le schéma suivant comporte des éléments montés en dérivation.</a:t>
            </a:r>
            <a:endParaRPr/>
          </a:p>
        </p:txBody>
      </p:sp>
      <p:sp>
        <p:nvSpPr>
          <p:cNvPr id="2266" name="Google Shape;2266;p30"/>
          <p:cNvSpPr txBox="1"/>
          <p:nvPr>
            <p:ph idx="1" type="body"/>
          </p:nvPr>
        </p:nvSpPr>
        <p:spPr>
          <a:xfrm>
            <a:off x="1064663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 présente l’exemple.</a:t>
            </a:r>
            <a:endParaRPr/>
          </a:p>
        </p:txBody>
      </p:sp>
      <p:pic>
        <p:nvPicPr>
          <p:cNvPr descr="Lever la main - Icônes mains et gestes gratuites" id="2267" name="Google Shape;2267;p3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446335" y="503573"/>
            <a:ext cx="540887" cy="4263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71" name="Shape 2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2" name="Google Shape;2272;p31"/>
          <p:cNvSpPr txBox="1"/>
          <p:nvPr/>
        </p:nvSpPr>
        <p:spPr>
          <a:xfrm>
            <a:off x="387918" y="1187605"/>
            <a:ext cx="8934644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Loi de l’unicité de l’intensité</a:t>
            </a:r>
            <a:endParaRPr/>
          </a:p>
        </p:txBody>
      </p:sp>
      <p:sp>
        <p:nvSpPr>
          <p:cNvPr id="2273" name="Google Shape;2273;p31"/>
          <p:cNvSpPr/>
          <p:nvPr/>
        </p:nvSpPr>
        <p:spPr>
          <a:xfrm>
            <a:off x="516345" y="1677254"/>
            <a:ext cx="7829796" cy="211256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Dans </a:t>
            </a:r>
            <a:r>
              <a:rPr b="1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un circuit série</a:t>
            </a:r>
            <a:r>
              <a:rPr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, l’intensité du courant </a:t>
            </a:r>
            <a:endParaRPr/>
          </a:p>
          <a:p>
            <a:pPr indent="0" lvl="0" marL="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est </a:t>
            </a:r>
            <a:r>
              <a:rPr b="1" i="1" lang="fr-FR" sz="2400" u="sng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la même </a:t>
            </a:r>
            <a:r>
              <a:rPr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dans tous les points de ce circuit, </a:t>
            </a:r>
            <a:endParaRPr/>
          </a:p>
          <a:p>
            <a:pPr indent="0" lvl="0" marL="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c’est la loi d’unicité de l’intensité: </a:t>
            </a:r>
            <a:endParaRPr/>
          </a:p>
        </p:txBody>
      </p:sp>
      <p:sp>
        <p:nvSpPr>
          <p:cNvPr id="2274" name="Google Shape;2274;p31"/>
          <p:cNvSpPr/>
          <p:nvPr/>
        </p:nvSpPr>
        <p:spPr>
          <a:xfrm>
            <a:off x="1542197" y="4770690"/>
            <a:ext cx="3930555" cy="93327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fr-FR" sz="4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b="1" baseline="-25000" lang="fr-FR" sz="4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</a:t>
            </a:r>
            <a:r>
              <a:rPr b="1" lang="fr-FR" sz="4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= I</a:t>
            </a:r>
            <a:r>
              <a:rPr b="1" baseline="-25000" lang="fr-FR" sz="4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r>
              <a:rPr b="1" lang="fr-FR" sz="4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= I</a:t>
            </a:r>
            <a:r>
              <a:rPr b="1" baseline="-25000" lang="fr-FR" sz="4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</a:t>
            </a:r>
            <a:r>
              <a:rPr b="1" lang="fr-FR" sz="4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sz="4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275" name="Google Shape;2275;p31"/>
          <p:cNvGrpSpPr/>
          <p:nvPr/>
        </p:nvGrpSpPr>
        <p:grpSpPr>
          <a:xfrm>
            <a:off x="6631686" y="1256033"/>
            <a:ext cx="5172396" cy="2555056"/>
            <a:chOff x="6591497" y="2369063"/>
            <a:chExt cx="5172396" cy="2555056"/>
          </a:xfrm>
        </p:grpSpPr>
        <p:pic>
          <p:nvPicPr>
            <p:cNvPr id="2276" name="Google Shape;2276;p31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6591497" y="2369063"/>
              <a:ext cx="4880811" cy="2555056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2277" name="Google Shape;2277;p31"/>
            <p:cNvGrpSpPr/>
            <p:nvPr/>
          </p:nvGrpSpPr>
          <p:grpSpPr>
            <a:xfrm>
              <a:off x="7274257" y="3248590"/>
              <a:ext cx="3485331" cy="902050"/>
              <a:chOff x="7274257" y="3248590"/>
              <a:chExt cx="3485331" cy="902050"/>
            </a:xfrm>
          </p:grpSpPr>
          <p:sp>
            <p:nvSpPr>
              <p:cNvPr id="2278" name="Google Shape;2278;p31"/>
              <p:cNvSpPr/>
              <p:nvPr/>
            </p:nvSpPr>
            <p:spPr>
              <a:xfrm>
                <a:off x="7274257" y="3429000"/>
                <a:ext cx="259307" cy="36082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79" name="Google Shape;2279;p31"/>
              <p:cNvSpPr/>
              <p:nvPr/>
            </p:nvSpPr>
            <p:spPr>
              <a:xfrm>
                <a:off x="10500281" y="3248590"/>
                <a:ext cx="259307" cy="36082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80" name="Google Shape;2280;p31"/>
              <p:cNvSpPr/>
              <p:nvPr/>
            </p:nvSpPr>
            <p:spPr>
              <a:xfrm>
                <a:off x="8703026" y="3789820"/>
                <a:ext cx="259307" cy="36082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281" name="Google Shape;2281;p31"/>
            <p:cNvSpPr txBox="1"/>
            <p:nvPr/>
          </p:nvSpPr>
          <p:spPr>
            <a:xfrm>
              <a:off x="7090011" y="2768595"/>
              <a:ext cx="62779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360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I</a:t>
              </a:r>
              <a:r>
                <a:rPr b="1" baseline="-25000" lang="fr-FR" sz="360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1</a:t>
              </a:r>
              <a:endParaRPr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82" name="Google Shape;2282;p31"/>
            <p:cNvSpPr txBox="1"/>
            <p:nvPr/>
          </p:nvSpPr>
          <p:spPr>
            <a:xfrm>
              <a:off x="8703026" y="3646591"/>
              <a:ext cx="62779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360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I</a:t>
              </a:r>
              <a:r>
                <a:rPr b="1" baseline="-25000" lang="fr-FR" sz="360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2</a:t>
              </a:r>
              <a:endParaRPr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83" name="Google Shape;2283;p31"/>
            <p:cNvSpPr txBox="1"/>
            <p:nvPr/>
          </p:nvSpPr>
          <p:spPr>
            <a:xfrm>
              <a:off x="11136096" y="2529763"/>
              <a:ext cx="62779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360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I</a:t>
              </a:r>
              <a:r>
                <a:rPr b="1" baseline="-25000" lang="fr-FR" sz="360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3</a:t>
              </a:r>
              <a:endParaRPr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284" name="Google Shape;2284;p31"/>
          <p:cNvSpPr txBox="1"/>
          <p:nvPr>
            <p:ph type="title"/>
          </p:nvPr>
        </p:nvSpPr>
        <p:spPr>
          <a:xfrm>
            <a:off x="1064663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Maintenant je vais vous donner les lois de l’intensité. On commence par le circuit en série. </a:t>
            </a:r>
            <a:br>
              <a:rPr lang="fr-FR"/>
            </a:br>
            <a:r>
              <a:rPr lang="fr-FR"/>
              <a:t>La question qui se pose: l’intensité du courant est-elle la même en tout point du circuit en  série ?</a:t>
            </a:r>
            <a:endParaRPr/>
          </a:p>
        </p:txBody>
      </p:sp>
      <p:sp>
        <p:nvSpPr>
          <p:cNvPr id="2285" name="Google Shape;2285;p31"/>
          <p:cNvSpPr txBox="1"/>
          <p:nvPr>
            <p:ph idx="1" type="body"/>
          </p:nvPr>
        </p:nvSpPr>
        <p:spPr>
          <a:xfrm>
            <a:off x="1064663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 vérifie expérimentalement la loi d’unicité de l’intensité..</a:t>
            </a:r>
            <a:endParaRPr/>
          </a:p>
        </p:txBody>
      </p:sp>
      <p:pic>
        <p:nvPicPr>
          <p:cNvPr descr="Lever la main - Icônes mains et gestes gratuites" id="2286" name="Google Shape;2286;p3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446335" y="503573"/>
            <a:ext cx="540887" cy="4263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90" name="Shape 2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1" name="Google Shape;2291;p32"/>
          <p:cNvSpPr txBox="1"/>
          <p:nvPr/>
        </p:nvSpPr>
        <p:spPr>
          <a:xfrm>
            <a:off x="387918" y="1189811"/>
            <a:ext cx="2653505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Loi des nœuds</a:t>
            </a:r>
            <a:endParaRPr/>
          </a:p>
        </p:txBody>
      </p:sp>
      <p:sp>
        <p:nvSpPr>
          <p:cNvPr id="2292" name="Google Shape;2292;p32"/>
          <p:cNvSpPr/>
          <p:nvPr/>
        </p:nvSpPr>
        <p:spPr>
          <a:xfrm>
            <a:off x="441457" y="1731971"/>
            <a:ext cx="7829796" cy="29546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Dans </a:t>
            </a:r>
            <a:r>
              <a:rPr b="1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un circuit avec dérivations</a:t>
            </a:r>
            <a:r>
              <a:rPr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, l’intensité </a:t>
            </a:r>
            <a:endParaRPr/>
          </a:p>
          <a:p>
            <a:pPr indent="0" lvl="0" marL="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du courant principal est égale </a:t>
            </a:r>
            <a:r>
              <a:rPr b="1" i="1" lang="fr-FR" sz="2400" u="sng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à la somme </a:t>
            </a:r>
            <a:r>
              <a:rPr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des </a:t>
            </a:r>
            <a:endParaRPr/>
          </a:p>
          <a:p>
            <a:pPr indent="0" lvl="0" marL="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intensités dans les branches dérivées : c’est</a:t>
            </a:r>
            <a:endParaRPr/>
          </a:p>
          <a:p>
            <a:pPr indent="0" lvl="0" marL="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la loi des nœuds.</a:t>
            </a:r>
            <a:endParaRPr b="1" i="0" sz="2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93" name="Google Shape;2293;p32"/>
          <p:cNvSpPr/>
          <p:nvPr/>
        </p:nvSpPr>
        <p:spPr>
          <a:xfrm>
            <a:off x="2811439" y="4547836"/>
            <a:ext cx="3930555" cy="933276"/>
          </a:xfrm>
          <a:prstGeom prst="rect">
            <a:avLst/>
          </a:prstGeom>
          <a:solidFill>
            <a:srgbClr val="C5F5E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fr-FR" sz="4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 = I</a:t>
            </a:r>
            <a:r>
              <a:rPr b="1" baseline="-25000" lang="fr-FR" sz="4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</a:t>
            </a:r>
            <a:r>
              <a:rPr b="1" lang="fr-FR" sz="4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+ I</a:t>
            </a:r>
            <a:r>
              <a:rPr b="1" baseline="-25000" lang="fr-FR" sz="4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r>
              <a:rPr b="1" lang="fr-FR" sz="4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sz="4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294" name="Google Shape;2294;p32"/>
          <p:cNvGrpSpPr/>
          <p:nvPr/>
        </p:nvGrpSpPr>
        <p:grpSpPr>
          <a:xfrm>
            <a:off x="6869611" y="1762014"/>
            <a:ext cx="5021899" cy="3111712"/>
            <a:chOff x="7135518" y="2010312"/>
            <a:chExt cx="4628375" cy="2867873"/>
          </a:xfrm>
        </p:grpSpPr>
        <p:pic>
          <p:nvPicPr>
            <p:cNvPr id="2295" name="Google Shape;2295;p32"/>
            <p:cNvPicPr preferRelativeResize="0"/>
            <p:nvPr/>
          </p:nvPicPr>
          <p:blipFill rotWithShape="1">
            <a:blip r:embed="rId3">
              <a:alphaModFix/>
            </a:blip>
            <a:srcRect b="27654" l="33690" r="19468" t="29469"/>
            <a:stretch/>
          </p:blipFill>
          <p:spPr>
            <a:xfrm>
              <a:off x="7135518" y="2269366"/>
              <a:ext cx="4628375" cy="260881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296" name="Google Shape;2296;p32"/>
            <p:cNvSpPr txBox="1"/>
            <p:nvPr/>
          </p:nvSpPr>
          <p:spPr>
            <a:xfrm>
              <a:off x="7977650" y="2010312"/>
              <a:ext cx="62779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360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I</a:t>
              </a:r>
              <a:endParaRPr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97" name="Google Shape;2297;p32"/>
            <p:cNvSpPr txBox="1"/>
            <p:nvPr/>
          </p:nvSpPr>
          <p:spPr>
            <a:xfrm>
              <a:off x="9150688" y="4066070"/>
              <a:ext cx="62779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360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I</a:t>
              </a:r>
              <a:r>
                <a:rPr b="1" baseline="-25000" lang="fr-FR" sz="360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2</a:t>
              </a:r>
              <a:endParaRPr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98" name="Google Shape;2298;p32"/>
            <p:cNvSpPr txBox="1"/>
            <p:nvPr/>
          </p:nvSpPr>
          <p:spPr>
            <a:xfrm>
              <a:off x="9149454" y="3203642"/>
              <a:ext cx="62779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360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I</a:t>
              </a:r>
              <a:r>
                <a:rPr b="1" baseline="-25000" lang="fr-FR" sz="360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1</a:t>
              </a:r>
              <a:endParaRPr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descr="Lever la main - Icônes mains et gestes gratuites" id="2299" name="Google Shape;2299;p3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446335" y="503573"/>
            <a:ext cx="540887" cy="426303"/>
          </a:xfrm>
          <a:prstGeom prst="rect">
            <a:avLst/>
          </a:prstGeom>
          <a:noFill/>
          <a:ln>
            <a:noFill/>
          </a:ln>
        </p:spPr>
      </p:pic>
      <p:sp>
        <p:nvSpPr>
          <p:cNvPr id="2300" name="Google Shape;2300;p32"/>
          <p:cNvSpPr txBox="1"/>
          <p:nvPr>
            <p:ph type="title"/>
          </p:nvPr>
        </p:nvSpPr>
        <p:spPr>
          <a:xfrm>
            <a:off x="1064663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On passe maintenant au cas des circuits en dérivation. Comment se répartit l’intensité du courant  de la branche principale entre les récepteurs branchés en dérivation?</a:t>
            </a:r>
            <a:endParaRPr/>
          </a:p>
        </p:txBody>
      </p:sp>
      <p:sp>
        <p:nvSpPr>
          <p:cNvPr id="2301" name="Google Shape;2301;p32"/>
          <p:cNvSpPr txBox="1"/>
          <p:nvPr>
            <p:ph idx="1" type="body"/>
          </p:nvPr>
        </p:nvSpPr>
        <p:spPr>
          <a:xfrm>
            <a:off x="1064663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 vérifie expérimentalement la loi des nœuds..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05" name="Shape 2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6" name="Google Shape;2306;p33"/>
          <p:cNvSpPr txBox="1"/>
          <p:nvPr>
            <p:ph idx="1" type="body"/>
          </p:nvPr>
        </p:nvSpPr>
        <p:spPr>
          <a:xfrm>
            <a:off x="8799191" y="5236960"/>
            <a:ext cx="1486341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20000"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310" name="Shape 2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11" name="Google Shape;2311;p34"/>
          <p:cNvGrpSpPr/>
          <p:nvPr/>
        </p:nvGrpSpPr>
        <p:grpSpPr>
          <a:xfrm>
            <a:off x="4932835" y="1459304"/>
            <a:ext cx="6054377" cy="3711725"/>
            <a:chOff x="1715066" y="1103461"/>
            <a:chExt cx="5717724" cy="3124203"/>
          </a:xfrm>
        </p:grpSpPr>
        <p:sp>
          <p:nvSpPr>
            <p:cNvPr id="2312" name="Google Shape;2312;p34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F6565"/>
            </a:solidFill>
            <a:ln cap="flat" cmpd="sng" w="9525">
              <a:solidFill>
                <a:srgbClr val="FF656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3" name="Google Shape;2313;p34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FF6565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algn="tl">
                <a:srgbClr val="000000">
                  <a:alpha val="5098"/>
                </a:srgbClr>
              </a:outerShdw>
            </a:effectLst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14" name="Google Shape;2314;p34"/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FF6565"/>
          </a:solidFill>
          <a:ln cap="flat" cmpd="sng" w="9525">
            <a:solidFill>
              <a:srgbClr val="FF656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5" name="Google Shape;2315;p34"/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F6565"/>
          </a:solidFill>
          <a:ln cap="flat" cmpd="sng" w="25400">
            <a:solidFill>
              <a:srgbClr val="FF656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6" name="Google Shape;2316;p34"/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noFill/>
          <a:ln cap="flat" cmpd="sng" w="9525">
            <a:solidFill>
              <a:srgbClr val="FF656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60950" lIns="121900" spcFirstLastPara="1" rIns="121900" wrap="square" tIns="609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endParaRPr/>
          </a:p>
        </p:txBody>
      </p:sp>
      <p:sp>
        <p:nvSpPr>
          <p:cNvPr id="2317" name="Google Shape;2317;p34"/>
          <p:cNvSpPr txBox="1"/>
          <p:nvPr/>
        </p:nvSpPr>
        <p:spPr>
          <a:xfrm>
            <a:off x="5025418" y="2769733"/>
            <a:ext cx="5869201" cy="769698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1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4265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Tâche principale</a:t>
            </a:r>
            <a:endParaRPr/>
          </a:p>
        </p:txBody>
      </p:sp>
      <p:pic>
        <p:nvPicPr>
          <p:cNvPr descr="Une image contenant texte, Visage humain, habits, garçon&#10;&#10;Le contenu généré par l’IA peut être incorrect." id="2318" name="Google Shape;2318;p34"/>
          <p:cNvPicPr preferRelativeResize="0"/>
          <p:nvPr/>
        </p:nvPicPr>
        <p:blipFill rotWithShape="1">
          <a:blip r:embed="rId3">
            <a:alphaModFix/>
          </a:blip>
          <a:srcRect b="21123" l="6543" r="7874" t="22389"/>
          <a:stretch/>
        </p:blipFill>
        <p:spPr>
          <a:xfrm>
            <a:off x="465154" y="2567829"/>
            <a:ext cx="3426532" cy="22616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22" name="Shape 2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23" name="Google Shape;2323;p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16900" y="336343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2324" name="Google Shape;2324;p35"/>
          <p:cNvSpPr/>
          <p:nvPr/>
        </p:nvSpPr>
        <p:spPr>
          <a:xfrm>
            <a:off x="382321" y="1132419"/>
            <a:ext cx="2500008" cy="408351"/>
          </a:xfrm>
          <a:prstGeom prst="roundRect">
            <a:avLst>
              <a:gd fmla="val 16667" name="adj"/>
            </a:avLst>
          </a:prstGeom>
          <a:solidFill>
            <a:srgbClr val="FFC000"/>
          </a:solidFill>
          <a:ln cap="flat" cmpd="sng" w="127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Tâche principale</a:t>
            </a:r>
            <a:endParaRPr/>
          </a:p>
        </p:txBody>
      </p:sp>
      <p:sp>
        <p:nvSpPr>
          <p:cNvPr id="2325" name="Google Shape;2325;p35"/>
          <p:cNvSpPr txBox="1"/>
          <p:nvPr/>
        </p:nvSpPr>
        <p:spPr>
          <a:xfrm>
            <a:off x="579774" y="5112736"/>
            <a:ext cx="10923262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 demande 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 déterminer l’intensité 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du courant qui traverse la lampe </a:t>
            </a:r>
            <a:r>
              <a:rPr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L₂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  <p:pic>
        <p:nvPicPr>
          <p:cNvPr id="2326" name="Google Shape;2326;p35"/>
          <p:cNvPicPr preferRelativeResize="0"/>
          <p:nvPr/>
        </p:nvPicPr>
        <p:blipFill rotWithShape="1">
          <a:blip r:embed="rId4">
            <a:alphaModFix/>
          </a:blip>
          <a:srcRect b="46089" l="8388" r="7211" t="23045"/>
          <a:stretch/>
        </p:blipFill>
        <p:spPr>
          <a:xfrm>
            <a:off x="282739" y="1540770"/>
            <a:ext cx="11517332" cy="3366208"/>
          </a:xfrm>
          <a:prstGeom prst="rect">
            <a:avLst/>
          </a:prstGeom>
          <a:noFill/>
          <a:ln>
            <a:noFill/>
          </a:ln>
        </p:spPr>
      </p:pic>
      <p:sp>
        <p:nvSpPr>
          <p:cNvPr id="2327" name="Google Shape;2327;p35"/>
          <p:cNvSpPr txBox="1"/>
          <p:nvPr>
            <p:ph type="title"/>
          </p:nvPr>
        </p:nvSpPr>
        <p:spPr>
          <a:xfrm>
            <a:off x="1064663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Voici notre tâche principale. Je vais vous montrer comment utiliser les lois de l’intensité pour déterminer l’intensité du courant dans une branche du circuit.</a:t>
            </a:r>
            <a:endParaRPr/>
          </a:p>
        </p:txBody>
      </p:sp>
      <p:sp>
        <p:nvSpPr>
          <p:cNvPr id="2328" name="Google Shape;2328;p35"/>
          <p:cNvSpPr txBox="1"/>
          <p:nvPr>
            <p:ph idx="1" type="body"/>
          </p:nvPr>
        </p:nvSpPr>
        <p:spPr>
          <a:xfrm>
            <a:off x="1064663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L’enseignant.e veille à ce que les élèves soient attentifs.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32" name="Shape 2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33" name="Google Shape;2333;p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16900" y="336343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2334" name="Google Shape;2334;p36"/>
          <p:cNvSpPr txBox="1"/>
          <p:nvPr>
            <p:ph type="title"/>
          </p:nvPr>
        </p:nvSpPr>
        <p:spPr>
          <a:xfrm>
            <a:off x="1064663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Pour réaliser ma tâche, je suis les étapes suivantes : </a:t>
            </a:r>
            <a:endParaRPr/>
          </a:p>
        </p:txBody>
      </p:sp>
      <p:sp>
        <p:nvSpPr>
          <p:cNvPr id="2335" name="Google Shape;2335;p36"/>
          <p:cNvSpPr txBox="1"/>
          <p:nvPr>
            <p:ph idx="1" type="body"/>
          </p:nvPr>
        </p:nvSpPr>
        <p:spPr>
          <a:xfrm>
            <a:off x="1064663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L’enseignant.e  réalise l’expérience en orientant les élèves et explique ce qui est demandé.</a:t>
            </a:r>
            <a:endParaRPr/>
          </a:p>
        </p:txBody>
      </p:sp>
      <p:grpSp>
        <p:nvGrpSpPr>
          <p:cNvPr id="2336" name="Google Shape;2336;p36"/>
          <p:cNvGrpSpPr/>
          <p:nvPr/>
        </p:nvGrpSpPr>
        <p:grpSpPr>
          <a:xfrm>
            <a:off x="657726" y="1543941"/>
            <a:ext cx="11142344" cy="705852"/>
            <a:chOff x="657726" y="1543941"/>
            <a:chExt cx="11142344" cy="705852"/>
          </a:xfrm>
        </p:grpSpPr>
        <p:sp>
          <p:nvSpPr>
            <p:cNvPr id="2337" name="Google Shape;2337;p36"/>
            <p:cNvSpPr txBox="1"/>
            <p:nvPr/>
          </p:nvSpPr>
          <p:spPr>
            <a:xfrm>
              <a:off x="1270791" y="1644279"/>
              <a:ext cx="10529279" cy="461665"/>
            </a:xfrm>
            <a:prstGeom prst="rect">
              <a:avLst/>
            </a:prstGeom>
            <a:solidFill>
              <a:srgbClr val="FCEAD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Je </a:t>
              </a:r>
              <a:r>
                <a:rPr lang="fr-FR" sz="2400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précise le type de circuit.</a:t>
              </a:r>
              <a:endParaRPr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38" name="Google Shape;2338;p36"/>
            <p:cNvSpPr/>
            <p:nvPr/>
          </p:nvSpPr>
          <p:spPr>
            <a:xfrm>
              <a:off x="657726" y="1543941"/>
              <a:ext cx="705852" cy="705852"/>
            </a:xfrm>
            <a:prstGeom prst="ellipse">
              <a:avLst/>
            </a:prstGeom>
            <a:solidFill>
              <a:srgbClr val="89361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36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/>
            </a:p>
          </p:txBody>
        </p:sp>
      </p:grpSp>
      <p:grpSp>
        <p:nvGrpSpPr>
          <p:cNvPr id="2339" name="Google Shape;2339;p36"/>
          <p:cNvGrpSpPr/>
          <p:nvPr/>
        </p:nvGrpSpPr>
        <p:grpSpPr>
          <a:xfrm>
            <a:off x="657726" y="3121610"/>
            <a:ext cx="11142344" cy="705852"/>
            <a:chOff x="657726" y="1543941"/>
            <a:chExt cx="11142344" cy="705852"/>
          </a:xfrm>
        </p:grpSpPr>
        <p:sp>
          <p:nvSpPr>
            <p:cNvPr id="2340" name="Google Shape;2340;p36"/>
            <p:cNvSpPr txBox="1"/>
            <p:nvPr/>
          </p:nvSpPr>
          <p:spPr>
            <a:xfrm>
              <a:off x="1270791" y="1670668"/>
              <a:ext cx="10529279" cy="461665"/>
            </a:xfrm>
            <a:prstGeom prst="rect">
              <a:avLst/>
            </a:prstGeom>
            <a:solidFill>
              <a:srgbClr val="FCEAD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Je rappelle la loi des intensités correspondante.</a:t>
              </a:r>
              <a:endParaRPr/>
            </a:p>
          </p:txBody>
        </p:sp>
        <p:sp>
          <p:nvSpPr>
            <p:cNvPr id="2341" name="Google Shape;2341;p36"/>
            <p:cNvSpPr/>
            <p:nvPr/>
          </p:nvSpPr>
          <p:spPr>
            <a:xfrm>
              <a:off x="657726" y="1543941"/>
              <a:ext cx="705852" cy="705852"/>
            </a:xfrm>
            <a:prstGeom prst="ellipse">
              <a:avLst/>
            </a:prstGeom>
            <a:solidFill>
              <a:srgbClr val="89361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36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2</a:t>
              </a:r>
              <a:endParaRPr/>
            </a:p>
          </p:txBody>
        </p:sp>
      </p:grpSp>
      <p:grpSp>
        <p:nvGrpSpPr>
          <p:cNvPr id="2342" name="Google Shape;2342;p36"/>
          <p:cNvGrpSpPr/>
          <p:nvPr/>
        </p:nvGrpSpPr>
        <p:grpSpPr>
          <a:xfrm>
            <a:off x="657726" y="4752057"/>
            <a:ext cx="11142344" cy="705852"/>
            <a:chOff x="657726" y="1543941"/>
            <a:chExt cx="11142344" cy="705852"/>
          </a:xfrm>
        </p:grpSpPr>
        <p:sp>
          <p:nvSpPr>
            <p:cNvPr id="2343" name="Google Shape;2343;p36"/>
            <p:cNvSpPr txBox="1"/>
            <p:nvPr/>
          </p:nvSpPr>
          <p:spPr>
            <a:xfrm>
              <a:off x="1270791" y="1644279"/>
              <a:ext cx="10529279" cy="461665"/>
            </a:xfrm>
            <a:prstGeom prst="rect">
              <a:avLst/>
            </a:prstGeom>
            <a:solidFill>
              <a:srgbClr val="FCEAD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Je détermine l’intensité</a:t>
              </a:r>
              <a:r>
                <a:rPr lang="fr-FR" sz="240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I</a:t>
              </a:r>
              <a:r>
                <a:rPr baseline="-25000" lang="fr-FR" sz="240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2</a:t>
              </a:r>
              <a:r>
                <a:rPr lang="fr-FR" sz="240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qui traverse la lampe L</a:t>
              </a:r>
              <a:r>
                <a:rPr baseline="-25000"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2</a:t>
              </a:r>
              <a:r>
                <a:rPr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.</a:t>
              </a:r>
              <a:endParaRPr/>
            </a:p>
          </p:txBody>
        </p:sp>
        <p:sp>
          <p:nvSpPr>
            <p:cNvPr id="2344" name="Google Shape;2344;p36"/>
            <p:cNvSpPr/>
            <p:nvPr/>
          </p:nvSpPr>
          <p:spPr>
            <a:xfrm>
              <a:off x="657726" y="1543941"/>
              <a:ext cx="705852" cy="705852"/>
            </a:xfrm>
            <a:prstGeom prst="ellipse">
              <a:avLst/>
            </a:prstGeom>
            <a:solidFill>
              <a:srgbClr val="89361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36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3</a:t>
              </a:r>
              <a:endParaRPr/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48" name="Shape 2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49" name="Google Shape;2349;p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16900" y="336343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2350" name="Google Shape;2350;p37"/>
          <p:cNvSpPr/>
          <p:nvPr/>
        </p:nvSpPr>
        <p:spPr>
          <a:xfrm>
            <a:off x="382321" y="1132419"/>
            <a:ext cx="2500008" cy="408351"/>
          </a:xfrm>
          <a:prstGeom prst="roundRect">
            <a:avLst>
              <a:gd fmla="val 16667" name="adj"/>
            </a:avLst>
          </a:prstGeom>
          <a:solidFill>
            <a:srgbClr val="FFC000"/>
          </a:solidFill>
          <a:ln cap="flat" cmpd="sng" w="127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Tâche principale</a:t>
            </a:r>
            <a:endParaRPr/>
          </a:p>
        </p:txBody>
      </p:sp>
      <p:pic>
        <p:nvPicPr>
          <p:cNvPr id="2351" name="Google Shape;2351;p37"/>
          <p:cNvPicPr preferRelativeResize="0"/>
          <p:nvPr/>
        </p:nvPicPr>
        <p:blipFill rotWithShape="1">
          <a:blip r:embed="rId4">
            <a:alphaModFix/>
          </a:blip>
          <a:srcRect b="46089" l="8388" r="7211" t="23045"/>
          <a:stretch/>
        </p:blipFill>
        <p:spPr>
          <a:xfrm>
            <a:off x="282738" y="1540770"/>
            <a:ext cx="11526941" cy="300164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352" name="Google Shape;2352;p37"/>
          <p:cNvGrpSpPr/>
          <p:nvPr/>
        </p:nvGrpSpPr>
        <p:grpSpPr>
          <a:xfrm>
            <a:off x="281506" y="4893193"/>
            <a:ext cx="10872000" cy="462618"/>
            <a:chOff x="281506" y="4893193"/>
            <a:chExt cx="10872000" cy="462618"/>
          </a:xfrm>
        </p:grpSpPr>
        <p:sp>
          <p:nvSpPr>
            <p:cNvPr id="2353" name="Google Shape;2353;p37"/>
            <p:cNvSpPr/>
            <p:nvPr/>
          </p:nvSpPr>
          <p:spPr>
            <a:xfrm>
              <a:off x="281506" y="4893193"/>
              <a:ext cx="10872000" cy="462618"/>
            </a:xfrm>
            <a:custGeom>
              <a:rect b="b" l="l" r="r" t="t"/>
              <a:pathLst>
                <a:path extrusionOk="0" h="208800" w="6125819">
                  <a:moveTo>
                    <a:pt x="0" y="0"/>
                  </a:moveTo>
                  <a:lnTo>
                    <a:pt x="0" y="208800"/>
                  </a:lnTo>
                  <a:lnTo>
                    <a:pt x="6034760" y="208800"/>
                  </a:lnTo>
                  <a:cubicBezTo>
                    <a:pt x="6085052" y="208800"/>
                    <a:pt x="6125819" y="168020"/>
                    <a:pt x="6125819" y="117741"/>
                  </a:cubicBezTo>
                  <a:lnTo>
                    <a:pt x="6125819" y="91059"/>
                  </a:lnTo>
                  <a:cubicBezTo>
                    <a:pt x="6125819" y="40767"/>
                    <a:pt x="6085052" y="0"/>
                    <a:pt x="6034760" y="0"/>
                  </a:cubicBezTo>
                  <a:close/>
                  <a:moveTo>
                    <a:pt x="0" y="0"/>
                  </a:moveTo>
                </a:path>
              </a:pathLst>
            </a:custGeom>
            <a:solidFill>
              <a:srgbClr val="FFE9D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54" name="Google Shape;2354;p37"/>
            <p:cNvSpPr/>
            <p:nvPr/>
          </p:nvSpPr>
          <p:spPr>
            <a:xfrm>
              <a:off x="325900" y="4913180"/>
              <a:ext cx="4236386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400">
                  <a:solidFill>
                    <a:srgbClr val="F5821F"/>
                  </a:solidFill>
                  <a:latin typeface="Calibri"/>
                  <a:ea typeface="Calibri"/>
                  <a:cs typeface="Calibri"/>
                  <a:sym typeface="Calibri"/>
                </a:rPr>
                <a:t>1.</a:t>
              </a:r>
              <a:r>
                <a:rPr b="0" i="0" lang="fr-FR" sz="2400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Préciser le type de circuit.</a:t>
              </a:r>
              <a:endParaRPr/>
            </a:p>
          </p:txBody>
        </p:sp>
      </p:grpSp>
      <p:sp>
        <p:nvSpPr>
          <p:cNvPr id="2355" name="Google Shape;2355;p37"/>
          <p:cNvSpPr/>
          <p:nvPr/>
        </p:nvSpPr>
        <p:spPr>
          <a:xfrm>
            <a:off x="1802380" y="6300595"/>
            <a:ext cx="324000" cy="324000"/>
          </a:xfrm>
          <a:custGeom>
            <a:rect b="b" l="l" r="r" t="t"/>
            <a:pathLst>
              <a:path extrusionOk="0" h="255803" w="255802">
                <a:moveTo>
                  <a:pt x="127901" y="255803"/>
                </a:moveTo>
                <a:cubicBezTo>
                  <a:pt x="198538" y="255803"/>
                  <a:pt x="255802" y="198539"/>
                  <a:pt x="255802" y="127915"/>
                </a:cubicBezTo>
                <a:cubicBezTo>
                  <a:pt x="255802" y="57264"/>
                  <a:pt x="198538" y="0"/>
                  <a:pt x="127901" y="0"/>
                </a:cubicBezTo>
                <a:cubicBezTo>
                  <a:pt x="57264" y="0"/>
                  <a:pt x="0" y="57264"/>
                  <a:pt x="0" y="127915"/>
                </a:cubicBezTo>
                <a:cubicBezTo>
                  <a:pt x="0" y="198539"/>
                  <a:pt x="57264" y="255803"/>
                  <a:pt x="127901" y="255803"/>
                </a:cubicBezTo>
                <a:close/>
                <a:moveTo>
                  <a:pt x="127901" y="255803"/>
                </a:moveTo>
              </a:path>
            </a:pathLst>
          </a:custGeom>
          <a:noFill/>
          <a:ln cap="flat" cmpd="sng" w="9525">
            <a:solidFill>
              <a:srgbClr val="373535"/>
            </a:solidFill>
            <a:prstDash val="solid"/>
            <a:miter lim="508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56" name="Google Shape;2356;p37"/>
          <p:cNvSpPr/>
          <p:nvPr/>
        </p:nvSpPr>
        <p:spPr>
          <a:xfrm>
            <a:off x="797576" y="6189662"/>
            <a:ext cx="4855625" cy="4308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8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Série:	</a:t>
            </a:r>
            <a:r>
              <a:rPr b="0" i="0" lang="fr-FR" sz="1600">
                <a:solidFill>
                  <a:srgbClr val="F5821F"/>
                </a:solidFill>
                <a:latin typeface="Calibri"/>
                <a:ea typeface="Calibri"/>
                <a:cs typeface="Calibri"/>
                <a:sym typeface="Calibri"/>
              </a:rPr>
              <a:t>-                                  </a:t>
            </a:r>
            <a:r>
              <a:rPr b="0" i="0" lang="fr-FR" sz="28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Dérivation: </a:t>
            </a:r>
            <a:endParaRPr/>
          </a:p>
        </p:txBody>
      </p:sp>
      <p:sp>
        <p:nvSpPr>
          <p:cNvPr id="2357" name="Google Shape;2357;p37"/>
          <p:cNvSpPr/>
          <p:nvPr/>
        </p:nvSpPr>
        <p:spPr>
          <a:xfrm>
            <a:off x="1871412" y="6201179"/>
            <a:ext cx="200376" cy="4308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800">
                <a:solidFill>
                  <a:srgbClr val="24408F"/>
                </a:solidFill>
                <a:latin typeface="Radley"/>
                <a:ea typeface="Radley"/>
                <a:cs typeface="Radley"/>
                <a:sym typeface="Radley"/>
              </a:rPr>
              <a:t>x</a:t>
            </a:r>
            <a:endParaRPr/>
          </a:p>
        </p:txBody>
      </p:sp>
      <p:sp>
        <p:nvSpPr>
          <p:cNvPr id="2358" name="Google Shape;2358;p37"/>
          <p:cNvSpPr/>
          <p:nvPr/>
        </p:nvSpPr>
        <p:spPr>
          <a:xfrm>
            <a:off x="5643030" y="6308066"/>
            <a:ext cx="324000" cy="324000"/>
          </a:xfrm>
          <a:custGeom>
            <a:rect b="b" l="l" r="r" t="t"/>
            <a:pathLst>
              <a:path extrusionOk="0" h="255803" w="255802">
                <a:moveTo>
                  <a:pt x="127901" y="255803"/>
                </a:moveTo>
                <a:cubicBezTo>
                  <a:pt x="198538" y="255803"/>
                  <a:pt x="255802" y="198539"/>
                  <a:pt x="255802" y="127915"/>
                </a:cubicBezTo>
                <a:cubicBezTo>
                  <a:pt x="255802" y="57264"/>
                  <a:pt x="198538" y="0"/>
                  <a:pt x="127901" y="0"/>
                </a:cubicBezTo>
                <a:cubicBezTo>
                  <a:pt x="57264" y="0"/>
                  <a:pt x="0" y="57264"/>
                  <a:pt x="0" y="127915"/>
                </a:cubicBezTo>
                <a:cubicBezTo>
                  <a:pt x="0" y="198539"/>
                  <a:pt x="57264" y="255803"/>
                  <a:pt x="127901" y="255803"/>
                </a:cubicBezTo>
                <a:close/>
                <a:moveTo>
                  <a:pt x="127901" y="255803"/>
                </a:moveTo>
              </a:path>
            </a:pathLst>
          </a:custGeom>
          <a:noFill/>
          <a:ln cap="flat" cmpd="sng" w="9525">
            <a:solidFill>
              <a:srgbClr val="373535"/>
            </a:solidFill>
            <a:prstDash val="solid"/>
            <a:miter lim="508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59" name="Google Shape;2359;p37"/>
          <p:cNvSpPr txBox="1"/>
          <p:nvPr/>
        </p:nvSpPr>
        <p:spPr>
          <a:xfrm>
            <a:off x="614077" y="5479391"/>
            <a:ext cx="7185217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Les deux lampes sont montées </a:t>
            </a: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 série 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avec la pile.</a:t>
            </a:r>
            <a:endParaRPr/>
          </a:p>
        </p:txBody>
      </p:sp>
      <p:sp>
        <p:nvSpPr>
          <p:cNvPr id="2360" name="Google Shape;2360;p37"/>
          <p:cNvSpPr txBox="1"/>
          <p:nvPr>
            <p:ph type="title"/>
          </p:nvPr>
        </p:nvSpPr>
        <p:spPr>
          <a:xfrm>
            <a:off x="1064663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On commence par identifier le type de circuit: série ou en dérivation.</a:t>
            </a:r>
            <a:endParaRPr/>
          </a:p>
        </p:txBody>
      </p:sp>
      <p:sp>
        <p:nvSpPr>
          <p:cNvPr id="2361" name="Google Shape;2361;p37"/>
          <p:cNvSpPr txBox="1"/>
          <p:nvPr>
            <p:ph idx="1" type="body"/>
          </p:nvPr>
        </p:nvSpPr>
        <p:spPr>
          <a:xfrm>
            <a:off x="1064663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L’enseignant.e veille à ce que les élèves soient attentifs.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65" name="Shape 2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66" name="Google Shape;2366;p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16900" y="336343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2367" name="Google Shape;2367;p38"/>
          <p:cNvSpPr/>
          <p:nvPr/>
        </p:nvSpPr>
        <p:spPr>
          <a:xfrm>
            <a:off x="382321" y="1132419"/>
            <a:ext cx="2500008" cy="408351"/>
          </a:xfrm>
          <a:prstGeom prst="roundRect">
            <a:avLst>
              <a:gd fmla="val 16667" name="adj"/>
            </a:avLst>
          </a:prstGeom>
          <a:solidFill>
            <a:srgbClr val="FFC000"/>
          </a:solidFill>
          <a:ln cap="flat" cmpd="sng" w="127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Tâche principale</a:t>
            </a:r>
            <a:endParaRPr/>
          </a:p>
        </p:txBody>
      </p:sp>
      <p:sp>
        <p:nvSpPr>
          <p:cNvPr id="2368" name="Google Shape;2368;p38"/>
          <p:cNvSpPr txBox="1"/>
          <p:nvPr/>
        </p:nvSpPr>
        <p:spPr>
          <a:xfrm>
            <a:off x="525779" y="2559413"/>
            <a:ext cx="10389712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loi correspondante au </a:t>
            </a: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circuit série 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est:                       …………………………………………………..………..</a:t>
            </a:r>
            <a:endParaRPr/>
          </a:p>
        </p:txBody>
      </p:sp>
      <p:grpSp>
        <p:nvGrpSpPr>
          <p:cNvPr id="2369" name="Google Shape;2369;p38"/>
          <p:cNvGrpSpPr/>
          <p:nvPr/>
        </p:nvGrpSpPr>
        <p:grpSpPr>
          <a:xfrm>
            <a:off x="448201" y="1739752"/>
            <a:ext cx="7272000" cy="408351"/>
            <a:chOff x="600399" y="2358570"/>
            <a:chExt cx="7272000" cy="408351"/>
          </a:xfrm>
        </p:grpSpPr>
        <p:sp>
          <p:nvSpPr>
            <p:cNvPr id="2370" name="Google Shape;2370;p38"/>
            <p:cNvSpPr/>
            <p:nvPr/>
          </p:nvSpPr>
          <p:spPr>
            <a:xfrm>
              <a:off x="600399" y="2358570"/>
              <a:ext cx="7272000" cy="408351"/>
            </a:xfrm>
            <a:custGeom>
              <a:rect b="b" l="l" r="r" t="t"/>
              <a:pathLst>
                <a:path extrusionOk="0" h="208800" w="6125819">
                  <a:moveTo>
                    <a:pt x="0" y="0"/>
                  </a:moveTo>
                  <a:lnTo>
                    <a:pt x="0" y="208800"/>
                  </a:lnTo>
                  <a:lnTo>
                    <a:pt x="6034760" y="208800"/>
                  </a:lnTo>
                  <a:cubicBezTo>
                    <a:pt x="6085052" y="208800"/>
                    <a:pt x="6125819" y="168020"/>
                    <a:pt x="6125819" y="117729"/>
                  </a:cubicBezTo>
                  <a:lnTo>
                    <a:pt x="6125819" y="91059"/>
                  </a:lnTo>
                  <a:cubicBezTo>
                    <a:pt x="6125819" y="40767"/>
                    <a:pt x="6085052" y="0"/>
                    <a:pt x="6034760" y="0"/>
                  </a:cubicBezTo>
                  <a:close/>
                  <a:moveTo>
                    <a:pt x="0" y="0"/>
                  </a:moveTo>
                </a:path>
              </a:pathLst>
            </a:custGeom>
            <a:solidFill>
              <a:srgbClr val="FFE9D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71" name="Google Shape;2371;p38"/>
            <p:cNvSpPr/>
            <p:nvPr/>
          </p:nvSpPr>
          <p:spPr>
            <a:xfrm>
              <a:off x="834915" y="2408209"/>
              <a:ext cx="5037918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000">
                  <a:solidFill>
                    <a:srgbClr val="F5821F"/>
                  </a:solidFill>
                  <a:latin typeface="Calibri"/>
                  <a:ea typeface="Calibri"/>
                  <a:cs typeface="Calibri"/>
                  <a:sym typeface="Calibri"/>
                </a:rPr>
                <a:t>2.</a:t>
              </a:r>
              <a:r>
                <a:rPr b="0" i="0" lang="fr-FR" sz="2000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Rappeler la loi des intensités correspondante.</a:t>
              </a:r>
              <a:endParaRPr/>
            </a:p>
          </p:txBody>
        </p:sp>
      </p:grpSp>
      <p:sp>
        <p:nvSpPr>
          <p:cNvPr id="2372" name="Google Shape;2372;p38"/>
          <p:cNvSpPr/>
          <p:nvPr/>
        </p:nvSpPr>
        <p:spPr>
          <a:xfrm>
            <a:off x="8112930" y="4359357"/>
            <a:ext cx="1274261" cy="4308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800">
                <a:solidFill>
                  <a:srgbClr val="24408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b="1" baseline="-25000" i="0" lang="fr-FR" sz="2000">
                <a:solidFill>
                  <a:srgbClr val="24408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</a:t>
            </a:r>
            <a:r>
              <a:rPr b="1" i="0" lang="fr-FR" sz="2800">
                <a:solidFill>
                  <a:srgbClr val="24408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= I</a:t>
            </a:r>
            <a:r>
              <a:rPr b="1" baseline="-25000" i="0" lang="fr-FR" sz="2000">
                <a:solidFill>
                  <a:srgbClr val="24408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endParaRPr/>
          </a:p>
        </p:txBody>
      </p:sp>
      <p:cxnSp>
        <p:nvCxnSpPr>
          <p:cNvPr id="2373" name="Google Shape;2373;p38"/>
          <p:cNvCxnSpPr/>
          <p:nvPr/>
        </p:nvCxnSpPr>
        <p:spPr>
          <a:xfrm>
            <a:off x="4980000" y="2771911"/>
            <a:ext cx="1116000" cy="0"/>
          </a:xfrm>
          <a:prstGeom prst="straightConnector1">
            <a:avLst/>
          </a:prstGeom>
          <a:noFill/>
          <a:ln cap="flat" cmpd="sng" w="57150">
            <a:solidFill>
              <a:schemeClr val="accent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2374" name="Google Shape;2374;p38"/>
          <p:cNvSpPr/>
          <p:nvPr/>
        </p:nvSpPr>
        <p:spPr>
          <a:xfrm>
            <a:off x="6329302" y="2347085"/>
            <a:ext cx="5098447" cy="4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200">
                <a:solidFill>
                  <a:srgbClr val="24408F"/>
                </a:solidFill>
                <a:latin typeface="Calibri"/>
                <a:ea typeface="Calibri"/>
                <a:cs typeface="Calibri"/>
                <a:sym typeface="Calibri"/>
              </a:rPr>
              <a:t>la loi de l’unicité de l’intensité</a:t>
            </a:r>
            <a:endParaRPr b="1" baseline="-25000" i="0" sz="2400">
              <a:solidFill>
                <a:srgbClr val="24408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375" name="Google Shape;2375;p38"/>
          <p:cNvGrpSpPr/>
          <p:nvPr/>
        </p:nvGrpSpPr>
        <p:grpSpPr>
          <a:xfrm>
            <a:off x="682717" y="4479352"/>
            <a:ext cx="8895897" cy="369332"/>
            <a:chOff x="682717" y="4479352"/>
            <a:chExt cx="8895897" cy="369332"/>
          </a:xfrm>
        </p:grpSpPr>
        <p:sp>
          <p:nvSpPr>
            <p:cNvPr id="2376" name="Google Shape;2376;p38"/>
            <p:cNvSpPr/>
            <p:nvPr/>
          </p:nvSpPr>
          <p:spPr>
            <a:xfrm>
              <a:off x="682717" y="4479352"/>
              <a:ext cx="8895897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fr-FR" sz="1400">
                  <a:solidFill>
                    <a:srgbClr val="F5821F"/>
                  </a:solidFill>
                  <a:latin typeface="Calibri"/>
                  <a:ea typeface="Calibri"/>
                  <a:cs typeface="Calibri"/>
                  <a:sym typeface="Calibri"/>
                </a:rPr>
                <a:t>- </a:t>
              </a:r>
              <a:r>
                <a:rPr b="1" i="0" lang="fr-FR" sz="2400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Loi d’unicité des intensités </a:t>
              </a:r>
              <a:r>
                <a:rPr b="0" i="0" lang="fr-FR" sz="2400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de courant:</a:t>
              </a:r>
              <a:r>
                <a:rPr b="0" i="0" lang="fr-FR" sz="2400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                         </a:t>
              </a:r>
              <a:r>
                <a:rPr b="0" i="0" lang="fr-FR" sz="1400">
                  <a:solidFill>
                    <a:srgbClr val="F5821F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b="0" i="0" lang="fr-FR" sz="2400">
                  <a:solidFill>
                    <a:srgbClr val="231F2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I</a:t>
              </a:r>
              <a:r>
                <a:rPr b="0" i="0" lang="fr-FR" sz="2400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 = </a:t>
              </a:r>
              <a:r>
                <a:rPr b="0" i="0" lang="fr-FR" sz="1200">
                  <a:solidFill>
                    <a:srgbClr val="231F20"/>
                  </a:solidFill>
                  <a:latin typeface="Arial"/>
                  <a:ea typeface="Arial"/>
                  <a:cs typeface="Arial"/>
                  <a:sym typeface="Arial"/>
                </a:rPr>
                <a:t>........................................</a:t>
              </a:r>
              <a:r>
                <a:rPr b="0" i="0" lang="fr-FR" sz="2400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endParaRPr/>
            </a:p>
          </p:txBody>
        </p:sp>
        <p:cxnSp>
          <p:nvCxnSpPr>
            <p:cNvPr id="2377" name="Google Shape;2377;p38"/>
            <p:cNvCxnSpPr/>
            <p:nvPr/>
          </p:nvCxnSpPr>
          <p:spPr>
            <a:xfrm>
              <a:off x="5683624" y="4664018"/>
              <a:ext cx="1116000" cy="0"/>
            </a:xfrm>
            <a:prstGeom prst="straightConnector1">
              <a:avLst/>
            </a:prstGeom>
            <a:noFill/>
            <a:ln cap="flat" cmpd="sng" w="57150">
              <a:solidFill>
                <a:schemeClr val="accent1"/>
              </a:solidFill>
              <a:prstDash val="solid"/>
              <a:miter lim="800000"/>
              <a:headEnd len="sm" w="sm" type="none"/>
              <a:tailEnd len="med" w="med" type="triangle"/>
            </a:ln>
          </p:spPr>
        </p:cxnSp>
      </p:grpSp>
      <p:sp>
        <p:nvSpPr>
          <p:cNvPr id="2378" name="Google Shape;2378;p38"/>
          <p:cNvSpPr txBox="1"/>
          <p:nvPr>
            <p:ph type="title"/>
          </p:nvPr>
        </p:nvSpPr>
        <p:spPr>
          <a:xfrm>
            <a:off x="1064663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 Après avoir identifié le type de circuit, on rappelle la loi de l’intensité correspondante.</a:t>
            </a:r>
            <a:endParaRPr/>
          </a:p>
        </p:txBody>
      </p:sp>
      <p:sp>
        <p:nvSpPr>
          <p:cNvPr id="2379" name="Google Shape;2379;p38"/>
          <p:cNvSpPr txBox="1"/>
          <p:nvPr>
            <p:ph idx="1" type="body"/>
          </p:nvPr>
        </p:nvSpPr>
        <p:spPr>
          <a:xfrm>
            <a:off x="1064663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L’enseignant.e veille à ce que les élèves soient attentifs.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83" name="Shape 2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84" name="Google Shape;2384;p3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16900" y="336343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2385" name="Google Shape;2385;p39"/>
          <p:cNvSpPr/>
          <p:nvPr/>
        </p:nvSpPr>
        <p:spPr>
          <a:xfrm>
            <a:off x="382321" y="1132419"/>
            <a:ext cx="2500008" cy="408351"/>
          </a:xfrm>
          <a:prstGeom prst="roundRect">
            <a:avLst>
              <a:gd fmla="val 16667" name="adj"/>
            </a:avLst>
          </a:prstGeom>
          <a:solidFill>
            <a:srgbClr val="FFC000"/>
          </a:solidFill>
          <a:ln cap="flat" cmpd="sng" w="127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Tâche principale</a:t>
            </a:r>
            <a:endParaRPr/>
          </a:p>
        </p:txBody>
      </p:sp>
      <p:sp>
        <p:nvSpPr>
          <p:cNvPr id="2386" name="Google Shape;2386;p39"/>
          <p:cNvSpPr/>
          <p:nvPr/>
        </p:nvSpPr>
        <p:spPr>
          <a:xfrm>
            <a:off x="382321" y="1796831"/>
            <a:ext cx="7272000" cy="360000"/>
          </a:xfrm>
          <a:custGeom>
            <a:rect b="b" l="l" r="r" t="t"/>
            <a:pathLst>
              <a:path extrusionOk="0" h="208800" w="6125819">
                <a:moveTo>
                  <a:pt x="0" y="0"/>
                </a:moveTo>
                <a:lnTo>
                  <a:pt x="0" y="208800"/>
                </a:lnTo>
                <a:lnTo>
                  <a:pt x="6034760" y="208800"/>
                </a:lnTo>
                <a:cubicBezTo>
                  <a:pt x="6085052" y="208800"/>
                  <a:pt x="6125819" y="168020"/>
                  <a:pt x="6125819" y="117729"/>
                </a:cubicBezTo>
                <a:lnTo>
                  <a:pt x="6125819" y="91059"/>
                </a:lnTo>
                <a:cubicBezTo>
                  <a:pt x="6125819" y="40767"/>
                  <a:pt x="6085052" y="0"/>
                  <a:pt x="6034760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FFE9D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87" name="Google Shape;2387;p39"/>
          <p:cNvSpPr/>
          <p:nvPr/>
        </p:nvSpPr>
        <p:spPr>
          <a:xfrm>
            <a:off x="1073593" y="2707968"/>
            <a:ext cx="9427068" cy="258532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Le multimètre affiche</a:t>
            </a:r>
            <a:r>
              <a:rPr b="0" i="0" lang="fr-FR" sz="2400">
                <a:solidFill>
                  <a:srgbClr val="231F2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I</a:t>
            </a: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= 0,10 mA. D’après la loi d’unicité de l’intensité, on a: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231F2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>
              <a:solidFill>
                <a:srgbClr val="231F2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231F2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>
              <a:solidFill>
                <a:srgbClr val="231F2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>
              <a:solidFill>
                <a:srgbClr val="231F2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                                                      …………………………………….</a:t>
            </a: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2388" name="Google Shape;2388;p39"/>
          <p:cNvSpPr/>
          <p:nvPr/>
        </p:nvSpPr>
        <p:spPr>
          <a:xfrm>
            <a:off x="382321" y="1789218"/>
            <a:ext cx="5271187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>
                <a:solidFill>
                  <a:srgbClr val="F5821F"/>
                </a:solidFill>
                <a:latin typeface="Calibri"/>
                <a:ea typeface="Calibri"/>
                <a:cs typeface="Calibri"/>
                <a:sym typeface="Calibri"/>
              </a:rPr>
              <a:t>3.</a:t>
            </a:r>
            <a:r>
              <a:rPr b="0" i="0" lang="fr-FR" sz="20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Déterminer l’intensité </a:t>
            </a:r>
            <a:r>
              <a:rPr b="0" i="0" lang="fr-FR" sz="2000">
                <a:solidFill>
                  <a:srgbClr val="231F2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b="0" baseline="-25000" i="0" lang="fr-FR" sz="16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2 </a:t>
            </a:r>
            <a:r>
              <a:rPr b="0" i="0" lang="fr-FR" sz="20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qui traverse la lampe L</a:t>
            </a:r>
            <a:r>
              <a:rPr b="0" baseline="-25000" i="0" lang="fr-FR" sz="16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b="0" i="0" lang="fr-FR" sz="20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  <p:sp>
        <p:nvSpPr>
          <p:cNvPr id="2389" name="Google Shape;2389;p39"/>
          <p:cNvSpPr/>
          <p:nvPr/>
        </p:nvSpPr>
        <p:spPr>
          <a:xfrm>
            <a:off x="4953105" y="4741294"/>
            <a:ext cx="261289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>
                <a:solidFill>
                  <a:srgbClr val="24408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b="1" baseline="-25000" i="0" lang="fr-FR" sz="1800">
                <a:solidFill>
                  <a:srgbClr val="24408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</a:t>
            </a:r>
            <a:r>
              <a:rPr b="1" i="0" lang="fr-FR" sz="2400">
                <a:solidFill>
                  <a:srgbClr val="24408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= I</a:t>
            </a:r>
            <a:r>
              <a:rPr b="1" baseline="-25000" i="0" lang="fr-FR" sz="1800">
                <a:solidFill>
                  <a:srgbClr val="24408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 </a:t>
            </a:r>
            <a:r>
              <a:rPr b="1" i="0" lang="fr-FR" sz="2400">
                <a:solidFill>
                  <a:srgbClr val="24408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= I = 0,10 mA</a:t>
            </a:r>
            <a:endParaRPr/>
          </a:p>
        </p:txBody>
      </p:sp>
      <p:cxnSp>
        <p:nvCxnSpPr>
          <p:cNvPr id="2390" name="Google Shape;2390;p39"/>
          <p:cNvCxnSpPr/>
          <p:nvPr/>
        </p:nvCxnSpPr>
        <p:spPr>
          <a:xfrm rot="5400000">
            <a:off x="5538000" y="3872293"/>
            <a:ext cx="1116000" cy="0"/>
          </a:xfrm>
          <a:prstGeom prst="straightConnector1">
            <a:avLst/>
          </a:prstGeom>
          <a:noFill/>
          <a:ln cap="flat" cmpd="sng" w="57150">
            <a:solidFill>
              <a:srgbClr val="00B0F0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2391" name="Google Shape;2391;p39"/>
          <p:cNvSpPr txBox="1"/>
          <p:nvPr>
            <p:ph type="title"/>
          </p:nvPr>
        </p:nvSpPr>
        <p:spPr>
          <a:xfrm>
            <a:off x="1064663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 La phase suivante est l’application de la loi.</a:t>
            </a:r>
            <a:endParaRPr/>
          </a:p>
        </p:txBody>
      </p:sp>
      <p:sp>
        <p:nvSpPr>
          <p:cNvPr id="2392" name="Google Shape;2392;p39"/>
          <p:cNvSpPr txBox="1"/>
          <p:nvPr>
            <p:ph idx="1" type="body"/>
          </p:nvPr>
        </p:nvSpPr>
        <p:spPr>
          <a:xfrm>
            <a:off x="1064663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L’enseignant.e veille à ce que les élèves soient attentifs.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17" name="Shape 18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8" name="Google Shape;1818;p4"/>
          <p:cNvSpPr/>
          <p:nvPr/>
        </p:nvSpPr>
        <p:spPr>
          <a:xfrm>
            <a:off x="1063550" y="903123"/>
            <a:ext cx="9309992" cy="5232726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1" anchor="ctr" bIns="45675" lIns="91425" spcFirstLastPara="1" rIns="91425" wrap="square" tIns="456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9" name="Google Shape;1819;p4"/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91425" spcFirstLastPara="1" rIns="91425" wrap="square" tIns="456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2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Matériel nécessaire</a:t>
            </a:r>
            <a:endParaRPr/>
          </a:p>
        </p:txBody>
      </p:sp>
      <p:sp>
        <p:nvSpPr>
          <p:cNvPr id="1820" name="Google Shape;1820;p4"/>
          <p:cNvSpPr txBox="1"/>
          <p:nvPr/>
        </p:nvSpPr>
        <p:spPr>
          <a:xfrm>
            <a:off x="1989337" y="1416787"/>
            <a:ext cx="3341675" cy="6501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1" anchor="ctr" bIns="60950" lIns="60950" spcFirstLastPara="1" rIns="60950" wrap="square" tIns="59975">
            <a:no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67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Matériel de l’enseignant </a:t>
            </a:r>
            <a:endParaRPr/>
          </a:p>
        </p:txBody>
      </p:sp>
      <p:sp>
        <p:nvSpPr>
          <p:cNvPr id="1821" name="Google Shape;1821;p4"/>
          <p:cNvSpPr txBox="1"/>
          <p:nvPr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1" anchor="ctr" bIns="60950" lIns="60950" spcFirstLastPara="1" rIns="60950" wrap="square" tIns="599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67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Matériel de l’élève</a:t>
            </a:r>
            <a:endParaRPr/>
          </a:p>
        </p:txBody>
      </p:sp>
      <p:pic>
        <p:nvPicPr>
          <p:cNvPr descr="Image générée" id="1822" name="Google Shape;1822;p4"/>
          <p:cNvPicPr preferRelativeResize="0"/>
          <p:nvPr/>
        </p:nvPicPr>
        <p:blipFill rotWithShape="1">
          <a:blip r:embed="rId3">
            <a:alphaModFix/>
          </a:blip>
          <a:srcRect b="10678" l="0" r="0" t="11064"/>
          <a:stretch/>
        </p:blipFill>
        <p:spPr>
          <a:xfrm>
            <a:off x="220259" y="46702"/>
            <a:ext cx="727815" cy="8543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3" name="Google Shape;1823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-1924716">
            <a:off x="6503756" y="4419682"/>
            <a:ext cx="1207308" cy="1925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4" name="Google Shape;1824;p4"/>
          <p:cNvPicPr preferRelativeResize="0"/>
          <p:nvPr/>
        </p:nvPicPr>
        <p:blipFill rotWithShape="1">
          <a:blip r:embed="rId5">
            <a:alphaModFix/>
          </a:blip>
          <a:srcRect b="30055" l="11665" r="26247" t="23325"/>
          <a:stretch/>
        </p:blipFill>
        <p:spPr>
          <a:xfrm>
            <a:off x="6602203" y="2210521"/>
            <a:ext cx="1227204" cy="9214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5" name="Google Shape;1825;p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flipH="1">
            <a:off x="7215805" y="4642017"/>
            <a:ext cx="593846" cy="5709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6" name="Google Shape;1826;p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8725494" y="3726021"/>
            <a:ext cx="1497103" cy="1801461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7" name="Google Shape;1827;p4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8837994" y="2210521"/>
            <a:ext cx="1272102" cy="9214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8" name="Google Shape;1828;p4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322938" y="2329035"/>
            <a:ext cx="782801" cy="782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9" name="Google Shape;1829;p4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2616174" y="2303112"/>
            <a:ext cx="1133556" cy="736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0" name="Google Shape;1830;p4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4246037" y="3593607"/>
            <a:ext cx="894364" cy="82675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831" name="Google Shape;1831;p4"/>
          <p:cNvGrpSpPr/>
          <p:nvPr/>
        </p:nvGrpSpPr>
        <p:grpSpPr>
          <a:xfrm>
            <a:off x="2992162" y="3704872"/>
            <a:ext cx="915264" cy="604226"/>
            <a:chOff x="2639978" y="3420215"/>
            <a:chExt cx="915264" cy="604226"/>
          </a:xfrm>
        </p:grpSpPr>
        <p:pic>
          <p:nvPicPr>
            <p:cNvPr id="1832" name="Google Shape;1832;p4"/>
            <p:cNvPicPr preferRelativeResize="0"/>
            <p:nvPr/>
          </p:nvPicPr>
          <p:blipFill rotWithShape="1">
            <a:blip r:embed="rId12">
              <a:alphaModFix/>
            </a:blip>
            <a:srcRect b="0" l="0" r="0" t="0"/>
            <a:stretch/>
          </p:blipFill>
          <p:spPr>
            <a:xfrm>
              <a:off x="2639978" y="3752670"/>
              <a:ext cx="234467" cy="18385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33" name="Google Shape;1833;p4"/>
            <p:cNvPicPr preferRelativeResize="0"/>
            <p:nvPr/>
          </p:nvPicPr>
          <p:blipFill rotWithShape="1">
            <a:blip r:embed="rId13">
              <a:alphaModFix/>
            </a:blip>
            <a:srcRect b="0" l="0" r="0" t="0"/>
            <a:stretch/>
          </p:blipFill>
          <p:spPr>
            <a:xfrm>
              <a:off x="3074553" y="3840105"/>
              <a:ext cx="234467" cy="18387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34" name="Google Shape;1834;p4"/>
            <p:cNvSpPr/>
            <p:nvPr/>
          </p:nvSpPr>
          <p:spPr>
            <a:xfrm>
              <a:off x="2821204" y="3748219"/>
              <a:ext cx="273290" cy="176136"/>
            </a:xfrm>
            <a:custGeom>
              <a:rect b="b" l="l" r="r" t="t"/>
              <a:pathLst>
                <a:path extrusionOk="0" h="176136" w="273290">
                  <a:moveTo>
                    <a:pt x="8483" y="176136"/>
                  </a:moveTo>
                  <a:lnTo>
                    <a:pt x="273290" y="50876"/>
                  </a:lnTo>
                  <a:lnTo>
                    <a:pt x="8306" y="0"/>
                  </a:lnTo>
                  <a:lnTo>
                    <a:pt x="2121" y="51067"/>
                  </a:lnTo>
                  <a:lnTo>
                    <a:pt x="0" y="171895"/>
                  </a:lnTo>
                </a:path>
              </a:pathLst>
            </a:custGeom>
            <a:solidFill>
              <a:srgbClr val="E2A35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835" name="Google Shape;1835;p4"/>
            <p:cNvPicPr preferRelativeResize="0"/>
            <p:nvPr/>
          </p:nvPicPr>
          <p:blipFill rotWithShape="1">
            <a:blip r:embed="rId14">
              <a:alphaModFix/>
            </a:blip>
            <a:srcRect b="0" l="0" r="0" t="0"/>
            <a:stretch/>
          </p:blipFill>
          <p:spPr>
            <a:xfrm>
              <a:off x="2820568" y="3605213"/>
              <a:ext cx="706945" cy="24221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36" name="Google Shape;1836;p4"/>
            <p:cNvPicPr preferRelativeResize="0"/>
            <p:nvPr/>
          </p:nvPicPr>
          <p:blipFill rotWithShape="1">
            <a:blip r:embed="rId15">
              <a:alphaModFix/>
            </a:blip>
            <a:srcRect b="0" l="0" r="0" t="0"/>
            <a:stretch/>
          </p:blipFill>
          <p:spPr>
            <a:xfrm>
              <a:off x="3232480" y="3695903"/>
              <a:ext cx="322762" cy="3285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37" name="Google Shape;1837;p4"/>
            <p:cNvPicPr preferRelativeResize="0"/>
            <p:nvPr/>
          </p:nvPicPr>
          <p:blipFill rotWithShape="1">
            <a:blip r:embed="rId16">
              <a:alphaModFix/>
            </a:blip>
            <a:srcRect b="0" l="0" r="0" t="0"/>
            <a:stretch/>
          </p:blipFill>
          <p:spPr>
            <a:xfrm>
              <a:off x="2797253" y="3728215"/>
              <a:ext cx="490715" cy="29622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38" name="Google Shape;1838;p4"/>
            <p:cNvPicPr preferRelativeResize="0"/>
            <p:nvPr/>
          </p:nvPicPr>
          <p:blipFill rotWithShape="1">
            <a:blip r:embed="rId17">
              <a:alphaModFix/>
            </a:blip>
            <a:srcRect b="0" l="0" r="0" t="0"/>
            <a:stretch/>
          </p:blipFill>
          <p:spPr>
            <a:xfrm>
              <a:off x="3295573" y="3728771"/>
              <a:ext cx="76227" cy="4568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39" name="Google Shape;1839;p4"/>
            <p:cNvSpPr/>
            <p:nvPr/>
          </p:nvSpPr>
          <p:spPr>
            <a:xfrm>
              <a:off x="3307095" y="3740734"/>
              <a:ext cx="53187" cy="21018"/>
            </a:xfrm>
            <a:custGeom>
              <a:rect b="b" l="l" r="r" t="t"/>
              <a:pathLst>
                <a:path extrusionOk="0" h="21018" w="53187">
                  <a:moveTo>
                    <a:pt x="26276" y="21018"/>
                  </a:moveTo>
                  <a:cubicBezTo>
                    <a:pt x="40893" y="21018"/>
                    <a:pt x="53187" y="16993"/>
                    <a:pt x="51917" y="4712"/>
                  </a:cubicBezTo>
                  <a:cubicBezTo>
                    <a:pt x="51422" y="0"/>
                    <a:pt x="40411" y="787"/>
                    <a:pt x="26593" y="787"/>
                  </a:cubicBezTo>
                  <a:cubicBezTo>
                    <a:pt x="12776" y="787"/>
                    <a:pt x="1766" y="635"/>
                    <a:pt x="1270" y="5359"/>
                  </a:cubicBezTo>
                  <a:cubicBezTo>
                    <a:pt x="0" y="17628"/>
                    <a:pt x="12459" y="21018"/>
                    <a:pt x="26276" y="21018"/>
                  </a:cubicBezTo>
                  <a:close/>
                  <a:moveTo>
                    <a:pt x="26276" y="21018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840" name="Google Shape;1840;p4"/>
            <p:cNvPicPr preferRelativeResize="0"/>
            <p:nvPr/>
          </p:nvPicPr>
          <p:blipFill rotWithShape="1">
            <a:blip r:embed="rId18">
              <a:alphaModFix/>
            </a:blip>
            <a:srcRect b="0" l="0" r="0" t="0"/>
            <a:stretch/>
          </p:blipFill>
          <p:spPr>
            <a:xfrm>
              <a:off x="2984714" y="3673171"/>
              <a:ext cx="76227" cy="4569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41" name="Google Shape;1841;p4"/>
            <p:cNvSpPr/>
            <p:nvPr/>
          </p:nvSpPr>
          <p:spPr>
            <a:xfrm>
              <a:off x="2996234" y="3685135"/>
              <a:ext cx="53187" cy="21031"/>
            </a:xfrm>
            <a:custGeom>
              <a:rect b="b" l="l" r="r" t="t"/>
              <a:pathLst>
                <a:path extrusionOk="0" h="21031" w="53187">
                  <a:moveTo>
                    <a:pt x="26911" y="21031"/>
                  </a:moveTo>
                  <a:cubicBezTo>
                    <a:pt x="12294" y="21031"/>
                    <a:pt x="0" y="17006"/>
                    <a:pt x="1270" y="4725"/>
                  </a:cubicBezTo>
                  <a:cubicBezTo>
                    <a:pt x="1765" y="0"/>
                    <a:pt x="12776" y="788"/>
                    <a:pt x="26594" y="788"/>
                  </a:cubicBezTo>
                  <a:cubicBezTo>
                    <a:pt x="40411" y="788"/>
                    <a:pt x="51421" y="648"/>
                    <a:pt x="51917" y="5360"/>
                  </a:cubicBezTo>
                  <a:cubicBezTo>
                    <a:pt x="53187" y="17641"/>
                    <a:pt x="40728" y="21031"/>
                    <a:pt x="26911" y="21031"/>
                  </a:cubicBezTo>
                  <a:close/>
                  <a:moveTo>
                    <a:pt x="26911" y="21031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842" name="Google Shape;1842;p4"/>
            <p:cNvPicPr preferRelativeResize="0"/>
            <p:nvPr/>
          </p:nvPicPr>
          <p:blipFill rotWithShape="1">
            <a:blip r:embed="rId19">
              <a:alphaModFix/>
            </a:blip>
            <a:srcRect b="0" l="0" r="0" t="0"/>
            <a:stretch/>
          </p:blipFill>
          <p:spPr>
            <a:xfrm>
              <a:off x="3295967" y="3723513"/>
              <a:ext cx="75438" cy="4258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43" name="Google Shape;1843;p4"/>
            <p:cNvSpPr/>
            <p:nvPr/>
          </p:nvSpPr>
          <p:spPr>
            <a:xfrm>
              <a:off x="3308670" y="3736211"/>
              <a:ext cx="50038" cy="17183"/>
            </a:xfrm>
            <a:custGeom>
              <a:rect b="b" l="l" r="r" t="t"/>
              <a:pathLst>
                <a:path extrusionOk="0" h="17183" w="50038">
                  <a:moveTo>
                    <a:pt x="25019" y="17183"/>
                  </a:moveTo>
                  <a:cubicBezTo>
                    <a:pt x="38836" y="17183"/>
                    <a:pt x="50038" y="13335"/>
                    <a:pt x="50038" y="8586"/>
                  </a:cubicBezTo>
                  <a:cubicBezTo>
                    <a:pt x="50038" y="3849"/>
                    <a:pt x="38836" y="0"/>
                    <a:pt x="25019" y="0"/>
                  </a:cubicBezTo>
                  <a:cubicBezTo>
                    <a:pt x="11202" y="0"/>
                    <a:pt x="0" y="3849"/>
                    <a:pt x="0" y="8586"/>
                  </a:cubicBezTo>
                  <a:cubicBezTo>
                    <a:pt x="0" y="13335"/>
                    <a:pt x="11202" y="17183"/>
                    <a:pt x="25019" y="17183"/>
                  </a:cubicBezTo>
                  <a:close/>
                  <a:moveTo>
                    <a:pt x="25019" y="17183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844" name="Google Shape;1844;p4"/>
            <p:cNvPicPr preferRelativeResize="0"/>
            <p:nvPr/>
          </p:nvPicPr>
          <p:blipFill rotWithShape="1">
            <a:blip r:embed="rId20">
              <a:alphaModFix/>
            </a:blip>
            <a:srcRect b="0" l="0" r="0" t="0"/>
            <a:stretch/>
          </p:blipFill>
          <p:spPr>
            <a:xfrm>
              <a:off x="2985109" y="3667925"/>
              <a:ext cx="75438" cy="4258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45" name="Google Shape;1845;p4"/>
            <p:cNvSpPr/>
            <p:nvPr/>
          </p:nvSpPr>
          <p:spPr>
            <a:xfrm>
              <a:off x="2997809" y="3680624"/>
              <a:ext cx="50038" cy="17183"/>
            </a:xfrm>
            <a:custGeom>
              <a:rect b="b" l="l" r="r" t="t"/>
              <a:pathLst>
                <a:path extrusionOk="0" h="17183" w="50038">
                  <a:moveTo>
                    <a:pt x="25019" y="17183"/>
                  </a:moveTo>
                  <a:cubicBezTo>
                    <a:pt x="11202" y="17183"/>
                    <a:pt x="0" y="13335"/>
                    <a:pt x="0" y="8598"/>
                  </a:cubicBezTo>
                  <a:cubicBezTo>
                    <a:pt x="0" y="3849"/>
                    <a:pt x="11202" y="0"/>
                    <a:pt x="25019" y="0"/>
                  </a:cubicBezTo>
                  <a:cubicBezTo>
                    <a:pt x="38836" y="0"/>
                    <a:pt x="50038" y="3849"/>
                    <a:pt x="50038" y="8598"/>
                  </a:cubicBezTo>
                  <a:cubicBezTo>
                    <a:pt x="50038" y="13335"/>
                    <a:pt x="38836" y="17183"/>
                    <a:pt x="25019" y="17183"/>
                  </a:cubicBezTo>
                  <a:close/>
                  <a:moveTo>
                    <a:pt x="25019" y="17183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846" name="Google Shape;1846;p4"/>
            <p:cNvPicPr preferRelativeResize="0"/>
            <p:nvPr/>
          </p:nvPicPr>
          <p:blipFill rotWithShape="1">
            <a:blip r:embed="rId21">
              <a:alphaModFix/>
            </a:blip>
            <a:srcRect b="0" l="0" r="0" t="0"/>
            <a:stretch/>
          </p:blipFill>
          <p:spPr>
            <a:xfrm>
              <a:off x="3303511" y="3694341"/>
              <a:ext cx="61836" cy="6681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47" name="Google Shape;1847;p4"/>
            <p:cNvSpPr/>
            <p:nvPr/>
          </p:nvSpPr>
          <p:spPr>
            <a:xfrm>
              <a:off x="3316207" y="3707031"/>
              <a:ext cx="36436" cy="46456"/>
            </a:xfrm>
            <a:custGeom>
              <a:rect b="b" l="l" r="r" t="t"/>
              <a:pathLst>
                <a:path extrusionOk="0" h="46456" w="36436">
                  <a:moveTo>
                    <a:pt x="0" y="0"/>
                  </a:moveTo>
                  <a:lnTo>
                    <a:pt x="0" y="37414"/>
                  </a:lnTo>
                  <a:cubicBezTo>
                    <a:pt x="0" y="37414"/>
                    <a:pt x="13982" y="46456"/>
                    <a:pt x="36055" y="37414"/>
                  </a:cubicBezTo>
                  <a:lnTo>
                    <a:pt x="36436" y="0"/>
                  </a:lnTo>
                  <a:lnTo>
                    <a:pt x="0" y="0"/>
                  </a:lnTo>
                  <a:close/>
                  <a:moveTo>
                    <a:pt x="0" y="0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848" name="Google Shape;1848;p4"/>
            <p:cNvPicPr preferRelativeResize="0"/>
            <p:nvPr/>
          </p:nvPicPr>
          <p:blipFill rotWithShape="1">
            <a:blip r:embed="rId22">
              <a:alphaModFix/>
            </a:blip>
            <a:srcRect b="0" l="0" r="0" t="0"/>
            <a:stretch/>
          </p:blipFill>
          <p:spPr>
            <a:xfrm>
              <a:off x="2991167" y="3638741"/>
              <a:ext cx="61849" cy="6683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49" name="Google Shape;1849;p4"/>
            <p:cNvSpPr/>
            <p:nvPr/>
          </p:nvSpPr>
          <p:spPr>
            <a:xfrm>
              <a:off x="3003873" y="3651441"/>
              <a:ext cx="36436" cy="46456"/>
            </a:xfrm>
            <a:custGeom>
              <a:rect b="b" l="l" r="r" t="t"/>
              <a:pathLst>
                <a:path extrusionOk="0" h="46456" w="36436">
                  <a:moveTo>
                    <a:pt x="36436" y="0"/>
                  </a:moveTo>
                  <a:lnTo>
                    <a:pt x="36436" y="37414"/>
                  </a:lnTo>
                  <a:cubicBezTo>
                    <a:pt x="36436" y="37414"/>
                    <a:pt x="22454" y="46456"/>
                    <a:pt x="381" y="37414"/>
                  </a:cubicBezTo>
                  <a:lnTo>
                    <a:pt x="0" y="0"/>
                  </a:lnTo>
                  <a:lnTo>
                    <a:pt x="36436" y="0"/>
                  </a:lnTo>
                  <a:close/>
                  <a:moveTo>
                    <a:pt x="36436" y="0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850" name="Google Shape;1850;p4"/>
            <p:cNvPicPr preferRelativeResize="0"/>
            <p:nvPr/>
          </p:nvPicPr>
          <p:blipFill rotWithShape="1">
            <a:blip r:embed="rId23">
              <a:alphaModFix/>
            </a:blip>
            <a:srcRect b="0" l="0" r="0" t="0"/>
            <a:stretch/>
          </p:blipFill>
          <p:spPr>
            <a:xfrm>
              <a:off x="3311855" y="3584423"/>
              <a:ext cx="75069" cy="10186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51" name="Google Shape;1851;p4"/>
            <p:cNvSpPr/>
            <p:nvPr/>
          </p:nvSpPr>
          <p:spPr>
            <a:xfrm>
              <a:off x="3324555" y="3592289"/>
              <a:ext cx="49668" cy="81305"/>
            </a:xfrm>
            <a:custGeom>
              <a:rect b="b" l="l" r="r" t="t"/>
              <a:pathLst>
                <a:path extrusionOk="0" h="81305" w="49668">
                  <a:moveTo>
                    <a:pt x="18592" y="81305"/>
                  </a:moveTo>
                  <a:lnTo>
                    <a:pt x="49668" y="22936"/>
                  </a:lnTo>
                  <a:cubicBezTo>
                    <a:pt x="49668" y="22936"/>
                    <a:pt x="49656" y="0"/>
                    <a:pt x="33997" y="5766"/>
                  </a:cubicBezTo>
                  <a:cubicBezTo>
                    <a:pt x="33997" y="5766"/>
                    <a:pt x="21525" y="19253"/>
                    <a:pt x="8140" y="43917"/>
                  </a:cubicBezTo>
                  <a:lnTo>
                    <a:pt x="0" y="49340"/>
                  </a:lnTo>
                  <a:lnTo>
                    <a:pt x="18592" y="81305"/>
                  </a:lnTo>
                  <a:close/>
                  <a:moveTo>
                    <a:pt x="18592" y="81305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852" name="Google Shape;1852;p4"/>
            <p:cNvPicPr preferRelativeResize="0"/>
            <p:nvPr/>
          </p:nvPicPr>
          <p:blipFill rotWithShape="1">
            <a:blip r:embed="rId24">
              <a:alphaModFix/>
            </a:blip>
            <a:srcRect b="0" l="0" r="0" t="0"/>
            <a:stretch/>
          </p:blipFill>
          <p:spPr>
            <a:xfrm>
              <a:off x="2959836" y="3525495"/>
              <a:ext cx="84797" cy="10527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53" name="Google Shape;1853;p4"/>
            <p:cNvSpPr/>
            <p:nvPr/>
          </p:nvSpPr>
          <p:spPr>
            <a:xfrm>
              <a:off x="2972435" y="3533103"/>
              <a:ext cx="59498" cy="84963"/>
            </a:xfrm>
            <a:custGeom>
              <a:rect b="b" l="l" r="r" t="t"/>
              <a:pathLst>
                <a:path extrusionOk="0" h="84963" w="59498">
                  <a:moveTo>
                    <a:pt x="37477" y="84963"/>
                  </a:moveTo>
                  <a:lnTo>
                    <a:pt x="101" y="23915"/>
                  </a:lnTo>
                  <a:cubicBezTo>
                    <a:pt x="101" y="23915"/>
                    <a:pt x="0" y="0"/>
                    <a:pt x="18694" y="6096"/>
                  </a:cubicBezTo>
                  <a:cubicBezTo>
                    <a:pt x="18694" y="6096"/>
                    <a:pt x="33655" y="20232"/>
                    <a:pt x="49757" y="46038"/>
                  </a:cubicBezTo>
                  <a:lnTo>
                    <a:pt x="59498" y="51728"/>
                  </a:lnTo>
                  <a:lnTo>
                    <a:pt x="37477" y="84963"/>
                  </a:lnTo>
                  <a:close/>
                  <a:moveTo>
                    <a:pt x="37477" y="84963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854" name="Google Shape;1854;p4"/>
            <p:cNvPicPr preferRelativeResize="0"/>
            <p:nvPr/>
          </p:nvPicPr>
          <p:blipFill rotWithShape="1">
            <a:blip r:embed="rId25">
              <a:alphaModFix/>
            </a:blip>
            <a:srcRect b="0" l="0" r="0" t="0"/>
            <a:stretch/>
          </p:blipFill>
          <p:spPr>
            <a:xfrm>
              <a:off x="3301491" y="3612770"/>
              <a:ext cx="65887" cy="13702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55" name="Google Shape;1855;p4"/>
            <p:cNvSpPr/>
            <p:nvPr/>
          </p:nvSpPr>
          <p:spPr>
            <a:xfrm>
              <a:off x="3314180" y="3625470"/>
              <a:ext cx="40500" cy="118694"/>
            </a:xfrm>
            <a:custGeom>
              <a:rect b="b" l="l" r="r" t="t"/>
              <a:pathLst>
                <a:path extrusionOk="0" h="118694" w="40500">
                  <a:moveTo>
                    <a:pt x="0" y="0"/>
                  </a:moveTo>
                  <a:lnTo>
                    <a:pt x="0" y="105968"/>
                  </a:lnTo>
                  <a:cubicBezTo>
                    <a:pt x="0" y="105968"/>
                    <a:pt x="15240" y="118694"/>
                    <a:pt x="40068" y="105968"/>
                  </a:cubicBezTo>
                  <a:lnTo>
                    <a:pt x="40500" y="0"/>
                  </a:lnTo>
                  <a:lnTo>
                    <a:pt x="0" y="0"/>
                  </a:lnTo>
                  <a:close/>
                  <a:moveTo>
                    <a:pt x="0" y="0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856" name="Google Shape;1856;p4"/>
            <p:cNvPicPr preferRelativeResize="0"/>
            <p:nvPr/>
          </p:nvPicPr>
          <p:blipFill rotWithShape="1">
            <a:blip r:embed="rId26">
              <a:alphaModFix/>
            </a:blip>
            <a:srcRect b="0" l="0" r="0" t="0"/>
            <a:stretch/>
          </p:blipFill>
          <p:spPr>
            <a:xfrm>
              <a:off x="2989135" y="3557182"/>
              <a:ext cx="65900" cy="13701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57" name="Google Shape;1857;p4"/>
            <p:cNvSpPr/>
            <p:nvPr/>
          </p:nvSpPr>
          <p:spPr>
            <a:xfrm>
              <a:off x="3001836" y="3569876"/>
              <a:ext cx="40500" cy="118694"/>
            </a:xfrm>
            <a:custGeom>
              <a:rect b="b" l="l" r="r" t="t"/>
              <a:pathLst>
                <a:path extrusionOk="0" h="118694" w="40500">
                  <a:moveTo>
                    <a:pt x="40500" y="0"/>
                  </a:moveTo>
                  <a:lnTo>
                    <a:pt x="40500" y="105968"/>
                  </a:lnTo>
                  <a:cubicBezTo>
                    <a:pt x="40500" y="105968"/>
                    <a:pt x="25260" y="118694"/>
                    <a:pt x="432" y="105968"/>
                  </a:cubicBezTo>
                  <a:lnTo>
                    <a:pt x="0" y="0"/>
                  </a:lnTo>
                  <a:lnTo>
                    <a:pt x="40500" y="0"/>
                  </a:lnTo>
                  <a:close/>
                  <a:moveTo>
                    <a:pt x="40500" y="0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858" name="Google Shape;1858;p4"/>
            <p:cNvPicPr preferRelativeResize="0"/>
            <p:nvPr/>
          </p:nvPicPr>
          <p:blipFill rotWithShape="1">
            <a:blip r:embed="rId27">
              <a:alphaModFix/>
            </a:blip>
            <a:srcRect b="0" l="0" r="0" t="0"/>
            <a:stretch/>
          </p:blipFill>
          <p:spPr>
            <a:xfrm>
              <a:off x="3301263" y="3604807"/>
              <a:ext cx="65913" cy="3749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59" name="Google Shape;1859;p4"/>
            <p:cNvSpPr/>
            <p:nvPr/>
          </p:nvSpPr>
          <p:spPr>
            <a:xfrm>
              <a:off x="3313963" y="3617497"/>
              <a:ext cx="40512" cy="12103"/>
            </a:xfrm>
            <a:custGeom>
              <a:rect b="b" l="l" r="r" t="t"/>
              <a:pathLst>
                <a:path extrusionOk="0" h="12103" w="40512">
                  <a:moveTo>
                    <a:pt x="20256" y="12103"/>
                  </a:moveTo>
                  <a:cubicBezTo>
                    <a:pt x="31444" y="12103"/>
                    <a:pt x="40512" y="9398"/>
                    <a:pt x="40512" y="6046"/>
                  </a:cubicBezTo>
                  <a:cubicBezTo>
                    <a:pt x="40512" y="2705"/>
                    <a:pt x="31444" y="0"/>
                    <a:pt x="20256" y="0"/>
                  </a:cubicBezTo>
                  <a:cubicBezTo>
                    <a:pt x="9068" y="0"/>
                    <a:pt x="0" y="2705"/>
                    <a:pt x="0" y="6046"/>
                  </a:cubicBezTo>
                  <a:cubicBezTo>
                    <a:pt x="0" y="9398"/>
                    <a:pt x="9068" y="12103"/>
                    <a:pt x="20256" y="12103"/>
                  </a:cubicBezTo>
                  <a:close/>
                  <a:moveTo>
                    <a:pt x="20256" y="12103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860" name="Google Shape;1860;p4"/>
            <p:cNvPicPr preferRelativeResize="0"/>
            <p:nvPr/>
          </p:nvPicPr>
          <p:blipFill rotWithShape="1">
            <a:blip r:embed="rId28">
              <a:alphaModFix/>
            </a:blip>
            <a:srcRect b="0" l="0" r="0" t="0"/>
            <a:stretch/>
          </p:blipFill>
          <p:spPr>
            <a:xfrm>
              <a:off x="2989338" y="3549219"/>
              <a:ext cx="65913" cy="3749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61" name="Google Shape;1861;p4"/>
            <p:cNvSpPr/>
            <p:nvPr/>
          </p:nvSpPr>
          <p:spPr>
            <a:xfrm>
              <a:off x="3002041" y="3561910"/>
              <a:ext cx="40512" cy="12103"/>
            </a:xfrm>
            <a:custGeom>
              <a:rect b="b" l="l" r="r" t="t"/>
              <a:pathLst>
                <a:path extrusionOk="0" h="12103" w="40512">
                  <a:moveTo>
                    <a:pt x="20256" y="12103"/>
                  </a:moveTo>
                  <a:cubicBezTo>
                    <a:pt x="9068" y="12103"/>
                    <a:pt x="0" y="9398"/>
                    <a:pt x="0" y="6046"/>
                  </a:cubicBezTo>
                  <a:cubicBezTo>
                    <a:pt x="0" y="2718"/>
                    <a:pt x="9068" y="0"/>
                    <a:pt x="20256" y="0"/>
                  </a:cubicBezTo>
                  <a:cubicBezTo>
                    <a:pt x="31444" y="0"/>
                    <a:pt x="40512" y="2718"/>
                    <a:pt x="40512" y="6046"/>
                  </a:cubicBezTo>
                  <a:cubicBezTo>
                    <a:pt x="40512" y="9398"/>
                    <a:pt x="31444" y="12103"/>
                    <a:pt x="20256" y="12103"/>
                  </a:cubicBezTo>
                  <a:close/>
                  <a:moveTo>
                    <a:pt x="20256" y="12103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62" name="Google Shape;1862;p4"/>
            <p:cNvSpPr/>
            <p:nvPr/>
          </p:nvSpPr>
          <p:spPr>
            <a:xfrm>
              <a:off x="3321932" y="3620797"/>
              <a:ext cx="25246" cy="4648"/>
            </a:xfrm>
            <a:custGeom>
              <a:rect b="b" l="l" r="r" t="t"/>
              <a:pathLst>
                <a:path extrusionOk="0" h="4648" w="25246">
                  <a:moveTo>
                    <a:pt x="12623" y="4648"/>
                  </a:moveTo>
                  <a:cubicBezTo>
                    <a:pt x="19595" y="4648"/>
                    <a:pt x="25246" y="3607"/>
                    <a:pt x="25246" y="2324"/>
                  </a:cubicBezTo>
                  <a:cubicBezTo>
                    <a:pt x="25246" y="1042"/>
                    <a:pt x="19595" y="0"/>
                    <a:pt x="12623" y="0"/>
                  </a:cubicBezTo>
                  <a:cubicBezTo>
                    <a:pt x="5651" y="0"/>
                    <a:pt x="0" y="1042"/>
                    <a:pt x="0" y="2324"/>
                  </a:cubicBezTo>
                  <a:cubicBezTo>
                    <a:pt x="0" y="3607"/>
                    <a:pt x="5651" y="4648"/>
                    <a:pt x="12623" y="4648"/>
                  </a:cubicBezTo>
                </a:path>
              </a:pathLst>
            </a:custGeom>
            <a:solidFill>
              <a:srgbClr val="73B59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63" name="Google Shape;1863;p4"/>
            <p:cNvSpPr/>
            <p:nvPr/>
          </p:nvSpPr>
          <p:spPr>
            <a:xfrm>
              <a:off x="3321932" y="3620797"/>
              <a:ext cx="25246" cy="4648"/>
            </a:xfrm>
            <a:custGeom>
              <a:rect b="b" l="l" r="r" t="t"/>
              <a:pathLst>
                <a:path extrusionOk="0" h="4648" w="25246">
                  <a:moveTo>
                    <a:pt x="12623" y="4648"/>
                  </a:moveTo>
                  <a:cubicBezTo>
                    <a:pt x="19595" y="4648"/>
                    <a:pt x="25246" y="3607"/>
                    <a:pt x="25246" y="2324"/>
                  </a:cubicBezTo>
                  <a:cubicBezTo>
                    <a:pt x="25246" y="1042"/>
                    <a:pt x="19595" y="0"/>
                    <a:pt x="12623" y="0"/>
                  </a:cubicBezTo>
                  <a:cubicBezTo>
                    <a:pt x="5651" y="0"/>
                    <a:pt x="0" y="1042"/>
                    <a:pt x="0" y="2324"/>
                  </a:cubicBezTo>
                  <a:cubicBezTo>
                    <a:pt x="0" y="3607"/>
                    <a:pt x="5651" y="4648"/>
                    <a:pt x="12623" y="4648"/>
                  </a:cubicBezTo>
                  <a:close/>
                  <a:moveTo>
                    <a:pt x="12623" y="4648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64" name="Google Shape;1864;p4"/>
            <p:cNvSpPr/>
            <p:nvPr/>
          </p:nvSpPr>
          <p:spPr>
            <a:xfrm>
              <a:off x="3009337" y="3565223"/>
              <a:ext cx="25246" cy="4635"/>
            </a:xfrm>
            <a:custGeom>
              <a:rect b="b" l="l" r="r" t="t"/>
              <a:pathLst>
                <a:path extrusionOk="0" h="4635" w="25246">
                  <a:moveTo>
                    <a:pt x="12623" y="4635"/>
                  </a:moveTo>
                  <a:cubicBezTo>
                    <a:pt x="5651" y="4635"/>
                    <a:pt x="0" y="3594"/>
                    <a:pt x="0" y="2311"/>
                  </a:cubicBezTo>
                  <a:cubicBezTo>
                    <a:pt x="0" y="1029"/>
                    <a:pt x="5651" y="0"/>
                    <a:pt x="12623" y="0"/>
                  </a:cubicBezTo>
                  <a:cubicBezTo>
                    <a:pt x="19595" y="0"/>
                    <a:pt x="25246" y="1029"/>
                    <a:pt x="25246" y="2311"/>
                  </a:cubicBezTo>
                  <a:cubicBezTo>
                    <a:pt x="25246" y="3594"/>
                    <a:pt x="19595" y="4635"/>
                    <a:pt x="12623" y="4635"/>
                  </a:cubicBezTo>
                </a:path>
              </a:pathLst>
            </a:custGeom>
            <a:solidFill>
              <a:srgbClr val="73B59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65" name="Google Shape;1865;p4"/>
            <p:cNvSpPr/>
            <p:nvPr/>
          </p:nvSpPr>
          <p:spPr>
            <a:xfrm>
              <a:off x="3009337" y="3565223"/>
              <a:ext cx="25246" cy="4635"/>
            </a:xfrm>
            <a:custGeom>
              <a:rect b="b" l="l" r="r" t="t"/>
              <a:pathLst>
                <a:path extrusionOk="0" h="4635" w="25246">
                  <a:moveTo>
                    <a:pt x="12623" y="4635"/>
                  </a:moveTo>
                  <a:cubicBezTo>
                    <a:pt x="5651" y="4635"/>
                    <a:pt x="0" y="3594"/>
                    <a:pt x="0" y="2311"/>
                  </a:cubicBezTo>
                  <a:cubicBezTo>
                    <a:pt x="0" y="1029"/>
                    <a:pt x="5651" y="0"/>
                    <a:pt x="12623" y="0"/>
                  </a:cubicBezTo>
                  <a:cubicBezTo>
                    <a:pt x="19595" y="0"/>
                    <a:pt x="25246" y="1029"/>
                    <a:pt x="25246" y="2311"/>
                  </a:cubicBezTo>
                  <a:cubicBezTo>
                    <a:pt x="25246" y="3594"/>
                    <a:pt x="19595" y="4635"/>
                    <a:pt x="12623" y="4635"/>
                  </a:cubicBezTo>
                  <a:close/>
                  <a:moveTo>
                    <a:pt x="12623" y="4635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66" name="Google Shape;1866;p4"/>
            <p:cNvSpPr/>
            <p:nvPr/>
          </p:nvSpPr>
          <p:spPr>
            <a:xfrm>
              <a:off x="3027202" y="3637895"/>
              <a:ext cx="303834" cy="125260"/>
            </a:xfrm>
            <a:custGeom>
              <a:rect b="b" l="l" r="r" t="t"/>
              <a:pathLst>
                <a:path extrusionOk="0" h="125260" w="303834">
                  <a:moveTo>
                    <a:pt x="151917" y="125260"/>
                  </a:moveTo>
                  <a:cubicBezTo>
                    <a:pt x="235813" y="125260"/>
                    <a:pt x="303834" y="97219"/>
                    <a:pt x="303834" y="62637"/>
                  </a:cubicBezTo>
                  <a:cubicBezTo>
                    <a:pt x="303834" y="28042"/>
                    <a:pt x="235813" y="0"/>
                    <a:pt x="151917" y="0"/>
                  </a:cubicBezTo>
                  <a:cubicBezTo>
                    <a:pt x="68021" y="0"/>
                    <a:pt x="0" y="28042"/>
                    <a:pt x="0" y="62637"/>
                  </a:cubicBezTo>
                  <a:cubicBezTo>
                    <a:pt x="0" y="97219"/>
                    <a:pt x="68021" y="125260"/>
                    <a:pt x="151917" y="125260"/>
                  </a:cubicBezTo>
                </a:path>
              </a:pathLst>
            </a:custGeom>
            <a:solidFill>
              <a:srgbClr val="353633">
                <a:alpha val="41960"/>
              </a:srgb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867" name="Google Shape;1867;p4"/>
            <p:cNvPicPr preferRelativeResize="0"/>
            <p:nvPr/>
          </p:nvPicPr>
          <p:blipFill rotWithShape="1">
            <a:blip r:embed="rId29">
              <a:alphaModFix/>
            </a:blip>
            <a:srcRect b="0" l="0" r="0" t="0"/>
            <a:stretch/>
          </p:blipFill>
          <p:spPr>
            <a:xfrm>
              <a:off x="2976664" y="3578962"/>
              <a:ext cx="459740" cy="30429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68" name="Google Shape;1868;p4"/>
            <p:cNvPicPr preferRelativeResize="0"/>
            <p:nvPr/>
          </p:nvPicPr>
          <p:blipFill rotWithShape="1">
            <a:blip r:embed="rId30">
              <a:alphaModFix/>
            </a:blip>
            <a:srcRect b="0" l="0" r="0" t="0"/>
            <a:stretch/>
          </p:blipFill>
          <p:spPr>
            <a:xfrm>
              <a:off x="3041642" y="3648520"/>
              <a:ext cx="269460" cy="10913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69" name="Google Shape;1869;p4"/>
            <p:cNvPicPr preferRelativeResize="0"/>
            <p:nvPr/>
          </p:nvPicPr>
          <p:blipFill rotWithShape="1">
            <a:blip r:embed="rId31">
              <a:alphaModFix/>
            </a:blip>
            <a:srcRect b="0" l="0" r="0" t="0"/>
            <a:stretch/>
          </p:blipFill>
          <p:spPr>
            <a:xfrm>
              <a:off x="3041738" y="3622739"/>
              <a:ext cx="268960" cy="10811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70" name="Google Shape;1870;p4"/>
            <p:cNvPicPr preferRelativeResize="0"/>
            <p:nvPr/>
          </p:nvPicPr>
          <p:blipFill rotWithShape="1">
            <a:blip r:embed="rId32">
              <a:alphaModFix/>
            </a:blip>
            <a:srcRect b="0" l="0" r="0" t="0"/>
            <a:stretch/>
          </p:blipFill>
          <p:spPr>
            <a:xfrm>
              <a:off x="3072410" y="3697041"/>
              <a:ext cx="193929" cy="5330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71" name="Google Shape;1871;p4"/>
            <p:cNvPicPr preferRelativeResize="0"/>
            <p:nvPr/>
          </p:nvPicPr>
          <p:blipFill rotWithShape="1">
            <a:blip r:embed="rId33">
              <a:alphaModFix/>
            </a:blip>
            <a:srcRect b="0" l="0" r="0" t="0"/>
            <a:stretch/>
          </p:blipFill>
          <p:spPr>
            <a:xfrm>
              <a:off x="3114382" y="3646564"/>
              <a:ext cx="120129" cy="5565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72" name="Google Shape;1872;p4"/>
            <p:cNvSpPr/>
            <p:nvPr/>
          </p:nvSpPr>
          <p:spPr>
            <a:xfrm>
              <a:off x="3127082" y="3659264"/>
              <a:ext cx="94730" cy="30251"/>
            </a:xfrm>
            <a:custGeom>
              <a:rect b="b" l="l" r="r" t="t"/>
              <a:pathLst>
                <a:path extrusionOk="0" h="30251" w="94730">
                  <a:moveTo>
                    <a:pt x="0" y="30251"/>
                  </a:moveTo>
                  <a:lnTo>
                    <a:pt x="94730" y="30251"/>
                  </a:lnTo>
                  <a:lnTo>
                    <a:pt x="94730" y="0"/>
                  </a:lnTo>
                  <a:lnTo>
                    <a:pt x="0" y="0"/>
                  </a:lnTo>
                  <a:lnTo>
                    <a:pt x="0" y="30251"/>
                  </a:lnTo>
                  <a:close/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873" name="Google Shape;1873;p4"/>
            <p:cNvPicPr preferRelativeResize="0"/>
            <p:nvPr/>
          </p:nvPicPr>
          <p:blipFill rotWithShape="1">
            <a:blip r:embed="rId34">
              <a:alphaModFix/>
            </a:blip>
            <a:srcRect b="0" l="0" r="0" t="0"/>
            <a:stretch/>
          </p:blipFill>
          <p:spPr>
            <a:xfrm>
              <a:off x="3114382" y="3641142"/>
              <a:ext cx="120141" cy="3536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74" name="Google Shape;1874;p4"/>
            <p:cNvSpPr/>
            <p:nvPr/>
          </p:nvSpPr>
          <p:spPr>
            <a:xfrm>
              <a:off x="3127080" y="3653840"/>
              <a:ext cx="94742" cy="9969"/>
            </a:xfrm>
            <a:custGeom>
              <a:rect b="b" l="l" r="r" t="t"/>
              <a:pathLst>
                <a:path extrusionOk="0" h="9969" w="94742">
                  <a:moveTo>
                    <a:pt x="47371" y="9969"/>
                  </a:moveTo>
                  <a:cubicBezTo>
                    <a:pt x="73532" y="9969"/>
                    <a:pt x="94742" y="7734"/>
                    <a:pt x="94742" y="4978"/>
                  </a:cubicBezTo>
                  <a:cubicBezTo>
                    <a:pt x="94742" y="2222"/>
                    <a:pt x="73532" y="0"/>
                    <a:pt x="47371" y="0"/>
                  </a:cubicBezTo>
                  <a:cubicBezTo>
                    <a:pt x="21210" y="0"/>
                    <a:pt x="0" y="2222"/>
                    <a:pt x="0" y="4978"/>
                  </a:cubicBezTo>
                  <a:cubicBezTo>
                    <a:pt x="0" y="7734"/>
                    <a:pt x="21210" y="9969"/>
                    <a:pt x="47371" y="9969"/>
                  </a:cubicBezTo>
                  <a:close/>
                  <a:moveTo>
                    <a:pt x="47371" y="9969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75" name="Google Shape;1875;p4"/>
            <p:cNvSpPr/>
            <p:nvPr/>
          </p:nvSpPr>
          <p:spPr>
            <a:xfrm>
              <a:off x="3055947" y="3420367"/>
              <a:ext cx="237006" cy="237832"/>
            </a:xfrm>
            <a:custGeom>
              <a:rect b="b" l="l" r="r" t="t"/>
              <a:pathLst>
                <a:path extrusionOk="0" h="237832" w="237006">
                  <a:moveTo>
                    <a:pt x="118503" y="237832"/>
                  </a:moveTo>
                  <a:cubicBezTo>
                    <a:pt x="183946" y="237832"/>
                    <a:pt x="237006" y="184594"/>
                    <a:pt x="237006" y="118922"/>
                  </a:cubicBezTo>
                  <a:cubicBezTo>
                    <a:pt x="237006" y="53238"/>
                    <a:pt x="183946" y="0"/>
                    <a:pt x="118503" y="0"/>
                  </a:cubicBezTo>
                  <a:cubicBezTo>
                    <a:pt x="53060" y="0"/>
                    <a:pt x="0" y="53238"/>
                    <a:pt x="0" y="118922"/>
                  </a:cubicBezTo>
                  <a:cubicBezTo>
                    <a:pt x="0" y="184594"/>
                    <a:pt x="53060" y="237832"/>
                    <a:pt x="118503" y="237832"/>
                  </a:cubicBezTo>
                </a:path>
              </a:pathLst>
            </a:custGeom>
            <a:solidFill>
              <a:srgbClr val="FFFFFF">
                <a:alpha val="78039"/>
              </a:srgb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76" name="Google Shape;1876;p4"/>
            <p:cNvSpPr/>
            <p:nvPr/>
          </p:nvSpPr>
          <p:spPr>
            <a:xfrm>
              <a:off x="3055376" y="3420215"/>
              <a:ext cx="238150" cy="238150"/>
            </a:xfrm>
            <a:custGeom>
              <a:rect b="b" l="l" r="r" t="t"/>
              <a:pathLst>
                <a:path extrusionOk="0" h="238150" w="238150">
                  <a:moveTo>
                    <a:pt x="119075" y="238150"/>
                  </a:moveTo>
                  <a:cubicBezTo>
                    <a:pt x="184835" y="238150"/>
                    <a:pt x="238150" y="184836"/>
                    <a:pt x="238150" y="119075"/>
                  </a:cubicBezTo>
                  <a:cubicBezTo>
                    <a:pt x="238150" y="53315"/>
                    <a:pt x="184835" y="0"/>
                    <a:pt x="119075" y="0"/>
                  </a:cubicBezTo>
                  <a:cubicBezTo>
                    <a:pt x="53315" y="0"/>
                    <a:pt x="0" y="53315"/>
                    <a:pt x="0" y="119075"/>
                  </a:cubicBezTo>
                  <a:cubicBezTo>
                    <a:pt x="0" y="184836"/>
                    <a:pt x="53315" y="238150"/>
                    <a:pt x="119075" y="238150"/>
                  </a:cubicBezTo>
                  <a:close/>
                  <a:moveTo>
                    <a:pt x="119075" y="238150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77" name="Google Shape;1877;p4"/>
            <p:cNvSpPr/>
            <p:nvPr/>
          </p:nvSpPr>
          <p:spPr>
            <a:xfrm>
              <a:off x="3109645" y="3517701"/>
              <a:ext cx="127672" cy="138595"/>
            </a:xfrm>
            <a:custGeom>
              <a:rect b="b" l="l" r="r" t="t"/>
              <a:pathLst>
                <a:path extrusionOk="0" h="138595" w="127672">
                  <a:moveTo>
                    <a:pt x="37757" y="138595"/>
                  </a:moveTo>
                  <a:lnTo>
                    <a:pt x="0" y="19139"/>
                  </a:lnTo>
                  <a:cubicBezTo>
                    <a:pt x="19469" y="56388"/>
                    <a:pt x="38087" y="29172"/>
                    <a:pt x="38087" y="29172"/>
                  </a:cubicBezTo>
                  <a:cubicBezTo>
                    <a:pt x="39890" y="26696"/>
                    <a:pt x="41147" y="21438"/>
                    <a:pt x="41147" y="15342"/>
                  </a:cubicBezTo>
                  <a:cubicBezTo>
                    <a:pt x="41147" y="6871"/>
                    <a:pt x="38734" y="0"/>
                    <a:pt x="35764" y="0"/>
                  </a:cubicBezTo>
                  <a:cubicBezTo>
                    <a:pt x="32792" y="0"/>
                    <a:pt x="30392" y="6871"/>
                    <a:pt x="30392" y="15342"/>
                  </a:cubicBezTo>
                  <a:cubicBezTo>
                    <a:pt x="30392" y="21209"/>
                    <a:pt x="31547" y="26302"/>
                    <a:pt x="33249" y="28880"/>
                  </a:cubicBezTo>
                  <a:cubicBezTo>
                    <a:pt x="33249" y="28880"/>
                    <a:pt x="38112" y="37046"/>
                    <a:pt x="49174" y="40653"/>
                  </a:cubicBezTo>
                  <a:cubicBezTo>
                    <a:pt x="62877" y="40170"/>
                    <a:pt x="68008" y="29172"/>
                    <a:pt x="68008" y="29172"/>
                  </a:cubicBezTo>
                  <a:cubicBezTo>
                    <a:pt x="69824" y="26696"/>
                    <a:pt x="71069" y="21438"/>
                    <a:pt x="71069" y="15342"/>
                  </a:cubicBezTo>
                  <a:cubicBezTo>
                    <a:pt x="71069" y="6871"/>
                    <a:pt x="68656" y="0"/>
                    <a:pt x="65697" y="0"/>
                  </a:cubicBezTo>
                  <a:cubicBezTo>
                    <a:pt x="62725" y="0"/>
                    <a:pt x="60312" y="6871"/>
                    <a:pt x="60312" y="15342"/>
                  </a:cubicBezTo>
                  <a:cubicBezTo>
                    <a:pt x="60312" y="21209"/>
                    <a:pt x="61467" y="26302"/>
                    <a:pt x="63169" y="28880"/>
                  </a:cubicBezTo>
                  <a:cubicBezTo>
                    <a:pt x="63169" y="28880"/>
                    <a:pt x="75018" y="50623"/>
                    <a:pt x="93052" y="34519"/>
                  </a:cubicBezTo>
                  <a:cubicBezTo>
                    <a:pt x="98767" y="29414"/>
                    <a:pt x="98374" y="15342"/>
                    <a:pt x="98374" y="15342"/>
                  </a:cubicBezTo>
                  <a:cubicBezTo>
                    <a:pt x="98374" y="6871"/>
                    <a:pt x="95961" y="0"/>
                    <a:pt x="92989" y="0"/>
                  </a:cubicBezTo>
                  <a:cubicBezTo>
                    <a:pt x="90017" y="0"/>
                    <a:pt x="87617" y="6871"/>
                    <a:pt x="87617" y="15342"/>
                  </a:cubicBezTo>
                  <a:cubicBezTo>
                    <a:pt x="87617" y="21209"/>
                    <a:pt x="88772" y="26302"/>
                    <a:pt x="90474" y="28880"/>
                  </a:cubicBezTo>
                  <a:cubicBezTo>
                    <a:pt x="90474" y="28880"/>
                    <a:pt x="108915" y="60719"/>
                    <a:pt x="127672" y="20092"/>
                  </a:cubicBezTo>
                  <a:lnTo>
                    <a:pt x="93065" y="136792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descr="Labworld Banana Cable Connecting Wire Leads Pack of 6 for Circuits ..." id="1878" name="Google Shape;1878;p4"/>
          <p:cNvPicPr preferRelativeResize="0"/>
          <p:nvPr/>
        </p:nvPicPr>
        <p:blipFill rotWithShape="1">
          <a:blip r:embed="rId35">
            <a:alphaModFix/>
          </a:blip>
          <a:srcRect b="0" l="0" r="0" t="0"/>
          <a:stretch/>
        </p:blipFill>
        <p:spPr>
          <a:xfrm>
            <a:off x="1287300" y="3896256"/>
            <a:ext cx="1440000" cy="92639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Multimètre VC88 pour mesure et contrôle tension, courant, etc. - Groupe  Afriso" id="1879" name="Google Shape;1879;p4"/>
          <p:cNvPicPr preferRelativeResize="0"/>
          <p:nvPr/>
        </p:nvPicPr>
        <p:blipFill rotWithShape="1">
          <a:blip r:embed="rId36">
            <a:alphaModFix/>
          </a:blip>
          <a:srcRect b="0" l="0" r="0" t="0"/>
          <a:stretch/>
        </p:blipFill>
        <p:spPr>
          <a:xfrm>
            <a:off x="3026045" y="4474982"/>
            <a:ext cx="1440000" cy="14395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96" name="Shape 2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97" name="Google Shape;2397;p4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16900" y="336343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2398" name="Google Shape;2398;p40"/>
          <p:cNvSpPr txBox="1"/>
          <p:nvPr/>
        </p:nvSpPr>
        <p:spPr>
          <a:xfrm>
            <a:off x="453989" y="1638830"/>
            <a:ext cx="11284022" cy="35803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Pour déterminer la valeur de l’intensité du courant dans un circuit on:</a:t>
            </a:r>
            <a:endParaRPr b="1" sz="28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514350" lvl="0" marL="514350" marR="0" rtl="0" algn="l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Calibri"/>
              <a:buAutoNum type="arabicPeriod"/>
            </a:pPr>
            <a:r>
              <a:rPr lang="fr-FR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Identifie le type de circuit (série ou en dérivation),</a:t>
            </a:r>
            <a:endParaRPr b="1" sz="28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514350" lvl="0" marL="514350" marR="0" rtl="0" algn="l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Calibri"/>
              <a:buAutoNum type="arabicPeriod"/>
            </a:pPr>
            <a:r>
              <a:rPr lang="fr-FR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On rappelle la loi de l’intensité correspondante,</a:t>
            </a:r>
            <a:endParaRPr/>
          </a:p>
          <a:p>
            <a:pPr indent="-514350" lvl="0" marL="514350" marR="0" rtl="0" algn="l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Calibri"/>
              <a:buAutoNum type="arabicPeriod"/>
            </a:pPr>
            <a:r>
              <a:rPr lang="fr-FR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On applique la loi.</a:t>
            </a:r>
            <a:endParaRPr/>
          </a:p>
        </p:txBody>
      </p:sp>
      <p:sp>
        <p:nvSpPr>
          <p:cNvPr id="2399" name="Google Shape;2399;p40"/>
          <p:cNvSpPr txBox="1"/>
          <p:nvPr>
            <p:ph type="title"/>
          </p:nvPr>
        </p:nvSpPr>
        <p:spPr>
          <a:xfrm>
            <a:off x="1064663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Je fais une synthèse.</a:t>
            </a:r>
            <a:endParaRPr/>
          </a:p>
        </p:txBody>
      </p:sp>
      <p:sp>
        <p:nvSpPr>
          <p:cNvPr id="2400" name="Google Shape;2400;p40"/>
          <p:cNvSpPr txBox="1"/>
          <p:nvPr>
            <p:ph idx="1" type="body"/>
          </p:nvPr>
        </p:nvSpPr>
        <p:spPr>
          <a:xfrm>
            <a:off x="1064663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L’enseignant.e veille à ce que les élèves soient attentifs.</a:t>
            </a:r>
            <a:endParaRPr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04" name="Shape 2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05" name="Google Shape;2405;p41"/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2406" name="Google Shape;2406;p41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00B0F0"/>
            </a:solidFill>
            <a:ln cap="flat" cmpd="sng" w="12700">
              <a:solidFill>
                <a:srgbClr val="00B0F0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7058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07" name="Google Shape;2407;p41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5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Pratique guidée collective </a:t>
              </a:r>
              <a:endParaRPr/>
            </a:p>
          </p:txBody>
        </p:sp>
      </p:grpSp>
      <p:grpSp>
        <p:nvGrpSpPr>
          <p:cNvPr id="2408" name="Google Shape;2408;p41"/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2409" name="Google Shape;2409;p41"/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10" name="Google Shape;2410;p41"/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3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10 min</a:t>
              </a:r>
              <a:endParaRPr/>
            </a:p>
          </p:txBody>
        </p:sp>
      </p:grpSp>
      <p:pic>
        <p:nvPicPr>
          <p:cNvPr id="2411" name="Google Shape;2411;p4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866134" y="1253994"/>
            <a:ext cx="1768346" cy="17683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15" name="Shape 2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" name="Google Shape;2416;p42"/>
          <p:cNvSpPr txBox="1"/>
          <p:nvPr/>
        </p:nvSpPr>
        <p:spPr>
          <a:xfrm>
            <a:off x="695960" y="1402080"/>
            <a:ext cx="10800080" cy="523220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 nœud est défini comme l’extrémité d’un fil de connexion.</a:t>
            </a:r>
            <a:endParaRPr/>
          </a:p>
        </p:txBody>
      </p:sp>
      <p:sp>
        <p:nvSpPr>
          <p:cNvPr id="2417" name="Google Shape;2417;p42"/>
          <p:cNvSpPr/>
          <p:nvPr/>
        </p:nvSpPr>
        <p:spPr>
          <a:xfrm>
            <a:off x="2504838" y="3693599"/>
            <a:ext cx="2078289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Vrai</a:t>
            </a:r>
            <a:endParaRPr/>
          </a:p>
        </p:txBody>
      </p:sp>
      <p:sp>
        <p:nvSpPr>
          <p:cNvPr id="2418" name="Google Shape;2418;p42"/>
          <p:cNvSpPr/>
          <p:nvPr/>
        </p:nvSpPr>
        <p:spPr>
          <a:xfrm>
            <a:off x="2072838" y="3701307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2419" name="Google Shape;2419;p42"/>
          <p:cNvSpPr/>
          <p:nvPr/>
        </p:nvSpPr>
        <p:spPr>
          <a:xfrm>
            <a:off x="7469123" y="3701307"/>
            <a:ext cx="2311371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Faux</a:t>
            </a:r>
            <a:endParaRPr/>
          </a:p>
        </p:txBody>
      </p:sp>
      <p:sp>
        <p:nvSpPr>
          <p:cNvPr id="2420" name="Google Shape;2420;p42"/>
          <p:cNvSpPr/>
          <p:nvPr/>
        </p:nvSpPr>
        <p:spPr>
          <a:xfrm>
            <a:off x="7173756" y="3701307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grpSp>
        <p:nvGrpSpPr>
          <p:cNvPr id="2421" name="Google Shape;2421;p42"/>
          <p:cNvGrpSpPr/>
          <p:nvPr/>
        </p:nvGrpSpPr>
        <p:grpSpPr>
          <a:xfrm>
            <a:off x="11496040" y="458668"/>
            <a:ext cx="497596" cy="431295"/>
            <a:chOff x="779844" y="4335989"/>
            <a:chExt cx="563238" cy="575842"/>
          </a:xfrm>
        </p:grpSpPr>
        <p:pic>
          <p:nvPicPr>
            <p:cNvPr descr="Une image contenant Dessin animé, clipart, Animation, illustration&#10;&#10;Description générée automatiquement" id="2422" name="Google Shape;2422;p42"/>
            <p:cNvPicPr preferRelativeResize="0"/>
            <p:nvPr/>
          </p:nvPicPr>
          <p:blipFill rotWithShape="1">
            <a:blip r:embed="rId3">
              <a:alphaModFix/>
            </a:blip>
            <a:srcRect b="23864" l="18242" r="18458" t="934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423" name="Google Shape;2423;p42"/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424" name="Google Shape;2424;p42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Fermer vos livrets .Prenez vos ardoises et écrivez-y votre réponse. Répondre par vrai ou faux.</a:t>
            </a:r>
            <a:endParaRPr/>
          </a:p>
        </p:txBody>
      </p:sp>
      <p:sp>
        <p:nvSpPr>
          <p:cNvPr id="2425" name="Google Shape;2425;p42"/>
          <p:cNvSpPr txBox="1"/>
          <p:nvPr>
            <p:ph idx="1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L'enseignant.e choisit au hasard deux élèves pour donner oralement leur réponse.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29" name="Shape 2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descr="Coche avec un remplissage uni" id="2430" name="Google Shape;2430;p43"/>
          <p:cNvSpPr/>
          <p:nvPr/>
        </p:nvSpPr>
        <p:spPr>
          <a:xfrm>
            <a:off x="8282393" y="4216452"/>
            <a:ext cx="684830" cy="684830"/>
          </a:xfrm>
          <a:prstGeom prst="rect">
            <a:avLst/>
          </a:prstGeom>
          <a:noFill/>
          <a:ln>
            <a:noFill/>
          </a:ln>
        </p:spPr>
      </p:sp>
      <p:sp>
        <p:nvSpPr>
          <p:cNvPr id="2431" name="Google Shape;2431;p43"/>
          <p:cNvSpPr txBox="1"/>
          <p:nvPr/>
        </p:nvSpPr>
        <p:spPr>
          <a:xfrm>
            <a:off x="695960" y="1402080"/>
            <a:ext cx="10800080" cy="523220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 nœud est défini comme l’extrémité d’un fil de connexion.</a:t>
            </a:r>
            <a:endParaRPr/>
          </a:p>
        </p:txBody>
      </p:sp>
      <p:grpSp>
        <p:nvGrpSpPr>
          <p:cNvPr id="2432" name="Google Shape;2432;p43"/>
          <p:cNvGrpSpPr/>
          <p:nvPr/>
        </p:nvGrpSpPr>
        <p:grpSpPr>
          <a:xfrm>
            <a:off x="4701121" y="4411889"/>
            <a:ext cx="3179361" cy="2127818"/>
            <a:chOff x="4701121" y="4411889"/>
            <a:chExt cx="3179361" cy="2127818"/>
          </a:xfrm>
        </p:grpSpPr>
        <p:grpSp>
          <p:nvGrpSpPr>
            <p:cNvPr id="2433" name="Google Shape;2433;p43"/>
            <p:cNvGrpSpPr/>
            <p:nvPr/>
          </p:nvGrpSpPr>
          <p:grpSpPr>
            <a:xfrm>
              <a:off x="4701121" y="4411889"/>
              <a:ext cx="3179361" cy="2127818"/>
              <a:chOff x="4701121" y="4411889"/>
              <a:chExt cx="2472635" cy="1654835"/>
            </a:xfrm>
          </p:grpSpPr>
          <p:pic>
            <p:nvPicPr>
              <p:cNvPr id="2434" name="Google Shape;2434;p43"/>
              <p:cNvPicPr preferRelativeResize="0"/>
              <p:nvPr/>
            </p:nvPicPr>
            <p:blipFill rotWithShape="1">
              <a:blip r:embed="rId3">
                <a:alphaModFix/>
              </a:blip>
              <a:srcRect b="0" l="0" r="43298" t="0"/>
              <a:stretch/>
            </p:blipFill>
            <p:spPr>
              <a:xfrm>
                <a:off x="4701121" y="4411889"/>
                <a:ext cx="2472635" cy="1654835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435" name="Google Shape;2435;p43"/>
              <p:cNvSpPr txBox="1"/>
              <p:nvPr/>
            </p:nvSpPr>
            <p:spPr>
              <a:xfrm>
                <a:off x="4929686" y="5605059"/>
                <a:ext cx="1298544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fr-FR" sz="24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Nœud</a:t>
                </a:r>
                <a:endParaRPr/>
              </a:p>
            </p:txBody>
          </p:sp>
        </p:grpSp>
        <p:cxnSp>
          <p:nvCxnSpPr>
            <p:cNvPr id="2436" name="Google Shape;2436;p43"/>
            <p:cNvCxnSpPr/>
            <p:nvPr/>
          </p:nvCxnSpPr>
          <p:spPr>
            <a:xfrm flipH="1" rot="10800000">
              <a:off x="6003758" y="5655668"/>
              <a:ext cx="491872" cy="533994"/>
            </a:xfrm>
            <a:prstGeom prst="straightConnector1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med" w="med" type="triangle"/>
            </a:ln>
          </p:spPr>
        </p:cxnSp>
      </p:grpSp>
      <p:sp>
        <p:nvSpPr>
          <p:cNvPr id="2437" name="Google Shape;2437;p43"/>
          <p:cNvSpPr/>
          <p:nvPr/>
        </p:nvSpPr>
        <p:spPr>
          <a:xfrm>
            <a:off x="2504838" y="3693599"/>
            <a:ext cx="2078289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Vrai</a:t>
            </a:r>
            <a:endParaRPr/>
          </a:p>
        </p:txBody>
      </p:sp>
      <p:sp>
        <p:nvSpPr>
          <p:cNvPr id="2438" name="Google Shape;2438;p43"/>
          <p:cNvSpPr/>
          <p:nvPr/>
        </p:nvSpPr>
        <p:spPr>
          <a:xfrm>
            <a:off x="2072838" y="3701307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2439" name="Google Shape;2439;p43"/>
          <p:cNvSpPr/>
          <p:nvPr/>
        </p:nvSpPr>
        <p:spPr>
          <a:xfrm>
            <a:off x="7469123" y="3701307"/>
            <a:ext cx="2311371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Faux</a:t>
            </a:r>
            <a:endParaRPr/>
          </a:p>
        </p:txBody>
      </p:sp>
      <p:sp>
        <p:nvSpPr>
          <p:cNvPr id="2440" name="Google Shape;2440;p43"/>
          <p:cNvSpPr/>
          <p:nvPr/>
        </p:nvSpPr>
        <p:spPr>
          <a:xfrm>
            <a:off x="7173756" y="3701307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sp>
        <p:nvSpPr>
          <p:cNvPr id="2441" name="Google Shape;2441;p43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Non, un nœud est la borne d’un dipôle à laquelle au moins deux fils de connexion sont reliés.</a:t>
            </a:r>
            <a:endParaRPr/>
          </a:p>
        </p:txBody>
      </p:sp>
      <p:sp>
        <p:nvSpPr>
          <p:cNvPr id="2442" name="Google Shape;2442;p43"/>
          <p:cNvSpPr txBox="1"/>
          <p:nvPr>
            <p:ph idx="1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L'enseignant.e choisit au hasard deux élèves pour donner oralement leur réponse.</a:t>
            </a:r>
            <a:endParaRPr/>
          </a:p>
        </p:txBody>
      </p:sp>
      <p:pic>
        <p:nvPicPr>
          <p:cNvPr id="2443" name="Google Shape;2443;p4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577166" y="508022"/>
            <a:ext cx="395475" cy="395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47" name="Shape 2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8" name="Google Shape;2448;p44"/>
          <p:cNvSpPr/>
          <p:nvPr/>
        </p:nvSpPr>
        <p:spPr>
          <a:xfrm>
            <a:off x="1400017" y="2622428"/>
            <a:ext cx="1386529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PMA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49" name="Google Shape;2449;p44"/>
          <p:cNvSpPr/>
          <p:nvPr/>
        </p:nvSpPr>
        <p:spPr>
          <a:xfrm>
            <a:off x="1104650" y="2622428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2450" name="Google Shape;2450;p44"/>
          <p:cNvSpPr/>
          <p:nvPr/>
        </p:nvSpPr>
        <p:spPr>
          <a:xfrm>
            <a:off x="1453807" y="3646977"/>
            <a:ext cx="1332739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AL1B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51" name="Google Shape;2451;p44"/>
          <p:cNvSpPr/>
          <p:nvPr/>
        </p:nvSpPr>
        <p:spPr>
          <a:xfrm>
            <a:off x="1104650" y="3629803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sp>
        <p:nvSpPr>
          <p:cNvPr id="2452" name="Google Shape;2452;p44"/>
          <p:cNvSpPr txBox="1"/>
          <p:nvPr/>
        </p:nvSpPr>
        <p:spPr>
          <a:xfrm>
            <a:off x="935304" y="1402278"/>
            <a:ext cx="8306453" cy="523220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Dans le circuit ci-contre, les branches dérivées sont:</a:t>
            </a:r>
            <a:endParaRPr/>
          </a:p>
        </p:txBody>
      </p:sp>
      <p:sp>
        <p:nvSpPr>
          <p:cNvPr id="2453" name="Google Shape;2453;p44"/>
          <p:cNvSpPr/>
          <p:nvPr/>
        </p:nvSpPr>
        <p:spPr>
          <a:xfrm>
            <a:off x="1490546" y="4557752"/>
            <a:ext cx="1296000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BNGP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54" name="Google Shape;2454;p44"/>
          <p:cNvSpPr/>
          <p:nvPr/>
        </p:nvSpPr>
        <p:spPr>
          <a:xfrm>
            <a:off x="1104650" y="4557752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/>
          </a:p>
        </p:txBody>
      </p:sp>
      <p:sp>
        <p:nvSpPr>
          <p:cNvPr id="2455" name="Google Shape;2455;p44"/>
          <p:cNvSpPr/>
          <p:nvPr/>
        </p:nvSpPr>
        <p:spPr>
          <a:xfrm>
            <a:off x="1517707" y="5484625"/>
            <a:ext cx="1268840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3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AL2B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56" name="Google Shape;2456;p44"/>
          <p:cNvSpPr/>
          <p:nvPr/>
        </p:nvSpPr>
        <p:spPr>
          <a:xfrm>
            <a:off x="1104650" y="5484625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</a:t>
            </a:r>
            <a:endParaRPr/>
          </a:p>
        </p:txBody>
      </p:sp>
      <p:pic>
        <p:nvPicPr>
          <p:cNvPr id="2457" name="Google Shape;2457;p4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259701" y="2126715"/>
            <a:ext cx="5441753" cy="3825392"/>
          </a:xfrm>
          <a:prstGeom prst="rect">
            <a:avLst/>
          </a:prstGeom>
          <a:noFill/>
          <a:ln>
            <a:noFill/>
          </a:ln>
        </p:spPr>
      </p:pic>
      <p:sp>
        <p:nvSpPr>
          <p:cNvPr id="2458" name="Google Shape;2458;p44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Choisir la(les) bonne(s) réponse(s).</a:t>
            </a:r>
            <a:endParaRPr/>
          </a:p>
        </p:txBody>
      </p:sp>
      <p:sp>
        <p:nvSpPr>
          <p:cNvPr id="2459" name="Google Shape;2459;p44"/>
          <p:cNvSpPr txBox="1"/>
          <p:nvPr>
            <p:ph idx="1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L’enseignant·e clarifie la question et peut utiliser l’alternance linguistique si besoin</a:t>
            </a:r>
            <a:endParaRPr/>
          </a:p>
        </p:txBody>
      </p:sp>
      <p:grpSp>
        <p:nvGrpSpPr>
          <p:cNvPr id="2460" name="Google Shape;2460;p44"/>
          <p:cNvGrpSpPr/>
          <p:nvPr/>
        </p:nvGrpSpPr>
        <p:grpSpPr>
          <a:xfrm>
            <a:off x="11496040" y="458668"/>
            <a:ext cx="497596" cy="431295"/>
            <a:chOff x="779844" y="4335989"/>
            <a:chExt cx="563238" cy="575842"/>
          </a:xfrm>
        </p:grpSpPr>
        <p:pic>
          <p:nvPicPr>
            <p:cNvPr descr="Une image contenant Dessin animé, clipart, Animation, illustration&#10;&#10;Description générée automatiquement" id="2461" name="Google Shape;2461;p44"/>
            <p:cNvPicPr preferRelativeResize="0"/>
            <p:nvPr/>
          </p:nvPicPr>
          <p:blipFill rotWithShape="1">
            <a:blip r:embed="rId4">
              <a:alphaModFix/>
            </a:blip>
            <a:srcRect b="23864" l="18242" r="18458" t="934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462" name="Google Shape;2462;p44"/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66" name="Shape 2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descr="Coche avec un remplissage uni" id="2467" name="Google Shape;2467;p45"/>
          <p:cNvSpPr/>
          <p:nvPr/>
        </p:nvSpPr>
        <p:spPr>
          <a:xfrm>
            <a:off x="260624" y="3629803"/>
            <a:ext cx="684830" cy="684830"/>
          </a:xfrm>
          <a:prstGeom prst="rect">
            <a:avLst/>
          </a:prstGeom>
          <a:noFill/>
          <a:ln>
            <a:noFill/>
          </a:ln>
        </p:spPr>
      </p:sp>
      <p:sp>
        <p:nvSpPr>
          <p:cNvPr descr="Coche avec un remplissage uni" id="2468" name="Google Shape;2468;p45"/>
          <p:cNvSpPr/>
          <p:nvPr/>
        </p:nvSpPr>
        <p:spPr>
          <a:xfrm>
            <a:off x="250474" y="5455722"/>
            <a:ext cx="684830" cy="684830"/>
          </a:xfrm>
          <a:prstGeom prst="rect">
            <a:avLst/>
          </a:prstGeom>
          <a:noFill/>
          <a:ln>
            <a:noFill/>
          </a:ln>
        </p:spPr>
      </p:sp>
      <p:sp>
        <p:nvSpPr>
          <p:cNvPr id="2469" name="Google Shape;2469;p45"/>
          <p:cNvSpPr/>
          <p:nvPr/>
        </p:nvSpPr>
        <p:spPr>
          <a:xfrm>
            <a:off x="1400017" y="2622428"/>
            <a:ext cx="1386529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PMA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70" name="Google Shape;2470;p45"/>
          <p:cNvSpPr/>
          <p:nvPr/>
        </p:nvSpPr>
        <p:spPr>
          <a:xfrm>
            <a:off x="1104650" y="2622428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2471" name="Google Shape;2471;p45"/>
          <p:cNvSpPr/>
          <p:nvPr/>
        </p:nvSpPr>
        <p:spPr>
          <a:xfrm>
            <a:off x="1453807" y="3646977"/>
            <a:ext cx="1332739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AL1B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72" name="Google Shape;2472;p45"/>
          <p:cNvSpPr/>
          <p:nvPr/>
        </p:nvSpPr>
        <p:spPr>
          <a:xfrm>
            <a:off x="1104650" y="3629803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sp>
        <p:nvSpPr>
          <p:cNvPr id="2473" name="Google Shape;2473;p45"/>
          <p:cNvSpPr txBox="1"/>
          <p:nvPr/>
        </p:nvSpPr>
        <p:spPr>
          <a:xfrm>
            <a:off x="935304" y="1402278"/>
            <a:ext cx="8306453" cy="523220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Dans le circuit ci-contre, les branches dérivées sont:</a:t>
            </a:r>
            <a:endParaRPr/>
          </a:p>
        </p:txBody>
      </p:sp>
      <p:sp>
        <p:nvSpPr>
          <p:cNvPr id="2474" name="Google Shape;2474;p45"/>
          <p:cNvSpPr/>
          <p:nvPr/>
        </p:nvSpPr>
        <p:spPr>
          <a:xfrm>
            <a:off x="1490546" y="4557752"/>
            <a:ext cx="1296000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BNGP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75" name="Google Shape;2475;p45"/>
          <p:cNvSpPr/>
          <p:nvPr/>
        </p:nvSpPr>
        <p:spPr>
          <a:xfrm>
            <a:off x="1104650" y="4557752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/>
          </a:p>
        </p:txBody>
      </p:sp>
      <p:sp>
        <p:nvSpPr>
          <p:cNvPr id="2476" name="Google Shape;2476;p45"/>
          <p:cNvSpPr/>
          <p:nvPr/>
        </p:nvSpPr>
        <p:spPr>
          <a:xfrm>
            <a:off x="1517707" y="5484625"/>
            <a:ext cx="1268840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3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AL2B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77" name="Google Shape;2477;p45"/>
          <p:cNvSpPr/>
          <p:nvPr/>
        </p:nvSpPr>
        <p:spPr>
          <a:xfrm>
            <a:off x="1104650" y="5484625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</a:t>
            </a:r>
            <a:endParaRPr/>
          </a:p>
        </p:txBody>
      </p:sp>
      <p:pic>
        <p:nvPicPr>
          <p:cNvPr id="2478" name="Google Shape;2478;p4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259701" y="2126715"/>
            <a:ext cx="5441753" cy="3825392"/>
          </a:xfrm>
          <a:prstGeom prst="rect">
            <a:avLst/>
          </a:prstGeom>
          <a:noFill/>
          <a:ln>
            <a:noFill/>
          </a:ln>
        </p:spPr>
      </p:pic>
      <p:sp>
        <p:nvSpPr>
          <p:cNvPr id="2479" name="Google Shape;2479;p45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La branche APNB c’est aussi une branche mais principale.</a:t>
            </a:r>
            <a:endParaRPr/>
          </a:p>
        </p:txBody>
      </p:sp>
      <p:sp>
        <p:nvSpPr>
          <p:cNvPr id="2480" name="Google Shape;2480;p45"/>
          <p:cNvSpPr txBox="1"/>
          <p:nvPr>
            <p:ph idx="1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L’enseignant·e clarifie la question et peut utiliser l’alternance linguistique si besoin</a:t>
            </a:r>
            <a:endParaRPr/>
          </a:p>
        </p:txBody>
      </p:sp>
      <p:pic>
        <p:nvPicPr>
          <p:cNvPr id="2481" name="Google Shape;2481;p4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577166" y="508022"/>
            <a:ext cx="395475" cy="395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85" name="Shape 2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6" name="Google Shape;2486;p46"/>
          <p:cNvSpPr txBox="1"/>
          <p:nvPr/>
        </p:nvSpPr>
        <p:spPr>
          <a:xfrm>
            <a:off x="651510" y="1562848"/>
            <a:ext cx="10800080" cy="954107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Dans un circuit </a:t>
            </a:r>
            <a:r>
              <a:rPr b="1"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 série</a:t>
            </a: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l’intensité I du courant est la même dans tous les points du circuit.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87" name="Google Shape;2487;p46"/>
          <p:cNvSpPr/>
          <p:nvPr/>
        </p:nvSpPr>
        <p:spPr>
          <a:xfrm>
            <a:off x="2368205" y="3701307"/>
            <a:ext cx="2078289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Vrai</a:t>
            </a:r>
            <a:endParaRPr/>
          </a:p>
        </p:txBody>
      </p:sp>
      <p:sp>
        <p:nvSpPr>
          <p:cNvPr id="2488" name="Google Shape;2488;p46"/>
          <p:cNvSpPr/>
          <p:nvPr/>
        </p:nvSpPr>
        <p:spPr>
          <a:xfrm>
            <a:off x="2072838" y="3701307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2489" name="Google Shape;2489;p46"/>
          <p:cNvSpPr/>
          <p:nvPr/>
        </p:nvSpPr>
        <p:spPr>
          <a:xfrm>
            <a:off x="7469123" y="3701307"/>
            <a:ext cx="2311371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Faux</a:t>
            </a:r>
            <a:endParaRPr/>
          </a:p>
        </p:txBody>
      </p:sp>
      <p:sp>
        <p:nvSpPr>
          <p:cNvPr id="2490" name="Google Shape;2490;p46"/>
          <p:cNvSpPr/>
          <p:nvPr/>
        </p:nvSpPr>
        <p:spPr>
          <a:xfrm>
            <a:off x="7173756" y="3701307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sp>
        <p:nvSpPr>
          <p:cNvPr id="2491" name="Google Shape;2491;p46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Répondre par vrai ou faux.</a:t>
            </a:r>
            <a:endParaRPr/>
          </a:p>
        </p:txBody>
      </p:sp>
      <p:sp>
        <p:nvSpPr>
          <p:cNvPr id="2492" name="Google Shape;2492;p46"/>
          <p:cNvSpPr txBox="1"/>
          <p:nvPr>
            <p:ph idx="1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L'enseignant.e choisit au hasard deux élèves pour justifier oralement leur choix.</a:t>
            </a:r>
            <a:endParaRPr/>
          </a:p>
        </p:txBody>
      </p:sp>
      <p:grpSp>
        <p:nvGrpSpPr>
          <p:cNvPr id="2493" name="Google Shape;2493;p46"/>
          <p:cNvGrpSpPr/>
          <p:nvPr/>
        </p:nvGrpSpPr>
        <p:grpSpPr>
          <a:xfrm>
            <a:off x="11496040" y="458668"/>
            <a:ext cx="497596" cy="431295"/>
            <a:chOff x="779844" y="4335989"/>
            <a:chExt cx="563238" cy="575842"/>
          </a:xfrm>
        </p:grpSpPr>
        <p:pic>
          <p:nvPicPr>
            <p:cNvPr descr="Une image contenant Dessin animé, clipart, Animation, illustration&#10;&#10;Description générée automatiquement" id="2494" name="Google Shape;2494;p46"/>
            <p:cNvPicPr preferRelativeResize="0"/>
            <p:nvPr/>
          </p:nvPicPr>
          <p:blipFill rotWithShape="1">
            <a:blip r:embed="rId3">
              <a:alphaModFix/>
            </a:blip>
            <a:srcRect b="23864" l="18242" r="18458" t="934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495" name="Google Shape;2495;p46"/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99" name="Shape 2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0" name="Google Shape;2500;p47"/>
          <p:cNvSpPr/>
          <p:nvPr/>
        </p:nvSpPr>
        <p:spPr>
          <a:xfrm>
            <a:off x="2368205" y="3701307"/>
            <a:ext cx="2078289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Vrai</a:t>
            </a:r>
            <a:endParaRPr/>
          </a:p>
        </p:txBody>
      </p:sp>
      <p:sp>
        <p:nvSpPr>
          <p:cNvPr id="2501" name="Google Shape;2501;p47"/>
          <p:cNvSpPr/>
          <p:nvPr/>
        </p:nvSpPr>
        <p:spPr>
          <a:xfrm>
            <a:off x="2072838" y="3701307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2502" name="Google Shape;2502;p47"/>
          <p:cNvSpPr/>
          <p:nvPr/>
        </p:nvSpPr>
        <p:spPr>
          <a:xfrm>
            <a:off x="7469123" y="3701307"/>
            <a:ext cx="2311371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Faux</a:t>
            </a:r>
            <a:endParaRPr/>
          </a:p>
        </p:txBody>
      </p:sp>
      <p:sp>
        <p:nvSpPr>
          <p:cNvPr id="2503" name="Google Shape;2503;p47"/>
          <p:cNvSpPr/>
          <p:nvPr/>
        </p:nvSpPr>
        <p:spPr>
          <a:xfrm>
            <a:off x="7173756" y="3701307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sp>
        <p:nvSpPr>
          <p:cNvPr descr="Coche avec un remplissage uni" id="2504" name="Google Shape;2504;p47"/>
          <p:cNvSpPr/>
          <p:nvPr/>
        </p:nvSpPr>
        <p:spPr>
          <a:xfrm>
            <a:off x="2904294" y="4288642"/>
            <a:ext cx="684830" cy="684830"/>
          </a:xfrm>
          <a:prstGeom prst="rect">
            <a:avLst/>
          </a:prstGeom>
          <a:noFill/>
          <a:ln>
            <a:noFill/>
          </a:ln>
        </p:spPr>
      </p:sp>
      <p:sp>
        <p:nvSpPr>
          <p:cNvPr id="2505" name="Google Shape;2505;p47"/>
          <p:cNvSpPr txBox="1"/>
          <p:nvPr/>
        </p:nvSpPr>
        <p:spPr>
          <a:xfrm>
            <a:off x="651510" y="1562848"/>
            <a:ext cx="10800080" cy="954107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Dans un circuit </a:t>
            </a:r>
            <a:r>
              <a:rPr b="1"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 série</a:t>
            </a: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l’intensité I du courant est la même dans tous les points du circuit.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06" name="Google Shape;2506;p47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C’est la loi d’unicité de l’intensité.</a:t>
            </a:r>
            <a:endParaRPr/>
          </a:p>
        </p:txBody>
      </p:sp>
      <p:sp>
        <p:nvSpPr>
          <p:cNvPr id="2507" name="Google Shape;2507;p47"/>
          <p:cNvSpPr txBox="1"/>
          <p:nvPr>
            <p:ph idx="1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L'enseignant.e choisit au hasard deux élèves pour justifier oralement leur réponse.</a:t>
            </a:r>
            <a:endParaRPr/>
          </a:p>
        </p:txBody>
      </p:sp>
      <p:pic>
        <p:nvPicPr>
          <p:cNvPr id="2508" name="Google Shape;2508;p4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577166" y="508022"/>
            <a:ext cx="395475" cy="395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12" name="Shape 2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3" name="Google Shape;2513;p48"/>
          <p:cNvSpPr txBox="1"/>
          <p:nvPr/>
        </p:nvSpPr>
        <p:spPr>
          <a:xfrm>
            <a:off x="500608" y="1380378"/>
            <a:ext cx="11464262" cy="954107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Dans un circuit en dérivation, l’intensité est toujours la même dans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chaque branche.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14" name="Google Shape;2514;p48"/>
          <p:cNvSpPr/>
          <p:nvPr/>
        </p:nvSpPr>
        <p:spPr>
          <a:xfrm>
            <a:off x="2368205" y="3701307"/>
            <a:ext cx="2078289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Vrai</a:t>
            </a:r>
            <a:endParaRPr/>
          </a:p>
        </p:txBody>
      </p:sp>
      <p:sp>
        <p:nvSpPr>
          <p:cNvPr id="2515" name="Google Shape;2515;p48"/>
          <p:cNvSpPr/>
          <p:nvPr/>
        </p:nvSpPr>
        <p:spPr>
          <a:xfrm>
            <a:off x="2072838" y="3701307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2516" name="Google Shape;2516;p48"/>
          <p:cNvSpPr/>
          <p:nvPr/>
        </p:nvSpPr>
        <p:spPr>
          <a:xfrm>
            <a:off x="7469123" y="3701307"/>
            <a:ext cx="2311371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Faux</a:t>
            </a:r>
            <a:endParaRPr/>
          </a:p>
        </p:txBody>
      </p:sp>
      <p:sp>
        <p:nvSpPr>
          <p:cNvPr id="2517" name="Google Shape;2517;p48"/>
          <p:cNvSpPr/>
          <p:nvPr/>
        </p:nvSpPr>
        <p:spPr>
          <a:xfrm>
            <a:off x="7173756" y="3701307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sp>
        <p:nvSpPr>
          <p:cNvPr id="2518" name="Google Shape;2518;p48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Répondre par vrai ou faux.</a:t>
            </a:r>
            <a:endParaRPr/>
          </a:p>
        </p:txBody>
      </p:sp>
      <p:sp>
        <p:nvSpPr>
          <p:cNvPr id="2519" name="Google Shape;2519;p48"/>
          <p:cNvSpPr txBox="1"/>
          <p:nvPr>
            <p:ph idx="1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L'enseignant.e choisit au hasard deux élèves pour répondre.</a:t>
            </a:r>
            <a:endParaRPr/>
          </a:p>
        </p:txBody>
      </p:sp>
      <p:grpSp>
        <p:nvGrpSpPr>
          <p:cNvPr id="2520" name="Google Shape;2520;p48"/>
          <p:cNvGrpSpPr/>
          <p:nvPr/>
        </p:nvGrpSpPr>
        <p:grpSpPr>
          <a:xfrm>
            <a:off x="11496040" y="458668"/>
            <a:ext cx="497596" cy="431295"/>
            <a:chOff x="779844" y="4335989"/>
            <a:chExt cx="563238" cy="575842"/>
          </a:xfrm>
        </p:grpSpPr>
        <p:pic>
          <p:nvPicPr>
            <p:cNvPr descr="Une image contenant Dessin animé, clipart, Animation, illustration&#10;&#10;Description générée automatiquement" id="2521" name="Google Shape;2521;p48"/>
            <p:cNvPicPr preferRelativeResize="0"/>
            <p:nvPr/>
          </p:nvPicPr>
          <p:blipFill rotWithShape="1">
            <a:blip r:embed="rId3">
              <a:alphaModFix/>
            </a:blip>
            <a:srcRect b="23864" l="18242" r="18458" t="934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522" name="Google Shape;2522;p48"/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26" name="Shape 2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descr="Coche avec un remplissage uni" id="2527" name="Google Shape;2527;p49"/>
          <p:cNvSpPr/>
          <p:nvPr/>
        </p:nvSpPr>
        <p:spPr>
          <a:xfrm>
            <a:off x="8302584" y="4345465"/>
            <a:ext cx="684830" cy="684830"/>
          </a:xfrm>
          <a:prstGeom prst="rect">
            <a:avLst/>
          </a:prstGeom>
          <a:noFill/>
          <a:ln>
            <a:noFill/>
          </a:ln>
        </p:spPr>
      </p:sp>
      <p:sp>
        <p:nvSpPr>
          <p:cNvPr id="2528" name="Google Shape;2528;p49"/>
          <p:cNvSpPr txBox="1"/>
          <p:nvPr/>
        </p:nvSpPr>
        <p:spPr>
          <a:xfrm>
            <a:off x="500608" y="1380378"/>
            <a:ext cx="11464262" cy="954107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Dans un circuit en dérivation, l’intensité est toujours la même dans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chaque branche.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29" name="Google Shape;2529;p49"/>
          <p:cNvSpPr/>
          <p:nvPr/>
        </p:nvSpPr>
        <p:spPr>
          <a:xfrm>
            <a:off x="2368205" y="3701307"/>
            <a:ext cx="2078289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Vrai</a:t>
            </a:r>
            <a:endParaRPr/>
          </a:p>
        </p:txBody>
      </p:sp>
      <p:sp>
        <p:nvSpPr>
          <p:cNvPr id="2530" name="Google Shape;2530;p49"/>
          <p:cNvSpPr/>
          <p:nvPr/>
        </p:nvSpPr>
        <p:spPr>
          <a:xfrm>
            <a:off x="2072838" y="3701307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2531" name="Google Shape;2531;p49"/>
          <p:cNvSpPr/>
          <p:nvPr/>
        </p:nvSpPr>
        <p:spPr>
          <a:xfrm>
            <a:off x="7469123" y="3701307"/>
            <a:ext cx="2311371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Faux</a:t>
            </a:r>
            <a:endParaRPr/>
          </a:p>
        </p:txBody>
      </p:sp>
      <p:sp>
        <p:nvSpPr>
          <p:cNvPr id="2532" name="Google Shape;2532;p49"/>
          <p:cNvSpPr/>
          <p:nvPr/>
        </p:nvSpPr>
        <p:spPr>
          <a:xfrm>
            <a:off x="7173756" y="3701307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sp>
        <p:nvSpPr>
          <p:cNvPr id="2533" name="Google Shape;2533;p49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Non, elle peut être différente: on utilise la loi des nœuds.</a:t>
            </a:r>
            <a:endParaRPr/>
          </a:p>
        </p:txBody>
      </p:sp>
      <p:sp>
        <p:nvSpPr>
          <p:cNvPr id="2534" name="Google Shape;2534;p49"/>
          <p:cNvSpPr txBox="1"/>
          <p:nvPr>
            <p:ph idx="1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L'enseignant.e choisit au hasard deux élèves pour reformuler oralement la réponse.</a:t>
            </a:r>
            <a:endParaRPr/>
          </a:p>
        </p:txBody>
      </p:sp>
      <p:pic>
        <p:nvPicPr>
          <p:cNvPr id="2535" name="Google Shape;2535;p4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577166" y="508022"/>
            <a:ext cx="395475" cy="395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83" name="Shape 1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" name="Google Shape;1884;p5"/>
          <p:cNvSpPr/>
          <p:nvPr/>
        </p:nvSpPr>
        <p:spPr>
          <a:xfrm>
            <a:off x="948074" y="265221"/>
            <a:ext cx="7935199" cy="58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91425" spcFirstLastPara="1" rIns="91425" wrap="square" tIns="456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2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Repérage dans </a:t>
            </a:r>
            <a:r>
              <a:rPr b="1" i="0" lang="fr-FR" sz="3200" u="none" cap="none" strike="noStrike">
                <a:solidFill>
                  <a:srgbClr val="1D9A78"/>
                </a:solidFill>
                <a:latin typeface="Calibri"/>
                <a:ea typeface="Calibri"/>
                <a:cs typeface="Calibri"/>
                <a:sym typeface="Calibri"/>
              </a:rPr>
              <a:t>le chapitre</a:t>
            </a:r>
            <a:endParaRPr i="1" sz="3200">
              <a:solidFill>
                <a:srgbClr val="1D9A7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générée" id="1885" name="Google Shape;1885;p5"/>
          <p:cNvPicPr preferRelativeResize="0"/>
          <p:nvPr/>
        </p:nvPicPr>
        <p:blipFill rotWithShape="1">
          <a:blip r:embed="rId3">
            <a:alphaModFix/>
          </a:blip>
          <a:srcRect b="10678" l="0" r="0" t="11064"/>
          <a:stretch/>
        </p:blipFill>
        <p:spPr>
          <a:xfrm>
            <a:off x="220259" y="30481"/>
            <a:ext cx="727815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1886" name="Google Shape;1886;p5"/>
          <p:cNvSpPr/>
          <p:nvPr/>
        </p:nvSpPr>
        <p:spPr>
          <a:xfrm>
            <a:off x="914022" y="3237218"/>
            <a:ext cx="10440000" cy="972000"/>
          </a:xfrm>
          <a:prstGeom prst="roundRect">
            <a:avLst>
              <a:gd fmla="val 16667" name="adj"/>
            </a:avLst>
          </a:prstGeom>
          <a:noFill/>
          <a:ln cap="flat" cmpd="sng" w="38100">
            <a:solidFill>
              <a:srgbClr val="0C4132"/>
            </a:solidFill>
            <a:prstDash val="lg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7" name="Google Shape;1887;p5"/>
          <p:cNvSpPr txBox="1"/>
          <p:nvPr/>
        </p:nvSpPr>
        <p:spPr>
          <a:xfrm>
            <a:off x="2562695" y="2497958"/>
            <a:ext cx="8617430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Utiliser un multimètre pour mesurer l’intensité du courant électrique.</a:t>
            </a:r>
            <a:endParaRPr/>
          </a:p>
        </p:txBody>
      </p:sp>
      <p:sp>
        <p:nvSpPr>
          <p:cNvPr id="1888" name="Google Shape;1888;p5"/>
          <p:cNvSpPr txBox="1"/>
          <p:nvPr/>
        </p:nvSpPr>
        <p:spPr>
          <a:xfrm>
            <a:off x="2420993" y="3510977"/>
            <a:ext cx="8820000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Utiliser les lois de l’intensité pour déterminer la valeur d’une intensité du courant.</a:t>
            </a:r>
            <a:endParaRPr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39" name="Shape 2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0" name="Google Shape;2540;p50"/>
          <p:cNvSpPr txBox="1"/>
          <p:nvPr/>
        </p:nvSpPr>
        <p:spPr>
          <a:xfrm>
            <a:off x="935304" y="1830900"/>
            <a:ext cx="9565783" cy="954107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Au niveau d’un </a:t>
            </a:r>
            <a:r>
              <a:rPr b="1"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nœud</a:t>
            </a: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l’intensité qui </a:t>
            </a:r>
            <a:r>
              <a:rPr b="1"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entre</a:t>
            </a: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est égale à la somme des intensités qui </a:t>
            </a:r>
            <a:r>
              <a:rPr b="1"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sortent</a:t>
            </a: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41" name="Google Shape;2541;p50"/>
          <p:cNvSpPr/>
          <p:nvPr/>
        </p:nvSpPr>
        <p:spPr>
          <a:xfrm>
            <a:off x="2368205" y="3701307"/>
            <a:ext cx="2078289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Vrai</a:t>
            </a:r>
            <a:endParaRPr/>
          </a:p>
        </p:txBody>
      </p:sp>
      <p:sp>
        <p:nvSpPr>
          <p:cNvPr id="2542" name="Google Shape;2542;p50"/>
          <p:cNvSpPr/>
          <p:nvPr/>
        </p:nvSpPr>
        <p:spPr>
          <a:xfrm>
            <a:off x="2072838" y="3701307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2543" name="Google Shape;2543;p50"/>
          <p:cNvSpPr/>
          <p:nvPr/>
        </p:nvSpPr>
        <p:spPr>
          <a:xfrm>
            <a:off x="7469123" y="3701307"/>
            <a:ext cx="2311371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Faux</a:t>
            </a:r>
            <a:endParaRPr/>
          </a:p>
        </p:txBody>
      </p:sp>
      <p:sp>
        <p:nvSpPr>
          <p:cNvPr id="2544" name="Google Shape;2544;p50"/>
          <p:cNvSpPr/>
          <p:nvPr/>
        </p:nvSpPr>
        <p:spPr>
          <a:xfrm>
            <a:off x="7173756" y="3701307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pic>
        <p:nvPicPr>
          <p:cNvPr id="2545" name="Google Shape;2545;p50"/>
          <p:cNvPicPr preferRelativeResize="0"/>
          <p:nvPr/>
        </p:nvPicPr>
        <p:blipFill rotWithShape="1">
          <a:blip r:embed="rId3">
            <a:alphaModFix/>
          </a:blip>
          <a:srcRect b="0" l="0" r="43298" t="0"/>
          <a:stretch/>
        </p:blipFill>
        <p:spPr>
          <a:xfrm>
            <a:off x="4701121" y="4411889"/>
            <a:ext cx="2472635" cy="1738265"/>
          </a:xfrm>
          <a:prstGeom prst="rect">
            <a:avLst/>
          </a:prstGeom>
          <a:noFill/>
          <a:ln>
            <a:noFill/>
          </a:ln>
        </p:spPr>
      </p:pic>
      <p:sp>
        <p:nvSpPr>
          <p:cNvPr id="2546" name="Google Shape;2546;p50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Répondre par vrai ou faux.</a:t>
            </a:r>
            <a:endParaRPr/>
          </a:p>
        </p:txBody>
      </p:sp>
      <p:sp>
        <p:nvSpPr>
          <p:cNvPr id="2547" name="Google Shape;2547;p50"/>
          <p:cNvSpPr txBox="1"/>
          <p:nvPr>
            <p:ph idx="1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L'enseignant.e clarifie la question.</a:t>
            </a:r>
            <a:endParaRPr/>
          </a:p>
        </p:txBody>
      </p:sp>
      <p:grpSp>
        <p:nvGrpSpPr>
          <p:cNvPr id="2548" name="Google Shape;2548;p50"/>
          <p:cNvGrpSpPr/>
          <p:nvPr/>
        </p:nvGrpSpPr>
        <p:grpSpPr>
          <a:xfrm>
            <a:off x="11496040" y="458668"/>
            <a:ext cx="497596" cy="431295"/>
            <a:chOff x="779844" y="4335989"/>
            <a:chExt cx="563238" cy="575842"/>
          </a:xfrm>
        </p:grpSpPr>
        <p:pic>
          <p:nvPicPr>
            <p:cNvPr descr="Une image contenant Dessin animé, clipart, Animation, illustration&#10;&#10;Description générée automatiquement" id="2549" name="Google Shape;2549;p50"/>
            <p:cNvPicPr preferRelativeResize="0"/>
            <p:nvPr/>
          </p:nvPicPr>
          <p:blipFill rotWithShape="1">
            <a:blip r:embed="rId4">
              <a:alphaModFix/>
            </a:blip>
            <a:srcRect b="23864" l="18242" r="18458" t="934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550" name="Google Shape;2550;p50"/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54" name="Shape 2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descr="Coche avec un remplissage uni" id="2555" name="Google Shape;2555;p51"/>
          <p:cNvSpPr/>
          <p:nvPr/>
        </p:nvSpPr>
        <p:spPr>
          <a:xfrm>
            <a:off x="2826930" y="4176657"/>
            <a:ext cx="684830" cy="684830"/>
          </a:xfrm>
          <a:prstGeom prst="rect">
            <a:avLst/>
          </a:prstGeom>
          <a:noFill/>
          <a:ln>
            <a:noFill/>
          </a:ln>
        </p:spPr>
      </p:sp>
      <p:sp>
        <p:nvSpPr>
          <p:cNvPr id="2556" name="Google Shape;2556;p51"/>
          <p:cNvSpPr/>
          <p:nvPr/>
        </p:nvSpPr>
        <p:spPr>
          <a:xfrm>
            <a:off x="7729370" y="5049607"/>
            <a:ext cx="1790875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20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 = I₁ + I₂</a:t>
            </a:r>
            <a:endParaRPr sz="3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557" name="Google Shape;2557;p51"/>
          <p:cNvSpPr txBox="1"/>
          <p:nvPr/>
        </p:nvSpPr>
        <p:spPr>
          <a:xfrm>
            <a:off x="935304" y="1830900"/>
            <a:ext cx="9565783" cy="954107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Au niveau d’un </a:t>
            </a:r>
            <a:r>
              <a:rPr b="1"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nœud</a:t>
            </a: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l’intensité qui </a:t>
            </a:r>
            <a:r>
              <a:rPr b="1"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entre</a:t>
            </a: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est égale à la somme des intensités qui </a:t>
            </a:r>
            <a:r>
              <a:rPr b="1"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sortent</a:t>
            </a: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58" name="Google Shape;2558;p51"/>
          <p:cNvSpPr/>
          <p:nvPr/>
        </p:nvSpPr>
        <p:spPr>
          <a:xfrm>
            <a:off x="2368205" y="3701307"/>
            <a:ext cx="2078289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Vrai</a:t>
            </a:r>
            <a:endParaRPr/>
          </a:p>
        </p:txBody>
      </p:sp>
      <p:sp>
        <p:nvSpPr>
          <p:cNvPr id="2559" name="Google Shape;2559;p51"/>
          <p:cNvSpPr/>
          <p:nvPr/>
        </p:nvSpPr>
        <p:spPr>
          <a:xfrm>
            <a:off x="2072838" y="3701307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2560" name="Google Shape;2560;p51"/>
          <p:cNvSpPr/>
          <p:nvPr/>
        </p:nvSpPr>
        <p:spPr>
          <a:xfrm>
            <a:off x="7469123" y="3701307"/>
            <a:ext cx="2311371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Faux</a:t>
            </a:r>
            <a:endParaRPr/>
          </a:p>
        </p:txBody>
      </p:sp>
      <p:sp>
        <p:nvSpPr>
          <p:cNvPr id="2561" name="Google Shape;2561;p51"/>
          <p:cNvSpPr/>
          <p:nvPr/>
        </p:nvSpPr>
        <p:spPr>
          <a:xfrm>
            <a:off x="7173756" y="3701307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pic>
        <p:nvPicPr>
          <p:cNvPr id="2562" name="Google Shape;2562;p51"/>
          <p:cNvPicPr preferRelativeResize="0"/>
          <p:nvPr/>
        </p:nvPicPr>
        <p:blipFill rotWithShape="1">
          <a:blip r:embed="rId3">
            <a:alphaModFix/>
          </a:blip>
          <a:srcRect b="0" l="0" r="43298" t="0"/>
          <a:stretch/>
        </p:blipFill>
        <p:spPr>
          <a:xfrm>
            <a:off x="4701121" y="4411889"/>
            <a:ext cx="2472635" cy="1738265"/>
          </a:xfrm>
          <a:prstGeom prst="rect">
            <a:avLst/>
          </a:prstGeom>
          <a:noFill/>
          <a:ln>
            <a:noFill/>
          </a:ln>
        </p:spPr>
      </p:pic>
      <p:sp>
        <p:nvSpPr>
          <p:cNvPr id="2563" name="Google Shape;2563;p51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C’est exact.</a:t>
            </a:r>
            <a:endParaRPr/>
          </a:p>
        </p:txBody>
      </p:sp>
      <p:sp>
        <p:nvSpPr>
          <p:cNvPr id="2564" name="Google Shape;2564;p51"/>
          <p:cNvSpPr txBox="1"/>
          <p:nvPr>
            <p:ph idx="1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L'enseignant.e explique d’avantage.</a:t>
            </a:r>
            <a:endParaRPr/>
          </a:p>
        </p:txBody>
      </p:sp>
      <p:pic>
        <p:nvPicPr>
          <p:cNvPr id="2565" name="Google Shape;2565;p5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577166" y="508022"/>
            <a:ext cx="395475" cy="395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69" name="Shape 2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0" name="Google Shape;2570;p52"/>
          <p:cNvSpPr/>
          <p:nvPr/>
        </p:nvSpPr>
        <p:spPr>
          <a:xfrm>
            <a:off x="1400017" y="2622428"/>
            <a:ext cx="2123112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I</a:t>
            </a:r>
            <a:r>
              <a:rPr baseline="-25000" lang="fr-FR" sz="2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r>
              <a:rPr lang="fr-FR" sz="2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= 0,15 A</a:t>
            </a:r>
            <a:endParaRPr sz="3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571" name="Google Shape;2571;p52"/>
          <p:cNvSpPr/>
          <p:nvPr/>
        </p:nvSpPr>
        <p:spPr>
          <a:xfrm>
            <a:off x="1104650" y="2622428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2572" name="Google Shape;2572;p52"/>
          <p:cNvSpPr/>
          <p:nvPr/>
        </p:nvSpPr>
        <p:spPr>
          <a:xfrm>
            <a:off x="1453807" y="3646977"/>
            <a:ext cx="2158969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I</a:t>
            </a:r>
            <a:r>
              <a:rPr baseline="-25000" lang="fr-FR" sz="2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r>
              <a:rPr lang="fr-FR" sz="2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= 0,10 A</a:t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573" name="Google Shape;2573;p52"/>
          <p:cNvSpPr/>
          <p:nvPr/>
        </p:nvSpPr>
        <p:spPr>
          <a:xfrm>
            <a:off x="1104650" y="3629803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sp>
        <p:nvSpPr>
          <p:cNvPr id="2574" name="Google Shape;2574;p52"/>
          <p:cNvSpPr txBox="1"/>
          <p:nvPr/>
        </p:nvSpPr>
        <p:spPr>
          <a:xfrm>
            <a:off x="1034658" y="1402278"/>
            <a:ext cx="8306453" cy="523220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L’intensité du courant qui traverse la lampe L</a:t>
            </a:r>
            <a:r>
              <a:rPr baseline="-25000"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 </a:t>
            </a: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est: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75" name="Google Shape;2575;p52"/>
          <p:cNvSpPr/>
          <p:nvPr/>
        </p:nvSpPr>
        <p:spPr>
          <a:xfrm>
            <a:off x="1400017" y="4557752"/>
            <a:ext cx="2311371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I</a:t>
            </a:r>
            <a:r>
              <a:rPr baseline="-25000" lang="fr-FR" sz="2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r>
              <a:rPr lang="fr-FR" sz="2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= 0,05 A</a:t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576" name="Google Shape;2576;p52"/>
          <p:cNvSpPr/>
          <p:nvPr/>
        </p:nvSpPr>
        <p:spPr>
          <a:xfrm>
            <a:off x="1104650" y="4557752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/>
          </a:p>
        </p:txBody>
      </p:sp>
      <p:sp>
        <p:nvSpPr>
          <p:cNvPr id="2577" name="Google Shape;2577;p52"/>
          <p:cNvSpPr/>
          <p:nvPr/>
        </p:nvSpPr>
        <p:spPr>
          <a:xfrm>
            <a:off x="1400017" y="5484625"/>
            <a:ext cx="2304000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I</a:t>
            </a:r>
            <a:r>
              <a:rPr baseline="-25000" lang="fr-FR" sz="2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r>
              <a:rPr lang="fr-FR" sz="2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= 0,03 A</a:t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578" name="Google Shape;2578;p52"/>
          <p:cNvSpPr/>
          <p:nvPr/>
        </p:nvSpPr>
        <p:spPr>
          <a:xfrm>
            <a:off x="1104650" y="5484625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</a:t>
            </a:r>
            <a:endParaRPr/>
          </a:p>
        </p:txBody>
      </p:sp>
      <p:grpSp>
        <p:nvGrpSpPr>
          <p:cNvPr id="2579" name="Google Shape;2579;p52"/>
          <p:cNvGrpSpPr/>
          <p:nvPr/>
        </p:nvGrpSpPr>
        <p:grpSpPr>
          <a:xfrm>
            <a:off x="6361477" y="2622428"/>
            <a:ext cx="5112600" cy="2842169"/>
            <a:chOff x="6361477" y="2622428"/>
            <a:chExt cx="5112600" cy="2842169"/>
          </a:xfrm>
        </p:grpSpPr>
        <p:pic>
          <p:nvPicPr>
            <p:cNvPr id="2580" name="Google Shape;2580;p52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6451124" y="2622428"/>
              <a:ext cx="5022953" cy="284216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581" name="Google Shape;2581;p52"/>
            <p:cNvSpPr txBox="1"/>
            <p:nvPr/>
          </p:nvSpPr>
          <p:spPr>
            <a:xfrm>
              <a:off x="6361477" y="2682021"/>
              <a:ext cx="1332000" cy="40011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I = 0,15 A</a:t>
              </a:r>
              <a:endParaRPr/>
            </a:p>
          </p:txBody>
        </p:sp>
      </p:grpSp>
      <p:sp>
        <p:nvSpPr>
          <p:cNvPr id="2582" name="Google Shape;2582;p52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Choisir la bonne réponse.</a:t>
            </a:r>
            <a:endParaRPr/>
          </a:p>
        </p:txBody>
      </p:sp>
      <p:sp>
        <p:nvSpPr>
          <p:cNvPr id="2583" name="Google Shape;2583;p52"/>
          <p:cNvSpPr txBox="1"/>
          <p:nvPr>
            <p:ph idx="1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L’enseignant·e clarifie la question et demande à deux élèves de répondre en justifiant.</a:t>
            </a:r>
            <a:endParaRPr/>
          </a:p>
        </p:txBody>
      </p:sp>
      <p:grpSp>
        <p:nvGrpSpPr>
          <p:cNvPr id="2584" name="Google Shape;2584;p52"/>
          <p:cNvGrpSpPr/>
          <p:nvPr/>
        </p:nvGrpSpPr>
        <p:grpSpPr>
          <a:xfrm>
            <a:off x="11496040" y="458668"/>
            <a:ext cx="497596" cy="431295"/>
            <a:chOff x="779844" y="4335989"/>
            <a:chExt cx="563238" cy="575842"/>
          </a:xfrm>
        </p:grpSpPr>
        <p:pic>
          <p:nvPicPr>
            <p:cNvPr descr="Une image contenant Dessin animé, clipart, Animation, illustration&#10;&#10;Description générée automatiquement" id="2585" name="Google Shape;2585;p52"/>
            <p:cNvPicPr preferRelativeResize="0"/>
            <p:nvPr/>
          </p:nvPicPr>
          <p:blipFill rotWithShape="1">
            <a:blip r:embed="rId4">
              <a:alphaModFix/>
            </a:blip>
            <a:srcRect b="23864" l="18242" r="18458" t="934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586" name="Google Shape;2586;p52"/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90" name="Shape 2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descr="Coche avec un remplissage uni" id="2591" name="Google Shape;2591;p53"/>
          <p:cNvSpPr/>
          <p:nvPr/>
        </p:nvSpPr>
        <p:spPr>
          <a:xfrm>
            <a:off x="374997" y="2495475"/>
            <a:ext cx="684830" cy="684830"/>
          </a:xfrm>
          <a:prstGeom prst="rect">
            <a:avLst/>
          </a:prstGeom>
          <a:noFill/>
          <a:ln>
            <a:noFill/>
          </a:ln>
        </p:spPr>
      </p:sp>
      <p:sp>
        <p:nvSpPr>
          <p:cNvPr id="2592" name="Google Shape;2592;p53"/>
          <p:cNvSpPr/>
          <p:nvPr/>
        </p:nvSpPr>
        <p:spPr>
          <a:xfrm>
            <a:off x="1400017" y="2622428"/>
            <a:ext cx="2123112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I</a:t>
            </a:r>
            <a:r>
              <a:rPr baseline="-25000" lang="fr-FR" sz="2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r>
              <a:rPr lang="fr-FR" sz="2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= 0,15 A</a:t>
            </a:r>
            <a:endParaRPr sz="3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593" name="Google Shape;2593;p53"/>
          <p:cNvSpPr/>
          <p:nvPr/>
        </p:nvSpPr>
        <p:spPr>
          <a:xfrm>
            <a:off x="1104650" y="2622428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2594" name="Google Shape;2594;p53"/>
          <p:cNvSpPr/>
          <p:nvPr/>
        </p:nvSpPr>
        <p:spPr>
          <a:xfrm>
            <a:off x="1453807" y="3646977"/>
            <a:ext cx="2158969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I</a:t>
            </a:r>
            <a:r>
              <a:rPr baseline="-25000" lang="fr-FR" sz="2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r>
              <a:rPr lang="fr-FR" sz="2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= 0,10 A</a:t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595" name="Google Shape;2595;p53"/>
          <p:cNvSpPr/>
          <p:nvPr/>
        </p:nvSpPr>
        <p:spPr>
          <a:xfrm>
            <a:off x="1104650" y="3629803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sp>
        <p:nvSpPr>
          <p:cNvPr id="2596" name="Google Shape;2596;p53"/>
          <p:cNvSpPr/>
          <p:nvPr/>
        </p:nvSpPr>
        <p:spPr>
          <a:xfrm>
            <a:off x="1400017" y="4557752"/>
            <a:ext cx="2311371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I</a:t>
            </a:r>
            <a:r>
              <a:rPr baseline="-25000" lang="fr-FR" sz="2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r>
              <a:rPr lang="fr-FR" sz="2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= 0,05 A</a:t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597" name="Google Shape;2597;p53"/>
          <p:cNvSpPr/>
          <p:nvPr/>
        </p:nvSpPr>
        <p:spPr>
          <a:xfrm>
            <a:off x="1104650" y="4557752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/>
          </a:p>
        </p:txBody>
      </p:sp>
      <p:sp>
        <p:nvSpPr>
          <p:cNvPr id="2598" name="Google Shape;2598;p53"/>
          <p:cNvSpPr/>
          <p:nvPr/>
        </p:nvSpPr>
        <p:spPr>
          <a:xfrm>
            <a:off x="1400017" y="5484625"/>
            <a:ext cx="2304000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I</a:t>
            </a:r>
            <a:r>
              <a:rPr baseline="-25000" lang="fr-FR" sz="2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r>
              <a:rPr lang="fr-FR" sz="2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= 0,03 A</a:t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599" name="Google Shape;2599;p53"/>
          <p:cNvSpPr/>
          <p:nvPr/>
        </p:nvSpPr>
        <p:spPr>
          <a:xfrm>
            <a:off x="1104650" y="5484625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</a:t>
            </a:r>
            <a:endParaRPr/>
          </a:p>
        </p:txBody>
      </p:sp>
      <p:grpSp>
        <p:nvGrpSpPr>
          <p:cNvPr id="2600" name="Google Shape;2600;p53"/>
          <p:cNvGrpSpPr/>
          <p:nvPr/>
        </p:nvGrpSpPr>
        <p:grpSpPr>
          <a:xfrm>
            <a:off x="6361477" y="2622428"/>
            <a:ext cx="5112600" cy="2842169"/>
            <a:chOff x="6361477" y="2622428"/>
            <a:chExt cx="5112600" cy="2842169"/>
          </a:xfrm>
        </p:grpSpPr>
        <p:pic>
          <p:nvPicPr>
            <p:cNvPr id="2601" name="Google Shape;2601;p53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6451124" y="2622428"/>
              <a:ext cx="5022953" cy="284216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602" name="Google Shape;2602;p53"/>
            <p:cNvSpPr txBox="1"/>
            <p:nvPr/>
          </p:nvSpPr>
          <p:spPr>
            <a:xfrm>
              <a:off x="6361477" y="2682021"/>
              <a:ext cx="1332000" cy="40011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I = 0,15 A</a:t>
              </a:r>
              <a:endParaRPr/>
            </a:p>
          </p:txBody>
        </p:sp>
      </p:grpSp>
      <p:sp>
        <p:nvSpPr>
          <p:cNvPr id="2603" name="Google Shape;2603;p53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C’est 0,15 A: les lampes sont montées en série, l’intensité est la même dans tous les points du circuit.</a:t>
            </a:r>
            <a:endParaRPr/>
          </a:p>
        </p:txBody>
      </p:sp>
      <p:sp>
        <p:nvSpPr>
          <p:cNvPr id="2604" name="Google Shape;2604;p53"/>
          <p:cNvSpPr txBox="1"/>
          <p:nvPr>
            <p:ph idx="1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L’enseignant·e clarifie la question et demande à deux élèves de répondre en justifiant.</a:t>
            </a:r>
            <a:endParaRPr/>
          </a:p>
        </p:txBody>
      </p:sp>
      <p:pic>
        <p:nvPicPr>
          <p:cNvPr id="2605" name="Google Shape;2605;p5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577166" y="508022"/>
            <a:ext cx="395475" cy="395475"/>
          </a:xfrm>
          <a:prstGeom prst="rect">
            <a:avLst/>
          </a:prstGeom>
          <a:noFill/>
          <a:ln>
            <a:noFill/>
          </a:ln>
        </p:spPr>
      </p:pic>
      <p:sp>
        <p:nvSpPr>
          <p:cNvPr id="2606" name="Google Shape;2606;p53"/>
          <p:cNvSpPr txBox="1"/>
          <p:nvPr/>
        </p:nvSpPr>
        <p:spPr>
          <a:xfrm>
            <a:off x="1034658" y="1402278"/>
            <a:ext cx="8306453" cy="523220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L’intensité du courant qui traverse la lampe L</a:t>
            </a:r>
            <a:r>
              <a:rPr baseline="-25000"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 </a:t>
            </a: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est: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10" name="Shape 2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" name="Google Shape;2611;p54"/>
          <p:cNvSpPr/>
          <p:nvPr/>
        </p:nvSpPr>
        <p:spPr>
          <a:xfrm>
            <a:off x="1400017" y="2622428"/>
            <a:ext cx="2123112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  I</a:t>
            </a:r>
            <a:r>
              <a:rPr baseline="-25000"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</a:t>
            </a:r>
            <a:r>
              <a:rPr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= 150  mA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12" name="Google Shape;2612;p54"/>
          <p:cNvSpPr/>
          <p:nvPr/>
        </p:nvSpPr>
        <p:spPr>
          <a:xfrm>
            <a:off x="1104650" y="2622428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2613" name="Google Shape;2613;p54"/>
          <p:cNvSpPr/>
          <p:nvPr/>
        </p:nvSpPr>
        <p:spPr>
          <a:xfrm>
            <a:off x="1453807" y="3646977"/>
            <a:ext cx="2158969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I</a:t>
            </a:r>
            <a:r>
              <a:rPr baseline="-25000"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</a:t>
            </a:r>
            <a:r>
              <a:rPr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= 160 mA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14" name="Google Shape;2614;p54"/>
          <p:cNvSpPr/>
          <p:nvPr/>
        </p:nvSpPr>
        <p:spPr>
          <a:xfrm>
            <a:off x="1104650" y="3629803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sp>
        <p:nvSpPr>
          <p:cNvPr id="2615" name="Google Shape;2615;p54"/>
          <p:cNvSpPr txBox="1"/>
          <p:nvPr/>
        </p:nvSpPr>
        <p:spPr>
          <a:xfrm>
            <a:off x="774701" y="1321539"/>
            <a:ext cx="9430076" cy="954107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Dans le circuit de la figure suivante </a:t>
            </a:r>
            <a:r>
              <a:rPr lang="fr-FR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baseline="-25000" lang="fr-FR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</a:t>
            </a: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= 310 mA et </a:t>
            </a:r>
            <a:r>
              <a:rPr lang="fr-FR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baseline="-25000" lang="fr-FR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= 150 mA.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L’intensité du courant qui parcourt le moteur est: </a:t>
            </a:r>
            <a:endParaRPr/>
          </a:p>
        </p:txBody>
      </p:sp>
      <p:sp>
        <p:nvSpPr>
          <p:cNvPr id="2616" name="Google Shape;2616;p54"/>
          <p:cNvSpPr/>
          <p:nvPr/>
        </p:nvSpPr>
        <p:spPr>
          <a:xfrm>
            <a:off x="1400017" y="4557752"/>
            <a:ext cx="2311371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 I</a:t>
            </a:r>
            <a:r>
              <a:rPr baseline="-25000"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</a:t>
            </a:r>
            <a:r>
              <a:rPr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= 310 mA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17" name="Google Shape;2617;p54"/>
          <p:cNvSpPr/>
          <p:nvPr/>
        </p:nvSpPr>
        <p:spPr>
          <a:xfrm>
            <a:off x="1104650" y="4557752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/>
          </a:p>
        </p:txBody>
      </p:sp>
      <p:pic>
        <p:nvPicPr>
          <p:cNvPr id="2618" name="Google Shape;2618;p5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881156" y="2744775"/>
            <a:ext cx="5378905" cy="2636263"/>
          </a:xfrm>
          <a:prstGeom prst="rect">
            <a:avLst/>
          </a:prstGeom>
          <a:noFill/>
          <a:ln>
            <a:noFill/>
          </a:ln>
        </p:spPr>
      </p:pic>
      <p:sp>
        <p:nvSpPr>
          <p:cNvPr id="2619" name="Google Shape;2619;p54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Choisir la bonne réponse.</a:t>
            </a:r>
            <a:endParaRPr/>
          </a:p>
        </p:txBody>
      </p:sp>
      <p:sp>
        <p:nvSpPr>
          <p:cNvPr id="2620" name="Google Shape;2620;p54"/>
          <p:cNvSpPr txBox="1"/>
          <p:nvPr>
            <p:ph idx="1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L’enseignant·e clarifie la question et demande à deux élèves de répondre en justifiant.</a:t>
            </a:r>
            <a:endParaRPr/>
          </a:p>
        </p:txBody>
      </p:sp>
      <p:grpSp>
        <p:nvGrpSpPr>
          <p:cNvPr id="2621" name="Google Shape;2621;p54"/>
          <p:cNvGrpSpPr/>
          <p:nvPr/>
        </p:nvGrpSpPr>
        <p:grpSpPr>
          <a:xfrm>
            <a:off x="11496040" y="458668"/>
            <a:ext cx="497596" cy="431295"/>
            <a:chOff x="779844" y="4335989"/>
            <a:chExt cx="563238" cy="575842"/>
          </a:xfrm>
        </p:grpSpPr>
        <p:pic>
          <p:nvPicPr>
            <p:cNvPr descr="Une image contenant Dessin animé, clipart, Animation, illustration&#10;&#10;Description générée automatiquement" id="2622" name="Google Shape;2622;p54"/>
            <p:cNvPicPr preferRelativeResize="0"/>
            <p:nvPr/>
          </p:nvPicPr>
          <p:blipFill rotWithShape="1">
            <a:blip r:embed="rId4">
              <a:alphaModFix/>
            </a:blip>
            <a:srcRect b="23864" l="18242" r="18458" t="934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623" name="Google Shape;2623;p54"/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27" name="Shape 2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descr="Coche avec un remplissage uni" id="2628" name="Google Shape;2628;p55"/>
          <p:cNvSpPr/>
          <p:nvPr/>
        </p:nvSpPr>
        <p:spPr>
          <a:xfrm>
            <a:off x="272137" y="3646977"/>
            <a:ext cx="684830" cy="684830"/>
          </a:xfrm>
          <a:prstGeom prst="rect">
            <a:avLst/>
          </a:prstGeom>
          <a:noFill/>
          <a:ln>
            <a:noFill/>
          </a:ln>
        </p:spPr>
      </p:sp>
      <p:sp>
        <p:nvSpPr>
          <p:cNvPr id="2629" name="Google Shape;2629;p55"/>
          <p:cNvSpPr/>
          <p:nvPr/>
        </p:nvSpPr>
        <p:spPr>
          <a:xfrm>
            <a:off x="1400017" y="2622428"/>
            <a:ext cx="2123112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  I</a:t>
            </a:r>
            <a:r>
              <a:rPr baseline="-25000"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</a:t>
            </a:r>
            <a:r>
              <a:rPr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= 150  mA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30" name="Google Shape;2630;p55"/>
          <p:cNvSpPr/>
          <p:nvPr/>
        </p:nvSpPr>
        <p:spPr>
          <a:xfrm>
            <a:off x="1104650" y="2622428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2631" name="Google Shape;2631;p55"/>
          <p:cNvSpPr/>
          <p:nvPr/>
        </p:nvSpPr>
        <p:spPr>
          <a:xfrm>
            <a:off x="1453807" y="3646977"/>
            <a:ext cx="2158969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I</a:t>
            </a:r>
            <a:r>
              <a:rPr baseline="-25000"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</a:t>
            </a:r>
            <a:r>
              <a:rPr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= 160 mA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32" name="Google Shape;2632;p55"/>
          <p:cNvSpPr/>
          <p:nvPr/>
        </p:nvSpPr>
        <p:spPr>
          <a:xfrm>
            <a:off x="1104650" y="3629803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sp>
        <p:nvSpPr>
          <p:cNvPr id="2633" name="Google Shape;2633;p55"/>
          <p:cNvSpPr txBox="1"/>
          <p:nvPr/>
        </p:nvSpPr>
        <p:spPr>
          <a:xfrm>
            <a:off x="774701" y="1321539"/>
            <a:ext cx="9430076" cy="954107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Dans le circuit de la figure suivante </a:t>
            </a:r>
            <a:r>
              <a:rPr lang="fr-FR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baseline="-25000" lang="fr-FR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</a:t>
            </a: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= 310 mA et </a:t>
            </a:r>
            <a:r>
              <a:rPr lang="fr-FR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baseline="-25000" lang="fr-FR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= 150 mA.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L’intensité du courant qui parcourt le moteur est: </a:t>
            </a:r>
            <a:endParaRPr/>
          </a:p>
        </p:txBody>
      </p:sp>
      <p:sp>
        <p:nvSpPr>
          <p:cNvPr id="2634" name="Google Shape;2634;p55"/>
          <p:cNvSpPr/>
          <p:nvPr/>
        </p:nvSpPr>
        <p:spPr>
          <a:xfrm>
            <a:off x="1400017" y="4557752"/>
            <a:ext cx="2311371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 I</a:t>
            </a:r>
            <a:r>
              <a:rPr baseline="-25000"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</a:t>
            </a:r>
            <a:r>
              <a:rPr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= 310 mA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35" name="Google Shape;2635;p55"/>
          <p:cNvSpPr/>
          <p:nvPr/>
        </p:nvSpPr>
        <p:spPr>
          <a:xfrm>
            <a:off x="1104650" y="4557752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/>
          </a:p>
        </p:txBody>
      </p:sp>
      <p:pic>
        <p:nvPicPr>
          <p:cNvPr id="2636" name="Google Shape;2636;p5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881156" y="2744775"/>
            <a:ext cx="5378905" cy="2636263"/>
          </a:xfrm>
          <a:prstGeom prst="rect">
            <a:avLst/>
          </a:prstGeom>
          <a:noFill/>
          <a:ln>
            <a:noFill/>
          </a:ln>
        </p:spPr>
      </p:pic>
      <p:sp>
        <p:nvSpPr>
          <p:cNvPr id="2637" name="Google Shape;2637;p55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On utilise la loi des nœuds:  I1 = I2  + Im.</a:t>
            </a:r>
            <a:endParaRPr/>
          </a:p>
        </p:txBody>
      </p:sp>
      <p:sp>
        <p:nvSpPr>
          <p:cNvPr id="2638" name="Google Shape;2638;p55"/>
          <p:cNvSpPr txBox="1"/>
          <p:nvPr>
            <p:ph idx="1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L’enseignant·e clarifie la question et demande à deux élèves de répondre en justifiant.</a:t>
            </a:r>
            <a:endParaRPr/>
          </a:p>
        </p:txBody>
      </p:sp>
      <p:pic>
        <p:nvPicPr>
          <p:cNvPr id="2639" name="Google Shape;2639;p5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577166" y="508022"/>
            <a:ext cx="395475" cy="395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43" name="Shape 2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4" name="Google Shape;2644;p56"/>
          <p:cNvSpPr txBox="1"/>
          <p:nvPr/>
        </p:nvSpPr>
        <p:spPr>
          <a:xfrm>
            <a:off x="362139" y="1132315"/>
            <a:ext cx="11452633" cy="2862322"/>
          </a:xfrm>
          <a:prstGeom prst="rect">
            <a:avLst/>
          </a:prstGeom>
          <a:solidFill>
            <a:srgbClr val="FCEAD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 demande de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calculer 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l’intensité </a:t>
            </a:r>
            <a:r>
              <a:rPr b="1" lang="fr-FR" sz="240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b="1" baseline="-25000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3 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du courant qui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traverse la lampe L</a:t>
            </a:r>
            <a:r>
              <a:rPr baseline="-25000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dans le circuit schématisé 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dans la figure.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45" name="Google Shape;2645;p5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87055" y="1177588"/>
            <a:ext cx="4082226" cy="2659065"/>
          </a:xfrm>
          <a:prstGeom prst="rect">
            <a:avLst/>
          </a:prstGeom>
          <a:noFill/>
          <a:ln>
            <a:noFill/>
          </a:ln>
        </p:spPr>
      </p:pic>
      <p:sp>
        <p:nvSpPr>
          <p:cNvPr id="2646" name="Google Shape;2646;p56"/>
          <p:cNvSpPr/>
          <p:nvPr/>
        </p:nvSpPr>
        <p:spPr>
          <a:xfrm>
            <a:off x="281506" y="4445241"/>
            <a:ext cx="10872000" cy="360000"/>
          </a:xfrm>
          <a:custGeom>
            <a:rect b="b" l="l" r="r" t="t"/>
            <a:pathLst>
              <a:path extrusionOk="0" h="208800" w="6125819">
                <a:moveTo>
                  <a:pt x="0" y="0"/>
                </a:moveTo>
                <a:lnTo>
                  <a:pt x="0" y="208800"/>
                </a:lnTo>
                <a:lnTo>
                  <a:pt x="6034760" y="208800"/>
                </a:lnTo>
                <a:cubicBezTo>
                  <a:pt x="6085052" y="208800"/>
                  <a:pt x="6125819" y="168020"/>
                  <a:pt x="6125819" y="117741"/>
                </a:cubicBezTo>
                <a:lnTo>
                  <a:pt x="6125819" y="91059"/>
                </a:lnTo>
                <a:cubicBezTo>
                  <a:pt x="6125819" y="40767"/>
                  <a:pt x="6085052" y="0"/>
                  <a:pt x="6034760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FFE9D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47" name="Google Shape;2647;p56"/>
          <p:cNvSpPr/>
          <p:nvPr/>
        </p:nvSpPr>
        <p:spPr>
          <a:xfrm>
            <a:off x="325900" y="4433340"/>
            <a:ext cx="423638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>
                <a:solidFill>
                  <a:srgbClr val="F5821F"/>
                </a:solidFill>
                <a:latin typeface="Calibri"/>
                <a:ea typeface="Calibri"/>
                <a:cs typeface="Calibri"/>
                <a:sym typeface="Calibri"/>
              </a:rPr>
              <a:t>1.</a:t>
            </a: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Préciser le type de circuit.</a:t>
            </a:r>
            <a:endParaRPr/>
          </a:p>
        </p:txBody>
      </p:sp>
      <p:sp>
        <p:nvSpPr>
          <p:cNvPr id="2648" name="Google Shape;2648;p56"/>
          <p:cNvSpPr/>
          <p:nvPr/>
        </p:nvSpPr>
        <p:spPr>
          <a:xfrm>
            <a:off x="5745656" y="5605984"/>
            <a:ext cx="200376" cy="4308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800">
                <a:solidFill>
                  <a:srgbClr val="24408F"/>
                </a:solidFill>
                <a:latin typeface="Radley"/>
                <a:ea typeface="Radley"/>
                <a:cs typeface="Radley"/>
                <a:sym typeface="Radley"/>
              </a:rPr>
              <a:t>x</a:t>
            </a:r>
            <a:endParaRPr/>
          </a:p>
        </p:txBody>
      </p:sp>
      <p:grpSp>
        <p:nvGrpSpPr>
          <p:cNvPr id="2649" name="Google Shape;2649;p56"/>
          <p:cNvGrpSpPr/>
          <p:nvPr/>
        </p:nvGrpSpPr>
        <p:grpSpPr>
          <a:xfrm>
            <a:off x="794850" y="5635364"/>
            <a:ext cx="5200962" cy="430887"/>
            <a:chOff x="887493" y="5841411"/>
            <a:chExt cx="5200962" cy="430887"/>
          </a:xfrm>
        </p:grpSpPr>
        <p:sp>
          <p:nvSpPr>
            <p:cNvPr id="2650" name="Google Shape;2650;p56"/>
            <p:cNvSpPr/>
            <p:nvPr/>
          </p:nvSpPr>
          <p:spPr>
            <a:xfrm>
              <a:off x="1939906" y="5841411"/>
              <a:ext cx="324000" cy="324000"/>
            </a:xfrm>
            <a:custGeom>
              <a:rect b="b" l="l" r="r" t="t"/>
              <a:pathLst>
                <a:path extrusionOk="0" h="255803" w="255802">
                  <a:moveTo>
                    <a:pt x="127901" y="255803"/>
                  </a:moveTo>
                  <a:cubicBezTo>
                    <a:pt x="198538" y="255803"/>
                    <a:pt x="255802" y="198539"/>
                    <a:pt x="255802" y="127915"/>
                  </a:cubicBezTo>
                  <a:cubicBezTo>
                    <a:pt x="255802" y="57264"/>
                    <a:pt x="198538" y="0"/>
                    <a:pt x="127901" y="0"/>
                  </a:cubicBezTo>
                  <a:cubicBezTo>
                    <a:pt x="57264" y="0"/>
                    <a:pt x="0" y="57264"/>
                    <a:pt x="0" y="127915"/>
                  </a:cubicBezTo>
                  <a:cubicBezTo>
                    <a:pt x="0" y="198539"/>
                    <a:pt x="57264" y="255803"/>
                    <a:pt x="127901" y="255803"/>
                  </a:cubicBezTo>
                  <a:close/>
                  <a:moveTo>
                    <a:pt x="127901" y="255803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4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651" name="Google Shape;2651;p56"/>
            <p:cNvGrpSpPr/>
            <p:nvPr/>
          </p:nvGrpSpPr>
          <p:grpSpPr>
            <a:xfrm>
              <a:off x="887493" y="5841411"/>
              <a:ext cx="5200962" cy="430887"/>
              <a:chOff x="895038" y="5758775"/>
              <a:chExt cx="5200962" cy="430887"/>
            </a:xfrm>
          </p:grpSpPr>
          <p:sp>
            <p:nvSpPr>
              <p:cNvPr id="2652" name="Google Shape;2652;p56"/>
              <p:cNvSpPr/>
              <p:nvPr/>
            </p:nvSpPr>
            <p:spPr>
              <a:xfrm>
                <a:off x="895038" y="5758775"/>
                <a:ext cx="4855625" cy="43088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0" i="0" lang="fr-FR" sz="2800">
                    <a:solidFill>
                      <a:srgbClr val="231F2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 Série:	 </a:t>
                </a:r>
                <a:r>
                  <a:rPr b="0" i="0" lang="fr-FR" sz="1600">
                    <a:solidFill>
                      <a:srgbClr val="F5821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                                 </a:t>
                </a:r>
                <a:r>
                  <a:rPr b="0" i="0" lang="fr-FR" sz="2800">
                    <a:solidFill>
                      <a:srgbClr val="231F2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Dérivation: </a:t>
                </a:r>
                <a:endParaRPr/>
              </a:p>
            </p:txBody>
          </p:sp>
          <p:sp>
            <p:nvSpPr>
              <p:cNvPr id="2653" name="Google Shape;2653;p56"/>
              <p:cNvSpPr/>
              <p:nvPr/>
            </p:nvSpPr>
            <p:spPr>
              <a:xfrm>
                <a:off x="5772000" y="5809833"/>
                <a:ext cx="324000" cy="324000"/>
              </a:xfrm>
              <a:custGeom>
                <a:rect b="b" l="l" r="r" t="t"/>
                <a:pathLst>
                  <a:path extrusionOk="0" h="255803" w="255802">
                    <a:moveTo>
                      <a:pt x="127901" y="255803"/>
                    </a:moveTo>
                    <a:cubicBezTo>
                      <a:pt x="198538" y="255803"/>
                      <a:pt x="255802" y="198539"/>
                      <a:pt x="255802" y="127915"/>
                    </a:cubicBezTo>
                    <a:cubicBezTo>
                      <a:pt x="255802" y="57264"/>
                      <a:pt x="198538" y="0"/>
                      <a:pt x="127901" y="0"/>
                    </a:cubicBezTo>
                    <a:cubicBezTo>
                      <a:pt x="57264" y="0"/>
                      <a:pt x="0" y="57264"/>
                      <a:pt x="0" y="127915"/>
                    </a:cubicBezTo>
                    <a:cubicBezTo>
                      <a:pt x="0" y="198539"/>
                      <a:pt x="57264" y="255803"/>
                      <a:pt x="127901" y="255803"/>
                    </a:cubicBezTo>
                    <a:close/>
                    <a:moveTo>
                      <a:pt x="127901" y="255803"/>
                    </a:moveTo>
                  </a:path>
                </a:pathLst>
              </a:custGeom>
              <a:noFill/>
              <a:ln cap="flat" cmpd="sng" w="9525">
                <a:solidFill>
                  <a:srgbClr val="373535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44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2654" name="Google Shape;2654;p56"/>
          <p:cNvSpPr txBox="1"/>
          <p:nvPr/>
        </p:nvSpPr>
        <p:spPr>
          <a:xfrm>
            <a:off x="529413" y="5043207"/>
            <a:ext cx="10767549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 a un circuit en dérivation: (G et L</a:t>
            </a:r>
            <a:r>
              <a:rPr baseline="-25000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) montés en dérivation avec (L</a:t>
            </a:r>
            <a:r>
              <a:rPr baseline="-25000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et M)en dérivation avec L</a:t>
            </a:r>
            <a:r>
              <a:rPr baseline="-25000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  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.</a:t>
            </a:r>
            <a:endParaRPr/>
          </a:p>
        </p:txBody>
      </p:sp>
      <p:sp>
        <p:nvSpPr>
          <p:cNvPr id="2655" name="Google Shape;2655;p56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Maintenant on va travailler ensemble une tâche similaire à la tache modelée.</a:t>
            </a:r>
            <a:br>
              <a:rPr lang="fr-FR"/>
            </a:br>
            <a:r>
              <a:rPr lang="fr-FR"/>
              <a:t>On indique le type de circuit.</a:t>
            </a:r>
            <a:endParaRPr/>
          </a:p>
        </p:txBody>
      </p:sp>
      <p:sp>
        <p:nvSpPr>
          <p:cNvPr id="2656" name="Google Shape;2656;p56"/>
          <p:cNvSpPr txBox="1"/>
          <p:nvPr>
            <p:ph idx="1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L'enseignant.e présente la tâche et clarifie la consigne.</a:t>
            </a:r>
            <a:endParaRPr/>
          </a:p>
        </p:txBody>
      </p:sp>
      <p:pic>
        <p:nvPicPr>
          <p:cNvPr id="2657" name="Google Shape;2657;p5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577166" y="508022"/>
            <a:ext cx="395475" cy="395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61" name="Shape 26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" name="Google Shape;2662;p57"/>
          <p:cNvSpPr txBox="1"/>
          <p:nvPr/>
        </p:nvSpPr>
        <p:spPr>
          <a:xfrm>
            <a:off x="499657" y="1961238"/>
            <a:ext cx="985555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loi des intensités correspondante au circuit dérivation est la loi des nœuds.</a:t>
            </a:r>
            <a:endParaRPr/>
          </a:p>
        </p:txBody>
      </p:sp>
      <p:sp>
        <p:nvSpPr>
          <p:cNvPr id="2663" name="Google Shape;2663;p57"/>
          <p:cNvSpPr/>
          <p:nvPr/>
        </p:nvSpPr>
        <p:spPr>
          <a:xfrm>
            <a:off x="385456" y="1279293"/>
            <a:ext cx="7272000" cy="288000"/>
          </a:xfrm>
          <a:custGeom>
            <a:rect b="b" l="l" r="r" t="t"/>
            <a:pathLst>
              <a:path extrusionOk="0" h="208800" w="6125819">
                <a:moveTo>
                  <a:pt x="0" y="0"/>
                </a:moveTo>
                <a:lnTo>
                  <a:pt x="0" y="208800"/>
                </a:lnTo>
                <a:lnTo>
                  <a:pt x="6034760" y="208800"/>
                </a:lnTo>
                <a:cubicBezTo>
                  <a:pt x="6085052" y="208800"/>
                  <a:pt x="6125819" y="168020"/>
                  <a:pt x="6125819" y="117729"/>
                </a:cubicBezTo>
                <a:lnTo>
                  <a:pt x="6125819" y="91059"/>
                </a:lnTo>
                <a:cubicBezTo>
                  <a:pt x="6125819" y="40767"/>
                  <a:pt x="6085052" y="0"/>
                  <a:pt x="6034760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FFE9D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4" name="Google Shape;2664;p57"/>
          <p:cNvSpPr/>
          <p:nvPr/>
        </p:nvSpPr>
        <p:spPr>
          <a:xfrm>
            <a:off x="499657" y="1235068"/>
            <a:ext cx="503791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>
                <a:solidFill>
                  <a:srgbClr val="F5821F"/>
                </a:solidFill>
                <a:latin typeface="Calibri"/>
                <a:ea typeface="Calibri"/>
                <a:cs typeface="Calibri"/>
                <a:sym typeface="Calibri"/>
              </a:rPr>
              <a:t>2.</a:t>
            </a:r>
            <a:r>
              <a:rPr b="0" i="0" lang="fr-FR" sz="20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Rappeler la loi des intensités correspondante.</a:t>
            </a:r>
            <a:endParaRPr/>
          </a:p>
        </p:txBody>
      </p:sp>
      <p:sp>
        <p:nvSpPr>
          <p:cNvPr id="2665" name="Google Shape;2665;p57"/>
          <p:cNvSpPr/>
          <p:nvPr/>
        </p:nvSpPr>
        <p:spPr>
          <a:xfrm>
            <a:off x="499657" y="2885257"/>
            <a:ext cx="3932167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Loi des</a:t>
            </a: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nœuds</a:t>
            </a: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 : </a:t>
            </a:r>
            <a:r>
              <a:rPr b="0" i="0" lang="fr-FR" sz="1400">
                <a:solidFill>
                  <a:srgbClr val="F5821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fr-FR" sz="12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........................................</a:t>
            </a: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2666" name="Google Shape;2666;p57"/>
          <p:cNvSpPr/>
          <p:nvPr/>
        </p:nvSpPr>
        <p:spPr>
          <a:xfrm>
            <a:off x="2670123" y="2762146"/>
            <a:ext cx="1761701" cy="4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200">
                <a:solidFill>
                  <a:srgbClr val="24408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b="1" baseline="-25000" i="0" lang="fr-FR" sz="2400">
                <a:solidFill>
                  <a:srgbClr val="24408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</a:t>
            </a:r>
            <a:r>
              <a:rPr b="1" i="0" lang="fr-FR" sz="3200">
                <a:solidFill>
                  <a:srgbClr val="24408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= I</a:t>
            </a:r>
            <a:r>
              <a:rPr b="1" baseline="-25000" i="0" lang="fr-FR" sz="2400">
                <a:solidFill>
                  <a:srgbClr val="24408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 </a:t>
            </a:r>
            <a:r>
              <a:rPr b="1" i="0" lang="fr-FR" sz="2400">
                <a:solidFill>
                  <a:srgbClr val="24408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+   </a:t>
            </a:r>
            <a:r>
              <a:rPr b="1" lang="fr-FR" sz="3200">
                <a:solidFill>
                  <a:srgbClr val="24408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b="1" baseline="-25000" lang="fr-FR" sz="2400">
                <a:solidFill>
                  <a:srgbClr val="24408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</a:t>
            </a:r>
            <a:endParaRPr/>
          </a:p>
        </p:txBody>
      </p:sp>
      <p:sp>
        <p:nvSpPr>
          <p:cNvPr id="2667" name="Google Shape;2667;p57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On rappelle la loi de l’intensité à utiliser.</a:t>
            </a:r>
            <a:endParaRPr/>
          </a:p>
        </p:txBody>
      </p:sp>
      <p:sp>
        <p:nvSpPr>
          <p:cNvPr id="2668" name="Google Shape;2668;p57"/>
          <p:cNvSpPr txBox="1"/>
          <p:nvPr>
            <p:ph idx="1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L’enseignant·e lit la question . Il demande aux élèves d’expliciter leurs réponses . </a:t>
            </a:r>
            <a:endParaRPr/>
          </a:p>
        </p:txBody>
      </p:sp>
      <p:pic>
        <p:nvPicPr>
          <p:cNvPr id="2669" name="Google Shape;2669;p5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577166" y="508022"/>
            <a:ext cx="395475" cy="395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73" name="Shape 26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4" name="Google Shape;2674;p58"/>
          <p:cNvSpPr txBox="1"/>
          <p:nvPr/>
        </p:nvSpPr>
        <p:spPr>
          <a:xfrm>
            <a:off x="43324" y="-598835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140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5" name="Google Shape;2675;p58"/>
          <p:cNvSpPr/>
          <p:nvPr/>
        </p:nvSpPr>
        <p:spPr>
          <a:xfrm>
            <a:off x="337268" y="1327432"/>
            <a:ext cx="7272000" cy="360000"/>
          </a:xfrm>
          <a:custGeom>
            <a:rect b="b" l="l" r="r" t="t"/>
            <a:pathLst>
              <a:path extrusionOk="0" h="208800" w="6125819">
                <a:moveTo>
                  <a:pt x="0" y="0"/>
                </a:moveTo>
                <a:lnTo>
                  <a:pt x="0" y="208800"/>
                </a:lnTo>
                <a:lnTo>
                  <a:pt x="6034760" y="208800"/>
                </a:lnTo>
                <a:cubicBezTo>
                  <a:pt x="6085052" y="208800"/>
                  <a:pt x="6125819" y="168020"/>
                  <a:pt x="6125819" y="117729"/>
                </a:cubicBezTo>
                <a:lnTo>
                  <a:pt x="6125819" y="91059"/>
                </a:lnTo>
                <a:cubicBezTo>
                  <a:pt x="6125819" y="40767"/>
                  <a:pt x="6085052" y="0"/>
                  <a:pt x="6034760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FFE9D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6" name="Google Shape;2676;p58"/>
          <p:cNvSpPr/>
          <p:nvPr/>
        </p:nvSpPr>
        <p:spPr>
          <a:xfrm>
            <a:off x="571151" y="2386528"/>
            <a:ext cx="331789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D’après les données on a : </a:t>
            </a:r>
            <a:endParaRPr/>
          </a:p>
        </p:txBody>
      </p:sp>
      <p:sp>
        <p:nvSpPr>
          <p:cNvPr id="2677" name="Google Shape;2677;p58"/>
          <p:cNvSpPr/>
          <p:nvPr/>
        </p:nvSpPr>
        <p:spPr>
          <a:xfrm>
            <a:off x="415066" y="1309494"/>
            <a:ext cx="5333704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>
                <a:solidFill>
                  <a:srgbClr val="F5821F"/>
                </a:solidFill>
                <a:latin typeface="Calibri"/>
                <a:ea typeface="Calibri"/>
                <a:cs typeface="Calibri"/>
                <a:sym typeface="Calibri"/>
              </a:rPr>
              <a:t>3.</a:t>
            </a:r>
            <a:r>
              <a:rPr b="0" i="0" lang="fr-FR" sz="20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Déterminer l’intensité </a:t>
            </a:r>
            <a:r>
              <a:rPr b="0" i="0" lang="fr-FR" sz="2000">
                <a:solidFill>
                  <a:srgbClr val="231F2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baseline="-25000" lang="fr-FR" sz="16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b="0" baseline="-25000" i="0" lang="fr-FR" sz="16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fr-FR" sz="20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qui traverse la Lampe L</a:t>
            </a:r>
            <a:r>
              <a:rPr baseline="-25000" lang="fr-FR" sz="16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b="0" i="0" lang="fr-FR" sz="20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  <p:sp>
        <p:nvSpPr>
          <p:cNvPr id="2678" name="Google Shape;2678;p58"/>
          <p:cNvSpPr/>
          <p:nvPr/>
        </p:nvSpPr>
        <p:spPr>
          <a:xfrm>
            <a:off x="3973268" y="2404466"/>
            <a:ext cx="3206327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0" lang="fr-FR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baseline="-25000" i="0" lang="fr-FR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</a:t>
            </a:r>
            <a:r>
              <a:rPr i="0" lang="fr-FR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=  0,42 A  et  I</a:t>
            </a:r>
            <a:r>
              <a:rPr baseline="-25000" i="0" lang="fr-FR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 </a:t>
            </a:r>
            <a:r>
              <a:rPr i="0" lang="fr-FR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= 0,20 A</a:t>
            </a:r>
            <a:endParaRPr/>
          </a:p>
        </p:txBody>
      </p:sp>
      <p:sp>
        <p:nvSpPr>
          <p:cNvPr id="2679" name="Google Shape;2679;p58"/>
          <p:cNvSpPr/>
          <p:nvPr/>
        </p:nvSpPr>
        <p:spPr>
          <a:xfrm>
            <a:off x="655371" y="3746453"/>
            <a:ext cx="11039323" cy="7591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0"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Selon la loi des nœuds on peut écrire: </a:t>
            </a:r>
            <a:r>
              <a:rPr b="1" i="0" lang="fr-FR" sz="280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b="1" baseline="-25000" lang="fr-FR" sz="280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</a:t>
            </a:r>
            <a:r>
              <a:rPr b="1" i="0" lang="fr-FR" sz="280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= I</a:t>
            </a:r>
            <a:r>
              <a:rPr b="1" baseline="-25000" lang="fr-FR" sz="280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</a:t>
            </a:r>
            <a:r>
              <a:rPr b="1" i="0" lang="fr-FR" sz="280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1" lang="fr-FR" sz="280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</a:t>
            </a:r>
            <a:r>
              <a:rPr b="1" i="0" lang="fr-FR" sz="280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</a:t>
            </a:r>
            <a:r>
              <a:rPr b="1" lang="fr-FR" sz="280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b="1" baseline="-25000" lang="fr-FR" sz="280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r>
              <a:rPr b="1" lang="fr-FR" sz="280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= 0,42 – 0,20 = 0,22 A .</a:t>
            </a:r>
            <a:r>
              <a:rPr baseline="-25000" lang="fr-FR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aseline="-25000" lang="fr-FR" sz="1600">
                <a:solidFill>
                  <a:schemeClr val="dk1"/>
                </a:solidFill>
                <a:latin typeface="Radley"/>
                <a:ea typeface="Radley"/>
                <a:cs typeface="Radley"/>
                <a:sym typeface="Radley"/>
              </a:rPr>
              <a:t>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aseline="-25000" sz="1600">
              <a:solidFill>
                <a:schemeClr val="dk1"/>
              </a:solidFill>
              <a:latin typeface="Radley"/>
              <a:ea typeface="Radley"/>
              <a:cs typeface="Radley"/>
              <a:sym typeface="Radley"/>
            </a:endParaRPr>
          </a:p>
        </p:txBody>
      </p:sp>
      <p:sp>
        <p:nvSpPr>
          <p:cNvPr id="2680" name="Google Shape;2680;p58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On applique la loi des nœuds pour déterminer la valeur de </a:t>
            </a:r>
            <a:r>
              <a:rPr lang="fr-FR"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baseline="-25000" lang="fr-FR">
                <a:latin typeface="Times New Roman"/>
                <a:ea typeface="Times New Roman"/>
                <a:cs typeface="Times New Roman"/>
                <a:sym typeface="Times New Roman"/>
              </a:rPr>
              <a:t>3</a:t>
            </a:r>
            <a:endParaRPr/>
          </a:p>
        </p:txBody>
      </p:sp>
      <p:sp>
        <p:nvSpPr>
          <p:cNvPr id="2681" name="Google Shape;2681;p58"/>
          <p:cNvSpPr txBox="1"/>
          <p:nvPr>
            <p:ph idx="1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L’enseignant·e lit la question . Il demande aux élèves d’expliciter leurs réponses . </a:t>
            </a:r>
            <a:endParaRPr/>
          </a:p>
        </p:txBody>
      </p:sp>
      <p:pic>
        <p:nvPicPr>
          <p:cNvPr id="2682" name="Google Shape;2682;p5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577166" y="508022"/>
            <a:ext cx="395475" cy="395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86" name="Shape 2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7" name="Google Shape;2687;p59"/>
          <p:cNvSpPr txBox="1"/>
          <p:nvPr>
            <p:ph idx="1" type="body"/>
          </p:nvPr>
        </p:nvSpPr>
        <p:spPr>
          <a:xfrm>
            <a:off x="8799191" y="5236960"/>
            <a:ext cx="1486341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20000"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1893" name="Shape 18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" name="Google Shape;1894;p6"/>
          <p:cNvSpPr/>
          <p:nvPr/>
        </p:nvSpPr>
        <p:spPr>
          <a:xfrm>
            <a:off x="584200" y="4533256"/>
            <a:ext cx="1958703" cy="1618891"/>
          </a:xfrm>
          <a:prstGeom prst="roundRect">
            <a:avLst>
              <a:gd fmla="val 16667" name="adj"/>
            </a:avLst>
          </a:prstGeom>
          <a:solidFill>
            <a:schemeClr val="accent4"/>
          </a:solidFill>
          <a:ln cap="flat" cmpd="sng" w="12700">
            <a:solidFill>
              <a:srgbClr val="0C2E47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Conceptions erronées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des élèves</a:t>
            </a:r>
            <a:endParaRPr/>
          </a:p>
        </p:txBody>
      </p:sp>
      <p:sp>
        <p:nvSpPr>
          <p:cNvPr id="1895" name="Google Shape;1895;p6"/>
          <p:cNvSpPr/>
          <p:nvPr/>
        </p:nvSpPr>
        <p:spPr>
          <a:xfrm>
            <a:off x="2702475" y="4533255"/>
            <a:ext cx="9103988" cy="1618892"/>
          </a:xfrm>
          <a:prstGeom prst="roundRect">
            <a:avLst>
              <a:gd fmla="val 7837" name="adj"/>
            </a:avLst>
          </a:prstGeom>
          <a:solidFill>
            <a:schemeClr val="lt1"/>
          </a:solidFill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176530" lvl="0" marL="17653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 courant diminue après avoir traversé une lampe.</a:t>
            </a:r>
            <a:endParaRPr/>
          </a:p>
          <a:p>
            <a:pPr indent="-176530" lvl="0" marL="17653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Plus on s’éloigne de la pile, plus l’intensité est faible.</a:t>
            </a:r>
            <a:endParaRPr/>
          </a:p>
          <a:p>
            <a:pPr indent="-176530" lvl="0" marL="17653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Dans un circuit en dérivation, l’intensité est la même dans toutes les branches.</a:t>
            </a:r>
            <a:endParaRPr/>
          </a:p>
          <a:p>
            <a:pPr indent="-176530" lvl="0" marL="17653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L’intensité dépend de la position de l’ampèremètre dans le circuit.</a:t>
            </a:r>
            <a:endParaRPr/>
          </a:p>
        </p:txBody>
      </p:sp>
      <p:sp>
        <p:nvSpPr>
          <p:cNvPr id="1896" name="Google Shape;1896;p6"/>
          <p:cNvSpPr/>
          <p:nvPr/>
        </p:nvSpPr>
        <p:spPr>
          <a:xfrm>
            <a:off x="584200" y="931692"/>
            <a:ext cx="1958704" cy="1378389"/>
          </a:xfrm>
          <a:prstGeom prst="roundRect">
            <a:avLst>
              <a:gd fmla="val 16667" name="adj"/>
            </a:avLst>
          </a:prstGeom>
          <a:solidFill>
            <a:schemeClr val="accent4"/>
          </a:solidFill>
          <a:ln cap="flat" cmpd="sng" w="12700">
            <a:solidFill>
              <a:srgbClr val="0C2E47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Tâche à réussir</a:t>
            </a:r>
            <a:endParaRPr/>
          </a:p>
        </p:txBody>
      </p:sp>
      <p:sp>
        <p:nvSpPr>
          <p:cNvPr id="1897" name="Google Shape;1897;p6"/>
          <p:cNvSpPr/>
          <p:nvPr/>
        </p:nvSpPr>
        <p:spPr>
          <a:xfrm>
            <a:off x="2702474" y="899320"/>
            <a:ext cx="9103988" cy="1410762"/>
          </a:xfrm>
          <a:prstGeom prst="roundRect">
            <a:avLst>
              <a:gd fmla="val 7861" name="adj"/>
            </a:avLst>
          </a:prstGeom>
          <a:solidFill>
            <a:schemeClr val="lt1"/>
          </a:solidFill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285750" lvl="0" marL="285750" marR="0" rtl="0" algn="just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tâche principale de cette séance repose sur le savoir-faire suivant : Utiliser les lois de l’intensité pour déterminer la valeur d’une intensité du courant.</a:t>
            </a:r>
            <a:endParaRPr/>
          </a:p>
          <a:p>
            <a:pPr indent="-285750" lvl="0" marL="285750" marR="0" rtl="0" algn="just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L’objectif est d’amener les élèves à utiliser la loi de l’unicité du courant et la loi des nœuds. </a:t>
            </a:r>
            <a:endParaRPr/>
          </a:p>
        </p:txBody>
      </p:sp>
      <p:sp>
        <p:nvSpPr>
          <p:cNvPr id="1898" name="Google Shape;1898;p6"/>
          <p:cNvSpPr/>
          <p:nvPr/>
        </p:nvSpPr>
        <p:spPr>
          <a:xfrm>
            <a:off x="2702474" y="2639230"/>
            <a:ext cx="9103988" cy="1367213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101600" lvl="0" marL="87313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manipulation a son rôle fondamental.</a:t>
            </a:r>
            <a:endParaRPr/>
          </a:p>
          <a:p>
            <a:pPr indent="-101600" lvl="0" marL="87313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Construire le raisonnement basé sur les lois de l’intensité.</a:t>
            </a:r>
            <a:endParaRPr/>
          </a:p>
          <a:p>
            <a:pPr indent="-101600" lvl="0" marL="87313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Faire décrire la structure du circuit (série / dérivation / mixte) avant toute opération numérique.</a:t>
            </a:r>
            <a:endParaRPr/>
          </a:p>
          <a:p>
            <a:pPr indent="-101600" lvl="0" marL="87313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Développer l’argumentation scientifique.</a:t>
            </a:r>
            <a:endParaRPr/>
          </a:p>
        </p:txBody>
      </p:sp>
      <p:sp>
        <p:nvSpPr>
          <p:cNvPr id="1899" name="Google Shape;1899;p6"/>
          <p:cNvSpPr/>
          <p:nvPr/>
        </p:nvSpPr>
        <p:spPr>
          <a:xfrm>
            <a:off x="584200" y="2639230"/>
            <a:ext cx="1958703" cy="1367213"/>
          </a:xfrm>
          <a:prstGeom prst="roundRect">
            <a:avLst>
              <a:gd fmla="val 16667" name="adj"/>
            </a:avLst>
          </a:prstGeom>
          <a:solidFill>
            <a:schemeClr val="accent4"/>
          </a:solidFill>
          <a:ln cap="flat" cmpd="sng" w="12700">
            <a:solidFill>
              <a:srgbClr val="0C2E47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Stratégie</a:t>
            </a:r>
            <a:endParaRPr/>
          </a:p>
        </p:txBody>
      </p:sp>
      <p:sp>
        <p:nvSpPr>
          <p:cNvPr id="1900" name="Google Shape;1900;p6"/>
          <p:cNvSpPr txBox="1"/>
          <p:nvPr/>
        </p:nvSpPr>
        <p:spPr>
          <a:xfrm>
            <a:off x="730894" y="39806"/>
            <a:ext cx="5728719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200">
                <a:solidFill>
                  <a:srgbClr val="0040C0"/>
                </a:solidFill>
                <a:latin typeface="Calibri"/>
                <a:ea typeface="Calibri"/>
                <a:cs typeface="Calibri"/>
                <a:sym typeface="Calibri"/>
              </a:rPr>
              <a:t>Orientations didactiques </a:t>
            </a:r>
            <a:endParaRPr/>
          </a:p>
        </p:txBody>
      </p:sp>
      <p:pic>
        <p:nvPicPr>
          <p:cNvPr descr="Image générée" id="1901" name="Google Shape;1901;p6"/>
          <p:cNvPicPr preferRelativeResize="0"/>
          <p:nvPr/>
        </p:nvPicPr>
        <p:blipFill rotWithShape="1">
          <a:blip r:embed="rId3">
            <a:alphaModFix/>
          </a:blip>
          <a:srcRect b="10678" l="0" r="0" t="11064"/>
          <a:stretch/>
        </p:blipFill>
        <p:spPr>
          <a:xfrm>
            <a:off x="3079" y="-42256"/>
            <a:ext cx="727815" cy="8543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91" name="Shape 2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92" name="Google Shape;2692;p60"/>
          <p:cNvPicPr preferRelativeResize="0"/>
          <p:nvPr/>
        </p:nvPicPr>
        <p:blipFill rotWithShape="1">
          <a:blip r:embed="rId3">
            <a:alphaModFix/>
          </a:blip>
          <a:srcRect b="14909" l="26388" r="26539" t="33533"/>
          <a:stretch/>
        </p:blipFill>
        <p:spPr>
          <a:xfrm>
            <a:off x="588474" y="1043954"/>
            <a:ext cx="11036175" cy="5380910"/>
          </a:xfrm>
          <a:prstGeom prst="rect">
            <a:avLst/>
          </a:prstGeom>
          <a:noFill/>
          <a:ln>
            <a:noFill/>
          </a:ln>
        </p:spPr>
      </p:pic>
      <p:sp>
        <p:nvSpPr>
          <p:cNvPr id="2693" name="Google Shape;2693;p60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Maintenant on va passer aux tâches à réaliser sur le livret. On commence par  la tâche p.22« Je m’entraine en binôme » </a:t>
            </a:r>
            <a:br>
              <a:rPr lang="fr-FR"/>
            </a:br>
            <a:r>
              <a:rPr lang="fr-FR"/>
              <a:t> Travaillez individuellement, puis discutez de vos réponses en binômes.</a:t>
            </a:r>
            <a:endParaRPr/>
          </a:p>
        </p:txBody>
      </p:sp>
      <p:sp>
        <p:nvSpPr>
          <p:cNvPr id="2694" name="Google Shape;2694;p60"/>
          <p:cNvSpPr txBox="1"/>
          <p:nvPr>
            <p:ph idx="1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L’enseignant·e accorde suffisamment de temps au travail individuel avant la discussion en binôme. Il circule pour contrôler et donner des indications en cas de blocage.</a:t>
            </a:r>
            <a:endParaRPr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98" name="Shape 2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99" name="Google Shape;2699;p61"/>
          <p:cNvPicPr preferRelativeResize="0"/>
          <p:nvPr/>
        </p:nvPicPr>
        <p:blipFill rotWithShape="1">
          <a:blip r:embed="rId3">
            <a:alphaModFix/>
          </a:blip>
          <a:srcRect b="14909" l="26388" r="26539" t="33533"/>
          <a:stretch/>
        </p:blipFill>
        <p:spPr>
          <a:xfrm>
            <a:off x="351661" y="1050161"/>
            <a:ext cx="11036175" cy="5595770"/>
          </a:xfrm>
          <a:prstGeom prst="rect">
            <a:avLst/>
          </a:prstGeom>
          <a:noFill/>
          <a:ln>
            <a:noFill/>
          </a:ln>
        </p:spPr>
      </p:pic>
      <p:sp>
        <p:nvSpPr>
          <p:cNvPr id="2700" name="Google Shape;2700;p61"/>
          <p:cNvSpPr/>
          <p:nvPr/>
        </p:nvSpPr>
        <p:spPr>
          <a:xfrm>
            <a:off x="6807154" y="5251568"/>
            <a:ext cx="181208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des nœuds</a:t>
            </a:r>
            <a:endParaRPr/>
          </a:p>
        </p:txBody>
      </p:sp>
      <p:sp>
        <p:nvSpPr>
          <p:cNvPr id="2701" name="Google Shape;2701;p61"/>
          <p:cNvSpPr/>
          <p:nvPr/>
        </p:nvSpPr>
        <p:spPr>
          <a:xfrm>
            <a:off x="4815291" y="4434936"/>
            <a:ext cx="181208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X</a:t>
            </a:r>
            <a:endParaRPr/>
          </a:p>
        </p:txBody>
      </p:sp>
      <p:sp>
        <p:nvSpPr>
          <p:cNvPr id="2702" name="Google Shape;2702;p61"/>
          <p:cNvSpPr/>
          <p:nvPr/>
        </p:nvSpPr>
        <p:spPr>
          <a:xfrm>
            <a:off x="3508439" y="5145893"/>
            <a:ext cx="940963" cy="4308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80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b="1" baseline="-25000" i="0" lang="fr-FR" sz="200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</a:t>
            </a:r>
            <a:r>
              <a:rPr b="1" i="0" lang="fr-FR" sz="280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+ I</a:t>
            </a:r>
            <a:r>
              <a:rPr b="1" baseline="-25000" i="0" lang="fr-FR" sz="200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 </a:t>
            </a:r>
            <a:r>
              <a:rPr b="1" i="0" lang="fr-FR" sz="200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b="1" baseline="-25000" sz="2000">
              <a:solidFill>
                <a:srgbClr val="0070C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703" name="Google Shape;2703;p61"/>
          <p:cNvSpPr/>
          <p:nvPr/>
        </p:nvSpPr>
        <p:spPr>
          <a:xfrm>
            <a:off x="2320319" y="6102655"/>
            <a:ext cx="1812082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des nœuds</a:t>
            </a:r>
            <a:endParaRPr/>
          </a:p>
        </p:txBody>
      </p:sp>
      <p:sp>
        <p:nvSpPr>
          <p:cNvPr id="2704" name="Google Shape;2704;p61"/>
          <p:cNvSpPr/>
          <p:nvPr/>
        </p:nvSpPr>
        <p:spPr>
          <a:xfrm>
            <a:off x="4703760" y="5979545"/>
            <a:ext cx="771045" cy="4308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80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 </a:t>
            </a:r>
            <a:r>
              <a:rPr b="1" lang="fr-FR" sz="280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</a:t>
            </a:r>
            <a:r>
              <a:rPr b="1" i="0" lang="fr-FR" sz="280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I</a:t>
            </a:r>
            <a:r>
              <a:rPr b="1" baseline="-25000" i="0" lang="fr-FR" sz="200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 </a:t>
            </a:r>
            <a:r>
              <a:rPr b="1" i="0" lang="fr-FR" sz="200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b="1" baseline="-25000" sz="2000">
              <a:solidFill>
                <a:srgbClr val="0070C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705" name="Google Shape;2705;p61"/>
          <p:cNvSpPr/>
          <p:nvPr/>
        </p:nvSpPr>
        <p:spPr>
          <a:xfrm>
            <a:off x="5869749" y="6090208"/>
            <a:ext cx="122148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0070C0"/>
                </a:solidFill>
                <a:latin typeface="Radley"/>
                <a:ea typeface="Radley"/>
                <a:cs typeface="Radley"/>
                <a:sym typeface="Radley"/>
              </a:rPr>
              <a:t>0,85 – 0,50</a:t>
            </a:r>
            <a:r>
              <a:rPr b="1" baseline="-25000" i="0" lang="fr-FR" sz="1600">
                <a:solidFill>
                  <a:srgbClr val="0070C0"/>
                </a:solidFill>
                <a:latin typeface="Radley"/>
                <a:ea typeface="Radley"/>
                <a:cs typeface="Radley"/>
                <a:sym typeface="Radley"/>
              </a:rPr>
              <a:t> </a:t>
            </a:r>
            <a:r>
              <a:rPr b="1" i="0" lang="fr-FR" sz="1600">
                <a:solidFill>
                  <a:srgbClr val="0070C0"/>
                </a:solidFill>
                <a:latin typeface="Radley"/>
                <a:ea typeface="Radley"/>
                <a:cs typeface="Radley"/>
                <a:sym typeface="Radley"/>
              </a:rPr>
              <a:t> </a:t>
            </a:r>
            <a:endParaRPr b="1" baseline="-25000" sz="1600">
              <a:solidFill>
                <a:srgbClr val="0070C0"/>
              </a:solidFill>
              <a:latin typeface="Radley"/>
              <a:ea typeface="Radley"/>
              <a:cs typeface="Radley"/>
              <a:sym typeface="Radley"/>
            </a:endParaRPr>
          </a:p>
        </p:txBody>
      </p:sp>
      <p:sp>
        <p:nvSpPr>
          <p:cNvPr id="2706" name="Google Shape;2706;p61"/>
          <p:cNvSpPr/>
          <p:nvPr/>
        </p:nvSpPr>
        <p:spPr>
          <a:xfrm>
            <a:off x="7588254" y="5979545"/>
            <a:ext cx="819135" cy="4308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rgbClr val="0070C0"/>
                </a:solidFill>
                <a:latin typeface="Radley"/>
                <a:ea typeface="Radley"/>
                <a:cs typeface="Radley"/>
                <a:sym typeface="Radley"/>
              </a:rPr>
              <a:t>0,35 </a:t>
            </a:r>
            <a:r>
              <a:rPr b="1" baseline="-25000" i="0" lang="fr-FR" sz="2000">
                <a:solidFill>
                  <a:srgbClr val="0070C0"/>
                </a:solidFill>
                <a:latin typeface="Radley"/>
                <a:ea typeface="Radley"/>
                <a:cs typeface="Radley"/>
                <a:sym typeface="Radley"/>
              </a:rPr>
              <a:t> </a:t>
            </a:r>
            <a:r>
              <a:rPr b="1" i="0" lang="fr-FR" sz="2000">
                <a:solidFill>
                  <a:srgbClr val="0070C0"/>
                </a:solidFill>
                <a:latin typeface="Radley"/>
                <a:ea typeface="Radley"/>
                <a:cs typeface="Radley"/>
                <a:sym typeface="Radley"/>
              </a:rPr>
              <a:t> </a:t>
            </a:r>
            <a:endParaRPr b="1" baseline="-25000" sz="2000">
              <a:solidFill>
                <a:srgbClr val="0070C0"/>
              </a:solidFill>
              <a:latin typeface="Radley"/>
              <a:ea typeface="Radley"/>
              <a:cs typeface="Radley"/>
              <a:sym typeface="Radley"/>
            </a:endParaRPr>
          </a:p>
        </p:txBody>
      </p:sp>
      <p:sp>
        <p:nvSpPr>
          <p:cNvPr id="2707" name="Google Shape;2707;p61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Maintenant on va passer aux tâches à réaliser sur le livret. On commence par  la tâche p.22« Je m’entraine en binôme » </a:t>
            </a:r>
            <a:br>
              <a:rPr lang="fr-FR"/>
            </a:br>
            <a:r>
              <a:rPr lang="fr-FR"/>
              <a:t> Travaillez individuellement, puis discutez de vos réponses en binômes.</a:t>
            </a:r>
            <a:endParaRPr/>
          </a:p>
        </p:txBody>
      </p:sp>
      <p:sp>
        <p:nvSpPr>
          <p:cNvPr id="2708" name="Google Shape;2708;p61"/>
          <p:cNvSpPr txBox="1"/>
          <p:nvPr>
            <p:ph idx="1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L’enseignant·e accorde suffisamment de temps au travail individuel avant la discussion en binôme. Il circule pour contrôler et donner des indications en cas de blocage.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12" name="Shape 27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3" name="Google Shape;2713;p62"/>
          <p:cNvSpPr txBox="1"/>
          <p:nvPr>
            <p:ph idx="1" type="body"/>
          </p:nvPr>
        </p:nvSpPr>
        <p:spPr>
          <a:xfrm>
            <a:off x="8979409" y="5148686"/>
            <a:ext cx="1488776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20000"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fr-FR"/>
              <a:t>12 min</a:t>
            </a:r>
            <a:endParaRPr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17" name="Shape 2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18" name="Google Shape;2718;p63"/>
          <p:cNvGrpSpPr/>
          <p:nvPr/>
        </p:nvGrpSpPr>
        <p:grpSpPr>
          <a:xfrm>
            <a:off x="10856170" y="434388"/>
            <a:ext cx="630930" cy="597556"/>
            <a:chOff x="582302" y="4447623"/>
            <a:chExt cx="630930" cy="597556"/>
          </a:xfrm>
        </p:grpSpPr>
        <p:pic>
          <p:nvPicPr>
            <p:cNvPr id="2719" name="Google Shape;2719;p63"/>
            <p:cNvPicPr preferRelativeResize="0"/>
            <p:nvPr/>
          </p:nvPicPr>
          <p:blipFill rotWithShape="1">
            <a:blip r:embed="rId3">
              <a:alphaModFix/>
            </a:blip>
            <a:srcRect b="30055" l="11664" r="25923" t="23325"/>
            <a:stretch/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20" name="Google Shape;2720;p63"/>
            <p:cNvPicPr preferRelativeResize="0"/>
            <p:nvPr/>
          </p:nvPicPr>
          <p:blipFill rotWithShape="1">
            <a:blip r:embed="rId4">
              <a:alphaModFix/>
            </a:blip>
            <a:srcRect b="30055" l="74744" r="10688" t="23325"/>
            <a:stretch/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721" name="Google Shape;2721;p6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488504" y="480778"/>
            <a:ext cx="533308" cy="53331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22" name="Google Shape;2722;p63"/>
          <p:cNvPicPr preferRelativeResize="0"/>
          <p:nvPr/>
        </p:nvPicPr>
        <p:blipFill rotWithShape="1">
          <a:blip r:embed="rId6">
            <a:alphaModFix/>
          </a:blip>
          <a:srcRect b="14635" l="22445" r="22532" t="25568"/>
          <a:stretch/>
        </p:blipFill>
        <p:spPr>
          <a:xfrm>
            <a:off x="362139" y="1078656"/>
            <a:ext cx="11579382" cy="5494160"/>
          </a:xfrm>
          <a:prstGeom prst="rect">
            <a:avLst/>
          </a:prstGeom>
          <a:noFill/>
          <a:ln>
            <a:noFill/>
          </a:ln>
        </p:spPr>
      </p:pic>
      <p:sp>
        <p:nvSpPr>
          <p:cNvPr id="2723" name="Google Shape;2723;p63"/>
          <p:cNvSpPr/>
          <p:nvPr/>
        </p:nvSpPr>
        <p:spPr>
          <a:xfrm>
            <a:off x="1900865" y="1506442"/>
            <a:ext cx="1332000" cy="288000"/>
          </a:xfrm>
          <a:custGeom>
            <a:rect b="b" l="l" r="r" t="t"/>
            <a:pathLst>
              <a:path extrusionOk="0" h="173647" w="6142494">
                <a:moveTo>
                  <a:pt x="0" y="0"/>
                </a:moveTo>
                <a:lnTo>
                  <a:pt x="0" y="173647"/>
                </a:lnTo>
                <a:lnTo>
                  <a:pt x="6106502" y="173647"/>
                </a:lnTo>
                <a:cubicBezTo>
                  <a:pt x="6126378" y="173647"/>
                  <a:pt x="6142494" y="157530"/>
                  <a:pt x="6142494" y="137655"/>
                </a:cubicBezTo>
                <a:lnTo>
                  <a:pt x="6142494" y="36004"/>
                </a:lnTo>
                <a:cubicBezTo>
                  <a:pt x="6142494" y="16116"/>
                  <a:pt x="6126378" y="0"/>
                  <a:pt x="6106502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F3EBF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 = 1,10 A</a:t>
            </a:r>
            <a:endParaRPr/>
          </a:p>
        </p:txBody>
      </p:sp>
      <p:sp>
        <p:nvSpPr>
          <p:cNvPr id="2724" name="Google Shape;2724;p63"/>
          <p:cNvSpPr txBox="1"/>
          <p:nvPr>
            <p:ph type="title"/>
          </p:nvPr>
        </p:nvSpPr>
        <p:spPr>
          <a:xfrm>
            <a:off x="935304" y="271092"/>
            <a:ext cx="10551796" cy="27172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Maintenant c’est le moment de travailler tout seul. Voir le livret p 22 «je m’entraîne seul »(Rectifier la valeur de I:</a:t>
            </a:r>
            <a:r>
              <a:rPr lang="fr-FR">
                <a:latin typeface="Times New Roman"/>
                <a:ea typeface="Times New Roman"/>
                <a:cs typeface="Times New Roman"/>
                <a:sym typeface="Times New Roman"/>
              </a:rPr>
              <a:t>I =1,10 A.</a:t>
            </a:r>
            <a:endParaRPr/>
          </a:p>
        </p:txBody>
      </p:sp>
      <p:sp>
        <p:nvSpPr>
          <p:cNvPr id="2725" name="Google Shape;2725;p63"/>
          <p:cNvSpPr txBox="1"/>
          <p:nvPr>
            <p:ph idx="1" type="body"/>
          </p:nvPr>
        </p:nvSpPr>
        <p:spPr>
          <a:xfrm>
            <a:off x="935304" y="621137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L’enseignant·e circule dans la classe pour repérer les élèves en difficulté . </a:t>
            </a:r>
            <a:endParaRPr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29" name="Shape 2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0" name="Google Shape;2730;p64"/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Temps Écoulé</a:t>
            </a:r>
            <a:endParaRPr/>
          </a:p>
        </p:txBody>
      </p:sp>
      <p:pic>
        <p:nvPicPr>
          <p:cNvPr id="2731" name="Google Shape;2731;p64"/>
          <p:cNvPicPr preferRelativeResize="0"/>
          <p:nvPr/>
        </p:nvPicPr>
        <p:blipFill rotWithShape="1">
          <a:blip r:embed="rId3">
            <a:alphaModFix/>
          </a:blip>
          <a:srcRect b="20983" l="10491" r="10044" t="15401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  <a:noFill/>
          <a:ln>
            <a:noFill/>
          </a:ln>
        </p:spPr>
      </p:pic>
      <p:sp>
        <p:nvSpPr>
          <p:cNvPr id="2732" name="Google Shape;2732;p64"/>
          <p:cNvSpPr txBox="1"/>
          <p:nvPr>
            <p:ph type="title"/>
          </p:nvPr>
        </p:nvSpPr>
        <p:spPr>
          <a:xfrm>
            <a:off x="935304" y="271092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Le temps est terminé. Corrigeons ensemble l’exercice.</a:t>
            </a:r>
            <a:endParaRPr/>
          </a:p>
        </p:txBody>
      </p:sp>
      <p:sp>
        <p:nvSpPr>
          <p:cNvPr id="2733" name="Google Shape;2733;p64"/>
          <p:cNvSpPr txBox="1"/>
          <p:nvPr>
            <p:ph idx="1" type="body"/>
          </p:nvPr>
        </p:nvSpPr>
        <p:spPr>
          <a:xfrm>
            <a:off x="935304" y="621137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L’enseignant·e fait participer les élèves à la correction en leur demandant de présenter leurs réponses et de les justifier.</a:t>
            </a:r>
            <a:endParaRPr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37" name="Shape 27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38" name="Google Shape;2738;p65"/>
          <p:cNvGrpSpPr/>
          <p:nvPr/>
        </p:nvGrpSpPr>
        <p:grpSpPr>
          <a:xfrm>
            <a:off x="324152" y="1071311"/>
            <a:ext cx="11579382" cy="5494160"/>
            <a:chOff x="324152" y="1071311"/>
            <a:chExt cx="11579382" cy="5494160"/>
          </a:xfrm>
        </p:grpSpPr>
        <p:pic>
          <p:nvPicPr>
            <p:cNvPr id="2739" name="Google Shape;2739;p65"/>
            <p:cNvPicPr preferRelativeResize="0"/>
            <p:nvPr/>
          </p:nvPicPr>
          <p:blipFill rotWithShape="1">
            <a:blip r:embed="rId3">
              <a:alphaModFix/>
            </a:blip>
            <a:srcRect b="14635" l="22445" r="22532" t="25568"/>
            <a:stretch/>
          </p:blipFill>
          <p:spPr>
            <a:xfrm>
              <a:off x="324152" y="1071311"/>
              <a:ext cx="11579382" cy="549416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740" name="Google Shape;2740;p65"/>
            <p:cNvSpPr/>
            <p:nvPr/>
          </p:nvSpPr>
          <p:spPr>
            <a:xfrm>
              <a:off x="1900865" y="1506442"/>
              <a:ext cx="1332000" cy="288000"/>
            </a:xfrm>
            <a:custGeom>
              <a:rect b="b" l="l" r="r" t="t"/>
              <a:pathLst>
                <a:path extrusionOk="0" h="173647" w="6142494">
                  <a:moveTo>
                    <a:pt x="0" y="0"/>
                  </a:moveTo>
                  <a:lnTo>
                    <a:pt x="0" y="173647"/>
                  </a:lnTo>
                  <a:lnTo>
                    <a:pt x="6106502" y="173647"/>
                  </a:lnTo>
                  <a:cubicBezTo>
                    <a:pt x="6126378" y="173647"/>
                    <a:pt x="6142494" y="157530"/>
                    <a:pt x="6142494" y="137655"/>
                  </a:cubicBezTo>
                  <a:lnTo>
                    <a:pt x="6142494" y="36004"/>
                  </a:lnTo>
                  <a:cubicBezTo>
                    <a:pt x="6142494" y="16116"/>
                    <a:pt x="6126378" y="0"/>
                    <a:pt x="6106502" y="0"/>
                  </a:cubicBezTo>
                  <a:close/>
                  <a:moveTo>
                    <a:pt x="0" y="0"/>
                  </a:moveTo>
                </a:path>
              </a:pathLst>
            </a:custGeom>
            <a:solidFill>
              <a:srgbClr val="F3EBF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I = 1,10 A</a:t>
              </a:r>
              <a:endParaRPr/>
            </a:p>
          </p:txBody>
        </p:sp>
      </p:grpSp>
      <p:sp>
        <p:nvSpPr>
          <p:cNvPr id="2741" name="Google Shape;2741;p65"/>
          <p:cNvSpPr/>
          <p:nvPr/>
        </p:nvSpPr>
        <p:spPr>
          <a:xfrm>
            <a:off x="5117272" y="4480203"/>
            <a:ext cx="181208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X</a:t>
            </a:r>
            <a:endParaRPr/>
          </a:p>
        </p:txBody>
      </p:sp>
      <p:sp>
        <p:nvSpPr>
          <p:cNvPr id="2742" name="Google Shape;2742;p65"/>
          <p:cNvSpPr/>
          <p:nvPr/>
        </p:nvSpPr>
        <p:spPr>
          <a:xfrm>
            <a:off x="3400012" y="5186374"/>
            <a:ext cx="99546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b="1" baseline="-25000" i="0" lang="fr-FR" sz="160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</a:t>
            </a:r>
            <a:r>
              <a:rPr b="1" i="0" lang="fr-FR" sz="200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+ I</a:t>
            </a:r>
            <a:r>
              <a:rPr b="1" baseline="-25000" i="0" lang="fr-FR" sz="160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 </a:t>
            </a:r>
            <a:r>
              <a:rPr b="1" i="0" lang="fr-FR" sz="160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+</a:t>
            </a:r>
            <a:r>
              <a:rPr b="1" lang="fr-FR" sz="160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I</a:t>
            </a:r>
            <a:r>
              <a:rPr b="1" baseline="-25000" lang="fr-FR" sz="120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</a:t>
            </a:r>
            <a:endParaRPr b="1" baseline="-25000" sz="1600">
              <a:solidFill>
                <a:srgbClr val="0070C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743" name="Google Shape;2743;p65"/>
          <p:cNvSpPr/>
          <p:nvPr/>
        </p:nvSpPr>
        <p:spPr>
          <a:xfrm>
            <a:off x="7168071" y="5095844"/>
            <a:ext cx="181208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des nœuds</a:t>
            </a:r>
            <a:endParaRPr/>
          </a:p>
        </p:txBody>
      </p:sp>
      <p:sp>
        <p:nvSpPr>
          <p:cNvPr id="2744" name="Google Shape;2744;p65"/>
          <p:cNvSpPr/>
          <p:nvPr/>
        </p:nvSpPr>
        <p:spPr>
          <a:xfrm>
            <a:off x="2434325" y="5908516"/>
            <a:ext cx="1812082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des nœuds</a:t>
            </a:r>
            <a:endParaRPr/>
          </a:p>
        </p:txBody>
      </p:sp>
      <p:sp>
        <p:nvSpPr>
          <p:cNvPr id="2745" name="Google Shape;2745;p65"/>
          <p:cNvSpPr/>
          <p:nvPr/>
        </p:nvSpPr>
        <p:spPr>
          <a:xfrm>
            <a:off x="4684089" y="5954402"/>
            <a:ext cx="94737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 - I</a:t>
            </a:r>
            <a:r>
              <a:rPr b="1" baseline="-25000" i="0" lang="fr-FR" sz="160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</a:t>
            </a:r>
            <a:r>
              <a:rPr b="1" i="0" lang="fr-FR" sz="200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1" lang="fr-FR" sz="200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</a:t>
            </a:r>
            <a:r>
              <a:rPr b="1" i="0" lang="fr-FR" sz="200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I</a:t>
            </a:r>
            <a:r>
              <a:rPr b="1" baseline="-25000" i="0" lang="fr-FR" sz="160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 </a:t>
            </a:r>
            <a:r>
              <a:rPr b="1" i="0" lang="fr-FR" sz="160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b="1" baseline="-25000" sz="1600">
              <a:solidFill>
                <a:srgbClr val="0070C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746" name="Google Shape;2746;p65"/>
          <p:cNvSpPr/>
          <p:nvPr/>
        </p:nvSpPr>
        <p:spPr>
          <a:xfrm>
            <a:off x="6140185" y="5952889"/>
            <a:ext cx="1320618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1100 – 300 - 250 </a:t>
            </a:r>
            <a:r>
              <a:rPr b="1" baseline="-25000" i="0" lang="fr-FR" sz="110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1" i="0" lang="fr-FR" sz="110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b="1" baseline="-25000" sz="1100">
              <a:solidFill>
                <a:srgbClr val="0070C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747" name="Google Shape;2747;p65"/>
          <p:cNvSpPr/>
          <p:nvPr/>
        </p:nvSpPr>
        <p:spPr>
          <a:xfrm>
            <a:off x="8184747" y="5951378"/>
            <a:ext cx="373500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550 </a:t>
            </a:r>
            <a:r>
              <a:rPr b="1" baseline="-25000" i="0" lang="fr-FR" sz="110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1" i="0" lang="fr-FR" sz="110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b="1" baseline="-25000" sz="1100">
              <a:solidFill>
                <a:srgbClr val="0070C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748" name="Google Shape;2748;p65"/>
          <p:cNvSpPr/>
          <p:nvPr/>
        </p:nvSpPr>
        <p:spPr>
          <a:xfrm>
            <a:off x="9568415" y="5986089"/>
            <a:ext cx="855491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=  0,550 A </a:t>
            </a:r>
            <a:r>
              <a:rPr b="1" baseline="-25000" i="0" lang="fr-FR" sz="110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1" i="0" lang="fr-FR" sz="110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b="1" baseline="-25000" sz="1100">
              <a:solidFill>
                <a:srgbClr val="0070C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749" name="Google Shape;2749;p65"/>
          <p:cNvSpPr txBox="1"/>
          <p:nvPr>
            <p:ph type="title"/>
          </p:nvPr>
        </p:nvSpPr>
        <p:spPr>
          <a:xfrm>
            <a:off x="935304" y="271092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A vous! Montrez-moi comment vous avez résolu cet exercice.(Rectifier la valeur de I: I = 1,10 A).</a:t>
            </a:r>
            <a:endParaRPr/>
          </a:p>
        </p:txBody>
      </p:sp>
      <p:sp>
        <p:nvSpPr>
          <p:cNvPr id="2750" name="Google Shape;2750;p65"/>
          <p:cNvSpPr txBox="1"/>
          <p:nvPr>
            <p:ph idx="1" type="body"/>
          </p:nvPr>
        </p:nvSpPr>
        <p:spPr>
          <a:xfrm>
            <a:off x="935304" y="621137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Faire passer un élève pour la correction. Associer le reste de la classe au feedback. Identifier les erreurs. Insister sur les étapes à respecter.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54" name="Shape 27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5" name="Google Shape;2755;p66"/>
          <p:cNvSpPr txBox="1"/>
          <p:nvPr>
            <p:ph idx="1" type="body"/>
          </p:nvPr>
        </p:nvSpPr>
        <p:spPr>
          <a:xfrm>
            <a:off x="8860537" y="5229083"/>
            <a:ext cx="1499616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20000"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59" name="Shape 27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0" name="Google Shape;2760;p67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Qui peut me dire ce que nous avons appris aujourd’hui? </a:t>
            </a:r>
            <a:br>
              <a:rPr lang="fr-FR"/>
            </a:br>
            <a:endParaRPr/>
          </a:p>
        </p:txBody>
      </p:sp>
      <p:sp>
        <p:nvSpPr>
          <p:cNvPr id="2761" name="Google Shape;2761;p67"/>
          <p:cNvSpPr txBox="1"/>
          <p:nvPr>
            <p:ph idx="1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</a:pPr>
            <a:r>
              <a:t/>
            </a:r>
            <a:endParaRPr/>
          </a:p>
        </p:txBody>
      </p:sp>
      <p:pic>
        <p:nvPicPr>
          <p:cNvPr descr="A cartoon character leaning on a question mark&#10;&#10;AI-generated content may be incorrect." id="2762" name="Google Shape;2762;p67"/>
          <p:cNvPicPr preferRelativeResize="0"/>
          <p:nvPr>
            <p:ph idx="4294967295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973115" y="1306115"/>
            <a:ext cx="4245769" cy="42457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66" name="Shape 27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7" name="Google Shape;2767;p68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Notre tâche principale de cette séance est:</a:t>
            </a:r>
            <a:endParaRPr/>
          </a:p>
        </p:txBody>
      </p:sp>
      <p:sp>
        <p:nvSpPr>
          <p:cNvPr id="2768" name="Google Shape;2768;p68"/>
          <p:cNvSpPr txBox="1"/>
          <p:nvPr>
            <p:ph idx="1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L’enseignant.e donne un rappel de la séance.</a:t>
            </a:r>
            <a:endParaRPr/>
          </a:p>
        </p:txBody>
      </p:sp>
      <p:sp>
        <p:nvSpPr>
          <p:cNvPr id="2769" name="Google Shape;2769;p68"/>
          <p:cNvSpPr/>
          <p:nvPr/>
        </p:nvSpPr>
        <p:spPr>
          <a:xfrm>
            <a:off x="809990" y="3213543"/>
            <a:ext cx="11125336" cy="961259"/>
          </a:xfrm>
          <a:prstGeom prst="roundRect">
            <a:avLst>
              <a:gd fmla="val 50000" name="adj"/>
            </a:avLst>
          </a:prstGeom>
          <a:noFill/>
          <a:ln cap="flat" cmpd="sng" w="19050">
            <a:solidFill>
              <a:srgbClr val="72B6D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70" name="Google Shape;2770;p6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03551" y="2897218"/>
            <a:ext cx="805544" cy="805544"/>
          </a:xfrm>
          <a:prstGeom prst="rect">
            <a:avLst/>
          </a:prstGeom>
          <a:noFill/>
          <a:ln>
            <a:noFill/>
          </a:ln>
        </p:spPr>
      </p:pic>
      <p:sp>
        <p:nvSpPr>
          <p:cNvPr id="2771" name="Google Shape;2771;p68"/>
          <p:cNvSpPr/>
          <p:nvPr/>
        </p:nvSpPr>
        <p:spPr>
          <a:xfrm>
            <a:off x="1181917" y="3429000"/>
            <a:ext cx="11439757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Utiliser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les lois de l’intensité  pour déterminer la valeur d’une intensité du courant.</a:t>
            </a:r>
            <a:endParaRPr/>
          </a:p>
        </p:txBody>
      </p:sp>
      <p:pic>
        <p:nvPicPr>
          <p:cNvPr id="2772" name="Google Shape;2772;p6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154841" y="237581"/>
            <a:ext cx="583170" cy="5831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76" name="Shape 27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77" name="Google Shape;2777;p6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45935" y="1223043"/>
            <a:ext cx="6581179" cy="4712863"/>
          </a:xfrm>
          <a:prstGeom prst="rect">
            <a:avLst/>
          </a:prstGeom>
          <a:noFill/>
          <a:ln>
            <a:noFill/>
          </a:ln>
        </p:spPr>
      </p:pic>
      <p:sp>
        <p:nvSpPr>
          <p:cNvPr id="2778" name="Google Shape;2778;p69"/>
          <p:cNvSpPr/>
          <p:nvPr/>
        </p:nvSpPr>
        <p:spPr>
          <a:xfrm>
            <a:off x="-600210" y="1137061"/>
            <a:ext cx="5017345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Nœuds et branches</a:t>
            </a:r>
            <a:endParaRPr/>
          </a:p>
        </p:txBody>
      </p:sp>
      <p:sp>
        <p:nvSpPr>
          <p:cNvPr id="2779" name="Google Shape;2779;p69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Voilà ce qu’il faut bien retenir.</a:t>
            </a:r>
            <a:endParaRPr/>
          </a:p>
        </p:txBody>
      </p:sp>
      <p:sp>
        <p:nvSpPr>
          <p:cNvPr id="2780" name="Google Shape;2780;p69"/>
          <p:cNvSpPr txBox="1"/>
          <p:nvPr>
            <p:ph idx="1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 fait participer les élèves pour rappeler la définition d’un nœud et d’une branche.</a:t>
            </a:r>
            <a:endParaRPr/>
          </a:p>
        </p:txBody>
      </p:sp>
      <p:pic>
        <p:nvPicPr>
          <p:cNvPr id="2781" name="Google Shape;2781;p6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154841" y="237581"/>
            <a:ext cx="583170" cy="5831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06" name="Shape 19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7" name="Google Shape;1907;p7"/>
          <p:cNvSpPr/>
          <p:nvPr/>
        </p:nvSpPr>
        <p:spPr>
          <a:xfrm>
            <a:off x="2194170" y="1177151"/>
            <a:ext cx="7803661" cy="4892976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1" anchor="ctr" bIns="45675" lIns="91425" spcFirstLastPara="1" rIns="91425" wrap="square" tIns="456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8" name="Google Shape;1908;p7"/>
          <p:cNvSpPr/>
          <p:nvPr/>
        </p:nvSpPr>
        <p:spPr>
          <a:xfrm>
            <a:off x="963315" y="165261"/>
            <a:ext cx="3947196" cy="58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91425" spcFirstLastPara="1" rIns="91425" wrap="square" tIns="456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2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Structure de la séance</a:t>
            </a:r>
            <a:endParaRPr sz="1465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1909" name="Google Shape;1909;p7"/>
          <p:cNvPicPr preferRelativeResize="0"/>
          <p:nvPr/>
        </p:nvPicPr>
        <p:blipFill rotWithShape="1">
          <a:blip r:embed="rId3">
            <a:alphaModFix/>
          </a:blip>
          <a:srcRect b="10678" l="0" r="0" t="11064"/>
          <a:stretch/>
        </p:blipFill>
        <p:spPr>
          <a:xfrm>
            <a:off x="220261" y="30482"/>
            <a:ext cx="727815" cy="85435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910" name="Google Shape;1910;p7"/>
          <p:cNvGrpSpPr/>
          <p:nvPr/>
        </p:nvGrpSpPr>
        <p:grpSpPr>
          <a:xfrm>
            <a:off x="2336945" y="1288057"/>
            <a:ext cx="7518111" cy="548005"/>
            <a:chOff x="1764463" y="1060636"/>
            <a:chExt cx="5638583" cy="411004"/>
          </a:xfrm>
        </p:grpSpPr>
        <p:sp>
          <p:nvSpPr>
            <p:cNvPr id="1911" name="Google Shape;1911;p7"/>
            <p:cNvSpPr/>
            <p:nvPr/>
          </p:nvSpPr>
          <p:spPr>
            <a:xfrm>
              <a:off x="1764463" y="1117937"/>
              <a:ext cx="296402" cy="296402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cubicBezTo>
                    <a:pt x="0" y="26863"/>
                    <a:pt x="26863" y="0"/>
                    <a:pt x="60000" y="0"/>
                  </a:cubicBezTo>
                  <a:cubicBezTo>
                    <a:pt x="93137" y="0"/>
                    <a:pt x="120000" y="26863"/>
                    <a:pt x="120000" y="60000"/>
                  </a:cubicBezTo>
                  <a:cubicBezTo>
                    <a:pt x="120000" y="93137"/>
                    <a:pt x="93137" y="120000"/>
                    <a:pt x="60000" y="120000"/>
                  </a:cubicBezTo>
                  <a:cubicBezTo>
                    <a:pt x="26863" y="120000"/>
                    <a:pt x="0" y="93137"/>
                    <a:pt x="0" y="60000"/>
                  </a:cubicBezTo>
                  <a:close/>
                </a:path>
              </a:pathLst>
            </a:custGeom>
            <a:solidFill>
              <a:srgbClr val="98A8BD"/>
            </a:solidFill>
            <a:ln>
              <a:noFill/>
            </a:ln>
          </p:spPr>
          <p:txBody>
            <a:bodyPr anchorCtr="1" anchor="ctr" bIns="34250" lIns="68550" spcFirstLastPara="1" rIns="68550" wrap="square" tIns="342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135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 sz="1465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2" name="Google Shape;1912;p7"/>
            <p:cNvSpPr/>
            <p:nvPr/>
          </p:nvSpPr>
          <p:spPr>
            <a:xfrm>
              <a:off x="2156845" y="1060636"/>
              <a:ext cx="5246201" cy="411004"/>
            </a:xfrm>
            <a:custGeom>
              <a:rect b="b" l="l" r="r" t="t"/>
              <a:pathLst>
                <a:path extrusionOk="0" h="120000" w="120000">
                  <a:moveTo>
                    <a:pt x="0" y="20000"/>
                  </a:moveTo>
                  <a:cubicBezTo>
                    <a:pt x="0" y="8954"/>
                    <a:pt x="702" y="0"/>
                    <a:pt x="1567" y="0"/>
                  </a:cubicBezTo>
                  <a:lnTo>
                    <a:pt x="118433" y="0"/>
                  </a:lnTo>
                  <a:cubicBezTo>
                    <a:pt x="118849" y="0"/>
                    <a:pt x="119247" y="2107"/>
                    <a:pt x="119541" y="5858"/>
                  </a:cubicBezTo>
                  <a:cubicBezTo>
                    <a:pt x="119835" y="9609"/>
                    <a:pt x="120000" y="14696"/>
                    <a:pt x="120000" y="20000"/>
                  </a:cubicBezTo>
                  <a:lnTo>
                    <a:pt x="120000" y="100000"/>
                  </a:lnTo>
                  <a:cubicBezTo>
                    <a:pt x="120000" y="111046"/>
                    <a:pt x="119298" y="120000"/>
                    <a:pt x="118433" y="120000"/>
                  </a:cubicBezTo>
                  <a:lnTo>
                    <a:pt x="1567" y="120000"/>
                  </a:lnTo>
                  <a:cubicBezTo>
                    <a:pt x="1151" y="120000"/>
                    <a:pt x="753" y="117893"/>
                    <a:pt x="459" y="114142"/>
                  </a:cubicBezTo>
                  <a:cubicBezTo>
                    <a:pt x="165" y="110391"/>
                    <a:pt x="0" y="105304"/>
                    <a:pt x="0" y="100000"/>
                  </a:cubicBezTo>
                  <a:close/>
                </a:path>
              </a:pathLst>
            </a:custGeom>
            <a:solidFill>
              <a:srgbClr val="F2F2F2"/>
            </a:solidFill>
            <a:ln cap="flat" cmpd="sng" w="28575">
              <a:solidFill>
                <a:srgbClr val="98A8B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13" name="Google Shape;1913;p7"/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75" lIns="91425" spcFirstLastPara="1" rIns="91425" wrap="square" tIns="45675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1865" u="none" cap="none" strike="noStrike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  <a:sym typeface="Poppins ExtraBold"/>
                </a:rPr>
                <a:t>10 min</a:t>
              </a:r>
              <a:endParaRPr b="1" sz="1465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4" name="Google Shape;1914;p7"/>
            <p:cNvSpPr/>
            <p:nvPr/>
          </p:nvSpPr>
          <p:spPr>
            <a:xfrm>
              <a:off x="6987777" y="1071289"/>
              <a:ext cx="389698" cy="389698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cubicBezTo>
                    <a:pt x="0" y="26863"/>
                    <a:pt x="26863" y="0"/>
                    <a:pt x="60000" y="0"/>
                  </a:cubicBezTo>
                  <a:cubicBezTo>
                    <a:pt x="93137" y="0"/>
                    <a:pt x="120000" y="26863"/>
                    <a:pt x="120000" y="60000"/>
                  </a:cubicBezTo>
                  <a:cubicBezTo>
                    <a:pt x="120000" y="93137"/>
                    <a:pt x="93137" y="120000"/>
                    <a:pt x="60000" y="120000"/>
                  </a:cubicBezTo>
                  <a:cubicBezTo>
                    <a:pt x="26863" y="120000"/>
                    <a:pt x="0" y="93137"/>
                    <a:pt x="0" y="60000"/>
                  </a:cubicBez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 cap="flat" cmpd="sng" w="9525">
              <a:solidFill>
                <a:srgbClr val="FFFFFF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t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15" name="Google Shape;1915;p7"/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75" lIns="91425" spcFirstLastPara="1" rIns="91425" wrap="square" tIns="45675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1865" u="none" cap="none" strike="noStrike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  <a:sym typeface="Poppins ExtraBold"/>
                </a:rPr>
                <a:t>Ouverture de la séance</a:t>
              </a:r>
              <a:endParaRPr/>
            </a:p>
          </p:txBody>
        </p:sp>
      </p:grpSp>
      <p:grpSp>
        <p:nvGrpSpPr>
          <p:cNvPr id="1916" name="Google Shape;1916;p7"/>
          <p:cNvGrpSpPr/>
          <p:nvPr/>
        </p:nvGrpSpPr>
        <p:grpSpPr>
          <a:xfrm>
            <a:off x="2336945" y="2114436"/>
            <a:ext cx="7518111" cy="548005"/>
            <a:chOff x="1764463" y="1060636"/>
            <a:chExt cx="5638583" cy="411004"/>
          </a:xfrm>
        </p:grpSpPr>
        <p:sp>
          <p:nvSpPr>
            <p:cNvPr id="1917" name="Google Shape;1917;p7"/>
            <p:cNvSpPr/>
            <p:nvPr/>
          </p:nvSpPr>
          <p:spPr>
            <a:xfrm>
              <a:off x="1764463" y="1117937"/>
              <a:ext cx="296402" cy="296402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cubicBezTo>
                    <a:pt x="0" y="26863"/>
                    <a:pt x="26863" y="0"/>
                    <a:pt x="60000" y="0"/>
                  </a:cubicBezTo>
                  <a:cubicBezTo>
                    <a:pt x="93137" y="0"/>
                    <a:pt x="120000" y="26863"/>
                    <a:pt x="120000" y="60000"/>
                  </a:cubicBezTo>
                  <a:cubicBezTo>
                    <a:pt x="120000" y="93137"/>
                    <a:pt x="93137" y="120000"/>
                    <a:pt x="60000" y="120000"/>
                  </a:cubicBezTo>
                  <a:cubicBezTo>
                    <a:pt x="26863" y="120000"/>
                    <a:pt x="0" y="93137"/>
                    <a:pt x="0" y="60000"/>
                  </a:cubicBezTo>
                  <a:close/>
                </a:path>
              </a:pathLst>
            </a:custGeom>
            <a:solidFill>
              <a:srgbClr val="E55D19"/>
            </a:solidFill>
            <a:ln>
              <a:noFill/>
            </a:ln>
          </p:spPr>
          <p:txBody>
            <a:bodyPr anchorCtr="1" anchor="ctr" bIns="34250" lIns="68550" spcFirstLastPara="1" rIns="68550" wrap="square" tIns="342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135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2</a:t>
              </a:r>
              <a:endParaRPr sz="1465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8" name="Google Shape;1918;p7"/>
            <p:cNvSpPr/>
            <p:nvPr/>
          </p:nvSpPr>
          <p:spPr>
            <a:xfrm>
              <a:off x="2156845" y="1060636"/>
              <a:ext cx="5246201" cy="411004"/>
            </a:xfrm>
            <a:custGeom>
              <a:rect b="b" l="l" r="r" t="t"/>
              <a:pathLst>
                <a:path extrusionOk="0" h="120000" w="120000">
                  <a:moveTo>
                    <a:pt x="0" y="20000"/>
                  </a:moveTo>
                  <a:cubicBezTo>
                    <a:pt x="0" y="8954"/>
                    <a:pt x="702" y="0"/>
                    <a:pt x="1567" y="0"/>
                  </a:cubicBezTo>
                  <a:lnTo>
                    <a:pt x="118433" y="0"/>
                  </a:lnTo>
                  <a:cubicBezTo>
                    <a:pt x="118849" y="0"/>
                    <a:pt x="119247" y="2107"/>
                    <a:pt x="119541" y="5858"/>
                  </a:cubicBezTo>
                  <a:cubicBezTo>
                    <a:pt x="119835" y="9609"/>
                    <a:pt x="120000" y="14696"/>
                    <a:pt x="120000" y="20000"/>
                  </a:cubicBezTo>
                  <a:lnTo>
                    <a:pt x="120000" y="100000"/>
                  </a:lnTo>
                  <a:cubicBezTo>
                    <a:pt x="120000" y="111046"/>
                    <a:pt x="119298" y="120000"/>
                    <a:pt x="118433" y="120000"/>
                  </a:cubicBezTo>
                  <a:lnTo>
                    <a:pt x="1567" y="120000"/>
                  </a:lnTo>
                  <a:cubicBezTo>
                    <a:pt x="1151" y="120000"/>
                    <a:pt x="753" y="117893"/>
                    <a:pt x="459" y="114142"/>
                  </a:cubicBezTo>
                  <a:cubicBezTo>
                    <a:pt x="165" y="110391"/>
                    <a:pt x="0" y="105304"/>
                    <a:pt x="0" y="100000"/>
                  </a:cubicBezTo>
                  <a:close/>
                </a:path>
              </a:pathLst>
            </a:custGeom>
            <a:solidFill>
              <a:srgbClr val="F2F2F2"/>
            </a:solidFill>
            <a:ln cap="flat" cmpd="sng" w="28575">
              <a:solidFill>
                <a:srgbClr val="E55D1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19" name="Google Shape;1919;p7"/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75" lIns="91425" spcFirstLastPara="1" rIns="91425" wrap="square" tIns="45675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1865" u="none" cap="none" strike="noStrike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  <a:sym typeface="Poppins ExtraBold"/>
                </a:rPr>
                <a:t>10 min</a:t>
              </a:r>
              <a:endParaRPr b="1" sz="1465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0" name="Google Shape;1920;p7"/>
            <p:cNvSpPr/>
            <p:nvPr/>
          </p:nvSpPr>
          <p:spPr>
            <a:xfrm>
              <a:off x="6987777" y="1071289"/>
              <a:ext cx="389698" cy="389698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cubicBezTo>
                    <a:pt x="0" y="26863"/>
                    <a:pt x="26863" y="0"/>
                    <a:pt x="60000" y="0"/>
                  </a:cubicBezTo>
                  <a:cubicBezTo>
                    <a:pt x="93137" y="0"/>
                    <a:pt x="120000" y="26863"/>
                    <a:pt x="120000" y="60000"/>
                  </a:cubicBezTo>
                  <a:cubicBezTo>
                    <a:pt x="120000" y="93137"/>
                    <a:pt x="93137" y="120000"/>
                    <a:pt x="60000" y="120000"/>
                  </a:cubicBezTo>
                  <a:cubicBezTo>
                    <a:pt x="26863" y="120000"/>
                    <a:pt x="0" y="93137"/>
                    <a:pt x="0" y="60000"/>
                  </a:cubicBez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 cap="flat" cmpd="sng" w="9525">
              <a:solidFill>
                <a:srgbClr val="FFFFFF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t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21" name="Google Shape;1921;p7"/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75" lIns="91425" spcFirstLastPara="1" rIns="91425" wrap="square" tIns="45675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1865" u="none" cap="none" strike="noStrike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  <a:sym typeface="Poppins ExtraBold"/>
                </a:rPr>
                <a:t>Modelage</a:t>
              </a:r>
              <a:endParaRPr/>
            </a:p>
          </p:txBody>
        </p:sp>
      </p:grpSp>
      <p:grpSp>
        <p:nvGrpSpPr>
          <p:cNvPr id="1922" name="Google Shape;1922;p7"/>
          <p:cNvGrpSpPr/>
          <p:nvPr/>
        </p:nvGrpSpPr>
        <p:grpSpPr>
          <a:xfrm>
            <a:off x="2336945" y="2940814"/>
            <a:ext cx="7518111" cy="548005"/>
            <a:chOff x="1764463" y="1060636"/>
            <a:chExt cx="5638583" cy="411004"/>
          </a:xfrm>
        </p:grpSpPr>
        <p:sp>
          <p:nvSpPr>
            <p:cNvPr id="1923" name="Google Shape;1923;p7"/>
            <p:cNvSpPr/>
            <p:nvPr/>
          </p:nvSpPr>
          <p:spPr>
            <a:xfrm>
              <a:off x="1764463" y="1117937"/>
              <a:ext cx="296402" cy="296402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cubicBezTo>
                    <a:pt x="0" y="26863"/>
                    <a:pt x="26863" y="0"/>
                    <a:pt x="60000" y="0"/>
                  </a:cubicBezTo>
                  <a:cubicBezTo>
                    <a:pt x="93137" y="0"/>
                    <a:pt x="120000" y="26863"/>
                    <a:pt x="120000" y="60000"/>
                  </a:cubicBezTo>
                  <a:cubicBezTo>
                    <a:pt x="120000" y="93137"/>
                    <a:pt x="93137" y="120000"/>
                    <a:pt x="60000" y="120000"/>
                  </a:cubicBezTo>
                  <a:cubicBezTo>
                    <a:pt x="26863" y="120000"/>
                    <a:pt x="0" y="93137"/>
                    <a:pt x="0" y="60000"/>
                  </a:cubicBezTo>
                  <a:close/>
                </a:path>
              </a:pathLst>
            </a:custGeom>
            <a:solidFill>
              <a:srgbClr val="7030A0"/>
            </a:solidFill>
            <a:ln>
              <a:noFill/>
            </a:ln>
          </p:spPr>
          <p:txBody>
            <a:bodyPr anchorCtr="1" anchor="ctr" bIns="34250" lIns="68550" spcFirstLastPara="1" rIns="68550" wrap="square" tIns="342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135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3</a:t>
              </a:r>
              <a:endParaRPr sz="1465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4" name="Google Shape;1924;p7"/>
            <p:cNvSpPr/>
            <p:nvPr/>
          </p:nvSpPr>
          <p:spPr>
            <a:xfrm>
              <a:off x="2156845" y="1060636"/>
              <a:ext cx="5246201" cy="411004"/>
            </a:xfrm>
            <a:custGeom>
              <a:rect b="b" l="l" r="r" t="t"/>
              <a:pathLst>
                <a:path extrusionOk="0" h="120000" w="120000">
                  <a:moveTo>
                    <a:pt x="0" y="20000"/>
                  </a:moveTo>
                  <a:cubicBezTo>
                    <a:pt x="0" y="8954"/>
                    <a:pt x="702" y="0"/>
                    <a:pt x="1567" y="0"/>
                  </a:cubicBezTo>
                  <a:lnTo>
                    <a:pt x="118433" y="0"/>
                  </a:lnTo>
                  <a:cubicBezTo>
                    <a:pt x="118849" y="0"/>
                    <a:pt x="119247" y="2107"/>
                    <a:pt x="119541" y="5858"/>
                  </a:cubicBezTo>
                  <a:cubicBezTo>
                    <a:pt x="119835" y="9609"/>
                    <a:pt x="120000" y="14696"/>
                    <a:pt x="120000" y="20000"/>
                  </a:cubicBezTo>
                  <a:lnTo>
                    <a:pt x="120000" y="100000"/>
                  </a:lnTo>
                  <a:cubicBezTo>
                    <a:pt x="120000" y="111046"/>
                    <a:pt x="119298" y="120000"/>
                    <a:pt x="118433" y="120000"/>
                  </a:cubicBezTo>
                  <a:lnTo>
                    <a:pt x="1567" y="120000"/>
                  </a:lnTo>
                  <a:cubicBezTo>
                    <a:pt x="1151" y="120000"/>
                    <a:pt x="753" y="117893"/>
                    <a:pt x="459" y="114142"/>
                  </a:cubicBezTo>
                  <a:cubicBezTo>
                    <a:pt x="165" y="110391"/>
                    <a:pt x="0" y="105304"/>
                    <a:pt x="0" y="100000"/>
                  </a:cubicBezTo>
                  <a:close/>
                </a:path>
              </a:pathLst>
            </a:custGeom>
            <a:solidFill>
              <a:srgbClr val="F2F2F2"/>
            </a:solidFill>
            <a:ln cap="flat" cmpd="sng" w="28575">
              <a:solidFill>
                <a:srgbClr val="7030A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25" name="Google Shape;1925;p7"/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75" lIns="91425" spcFirstLastPara="1" rIns="91425" wrap="square" tIns="45675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1865" u="none" cap="none" strike="noStrike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  <a:sym typeface="Poppins ExtraBold"/>
                </a:rPr>
                <a:t>10 min</a:t>
              </a:r>
              <a:endParaRPr b="1" sz="1465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6" name="Google Shape;1926;p7"/>
            <p:cNvSpPr/>
            <p:nvPr/>
          </p:nvSpPr>
          <p:spPr>
            <a:xfrm>
              <a:off x="6987777" y="1071289"/>
              <a:ext cx="389698" cy="389698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cubicBezTo>
                    <a:pt x="0" y="26863"/>
                    <a:pt x="26863" y="0"/>
                    <a:pt x="60000" y="0"/>
                  </a:cubicBezTo>
                  <a:cubicBezTo>
                    <a:pt x="93137" y="0"/>
                    <a:pt x="120000" y="26863"/>
                    <a:pt x="120000" y="60000"/>
                  </a:cubicBezTo>
                  <a:cubicBezTo>
                    <a:pt x="120000" y="93137"/>
                    <a:pt x="93137" y="120000"/>
                    <a:pt x="60000" y="120000"/>
                  </a:cubicBezTo>
                  <a:cubicBezTo>
                    <a:pt x="26863" y="120000"/>
                    <a:pt x="0" y="93137"/>
                    <a:pt x="0" y="60000"/>
                  </a:cubicBez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 cap="flat" cmpd="sng" w="9525">
              <a:solidFill>
                <a:srgbClr val="FFFFFF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t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27" name="Google Shape;1927;p7"/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75" lIns="91425" spcFirstLastPara="1" rIns="91425" wrap="square" tIns="45675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1865" u="none" cap="none" strike="noStrike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  <a:sym typeface="Poppins ExtraBold"/>
                </a:rPr>
                <a:t>Pratique collective</a:t>
              </a:r>
              <a:endParaRPr/>
            </a:p>
          </p:txBody>
        </p:sp>
      </p:grpSp>
      <p:grpSp>
        <p:nvGrpSpPr>
          <p:cNvPr id="1928" name="Google Shape;1928;p7"/>
          <p:cNvGrpSpPr/>
          <p:nvPr/>
        </p:nvGrpSpPr>
        <p:grpSpPr>
          <a:xfrm>
            <a:off x="2336945" y="3767193"/>
            <a:ext cx="7518111" cy="548005"/>
            <a:chOff x="1764463" y="1060636"/>
            <a:chExt cx="5638583" cy="411004"/>
          </a:xfrm>
        </p:grpSpPr>
        <p:sp>
          <p:nvSpPr>
            <p:cNvPr id="1929" name="Google Shape;1929;p7"/>
            <p:cNvSpPr/>
            <p:nvPr/>
          </p:nvSpPr>
          <p:spPr>
            <a:xfrm>
              <a:off x="1764463" y="1117937"/>
              <a:ext cx="296402" cy="296402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cubicBezTo>
                    <a:pt x="0" y="26863"/>
                    <a:pt x="26863" y="0"/>
                    <a:pt x="60000" y="0"/>
                  </a:cubicBezTo>
                  <a:cubicBezTo>
                    <a:pt x="93137" y="0"/>
                    <a:pt x="120000" y="26863"/>
                    <a:pt x="120000" y="60000"/>
                  </a:cubicBezTo>
                  <a:cubicBezTo>
                    <a:pt x="120000" y="93137"/>
                    <a:pt x="93137" y="120000"/>
                    <a:pt x="60000" y="120000"/>
                  </a:cubicBezTo>
                  <a:cubicBezTo>
                    <a:pt x="26863" y="120000"/>
                    <a:pt x="0" y="93137"/>
                    <a:pt x="0" y="60000"/>
                  </a:cubicBezTo>
                  <a:close/>
                </a:path>
              </a:pathLst>
            </a:custGeom>
            <a:solidFill>
              <a:srgbClr val="BEB07D"/>
            </a:solidFill>
            <a:ln>
              <a:noFill/>
            </a:ln>
          </p:spPr>
          <p:txBody>
            <a:bodyPr anchorCtr="1" anchor="ctr" bIns="34250" lIns="68550" spcFirstLastPara="1" rIns="68550" wrap="square" tIns="342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135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4</a:t>
              </a:r>
              <a:endParaRPr sz="1465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0" name="Google Shape;1930;p7"/>
            <p:cNvSpPr/>
            <p:nvPr/>
          </p:nvSpPr>
          <p:spPr>
            <a:xfrm>
              <a:off x="2156845" y="1060636"/>
              <a:ext cx="5246201" cy="411004"/>
            </a:xfrm>
            <a:custGeom>
              <a:rect b="b" l="l" r="r" t="t"/>
              <a:pathLst>
                <a:path extrusionOk="0" h="120000" w="120000">
                  <a:moveTo>
                    <a:pt x="0" y="20000"/>
                  </a:moveTo>
                  <a:cubicBezTo>
                    <a:pt x="0" y="8954"/>
                    <a:pt x="702" y="0"/>
                    <a:pt x="1567" y="0"/>
                  </a:cubicBezTo>
                  <a:lnTo>
                    <a:pt x="118433" y="0"/>
                  </a:lnTo>
                  <a:cubicBezTo>
                    <a:pt x="118849" y="0"/>
                    <a:pt x="119247" y="2107"/>
                    <a:pt x="119541" y="5858"/>
                  </a:cubicBezTo>
                  <a:cubicBezTo>
                    <a:pt x="119835" y="9609"/>
                    <a:pt x="120000" y="14696"/>
                    <a:pt x="120000" y="20000"/>
                  </a:cubicBezTo>
                  <a:lnTo>
                    <a:pt x="120000" y="100000"/>
                  </a:lnTo>
                  <a:cubicBezTo>
                    <a:pt x="120000" y="111046"/>
                    <a:pt x="119298" y="120000"/>
                    <a:pt x="118433" y="120000"/>
                  </a:cubicBezTo>
                  <a:lnTo>
                    <a:pt x="1567" y="120000"/>
                  </a:lnTo>
                  <a:cubicBezTo>
                    <a:pt x="1151" y="120000"/>
                    <a:pt x="753" y="117893"/>
                    <a:pt x="459" y="114142"/>
                  </a:cubicBezTo>
                  <a:cubicBezTo>
                    <a:pt x="165" y="110391"/>
                    <a:pt x="0" y="105304"/>
                    <a:pt x="0" y="100000"/>
                  </a:cubicBezTo>
                  <a:close/>
                </a:path>
              </a:pathLst>
            </a:custGeom>
            <a:solidFill>
              <a:srgbClr val="F2F2F2"/>
            </a:solidFill>
            <a:ln cap="flat" cmpd="sng" w="28575">
              <a:solidFill>
                <a:srgbClr val="BEB07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31" name="Google Shape;1931;p7"/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75" lIns="91425" spcFirstLastPara="1" rIns="91425" wrap="square" tIns="45675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1865" u="none" cap="none" strike="noStrike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  <a:sym typeface="Poppins ExtraBold"/>
                </a:rPr>
                <a:t>12 min</a:t>
              </a:r>
              <a:endParaRPr b="1" sz="1465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2" name="Google Shape;1932;p7"/>
            <p:cNvSpPr/>
            <p:nvPr/>
          </p:nvSpPr>
          <p:spPr>
            <a:xfrm>
              <a:off x="6987777" y="1071289"/>
              <a:ext cx="389698" cy="389698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cubicBezTo>
                    <a:pt x="0" y="26863"/>
                    <a:pt x="26863" y="0"/>
                    <a:pt x="60000" y="0"/>
                  </a:cubicBezTo>
                  <a:cubicBezTo>
                    <a:pt x="93137" y="0"/>
                    <a:pt x="120000" y="26863"/>
                    <a:pt x="120000" y="60000"/>
                  </a:cubicBezTo>
                  <a:cubicBezTo>
                    <a:pt x="120000" y="93137"/>
                    <a:pt x="93137" y="120000"/>
                    <a:pt x="60000" y="120000"/>
                  </a:cubicBezTo>
                  <a:cubicBezTo>
                    <a:pt x="26863" y="120000"/>
                    <a:pt x="0" y="93137"/>
                    <a:pt x="0" y="60000"/>
                  </a:cubicBez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 cap="flat" cmpd="sng" w="9525">
              <a:solidFill>
                <a:srgbClr val="FFFFFF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t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33" name="Google Shape;1933;p7"/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75" lIns="91425" spcFirstLastPara="1" rIns="91425" wrap="square" tIns="45675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1865" u="none" cap="none" strike="noStrike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  <a:sym typeface="Poppins ExtraBold"/>
                </a:rPr>
                <a:t>Pratique en binôme</a:t>
              </a:r>
              <a:endParaRPr/>
            </a:p>
          </p:txBody>
        </p:sp>
      </p:grpSp>
      <p:grpSp>
        <p:nvGrpSpPr>
          <p:cNvPr id="1934" name="Google Shape;1934;p7"/>
          <p:cNvGrpSpPr/>
          <p:nvPr/>
        </p:nvGrpSpPr>
        <p:grpSpPr>
          <a:xfrm>
            <a:off x="2336945" y="4593572"/>
            <a:ext cx="7518111" cy="548005"/>
            <a:chOff x="1764463" y="1060636"/>
            <a:chExt cx="5638583" cy="411004"/>
          </a:xfrm>
        </p:grpSpPr>
        <p:sp>
          <p:nvSpPr>
            <p:cNvPr id="1935" name="Google Shape;1935;p7"/>
            <p:cNvSpPr/>
            <p:nvPr/>
          </p:nvSpPr>
          <p:spPr>
            <a:xfrm>
              <a:off x="1764463" y="1117937"/>
              <a:ext cx="296402" cy="296402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cubicBezTo>
                    <a:pt x="0" y="26863"/>
                    <a:pt x="26863" y="0"/>
                    <a:pt x="60000" y="0"/>
                  </a:cubicBezTo>
                  <a:cubicBezTo>
                    <a:pt x="93137" y="0"/>
                    <a:pt x="120000" y="26863"/>
                    <a:pt x="120000" y="60000"/>
                  </a:cubicBezTo>
                  <a:cubicBezTo>
                    <a:pt x="120000" y="93137"/>
                    <a:pt x="93137" y="120000"/>
                    <a:pt x="60000" y="120000"/>
                  </a:cubicBezTo>
                  <a:cubicBezTo>
                    <a:pt x="26863" y="120000"/>
                    <a:pt x="0" y="93137"/>
                    <a:pt x="0" y="60000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anchorCtr="1" anchor="ctr" bIns="34250" lIns="68550" spcFirstLastPara="1" rIns="68550" wrap="square" tIns="342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135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5</a:t>
              </a:r>
              <a:endParaRPr sz="1465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6" name="Google Shape;1936;p7"/>
            <p:cNvSpPr/>
            <p:nvPr/>
          </p:nvSpPr>
          <p:spPr>
            <a:xfrm>
              <a:off x="2156845" y="1060636"/>
              <a:ext cx="5246201" cy="411004"/>
            </a:xfrm>
            <a:custGeom>
              <a:rect b="b" l="l" r="r" t="t"/>
              <a:pathLst>
                <a:path extrusionOk="0" h="120000" w="120000">
                  <a:moveTo>
                    <a:pt x="0" y="20000"/>
                  </a:moveTo>
                  <a:cubicBezTo>
                    <a:pt x="0" y="8954"/>
                    <a:pt x="702" y="0"/>
                    <a:pt x="1567" y="0"/>
                  </a:cubicBezTo>
                  <a:lnTo>
                    <a:pt x="118433" y="0"/>
                  </a:lnTo>
                  <a:cubicBezTo>
                    <a:pt x="118849" y="0"/>
                    <a:pt x="119247" y="2107"/>
                    <a:pt x="119541" y="5858"/>
                  </a:cubicBezTo>
                  <a:cubicBezTo>
                    <a:pt x="119835" y="9609"/>
                    <a:pt x="120000" y="14696"/>
                    <a:pt x="120000" y="20000"/>
                  </a:cubicBezTo>
                  <a:lnTo>
                    <a:pt x="120000" y="100000"/>
                  </a:lnTo>
                  <a:cubicBezTo>
                    <a:pt x="120000" y="111046"/>
                    <a:pt x="119298" y="120000"/>
                    <a:pt x="118433" y="120000"/>
                  </a:cubicBezTo>
                  <a:lnTo>
                    <a:pt x="1567" y="120000"/>
                  </a:lnTo>
                  <a:cubicBezTo>
                    <a:pt x="1151" y="120000"/>
                    <a:pt x="753" y="117893"/>
                    <a:pt x="459" y="114142"/>
                  </a:cubicBezTo>
                  <a:cubicBezTo>
                    <a:pt x="165" y="110391"/>
                    <a:pt x="0" y="105304"/>
                    <a:pt x="0" y="100000"/>
                  </a:cubicBezTo>
                  <a:close/>
                </a:path>
              </a:pathLst>
            </a:custGeom>
            <a:solidFill>
              <a:srgbClr val="F2F2F2"/>
            </a:solidFill>
            <a:ln cap="flat" cmpd="sng" w="28575">
              <a:solidFill>
                <a:srgbClr val="C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37" name="Google Shape;1937;p7"/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75" lIns="91425" spcFirstLastPara="1" rIns="91425" wrap="square" tIns="45675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1865" u="none" cap="none" strike="noStrike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  <a:sym typeface="Poppins ExtraBold"/>
                </a:rPr>
                <a:t>10 min</a:t>
              </a:r>
              <a:endParaRPr b="1" sz="1465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8" name="Google Shape;1938;p7"/>
            <p:cNvSpPr/>
            <p:nvPr/>
          </p:nvSpPr>
          <p:spPr>
            <a:xfrm>
              <a:off x="6987777" y="1071289"/>
              <a:ext cx="389698" cy="389698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cubicBezTo>
                    <a:pt x="0" y="26863"/>
                    <a:pt x="26863" y="0"/>
                    <a:pt x="60000" y="0"/>
                  </a:cubicBezTo>
                  <a:cubicBezTo>
                    <a:pt x="93137" y="0"/>
                    <a:pt x="120000" y="26863"/>
                    <a:pt x="120000" y="60000"/>
                  </a:cubicBezTo>
                  <a:cubicBezTo>
                    <a:pt x="120000" y="93137"/>
                    <a:pt x="93137" y="120000"/>
                    <a:pt x="60000" y="120000"/>
                  </a:cubicBezTo>
                  <a:cubicBezTo>
                    <a:pt x="26863" y="120000"/>
                    <a:pt x="0" y="93137"/>
                    <a:pt x="0" y="60000"/>
                  </a:cubicBez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 cap="flat" cmpd="sng" w="9525">
              <a:solidFill>
                <a:srgbClr val="FFFFFF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t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39" name="Google Shape;1939;p7"/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75" lIns="91425" spcFirstLastPara="1" rIns="91425" wrap="square" tIns="45675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1865" u="none" cap="none" strike="noStrike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  <a:sym typeface="Poppins ExtraBold"/>
                </a:rPr>
                <a:t>Pratique autonome</a:t>
              </a:r>
              <a:endParaRPr/>
            </a:p>
          </p:txBody>
        </p:sp>
      </p:grpSp>
      <p:grpSp>
        <p:nvGrpSpPr>
          <p:cNvPr id="1940" name="Google Shape;1940;p7"/>
          <p:cNvGrpSpPr/>
          <p:nvPr/>
        </p:nvGrpSpPr>
        <p:grpSpPr>
          <a:xfrm>
            <a:off x="2336945" y="5419952"/>
            <a:ext cx="7518111" cy="548005"/>
            <a:chOff x="1764463" y="1060636"/>
            <a:chExt cx="5638583" cy="411004"/>
          </a:xfrm>
        </p:grpSpPr>
        <p:sp>
          <p:nvSpPr>
            <p:cNvPr id="1941" name="Google Shape;1941;p7"/>
            <p:cNvSpPr/>
            <p:nvPr/>
          </p:nvSpPr>
          <p:spPr>
            <a:xfrm>
              <a:off x="1764463" y="1117937"/>
              <a:ext cx="296402" cy="296402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cubicBezTo>
                    <a:pt x="0" y="26863"/>
                    <a:pt x="26863" y="0"/>
                    <a:pt x="60000" y="0"/>
                  </a:cubicBezTo>
                  <a:cubicBezTo>
                    <a:pt x="93137" y="0"/>
                    <a:pt x="120000" y="26863"/>
                    <a:pt x="120000" y="60000"/>
                  </a:cubicBezTo>
                  <a:cubicBezTo>
                    <a:pt x="120000" y="93137"/>
                    <a:pt x="93137" y="120000"/>
                    <a:pt x="60000" y="120000"/>
                  </a:cubicBezTo>
                  <a:cubicBezTo>
                    <a:pt x="26863" y="120000"/>
                    <a:pt x="0" y="93137"/>
                    <a:pt x="0" y="60000"/>
                  </a:cubicBezTo>
                  <a:close/>
                </a:path>
              </a:pathLst>
            </a:custGeom>
            <a:solidFill>
              <a:srgbClr val="6CA6A2"/>
            </a:solidFill>
            <a:ln>
              <a:noFill/>
            </a:ln>
          </p:spPr>
          <p:txBody>
            <a:bodyPr anchorCtr="1" anchor="ctr" bIns="34250" lIns="68550" spcFirstLastPara="1" rIns="68550" wrap="square" tIns="342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135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6</a:t>
              </a:r>
              <a:endParaRPr sz="1465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2" name="Google Shape;1942;p7"/>
            <p:cNvSpPr/>
            <p:nvPr/>
          </p:nvSpPr>
          <p:spPr>
            <a:xfrm>
              <a:off x="2156845" y="1060636"/>
              <a:ext cx="5246201" cy="411004"/>
            </a:xfrm>
            <a:custGeom>
              <a:rect b="b" l="l" r="r" t="t"/>
              <a:pathLst>
                <a:path extrusionOk="0" h="120000" w="120000">
                  <a:moveTo>
                    <a:pt x="0" y="20000"/>
                  </a:moveTo>
                  <a:cubicBezTo>
                    <a:pt x="0" y="8954"/>
                    <a:pt x="702" y="0"/>
                    <a:pt x="1567" y="0"/>
                  </a:cubicBezTo>
                  <a:lnTo>
                    <a:pt x="118433" y="0"/>
                  </a:lnTo>
                  <a:cubicBezTo>
                    <a:pt x="118849" y="0"/>
                    <a:pt x="119247" y="2107"/>
                    <a:pt x="119541" y="5858"/>
                  </a:cubicBezTo>
                  <a:cubicBezTo>
                    <a:pt x="119835" y="9609"/>
                    <a:pt x="120000" y="14696"/>
                    <a:pt x="120000" y="20000"/>
                  </a:cubicBezTo>
                  <a:lnTo>
                    <a:pt x="120000" y="100000"/>
                  </a:lnTo>
                  <a:cubicBezTo>
                    <a:pt x="120000" y="111046"/>
                    <a:pt x="119298" y="120000"/>
                    <a:pt x="118433" y="120000"/>
                  </a:cubicBezTo>
                  <a:lnTo>
                    <a:pt x="1567" y="120000"/>
                  </a:lnTo>
                  <a:cubicBezTo>
                    <a:pt x="1151" y="120000"/>
                    <a:pt x="753" y="117893"/>
                    <a:pt x="459" y="114142"/>
                  </a:cubicBezTo>
                  <a:cubicBezTo>
                    <a:pt x="165" y="110391"/>
                    <a:pt x="0" y="105304"/>
                    <a:pt x="0" y="100000"/>
                  </a:cubicBezTo>
                  <a:close/>
                </a:path>
              </a:pathLst>
            </a:custGeom>
            <a:solidFill>
              <a:srgbClr val="F2F2F2"/>
            </a:solidFill>
            <a:ln cap="flat" cmpd="sng" w="28575">
              <a:solidFill>
                <a:srgbClr val="6CA6A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43" name="Google Shape;1943;p7"/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75" lIns="91425" spcFirstLastPara="1" rIns="91425" wrap="square" tIns="45675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1865" u="none" cap="none" strike="noStrike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  <a:sym typeface="Poppins ExtraBold"/>
                </a:rPr>
                <a:t>3 min</a:t>
              </a:r>
              <a:endParaRPr b="1" sz="1465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4" name="Google Shape;1944;p7"/>
            <p:cNvSpPr/>
            <p:nvPr/>
          </p:nvSpPr>
          <p:spPr>
            <a:xfrm>
              <a:off x="6987777" y="1071289"/>
              <a:ext cx="389698" cy="389698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cubicBezTo>
                    <a:pt x="0" y="26863"/>
                    <a:pt x="26863" y="0"/>
                    <a:pt x="60000" y="0"/>
                  </a:cubicBezTo>
                  <a:cubicBezTo>
                    <a:pt x="93137" y="0"/>
                    <a:pt x="120000" y="26863"/>
                    <a:pt x="120000" y="60000"/>
                  </a:cubicBezTo>
                  <a:cubicBezTo>
                    <a:pt x="120000" y="93137"/>
                    <a:pt x="93137" y="120000"/>
                    <a:pt x="60000" y="120000"/>
                  </a:cubicBezTo>
                  <a:cubicBezTo>
                    <a:pt x="26863" y="120000"/>
                    <a:pt x="0" y="93137"/>
                    <a:pt x="0" y="60000"/>
                  </a:cubicBez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 cap="flat" cmpd="sng" w="9525">
              <a:solidFill>
                <a:srgbClr val="FFFFFF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t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45" name="Google Shape;1945;p7"/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75" lIns="91425" spcFirstLastPara="1" rIns="91425" wrap="square" tIns="45675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1865" u="none" cap="none" strike="noStrike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  <a:sym typeface="Poppins ExtraBold"/>
                </a:rPr>
                <a:t>Clôture</a:t>
              </a:r>
              <a:endParaRPr/>
            </a:p>
          </p:txBody>
        </p:sp>
      </p:grp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85" name="Shape 27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86" name="Google Shape;2786;p7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273665" y="3393235"/>
            <a:ext cx="5892320" cy="3084571"/>
          </a:xfrm>
          <a:prstGeom prst="rect">
            <a:avLst/>
          </a:prstGeom>
          <a:noFill/>
          <a:ln>
            <a:noFill/>
          </a:ln>
        </p:spPr>
      </p:pic>
      <p:sp>
        <p:nvSpPr>
          <p:cNvPr id="2787" name="Google Shape;2787;p70"/>
          <p:cNvSpPr/>
          <p:nvPr/>
        </p:nvSpPr>
        <p:spPr>
          <a:xfrm>
            <a:off x="-144379" y="1130384"/>
            <a:ext cx="5017345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Loi d’unicité de l’intensité</a:t>
            </a:r>
            <a:endParaRPr/>
          </a:p>
        </p:txBody>
      </p:sp>
      <p:sp>
        <p:nvSpPr>
          <p:cNvPr id="2788" name="Google Shape;2788;p70"/>
          <p:cNvSpPr/>
          <p:nvPr/>
        </p:nvSpPr>
        <p:spPr>
          <a:xfrm>
            <a:off x="4727810" y="2548930"/>
            <a:ext cx="2525050" cy="707886"/>
          </a:xfrm>
          <a:prstGeom prst="rect">
            <a:avLst/>
          </a:prstGeom>
          <a:solidFill>
            <a:srgbClr val="FCEAD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4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b="1" baseline="-25000" lang="fr-FR" sz="4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</a:t>
            </a:r>
            <a:r>
              <a:rPr b="1" lang="fr-FR" sz="4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= I</a:t>
            </a:r>
            <a:r>
              <a:rPr b="1" baseline="-25000" lang="fr-FR" sz="4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r>
              <a:rPr b="1" lang="fr-FR" sz="4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= I</a:t>
            </a:r>
            <a:r>
              <a:rPr b="1" baseline="-25000" lang="fr-FR" sz="4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</a:t>
            </a:r>
            <a:r>
              <a:rPr b="1" lang="fr-FR" sz="4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sz="4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789" name="Google Shape;2789;p70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Voilà ce qu’il faut bien retenir.</a:t>
            </a:r>
            <a:endParaRPr/>
          </a:p>
        </p:txBody>
      </p:sp>
      <p:sp>
        <p:nvSpPr>
          <p:cNvPr id="2790" name="Google Shape;2790;p70"/>
          <p:cNvSpPr txBox="1"/>
          <p:nvPr>
            <p:ph idx="1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 fait participer les élèves pour rappeler les lois de l’intensité.</a:t>
            </a:r>
            <a:endParaRPr/>
          </a:p>
        </p:txBody>
      </p:sp>
      <p:pic>
        <p:nvPicPr>
          <p:cNvPr id="2791" name="Google Shape;2791;p7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154841" y="237581"/>
            <a:ext cx="583170" cy="5831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95" name="Shape 27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6" name="Google Shape;2796;p71"/>
          <p:cNvSpPr/>
          <p:nvPr/>
        </p:nvSpPr>
        <p:spPr>
          <a:xfrm>
            <a:off x="-168442" y="1123401"/>
            <a:ext cx="3406482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Loi des nœuds</a:t>
            </a:r>
            <a:endParaRPr/>
          </a:p>
        </p:txBody>
      </p:sp>
      <p:sp>
        <p:nvSpPr>
          <p:cNvPr id="2797" name="Google Shape;2797;p71"/>
          <p:cNvSpPr/>
          <p:nvPr/>
        </p:nvSpPr>
        <p:spPr>
          <a:xfrm>
            <a:off x="4727810" y="2331653"/>
            <a:ext cx="2353529" cy="707886"/>
          </a:xfrm>
          <a:prstGeom prst="rect">
            <a:avLst/>
          </a:prstGeom>
          <a:solidFill>
            <a:srgbClr val="E6F2D9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4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 = I</a:t>
            </a:r>
            <a:r>
              <a:rPr b="1" baseline="-25000" lang="fr-FR" sz="4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</a:t>
            </a:r>
            <a:r>
              <a:rPr b="1" lang="fr-FR" sz="4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+ I</a:t>
            </a:r>
            <a:r>
              <a:rPr b="1" baseline="-25000" lang="fr-FR" sz="4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r>
              <a:rPr b="1" lang="fr-FR" sz="4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sz="4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798" name="Google Shape;2798;p7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31521" y="3205967"/>
            <a:ext cx="4187738" cy="2965741"/>
          </a:xfrm>
          <a:prstGeom prst="rect">
            <a:avLst/>
          </a:prstGeom>
          <a:noFill/>
          <a:ln>
            <a:noFill/>
          </a:ln>
        </p:spPr>
      </p:pic>
      <p:sp>
        <p:nvSpPr>
          <p:cNvPr id="2799" name="Google Shape;2799;p71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Voilà ce qu’il faut bien retenir.</a:t>
            </a:r>
            <a:endParaRPr/>
          </a:p>
        </p:txBody>
      </p:sp>
      <p:sp>
        <p:nvSpPr>
          <p:cNvPr id="2800" name="Google Shape;2800;p71"/>
          <p:cNvSpPr txBox="1"/>
          <p:nvPr>
            <p:ph idx="1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 fait participer les élèves pour rappeler les lois de l’intensité.</a:t>
            </a:r>
            <a:endParaRPr/>
          </a:p>
        </p:txBody>
      </p:sp>
      <p:pic>
        <p:nvPicPr>
          <p:cNvPr id="2801" name="Google Shape;2801;p7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154841" y="237581"/>
            <a:ext cx="583170" cy="5831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05" name="Shape 28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06" name="Google Shape;2806;p7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54841" y="237581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2807" name="Google Shape;2807;p72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Voilà ce qu’il faut bien retenir.</a:t>
            </a:r>
            <a:endParaRPr/>
          </a:p>
        </p:txBody>
      </p:sp>
      <p:sp>
        <p:nvSpPr>
          <p:cNvPr id="2808" name="Google Shape;2808;p72"/>
          <p:cNvSpPr txBox="1"/>
          <p:nvPr>
            <p:ph idx="1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 fait participer les élèves pour rappeler comment déterminer l’intensité du courant dans un circuit.</a:t>
            </a:r>
            <a:endParaRPr/>
          </a:p>
        </p:txBody>
      </p:sp>
      <p:sp>
        <p:nvSpPr>
          <p:cNvPr id="2809" name="Google Shape;2809;p72"/>
          <p:cNvSpPr txBox="1"/>
          <p:nvPr/>
        </p:nvSpPr>
        <p:spPr>
          <a:xfrm>
            <a:off x="453989" y="1638830"/>
            <a:ext cx="11284022" cy="35803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Pour déterminer la valeur de l’intensité du courant dans un circuit on:</a:t>
            </a:r>
            <a:endParaRPr b="1" sz="28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514350" lvl="0" marL="514350" marR="0" rtl="0" algn="l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Calibri"/>
              <a:buAutoNum type="arabicPeriod"/>
            </a:pPr>
            <a:r>
              <a:rPr lang="fr-FR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Identifie le type de circuit (série ou en dérivation),</a:t>
            </a:r>
            <a:endParaRPr b="1" sz="28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514350" lvl="0" marL="514350" marR="0" rtl="0" algn="l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Calibri"/>
              <a:buAutoNum type="arabicPeriod"/>
            </a:pPr>
            <a:r>
              <a:rPr lang="fr-FR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On rappelle la loi de l’intensité correspondante,</a:t>
            </a:r>
            <a:endParaRPr/>
          </a:p>
          <a:p>
            <a:pPr indent="-514350" lvl="0" marL="514350" marR="0" rtl="0" algn="l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Calibri"/>
              <a:buAutoNum type="arabicPeriod"/>
            </a:pPr>
            <a:r>
              <a:rPr lang="fr-FR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On applique la loi.</a:t>
            </a:r>
            <a:endParaRPr/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14" name="Shape 28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5" name="Google Shape;2815;p73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On termine par la carte lexicale suivante.</a:t>
            </a:r>
            <a:endParaRPr/>
          </a:p>
        </p:txBody>
      </p:sp>
      <p:sp>
        <p:nvSpPr>
          <p:cNvPr id="2816" name="Google Shape;2816;p73"/>
          <p:cNvSpPr txBox="1"/>
          <p:nvPr>
            <p:ph idx="1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400"/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Faire participer les élèves à la lecture de la carte.</a:t>
            </a:r>
            <a:endParaRPr/>
          </a:p>
        </p:txBody>
      </p:sp>
      <p:pic>
        <p:nvPicPr>
          <p:cNvPr id="2817" name="Google Shape;2817;p7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76808" y="212713"/>
            <a:ext cx="583170" cy="58317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818" name="Google Shape;2818;p73"/>
          <p:cNvGrpSpPr/>
          <p:nvPr/>
        </p:nvGrpSpPr>
        <p:grpSpPr>
          <a:xfrm>
            <a:off x="405380" y="937596"/>
            <a:ext cx="11428467" cy="4993178"/>
            <a:chOff x="415600" y="1602971"/>
            <a:chExt cx="11428467" cy="4993178"/>
          </a:xfrm>
        </p:grpSpPr>
        <p:sp>
          <p:nvSpPr>
            <p:cNvPr id="2819" name="Google Shape;2819;p73"/>
            <p:cNvSpPr/>
            <p:nvPr/>
          </p:nvSpPr>
          <p:spPr>
            <a:xfrm>
              <a:off x="415600" y="2064789"/>
              <a:ext cx="11428467" cy="4531360"/>
            </a:xfrm>
            <a:prstGeom prst="rect">
              <a:avLst/>
            </a:prstGeom>
            <a:solidFill>
              <a:srgbClr val="F2F2F2"/>
            </a:solidFill>
            <a:ln cap="flat" cmpd="sng" w="25400">
              <a:solidFill>
                <a:srgbClr val="0097A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1" i="0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0" name="Google Shape;2820;p73"/>
            <p:cNvSpPr/>
            <p:nvPr/>
          </p:nvSpPr>
          <p:spPr>
            <a:xfrm>
              <a:off x="4664635" y="2917380"/>
              <a:ext cx="2866263" cy="1716575"/>
            </a:xfrm>
            <a:prstGeom prst="roundRect">
              <a:avLst>
                <a:gd fmla="val 16667" name="adj"/>
              </a:avLst>
            </a:prstGeom>
            <a:solidFill>
              <a:srgbClr val="FEEDD8"/>
            </a:solidFill>
            <a:ln cap="flat" cmpd="sng" w="25400">
              <a:solidFill>
                <a:srgbClr val="FFC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-285750" lvl="0" marL="28575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    Utiliser les lois de l’intensité  pour déterminer la valeur d’une intensité du courant.</a:t>
              </a:r>
              <a:endParaRPr b="1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21" name="Google Shape;2821;p73"/>
            <p:cNvSpPr/>
            <p:nvPr/>
          </p:nvSpPr>
          <p:spPr>
            <a:xfrm>
              <a:off x="680393" y="2624586"/>
              <a:ext cx="2834967" cy="1742157"/>
            </a:xfrm>
            <a:prstGeom prst="roundRect">
              <a:avLst>
                <a:gd fmla="val 8096" name="adj"/>
              </a:avLst>
            </a:prstGeom>
            <a:solidFill>
              <a:srgbClr val="FEEDD8"/>
            </a:solidFill>
            <a:ln cap="flat" cmpd="sng" w="25400">
              <a:solidFill>
                <a:srgbClr val="FFC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1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2" name="Google Shape;2822;p73"/>
            <p:cNvSpPr txBox="1"/>
            <p:nvPr/>
          </p:nvSpPr>
          <p:spPr>
            <a:xfrm>
              <a:off x="4881880" y="2610818"/>
              <a:ext cx="2286000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1" lang="fr-FR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Ma </a:t>
              </a:r>
              <a:r>
                <a:rPr i="1" lang="fr-FR"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tâche</a:t>
              </a:r>
              <a:endParaRPr b="0" i="1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3" name="Google Shape;2823;p73"/>
            <p:cNvSpPr txBox="1"/>
            <p:nvPr/>
          </p:nvSpPr>
          <p:spPr>
            <a:xfrm>
              <a:off x="1021080" y="2308315"/>
              <a:ext cx="2286000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i="1" lang="fr-FR"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Termes thématiques</a:t>
              </a:r>
              <a:endParaRPr b="0" i="1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4" name="Google Shape;2824;p73"/>
            <p:cNvSpPr/>
            <p:nvPr/>
          </p:nvSpPr>
          <p:spPr>
            <a:xfrm>
              <a:off x="8415759" y="3696003"/>
              <a:ext cx="2824480" cy="670741"/>
            </a:xfrm>
            <a:prstGeom prst="roundRect">
              <a:avLst>
                <a:gd fmla="val 16667" name="adj"/>
              </a:avLst>
            </a:prstGeom>
            <a:solidFill>
              <a:srgbClr val="0097A7">
                <a:alpha val="30196"/>
              </a:srgbClr>
            </a:solidFill>
            <a:ln cap="flat" cmpd="sng" w="25400">
              <a:solidFill>
                <a:srgbClr val="0097A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Calibri"/>
                <a:buNone/>
              </a:pPr>
              <a:r>
                <a:t/>
              </a:r>
              <a:endPara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5" name="Google Shape;2825;p73"/>
            <p:cNvSpPr txBox="1"/>
            <p:nvPr/>
          </p:nvSpPr>
          <p:spPr>
            <a:xfrm>
              <a:off x="8605035" y="3301626"/>
              <a:ext cx="2286000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1" lang="fr-FR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Verbes de consigne</a:t>
              </a:r>
              <a:endParaRPr/>
            </a:p>
          </p:txBody>
        </p:sp>
        <p:sp>
          <p:nvSpPr>
            <p:cNvPr id="2826" name="Google Shape;2826;p73"/>
            <p:cNvSpPr/>
            <p:nvPr/>
          </p:nvSpPr>
          <p:spPr>
            <a:xfrm>
              <a:off x="904238" y="5461789"/>
              <a:ext cx="8951995" cy="883045"/>
            </a:xfrm>
            <a:prstGeom prst="roundRect">
              <a:avLst>
                <a:gd fmla="val 16667" name="adj"/>
              </a:avLst>
            </a:prstGeom>
            <a:solidFill>
              <a:srgbClr val="D8E6FC"/>
            </a:solidFill>
            <a:ln cap="flat" cmpd="sng" w="25400">
              <a:solidFill>
                <a:srgbClr val="4285F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Calibri"/>
                <a:buNone/>
              </a:pPr>
              <a:r>
                <a:t/>
              </a:r>
              <a:endPara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7" name="Google Shape;2827;p73"/>
            <p:cNvSpPr txBox="1"/>
            <p:nvPr/>
          </p:nvSpPr>
          <p:spPr>
            <a:xfrm>
              <a:off x="904240" y="5160584"/>
              <a:ext cx="3387023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1" lang="fr-FR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Structures pour répondre</a:t>
              </a:r>
              <a:endParaRPr/>
            </a:p>
          </p:txBody>
        </p:sp>
        <p:cxnSp>
          <p:nvCxnSpPr>
            <p:cNvPr id="2828" name="Google Shape;2828;p73"/>
            <p:cNvCxnSpPr>
              <a:stCxn id="2821" idx="3"/>
              <a:endCxn id="2820" idx="1"/>
            </p:cNvCxnSpPr>
            <p:nvPr/>
          </p:nvCxnSpPr>
          <p:spPr>
            <a:xfrm>
              <a:off x="3515360" y="3495664"/>
              <a:ext cx="1149300" cy="279900"/>
            </a:xfrm>
            <a:prstGeom prst="bentConnector3">
              <a:avLst>
                <a:gd fmla="val 50000" name="adj1"/>
              </a:avLst>
            </a:prstGeom>
            <a:noFill/>
            <a:ln cap="flat" cmpd="sng" w="9525">
              <a:solidFill>
                <a:srgbClr val="FFAB40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2829" name="Google Shape;2829;p73"/>
            <p:cNvSpPr txBox="1"/>
            <p:nvPr/>
          </p:nvSpPr>
          <p:spPr>
            <a:xfrm>
              <a:off x="996930" y="2764706"/>
              <a:ext cx="2402840" cy="116955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-285750" lvl="0" marL="28575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Char char="•"/>
              </a:pPr>
              <a:r>
                <a:rPr lang="fr-FR"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Branche</a:t>
              </a:r>
              <a:endParaRPr/>
            </a:p>
            <a:p>
              <a:pPr indent="-285750" lvl="0" marL="28575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Char char="•"/>
              </a:pPr>
              <a:r>
                <a:rPr lang="fr-FR"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Nœud</a:t>
              </a:r>
              <a:endParaRPr/>
            </a:p>
            <a:p>
              <a:pPr indent="-285750" lvl="0" marL="28575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Char char="•"/>
              </a:pPr>
              <a:r>
                <a:rPr lang="fr-FR"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Loi d’unicité de l’intensité</a:t>
              </a:r>
              <a:endParaRPr/>
            </a:p>
            <a:p>
              <a:pPr indent="-285750" lvl="0" marL="28575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Char char="•"/>
              </a:pPr>
              <a:r>
                <a:rPr lang="fr-FR"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Loi des nœuds</a:t>
              </a:r>
              <a:endParaRPr/>
            </a:p>
          </p:txBody>
        </p:sp>
        <p:sp>
          <p:nvSpPr>
            <p:cNvPr id="2830" name="Google Shape;2830;p73"/>
            <p:cNvSpPr txBox="1"/>
            <p:nvPr/>
          </p:nvSpPr>
          <p:spPr>
            <a:xfrm>
              <a:off x="8761199" y="3660982"/>
              <a:ext cx="2479040" cy="73866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-285750" lvl="0" marL="28575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Char char="•"/>
              </a:pPr>
              <a:r>
                <a:rPr lang="fr-FR"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Rappeler</a:t>
              </a:r>
              <a:endParaRPr/>
            </a:p>
            <a:p>
              <a:pPr indent="-285750" lvl="0" marL="28575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Char char="•"/>
              </a:pPr>
              <a:r>
                <a:rPr lang="fr-FR"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Préciser</a:t>
              </a:r>
              <a:endParaRPr/>
            </a:p>
            <a:p>
              <a:pPr indent="-285750" lvl="0" marL="28575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Char char="•"/>
              </a:pPr>
              <a:r>
                <a:rPr b="0" i="0" lang="fr-FR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Déterminer</a:t>
              </a:r>
              <a:endParaRPr/>
            </a:p>
          </p:txBody>
        </p:sp>
        <p:cxnSp>
          <p:nvCxnSpPr>
            <p:cNvPr id="2831" name="Google Shape;2831;p73"/>
            <p:cNvCxnSpPr>
              <a:stCxn id="2820" idx="3"/>
              <a:endCxn id="2824" idx="1"/>
            </p:cNvCxnSpPr>
            <p:nvPr/>
          </p:nvCxnSpPr>
          <p:spPr>
            <a:xfrm>
              <a:off x="7530898" y="3775668"/>
              <a:ext cx="885000" cy="255600"/>
            </a:xfrm>
            <a:prstGeom prst="bentConnector3">
              <a:avLst>
                <a:gd fmla="val 51155" name="adj1"/>
              </a:avLst>
            </a:prstGeom>
            <a:noFill/>
            <a:ln cap="flat" cmpd="sng" w="9525">
              <a:solidFill>
                <a:srgbClr val="FFAB40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2832" name="Google Shape;2832;p73"/>
            <p:cNvSpPr txBox="1"/>
            <p:nvPr/>
          </p:nvSpPr>
          <p:spPr>
            <a:xfrm>
              <a:off x="1021080" y="5898021"/>
              <a:ext cx="9353208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-285750" lvl="0" marL="28575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Noto Sans Symbols"/>
                <a:buChar char="▪"/>
              </a:pPr>
              <a:r>
                <a:rPr lang="fr-FR" sz="1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D’après la loi ......................................................... on a: I = .......................... Donc  I</a:t>
              </a:r>
              <a:r>
                <a:rPr baseline="-25000" lang="fr-FR" sz="1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m</a:t>
              </a:r>
              <a:r>
                <a:rPr lang="fr-FR" sz="1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=  .......................... </a:t>
              </a:r>
              <a:endParaRPr i="1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2833" name="Google Shape;2833;p73"/>
            <p:cNvCxnSpPr>
              <a:stCxn id="2820" idx="2"/>
              <a:endCxn id="2826" idx="0"/>
            </p:cNvCxnSpPr>
            <p:nvPr/>
          </p:nvCxnSpPr>
          <p:spPr>
            <a:xfrm rot="5400000">
              <a:off x="5325117" y="4689005"/>
              <a:ext cx="827700" cy="717600"/>
            </a:xfrm>
            <a:prstGeom prst="bentConnector3">
              <a:avLst>
                <a:gd fmla="val 50000" name="adj1"/>
              </a:avLst>
            </a:prstGeom>
            <a:noFill/>
            <a:ln cap="flat" cmpd="sng" w="9525">
              <a:solidFill>
                <a:srgbClr val="FFAB40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2834" name="Google Shape;2834;p73"/>
            <p:cNvSpPr/>
            <p:nvPr/>
          </p:nvSpPr>
          <p:spPr>
            <a:xfrm>
              <a:off x="415600" y="1645615"/>
              <a:ext cx="11428467" cy="344835"/>
            </a:xfrm>
            <a:prstGeom prst="rect">
              <a:avLst/>
            </a:prstGeom>
            <a:solidFill>
              <a:srgbClr val="00717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Arial"/>
                <a:buNone/>
              </a:pPr>
              <a:r>
                <a:rPr b="1" i="0" lang="fr-FR" sz="14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MA CARTE LEXICALE</a:t>
              </a:r>
              <a:endParaRPr b="1" i="0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5" name="Google Shape;2835;p73"/>
            <p:cNvSpPr/>
            <p:nvPr/>
          </p:nvSpPr>
          <p:spPr>
            <a:xfrm>
              <a:off x="10723502" y="1602971"/>
              <a:ext cx="335067" cy="461818"/>
            </a:xfrm>
            <a:prstGeom prst="roundRect">
              <a:avLst>
                <a:gd fmla="val 16667" name="adj"/>
              </a:avLst>
            </a:prstGeom>
            <a:solidFill>
              <a:srgbClr val="FEEDD8"/>
            </a:solidFill>
            <a:ln cap="flat" cmpd="sng" w="25400">
              <a:solidFill>
                <a:srgbClr val="FCBF1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0" spcFirstLastPara="1" rIns="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b="1" i="0" lang="fr-FR" sz="20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4</a:t>
              </a:r>
              <a:endParaRPr/>
            </a:p>
          </p:txBody>
        </p:sp>
        <p:sp>
          <p:nvSpPr>
            <p:cNvPr id="2836" name="Google Shape;2836;p73"/>
            <p:cNvSpPr txBox="1"/>
            <p:nvPr/>
          </p:nvSpPr>
          <p:spPr>
            <a:xfrm>
              <a:off x="11058569" y="1659151"/>
              <a:ext cx="625800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Arial"/>
                <a:buNone/>
              </a:pPr>
              <a:r>
                <a:rPr b="1" i="1" lang="fr-FR" sz="14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mots</a:t>
              </a:r>
              <a:endParaRPr/>
            </a:p>
          </p:txBody>
        </p:sp>
        <p:sp>
          <p:nvSpPr>
            <p:cNvPr id="2837" name="Google Shape;2837;p73"/>
            <p:cNvSpPr txBox="1"/>
            <p:nvPr/>
          </p:nvSpPr>
          <p:spPr>
            <a:xfrm>
              <a:off x="9682480" y="1670773"/>
              <a:ext cx="1041022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Arial"/>
                <a:buNone/>
              </a:pPr>
              <a:r>
                <a:rPr b="1" i="1" lang="fr-FR" sz="14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Je retiens</a:t>
              </a:r>
              <a:endParaRPr/>
            </a:p>
          </p:txBody>
        </p:sp>
      </p:grpSp>
      <p:sp>
        <p:nvSpPr>
          <p:cNvPr id="2838" name="Google Shape;2838;p73"/>
          <p:cNvSpPr txBox="1"/>
          <p:nvPr/>
        </p:nvSpPr>
        <p:spPr>
          <a:xfrm>
            <a:off x="1000076" y="4848952"/>
            <a:ext cx="935320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▪"/>
            </a:pPr>
            <a:r>
              <a:rPr lang="fr-FR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Les dipôles sont montés en……………………………….; on va utiliser la loi…………………………………………………………….</a:t>
            </a:r>
            <a:endParaRPr i="1"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42" name="Shape 28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43" name="Google Shape;2843;p7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76808" y="212713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2844" name="Google Shape;2844;p74"/>
          <p:cNvSpPr txBox="1"/>
          <p:nvPr/>
        </p:nvSpPr>
        <p:spPr>
          <a:xfrm>
            <a:off x="2832587" y="2850204"/>
            <a:ext cx="5928803" cy="14933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Exercices  2 et 3 de la page 23</a:t>
            </a:r>
            <a:endParaRPr/>
          </a:p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Exercices défis: 1 à 3 des pages 24</a:t>
            </a:r>
            <a:endParaRPr/>
          </a:p>
        </p:txBody>
      </p:sp>
      <p:sp>
        <p:nvSpPr>
          <p:cNvPr id="2845" name="Google Shape;2845;p74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Bravo à tous ! Révisez dans le livret  ce qu’on a vu aujourd'hui  et faites les exercices suivants: </a:t>
            </a:r>
            <a:endParaRPr/>
          </a:p>
        </p:txBody>
      </p:sp>
      <p:sp>
        <p:nvSpPr>
          <p:cNvPr id="2846" name="Google Shape;2846;p74"/>
          <p:cNvSpPr txBox="1"/>
          <p:nvPr>
            <p:ph idx="1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 incite les élèves à faire l’exercice à la maison et clore la séance.</a:t>
            </a:r>
            <a:endParaRPr/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50" name="Shape 28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51" name="Google Shape;2851;p75"/>
          <p:cNvGrpSpPr/>
          <p:nvPr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2852" name="Google Shape;2852;p75"/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F9D7A2"/>
            </a:solidFill>
            <a:ln cap="flat" cmpd="sng" w="12700">
              <a:solidFill>
                <a:srgbClr val="F9D7A2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7058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53" name="Google Shape;2853;p75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854" name="Google Shape;2854;p75"/>
          <p:cNvGrpSpPr/>
          <p:nvPr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2855" name="Google Shape;2855;p75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F6C374"/>
            </a:solidFill>
            <a:ln cap="flat" cmpd="sng" w="12700">
              <a:solidFill>
                <a:srgbClr val="F6C374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7058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56" name="Google Shape;2856;p75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i="1" sz="4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1" lang="fr-FR" sz="4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A la prochaine séance!</a:t>
              </a:r>
              <a:endParaRPr/>
            </a:p>
          </p:txBody>
        </p:sp>
      </p:grpSp>
      <p:pic>
        <p:nvPicPr>
          <p:cNvPr id="2857" name="Google Shape;2857;p7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32837" y="1903731"/>
            <a:ext cx="2783680" cy="27836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49" name="Shape 1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0" name="Google Shape;1950;p8"/>
          <p:cNvSpPr txBox="1"/>
          <p:nvPr>
            <p:ph idx="1" type="body"/>
          </p:nvPr>
        </p:nvSpPr>
        <p:spPr>
          <a:xfrm>
            <a:off x="8799191" y="5236960"/>
            <a:ext cx="1486341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20000"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fr-FR"/>
              <a:t>10 min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54" name="Shape 1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" name="Google Shape;1955;p9"/>
          <p:cNvSpPr txBox="1"/>
          <p:nvPr>
            <p:ph type="title"/>
          </p:nvPr>
        </p:nvSpPr>
        <p:spPr>
          <a:xfrm>
            <a:off x="778058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>
                <a:latin typeface="Calibri"/>
                <a:ea typeface="Calibri"/>
                <a:cs typeface="Calibri"/>
                <a:sym typeface="Calibri"/>
              </a:rPr>
              <a:t>Bonjour ! Prêts à démarrer notre séance ? Allons-y</a:t>
            </a:r>
            <a:endParaRPr/>
          </a:p>
        </p:txBody>
      </p:sp>
      <p:sp>
        <p:nvSpPr>
          <p:cNvPr id="1956" name="Google Shape;1956;p9"/>
          <p:cNvSpPr txBox="1"/>
          <p:nvPr>
            <p:ph idx="2" type="body"/>
          </p:nvPr>
        </p:nvSpPr>
        <p:spPr>
          <a:xfrm>
            <a:off x="778058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</a:pPr>
            <a:r>
              <a:t/>
            </a:r>
            <a:endParaRPr/>
          </a:p>
        </p:txBody>
      </p:sp>
      <p:pic>
        <p:nvPicPr>
          <p:cNvPr descr="Une fusée Soyouz décolle vers l'ISS avec un Russe et un Américain à bord, fusée  qui décolle - heartfeltfuneralcompany.co.uk" id="1957" name="Google Shape;1957;p9"/>
          <p:cNvPicPr preferRelativeResize="0"/>
          <p:nvPr/>
        </p:nvPicPr>
        <p:blipFill rotWithShape="1">
          <a:blip r:embed="rId3">
            <a:alphaModFix/>
          </a:blip>
          <a:srcRect b="0" l="12628" r="42945" t="0"/>
          <a:stretch/>
        </p:blipFill>
        <p:spPr>
          <a:xfrm>
            <a:off x="3948453" y="1699037"/>
            <a:ext cx="4295093" cy="3951537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3_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9_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5_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7_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1_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6_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8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2024-05-28T10:13:00Z</dcterms:created>
  <dc:creator>D_Abdellah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07BCFC6302C549B0B0C2BCAF22236F3C_12</vt:lpwstr>
  </property>
  <property fmtid="{D5CDD505-2E9C-101B-9397-08002B2CF9AE}" pid="3" name="KSOProductBuildVer">
    <vt:lpwstr>1036-12.9.0.21549</vt:lpwstr>
  </property>
</Properties>
</file>