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188.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87.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191.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189.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192.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90.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77" r:id="rId4"/>
    <p:sldMasterId id="2147483705" r:id="rId5"/>
    <p:sldMasterId id="2147483736" r:id="rId6"/>
    <p:sldMasterId id="2147483760" r:id="rId7"/>
    <p:sldMasterId id="2147483789" r:id="rId8"/>
    <p:sldMasterId id="2147483818"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13" r:id="rId68"/>
    <p:sldId id="314" r:id="rId69"/>
    <p:sldId id="315" r:id="rId70"/>
    <p:sldId id="316" r:id="rId71"/>
    <p:sldId id="317" r:id="rId72"/>
    <p:sldId id="318" r:id="rId73"/>
    <p:sldId id="319" r:id="rId74"/>
    <p:sldId id="320" r:id="rId75"/>
    <p:sldId id="321" r:id="rId76"/>
    <p:sldId id="322" r:id="rId77"/>
    <p:sldId id="323" r:id="rId78"/>
    <p:sldId id="324" r:id="rId79"/>
  </p:sldIdLst>
  <p:sldSz cy="6858000" cx="12192000"/>
  <p:notesSz cx="6858000" cy="9144000"/>
  <p:embeddedFontLst>
    <p:embeddedFont>
      <p:font typeface="Dosis"/>
      <p:regular r:id="rId80"/>
      <p:bold r:id="rId81"/>
    </p:embeddedFont>
    <p:embeddedFont>
      <p:font typeface="Radley"/>
      <p:regular r:id="rId82"/>
      <p:italic r:id="rId8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84" roundtripDataSignature="AMtx7miVG4gpYIHDU9yArKEA5pH8Ed88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84" Type="http://customschemas.google.com/relationships/presentationmetadata" Target="metadata"/><Relationship Id="rId83" Type="http://schemas.openxmlformats.org/officeDocument/2006/relationships/font" Target="fonts/Radley-italic.fntdata"/><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80" Type="http://schemas.openxmlformats.org/officeDocument/2006/relationships/font" Target="fonts/Dosis-regular.fntdata"/><Relationship Id="rId82" Type="http://schemas.openxmlformats.org/officeDocument/2006/relationships/font" Target="fonts/Radley-regular.fntdata"/><Relationship Id="rId81" Type="http://schemas.openxmlformats.org/officeDocument/2006/relationships/font" Target="fonts/Dosis-bold.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Master" Target="slideMasters/slideMaster7.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3.xml"/><Relationship Id="rId6" Type="http://schemas.openxmlformats.org/officeDocument/2006/relationships/slideMaster" Target="slideMasters/slideMaster4.xml"/><Relationship Id="rId7" Type="http://schemas.openxmlformats.org/officeDocument/2006/relationships/slideMaster" Target="slideMasters/slideMaster5.xml"/><Relationship Id="rId8" Type="http://schemas.openxmlformats.org/officeDocument/2006/relationships/slideMaster" Target="slideMasters/slideMaster6.xml"/><Relationship Id="rId73" Type="http://schemas.openxmlformats.org/officeDocument/2006/relationships/slide" Target="slides/slide63.xml"/><Relationship Id="rId72" Type="http://schemas.openxmlformats.org/officeDocument/2006/relationships/slide" Target="slides/slide62.xml"/><Relationship Id="rId31" Type="http://schemas.openxmlformats.org/officeDocument/2006/relationships/slide" Target="slides/slide21.xml"/><Relationship Id="rId75" Type="http://schemas.openxmlformats.org/officeDocument/2006/relationships/slide" Target="slides/slide65.xml"/><Relationship Id="rId30" Type="http://schemas.openxmlformats.org/officeDocument/2006/relationships/slide" Target="slides/slide20.xml"/><Relationship Id="rId74" Type="http://schemas.openxmlformats.org/officeDocument/2006/relationships/slide" Target="slides/slide64.xml"/><Relationship Id="rId33" Type="http://schemas.openxmlformats.org/officeDocument/2006/relationships/slide" Target="slides/slide23.xml"/><Relationship Id="rId77" Type="http://schemas.openxmlformats.org/officeDocument/2006/relationships/slide" Target="slides/slide67.xml"/><Relationship Id="rId32" Type="http://schemas.openxmlformats.org/officeDocument/2006/relationships/slide" Target="slides/slide22.xml"/><Relationship Id="rId76" Type="http://schemas.openxmlformats.org/officeDocument/2006/relationships/slide" Target="slides/slide66.xml"/><Relationship Id="rId35" Type="http://schemas.openxmlformats.org/officeDocument/2006/relationships/slide" Target="slides/slide25.xml"/><Relationship Id="rId79" Type="http://schemas.openxmlformats.org/officeDocument/2006/relationships/slide" Target="slides/slide69.xml"/><Relationship Id="rId34" Type="http://schemas.openxmlformats.org/officeDocument/2006/relationships/slide" Target="slides/slide24.xml"/><Relationship Id="rId78" Type="http://schemas.openxmlformats.org/officeDocument/2006/relationships/slide" Target="slides/slide68.xml"/><Relationship Id="rId71" Type="http://schemas.openxmlformats.org/officeDocument/2006/relationships/slide" Target="slides/slide61.xml"/><Relationship Id="rId70" Type="http://schemas.openxmlformats.org/officeDocument/2006/relationships/slide" Target="slides/slide60.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slide" Target="slides/slide52.xml"/><Relationship Id="rId61" Type="http://schemas.openxmlformats.org/officeDocument/2006/relationships/slide" Target="slides/slide51.xml"/><Relationship Id="rId20" Type="http://schemas.openxmlformats.org/officeDocument/2006/relationships/slide" Target="slides/slide10.xml"/><Relationship Id="rId64" Type="http://schemas.openxmlformats.org/officeDocument/2006/relationships/slide" Target="slides/slide54.xml"/><Relationship Id="rId63" Type="http://schemas.openxmlformats.org/officeDocument/2006/relationships/slide" Target="slides/slide53.xml"/><Relationship Id="rId22" Type="http://schemas.openxmlformats.org/officeDocument/2006/relationships/slide" Target="slides/slide12.xml"/><Relationship Id="rId66" Type="http://schemas.openxmlformats.org/officeDocument/2006/relationships/slide" Target="slides/slide56.xml"/><Relationship Id="rId21" Type="http://schemas.openxmlformats.org/officeDocument/2006/relationships/slide" Target="slides/slide11.xml"/><Relationship Id="rId65" Type="http://schemas.openxmlformats.org/officeDocument/2006/relationships/slide" Target="slides/slide55.xml"/><Relationship Id="rId24" Type="http://schemas.openxmlformats.org/officeDocument/2006/relationships/slide" Target="slides/slide14.xml"/><Relationship Id="rId68" Type="http://schemas.openxmlformats.org/officeDocument/2006/relationships/slide" Target="slides/slide58.xml"/><Relationship Id="rId23" Type="http://schemas.openxmlformats.org/officeDocument/2006/relationships/slide" Target="slides/slide13.xml"/><Relationship Id="rId67" Type="http://schemas.openxmlformats.org/officeDocument/2006/relationships/slide" Target="slides/slide57.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69" Type="http://schemas.openxmlformats.org/officeDocument/2006/relationships/slide" Target="slides/slide59.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0" name="Shape 1710"/>
        <p:cNvGrpSpPr/>
        <p:nvPr/>
      </p:nvGrpSpPr>
      <p:grpSpPr>
        <a:xfrm>
          <a:off x="0" y="0"/>
          <a:ext cx="0" cy="0"/>
          <a:chOff x="0" y="0"/>
          <a:chExt cx="0" cy="0"/>
        </a:xfrm>
      </p:grpSpPr>
      <p:sp>
        <p:nvSpPr>
          <p:cNvPr id="1711" name="Google Shape;1711;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2" name="Google Shape;17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1" name="Shape 1801"/>
        <p:cNvGrpSpPr/>
        <p:nvPr/>
      </p:nvGrpSpPr>
      <p:grpSpPr>
        <a:xfrm>
          <a:off x="0" y="0"/>
          <a:ext cx="0" cy="0"/>
          <a:chOff x="0" y="0"/>
          <a:chExt cx="0" cy="0"/>
        </a:xfrm>
      </p:grpSpPr>
      <p:sp>
        <p:nvSpPr>
          <p:cNvPr id="1802" name="Google Shape;1802;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3" name="Google Shape;180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7" name="Google Shape;181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7" name="Google Shape;182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8" name="Google Shape;183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8" name="Shape 1848"/>
        <p:cNvGrpSpPr/>
        <p:nvPr/>
      </p:nvGrpSpPr>
      <p:grpSpPr>
        <a:xfrm>
          <a:off x="0" y="0"/>
          <a:ext cx="0" cy="0"/>
          <a:chOff x="0" y="0"/>
          <a:chExt cx="0" cy="0"/>
        </a:xfrm>
      </p:grpSpPr>
      <p:sp>
        <p:nvSpPr>
          <p:cNvPr id="1849" name="Google Shape;184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0" name="Google Shape;185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4" name="Google Shape;186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4" name="Shape 1874"/>
        <p:cNvGrpSpPr/>
        <p:nvPr/>
      </p:nvGrpSpPr>
      <p:grpSpPr>
        <a:xfrm>
          <a:off x="0" y="0"/>
          <a:ext cx="0" cy="0"/>
          <a:chOff x="0" y="0"/>
          <a:chExt cx="0" cy="0"/>
        </a:xfrm>
      </p:grpSpPr>
      <p:sp>
        <p:nvSpPr>
          <p:cNvPr id="1875" name="Google Shape;1875;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6" name="Google Shape;187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7" name="Google Shape;188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2" name="Shape 1902"/>
        <p:cNvGrpSpPr/>
        <p:nvPr/>
      </p:nvGrpSpPr>
      <p:grpSpPr>
        <a:xfrm>
          <a:off x="0" y="0"/>
          <a:ext cx="0" cy="0"/>
          <a:chOff x="0" y="0"/>
          <a:chExt cx="0" cy="0"/>
        </a:xfrm>
      </p:grpSpPr>
      <p:sp>
        <p:nvSpPr>
          <p:cNvPr id="1903" name="Google Shape;1903;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4" name="Google Shape;1904;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8" name="Shape 1918"/>
        <p:cNvGrpSpPr/>
        <p:nvPr/>
      </p:nvGrpSpPr>
      <p:grpSpPr>
        <a:xfrm>
          <a:off x="0" y="0"/>
          <a:ext cx="0" cy="0"/>
          <a:chOff x="0" y="0"/>
          <a:chExt cx="0" cy="0"/>
        </a:xfrm>
      </p:grpSpPr>
      <p:sp>
        <p:nvSpPr>
          <p:cNvPr id="1919" name="Google Shape;1919;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0" name="Google Shape;192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2" name="Shape 1722"/>
        <p:cNvGrpSpPr/>
        <p:nvPr/>
      </p:nvGrpSpPr>
      <p:grpSpPr>
        <a:xfrm>
          <a:off x="0" y="0"/>
          <a:ext cx="0" cy="0"/>
          <a:chOff x="0" y="0"/>
          <a:chExt cx="0" cy="0"/>
        </a:xfrm>
      </p:grpSpPr>
      <p:sp>
        <p:nvSpPr>
          <p:cNvPr id="1723" name="Google Shape;172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4" name="Google Shape;172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2" name="Shape 1932"/>
        <p:cNvGrpSpPr/>
        <p:nvPr/>
      </p:nvGrpSpPr>
      <p:grpSpPr>
        <a:xfrm>
          <a:off x="0" y="0"/>
          <a:ext cx="0" cy="0"/>
          <a:chOff x="0" y="0"/>
          <a:chExt cx="0" cy="0"/>
        </a:xfrm>
      </p:grpSpPr>
      <p:sp>
        <p:nvSpPr>
          <p:cNvPr id="1933" name="Google Shape;193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34" name="Google Shape;19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5" name="Shape 1945"/>
        <p:cNvGrpSpPr/>
        <p:nvPr/>
      </p:nvGrpSpPr>
      <p:grpSpPr>
        <a:xfrm>
          <a:off x="0" y="0"/>
          <a:ext cx="0" cy="0"/>
          <a:chOff x="0" y="0"/>
          <a:chExt cx="0" cy="0"/>
        </a:xfrm>
      </p:grpSpPr>
      <p:sp>
        <p:nvSpPr>
          <p:cNvPr id="1946" name="Google Shape;1946;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7" name="Google Shape;194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1" name="Google Shape;196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2" name="Shape 1972"/>
        <p:cNvGrpSpPr/>
        <p:nvPr/>
      </p:nvGrpSpPr>
      <p:grpSpPr>
        <a:xfrm>
          <a:off x="0" y="0"/>
          <a:ext cx="0" cy="0"/>
          <a:chOff x="0" y="0"/>
          <a:chExt cx="0" cy="0"/>
        </a:xfrm>
      </p:grpSpPr>
      <p:sp>
        <p:nvSpPr>
          <p:cNvPr id="1973" name="Google Shape;197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4" name="Google Shape;197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9" name="Shape 1979"/>
        <p:cNvGrpSpPr/>
        <p:nvPr/>
      </p:nvGrpSpPr>
      <p:grpSpPr>
        <a:xfrm>
          <a:off x="0" y="0"/>
          <a:ext cx="0" cy="0"/>
          <a:chOff x="0" y="0"/>
          <a:chExt cx="0" cy="0"/>
        </a:xfrm>
      </p:grpSpPr>
      <p:sp>
        <p:nvSpPr>
          <p:cNvPr id="1980" name="Google Shape;1980;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1" name="Google Shape;1981;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5" name="Shape 1995"/>
        <p:cNvGrpSpPr/>
        <p:nvPr/>
      </p:nvGrpSpPr>
      <p:grpSpPr>
        <a:xfrm>
          <a:off x="0" y="0"/>
          <a:ext cx="0" cy="0"/>
          <a:chOff x="0" y="0"/>
          <a:chExt cx="0" cy="0"/>
        </a:xfrm>
      </p:grpSpPr>
      <p:sp>
        <p:nvSpPr>
          <p:cNvPr id="1996" name="Google Shape;1996;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97" name="Google Shape;199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6" name="Shape 2006"/>
        <p:cNvGrpSpPr/>
        <p:nvPr/>
      </p:nvGrpSpPr>
      <p:grpSpPr>
        <a:xfrm>
          <a:off x="0" y="0"/>
          <a:ext cx="0" cy="0"/>
          <a:chOff x="0" y="0"/>
          <a:chExt cx="0" cy="0"/>
        </a:xfrm>
      </p:grpSpPr>
      <p:sp>
        <p:nvSpPr>
          <p:cNvPr id="2007" name="Google Shape;2007;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8" name="Google Shape;200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7" name="Shape 2017"/>
        <p:cNvGrpSpPr/>
        <p:nvPr/>
      </p:nvGrpSpPr>
      <p:grpSpPr>
        <a:xfrm>
          <a:off x="0" y="0"/>
          <a:ext cx="0" cy="0"/>
          <a:chOff x="0" y="0"/>
          <a:chExt cx="0" cy="0"/>
        </a:xfrm>
      </p:grpSpPr>
      <p:sp>
        <p:nvSpPr>
          <p:cNvPr id="2018" name="Google Shape;2018;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9" name="Google Shape;2019;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1" name="Shape 2031"/>
        <p:cNvGrpSpPr/>
        <p:nvPr/>
      </p:nvGrpSpPr>
      <p:grpSpPr>
        <a:xfrm>
          <a:off x="0" y="0"/>
          <a:ext cx="0" cy="0"/>
          <a:chOff x="0" y="0"/>
          <a:chExt cx="0" cy="0"/>
        </a:xfrm>
      </p:grpSpPr>
      <p:sp>
        <p:nvSpPr>
          <p:cNvPr id="2032" name="Google Shape;2032;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3" name="Google Shape;2033;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9" name="Shape 2039"/>
        <p:cNvGrpSpPr/>
        <p:nvPr/>
      </p:nvGrpSpPr>
      <p:grpSpPr>
        <a:xfrm>
          <a:off x="0" y="0"/>
          <a:ext cx="0" cy="0"/>
          <a:chOff x="0" y="0"/>
          <a:chExt cx="0" cy="0"/>
        </a:xfrm>
      </p:grpSpPr>
      <p:sp>
        <p:nvSpPr>
          <p:cNvPr id="2040" name="Google Shape;2040;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1" name="Google Shape;204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8" name="Google Shape;172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8" name="Shape 2048"/>
        <p:cNvGrpSpPr/>
        <p:nvPr/>
      </p:nvGrpSpPr>
      <p:grpSpPr>
        <a:xfrm>
          <a:off x="0" y="0"/>
          <a:ext cx="0" cy="0"/>
          <a:chOff x="0" y="0"/>
          <a:chExt cx="0" cy="0"/>
        </a:xfrm>
      </p:grpSpPr>
      <p:sp>
        <p:nvSpPr>
          <p:cNvPr id="2049" name="Google Shape;204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0" name="Google Shape;205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9" name="Shape 2069"/>
        <p:cNvGrpSpPr/>
        <p:nvPr/>
      </p:nvGrpSpPr>
      <p:grpSpPr>
        <a:xfrm>
          <a:off x="0" y="0"/>
          <a:ext cx="0" cy="0"/>
          <a:chOff x="0" y="0"/>
          <a:chExt cx="0" cy="0"/>
        </a:xfrm>
      </p:grpSpPr>
      <p:sp>
        <p:nvSpPr>
          <p:cNvPr id="2070" name="Google Shape;2070;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1" name="Google Shape;207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2" name="Shape 2082"/>
        <p:cNvGrpSpPr/>
        <p:nvPr/>
      </p:nvGrpSpPr>
      <p:grpSpPr>
        <a:xfrm>
          <a:off x="0" y="0"/>
          <a:ext cx="0" cy="0"/>
          <a:chOff x="0" y="0"/>
          <a:chExt cx="0" cy="0"/>
        </a:xfrm>
      </p:grpSpPr>
      <p:sp>
        <p:nvSpPr>
          <p:cNvPr id="2083" name="Google Shape;2083;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4" name="Google Shape;208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1" name="Shape 2091"/>
        <p:cNvGrpSpPr/>
        <p:nvPr/>
      </p:nvGrpSpPr>
      <p:grpSpPr>
        <a:xfrm>
          <a:off x="0" y="0"/>
          <a:ext cx="0" cy="0"/>
          <a:chOff x="0" y="0"/>
          <a:chExt cx="0" cy="0"/>
        </a:xfrm>
      </p:grpSpPr>
      <p:sp>
        <p:nvSpPr>
          <p:cNvPr id="2092" name="Google Shape;2092;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3" name="Google Shape;2093;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9" name="Shape 2119"/>
        <p:cNvGrpSpPr/>
        <p:nvPr/>
      </p:nvGrpSpPr>
      <p:grpSpPr>
        <a:xfrm>
          <a:off x="0" y="0"/>
          <a:ext cx="0" cy="0"/>
          <a:chOff x="0" y="0"/>
          <a:chExt cx="0" cy="0"/>
        </a:xfrm>
      </p:grpSpPr>
      <p:sp>
        <p:nvSpPr>
          <p:cNvPr id="2120" name="Google Shape;212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1" name="Google Shape;212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4" name="Shape 2124"/>
        <p:cNvGrpSpPr/>
        <p:nvPr/>
      </p:nvGrpSpPr>
      <p:grpSpPr>
        <a:xfrm>
          <a:off x="0" y="0"/>
          <a:ext cx="0" cy="0"/>
          <a:chOff x="0" y="0"/>
          <a:chExt cx="0" cy="0"/>
        </a:xfrm>
      </p:grpSpPr>
      <p:sp>
        <p:nvSpPr>
          <p:cNvPr id="2125" name="Google Shape;2125;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6" name="Google Shape;2126;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6" name="Shape 2136"/>
        <p:cNvGrpSpPr/>
        <p:nvPr/>
      </p:nvGrpSpPr>
      <p:grpSpPr>
        <a:xfrm>
          <a:off x="0" y="0"/>
          <a:ext cx="0" cy="0"/>
          <a:chOff x="0" y="0"/>
          <a:chExt cx="0" cy="0"/>
        </a:xfrm>
      </p:grpSpPr>
      <p:sp>
        <p:nvSpPr>
          <p:cNvPr id="2137" name="Google Shape;2137;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38" name="Google Shape;213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5" name="Shape 2215"/>
        <p:cNvGrpSpPr/>
        <p:nvPr/>
      </p:nvGrpSpPr>
      <p:grpSpPr>
        <a:xfrm>
          <a:off x="0" y="0"/>
          <a:ext cx="0" cy="0"/>
          <a:chOff x="0" y="0"/>
          <a:chExt cx="0" cy="0"/>
        </a:xfrm>
      </p:grpSpPr>
      <p:sp>
        <p:nvSpPr>
          <p:cNvPr id="2216" name="Google Shape;2216;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7" name="Google Shape;2217;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4" name="Google Shape;223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5" name="Shape 2315"/>
        <p:cNvGrpSpPr/>
        <p:nvPr/>
      </p:nvGrpSpPr>
      <p:grpSpPr>
        <a:xfrm>
          <a:off x="0" y="0"/>
          <a:ext cx="0" cy="0"/>
          <a:chOff x="0" y="0"/>
          <a:chExt cx="0" cy="0"/>
        </a:xfrm>
      </p:grpSpPr>
      <p:sp>
        <p:nvSpPr>
          <p:cNvPr id="2316" name="Google Shape;2316;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7" name="Google Shape;231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0" name="Shape 1730"/>
        <p:cNvGrpSpPr/>
        <p:nvPr/>
      </p:nvGrpSpPr>
      <p:grpSpPr>
        <a:xfrm>
          <a:off x="0" y="0"/>
          <a:ext cx="0" cy="0"/>
          <a:chOff x="0" y="0"/>
          <a:chExt cx="0" cy="0"/>
        </a:xfrm>
      </p:grpSpPr>
      <p:sp>
        <p:nvSpPr>
          <p:cNvPr id="1731" name="Google Shape;173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2" name="Google Shape;173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5" name="Shape 2405"/>
        <p:cNvGrpSpPr/>
        <p:nvPr/>
      </p:nvGrpSpPr>
      <p:grpSpPr>
        <a:xfrm>
          <a:off x="0" y="0"/>
          <a:ext cx="0" cy="0"/>
          <a:chOff x="0" y="0"/>
          <a:chExt cx="0" cy="0"/>
        </a:xfrm>
      </p:grpSpPr>
      <p:sp>
        <p:nvSpPr>
          <p:cNvPr id="2406" name="Google Shape;240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7" name="Google Shape;240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8" name="Shape 2468"/>
        <p:cNvGrpSpPr/>
        <p:nvPr/>
      </p:nvGrpSpPr>
      <p:grpSpPr>
        <a:xfrm>
          <a:off x="0" y="0"/>
          <a:ext cx="0" cy="0"/>
          <a:chOff x="0" y="0"/>
          <a:chExt cx="0" cy="0"/>
        </a:xfrm>
      </p:grpSpPr>
      <p:sp>
        <p:nvSpPr>
          <p:cNvPr id="2469" name="Google Shape;2469;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0" name="Google Shape;2470;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5" name="Shape 2485"/>
        <p:cNvGrpSpPr/>
        <p:nvPr/>
      </p:nvGrpSpPr>
      <p:grpSpPr>
        <a:xfrm>
          <a:off x="0" y="0"/>
          <a:ext cx="0" cy="0"/>
          <a:chOff x="0" y="0"/>
          <a:chExt cx="0" cy="0"/>
        </a:xfrm>
      </p:grpSpPr>
      <p:sp>
        <p:nvSpPr>
          <p:cNvPr id="2486" name="Google Shape;2486;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7" name="Google Shape;2487;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0" name="Shape 2490"/>
        <p:cNvGrpSpPr/>
        <p:nvPr/>
      </p:nvGrpSpPr>
      <p:grpSpPr>
        <a:xfrm>
          <a:off x="0" y="0"/>
          <a:ext cx="0" cy="0"/>
          <a:chOff x="0" y="0"/>
          <a:chExt cx="0" cy="0"/>
        </a:xfrm>
      </p:grpSpPr>
      <p:sp>
        <p:nvSpPr>
          <p:cNvPr id="2491" name="Google Shape;2491;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2" name="Google Shape;249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7" name="Shape 2507"/>
        <p:cNvGrpSpPr/>
        <p:nvPr/>
      </p:nvGrpSpPr>
      <p:grpSpPr>
        <a:xfrm>
          <a:off x="0" y="0"/>
          <a:ext cx="0" cy="0"/>
          <a:chOff x="0" y="0"/>
          <a:chExt cx="0" cy="0"/>
        </a:xfrm>
      </p:grpSpPr>
      <p:sp>
        <p:nvSpPr>
          <p:cNvPr id="2508" name="Google Shape;2508;p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9" name="Google Shape;2509;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3" name="Shape 2523"/>
        <p:cNvGrpSpPr/>
        <p:nvPr/>
      </p:nvGrpSpPr>
      <p:grpSpPr>
        <a:xfrm>
          <a:off x="0" y="0"/>
          <a:ext cx="0" cy="0"/>
          <a:chOff x="0" y="0"/>
          <a:chExt cx="0" cy="0"/>
        </a:xfrm>
      </p:grpSpPr>
      <p:sp>
        <p:nvSpPr>
          <p:cNvPr id="2524" name="Google Shape;2524;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5" name="Google Shape;2525;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4" name="Shape 2554"/>
        <p:cNvGrpSpPr/>
        <p:nvPr/>
      </p:nvGrpSpPr>
      <p:grpSpPr>
        <a:xfrm>
          <a:off x="0" y="0"/>
          <a:ext cx="0" cy="0"/>
          <a:chOff x="0" y="0"/>
          <a:chExt cx="0" cy="0"/>
        </a:xfrm>
      </p:grpSpPr>
      <p:sp>
        <p:nvSpPr>
          <p:cNvPr id="2555" name="Google Shape;2555;p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6" name="Google Shape;2556;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4" name="Shape 2584"/>
        <p:cNvGrpSpPr/>
        <p:nvPr/>
      </p:nvGrpSpPr>
      <p:grpSpPr>
        <a:xfrm>
          <a:off x="0" y="0"/>
          <a:ext cx="0" cy="0"/>
          <a:chOff x="0" y="0"/>
          <a:chExt cx="0" cy="0"/>
        </a:xfrm>
      </p:grpSpPr>
      <p:sp>
        <p:nvSpPr>
          <p:cNvPr id="2585" name="Google Shape;2585;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6" name="Google Shape;2586;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2" name="Shape 2652"/>
        <p:cNvGrpSpPr/>
        <p:nvPr/>
      </p:nvGrpSpPr>
      <p:grpSpPr>
        <a:xfrm>
          <a:off x="0" y="0"/>
          <a:ext cx="0" cy="0"/>
          <a:chOff x="0" y="0"/>
          <a:chExt cx="0" cy="0"/>
        </a:xfrm>
      </p:grpSpPr>
      <p:sp>
        <p:nvSpPr>
          <p:cNvPr id="2653" name="Google Shape;2653;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4" name="Google Shape;265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9" name="Shape 2719"/>
        <p:cNvGrpSpPr/>
        <p:nvPr/>
      </p:nvGrpSpPr>
      <p:grpSpPr>
        <a:xfrm>
          <a:off x="0" y="0"/>
          <a:ext cx="0" cy="0"/>
          <a:chOff x="0" y="0"/>
          <a:chExt cx="0" cy="0"/>
        </a:xfrm>
      </p:grpSpPr>
      <p:sp>
        <p:nvSpPr>
          <p:cNvPr id="2720" name="Google Shape;2720;p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21" name="Google Shape;2721;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7" name="Google Shape;175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7" name="Shape 2787"/>
        <p:cNvGrpSpPr/>
        <p:nvPr/>
      </p:nvGrpSpPr>
      <p:grpSpPr>
        <a:xfrm>
          <a:off x="0" y="0"/>
          <a:ext cx="0" cy="0"/>
          <a:chOff x="0" y="0"/>
          <a:chExt cx="0" cy="0"/>
        </a:xfrm>
      </p:grpSpPr>
      <p:sp>
        <p:nvSpPr>
          <p:cNvPr id="2788" name="Google Shape;2788;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89" name="Google Shape;2789;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5" name="Shape 2855"/>
        <p:cNvGrpSpPr/>
        <p:nvPr/>
      </p:nvGrpSpPr>
      <p:grpSpPr>
        <a:xfrm>
          <a:off x="0" y="0"/>
          <a:ext cx="0" cy="0"/>
          <a:chOff x="0" y="0"/>
          <a:chExt cx="0" cy="0"/>
        </a:xfrm>
      </p:grpSpPr>
      <p:sp>
        <p:nvSpPr>
          <p:cNvPr id="2856" name="Google Shape;2856;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7" name="Google Shape;285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2" name="Shape 2922"/>
        <p:cNvGrpSpPr/>
        <p:nvPr/>
      </p:nvGrpSpPr>
      <p:grpSpPr>
        <a:xfrm>
          <a:off x="0" y="0"/>
          <a:ext cx="0" cy="0"/>
          <a:chOff x="0" y="0"/>
          <a:chExt cx="0" cy="0"/>
        </a:xfrm>
      </p:grpSpPr>
      <p:sp>
        <p:nvSpPr>
          <p:cNvPr id="2923" name="Google Shape;2923;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4" name="Google Shape;292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8" name="Shape 2988"/>
        <p:cNvGrpSpPr/>
        <p:nvPr/>
      </p:nvGrpSpPr>
      <p:grpSpPr>
        <a:xfrm>
          <a:off x="0" y="0"/>
          <a:ext cx="0" cy="0"/>
          <a:chOff x="0" y="0"/>
          <a:chExt cx="0" cy="0"/>
        </a:xfrm>
      </p:grpSpPr>
      <p:sp>
        <p:nvSpPr>
          <p:cNvPr id="2989" name="Google Shape;2989;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0" name="Google Shape;299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3" name="Shape 2993"/>
        <p:cNvGrpSpPr/>
        <p:nvPr/>
      </p:nvGrpSpPr>
      <p:grpSpPr>
        <a:xfrm>
          <a:off x="0" y="0"/>
          <a:ext cx="0" cy="0"/>
          <a:chOff x="0" y="0"/>
          <a:chExt cx="0" cy="0"/>
        </a:xfrm>
      </p:grpSpPr>
      <p:sp>
        <p:nvSpPr>
          <p:cNvPr id="2994" name="Google Shape;2994;p5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5" name="Google Shape;2995;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8" name="Shape 3028"/>
        <p:cNvGrpSpPr/>
        <p:nvPr/>
      </p:nvGrpSpPr>
      <p:grpSpPr>
        <a:xfrm>
          <a:off x="0" y="0"/>
          <a:ext cx="0" cy="0"/>
          <a:chOff x="0" y="0"/>
          <a:chExt cx="0" cy="0"/>
        </a:xfrm>
      </p:grpSpPr>
      <p:sp>
        <p:nvSpPr>
          <p:cNvPr id="3029" name="Google Shape;3029;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0" name="Google Shape;3030;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1" name="Google Shape;3031;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8" name="Shape 3068"/>
        <p:cNvGrpSpPr/>
        <p:nvPr/>
      </p:nvGrpSpPr>
      <p:grpSpPr>
        <a:xfrm>
          <a:off x="0" y="0"/>
          <a:ext cx="0" cy="0"/>
          <a:chOff x="0" y="0"/>
          <a:chExt cx="0" cy="0"/>
        </a:xfrm>
      </p:grpSpPr>
      <p:sp>
        <p:nvSpPr>
          <p:cNvPr id="3069" name="Google Shape;3069;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0" name="Google Shape;3070;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1" name="Google Shape;3071;p5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8" name="Shape 3108"/>
        <p:cNvGrpSpPr/>
        <p:nvPr/>
      </p:nvGrpSpPr>
      <p:grpSpPr>
        <a:xfrm>
          <a:off x="0" y="0"/>
          <a:ext cx="0" cy="0"/>
          <a:chOff x="0" y="0"/>
          <a:chExt cx="0" cy="0"/>
        </a:xfrm>
      </p:grpSpPr>
      <p:sp>
        <p:nvSpPr>
          <p:cNvPr id="3109" name="Google Shape;3109;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0" name="Google Shape;3110;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6" name="Shape 3146"/>
        <p:cNvGrpSpPr/>
        <p:nvPr/>
      </p:nvGrpSpPr>
      <p:grpSpPr>
        <a:xfrm>
          <a:off x="0" y="0"/>
          <a:ext cx="0" cy="0"/>
          <a:chOff x="0" y="0"/>
          <a:chExt cx="0" cy="0"/>
        </a:xfrm>
      </p:grpSpPr>
      <p:sp>
        <p:nvSpPr>
          <p:cNvPr id="3147" name="Google Shape;3147;p5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8" name="Google Shape;3148;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1" name="Shape 3151"/>
        <p:cNvGrpSpPr/>
        <p:nvPr/>
      </p:nvGrpSpPr>
      <p:grpSpPr>
        <a:xfrm>
          <a:off x="0" y="0"/>
          <a:ext cx="0" cy="0"/>
          <a:chOff x="0" y="0"/>
          <a:chExt cx="0" cy="0"/>
        </a:xfrm>
      </p:grpSpPr>
      <p:sp>
        <p:nvSpPr>
          <p:cNvPr id="3152" name="Google Shape;3152;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3" name="Google Shape;3153;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8" name="Google Shape;1768;p6:notes"/>
          <p:cNvSpPr txBox="1"/>
          <p:nvPr>
            <p:ph idx="1" type="body"/>
          </p:nvPr>
        </p:nvSpPr>
        <p:spPr>
          <a:xfrm>
            <a:off x="685800" y="4400549"/>
            <a:ext cx="5486400" cy="360059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9" name="Google Shape;1769;p6:notes"/>
          <p:cNvSpPr txBox="1"/>
          <p:nvPr>
            <p:ph idx="12" type="sldNum"/>
          </p:nvPr>
        </p:nvSpPr>
        <p:spPr>
          <a:xfrm>
            <a:off x="3884608" y="8685208"/>
            <a:ext cx="2971800" cy="458699"/>
          </a:xfrm>
          <a:prstGeom prst="rect">
            <a:avLst/>
          </a:prstGeom>
          <a:noFill/>
          <a:ln>
            <a:noFill/>
          </a:ln>
        </p:spPr>
        <p:txBody>
          <a:bodyPr anchorCtr="0" anchor="b" bIns="45700" lIns="91400" spcFirstLastPara="1" rIns="91400" wrap="square" tIns="45700">
            <a:noAutofit/>
          </a:bodyPr>
          <a:lstStyle/>
          <a:p>
            <a:pPr indent="0" lvl="0" marL="0" rtl="0" algn="r">
              <a:spcBef>
                <a:spcPts val="0"/>
              </a:spcBef>
              <a:spcAft>
                <a:spcPts val="0"/>
              </a:spcAft>
              <a:buNone/>
            </a:pPr>
            <a:fld id="{00000000-1234-1234-1234-123412341234}" type="slidenum">
              <a:rPr lang="fr-FR" sz="1800">
                <a:solidFill>
                  <a:srgbClr val="000000"/>
                </a:solidFill>
                <a:latin typeface="Arial"/>
                <a:ea typeface="Arial"/>
                <a:cs typeface="Arial"/>
                <a:sym typeface="Arial"/>
              </a:rPr>
              <a:t>‹#›</a:t>
            </a:fld>
            <a:endParaRPr sz="1400">
              <a:solidFill>
                <a:srgbClr val="000000"/>
              </a:solidFill>
              <a:latin typeface="Arial"/>
              <a:ea typeface="Arial"/>
              <a:cs typeface="Arial"/>
              <a:sym typeface="Aria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8" name="Shape 3178"/>
        <p:cNvGrpSpPr/>
        <p:nvPr/>
      </p:nvGrpSpPr>
      <p:grpSpPr>
        <a:xfrm>
          <a:off x="0" y="0"/>
          <a:ext cx="0" cy="0"/>
          <a:chOff x="0" y="0"/>
          <a:chExt cx="0" cy="0"/>
        </a:xfrm>
      </p:grpSpPr>
      <p:sp>
        <p:nvSpPr>
          <p:cNvPr id="3179" name="Google Shape;3179;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0" name="Google Shape;3180;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9" name="Shape 3189"/>
        <p:cNvGrpSpPr/>
        <p:nvPr/>
      </p:nvGrpSpPr>
      <p:grpSpPr>
        <a:xfrm>
          <a:off x="0" y="0"/>
          <a:ext cx="0" cy="0"/>
          <a:chOff x="0" y="0"/>
          <a:chExt cx="0" cy="0"/>
        </a:xfrm>
      </p:grpSpPr>
      <p:sp>
        <p:nvSpPr>
          <p:cNvPr id="3190" name="Google Shape;3190;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1" name="Google Shape;3191;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3" name="Shape 3223"/>
        <p:cNvGrpSpPr/>
        <p:nvPr/>
      </p:nvGrpSpPr>
      <p:grpSpPr>
        <a:xfrm>
          <a:off x="0" y="0"/>
          <a:ext cx="0" cy="0"/>
          <a:chOff x="0" y="0"/>
          <a:chExt cx="0" cy="0"/>
        </a:xfrm>
      </p:grpSpPr>
      <p:sp>
        <p:nvSpPr>
          <p:cNvPr id="3224" name="Google Shape;3224;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5" name="Google Shape;3225;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8" name="Shape 3228"/>
        <p:cNvGrpSpPr/>
        <p:nvPr/>
      </p:nvGrpSpPr>
      <p:grpSpPr>
        <a:xfrm>
          <a:off x="0" y="0"/>
          <a:ext cx="0" cy="0"/>
          <a:chOff x="0" y="0"/>
          <a:chExt cx="0" cy="0"/>
        </a:xfrm>
      </p:grpSpPr>
      <p:sp>
        <p:nvSpPr>
          <p:cNvPr id="3229" name="Google Shape;3229;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0" name="Google Shape;3230;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5" name="Shape 3235"/>
        <p:cNvGrpSpPr/>
        <p:nvPr/>
      </p:nvGrpSpPr>
      <p:grpSpPr>
        <a:xfrm>
          <a:off x="0" y="0"/>
          <a:ext cx="0" cy="0"/>
          <a:chOff x="0" y="0"/>
          <a:chExt cx="0" cy="0"/>
        </a:xfrm>
      </p:grpSpPr>
      <p:sp>
        <p:nvSpPr>
          <p:cNvPr id="3236" name="Google Shape;3236;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7" name="Google Shape;3237;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6" name="Shape 3246"/>
        <p:cNvGrpSpPr/>
        <p:nvPr/>
      </p:nvGrpSpPr>
      <p:grpSpPr>
        <a:xfrm>
          <a:off x="0" y="0"/>
          <a:ext cx="0" cy="0"/>
          <a:chOff x="0" y="0"/>
          <a:chExt cx="0" cy="0"/>
        </a:xfrm>
      </p:grpSpPr>
      <p:sp>
        <p:nvSpPr>
          <p:cNvPr id="3247" name="Google Shape;3247;p6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8" name="Google Shape;3248;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9" name="Shape 3259"/>
        <p:cNvGrpSpPr/>
        <p:nvPr/>
      </p:nvGrpSpPr>
      <p:grpSpPr>
        <a:xfrm>
          <a:off x="0" y="0"/>
          <a:ext cx="0" cy="0"/>
          <a:chOff x="0" y="0"/>
          <a:chExt cx="0" cy="0"/>
        </a:xfrm>
      </p:grpSpPr>
      <p:sp>
        <p:nvSpPr>
          <p:cNvPr id="3260" name="Google Shape;3260;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1" name="Google Shape;3261;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5" name="Shape 3275"/>
        <p:cNvGrpSpPr/>
        <p:nvPr/>
      </p:nvGrpSpPr>
      <p:grpSpPr>
        <a:xfrm>
          <a:off x="0" y="0"/>
          <a:ext cx="0" cy="0"/>
          <a:chOff x="0" y="0"/>
          <a:chExt cx="0" cy="0"/>
        </a:xfrm>
      </p:grpSpPr>
      <p:sp>
        <p:nvSpPr>
          <p:cNvPr id="3276" name="Google Shape;3276;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7" name="Google Shape;3277;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8" name="Google Shape;3278;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0" name="Shape 3300"/>
        <p:cNvGrpSpPr/>
        <p:nvPr/>
      </p:nvGrpSpPr>
      <p:grpSpPr>
        <a:xfrm>
          <a:off x="0" y="0"/>
          <a:ext cx="0" cy="0"/>
          <a:chOff x="0" y="0"/>
          <a:chExt cx="0" cy="0"/>
        </a:xfrm>
      </p:grpSpPr>
      <p:sp>
        <p:nvSpPr>
          <p:cNvPr id="3301" name="Google Shape;3301;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2" name="Google Shape;3302;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8" name="Shape 3308"/>
        <p:cNvGrpSpPr/>
        <p:nvPr/>
      </p:nvGrpSpPr>
      <p:grpSpPr>
        <a:xfrm>
          <a:off x="0" y="0"/>
          <a:ext cx="0" cy="0"/>
          <a:chOff x="0" y="0"/>
          <a:chExt cx="0" cy="0"/>
        </a:xfrm>
      </p:grpSpPr>
      <p:sp>
        <p:nvSpPr>
          <p:cNvPr id="3309" name="Google Shape;3309;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0" name="Google Shape;3310;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9" name="Shape 1779"/>
        <p:cNvGrpSpPr/>
        <p:nvPr/>
      </p:nvGrpSpPr>
      <p:grpSpPr>
        <a:xfrm>
          <a:off x="0" y="0"/>
          <a:ext cx="0" cy="0"/>
          <a:chOff x="0" y="0"/>
          <a:chExt cx="0" cy="0"/>
        </a:xfrm>
      </p:grpSpPr>
      <p:sp>
        <p:nvSpPr>
          <p:cNvPr id="1780" name="Google Shape;1780;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1" name="Google Shape;178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9" name="Shape 1789"/>
        <p:cNvGrpSpPr/>
        <p:nvPr/>
      </p:nvGrpSpPr>
      <p:grpSpPr>
        <a:xfrm>
          <a:off x="0" y="0"/>
          <a:ext cx="0" cy="0"/>
          <a:chOff x="0" y="0"/>
          <a:chExt cx="0" cy="0"/>
        </a:xfrm>
      </p:grpSpPr>
      <p:sp>
        <p:nvSpPr>
          <p:cNvPr id="1790" name="Google Shape;1790;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1" name="Google Shape;179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6" name="Google Shape;17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7.png"/></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9.gif"/><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8.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7.png"/></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7.png"/><Relationship Id="rId7" Type="http://schemas.openxmlformats.org/officeDocument/2006/relationships/image" Target="../media/image19.png"/></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1.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0.jpg"/><Relationship Id="rId8" Type="http://schemas.openxmlformats.org/officeDocument/2006/relationships/image" Target="../media/image16.jpg"/></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42.png"/></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9.gif"/><Relationship Id="rId3" Type="http://schemas.openxmlformats.org/officeDocument/2006/relationships/image" Target="../media/image37.png"/></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9.gif"/><Relationship Id="rId3" Type="http://schemas.openxmlformats.org/officeDocument/2006/relationships/image" Target="../media/image35.png"/></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3.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9.gif"/><Relationship Id="rId3" Type="http://schemas.openxmlformats.org/officeDocument/2006/relationships/image" Target="../media/image37.png"/></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png"/></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7.png"/></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7.png"/><Relationship Id="rId7" Type="http://schemas.openxmlformats.org/officeDocument/2006/relationships/image" Target="../media/image19.png"/></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1.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0.jpg"/><Relationship Id="rId8" Type="http://schemas.openxmlformats.org/officeDocument/2006/relationships/image" Target="../media/image16.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9.gif"/><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8.png"/></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42.png"/></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9.gif"/><Relationship Id="rId3" Type="http://schemas.openxmlformats.org/officeDocument/2006/relationships/image" Target="../media/image35.png"/></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3.png"/></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9.gif"/><Relationship Id="rId3" Type="http://schemas.openxmlformats.org/officeDocument/2006/relationships/image" Target="../media/image35.png"/></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png"/></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7.png"/></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7.png"/><Relationship Id="rId7" Type="http://schemas.openxmlformats.org/officeDocument/2006/relationships/image" Target="../media/image19.png"/></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1.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0.jpg"/><Relationship Id="rId8" Type="http://schemas.openxmlformats.org/officeDocument/2006/relationships/image" Target="../media/image16.jpg"/></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9.gif"/><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8.png"/></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4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9.gif"/><Relationship Id="rId3" Type="http://schemas.openxmlformats.org/officeDocument/2006/relationships/image" Target="../media/image37.png"/></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7.png"/><Relationship Id="rId7" Type="http://schemas.openxmlformats.org/officeDocument/2006/relationships/image" Target="../media/image1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1.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0.jpg"/><Relationship Id="rId8" Type="http://schemas.openxmlformats.org/officeDocument/2006/relationships/image" Target="../media/image16.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gif"/><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8.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gif"/><Relationship Id="rId3" Type="http://schemas.openxmlformats.org/officeDocument/2006/relationships/image" Target="../media/image37.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9.gif"/><Relationship Id="rId3" Type="http://schemas.openxmlformats.org/officeDocument/2006/relationships/image" Target="../media/image3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7.png"/><Relationship Id="rId7" Type="http://schemas.openxmlformats.org/officeDocument/2006/relationships/image" Target="../media/image2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1.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0.jpg"/><Relationship Id="rId8" Type="http://schemas.openxmlformats.org/officeDocument/2006/relationships/image" Target="../media/image16.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5.png"/><Relationship Id="rId3" Type="http://schemas.openxmlformats.org/officeDocument/2006/relationships/image" Target="../media/image39.gif"/></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gif"/><Relationship Id="rId3" Type="http://schemas.openxmlformats.org/officeDocument/2006/relationships/image" Target="../media/image38.png"/><Relationship Id="rId4"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3.png"/><Relationship Id="rId4" Type="http://schemas.openxmlformats.org/officeDocument/2006/relationships/image" Target="../media/image4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gif"/><Relationship Id="rId3" Type="http://schemas.openxmlformats.org/officeDocument/2006/relationships/image" Target="../media/image38.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7.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png"/><Relationship Id="rId3" Type="http://schemas.openxmlformats.org/officeDocument/2006/relationships/image" Target="../media/image12.png"/><Relationship Id="rId4" Type="http://schemas.openxmlformats.org/officeDocument/2006/relationships/image" Target="../media/image14.png"/><Relationship Id="rId5" Type="http://schemas.openxmlformats.org/officeDocument/2006/relationships/image" Target="../media/image18.png"/><Relationship Id="rId6" Type="http://schemas.openxmlformats.org/officeDocument/2006/relationships/image" Target="../media/image7.png"/><Relationship Id="rId7" Type="http://schemas.openxmlformats.org/officeDocument/2006/relationships/image" Target="../media/image19.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 Id="rId3"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41.png"/><Relationship Id="rId5" Type="http://schemas.openxmlformats.org/officeDocument/2006/relationships/image" Target="../media/image11.png"/><Relationship Id="rId6" Type="http://schemas.openxmlformats.org/officeDocument/2006/relationships/image" Target="../media/image13.png"/><Relationship Id="rId7" Type="http://schemas.openxmlformats.org/officeDocument/2006/relationships/image" Target="../media/image20.jpg"/><Relationship Id="rId8" Type="http://schemas.openxmlformats.org/officeDocument/2006/relationships/image" Target="../media/image16.jp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gif"/><Relationship Id="rId3" Type="http://schemas.openxmlformats.org/officeDocument/2006/relationships/image" Target="../media/image15.png"/><Relationship Id="rId4" Type="http://schemas.openxmlformats.org/officeDocument/2006/relationships/image" Target="../media/image14.png"/><Relationship Id="rId5" Type="http://schemas.openxmlformats.org/officeDocument/2006/relationships/image" Target="../media/image1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2.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gif"/><Relationship Id="rId3" Type="http://schemas.openxmlformats.org/officeDocument/2006/relationships/image" Target="../media/image3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gif"/><Relationship Id="rId3" Type="http://schemas.openxmlformats.org/officeDocument/2006/relationships/image" Target="../media/image35.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9.gif"/><Relationship Id="rId3" Type="http://schemas.openxmlformats.org/officeDocument/2006/relationships/image" Target="../media/image38.png"/><Relationship Id="rId4" Type="http://schemas.openxmlformats.org/officeDocument/2006/relationships/image" Target="../media/image12.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 Id="rId3" Type="http://schemas.openxmlformats.org/officeDocument/2006/relationships/image" Target="../media/image18.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 Id="rId3" Type="http://schemas.openxmlformats.org/officeDocument/2006/relationships/image" Target="../media/image1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4.png"/><Relationship Id="rId3" Type="http://schemas.openxmlformats.org/officeDocument/2006/relationships/image" Target="../media/image18.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 Id="rId3" Type="http://schemas.openxmlformats.org/officeDocument/2006/relationships/image" Target="../media/image52.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9.gif"/><Relationship Id="rId3" Type="http://schemas.openxmlformats.org/officeDocument/2006/relationships/image" Target="../media/image50.png"/></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5" name="Shape 15"/>
        <p:cNvGrpSpPr/>
        <p:nvPr/>
      </p:nvGrpSpPr>
      <p:grpSpPr>
        <a:xfrm>
          <a:off x="0" y="0"/>
          <a:ext cx="0" cy="0"/>
          <a:chOff x="0" y="0"/>
          <a:chExt cx="0" cy="0"/>
        </a:xfrm>
      </p:grpSpPr>
      <p:sp>
        <p:nvSpPr>
          <p:cNvPr id="16" name="Google Shape;16;p71"/>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b="0" i="0" sz="1100" u="none" cap="none" strike="noStrike">
              <a:solidFill>
                <a:srgbClr val="000000"/>
              </a:solidFill>
              <a:latin typeface="Calibri"/>
              <a:ea typeface="Calibri"/>
              <a:cs typeface="Calibri"/>
              <a:sym typeface="Calibri"/>
            </a:endParaRPr>
          </a:p>
        </p:txBody>
      </p:sp>
      <p:pic>
        <p:nvPicPr>
          <p:cNvPr id="17" name="Google Shape;17;p71"/>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8" name="Google Shape;18;p71"/>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b="0" i="0" sz="1800" u="none" cap="none" strike="noStrike">
              <a:solidFill>
                <a:srgbClr val="000000"/>
              </a:solidFill>
              <a:latin typeface="Calibri"/>
              <a:ea typeface="Calibri"/>
              <a:cs typeface="Calibri"/>
              <a:sym typeface="Calibri"/>
            </a:endParaRPr>
          </a:p>
        </p:txBody>
      </p:sp>
      <p:sp>
        <p:nvSpPr>
          <p:cNvPr id="19" name="Google Shape;19;p71"/>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20" name="Google Shape;20;p71"/>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i="0" sz="1800" u="none" cap="none" strike="noStrike">
              <a:solidFill>
                <a:srgbClr val="FFFFFF"/>
              </a:solidFill>
              <a:latin typeface="Calibri"/>
              <a:ea typeface="Calibri"/>
              <a:cs typeface="Calibri"/>
              <a:sym typeface="Calibri"/>
            </a:endParaRPr>
          </a:p>
        </p:txBody>
      </p:sp>
      <p:sp>
        <p:nvSpPr>
          <p:cNvPr id="21" name="Google Shape;21;p71"/>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22" name="Google Shape;22;p71"/>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23" name="Google Shape;23;p7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71"/>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fr-FR" sz="5400" u="none" cap="none" strike="noStrike">
                <a:solidFill>
                  <a:srgbClr val="002060"/>
                </a:solidFill>
                <a:latin typeface="Calibri"/>
                <a:ea typeface="Calibri"/>
                <a:cs typeface="Calibri"/>
                <a:sym typeface="Calibri"/>
              </a:rPr>
              <a:t>Physique chimie</a:t>
            </a:r>
            <a:endParaRPr/>
          </a:p>
        </p:txBody>
      </p:sp>
      <p:sp>
        <p:nvSpPr>
          <p:cNvPr id="26" name="Google Shape;26;p71"/>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27" name="Google Shape;27;p71"/>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 name="Google Shape;28;p71"/>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71"/>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71"/>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71"/>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32" name="Google Shape;32;p71"/>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71"/>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71"/>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1" name="Shape 91"/>
        <p:cNvGrpSpPr/>
        <p:nvPr/>
      </p:nvGrpSpPr>
      <p:grpSpPr>
        <a:xfrm>
          <a:off x="0" y="0"/>
          <a:ext cx="0" cy="0"/>
          <a:chOff x="0" y="0"/>
          <a:chExt cx="0" cy="0"/>
        </a:xfrm>
      </p:grpSpPr>
      <p:sp>
        <p:nvSpPr>
          <p:cNvPr id="92" name="Google Shape;92;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14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4" name="Google Shape;94;p14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5" name="Google Shape;95;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11" name="Shape 911"/>
        <p:cNvGrpSpPr/>
        <p:nvPr/>
      </p:nvGrpSpPr>
      <p:grpSpPr>
        <a:xfrm>
          <a:off x="0" y="0"/>
          <a:ext cx="0" cy="0"/>
          <a:chOff x="0" y="0"/>
          <a:chExt cx="0" cy="0"/>
        </a:xfrm>
      </p:grpSpPr>
      <p:sp>
        <p:nvSpPr>
          <p:cNvPr id="912" name="Google Shape;912;p10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0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14" name="Google Shape;914;p10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918" name="Shape 918"/>
        <p:cNvGrpSpPr/>
        <p:nvPr/>
      </p:nvGrpSpPr>
      <p:grpSpPr>
        <a:xfrm>
          <a:off x="0" y="0"/>
          <a:ext cx="0" cy="0"/>
          <a:chOff x="0" y="0"/>
          <a:chExt cx="0" cy="0"/>
        </a:xfrm>
      </p:grpSpPr>
      <p:grpSp>
        <p:nvGrpSpPr>
          <p:cNvPr id="919" name="Google Shape;919;p108"/>
          <p:cNvGrpSpPr/>
          <p:nvPr/>
        </p:nvGrpSpPr>
        <p:grpSpPr>
          <a:xfrm>
            <a:off x="0" y="0"/>
            <a:ext cx="12192000" cy="6858001"/>
            <a:chOff x="0" y="0"/>
            <a:chExt cx="13716000" cy="10287000"/>
          </a:xfrm>
        </p:grpSpPr>
        <p:sp>
          <p:nvSpPr>
            <p:cNvPr id="920" name="Google Shape;920;p108"/>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21" name="Google Shape;921;p10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22" name="Google Shape;922;p10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23" name="Google Shape;923;p10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924" name="Shape 924"/>
        <p:cNvGrpSpPr/>
        <p:nvPr/>
      </p:nvGrpSpPr>
      <p:grpSpPr>
        <a:xfrm>
          <a:off x="0" y="0"/>
          <a:ext cx="0" cy="0"/>
          <a:chOff x="0" y="0"/>
          <a:chExt cx="0" cy="0"/>
        </a:xfrm>
      </p:grpSpPr>
      <p:grpSp>
        <p:nvGrpSpPr>
          <p:cNvPr id="925" name="Google Shape;925;p109"/>
          <p:cNvGrpSpPr/>
          <p:nvPr/>
        </p:nvGrpSpPr>
        <p:grpSpPr>
          <a:xfrm>
            <a:off x="0" y="0"/>
            <a:ext cx="12192000" cy="6858001"/>
            <a:chOff x="0" y="0"/>
            <a:chExt cx="13716000" cy="10287000"/>
          </a:xfrm>
        </p:grpSpPr>
        <p:sp>
          <p:nvSpPr>
            <p:cNvPr id="926" name="Google Shape;926;p109"/>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27" name="Google Shape;927;p10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28" name="Google Shape;928;p10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29" name="Google Shape;929;p10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930" name="Shape 930"/>
        <p:cNvGrpSpPr/>
        <p:nvPr/>
      </p:nvGrpSpPr>
      <p:grpSpPr>
        <a:xfrm>
          <a:off x="0" y="0"/>
          <a:ext cx="0" cy="0"/>
          <a:chOff x="0" y="0"/>
          <a:chExt cx="0" cy="0"/>
        </a:xfrm>
      </p:grpSpPr>
      <p:grpSp>
        <p:nvGrpSpPr>
          <p:cNvPr id="931" name="Google Shape;931;p110"/>
          <p:cNvGrpSpPr/>
          <p:nvPr/>
        </p:nvGrpSpPr>
        <p:grpSpPr>
          <a:xfrm>
            <a:off x="0" y="0"/>
            <a:ext cx="12192000" cy="6858001"/>
            <a:chOff x="0" y="0"/>
            <a:chExt cx="13716000" cy="10287000"/>
          </a:xfrm>
        </p:grpSpPr>
        <p:sp>
          <p:nvSpPr>
            <p:cNvPr id="932" name="Google Shape;932;p11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33" name="Google Shape;933;p11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34" name="Google Shape;934;p11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35" name="Google Shape;935;p11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936" name="Shape 936"/>
        <p:cNvGrpSpPr/>
        <p:nvPr/>
      </p:nvGrpSpPr>
      <p:grpSpPr>
        <a:xfrm>
          <a:off x="0" y="0"/>
          <a:ext cx="0" cy="0"/>
          <a:chOff x="0" y="0"/>
          <a:chExt cx="0" cy="0"/>
        </a:xfrm>
      </p:grpSpPr>
      <p:grpSp>
        <p:nvGrpSpPr>
          <p:cNvPr id="937" name="Google Shape;937;p111"/>
          <p:cNvGrpSpPr/>
          <p:nvPr/>
        </p:nvGrpSpPr>
        <p:grpSpPr>
          <a:xfrm>
            <a:off x="0" y="0"/>
            <a:ext cx="12192000" cy="6858001"/>
            <a:chOff x="0" y="0"/>
            <a:chExt cx="13716000" cy="10287000"/>
          </a:xfrm>
        </p:grpSpPr>
        <p:sp>
          <p:nvSpPr>
            <p:cNvPr id="938" name="Google Shape;938;p111"/>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39" name="Google Shape;939;p11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40" name="Google Shape;940;p11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41" name="Google Shape;941;p11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942" name="Shape 942"/>
        <p:cNvGrpSpPr/>
        <p:nvPr/>
      </p:nvGrpSpPr>
      <p:grpSpPr>
        <a:xfrm>
          <a:off x="0" y="0"/>
          <a:ext cx="0" cy="0"/>
          <a:chOff x="0" y="0"/>
          <a:chExt cx="0" cy="0"/>
        </a:xfrm>
      </p:grpSpPr>
      <p:grpSp>
        <p:nvGrpSpPr>
          <p:cNvPr id="943" name="Google Shape;943;p112"/>
          <p:cNvGrpSpPr/>
          <p:nvPr/>
        </p:nvGrpSpPr>
        <p:grpSpPr>
          <a:xfrm>
            <a:off x="0" y="0"/>
            <a:ext cx="12192000" cy="6858001"/>
            <a:chOff x="0" y="0"/>
            <a:chExt cx="13716000" cy="10287000"/>
          </a:xfrm>
        </p:grpSpPr>
        <p:sp>
          <p:nvSpPr>
            <p:cNvPr id="944" name="Google Shape;944;p112"/>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45" name="Google Shape;945;p1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46" name="Google Shape;946;p1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47" name="Google Shape;947;p11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948" name="Shape 948"/>
        <p:cNvGrpSpPr/>
        <p:nvPr/>
      </p:nvGrpSpPr>
      <p:grpSpPr>
        <a:xfrm>
          <a:off x="0" y="0"/>
          <a:ext cx="0" cy="0"/>
          <a:chOff x="0" y="0"/>
          <a:chExt cx="0" cy="0"/>
        </a:xfrm>
      </p:grpSpPr>
      <p:grpSp>
        <p:nvGrpSpPr>
          <p:cNvPr id="949" name="Google Shape;949;p113"/>
          <p:cNvGrpSpPr/>
          <p:nvPr/>
        </p:nvGrpSpPr>
        <p:grpSpPr>
          <a:xfrm>
            <a:off x="0" y="0"/>
            <a:ext cx="12192000" cy="6858001"/>
            <a:chOff x="0" y="0"/>
            <a:chExt cx="13716000" cy="10287000"/>
          </a:xfrm>
        </p:grpSpPr>
        <p:sp>
          <p:nvSpPr>
            <p:cNvPr id="950" name="Google Shape;950;p113"/>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51" name="Google Shape;951;p11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52" name="Google Shape;952;p11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53" name="Google Shape;953;p11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954" name="Shape 954"/>
        <p:cNvGrpSpPr/>
        <p:nvPr/>
      </p:nvGrpSpPr>
      <p:grpSpPr>
        <a:xfrm>
          <a:off x="0" y="0"/>
          <a:ext cx="0" cy="0"/>
          <a:chOff x="0" y="0"/>
          <a:chExt cx="0" cy="0"/>
        </a:xfrm>
      </p:grpSpPr>
      <p:grpSp>
        <p:nvGrpSpPr>
          <p:cNvPr id="955" name="Google Shape;955;p114"/>
          <p:cNvGrpSpPr/>
          <p:nvPr/>
        </p:nvGrpSpPr>
        <p:grpSpPr>
          <a:xfrm>
            <a:off x="0" y="0"/>
            <a:ext cx="12192000" cy="6858001"/>
            <a:chOff x="0" y="0"/>
            <a:chExt cx="13716000" cy="10287000"/>
          </a:xfrm>
        </p:grpSpPr>
        <p:sp>
          <p:nvSpPr>
            <p:cNvPr id="956" name="Google Shape;956;p114"/>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57" name="Google Shape;957;p1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58" name="Google Shape;958;p1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59" name="Google Shape;959;p11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960" name="Shape 960"/>
        <p:cNvGrpSpPr/>
        <p:nvPr/>
      </p:nvGrpSpPr>
      <p:grpSpPr>
        <a:xfrm>
          <a:off x="0" y="0"/>
          <a:ext cx="0" cy="0"/>
          <a:chOff x="0" y="0"/>
          <a:chExt cx="0" cy="0"/>
        </a:xfrm>
      </p:grpSpPr>
      <p:grpSp>
        <p:nvGrpSpPr>
          <p:cNvPr id="961" name="Google Shape;961;p115"/>
          <p:cNvGrpSpPr/>
          <p:nvPr/>
        </p:nvGrpSpPr>
        <p:grpSpPr>
          <a:xfrm>
            <a:off x="0" y="0"/>
            <a:ext cx="12192000" cy="6858001"/>
            <a:chOff x="0" y="0"/>
            <a:chExt cx="13716000" cy="10287000"/>
          </a:xfrm>
        </p:grpSpPr>
        <p:sp>
          <p:nvSpPr>
            <p:cNvPr id="962" name="Google Shape;962;p115"/>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63" name="Google Shape;963;p11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964" name="Google Shape;964;p11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965" name="Google Shape;965;p11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972" name="Shape 972"/>
        <p:cNvGrpSpPr/>
        <p:nvPr/>
      </p:nvGrpSpPr>
      <p:grpSpPr>
        <a:xfrm>
          <a:off x="0" y="0"/>
          <a:ext cx="0" cy="0"/>
          <a:chOff x="0" y="0"/>
          <a:chExt cx="0" cy="0"/>
        </a:xfrm>
      </p:grpSpPr>
      <p:grpSp>
        <p:nvGrpSpPr>
          <p:cNvPr id="973" name="Google Shape;973;p89"/>
          <p:cNvGrpSpPr/>
          <p:nvPr/>
        </p:nvGrpSpPr>
        <p:grpSpPr>
          <a:xfrm>
            <a:off x="812158" y="829917"/>
            <a:ext cx="10567685" cy="5198169"/>
            <a:chOff x="2184400" y="1402025"/>
            <a:chExt cx="7823200" cy="4942038"/>
          </a:xfrm>
        </p:grpSpPr>
        <p:sp>
          <p:nvSpPr>
            <p:cNvPr id="974" name="Google Shape;974;p89"/>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975" name="Google Shape;975;p8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976" name="Google Shape;976;p8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977" name="Google Shape;977;p89"/>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978" name="Google Shape;978;p89"/>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979" name="Google Shape;979;p89"/>
          <p:cNvGrpSpPr/>
          <p:nvPr/>
        </p:nvGrpSpPr>
        <p:grpSpPr>
          <a:xfrm>
            <a:off x="5759801" y="1118243"/>
            <a:ext cx="670236" cy="588434"/>
            <a:chOff x="277892" y="2283969"/>
            <a:chExt cx="939577" cy="824904"/>
          </a:xfrm>
        </p:grpSpPr>
        <p:sp>
          <p:nvSpPr>
            <p:cNvPr id="980" name="Google Shape;980;p89"/>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1" name="Google Shape;981;p89"/>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982" name="Google Shape;982;p89"/>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98" name="Shape 98"/>
        <p:cNvGrpSpPr/>
        <p:nvPr/>
      </p:nvGrpSpPr>
      <p:grpSpPr>
        <a:xfrm>
          <a:off x="0" y="0"/>
          <a:ext cx="0" cy="0"/>
          <a:chOff x="0" y="0"/>
          <a:chExt cx="0" cy="0"/>
        </a:xfrm>
      </p:grpSpPr>
      <p:grpSp>
        <p:nvGrpSpPr>
          <p:cNvPr id="99" name="Google Shape;99;p143"/>
          <p:cNvGrpSpPr/>
          <p:nvPr/>
        </p:nvGrpSpPr>
        <p:grpSpPr>
          <a:xfrm>
            <a:off x="0" y="0"/>
            <a:ext cx="12192000" cy="6858001"/>
            <a:chOff x="0" y="0"/>
            <a:chExt cx="13716000" cy="10287000"/>
          </a:xfrm>
        </p:grpSpPr>
        <p:sp>
          <p:nvSpPr>
            <p:cNvPr id="100" name="Google Shape;100;p143"/>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1" name="Google Shape;101;p14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2" name="Google Shape;102;p14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3" name="Google Shape;103;p14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83" name="Shape 983"/>
        <p:cNvGrpSpPr/>
        <p:nvPr/>
      </p:nvGrpSpPr>
      <p:grpSpPr>
        <a:xfrm>
          <a:off x="0" y="0"/>
          <a:ext cx="0" cy="0"/>
          <a:chOff x="0" y="0"/>
          <a:chExt cx="0" cy="0"/>
        </a:xfrm>
      </p:grpSpPr>
      <p:sp>
        <p:nvSpPr>
          <p:cNvPr id="984" name="Google Shape;984;p16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5" name="Google Shape;985;p16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86" name="Google Shape;986;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7" name="Google Shape;987;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8" name="Google Shape;988;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89" name="Shape 989"/>
        <p:cNvGrpSpPr/>
        <p:nvPr/>
      </p:nvGrpSpPr>
      <p:grpSpPr>
        <a:xfrm>
          <a:off x="0" y="0"/>
          <a:ext cx="0" cy="0"/>
          <a:chOff x="0" y="0"/>
          <a:chExt cx="0" cy="0"/>
        </a:xfrm>
      </p:grpSpPr>
      <p:sp>
        <p:nvSpPr>
          <p:cNvPr id="990" name="Google Shape;990;p1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1" name="Google Shape;991;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2" name="Google Shape;992;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3" name="Google Shape;993;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4" name="Google Shape;994;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95" name="Shape 995"/>
        <p:cNvGrpSpPr/>
        <p:nvPr/>
      </p:nvGrpSpPr>
      <p:grpSpPr>
        <a:xfrm>
          <a:off x="0" y="0"/>
          <a:ext cx="0" cy="0"/>
          <a:chOff x="0" y="0"/>
          <a:chExt cx="0" cy="0"/>
        </a:xfrm>
      </p:grpSpPr>
      <p:sp>
        <p:nvSpPr>
          <p:cNvPr id="996" name="Google Shape;99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7" name="Google Shape;997;p16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8" name="Google Shape;998;p16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9" name="Google Shape;999;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0" name="Google Shape;1000;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1" name="Google Shape;1001;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002" name="Shape 1002"/>
        <p:cNvGrpSpPr/>
        <p:nvPr/>
      </p:nvGrpSpPr>
      <p:grpSpPr>
        <a:xfrm>
          <a:off x="0" y="0"/>
          <a:ext cx="0" cy="0"/>
          <a:chOff x="0" y="0"/>
          <a:chExt cx="0" cy="0"/>
        </a:xfrm>
      </p:grpSpPr>
      <p:sp>
        <p:nvSpPr>
          <p:cNvPr id="1003" name="Google Shape;1003;p16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4" name="Google Shape;1004;p16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5" name="Google Shape;1005;p16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6" name="Google Shape;1006;p16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07" name="Google Shape;1007;p16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8" name="Google Shape;1008;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9" name="Google Shape;1009;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0" name="Google Shape;1010;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11" name="Shape 1011"/>
        <p:cNvGrpSpPr/>
        <p:nvPr/>
      </p:nvGrpSpPr>
      <p:grpSpPr>
        <a:xfrm>
          <a:off x="0" y="0"/>
          <a:ext cx="0" cy="0"/>
          <a:chOff x="0" y="0"/>
          <a:chExt cx="0" cy="0"/>
        </a:xfrm>
      </p:grpSpPr>
      <p:sp>
        <p:nvSpPr>
          <p:cNvPr id="1012" name="Google Shape;1012;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3" name="Google Shape;1013;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4" name="Google Shape;1014;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5" name="Google Shape;1015;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16" name="Shape 1016"/>
        <p:cNvGrpSpPr/>
        <p:nvPr/>
      </p:nvGrpSpPr>
      <p:grpSpPr>
        <a:xfrm>
          <a:off x="0" y="0"/>
          <a:ext cx="0" cy="0"/>
          <a:chOff x="0" y="0"/>
          <a:chExt cx="0" cy="0"/>
        </a:xfrm>
      </p:grpSpPr>
      <p:sp>
        <p:nvSpPr>
          <p:cNvPr id="1017" name="Google Shape;1017;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8" name="Google Shape;1018;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9" name="Google Shape;1019;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020" name="Shape 1020"/>
        <p:cNvGrpSpPr/>
        <p:nvPr/>
      </p:nvGrpSpPr>
      <p:grpSpPr>
        <a:xfrm>
          <a:off x="0" y="0"/>
          <a:ext cx="0" cy="0"/>
          <a:chOff x="0" y="0"/>
          <a:chExt cx="0" cy="0"/>
        </a:xfrm>
      </p:grpSpPr>
      <p:sp>
        <p:nvSpPr>
          <p:cNvPr id="1021" name="Google Shape;1021;p167"/>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22" name="Google Shape;1022;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3" name="Google Shape;1023;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4" name="Google Shape;1024;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025" name="Google Shape;1025;p167"/>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26" name="Google Shape;1026;p167"/>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27" name="Google Shape;1027;p167"/>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8" name="Google Shape;1028;p167"/>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029" name="Google Shape;1029;p167"/>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30" name="Shape 1030"/>
        <p:cNvGrpSpPr/>
        <p:nvPr/>
      </p:nvGrpSpPr>
      <p:grpSpPr>
        <a:xfrm>
          <a:off x="0" y="0"/>
          <a:ext cx="0" cy="0"/>
          <a:chOff x="0" y="0"/>
          <a:chExt cx="0" cy="0"/>
        </a:xfrm>
      </p:grpSpPr>
      <p:sp>
        <p:nvSpPr>
          <p:cNvPr id="1031" name="Google Shape;1031;p16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2" name="Google Shape;1032;p16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33" name="Google Shape;1033;p16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34" name="Google Shape;1034;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5" name="Google Shape;1035;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6" name="Google Shape;1036;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037" name="Shape 1037"/>
        <p:cNvGrpSpPr/>
        <p:nvPr/>
      </p:nvGrpSpPr>
      <p:grpSpPr>
        <a:xfrm>
          <a:off x="0" y="0"/>
          <a:ext cx="0" cy="0"/>
          <a:chOff x="0" y="0"/>
          <a:chExt cx="0" cy="0"/>
        </a:xfrm>
      </p:grpSpPr>
      <p:grpSp>
        <p:nvGrpSpPr>
          <p:cNvPr id="1038" name="Google Shape;1038;p169"/>
          <p:cNvGrpSpPr/>
          <p:nvPr/>
        </p:nvGrpSpPr>
        <p:grpSpPr>
          <a:xfrm>
            <a:off x="0" y="0"/>
            <a:ext cx="12192000" cy="6858001"/>
            <a:chOff x="0" y="0"/>
            <a:chExt cx="13716000" cy="10287000"/>
          </a:xfrm>
        </p:grpSpPr>
        <p:sp>
          <p:nvSpPr>
            <p:cNvPr id="1039" name="Google Shape;1039;p169"/>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0" name="Google Shape;1040;p16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1" name="Google Shape;1041;p16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42" name="Google Shape;1042;p16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043" name="Shape 1043"/>
        <p:cNvGrpSpPr/>
        <p:nvPr/>
      </p:nvGrpSpPr>
      <p:grpSpPr>
        <a:xfrm>
          <a:off x="0" y="0"/>
          <a:ext cx="0" cy="0"/>
          <a:chOff x="0" y="0"/>
          <a:chExt cx="0" cy="0"/>
        </a:xfrm>
      </p:grpSpPr>
      <p:grpSp>
        <p:nvGrpSpPr>
          <p:cNvPr id="1044" name="Google Shape;1044;p170"/>
          <p:cNvGrpSpPr/>
          <p:nvPr/>
        </p:nvGrpSpPr>
        <p:grpSpPr>
          <a:xfrm>
            <a:off x="0" y="0"/>
            <a:ext cx="12192000" cy="6858001"/>
            <a:chOff x="0" y="0"/>
            <a:chExt cx="13716000" cy="10287000"/>
          </a:xfrm>
        </p:grpSpPr>
        <p:sp>
          <p:nvSpPr>
            <p:cNvPr id="1045" name="Google Shape;1045;p17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6" name="Google Shape;1046;p17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47" name="Google Shape;1047;p17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48" name="Google Shape;1048;p17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04" name="Shape 104"/>
        <p:cNvGrpSpPr/>
        <p:nvPr/>
      </p:nvGrpSpPr>
      <p:grpSpPr>
        <a:xfrm>
          <a:off x="0" y="0"/>
          <a:ext cx="0" cy="0"/>
          <a:chOff x="0" y="0"/>
          <a:chExt cx="0" cy="0"/>
        </a:xfrm>
      </p:grpSpPr>
      <p:grpSp>
        <p:nvGrpSpPr>
          <p:cNvPr id="105" name="Google Shape;105;p144"/>
          <p:cNvGrpSpPr/>
          <p:nvPr/>
        </p:nvGrpSpPr>
        <p:grpSpPr>
          <a:xfrm>
            <a:off x="0" y="0"/>
            <a:ext cx="12192000" cy="6858001"/>
            <a:chOff x="0" y="0"/>
            <a:chExt cx="13716000" cy="10287000"/>
          </a:xfrm>
        </p:grpSpPr>
        <p:sp>
          <p:nvSpPr>
            <p:cNvPr id="106" name="Google Shape;106;p144"/>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 name="Google Shape;107;p14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8" name="Google Shape;108;p14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9" name="Google Shape;109;p14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049" name="Shape 1049"/>
        <p:cNvGrpSpPr/>
        <p:nvPr/>
      </p:nvGrpSpPr>
      <p:grpSpPr>
        <a:xfrm>
          <a:off x="0" y="0"/>
          <a:ext cx="0" cy="0"/>
          <a:chOff x="0" y="0"/>
          <a:chExt cx="0" cy="0"/>
        </a:xfrm>
      </p:grpSpPr>
      <p:grpSp>
        <p:nvGrpSpPr>
          <p:cNvPr id="1050" name="Google Shape;1050;p171"/>
          <p:cNvGrpSpPr/>
          <p:nvPr/>
        </p:nvGrpSpPr>
        <p:grpSpPr>
          <a:xfrm>
            <a:off x="0" y="0"/>
            <a:ext cx="12192000" cy="6858001"/>
            <a:chOff x="0" y="0"/>
            <a:chExt cx="13716000" cy="10287000"/>
          </a:xfrm>
        </p:grpSpPr>
        <p:sp>
          <p:nvSpPr>
            <p:cNvPr id="1051" name="Google Shape;1051;p171"/>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2" name="Google Shape;1052;p17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3" name="Google Shape;1053;p17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54" name="Google Shape;1054;p17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055" name="Shape 1055"/>
        <p:cNvGrpSpPr/>
        <p:nvPr/>
      </p:nvGrpSpPr>
      <p:grpSpPr>
        <a:xfrm>
          <a:off x="0" y="0"/>
          <a:ext cx="0" cy="0"/>
          <a:chOff x="0" y="0"/>
          <a:chExt cx="0" cy="0"/>
        </a:xfrm>
      </p:grpSpPr>
      <p:grpSp>
        <p:nvGrpSpPr>
          <p:cNvPr id="1056" name="Google Shape;1056;p172"/>
          <p:cNvGrpSpPr/>
          <p:nvPr/>
        </p:nvGrpSpPr>
        <p:grpSpPr>
          <a:xfrm>
            <a:off x="0" y="0"/>
            <a:ext cx="12192000" cy="6858001"/>
            <a:chOff x="0" y="0"/>
            <a:chExt cx="13716000" cy="10287000"/>
          </a:xfrm>
        </p:grpSpPr>
        <p:sp>
          <p:nvSpPr>
            <p:cNvPr id="1057" name="Google Shape;1057;p172"/>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8" name="Google Shape;1058;p17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59" name="Google Shape;1059;p17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0" name="Google Shape;1060;p17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061" name="Shape 1061"/>
        <p:cNvGrpSpPr/>
        <p:nvPr/>
      </p:nvGrpSpPr>
      <p:grpSpPr>
        <a:xfrm>
          <a:off x="0" y="0"/>
          <a:ext cx="0" cy="0"/>
          <a:chOff x="0" y="0"/>
          <a:chExt cx="0" cy="0"/>
        </a:xfrm>
      </p:grpSpPr>
      <p:grpSp>
        <p:nvGrpSpPr>
          <p:cNvPr id="1062" name="Google Shape;1062;p173"/>
          <p:cNvGrpSpPr/>
          <p:nvPr/>
        </p:nvGrpSpPr>
        <p:grpSpPr>
          <a:xfrm>
            <a:off x="0" y="0"/>
            <a:ext cx="12192000" cy="6858001"/>
            <a:chOff x="0" y="0"/>
            <a:chExt cx="13716000" cy="10287000"/>
          </a:xfrm>
        </p:grpSpPr>
        <p:sp>
          <p:nvSpPr>
            <p:cNvPr id="1063" name="Google Shape;1063;p173"/>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64" name="Google Shape;1064;p17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65" name="Google Shape;1065;p17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66" name="Google Shape;1066;p17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067" name="Shape 1067"/>
        <p:cNvGrpSpPr/>
        <p:nvPr/>
      </p:nvGrpSpPr>
      <p:grpSpPr>
        <a:xfrm>
          <a:off x="0" y="0"/>
          <a:ext cx="0" cy="0"/>
          <a:chOff x="0" y="0"/>
          <a:chExt cx="0" cy="0"/>
        </a:xfrm>
      </p:grpSpPr>
      <p:grpSp>
        <p:nvGrpSpPr>
          <p:cNvPr id="1068" name="Google Shape;1068;p174"/>
          <p:cNvGrpSpPr/>
          <p:nvPr/>
        </p:nvGrpSpPr>
        <p:grpSpPr>
          <a:xfrm>
            <a:off x="0" y="0"/>
            <a:ext cx="12192000" cy="6858001"/>
            <a:chOff x="0" y="0"/>
            <a:chExt cx="13716000" cy="10287000"/>
          </a:xfrm>
        </p:grpSpPr>
        <p:sp>
          <p:nvSpPr>
            <p:cNvPr id="1069" name="Google Shape;1069;p174"/>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0" name="Google Shape;1070;p17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1" name="Google Shape;1071;p17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72" name="Google Shape;1072;p17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073" name="Shape 1073"/>
        <p:cNvGrpSpPr/>
        <p:nvPr/>
      </p:nvGrpSpPr>
      <p:grpSpPr>
        <a:xfrm>
          <a:off x="0" y="0"/>
          <a:ext cx="0" cy="0"/>
          <a:chOff x="0" y="0"/>
          <a:chExt cx="0" cy="0"/>
        </a:xfrm>
      </p:grpSpPr>
      <p:grpSp>
        <p:nvGrpSpPr>
          <p:cNvPr id="1074" name="Google Shape;1074;p175"/>
          <p:cNvGrpSpPr/>
          <p:nvPr/>
        </p:nvGrpSpPr>
        <p:grpSpPr>
          <a:xfrm>
            <a:off x="0" y="0"/>
            <a:ext cx="12192000" cy="6858001"/>
            <a:chOff x="0" y="0"/>
            <a:chExt cx="13716000" cy="10287000"/>
          </a:xfrm>
        </p:grpSpPr>
        <p:sp>
          <p:nvSpPr>
            <p:cNvPr id="1075" name="Google Shape;1075;p175"/>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6" name="Google Shape;1076;p17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77" name="Google Shape;1077;p17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78" name="Google Shape;1078;p17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079" name="Shape 1079"/>
        <p:cNvGrpSpPr/>
        <p:nvPr/>
      </p:nvGrpSpPr>
      <p:grpSpPr>
        <a:xfrm>
          <a:off x="0" y="0"/>
          <a:ext cx="0" cy="0"/>
          <a:chOff x="0" y="0"/>
          <a:chExt cx="0" cy="0"/>
        </a:xfrm>
      </p:grpSpPr>
      <p:grpSp>
        <p:nvGrpSpPr>
          <p:cNvPr id="1080" name="Google Shape;1080;p176"/>
          <p:cNvGrpSpPr/>
          <p:nvPr/>
        </p:nvGrpSpPr>
        <p:grpSpPr>
          <a:xfrm>
            <a:off x="0" y="0"/>
            <a:ext cx="12192000" cy="6858001"/>
            <a:chOff x="0" y="0"/>
            <a:chExt cx="13716000" cy="10287000"/>
          </a:xfrm>
        </p:grpSpPr>
        <p:sp>
          <p:nvSpPr>
            <p:cNvPr id="1081" name="Google Shape;1081;p176"/>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82" name="Google Shape;1082;p17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83" name="Google Shape;1083;p17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84" name="Google Shape;1084;p17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085" name="Shape 1085"/>
        <p:cNvGrpSpPr/>
        <p:nvPr/>
      </p:nvGrpSpPr>
      <p:grpSpPr>
        <a:xfrm>
          <a:off x="0" y="0"/>
          <a:ext cx="0" cy="0"/>
          <a:chOff x="0" y="0"/>
          <a:chExt cx="0" cy="0"/>
        </a:xfrm>
      </p:grpSpPr>
      <p:grpSp>
        <p:nvGrpSpPr>
          <p:cNvPr id="1086" name="Google Shape;1086;p177"/>
          <p:cNvGrpSpPr/>
          <p:nvPr/>
        </p:nvGrpSpPr>
        <p:grpSpPr>
          <a:xfrm>
            <a:off x="0" y="0"/>
            <a:ext cx="12192000" cy="6858001"/>
            <a:chOff x="0" y="0"/>
            <a:chExt cx="13716000" cy="10287000"/>
          </a:xfrm>
        </p:grpSpPr>
        <p:sp>
          <p:nvSpPr>
            <p:cNvPr id="1087" name="Google Shape;1087;p17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88" name="Google Shape;1088;p17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89" name="Google Shape;1089;p17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90" name="Google Shape;1090;p17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091" name="Shape 1091"/>
        <p:cNvGrpSpPr/>
        <p:nvPr/>
      </p:nvGrpSpPr>
      <p:grpSpPr>
        <a:xfrm>
          <a:off x="0" y="0"/>
          <a:ext cx="0" cy="0"/>
          <a:chOff x="0" y="0"/>
          <a:chExt cx="0" cy="0"/>
        </a:xfrm>
      </p:grpSpPr>
      <p:grpSp>
        <p:nvGrpSpPr>
          <p:cNvPr id="1092" name="Google Shape;1092;p178"/>
          <p:cNvGrpSpPr/>
          <p:nvPr/>
        </p:nvGrpSpPr>
        <p:grpSpPr>
          <a:xfrm>
            <a:off x="0" y="0"/>
            <a:ext cx="12192000" cy="6858001"/>
            <a:chOff x="0" y="0"/>
            <a:chExt cx="13716000" cy="10287000"/>
          </a:xfrm>
        </p:grpSpPr>
        <p:sp>
          <p:nvSpPr>
            <p:cNvPr id="1093" name="Google Shape;1093;p178"/>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94" name="Google Shape;1094;p17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095" name="Google Shape;1095;p17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096" name="Google Shape;1096;p17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097" name="Shape 1097"/>
        <p:cNvGrpSpPr/>
        <p:nvPr/>
      </p:nvGrpSpPr>
      <p:grpSpPr>
        <a:xfrm>
          <a:off x="0" y="0"/>
          <a:ext cx="0" cy="0"/>
          <a:chOff x="0" y="0"/>
          <a:chExt cx="0" cy="0"/>
        </a:xfrm>
      </p:grpSpPr>
      <p:sp>
        <p:nvSpPr>
          <p:cNvPr id="1098" name="Google Shape;1098;p179"/>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9" name="Google Shape;1099;p179"/>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00" name="Google Shape;1100;p179"/>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01" name="Google Shape;1101;p179"/>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2" name="Google Shape;1102;p179"/>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03" name="Google Shape;1103;p179"/>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04" name="Google Shape;1104;p179"/>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5" name="Google Shape;1105;p179"/>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6" name="Google Shape;1106;p179"/>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7" name="Google Shape;1107;p179"/>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8" name="Google Shape;1108;p179"/>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9" name="Google Shape;1109;p179"/>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0" name="Google Shape;1110;p179"/>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111" name="Shape 1111"/>
        <p:cNvGrpSpPr/>
        <p:nvPr/>
      </p:nvGrpSpPr>
      <p:grpSpPr>
        <a:xfrm>
          <a:off x="0" y="0"/>
          <a:ext cx="0" cy="0"/>
          <a:chOff x="0" y="0"/>
          <a:chExt cx="0" cy="0"/>
        </a:xfrm>
      </p:grpSpPr>
      <p:sp>
        <p:nvSpPr>
          <p:cNvPr id="1112" name="Google Shape;1112;p180"/>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113" name="Google Shape;1113;p180"/>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114" name="Google Shape;1114;p180"/>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115" name="Google Shape;1115;p180"/>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116" name="Google Shape;1116;p180"/>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117" name="Google Shape;1117;p180"/>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118" name="Google Shape;1118;p180"/>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119" name="Google Shape;1119;p180"/>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0" name="Google Shape;1120;p180"/>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1" name="Google Shape;1121;p180"/>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122" name="Google Shape;1122;p180"/>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123" name="Google Shape;1123;p180"/>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4" name="Google Shape;1124;p180"/>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5" name="Google Shape;1125;p180"/>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6" name="Google Shape;1126;p180"/>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7" name="Google Shape;1127;p180"/>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128" name="Google Shape;1128;p180"/>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9" name="Google Shape;1129;p180"/>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130" name="Google Shape;1130;p180"/>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10" name="Shape 110"/>
        <p:cNvGrpSpPr/>
        <p:nvPr/>
      </p:nvGrpSpPr>
      <p:grpSpPr>
        <a:xfrm>
          <a:off x="0" y="0"/>
          <a:ext cx="0" cy="0"/>
          <a:chOff x="0" y="0"/>
          <a:chExt cx="0" cy="0"/>
        </a:xfrm>
      </p:grpSpPr>
      <p:grpSp>
        <p:nvGrpSpPr>
          <p:cNvPr id="111" name="Google Shape;111;p145"/>
          <p:cNvGrpSpPr/>
          <p:nvPr/>
        </p:nvGrpSpPr>
        <p:grpSpPr>
          <a:xfrm>
            <a:off x="0" y="0"/>
            <a:ext cx="12192000" cy="6858001"/>
            <a:chOff x="0" y="0"/>
            <a:chExt cx="13716000" cy="10287000"/>
          </a:xfrm>
        </p:grpSpPr>
        <p:sp>
          <p:nvSpPr>
            <p:cNvPr id="112" name="Google Shape;112;p145"/>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3" name="Google Shape;113;p14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4" name="Google Shape;114;p14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15" name="Google Shape;115;p14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131" name="Shape 1131"/>
        <p:cNvGrpSpPr/>
        <p:nvPr/>
      </p:nvGrpSpPr>
      <p:grpSpPr>
        <a:xfrm>
          <a:off x="0" y="0"/>
          <a:ext cx="0" cy="0"/>
          <a:chOff x="0" y="0"/>
          <a:chExt cx="0" cy="0"/>
        </a:xfrm>
      </p:grpSpPr>
      <p:sp>
        <p:nvSpPr>
          <p:cNvPr id="1132" name="Google Shape;1132;p181"/>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133" name="Google Shape;1133;p181"/>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134" name="Google Shape;1134;p181"/>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135" name="Google Shape;1135;p181"/>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136" name="Google Shape;1136;p181"/>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137" name="Google Shape;1137;p181"/>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138" name="Google Shape;1138;p181"/>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139" name="Google Shape;1139;p181"/>
          <p:cNvGrpSpPr/>
          <p:nvPr/>
        </p:nvGrpSpPr>
        <p:grpSpPr>
          <a:xfrm>
            <a:off x="1153868" y="1985795"/>
            <a:ext cx="923513" cy="733132"/>
            <a:chOff x="277892" y="2283969"/>
            <a:chExt cx="939577" cy="824904"/>
          </a:xfrm>
        </p:grpSpPr>
        <p:sp>
          <p:nvSpPr>
            <p:cNvPr id="1140" name="Google Shape;1140;p181"/>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41" name="Google Shape;1141;p181"/>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142" name="Google Shape;1142;p181"/>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143" name="Google Shape;1143;p181"/>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144" name="Google Shape;1144;p181"/>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145" name="Shape 1145"/>
        <p:cNvGrpSpPr/>
        <p:nvPr/>
      </p:nvGrpSpPr>
      <p:grpSpPr>
        <a:xfrm>
          <a:off x="0" y="0"/>
          <a:ext cx="0" cy="0"/>
          <a:chOff x="0" y="0"/>
          <a:chExt cx="0" cy="0"/>
        </a:xfrm>
      </p:grpSpPr>
      <p:grpSp>
        <p:nvGrpSpPr>
          <p:cNvPr id="1146" name="Google Shape;1146;p182"/>
          <p:cNvGrpSpPr/>
          <p:nvPr/>
        </p:nvGrpSpPr>
        <p:grpSpPr>
          <a:xfrm>
            <a:off x="863927" y="4507781"/>
            <a:ext cx="5760430" cy="603600"/>
            <a:chOff x="647945" y="3380837"/>
            <a:chExt cx="4320322" cy="452700"/>
          </a:xfrm>
        </p:grpSpPr>
        <p:sp>
          <p:nvSpPr>
            <p:cNvPr id="1147" name="Google Shape;1147;p182"/>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148" name="Google Shape;1148;p182"/>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149" name="Google Shape;1149;p182"/>
          <p:cNvGrpSpPr/>
          <p:nvPr/>
        </p:nvGrpSpPr>
        <p:grpSpPr>
          <a:xfrm>
            <a:off x="884384" y="3752370"/>
            <a:ext cx="10372677" cy="498415"/>
            <a:chOff x="663288" y="2814277"/>
            <a:chExt cx="7779508" cy="373811"/>
          </a:xfrm>
        </p:grpSpPr>
        <p:sp>
          <p:nvSpPr>
            <p:cNvPr id="1150" name="Google Shape;1150;p182"/>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151" name="Google Shape;1151;p182"/>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152" name="Google Shape;1152;p182"/>
          <p:cNvGrpSpPr/>
          <p:nvPr/>
        </p:nvGrpSpPr>
        <p:grpSpPr>
          <a:xfrm>
            <a:off x="887673" y="2319672"/>
            <a:ext cx="6840126" cy="498414"/>
            <a:chOff x="657162" y="1688359"/>
            <a:chExt cx="5130094" cy="373810"/>
          </a:xfrm>
        </p:grpSpPr>
        <p:pic>
          <p:nvPicPr>
            <p:cNvPr id="1153" name="Google Shape;1153;p182"/>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154" name="Google Shape;1154;p182"/>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155" name="Google Shape;1155;p182"/>
          <p:cNvGrpSpPr/>
          <p:nvPr/>
        </p:nvGrpSpPr>
        <p:grpSpPr>
          <a:xfrm>
            <a:off x="954798" y="1692132"/>
            <a:ext cx="5669559" cy="426303"/>
            <a:chOff x="716099" y="1269098"/>
            <a:chExt cx="4252169" cy="319727"/>
          </a:xfrm>
        </p:grpSpPr>
        <p:sp>
          <p:nvSpPr>
            <p:cNvPr id="1156" name="Google Shape;1156;p182"/>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157" name="Google Shape;1157;p182"/>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158" name="Google Shape;1158;p182"/>
          <p:cNvGrpSpPr/>
          <p:nvPr/>
        </p:nvGrpSpPr>
        <p:grpSpPr>
          <a:xfrm>
            <a:off x="863575" y="916351"/>
            <a:ext cx="6681334" cy="603600"/>
            <a:chOff x="915782" y="892042"/>
            <a:chExt cx="6681334" cy="603600"/>
          </a:xfrm>
        </p:grpSpPr>
        <p:sp>
          <p:nvSpPr>
            <p:cNvPr id="1159" name="Google Shape;1159;p182"/>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160" name="Google Shape;1160;p182"/>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161" name="Google Shape;1161;p182"/>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162" name="Google Shape;1162;p182"/>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163" name="Google Shape;1163;p182"/>
          <p:cNvGrpSpPr/>
          <p:nvPr/>
        </p:nvGrpSpPr>
        <p:grpSpPr>
          <a:xfrm>
            <a:off x="915782" y="3007446"/>
            <a:ext cx="8342891" cy="490417"/>
            <a:chOff x="686836" y="2255584"/>
            <a:chExt cx="6257168" cy="367813"/>
          </a:xfrm>
        </p:grpSpPr>
        <p:sp>
          <p:nvSpPr>
            <p:cNvPr id="1164" name="Google Shape;1164;p182"/>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165" name="Google Shape;1165;p182"/>
            <p:cNvGrpSpPr/>
            <p:nvPr/>
          </p:nvGrpSpPr>
          <p:grpSpPr>
            <a:xfrm>
              <a:off x="686836" y="2255584"/>
              <a:ext cx="413750" cy="359624"/>
              <a:chOff x="10280460" y="4841540"/>
              <a:chExt cx="630930" cy="597556"/>
            </a:xfrm>
          </p:grpSpPr>
          <p:pic>
            <p:nvPicPr>
              <p:cNvPr id="1166" name="Google Shape;1166;p182"/>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167" name="Google Shape;1167;p182"/>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168" name="Google Shape;1168;p182"/>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169" name="Google Shape;1169;p182"/>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170" name="Google Shape;1170;p182"/>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171" name="Shape 1171"/>
        <p:cNvGrpSpPr/>
        <p:nvPr/>
      </p:nvGrpSpPr>
      <p:grpSpPr>
        <a:xfrm>
          <a:off x="0" y="0"/>
          <a:ext cx="0" cy="0"/>
          <a:chOff x="0" y="0"/>
          <a:chExt cx="0" cy="0"/>
        </a:xfrm>
      </p:grpSpPr>
      <p:grpSp>
        <p:nvGrpSpPr>
          <p:cNvPr id="1172" name="Google Shape;1172;p183"/>
          <p:cNvGrpSpPr/>
          <p:nvPr/>
        </p:nvGrpSpPr>
        <p:grpSpPr>
          <a:xfrm>
            <a:off x="4932835" y="1459304"/>
            <a:ext cx="6054377" cy="3711725"/>
            <a:chOff x="1715066" y="1103461"/>
            <a:chExt cx="5717724" cy="3124203"/>
          </a:xfrm>
        </p:grpSpPr>
        <p:sp>
          <p:nvSpPr>
            <p:cNvPr id="1173" name="Google Shape;1173;p183"/>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74" name="Google Shape;1174;p183"/>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175" name="Google Shape;1175;p183"/>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6" name="Google Shape;1176;p183"/>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177" name="Google Shape;1177;p183"/>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178" name="Google Shape;1178;p183"/>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179" name="Google Shape;1179;p183"/>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180" name="Shape 1180"/>
        <p:cNvGrpSpPr/>
        <p:nvPr/>
      </p:nvGrpSpPr>
      <p:grpSpPr>
        <a:xfrm>
          <a:off x="0" y="0"/>
          <a:ext cx="0" cy="0"/>
          <a:chOff x="0" y="0"/>
          <a:chExt cx="0" cy="0"/>
        </a:xfrm>
      </p:grpSpPr>
      <p:grpSp>
        <p:nvGrpSpPr>
          <p:cNvPr id="1181" name="Google Shape;1181;p184"/>
          <p:cNvGrpSpPr/>
          <p:nvPr/>
        </p:nvGrpSpPr>
        <p:grpSpPr>
          <a:xfrm>
            <a:off x="812159" y="829917"/>
            <a:ext cx="10567685" cy="5198169"/>
            <a:chOff x="2184400" y="1402025"/>
            <a:chExt cx="7823200" cy="4942038"/>
          </a:xfrm>
        </p:grpSpPr>
        <p:sp>
          <p:nvSpPr>
            <p:cNvPr id="1182" name="Google Shape;1182;p184"/>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183" name="Google Shape;1183;p18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184" name="Google Shape;1184;p184"/>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185" name="Google Shape;1185;p184"/>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186" name="Google Shape;1186;p18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187" name="Shape 1187"/>
        <p:cNvGrpSpPr/>
        <p:nvPr/>
      </p:nvGrpSpPr>
      <p:grpSpPr>
        <a:xfrm>
          <a:off x="0" y="0"/>
          <a:ext cx="0" cy="0"/>
          <a:chOff x="0" y="0"/>
          <a:chExt cx="0" cy="0"/>
        </a:xfrm>
      </p:grpSpPr>
      <p:grpSp>
        <p:nvGrpSpPr>
          <p:cNvPr id="1188" name="Google Shape;1188;p185"/>
          <p:cNvGrpSpPr/>
          <p:nvPr/>
        </p:nvGrpSpPr>
        <p:grpSpPr>
          <a:xfrm>
            <a:off x="0" y="1"/>
            <a:ext cx="12192000" cy="6858001"/>
            <a:chOff x="0" y="0"/>
            <a:chExt cx="13716000" cy="10287000"/>
          </a:xfrm>
        </p:grpSpPr>
        <p:sp>
          <p:nvSpPr>
            <p:cNvPr id="1189" name="Google Shape;1189;p185"/>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90" name="Google Shape;1190;p18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191" name="Google Shape;1191;p18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192" name="Google Shape;1192;p18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3" name="Google Shape;1193;p185"/>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4" name="Google Shape;1194;p185"/>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5" name="Google Shape;1195;p185"/>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196" name="Google Shape;1196;p185"/>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197" name="Shape 1197"/>
        <p:cNvGrpSpPr/>
        <p:nvPr/>
      </p:nvGrpSpPr>
      <p:grpSpPr>
        <a:xfrm>
          <a:off x="0" y="0"/>
          <a:ext cx="0" cy="0"/>
          <a:chOff x="0" y="0"/>
          <a:chExt cx="0" cy="0"/>
        </a:xfrm>
      </p:grpSpPr>
      <p:grpSp>
        <p:nvGrpSpPr>
          <p:cNvPr id="1198" name="Google Shape;1198;p186"/>
          <p:cNvGrpSpPr/>
          <p:nvPr/>
        </p:nvGrpSpPr>
        <p:grpSpPr>
          <a:xfrm>
            <a:off x="812159" y="829917"/>
            <a:ext cx="10567685" cy="5198169"/>
            <a:chOff x="2184400" y="1402025"/>
            <a:chExt cx="7823200" cy="4942038"/>
          </a:xfrm>
        </p:grpSpPr>
        <p:sp>
          <p:nvSpPr>
            <p:cNvPr id="1199" name="Google Shape;1199;p186"/>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00" name="Google Shape;1200;p18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201" name="Google Shape;1201;p18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202" name="Google Shape;1202;p186"/>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203" name="Google Shape;1203;p18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204" name="Shape 1204"/>
        <p:cNvGrpSpPr/>
        <p:nvPr/>
      </p:nvGrpSpPr>
      <p:grpSpPr>
        <a:xfrm>
          <a:off x="0" y="0"/>
          <a:ext cx="0" cy="0"/>
          <a:chOff x="0" y="0"/>
          <a:chExt cx="0" cy="0"/>
        </a:xfrm>
      </p:grpSpPr>
      <p:grpSp>
        <p:nvGrpSpPr>
          <p:cNvPr id="1205" name="Google Shape;1205;p187"/>
          <p:cNvGrpSpPr/>
          <p:nvPr/>
        </p:nvGrpSpPr>
        <p:grpSpPr>
          <a:xfrm>
            <a:off x="0" y="1"/>
            <a:ext cx="12192000" cy="6858001"/>
            <a:chOff x="0" y="0"/>
            <a:chExt cx="13716000" cy="10287000"/>
          </a:xfrm>
        </p:grpSpPr>
        <p:sp>
          <p:nvSpPr>
            <p:cNvPr id="1206" name="Google Shape;1206;p187"/>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07" name="Google Shape;1207;p18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208" name="Google Shape;1208;p18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209" name="Google Shape;1209;p18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10" name="Google Shape;1210;p187"/>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1" name="Google Shape;1211;p187"/>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2" name="Google Shape;1212;p187"/>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213" name="Google Shape;1213;p187"/>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220" name="Shape 1220"/>
        <p:cNvGrpSpPr/>
        <p:nvPr/>
      </p:nvGrpSpPr>
      <p:grpSpPr>
        <a:xfrm>
          <a:off x="0" y="0"/>
          <a:ext cx="0" cy="0"/>
          <a:chOff x="0" y="0"/>
          <a:chExt cx="0" cy="0"/>
        </a:xfrm>
      </p:grpSpPr>
      <p:grpSp>
        <p:nvGrpSpPr>
          <p:cNvPr id="1221" name="Google Shape;1221;p92"/>
          <p:cNvGrpSpPr/>
          <p:nvPr/>
        </p:nvGrpSpPr>
        <p:grpSpPr>
          <a:xfrm>
            <a:off x="812159" y="829917"/>
            <a:ext cx="10567685" cy="5198169"/>
            <a:chOff x="2184400" y="1402025"/>
            <a:chExt cx="7823200" cy="4942038"/>
          </a:xfrm>
        </p:grpSpPr>
        <p:sp>
          <p:nvSpPr>
            <p:cNvPr id="1222" name="Google Shape;1222;p92"/>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223" name="Google Shape;1223;p9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224" name="Google Shape;1224;p9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225" name="Google Shape;1225;p92"/>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226" name="Google Shape;1226;p9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27" name="Shape 1227"/>
        <p:cNvGrpSpPr/>
        <p:nvPr/>
      </p:nvGrpSpPr>
      <p:grpSpPr>
        <a:xfrm>
          <a:off x="0" y="0"/>
          <a:ext cx="0" cy="0"/>
          <a:chOff x="0" y="0"/>
          <a:chExt cx="0" cy="0"/>
        </a:xfrm>
      </p:grpSpPr>
      <p:sp>
        <p:nvSpPr>
          <p:cNvPr id="1228" name="Google Shape;1228;p18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9" name="Google Shape;1229;p18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30" name="Google Shape;1230;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1" name="Google Shape;1231;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2" name="Google Shape;1232;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233" name="Shape 1233"/>
        <p:cNvGrpSpPr/>
        <p:nvPr/>
      </p:nvGrpSpPr>
      <p:grpSpPr>
        <a:xfrm>
          <a:off x="0" y="0"/>
          <a:ext cx="0" cy="0"/>
          <a:chOff x="0" y="0"/>
          <a:chExt cx="0" cy="0"/>
        </a:xfrm>
      </p:grpSpPr>
      <p:sp>
        <p:nvSpPr>
          <p:cNvPr id="1234" name="Google Shape;1234;p1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5" name="Google Shape;1235;p18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36" name="Google Shape;1236;p1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7" name="Google Shape;1237;p1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8" name="Google Shape;1238;p1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16" name="Shape 116"/>
        <p:cNvGrpSpPr/>
        <p:nvPr/>
      </p:nvGrpSpPr>
      <p:grpSpPr>
        <a:xfrm>
          <a:off x="0" y="0"/>
          <a:ext cx="0" cy="0"/>
          <a:chOff x="0" y="0"/>
          <a:chExt cx="0" cy="0"/>
        </a:xfrm>
      </p:grpSpPr>
      <p:grpSp>
        <p:nvGrpSpPr>
          <p:cNvPr id="117" name="Google Shape;117;p146"/>
          <p:cNvGrpSpPr/>
          <p:nvPr/>
        </p:nvGrpSpPr>
        <p:grpSpPr>
          <a:xfrm>
            <a:off x="0" y="0"/>
            <a:ext cx="12192000" cy="6858001"/>
            <a:chOff x="0" y="0"/>
            <a:chExt cx="13716000" cy="10287000"/>
          </a:xfrm>
        </p:grpSpPr>
        <p:sp>
          <p:nvSpPr>
            <p:cNvPr id="118" name="Google Shape;118;p146"/>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19" name="Google Shape;119;p14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0" name="Google Shape;120;p14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1" name="Google Shape;121;p14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39" name="Shape 1239"/>
        <p:cNvGrpSpPr/>
        <p:nvPr/>
      </p:nvGrpSpPr>
      <p:grpSpPr>
        <a:xfrm>
          <a:off x="0" y="0"/>
          <a:ext cx="0" cy="0"/>
          <a:chOff x="0" y="0"/>
          <a:chExt cx="0" cy="0"/>
        </a:xfrm>
      </p:grpSpPr>
      <p:sp>
        <p:nvSpPr>
          <p:cNvPr id="1240" name="Google Shape;1240;p1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1" name="Google Shape;1241;p19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2" name="Google Shape;1242;p19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3" name="Google Shape;1243;p1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4" name="Google Shape;1244;p1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5" name="Google Shape;1245;p1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46" name="Shape 1246"/>
        <p:cNvGrpSpPr/>
        <p:nvPr/>
      </p:nvGrpSpPr>
      <p:grpSpPr>
        <a:xfrm>
          <a:off x="0" y="0"/>
          <a:ext cx="0" cy="0"/>
          <a:chOff x="0" y="0"/>
          <a:chExt cx="0" cy="0"/>
        </a:xfrm>
      </p:grpSpPr>
      <p:sp>
        <p:nvSpPr>
          <p:cNvPr id="1247" name="Google Shape;1247;p19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8" name="Google Shape;1248;p19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9" name="Google Shape;1249;p19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0" name="Google Shape;1250;p19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51" name="Google Shape;1251;p19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2" name="Google Shape;1252;p1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3" name="Google Shape;1253;p1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4" name="Google Shape;1254;p1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55" name="Shape 1255"/>
        <p:cNvGrpSpPr/>
        <p:nvPr/>
      </p:nvGrpSpPr>
      <p:grpSpPr>
        <a:xfrm>
          <a:off x="0" y="0"/>
          <a:ext cx="0" cy="0"/>
          <a:chOff x="0" y="0"/>
          <a:chExt cx="0" cy="0"/>
        </a:xfrm>
      </p:grpSpPr>
      <p:sp>
        <p:nvSpPr>
          <p:cNvPr id="1256" name="Google Shape;1256;p19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7" name="Google Shape;1257;p19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8" name="Google Shape;1258;p19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9" name="Google Shape;1259;p19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0" name="Shape 1260"/>
        <p:cNvGrpSpPr/>
        <p:nvPr/>
      </p:nvGrpSpPr>
      <p:grpSpPr>
        <a:xfrm>
          <a:off x="0" y="0"/>
          <a:ext cx="0" cy="0"/>
          <a:chOff x="0" y="0"/>
          <a:chExt cx="0" cy="0"/>
        </a:xfrm>
      </p:grpSpPr>
      <p:sp>
        <p:nvSpPr>
          <p:cNvPr id="1261" name="Google Shape;1261;p19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2" name="Google Shape;1262;p19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3" name="Google Shape;1263;p19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64" name="Shape 1264"/>
        <p:cNvGrpSpPr/>
        <p:nvPr/>
      </p:nvGrpSpPr>
      <p:grpSpPr>
        <a:xfrm>
          <a:off x="0" y="0"/>
          <a:ext cx="0" cy="0"/>
          <a:chOff x="0" y="0"/>
          <a:chExt cx="0" cy="0"/>
        </a:xfrm>
      </p:grpSpPr>
      <p:sp>
        <p:nvSpPr>
          <p:cNvPr id="1265" name="Google Shape;1265;p194"/>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66" name="Google Shape;1266;p1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7" name="Google Shape;1267;p1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8" name="Google Shape;1268;p1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269" name="Google Shape;1269;p194"/>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70" name="Google Shape;1270;p194"/>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271" name="Google Shape;1271;p194"/>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2" name="Google Shape;1272;p194"/>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273" name="Google Shape;1273;p194"/>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274" name="Shape 1274"/>
        <p:cNvGrpSpPr/>
        <p:nvPr/>
      </p:nvGrpSpPr>
      <p:grpSpPr>
        <a:xfrm>
          <a:off x="0" y="0"/>
          <a:ext cx="0" cy="0"/>
          <a:chOff x="0" y="0"/>
          <a:chExt cx="0" cy="0"/>
        </a:xfrm>
      </p:grpSpPr>
      <p:sp>
        <p:nvSpPr>
          <p:cNvPr id="1275" name="Google Shape;1275;p19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6" name="Google Shape;1276;p19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277" name="Google Shape;1277;p19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78" name="Google Shape;1278;p19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9" name="Google Shape;1279;p19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0" name="Google Shape;1280;p19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281" name="Shape 1281"/>
        <p:cNvGrpSpPr/>
        <p:nvPr/>
      </p:nvGrpSpPr>
      <p:grpSpPr>
        <a:xfrm>
          <a:off x="0" y="0"/>
          <a:ext cx="0" cy="0"/>
          <a:chOff x="0" y="0"/>
          <a:chExt cx="0" cy="0"/>
        </a:xfrm>
      </p:grpSpPr>
      <p:grpSp>
        <p:nvGrpSpPr>
          <p:cNvPr id="1282" name="Google Shape;1282;p196"/>
          <p:cNvGrpSpPr/>
          <p:nvPr/>
        </p:nvGrpSpPr>
        <p:grpSpPr>
          <a:xfrm>
            <a:off x="0" y="0"/>
            <a:ext cx="12192000" cy="6858001"/>
            <a:chOff x="0" y="0"/>
            <a:chExt cx="13716000" cy="10287000"/>
          </a:xfrm>
        </p:grpSpPr>
        <p:sp>
          <p:nvSpPr>
            <p:cNvPr id="1283" name="Google Shape;1283;p196"/>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84" name="Google Shape;1284;p1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85" name="Google Shape;1285;p1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86" name="Google Shape;1286;p19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287" name="Shape 1287"/>
        <p:cNvGrpSpPr/>
        <p:nvPr/>
      </p:nvGrpSpPr>
      <p:grpSpPr>
        <a:xfrm>
          <a:off x="0" y="0"/>
          <a:ext cx="0" cy="0"/>
          <a:chOff x="0" y="0"/>
          <a:chExt cx="0" cy="0"/>
        </a:xfrm>
      </p:grpSpPr>
      <p:grpSp>
        <p:nvGrpSpPr>
          <p:cNvPr id="1288" name="Google Shape;1288;p197"/>
          <p:cNvGrpSpPr/>
          <p:nvPr/>
        </p:nvGrpSpPr>
        <p:grpSpPr>
          <a:xfrm>
            <a:off x="0" y="0"/>
            <a:ext cx="12192000" cy="6858001"/>
            <a:chOff x="0" y="0"/>
            <a:chExt cx="13716000" cy="10287000"/>
          </a:xfrm>
        </p:grpSpPr>
        <p:sp>
          <p:nvSpPr>
            <p:cNvPr id="1289" name="Google Shape;1289;p197"/>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0" name="Google Shape;1290;p19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1" name="Google Shape;1291;p19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92" name="Google Shape;1292;p19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293" name="Shape 1293"/>
        <p:cNvGrpSpPr/>
        <p:nvPr/>
      </p:nvGrpSpPr>
      <p:grpSpPr>
        <a:xfrm>
          <a:off x="0" y="0"/>
          <a:ext cx="0" cy="0"/>
          <a:chOff x="0" y="0"/>
          <a:chExt cx="0" cy="0"/>
        </a:xfrm>
      </p:grpSpPr>
      <p:grpSp>
        <p:nvGrpSpPr>
          <p:cNvPr id="1294" name="Google Shape;1294;p198"/>
          <p:cNvGrpSpPr/>
          <p:nvPr/>
        </p:nvGrpSpPr>
        <p:grpSpPr>
          <a:xfrm>
            <a:off x="0" y="0"/>
            <a:ext cx="12192000" cy="6858001"/>
            <a:chOff x="0" y="0"/>
            <a:chExt cx="13716000" cy="10287000"/>
          </a:xfrm>
        </p:grpSpPr>
        <p:sp>
          <p:nvSpPr>
            <p:cNvPr id="1295" name="Google Shape;1295;p198"/>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6" name="Google Shape;1296;p1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97" name="Google Shape;1297;p1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98" name="Google Shape;1298;p1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299" name="Shape 1299"/>
        <p:cNvGrpSpPr/>
        <p:nvPr/>
      </p:nvGrpSpPr>
      <p:grpSpPr>
        <a:xfrm>
          <a:off x="0" y="0"/>
          <a:ext cx="0" cy="0"/>
          <a:chOff x="0" y="0"/>
          <a:chExt cx="0" cy="0"/>
        </a:xfrm>
      </p:grpSpPr>
      <p:grpSp>
        <p:nvGrpSpPr>
          <p:cNvPr id="1300" name="Google Shape;1300;p199"/>
          <p:cNvGrpSpPr/>
          <p:nvPr/>
        </p:nvGrpSpPr>
        <p:grpSpPr>
          <a:xfrm>
            <a:off x="0" y="0"/>
            <a:ext cx="12192000" cy="6858001"/>
            <a:chOff x="0" y="0"/>
            <a:chExt cx="13716000" cy="10287000"/>
          </a:xfrm>
        </p:grpSpPr>
        <p:sp>
          <p:nvSpPr>
            <p:cNvPr id="1301" name="Google Shape;1301;p199"/>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2" name="Google Shape;1302;p19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3" name="Google Shape;1303;p19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04" name="Google Shape;1304;p19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22" name="Shape 122"/>
        <p:cNvGrpSpPr/>
        <p:nvPr/>
      </p:nvGrpSpPr>
      <p:grpSpPr>
        <a:xfrm>
          <a:off x="0" y="0"/>
          <a:ext cx="0" cy="0"/>
          <a:chOff x="0" y="0"/>
          <a:chExt cx="0" cy="0"/>
        </a:xfrm>
      </p:grpSpPr>
      <p:grpSp>
        <p:nvGrpSpPr>
          <p:cNvPr id="123" name="Google Shape;123;p147"/>
          <p:cNvGrpSpPr/>
          <p:nvPr/>
        </p:nvGrpSpPr>
        <p:grpSpPr>
          <a:xfrm>
            <a:off x="0" y="0"/>
            <a:ext cx="12192000" cy="6858001"/>
            <a:chOff x="0" y="0"/>
            <a:chExt cx="13716000" cy="10287000"/>
          </a:xfrm>
        </p:grpSpPr>
        <p:sp>
          <p:nvSpPr>
            <p:cNvPr id="124" name="Google Shape;124;p147"/>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5" name="Google Shape;125;p14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26" name="Google Shape;126;p14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27" name="Google Shape;127;p14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305" name="Shape 1305"/>
        <p:cNvGrpSpPr/>
        <p:nvPr/>
      </p:nvGrpSpPr>
      <p:grpSpPr>
        <a:xfrm>
          <a:off x="0" y="0"/>
          <a:ext cx="0" cy="0"/>
          <a:chOff x="0" y="0"/>
          <a:chExt cx="0" cy="0"/>
        </a:xfrm>
      </p:grpSpPr>
      <p:grpSp>
        <p:nvGrpSpPr>
          <p:cNvPr id="1306" name="Google Shape;1306;p200"/>
          <p:cNvGrpSpPr/>
          <p:nvPr/>
        </p:nvGrpSpPr>
        <p:grpSpPr>
          <a:xfrm>
            <a:off x="0" y="0"/>
            <a:ext cx="12192000" cy="6858001"/>
            <a:chOff x="0" y="0"/>
            <a:chExt cx="13716000" cy="10287000"/>
          </a:xfrm>
        </p:grpSpPr>
        <p:sp>
          <p:nvSpPr>
            <p:cNvPr id="1307" name="Google Shape;1307;p200"/>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8" name="Google Shape;1308;p2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09" name="Google Shape;1309;p2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10" name="Google Shape;1310;p20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311" name="Shape 1311"/>
        <p:cNvGrpSpPr/>
        <p:nvPr/>
      </p:nvGrpSpPr>
      <p:grpSpPr>
        <a:xfrm>
          <a:off x="0" y="0"/>
          <a:ext cx="0" cy="0"/>
          <a:chOff x="0" y="0"/>
          <a:chExt cx="0" cy="0"/>
        </a:xfrm>
      </p:grpSpPr>
      <p:grpSp>
        <p:nvGrpSpPr>
          <p:cNvPr id="1312" name="Google Shape;1312;p201"/>
          <p:cNvGrpSpPr/>
          <p:nvPr/>
        </p:nvGrpSpPr>
        <p:grpSpPr>
          <a:xfrm>
            <a:off x="0" y="0"/>
            <a:ext cx="12192000" cy="6858001"/>
            <a:chOff x="0" y="0"/>
            <a:chExt cx="13716000" cy="10287000"/>
          </a:xfrm>
        </p:grpSpPr>
        <p:sp>
          <p:nvSpPr>
            <p:cNvPr id="1313" name="Google Shape;1313;p201"/>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14" name="Google Shape;1314;p20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15" name="Google Shape;1315;p20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16" name="Google Shape;1316;p20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317" name="Shape 1317"/>
        <p:cNvGrpSpPr/>
        <p:nvPr/>
      </p:nvGrpSpPr>
      <p:grpSpPr>
        <a:xfrm>
          <a:off x="0" y="0"/>
          <a:ext cx="0" cy="0"/>
          <a:chOff x="0" y="0"/>
          <a:chExt cx="0" cy="0"/>
        </a:xfrm>
      </p:grpSpPr>
      <p:grpSp>
        <p:nvGrpSpPr>
          <p:cNvPr id="1318" name="Google Shape;1318;p202"/>
          <p:cNvGrpSpPr/>
          <p:nvPr/>
        </p:nvGrpSpPr>
        <p:grpSpPr>
          <a:xfrm>
            <a:off x="0" y="0"/>
            <a:ext cx="12192000" cy="6858001"/>
            <a:chOff x="0" y="0"/>
            <a:chExt cx="13716000" cy="10287000"/>
          </a:xfrm>
        </p:grpSpPr>
        <p:sp>
          <p:nvSpPr>
            <p:cNvPr id="1319" name="Google Shape;1319;p202"/>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0" name="Google Shape;1320;p20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1" name="Google Shape;1321;p20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22" name="Google Shape;1322;p20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323" name="Shape 1323"/>
        <p:cNvGrpSpPr/>
        <p:nvPr/>
      </p:nvGrpSpPr>
      <p:grpSpPr>
        <a:xfrm>
          <a:off x="0" y="0"/>
          <a:ext cx="0" cy="0"/>
          <a:chOff x="0" y="0"/>
          <a:chExt cx="0" cy="0"/>
        </a:xfrm>
      </p:grpSpPr>
      <p:grpSp>
        <p:nvGrpSpPr>
          <p:cNvPr id="1324" name="Google Shape;1324;p203"/>
          <p:cNvGrpSpPr/>
          <p:nvPr/>
        </p:nvGrpSpPr>
        <p:grpSpPr>
          <a:xfrm>
            <a:off x="0" y="0"/>
            <a:ext cx="12192000" cy="6858001"/>
            <a:chOff x="0" y="0"/>
            <a:chExt cx="13716000" cy="10287000"/>
          </a:xfrm>
        </p:grpSpPr>
        <p:sp>
          <p:nvSpPr>
            <p:cNvPr id="1325" name="Google Shape;1325;p203"/>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6" name="Google Shape;1326;p20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7" name="Google Shape;1327;p20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28" name="Google Shape;1328;p20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329" name="Shape 1329"/>
        <p:cNvGrpSpPr/>
        <p:nvPr/>
      </p:nvGrpSpPr>
      <p:grpSpPr>
        <a:xfrm>
          <a:off x="0" y="0"/>
          <a:ext cx="0" cy="0"/>
          <a:chOff x="0" y="0"/>
          <a:chExt cx="0" cy="0"/>
        </a:xfrm>
      </p:grpSpPr>
      <p:grpSp>
        <p:nvGrpSpPr>
          <p:cNvPr id="1330" name="Google Shape;1330;p204"/>
          <p:cNvGrpSpPr/>
          <p:nvPr/>
        </p:nvGrpSpPr>
        <p:grpSpPr>
          <a:xfrm>
            <a:off x="0" y="0"/>
            <a:ext cx="12192000" cy="6858001"/>
            <a:chOff x="0" y="0"/>
            <a:chExt cx="13716000" cy="10287000"/>
          </a:xfrm>
        </p:grpSpPr>
        <p:sp>
          <p:nvSpPr>
            <p:cNvPr id="1331" name="Google Shape;1331;p204"/>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32" name="Google Shape;1332;p20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33" name="Google Shape;1333;p20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34" name="Google Shape;1334;p20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335" name="Shape 1335"/>
        <p:cNvGrpSpPr/>
        <p:nvPr/>
      </p:nvGrpSpPr>
      <p:grpSpPr>
        <a:xfrm>
          <a:off x="0" y="0"/>
          <a:ext cx="0" cy="0"/>
          <a:chOff x="0" y="0"/>
          <a:chExt cx="0" cy="0"/>
        </a:xfrm>
      </p:grpSpPr>
      <p:grpSp>
        <p:nvGrpSpPr>
          <p:cNvPr id="1336" name="Google Shape;1336;p205"/>
          <p:cNvGrpSpPr/>
          <p:nvPr/>
        </p:nvGrpSpPr>
        <p:grpSpPr>
          <a:xfrm>
            <a:off x="0" y="0"/>
            <a:ext cx="12192000" cy="6858001"/>
            <a:chOff x="0" y="0"/>
            <a:chExt cx="13716000" cy="10287000"/>
          </a:xfrm>
        </p:grpSpPr>
        <p:sp>
          <p:nvSpPr>
            <p:cNvPr id="1337" name="Google Shape;1337;p205"/>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38" name="Google Shape;1338;p20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39" name="Google Shape;1339;p20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40" name="Google Shape;1340;p20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341" name="Shape 1341"/>
        <p:cNvGrpSpPr/>
        <p:nvPr/>
      </p:nvGrpSpPr>
      <p:grpSpPr>
        <a:xfrm>
          <a:off x="0" y="0"/>
          <a:ext cx="0" cy="0"/>
          <a:chOff x="0" y="0"/>
          <a:chExt cx="0" cy="0"/>
        </a:xfrm>
      </p:grpSpPr>
      <p:sp>
        <p:nvSpPr>
          <p:cNvPr id="1342" name="Google Shape;1342;p206"/>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3" name="Google Shape;1343;p206"/>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44" name="Google Shape;1344;p206"/>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45" name="Google Shape;1345;p206"/>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6" name="Google Shape;1346;p206"/>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47" name="Google Shape;1347;p206"/>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48" name="Google Shape;1348;p206"/>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9" name="Google Shape;1349;p206"/>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0" name="Google Shape;1350;p206"/>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1" name="Google Shape;1351;p206"/>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2" name="Google Shape;1352;p206"/>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3" name="Google Shape;1353;p206"/>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4" name="Google Shape;1354;p206"/>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355" name="Shape 1355"/>
        <p:cNvGrpSpPr/>
        <p:nvPr/>
      </p:nvGrpSpPr>
      <p:grpSpPr>
        <a:xfrm>
          <a:off x="0" y="0"/>
          <a:ext cx="0" cy="0"/>
          <a:chOff x="0" y="0"/>
          <a:chExt cx="0" cy="0"/>
        </a:xfrm>
      </p:grpSpPr>
      <p:sp>
        <p:nvSpPr>
          <p:cNvPr id="1356" name="Google Shape;1356;p207"/>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357" name="Google Shape;1357;p207"/>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358" name="Google Shape;1358;p207"/>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359" name="Google Shape;1359;p207"/>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360" name="Google Shape;1360;p207"/>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361" name="Google Shape;1361;p207"/>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362" name="Google Shape;1362;p207"/>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363" name="Google Shape;1363;p207"/>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4" name="Google Shape;1364;p207"/>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5" name="Google Shape;1365;p207"/>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366" name="Google Shape;1366;p207"/>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367" name="Google Shape;1367;p207"/>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8" name="Google Shape;1368;p207"/>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9" name="Google Shape;1369;p207"/>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0" name="Google Shape;1370;p207"/>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1" name="Google Shape;1371;p207"/>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372" name="Google Shape;1372;p207"/>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3" name="Google Shape;1373;p207"/>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374" name="Google Shape;1374;p207"/>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375" name="Shape 1375"/>
        <p:cNvGrpSpPr/>
        <p:nvPr/>
      </p:nvGrpSpPr>
      <p:grpSpPr>
        <a:xfrm>
          <a:off x="0" y="0"/>
          <a:ext cx="0" cy="0"/>
          <a:chOff x="0" y="0"/>
          <a:chExt cx="0" cy="0"/>
        </a:xfrm>
      </p:grpSpPr>
      <p:sp>
        <p:nvSpPr>
          <p:cNvPr id="1376" name="Google Shape;1376;p208"/>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377" name="Google Shape;1377;p208"/>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378" name="Google Shape;1378;p208"/>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379" name="Google Shape;1379;p208"/>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380" name="Google Shape;1380;p208"/>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381" name="Google Shape;1381;p208"/>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382" name="Google Shape;1382;p208"/>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383" name="Google Shape;1383;p208"/>
          <p:cNvGrpSpPr/>
          <p:nvPr/>
        </p:nvGrpSpPr>
        <p:grpSpPr>
          <a:xfrm>
            <a:off x="1153868" y="1985795"/>
            <a:ext cx="923513" cy="733132"/>
            <a:chOff x="277892" y="2283969"/>
            <a:chExt cx="939577" cy="824904"/>
          </a:xfrm>
        </p:grpSpPr>
        <p:sp>
          <p:nvSpPr>
            <p:cNvPr id="1384" name="Google Shape;1384;p208"/>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85" name="Google Shape;1385;p208"/>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386" name="Google Shape;1386;p208"/>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387" name="Google Shape;1387;p208"/>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388" name="Google Shape;1388;p208"/>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389" name="Shape 1389"/>
        <p:cNvGrpSpPr/>
        <p:nvPr/>
      </p:nvGrpSpPr>
      <p:grpSpPr>
        <a:xfrm>
          <a:off x="0" y="0"/>
          <a:ext cx="0" cy="0"/>
          <a:chOff x="0" y="0"/>
          <a:chExt cx="0" cy="0"/>
        </a:xfrm>
      </p:grpSpPr>
      <p:grpSp>
        <p:nvGrpSpPr>
          <p:cNvPr id="1390" name="Google Shape;1390;p209"/>
          <p:cNvGrpSpPr/>
          <p:nvPr/>
        </p:nvGrpSpPr>
        <p:grpSpPr>
          <a:xfrm>
            <a:off x="863927" y="4507781"/>
            <a:ext cx="5760430" cy="603600"/>
            <a:chOff x="647945" y="3380837"/>
            <a:chExt cx="4320322" cy="452700"/>
          </a:xfrm>
        </p:grpSpPr>
        <p:sp>
          <p:nvSpPr>
            <p:cNvPr id="1391" name="Google Shape;1391;p209"/>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392" name="Google Shape;1392;p209"/>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393" name="Google Shape;1393;p209"/>
          <p:cNvGrpSpPr/>
          <p:nvPr/>
        </p:nvGrpSpPr>
        <p:grpSpPr>
          <a:xfrm>
            <a:off x="884384" y="3752370"/>
            <a:ext cx="10372677" cy="498415"/>
            <a:chOff x="663288" y="2814277"/>
            <a:chExt cx="7779508" cy="373811"/>
          </a:xfrm>
        </p:grpSpPr>
        <p:sp>
          <p:nvSpPr>
            <p:cNvPr id="1394" name="Google Shape;1394;p209"/>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395" name="Google Shape;1395;p209"/>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396" name="Google Shape;1396;p209"/>
          <p:cNvGrpSpPr/>
          <p:nvPr/>
        </p:nvGrpSpPr>
        <p:grpSpPr>
          <a:xfrm>
            <a:off x="887673" y="2319672"/>
            <a:ext cx="6840126" cy="498414"/>
            <a:chOff x="657162" y="1688359"/>
            <a:chExt cx="5130094" cy="373810"/>
          </a:xfrm>
        </p:grpSpPr>
        <p:pic>
          <p:nvPicPr>
            <p:cNvPr id="1397" name="Google Shape;1397;p209"/>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398" name="Google Shape;1398;p209"/>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399" name="Google Shape;1399;p209"/>
          <p:cNvGrpSpPr/>
          <p:nvPr/>
        </p:nvGrpSpPr>
        <p:grpSpPr>
          <a:xfrm>
            <a:off x="954798" y="1692132"/>
            <a:ext cx="5669559" cy="426303"/>
            <a:chOff x="716099" y="1269098"/>
            <a:chExt cx="4252169" cy="319727"/>
          </a:xfrm>
        </p:grpSpPr>
        <p:sp>
          <p:nvSpPr>
            <p:cNvPr id="1400" name="Google Shape;1400;p209"/>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401" name="Google Shape;1401;p209"/>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402" name="Google Shape;1402;p209"/>
          <p:cNvGrpSpPr/>
          <p:nvPr/>
        </p:nvGrpSpPr>
        <p:grpSpPr>
          <a:xfrm>
            <a:off x="863575" y="916351"/>
            <a:ext cx="6681334" cy="603600"/>
            <a:chOff x="915782" y="892042"/>
            <a:chExt cx="6681334" cy="603600"/>
          </a:xfrm>
        </p:grpSpPr>
        <p:sp>
          <p:nvSpPr>
            <p:cNvPr id="1403" name="Google Shape;1403;p209"/>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404" name="Google Shape;1404;p209"/>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405" name="Google Shape;1405;p209"/>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406" name="Google Shape;1406;p209"/>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407" name="Google Shape;1407;p209"/>
          <p:cNvGrpSpPr/>
          <p:nvPr/>
        </p:nvGrpSpPr>
        <p:grpSpPr>
          <a:xfrm>
            <a:off x="915782" y="3007446"/>
            <a:ext cx="8342891" cy="490417"/>
            <a:chOff x="686836" y="2255584"/>
            <a:chExt cx="6257168" cy="367813"/>
          </a:xfrm>
        </p:grpSpPr>
        <p:sp>
          <p:nvSpPr>
            <p:cNvPr id="1408" name="Google Shape;1408;p209"/>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409" name="Google Shape;1409;p209"/>
            <p:cNvGrpSpPr/>
            <p:nvPr/>
          </p:nvGrpSpPr>
          <p:grpSpPr>
            <a:xfrm>
              <a:off x="686836" y="2255584"/>
              <a:ext cx="413750" cy="359624"/>
              <a:chOff x="10280460" y="4841540"/>
              <a:chExt cx="630930" cy="597556"/>
            </a:xfrm>
          </p:grpSpPr>
          <p:pic>
            <p:nvPicPr>
              <p:cNvPr id="1410" name="Google Shape;1410;p209"/>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411" name="Google Shape;1411;p209"/>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412" name="Google Shape;1412;p209"/>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413" name="Google Shape;1413;p209"/>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414" name="Google Shape;1414;p209"/>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28" name="Shape 128"/>
        <p:cNvGrpSpPr/>
        <p:nvPr/>
      </p:nvGrpSpPr>
      <p:grpSpPr>
        <a:xfrm>
          <a:off x="0" y="0"/>
          <a:ext cx="0" cy="0"/>
          <a:chOff x="0" y="0"/>
          <a:chExt cx="0" cy="0"/>
        </a:xfrm>
      </p:grpSpPr>
      <p:grpSp>
        <p:nvGrpSpPr>
          <p:cNvPr id="129" name="Google Shape;129;p148"/>
          <p:cNvGrpSpPr/>
          <p:nvPr/>
        </p:nvGrpSpPr>
        <p:grpSpPr>
          <a:xfrm>
            <a:off x="0" y="0"/>
            <a:ext cx="12192000" cy="6858001"/>
            <a:chOff x="0" y="0"/>
            <a:chExt cx="13716000" cy="10287000"/>
          </a:xfrm>
        </p:grpSpPr>
        <p:sp>
          <p:nvSpPr>
            <p:cNvPr id="130" name="Google Shape;130;p148"/>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1" name="Google Shape;131;p14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2" name="Google Shape;132;p14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3" name="Google Shape;133;p14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415" name="Shape 1415"/>
        <p:cNvGrpSpPr/>
        <p:nvPr/>
      </p:nvGrpSpPr>
      <p:grpSpPr>
        <a:xfrm>
          <a:off x="0" y="0"/>
          <a:ext cx="0" cy="0"/>
          <a:chOff x="0" y="0"/>
          <a:chExt cx="0" cy="0"/>
        </a:xfrm>
      </p:grpSpPr>
      <p:grpSp>
        <p:nvGrpSpPr>
          <p:cNvPr id="1416" name="Google Shape;1416;p210"/>
          <p:cNvGrpSpPr/>
          <p:nvPr/>
        </p:nvGrpSpPr>
        <p:grpSpPr>
          <a:xfrm>
            <a:off x="812158" y="829917"/>
            <a:ext cx="10567685" cy="5198169"/>
            <a:chOff x="2184400" y="1402025"/>
            <a:chExt cx="7823200" cy="4942038"/>
          </a:xfrm>
        </p:grpSpPr>
        <p:sp>
          <p:nvSpPr>
            <p:cNvPr id="1417" name="Google Shape;1417;p210"/>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18" name="Google Shape;1418;p21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419" name="Google Shape;1419;p210"/>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420" name="Google Shape;1420;p210"/>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421" name="Google Shape;1421;p210"/>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422" name="Google Shape;1422;p210"/>
          <p:cNvGrpSpPr/>
          <p:nvPr/>
        </p:nvGrpSpPr>
        <p:grpSpPr>
          <a:xfrm>
            <a:off x="5759801" y="1118243"/>
            <a:ext cx="670236" cy="588434"/>
            <a:chOff x="277892" y="2283969"/>
            <a:chExt cx="939577" cy="824904"/>
          </a:xfrm>
        </p:grpSpPr>
        <p:sp>
          <p:nvSpPr>
            <p:cNvPr id="1423" name="Google Shape;1423;p210"/>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24" name="Google Shape;1424;p210"/>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425" name="Google Shape;1425;p21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426" name="Shape 1426"/>
        <p:cNvGrpSpPr/>
        <p:nvPr/>
      </p:nvGrpSpPr>
      <p:grpSpPr>
        <a:xfrm>
          <a:off x="0" y="0"/>
          <a:ext cx="0" cy="0"/>
          <a:chOff x="0" y="0"/>
          <a:chExt cx="0" cy="0"/>
        </a:xfrm>
      </p:grpSpPr>
      <p:grpSp>
        <p:nvGrpSpPr>
          <p:cNvPr id="1427" name="Google Shape;1427;p211"/>
          <p:cNvGrpSpPr/>
          <p:nvPr/>
        </p:nvGrpSpPr>
        <p:grpSpPr>
          <a:xfrm>
            <a:off x="4932835" y="1459304"/>
            <a:ext cx="6054377" cy="3711725"/>
            <a:chOff x="1715066" y="1103461"/>
            <a:chExt cx="5717724" cy="3124203"/>
          </a:xfrm>
        </p:grpSpPr>
        <p:sp>
          <p:nvSpPr>
            <p:cNvPr id="1428" name="Google Shape;1428;p211"/>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429" name="Google Shape;1429;p211"/>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430" name="Google Shape;1430;p211"/>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1" name="Google Shape;1431;p211"/>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432" name="Google Shape;1432;p211"/>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433" name="Google Shape;1433;p211"/>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434" name="Google Shape;1434;p211"/>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435" name="Shape 1435"/>
        <p:cNvGrpSpPr/>
        <p:nvPr/>
      </p:nvGrpSpPr>
      <p:grpSpPr>
        <a:xfrm>
          <a:off x="0" y="0"/>
          <a:ext cx="0" cy="0"/>
          <a:chOff x="0" y="0"/>
          <a:chExt cx="0" cy="0"/>
        </a:xfrm>
      </p:grpSpPr>
      <p:grpSp>
        <p:nvGrpSpPr>
          <p:cNvPr id="1436" name="Google Shape;1436;p212"/>
          <p:cNvGrpSpPr/>
          <p:nvPr/>
        </p:nvGrpSpPr>
        <p:grpSpPr>
          <a:xfrm>
            <a:off x="0" y="1"/>
            <a:ext cx="12192000" cy="6858001"/>
            <a:chOff x="0" y="0"/>
            <a:chExt cx="13716000" cy="10287000"/>
          </a:xfrm>
        </p:grpSpPr>
        <p:sp>
          <p:nvSpPr>
            <p:cNvPr id="1437" name="Google Shape;1437;p212"/>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438" name="Google Shape;1438;p21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439" name="Google Shape;1439;p21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440" name="Google Shape;1440;p21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41" name="Google Shape;1441;p212"/>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2" name="Google Shape;1442;p212"/>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3" name="Google Shape;1443;p212"/>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444" name="Google Shape;1444;p212"/>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445" name="Shape 1445"/>
        <p:cNvGrpSpPr/>
        <p:nvPr/>
      </p:nvGrpSpPr>
      <p:grpSpPr>
        <a:xfrm>
          <a:off x="0" y="0"/>
          <a:ext cx="0" cy="0"/>
          <a:chOff x="0" y="0"/>
          <a:chExt cx="0" cy="0"/>
        </a:xfrm>
      </p:grpSpPr>
      <p:grpSp>
        <p:nvGrpSpPr>
          <p:cNvPr id="1446" name="Google Shape;1446;p213"/>
          <p:cNvGrpSpPr/>
          <p:nvPr/>
        </p:nvGrpSpPr>
        <p:grpSpPr>
          <a:xfrm>
            <a:off x="812159" y="829917"/>
            <a:ext cx="10567685" cy="5198169"/>
            <a:chOff x="2184400" y="1402025"/>
            <a:chExt cx="7823200" cy="4942038"/>
          </a:xfrm>
        </p:grpSpPr>
        <p:sp>
          <p:nvSpPr>
            <p:cNvPr id="1447" name="Google Shape;1447;p213"/>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48" name="Google Shape;1448;p213"/>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449" name="Google Shape;1449;p213"/>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450" name="Google Shape;1450;p213"/>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451" name="Google Shape;1451;p21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452" name="Shape 1452"/>
        <p:cNvGrpSpPr/>
        <p:nvPr/>
      </p:nvGrpSpPr>
      <p:grpSpPr>
        <a:xfrm>
          <a:off x="0" y="0"/>
          <a:ext cx="0" cy="0"/>
          <a:chOff x="0" y="0"/>
          <a:chExt cx="0" cy="0"/>
        </a:xfrm>
      </p:grpSpPr>
      <p:grpSp>
        <p:nvGrpSpPr>
          <p:cNvPr id="1453" name="Google Shape;1453;p214"/>
          <p:cNvGrpSpPr/>
          <p:nvPr/>
        </p:nvGrpSpPr>
        <p:grpSpPr>
          <a:xfrm>
            <a:off x="0" y="1"/>
            <a:ext cx="12192000" cy="6858001"/>
            <a:chOff x="0" y="0"/>
            <a:chExt cx="13716000" cy="10287000"/>
          </a:xfrm>
        </p:grpSpPr>
        <p:sp>
          <p:nvSpPr>
            <p:cNvPr id="1454" name="Google Shape;1454;p21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455" name="Google Shape;1455;p21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456" name="Google Shape;1456;p21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457" name="Google Shape;1457;p21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58" name="Google Shape;1458;p214"/>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59" name="Google Shape;1459;p214"/>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0" name="Google Shape;1460;p214"/>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461" name="Google Shape;1461;p21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1468" name="Shape 1468"/>
        <p:cNvGrpSpPr/>
        <p:nvPr/>
      </p:nvGrpSpPr>
      <p:grpSpPr>
        <a:xfrm>
          <a:off x="0" y="0"/>
          <a:ext cx="0" cy="0"/>
          <a:chOff x="0" y="0"/>
          <a:chExt cx="0" cy="0"/>
        </a:xfrm>
      </p:grpSpPr>
      <p:grpSp>
        <p:nvGrpSpPr>
          <p:cNvPr id="1469" name="Google Shape;1469;p95"/>
          <p:cNvGrpSpPr/>
          <p:nvPr/>
        </p:nvGrpSpPr>
        <p:grpSpPr>
          <a:xfrm>
            <a:off x="812159" y="829917"/>
            <a:ext cx="10567685" cy="5198169"/>
            <a:chOff x="2184400" y="1402025"/>
            <a:chExt cx="7823200" cy="4942038"/>
          </a:xfrm>
        </p:grpSpPr>
        <p:sp>
          <p:nvSpPr>
            <p:cNvPr id="1470" name="Google Shape;1470;p95"/>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471" name="Google Shape;1471;p95"/>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1472" name="Google Shape;1472;p95"/>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473" name="Google Shape;1473;p95"/>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1474" name="Google Shape;1474;p95"/>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75" name="Shape 1475"/>
        <p:cNvGrpSpPr/>
        <p:nvPr/>
      </p:nvGrpSpPr>
      <p:grpSpPr>
        <a:xfrm>
          <a:off x="0" y="0"/>
          <a:ext cx="0" cy="0"/>
          <a:chOff x="0" y="0"/>
          <a:chExt cx="0" cy="0"/>
        </a:xfrm>
      </p:grpSpPr>
      <p:sp>
        <p:nvSpPr>
          <p:cNvPr id="1476" name="Google Shape;1476;p21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77" name="Google Shape;1477;p21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78" name="Google Shape;1478;p2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9" name="Google Shape;1479;p2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0" name="Google Shape;1480;p2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481" name="Shape 1481"/>
        <p:cNvGrpSpPr/>
        <p:nvPr/>
      </p:nvGrpSpPr>
      <p:grpSpPr>
        <a:xfrm>
          <a:off x="0" y="0"/>
          <a:ext cx="0" cy="0"/>
          <a:chOff x="0" y="0"/>
          <a:chExt cx="0" cy="0"/>
        </a:xfrm>
      </p:grpSpPr>
      <p:sp>
        <p:nvSpPr>
          <p:cNvPr id="1482" name="Google Shape;1482;p2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3" name="Google Shape;1483;p2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4" name="Google Shape;1484;p2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5" name="Google Shape;1485;p2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86" name="Google Shape;1486;p2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87" name="Shape 1487"/>
        <p:cNvGrpSpPr/>
        <p:nvPr/>
      </p:nvGrpSpPr>
      <p:grpSpPr>
        <a:xfrm>
          <a:off x="0" y="0"/>
          <a:ext cx="0" cy="0"/>
          <a:chOff x="0" y="0"/>
          <a:chExt cx="0" cy="0"/>
        </a:xfrm>
      </p:grpSpPr>
      <p:sp>
        <p:nvSpPr>
          <p:cNvPr id="1488" name="Google Shape;1488;p2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89" name="Google Shape;1489;p2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0" name="Google Shape;1490;p2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1" name="Google Shape;1491;p2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2" name="Google Shape;1492;p2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3" name="Google Shape;1493;p2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94" name="Shape 1494"/>
        <p:cNvGrpSpPr/>
        <p:nvPr/>
      </p:nvGrpSpPr>
      <p:grpSpPr>
        <a:xfrm>
          <a:off x="0" y="0"/>
          <a:ext cx="0" cy="0"/>
          <a:chOff x="0" y="0"/>
          <a:chExt cx="0" cy="0"/>
        </a:xfrm>
      </p:grpSpPr>
      <p:sp>
        <p:nvSpPr>
          <p:cNvPr id="1495" name="Google Shape;1495;p21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6" name="Google Shape;1496;p21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97" name="Google Shape;1497;p21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8" name="Google Shape;1498;p21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99" name="Google Shape;1499;p21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0" name="Google Shape;1500;p2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1" name="Google Shape;1501;p2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2" name="Google Shape;1502;p2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34" name="Shape 134"/>
        <p:cNvGrpSpPr/>
        <p:nvPr/>
      </p:nvGrpSpPr>
      <p:grpSpPr>
        <a:xfrm>
          <a:off x="0" y="0"/>
          <a:ext cx="0" cy="0"/>
          <a:chOff x="0" y="0"/>
          <a:chExt cx="0" cy="0"/>
        </a:xfrm>
      </p:grpSpPr>
      <p:grpSp>
        <p:nvGrpSpPr>
          <p:cNvPr id="135" name="Google Shape;135;p149"/>
          <p:cNvGrpSpPr/>
          <p:nvPr/>
        </p:nvGrpSpPr>
        <p:grpSpPr>
          <a:xfrm>
            <a:off x="0" y="0"/>
            <a:ext cx="12192000" cy="6858001"/>
            <a:chOff x="0" y="0"/>
            <a:chExt cx="13716000" cy="10287000"/>
          </a:xfrm>
        </p:grpSpPr>
        <p:sp>
          <p:nvSpPr>
            <p:cNvPr id="136" name="Google Shape;136;p149"/>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7" name="Google Shape;137;p14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38" name="Google Shape;138;p14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39" name="Google Shape;139;p14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03" name="Shape 1503"/>
        <p:cNvGrpSpPr/>
        <p:nvPr/>
      </p:nvGrpSpPr>
      <p:grpSpPr>
        <a:xfrm>
          <a:off x="0" y="0"/>
          <a:ext cx="0" cy="0"/>
          <a:chOff x="0" y="0"/>
          <a:chExt cx="0" cy="0"/>
        </a:xfrm>
      </p:grpSpPr>
      <p:sp>
        <p:nvSpPr>
          <p:cNvPr id="1504" name="Google Shape;1504;p2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5" name="Google Shape;1505;p2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6" name="Google Shape;1506;p2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7" name="Google Shape;1507;p2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08" name="Shape 1508"/>
        <p:cNvGrpSpPr/>
        <p:nvPr/>
      </p:nvGrpSpPr>
      <p:grpSpPr>
        <a:xfrm>
          <a:off x="0" y="0"/>
          <a:ext cx="0" cy="0"/>
          <a:chOff x="0" y="0"/>
          <a:chExt cx="0" cy="0"/>
        </a:xfrm>
      </p:grpSpPr>
      <p:sp>
        <p:nvSpPr>
          <p:cNvPr id="1509" name="Google Shape;1509;p2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0" name="Google Shape;1510;p2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1" name="Google Shape;1511;p2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512" name="Shape 1512"/>
        <p:cNvGrpSpPr/>
        <p:nvPr/>
      </p:nvGrpSpPr>
      <p:grpSpPr>
        <a:xfrm>
          <a:off x="0" y="0"/>
          <a:ext cx="0" cy="0"/>
          <a:chOff x="0" y="0"/>
          <a:chExt cx="0" cy="0"/>
        </a:xfrm>
      </p:grpSpPr>
      <p:sp>
        <p:nvSpPr>
          <p:cNvPr id="1513" name="Google Shape;1513;p221"/>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14" name="Google Shape;1514;p2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5" name="Google Shape;1515;p2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6" name="Google Shape;1516;p2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1517" name="Google Shape;1517;p221"/>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18" name="Google Shape;1518;p221"/>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519" name="Google Shape;1519;p221"/>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0" name="Google Shape;1520;p221"/>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1521" name="Google Shape;1521;p221"/>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22" name="Shape 1522"/>
        <p:cNvGrpSpPr/>
        <p:nvPr/>
      </p:nvGrpSpPr>
      <p:grpSpPr>
        <a:xfrm>
          <a:off x="0" y="0"/>
          <a:ext cx="0" cy="0"/>
          <a:chOff x="0" y="0"/>
          <a:chExt cx="0" cy="0"/>
        </a:xfrm>
      </p:grpSpPr>
      <p:sp>
        <p:nvSpPr>
          <p:cNvPr id="1523" name="Google Shape;1523;p2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24" name="Google Shape;1524;p22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525" name="Google Shape;1525;p22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26" name="Google Shape;1526;p2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7" name="Google Shape;1527;p2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8" name="Google Shape;1528;p2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1529" name="Shape 1529"/>
        <p:cNvGrpSpPr/>
        <p:nvPr/>
      </p:nvGrpSpPr>
      <p:grpSpPr>
        <a:xfrm>
          <a:off x="0" y="0"/>
          <a:ext cx="0" cy="0"/>
          <a:chOff x="0" y="0"/>
          <a:chExt cx="0" cy="0"/>
        </a:xfrm>
      </p:grpSpPr>
      <p:grpSp>
        <p:nvGrpSpPr>
          <p:cNvPr id="1530" name="Google Shape;1530;p223"/>
          <p:cNvGrpSpPr/>
          <p:nvPr/>
        </p:nvGrpSpPr>
        <p:grpSpPr>
          <a:xfrm>
            <a:off x="0" y="0"/>
            <a:ext cx="12192000" cy="6858001"/>
            <a:chOff x="0" y="0"/>
            <a:chExt cx="13716000" cy="10287000"/>
          </a:xfrm>
        </p:grpSpPr>
        <p:sp>
          <p:nvSpPr>
            <p:cNvPr id="1531" name="Google Shape;1531;p223"/>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2" name="Google Shape;1532;p22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3" name="Google Shape;1533;p22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34" name="Google Shape;1534;p22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1535" name="Shape 1535"/>
        <p:cNvGrpSpPr/>
        <p:nvPr/>
      </p:nvGrpSpPr>
      <p:grpSpPr>
        <a:xfrm>
          <a:off x="0" y="0"/>
          <a:ext cx="0" cy="0"/>
          <a:chOff x="0" y="0"/>
          <a:chExt cx="0" cy="0"/>
        </a:xfrm>
      </p:grpSpPr>
      <p:grpSp>
        <p:nvGrpSpPr>
          <p:cNvPr id="1536" name="Google Shape;1536;p224"/>
          <p:cNvGrpSpPr/>
          <p:nvPr/>
        </p:nvGrpSpPr>
        <p:grpSpPr>
          <a:xfrm>
            <a:off x="0" y="0"/>
            <a:ext cx="12192000" cy="6858001"/>
            <a:chOff x="0" y="0"/>
            <a:chExt cx="13716000" cy="10287000"/>
          </a:xfrm>
        </p:grpSpPr>
        <p:sp>
          <p:nvSpPr>
            <p:cNvPr id="1537" name="Google Shape;1537;p224"/>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8" name="Google Shape;1538;p22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39" name="Google Shape;1539;p22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0" name="Google Shape;1540;p22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1541" name="Shape 1541"/>
        <p:cNvGrpSpPr/>
        <p:nvPr/>
      </p:nvGrpSpPr>
      <p:grpSpPr>
        <a:xfrm>
          <a:off x="0" y="0"/>
          <a:ext cx="0" cy="0"/>
          <a:chOff x="0" y="0"/>
          <a:chExt cx="0" cy="0"/>
        </a:xfrm>
      </p:grpSpPr>
      <p:grpSp>
        <p:nvGrpSpPr>
          <p:cNvPr id="1542" name="Google Shape;1542;p225"/>
          <p:cNvGrpSpPr/>
          <p:nvPr/>
        </p:nvGrpSpPr>
        <p:grpSpPr>
          <a:xfrm>
            <a:off x="0" y="0"/>
            <a:ext cx="12192000" cy="6858001"/>
            <a:chOff x="0" y="0"/>
            <a:chExt cx="13716000" cy="10287000"/>
          </a:xfrm>
        </p:grpSpPr>
        <p:sp>
          <p:nvSpPr>
            <p:cNvPr id="1543" name="Google Shape;1543;p225"/>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44" name="Google Shape;1544;p22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45" name="Google Shape;1545;p22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46" name="Google Shape;1546;p22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1547" name="Shape 1547"/>
        <p:cNvGrpSpPr/>
        <p:nvPr/>
      </p:nvGrpSpPr>
      <p:grpSpPr>
        <a:xfrm>
          <a:off x="0" y="0"/>
          <a:ext cx="0" cy="0"/>
          <a:chOff x="0" y="0"/>
          <a:chExt cx="0" cy="0"/>
        </a:xfrm>
      </p:grpSpPr>
      <p:grpSp>
        <p:nvGrpSpPr>
          <p:cNvPr id="1548" name="Google Shape;1548;p226"/>
          <p:cNvGrpSpPr/>
          <p:nvPr/>
        </p:nvGrpSpPr>
        <p:grpSpPr>
          <a:xfrm>
            <a:off x="0" y="0"/>
            <a:ext cx="12192000" cy="6858001"/>
            <a:chOff x="0" y="0"/>
            <a:chExt cx="13716000" cy="10287000"/>
          </a:xfrm>
        </p:grpSpPr>
        <p:sp>
          <p:nvSpPr>
            <p:cNvPr id="1549" name="Google Shape;1549;p226"/>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50" name="Google Shape;1550;p22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51" name="Google Shape;1551;p22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52" name="Google Shape;1552;p22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1553" name="Shape 1553"/>
        <p:cNvGrpSpPr/>
        <p:nvPr/>
      </p:nvGrpSpPr>
      <p:grpSpPr>
        <a:xfrm>
          <a:off x="0" y="0"/>
          <a:ext cx="0" cy="0"/>
          <a:chOff x="0" y="0"/>
          <a:chExt cx="0" cy="0"/>
        </a:xfrm>
      </p:grpSpPr>
      <p:grpSp>
        <p:nvGrpSpPr>
          <p:cNvPr id="1554" name="Google Shape;1554;p227"/>
          <p:cNvGrpSpPr/>
          <p:nvPr/>
        </p:nvGrpSpPr>
        <p:grpSpPr>
          <a:xfrm>
            <a:off x="0" y="0"/>
            <a:ext cx="12192000" cy="6858001"/>
            <a:chOff x="0" y="0"/>
            <a:chExt cx="13716000" cy="10287000"/>
          </a:xfrm>
        </p:grpSpPr>
        <p:sp>
          <p:nvSpPr>
            <p:cNvPr id="1555" name="Google Shape;1555;p227"/>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56" name="Google Shape;1556;p22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57" name="Google Shape;1557;p22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58" name="Google Shape;1558;p22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1559" name="Shape 1559"/>
        <p:cNvGrpSpPr/>
        <p:nvPr/>
      </p:nvGrpSpPr>
      <p:grpSpPr>
        <a:xfrm>
          <a:off x="0" y="0"/>
          <a:ext cx="0" cy="0"/>
          <a:chOff x="0" y="0"/>
          <a:chExt cx="0" cy="0"/>
        </a:xfrm>
      </p:grpSpPr>
      <p:grpSp>
        <p:nvGrpSpPr>
          <p:cNvPr id="1560" name="Google Shape;1560;p228"/>
          <p:cNvGrpSpPr/>
          <p:nvPr/>
        </p:nvGrpSpPr>
        <p:grpSpPr>
          <a:xfrm>
            <a:off x="0" y="0"/>
            <a:ext cx="12192000" cy="6858001"/>
            <a:chOff x="0" y="0"/>
            <a:chExt cx="13716000" cy="10287000"/>
          </a:xfrm>
        </p:grpSpPr>
        <p:sp>
          <p:nvSpPr>
            <p:cNvPr id="1561" name="Google Shape;1561;p228"/>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62" name="Google Shape;1562;p22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63" name="Google Shape;1563;p22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64" name="Google Shape;1564;p22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40" name="Shape 140"/>
        <p:cNvGrpSpPr/>
        <p:nvPr/>
      </p:nvGrpSpPr>
      <p:grpSpPr>
        <a:xfrm>
          <a:off x="0" y="0"/>
          <a:ext cx="0" cy="0"/>
          <a:chOff x="0" y="0"/>
          <a:chExt cx="0" cy="0"/>
        </a:xfrm>
      </p:grpSpPr>
      <p:grpSp>
        <p:nvGrpSpPr>
          <p:cNvPr id="141" name="Google Shape;141;p150"/>
          <p:cNvGrpSpPr/>
          <p:nvPr/>
        </p:nvGrpSpPr>
        <p:grpSpPr>
          <a:xfrm>
            <a:off x="0" y="0"/>
            <a:ext cx="12192000" cy="6858001"/>
            <a:chOff x="0" y="0"/>
            <a:chExt cx="13716000" cy="10287000"/>
          </a:xfrm>
        </p:grpSpPr>
        <p:sp>
          <p:nvSpPr>
            <p:cNvPr id="142" name="Google Shape;142;p150"/>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3" name="Google Shape;143;p15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4" name="Google Shape;144;p15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45" name="Google Shape;145;p15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1565" name="Shape 1565"/>
        <p:cNvGrpSpPr/>
        <p:nvPr/>
      </p:nvGrpSpPr>
      <p:grpSpPr>
        <a:xfrm>
          <a:off x="0" y="0"/>
          <a:ext cx="0" cy="0"/>
          <a:chOff x="0" y="0"/>
          <a:chExt cx="0" cy="0"/>
        </a:xfrm>
      </p:grpSpPr>
      <p:grpSp>
        <p:nvGrpSpPr>
          <p:cNvPr id="1566" name="Google Shape;1566;p229"/>
          <p:cNvGrpSpPr/>
          <p:nvPr/>
        </p:nvGrpSpPr>
        <p:grpSpPr>
          <a:xfrm>
            <a:off x="0" y="0"/>
            <a:ext cx="12192000" cy="6858001"/>
            <a:chOff x="0" y="0"/>
            <a:chExt cx="13716000" cy="10287000"/>
          </a:xfrm>
        </p:grpSpPr>
        <p:sp>
          <p:nvSpPr>
            <p:cNvPr id="1567" name="Google Shape;1567;p229"/>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68" name="Google Shape;1568;p22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69" name="Google Shape;1569;p22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70" name="Google Shape;1570;p22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1571" name="Shape 1571"/>
        <p:cNvGrpSpPr/>
        <p:nvPr/>
      </p:nvGrpSpPr>
      <p:grpSpPr>
        <a:xfrm>
          <a:off x="0" y="0"/>
          <a:ext cx="0" cy="0"/>
          <a:chOff x="0" y="0"/>
          <a:chExt cx="0" cy="0"/>
        </a:xfrm>
      </p:grpSpPr>
      <p:grpSp>
        <p:nvGrpSpPr>
          <p:cNvPr id="1572" name="Google Shape;1572;p230"/>
          <p:cNvGrpSpPr/>
          <p:nvPr/>
        </p:nvGrpSpPr>
        <p:grpSpPr>
          <a:xfrm>
            <a:off x="0" y="0"/>
            <a:ext cx="12192000" cy="6858001"/>
            <a:chOff x="0" y="0"/>
            <a:chExt cx="13716000" cy="10287000"/>
          </a:xfrm>
        </p:grpSpPr>
        <p:sp>
          <p:nvSpPr>
            <p:cNvPr id="1573" name="Google Shape;1573;p230"/>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74" name="Google Shape;1574;p23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75" name="Google Shape;1575;p23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76" name="Google Shape;1576;p23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577" name="Shape 1577"/>
        <p:cNvGrpSpPr/>
        <p:nvPr/>
      </p:nvGrpSpPr>
      <p:grpSpPr>
        <a:xfrm>
          <a:off x="0" y="0"/>
          <a:ext cx="0" cy="0"/>
          <a:chOff x="0" y="0"/>
          <a:chExt cx="0" cy="0"/>
        </a:xfrm>
      </p:grpSpPr>
      <p:grpSp>
        <p:nvGrpSpPr>
          <p:cNvPr id="1578" name="Google Shape;1578;p231"/>
          <p:cNvGrpSpPr/>
          <p:nvPr/>
        </p:nvGrpSpPr>
        <p:grpSpPr>
          <a:xfrm>
            <a:off x="0" y="0"/>
            <a:ext cx="12192000" cy="6858001"/>
            <a:chOff x="0" y="0"/>
            <a:chExt cx="13716000" cy="10287000"/>
          </a:xfrm>
        </p:grpSpPr>
        <p:sp>
          <p:nvSpPr>
            <p:cNvPr id="1579" name="Google Shape;1579;p23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80" name="Google Shape;1580;p23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81" name="Google Shape;1581;p23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82" name="Google Shape;1582;p23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583" name="Shape 1583"/>
        <p:cNvGrpSpPr/>
        <p:nvPr/>
      </p:nvGrpSpPr>
      <p:grpSpPr>
        <a:xfrm>
          <a:off x="0" y="0"/>
          <a:ext cx="0" cy="0"/>
          <a:chOff x="0" y="0"/>
          <a:chExt cx="0" cy="0"/>
        </a:xfrm>
      </p:grpSpPr>
      <p:grpSp>
        <p:nvGrpSpPr>
          <p:cNvPr id="1584" name="Google Shape;1584;p232"/>
          <p:cNvGrpSpPr/>
          <p:nvPr/>
        </p:nvGrpSpPr>
        <p:grpSpPr>
          <a:xfrm>
            <a:off x="0" y="0"/>
            <a:ext cx="12192000" cy="6858001"/>
            <a:chOff x="0" y="0"/>
            <a:chExt cx="13716000" cy="10287000"/>
          </a:xfrm>
        </p:grpSpPr>
        <p:sp>
          <p:nvSpPr>
            <p:cNvPr id="1585" name="Google Shape;1585;p232"/>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86" name="Google Shape;1586;p23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87" name="Google Shape;1587;p23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88" name="Google Shape;1588;p23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589" name="Shape 1589"/>
        <p:cNvGrpSpPr/>
        <p:nvPr/>
      </p:nvGrpSpPr>
      <p:grpSpPr>
        <a:xfrm>
          <a:off x="0" y="0"/>
          <a:ext cx="0" cy="0"/>
          <a:chOff x="0" y="0"/>
          <a:chExt cx="0" cy="0"/>
        </a:xfrm>
      </p:grpSpPr>
      <p:sp>
        <p:nvSpPr>
          <p:cNvPr id="1590" name="Google Shape;1590;p233"/>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1" name="Google Shape;1591;p233"/>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592" name="Google Shape;1592;p233"/>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593" name="Google Shape;1593;p233"/>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4" name="Google Shape;1594;p233"/>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595" name="Google Shape;1595;p233"/>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596" name="Google Shape;1596;p233"/>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7" name="Google Shape;1597;p233"/>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8" name="Google Shape;1598;p233"/>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9" name="Google Shape;1599;p233"/>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0" name="Google Shape;1600;p233"/>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1" name="Google Shape;1601;p233"/>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2" name="Google Shape;1602;p233"/>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1603" name="Shape 1603"/>
        <p:cNvGrpSpPr/>
        <p:nvPr/>
      </p:nvGrpSpPr>
      <p:grpSpPr>
        <a:xfrm>
          <a:off x="0" y="0"/>
          <a:ext cx="0" cy="0"/>
          <a:chOff x="0" y="0"/>
          <a:chExt cx="0" cy="0"/>
        </a:xfrm>
      </p:grpSpPr>
      <p:sp>
        <p:nvSpPr>
          <p:cNvPr id="1604" name="Google Shape;1604;p234"/>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1605" name="Google Shape;1605;p234"/>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1606" name="Google Shape;1606;p234"/>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1607" name="Google Shape;1607;p234"/>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1608" name="Google Shape;1608;p234"/>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609" name="Google Shape;1609;p234"/>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1610" name="Google Shape;1610;p234"/>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1611" name="Google Shape;1611;p234"/>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2" name="Google Shape;1612;p234"/>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3" name="Google Shape;1613;p234"/>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1614" name="Google Shape;1614;p234"/>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1615" name="Google Shape;1615;p234"/>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6" name="Google Shape;1616;p234"/>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7" name="Google Shape;1617;p234"/>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8" name="Google Shape;1618;p234"/>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9" name="Google Shape;1619;p234"/>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1620" name="Google Shape;1620;p234"/>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21" name="Google Shape;1621;p234"/>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622" name="Google Shape;1622;p234"/>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623" name="Shape 1623"/>
        <p:cNvGrpSpPr/>
        <p:nvPr/>
      </p:nvGrpSpPr>
      <p:grpSpPr>
        <a:xfrm>
          <a:off x="0" y="0"/>
          <a:ext cx="0" cy="0"/>
          <a:chOff x="0" y="0"/>
          <a:chExt cx="0" cy="0"/>
        </a:xfrm>
      </p:grpSpPr>
      <p:sp>
        <p:nvSpPr>
          <p:cNvPr id="1624" name="Google Shape;1624;p235"/>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625" name="Google Shape;1625;p235"/>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626" name="Google Shape;1626;p235"/>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627" name="Google Shape;1627;p235"/>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628" name="Google Shape;1628;p235"/>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629" name="Google Shape;1629;p235"/>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630" name="Google Shape;1630;p235"/>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631" name="Google Shape;1631;p235"/>
          <p:cNvGrpSpPr/>
          <p:nvPr/>
        </p:nvGrpSpPr>
        <p:grpSpPr>
          <a:xfrm>
            <a:off x="1153868" y="1985795"/>
            <a:ext cx="923513" cy="733132"/>
            <a:chOff x="277892" y="2283969"/>
            <a:chExt cx="939577" cy="824904"/>
          </a:xfrm>
        </p:grpSpPr>
        <p:sp>
          <p:nvSpPr>
            <p:cNvPr id="1632" name="Google Shape;1632;p235"/>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33" name="Google Shape;1633;p235"/>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634" name="Google Shape;1634;p235"/>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635" name="Google Shape;1635;p235"/>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636" name="Google Shape;1636;p235"/>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637" name="Shape 1637"/>
        <p:cNvGrpSpPr/>
        <p:nvPr/>
      </p:nvGrpSpPr>
      <p:grpSpPr>
        <a:xfrm>
          <a:off x="0" y="0"/>
          <a:ext cx="0" cy="0"/>
          <a:chOff x="0" y="0"/>
          <a:chExt cx="0" cy="0"/>
        </a:xfrm>
      </p:grpSpPr>
      <p:grpSp>
        <p:nvGrpSpPr>
          <p:cNvPr id="1638" name="Google Shape;1638;p236"/>
          <p:cNvGrpSpPr/>
          <p:nvPr/>
        </p:nvGrpSpPr>
        <p:grpSpPr>
          <a:xfrm>
            <a:off x="863927" y="4507781"/>
            <a:ext cx="5760430" cy="603600"/>
            <a:chOff x="647945" y="3380837"/>
            <a:chExt cx="4320322" cy="452700"/>
          </a:xfrm>
        </p:grpSpPr>
        <p:sp>
          <p:nvSpPr>
            <p:cNvPr id="1639" name="Google Shape;1639;p236"/>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640" name="Google Shape;1640;p236"/>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641" name="Google Shape;1641;p236"/>
          <p:cNvGrpSpPr/>
          <p:nvPr/>
        </p:nvGrpSpPr>
        <p:grpSpPr>
          <a:xfrm>
            <a:off x="884384" y="3752370"/>
            <a:ext cx="10372677" cy="498415"/>
            <a:chOff x="663288" y="2814277"/>
            <a:chExt cx="7779508" cy="373811"/>
          </a:xfrm>
        </p:grpSpPr>
        <p:sp>
          <p:nvSpPr>
            <p:cNvPr id="1642" name="Google Shape;1642;p236"/>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643" name="Google Shape;1643;p236"/>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644" name="Google Shape;1644;p236"/>
          <p:cNvGrpSpPr/>
          <p:nvPr/>
        </p:nvGrpSpPr>
        <p:grpSpPr>
          <a:xfrm>
            <a:off x="887673" y="2319672"/>
            <a:ext cx="6840126" cy="498414"/>
            <a:chOff x="657162" y="1688359"/>
            <a:chExt cx="5130094" cy="373810"/>
          </a:xfrm>
        </p:grpSpPr>
        <p:pic>
          <p:nvPicPr>
            <p:cNvPr id="1645" name="Google Shape;1645;p236"/>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646" name="Google Shape;1646;p236"/>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647" name="Google Shape;1647;p236"/>
          <p:cNvGrpSpPr/>
          <p:nvPr/>
        </p:nvGrpSpPr>
        <p:grpSpPr>
          <a:xfrm>
            <a:off x="954798" y="1692132"/>
            <a:ext cx="5669559" cy="426303"/>
            <a:chOff x="716099" y="1269098"/>
            <a:chExt cx="4252169" cy="319727"/>
          </a:xfrm>
        </p:grpSpPr>
        <p:sp>
          <p:nvSpPr>
            <p:cNvPr id="1648" name="Google Shape;1648;p236"/>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649" name="Google Shape;1649;p236"/>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650" name="Google Shape;1650;p236"/>
          <p:cNvGrpSpPr/>
          <p:nvPr/>
        </p:nvGrpSpPr>
        <p:grpSpPr>
          <a:xfrm>
            <a:off x="863575" y="916351"/>
            <a:ext cx="6681334" cy="603600"/>
            <a:chOff x="915782" y="892042"/>
            <a:chExt cx="6681334" cy="603600"/>
          </a:xfrm>
        </p:grpSpPr>
        <p:sp>
          <p:nvSpPr>
            <p:cNvPr id="1651" name="Google Shape;1651;p236"/>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1652" name="Google Shape;1652;p236"/>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1653" name="Google Shape;1653;p236"/>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1654" name="Google Shape;1654;p236"/>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1655" name="Google Shape;1655;p236"/>
          <p:cNvGrpSpPr/>
          <p:nvPr/>
        </p:nvGrpSpPr>
        <p:grpSpPr>
          <a:xfrm>
            <a:off x="915782" y="3007446"/>
            <a:ext cx="8342891" cy="490417"/>
            <a:chOff x="686836" y="2255584"/>
            <a:chExt cx="6257168" cy="367813"/>
          </a:xfrm>
        </p:grpSpPr>
        <p:sp>
          <p:nvSpPr>
            <p:cNvPr id="1656" name="Google Shape;1656;p236"/>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1657" name="Google Shape;1657;p236"/>
            <p:cNvGrpSpPr/>
            <p:nvPr/>
          </p:nvGrpSpPr>
          <p:grpSpPr>
            <a:xfrm>
              <a:off x="686836" y="2255584"/>
              <a:ext cx="413750" cy="359624"/>
              <a:chOff x="10280460" y="4841540"/>
              <a:chExt cx="630930" cy="597556"/>
            </a:xfrm>
          </p:grpSpPr>
          <p:pic>
            <p:nvPicPr>
              <p:cNvPr id="1658" name="Google Shape;1658;p236"/>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1659" name="Google Shape;1659;p236"/>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1660" name="Google Shape;1660;p236"/>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1661" name="Google Shape;1661;p236"/>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1662" name="Google Shape;1662;p236"/>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1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1663" name="Shape 1663"/>
        <p:cNvGrpSpPr/>
        <p:nvPr/>
      </p:nvGrpSpPr>
      <p:grpSpPr>
        <a:xfrm>
          <a:off x="0" y="0"/>
          <a:ext cx="0" cy="0"/>
          <a:chOff x="0" y="0"/>
          <a:chExt cx="0" cy="0"/>
        </a:xfrm>
      </p:grpSpPr>
      <p:grpSp>
        <p:nvGrpSpPr>
          <p:cNvPr id="1664" name="Google Shape;1664;p237"/>
          <p:cNvGrpSpPr/>
          <p:nvPr/>
        </p:nvGrpSpPr>
        <p:grpSpPr>
          <a:xfrm>
            <a:off x="812158" y="829917"/>
            <a:ext cx="10567685" cy="5198169"/>
            <a:chOff x="2184400" y="1402025"/>
            <a:chExt cx="7823200" cy="4942038"/>
          </a:xfrm>
        </p:grpSpPr>
        <p:sp>
          <p:nvSpPr>
            <p:cNvPr id="1665" name="Google Shape;1665;p237"/>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666" name="Google Shape;1666;p23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1667" name="Google Shape;1667;p237"/>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1668" name="Google Shape;1668;p237"/>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1669" name="Google Shape;1669;p237"/>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1670" name="Google Shape;1670;p237"/>
          <p:cNvGrpSpPr/>
          <p:nvPr/>
        </p:nvGrpSpPr>
        <p:grpSpPr>
          <a:xfrm>
            <a:off x="5759801" y="1118243"/>
            <a:ext cx="670236" cy="588434"/>
            <a:chOff x="277892" y="2283969"/>
            <a:chExt cx="939577" cy="824904"/>
          </a:xfrm>
        </p:grpSpPr>
        <p:sp>
          <p:nvSpPr>
            <p:cNvPr id="1671" name="Google Shape;1671;p237"/>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72" name="Google Shape;1672;p237"/>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673" name="Google Shape;1673;p237"/>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1674" name="Shape 1674"/>
        <p:cNvGrpSpPr/>
        <p:nvPr/>
      </p:nvGrpSpPr>
      <p:grpSpPr>
        <a:xfrm>
          <a:off x="0" y="0"/>
          <a:ext cx="0" cy="0"/>
          <a:chOff x="0" y="0"/>
          <a:chExt cx="0" cy="0"/>
        </a:xfrm>
      </p:grpSpPr>
      <p:grpSp>
        <p:nvGrpSpPr>
          <p:cNvPr id="1675" name="Google Shape;1675;p238"/>
          <p:cNvGrpSpPr/>
          <p:nvPr/>
        </p:nvGrpSpPr>
        <p:grpSpPr>
          <a:xfrm>
            <a:off x="4932835" y="1459304"/>
            <a:ext cx="6054377" cy="3711725"/>
            <a:chOff x="1715066" y="1103461"/>
            <a:chExt cx="5717724" cy="3124203"/>
          </a:xfrm>
        </p:grpSpPr>
        <p:sp>
          <p:nvSpPr>
            <p:cNvPr id="1676" name="Google Shape;1676;p238"/>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677" name="Google Shape;1677;p238"/>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678" name="Google Shape;1678;p238"/>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9" name="Google Shape;1679;p238"/>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1680" name="Google Shape;1680;p238"/>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681" name="Google Shape;1681;p238"/>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1682" name="Google Shape;1682;p238"/>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146" name="Shape 146"/>
        <p:cNvGrpSpPr/>
        <p:nvPr/>
      </p:nvGrpSpPr>
      <p:grpSpPr>
        <a:xfrm>
          <a:off x="0" y="0"/>
          <a:ext cx="0" cy="0"/>
          <a:chOff x="0" y="0"/>
          <a:chExt cx="0" cy="0"/>
        </a:xfrm>
      </p:grpSpPr>
      <p:grpSp>
        <p:nvGrpSpPr>
          <p:cNvPr id="147" name="Google Shape;147;p151"/>
          <p:cNvGrpSpPr/>
          <p:nvPr/>
        </p:nvGrpSpPr>
        <p:grpSpPr>
          <a:xfrm>
            <a:off x="0" y="0"/>
            <a:ext cx="12192000" cy="6858001"/>
            <a:chOff x="0" y="0"/>
            <a:chExt cx="13716000" cy="10287000"/>
          </a:xfrm>
        </p:grpSpPr>
        <p:sp>
          <p:nvSpPr>
            <p:cNvPr id="148" name="Google Shape;148;p151"/>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49" name="Google Shape;149;p15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0" name="Google Shape;150;p15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1" name="Google Shape;151;p15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1683" name="Shape 1683"/>
        <p:cNvGrpSpPr/>
        <p:nvPr/>
      </p:nvGrpSpPr>
      <p:grpSpPr>
        <a:xfrm>
          <a:off x="0" y="0"/>
          <a:ext cx="0" cy="0"/>
          <a:chOff x="0" y="0"/>
          <a:chExt cx="0" cy="0"/>
        </a:xfrm>
      </p:grpSpPr>
      <p:grpSp>
        <p:nvGrpSpPr>
          <p:cNvPr id="1684" name="Google Shape;1684;p239"/>
          <p:cNvGrpSpPr/>
          <p:nvPr/>
        </p:nvGrpSpPr>
        <p:grpSpPr>
          <a:xfrm>
            <a:off x="812159" y="829917"/>
            <a:ext cx="10567685" cy="5198169"/>
            <a:chOff x="2184400" y="1402025"/>
            <a:chExt cx="7823200" cy="4942038"/>
          </a:xfrm>
        </p:grpSpPr>
        <p:sp>
          <p:nvSpPr>
            <p:cNvPr id="1685" name="Google Shape;1685;p239"/>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686" name="Google Shape;1686;p23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1687" name="Google Shape;1687;p23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1688" name="Google Shape;1688;p239"/>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1689" name="Google Shape;1689;p239"/>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1690" name="Shape 1690"/>
        <p:cNvGrpSpPr/>
        <p:nvPr/>
      </p:nvGrpSpPr>
      <p:grpSpPr>
        <a:xfrm>
          <a:off x="0" y="0"/>
          <a:ext cx="0" cy="0"/>
          <a:chOff x="0" y="0"/>
          <a:chExt cx="0" cy="0"/>
        </a:xfrm>
      </p:grpSpPr>
      <p:grpSp>
        <p:nvGrpSpPr>
          <p:cNvPr id="1691" name="Google Shape;1691;p240"/>
          <p:cNvGrpSpPr/>
          <p:nvPr/>
        </p:nvGrpSpPr>
        <p:grpSpPr>
          <a:xfrm>
            <a:off x="0" y="1"/>
            <a:ext cx="12192000" cy="6858001"/>
            <a:chOff x="0" y="0"/>
            <a:chExt cx="13716000" cy="10287000"/>
          </a:xfrm>
        </p:grpSpPr>
        <p:sp>
          <p:nvSpPr>
            <p:cNvPr id="1692" name="Google Shape;1692;p240"/>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693" name="Google Shape;1693;p24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694" name="Google Shape;1694;p24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695" name="Google Shape;1695;p24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6" name="Google Shape;1696;p240"/>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7" name="Google Shape;1697;p240"/>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98" name="Google Shape;1698;p240"/>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1699" name="Google Shape;1699;p24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1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1700" name="Shape 1700"/>
        <p:cNvGrpSpPr/>
        <p:nvPr/>
      </p:nvGrpSpPr>
      <p:grpSpPr>
        <a:xfrm>
          <a:off x="0" y="0"/>
          <a:ext cx="0" cy="0"/>
          <a:chOff x="0" y="0"/>
          <a:chExt cx="0" cy="0"/>
        </a:xfrm>
      </p:grpSpPr>
      <p:grpSp>
        <p:nvGrpSpPr>
          <p:cNvPr id="1701" name="Google Shape;1701;p241"/>
          <p:cNvGrpSpPr/>
          <p:nvPr/>
        </p:nvGrpSpPr>
        <p:grpSpPr>
          <a:xfrm>
            <a:off x="0" y="1"/>
            <a:ext cx="12192000" cy="6858001"/>
            <a:chOff x="0" y="0"/>
            <a:chExt cx="13716000" cy="10287000"/>
          </a:xfrm>
        </p:grpSpPr>
        <p:sp>
          <p:nvSpPr>
            <p:cNvPr id="1702" name="Google Shape;1702;p241"/>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703" name="Google Shape;1703;p24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1704" name="Google Shape;1704;p24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1705" name="Google Shape;1705;p24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6" name="Google Shape;1706;p241"/>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7" name="Google Shape;1707;p241"/>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8" name="Google Shape;1708;p241"/>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1709" name="Google Shape;1709;p241"/>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35" name="Shape 35"/>
        <p:cNvGrpSpPr/>
        <p:nvPr/>
      </p:nvGrpSpPr>
      <p:grpSpPr>
        <a:xfrm>
          <a:off x="0" y="0"/>
          <a:ext cx="0" cy="0"/>
          <a:chOff x="0" y="0"/>
          <a:chExt cx="0" cy="0"/>
        </a:xfrm>
      </p:grpSpPr>
      <p:grpSp>
        <p:nvGrpSpPr>
          <p:cNvPr id="36" name="Google Shape;36;p83"/>
          <p:cNvGrpSpPr/>
          <p:nvPr/>
        </p:nvGrpSpPr>
        <p:grpSpPr>
          <a:xfrm>
            <a:off x="0" y="1"/>
            <a:ext cx="12192000" cy="6858001"/>
            <a:chOff x="0" y="0"/>
            <a:chExt cx="13716000" cy="10287000"/>
          </a:xfrm>
        </p:grpSpPr>
        <p:sp>
          <p:nvSpPr>
            <p:cNvPr id="37" name="Google Shape;37;p83"/>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 name="Google Shape;38;p8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9" name="Google Shape;39;p8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40" name="Google Shape;40;p8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3"/>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43" name="Google Shape;43;p83"/>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152" name="Shape 152"/>
        <p:cNvGrpSpPr/>
        <p:nvPr/>
      </p:nvGrpSpPr>
      <p:grpSpPr>
        <a:xfrm>
          <a:off x="0" y="0"/>
          <a:ext cx="0" cy="0"/>
          <a:chOff x="0" y="0"/>
          <a:chExt cx="0" cy="0"/>
        </a:xfrm>
      </p:grpSpPr>
      <p:grpSp>
        <p:nvGrpSpPr>
          <p:cNvPr id="153" name="Google Shape;153;p152"/>
          <p:cNvGrpSpPr/>
          <p:nvPr/>
        </p:nvGrpSpPr>
        <p:grpSpPr>
          <a:xfrm>
            <a:off x="0" y="0"/>
            <a:ext cx="12192000" cy="6858001"/>
            <a:chOff x="0" y="0"/>
            <a:chExt cx="13716000" cy="10287000"/>
          </a:xfrm>
        </p:grpSpPr>
        <p:sp>
          <p:nvSpPr>
            <p:cNvPr id="154" name="Google Shape;154;p152"/>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5" name="Google Shape;155;p15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156" name="Google Shape;156;p15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157" name="Google Shape;157;p15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158" name="Shape 158"/>
        <p:cNvGrpSpPr/>
        <p:nvPr/>
      </p:nvGrpSpPr>
      <p:grpSpPr>
        <a:xfrm>
          <a:off x="0" y="0"/>
          <a:ext cx="0" cy="0"/>
          <a:chOff x="0" y="0"/>
          <a:chExt cx="0" cy="0"/>
        </a:xfrm>
      </p:grpSpPr>
      <p:sp>
        <p:nvSpPr>
          <p:cNvPr id="159" name="Google Shape;159;p153"/>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0" name="Google Shape;160;p153"/>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1" name="Google Shape;161;p153"/>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2" name="Google Shape;162;p153"/>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153"/>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4" name="Google Shape;164;p153"/>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65" name="Google Shape;165;p153"/>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 name="Google Shape;166;p153"/>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7" name="Google Shape;167;p153"/>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8" name="Google Shape;168;p153"/>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153"/>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0" name="Google Shape;170;p153"/>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153"/>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172" name="Shape 172"/>
        <p:cNvGrpSpPr/>
        <p:nvPr/>
      </p:nvGrpSpPr>
      <p:grpSpPr>
        <a:xfrm>
          <a:off x="0" y="0"/>
          <a:ext cx="0" cy="0"/>
          <a:chOff x="0" y="0"/>
          <a:chExt cx="0" cy="0"/>
        </a:xfrm>
      </p:grpSpPr>
      <p:sp>
        <p:nvSpPr>
          <p:cNvPr id="173" name="Google Shape;173;p154"/>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174" name="Google Shape;174;p154"/>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175" name="Google Shape;175;p154"/>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176" name="Google Shape;176;p154"/>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177" name="Google Shape;177;p154"/>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178" name="Google Shape;178;p154"/>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179" name="Google Shape;179;p154"/>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180" name="Google Shape;180;p154"/>
          <p:cNvGrpSpPr/>
          <p:nvPr/>
        </p:nvGrpSpPr>
        <p:grpSpPr>
          <a:xfrm>
            <a:off x="1153868" y="1985795"/>
            <a:ext cx="923513" cy="733132"/>
            <a:chOff x="277892" y="2283969"/>
            <a:chExt cx="939577" cy="824904"/>
          </a:xfrm>
        </p:grpSpPr>
        <p:sp>
          <p:nvSpPr>
            <p:cNvPr id="181" name="Google Shape;181;p154"/>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82" name="Google Shape;182;p154"/>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183" name="Google Shape;183;p154"/>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184" name="Google Shape;184;p154"/>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185" name="Google Shape;185;p154"/>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186" name="Shape 186"/>
        <p:cNvGrpSpPr/>
        <p:nvPr/>
      </p:nvGrpSpPr>
      <p:grpSpPr>
        <a:xfrm>
          <a:off x="0" y="0"/>
          <a:ext cx="0" cy="0"/>
          <a:chOff x="0" y="0"/>
          <a:chExt cx="0" cy="0"/>
        </a:xfrm>
      </p:grpSpPr>
      <p:grpSp>
        <p:nvGrpSpPr>
          <p:cNvPr id="187" name="Google Shape;187;p155"/>
          <p:cNvGrpSpPr/>
          <p:nvPr/>
        </p:nvGrpSpPr>
        <p:grpSpPr>
          <a:xfrm>
            <a:off x="863927" y="4507781"/>
            <a:ext cx="5760430" cy="603600"/>
            <a:chOff x="647945" y="3380837"/>
            <a:chExt cx="4320322" cy="452700"/>
          </a:xfrm>
        </p:grpSpPr>
        <p:sp>
          <p:nvSpPr>
            <p:cNvPr id="188" name="Google Shape;188;p155"/>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189" name="Google Shape;189;p155"/>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190" name="Google Shape;190;p155"/>
          <p:cNvGrpSpPr/>
          <p:nvPr/>
        </p:nvGrpSpPr>
        <p:grpSpPr>
          <a:xfrm>
            <a:off x="884384" y="3752370"/>
            <a:ext cx="10372677" cy="498415"/>
            <a:chOff x="663288" y="2814277"/>
            <a:chExt cx="7779508" cy="373811"/>
          </a:xfrm>
        </p:grpSpPr>
        <p:sp>
          <p:nvSpPr>
            <p:cNvPr id="191" name="Google Shape;191;p155"/>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192" name="Google Shape;192;p155"/>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193" name="Google Shape;193;p155"/>
          <p:cNvGrpSpPr/>
          <p:nvPr/>
        </p:nvGrpSpPr>
        <p:grpSpPr>
          <a:xfrm>
            <a:off x="887673" y="2319672"/>
            <a:ext cx="6840126" cy="498414"/>
            <a:chOff x="657162" y="1688359"/>
            <a:chExt cx="5130094" cy="373810"/>
          </a:xfrm>
        </p:grpSpPr>
        <p:pic>
          <p:nvPicPr>
            <p:cNvPr id="194" name="Google Shape;194;p155"/>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195" name="Google Shape;195;p155"/>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196" name="Google Shape;196;p155"/>
          <p:cNvGrpSpPr/>
          <p:nvPr/>
        </p:nvGrpSpPr>
        <p:grpSpPr>
          <a:xfrm>
            <a:off x="954798" y="1692132"/>
            <a:ext cx="5669559" cy="426303"/>
            <a:chOff x="716099" y="1269098"/>
            <a:chExt cx="4252169" cy="319727"/>
          </a:xfrm>
        </p:grpSpPr>
        <p:sp>
          <p:nvSpPr>
            <p:cNvPr id="197" name="Google Shape;197;p155"/>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198" name="Google Shape;198;p155"/>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199" name="Google Shape;199;p155"/>
          <p:cNvGrpSpPr/>
          <p:nvPr/>
        </p:nvGrpSpPr>
        <p:grpSpPr>
          <a:xfrm>
            <a:off x="863575" y="916351"/>
            <a:ext cx="6681334" cy="603600"/>
            <a:chOff x="915782" y="892042"/>
            <a:chExt cx="6681334" cy="603600"/>
          </a:xfrm>
        </p:grpSpPr>
        <p:sp>
          <p:nvSpPr>
            <p:cNvPr id="200" name="Google Shape;200;p155"/>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201" name="Google Shape;201;p155"/>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202" name="Google Shape;202;p155"/>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203" name="Google Shape;203;p155"/>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204" name="Google Shape;204;p155"/>
          <p:cNvGrpSpPr/>
          <p:nvPr/>
        </p:nvGrpSpPr>
        <p:grpSpPr>
          <a:xfrm>
            <a:off x="915782" y="3007446"/>
            <a:ext cx="8342891" cy="490417"/>
            <a:chOff x="686836" y="2255584"/>
            <a:chExt cx="6257168" cy="367813"/>
          </a:xfrm>
        </p:grpSpPr>
        <p:sp>
          <p:nvSpPr>
            <p:cNvPr id="205" name="Google Shape;205;p155"/>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206" name="Google Shape;206;p155"/>
            <p:cNvGrpSpPr/>
            <p:nvPr/>
          </p:nvGrpSpPr>
          <p:grpSpPr>
            <a:xfrm>
              <a:off x="686836" y="2255584"/>
              <a:ext cx="413750" cy="359624"/>
              <a:chOff x="10280460" y="4841540"/>
              <a:chExt cx="630930" cy="597556"/>
            </a:xfrm>
          </p:grpSpPr>
          <p:pic>
            <p:nvPicPr>
              <p:cNvPr id="207" name="Google Shape;207;p155"/>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208" name="Google Shape;208;p155"/>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209" name="Google Shape;209;p155"/>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210" name="Google Shape;210;p155"/>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211" name="Google Shape;211;p155"/>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212" name="Shape 212"/>
        <p:cNvGrpSpPr/>
        <p:nvPr/>
      </p:nvGrpSpPr>
      <p:grpSpPr>
        <a:xfrm>
          <a:off x="0" y="0"/>
          <a:ext cx="0" cy="0"/>
          <a:chOff x="0" y="0"/>
          <a:chExt cx="0" cy="0"/>
        </a:xfrm>
      </p:grpSpPr>
      <p:grpSp>
        <p:nvGrpSpPr>
          <p:cNvPr id="213" name="Google Shape;213;p156"/>
          <p:cNvGrpSpPr/>
          <p:nvPr/>
        </p:nvGrpSpPr>
        <p:grpSpPr>
          <a:xfrm>
            <a:off x="812158" y="829917"/>
            <a:ext cx="10567685" cy="5198169"/>
            <a:chOff x="2184400" y="1402025"/>
            <a:chExt cx="7823200" cy="4942038"/>
          </a:xfrm>
        </p:grpSpPr>
        <p:sp>
          <p:nvSpPr>
            <p:cNvPr id="214" name="Google Shape;214;p156"/>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15" name="Google Shape;215;p15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216" name="Google Shape;216;p15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217" name="Google Shape;217;p156"/>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218" name="Google Shape;218;p156"/>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219" name="Google Shape;219;p156"/>
          <p:cNvGrpSpPr/>
          <p:nvPr/>
        </p:nvGrpSpPr>
        <p:grpSpPr>
          <a:xfrm>
            <a:off x="5759801" y="1118243"/>
            <a:ext cx="670236" cy="588434"/>
            <a:chOff x="277892" y="2283969"/>
            <a:chExt cx="939577" cy="824904"/>
          </a:xfrm>
        </p:grpSpPr>
        <p:sp>
          <p:nvSpPr>
            <p:cNvPr id="220" name="Google Shape;220;p156"/>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1" name="Google Shape;221;p156"/>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22" name="Google Shape;222;p15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223" name="Shape 223"/>
        <p:cNvGrpSpPr/>
        <p:nvPr/>
      </p:nvGrpSpPr>
      <p:grpSpPr>
        <a:xfrm>
          <a:off x="0" y="0"/>
          <a:ext cx="0" cy="0"/>
          <a:chOff x="0" y="0"/>
          <a:chExt cx="0" cy="0"/>
        </a:xfrm>
      </p:grpSpPr>
      <p:grpSp>
        <p:nvGrpSpPr>
          <p:cNvPr id="224" name="Google Shape;224;p157"/>
          <p:cNvGrpSpPr/>
          <p:nvPr/>
        </p:nvGrpSpPr>
        <p:grpSpPr>
          <a:xfrm>
            <a:off x="4932835" y="1459304"/>
            <a:ext cx="6054377" cy="3711725"/>
            <a:chOff x="1715066" y="1103461"/>
            <a:chExt cx="5717724" cy="3124203"/>
          </a:xfrm>
        </p:grpSpPr>
        <p:sp>
          <p:nvSpPr>
            <p:cNvPr id="225" name="Google Shape;225;p157"/>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26" name="Google Shape;226;p157"/>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27" name="Google Shape;227;p157"/>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8" name="Google Shape;228;p157"/>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229" name="Google Shape;229;p157"/>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30" name="Google Shape;230;p157"/>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231" name="Google Shape;231;p157"/>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232" name="Shape 232"/>
        <p:cNvGrpSpPr/>
        <p:nvPr/>
      </p:nvGrpSpPr>
      <p:grpSpPr>
        <a:xfrm>
          <a:off x="0" y="0"/>
          <a:ext cx="0" cy="0"/>
          <a:chOff x="0" y="0"/>
          <a:chExt cx="0" cy="0"/>
        </a:xfrm>
      </p:grpSpPr>
      <p:grpSp>
        <p:nvGrpSpPr>
          <p:cNvPr id="233" name="Google Shape;233;p158"/>
          <p:cNvGrpSpPr/>
          <p:nvPr/>
        </p:nvGrpSpPr>
        <p:grpSpPr>
          <a:xfrm>
            <a:off x="812159" y="829917"/>
            <a:ext cx="10567685" cy="5198169"/>
            <a:chOff x="2184400" y="1402025"/>
            <a:chExt cx="7823200" cy="4942038"/>
          </a:xfrm>
        </p:grpSpPr>
        <p:sp>
          <p:nvSpPr>
            <p:cNvPr id="234" name="Google Shape;234;p158"/>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35" name="Google Shape;235;p15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236" name="Google Shape;236;p15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37" name="Google Shape;237;p158"/>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238" name="Google Shape;238;p15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239" name="Shape 239"/>
        <p:cNvGrpSpPr/>
        <p:nvPr/>
      </p:nvGrpSpPr>
      <p:grpSpPr>
        <a:xfrm>
          <a:off x="0" y="0"/>
          <a:ext cx="0" cy="0"/>
          <a:chOff x="0" y="0"/>
          <a:chExt cx="0" cy="0"/>
        </a:xfrm>
      </p:grpSpPr>
      <p:grpSp>
        <p:nvGrpSpPr>
          <p:cNvPr id="240" name="Google Shape;240;p159"/>
          <p:cNvGrpSpPr/>
          <p:nvPr/>
        </p:nvGrpSpPr>
        <p:grpSpPr>
          <a:xfrm>
            <a:off x="0" y="1"/>
            <a:ext cx="12192000" cy="6858001"/>
            <a:chOff x="0" y="0"/>
            <a:chExt cx="13716000" cy="10287000"/>
          </a:xfrm>
        </p:grpSpPr>
        <p:sp>
          <p:nvSpPr>
            <p:cNvPr id="241" name="Google Shape;241;p159"/>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42" name="Google Shape;242;p15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243" name="Google Shape;243;p15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244" name="Google Shape;244;p15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5" name="Google Shape;245;p159"/>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6" name="Google Shape;246;p159"/>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159"/>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248" name="Google Shape;248;p159"/>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249" name="Shape 249"/>
        <p:cNvGrpSpPr/>
        <p:nvPr/>
      </p:nvGrpSpPr>
      <p:grpSpPr>
        <a:xfrm>
          <a:off x="0" y="0"/>
          <a:ext cx="0" cy="0"/>
          <a:chOff x="0" y="0"/>
          <a:chExt cx="0" cy="0"/>
        </a:xfrm>
      </p:grpSpPr>
      <p:grpSp>
        <p:nvGrpSpPr>
          <p:cNvPr id="250" name="Google Shape;250;p160"/>
          <p:cNvGrpSpPr/>
          <p:nvPr/>
        </p:nvGrpSpPr>
        <p:grpSpPr>
          <a:xfrm>
            <a:off x="812159" y="829917"/>
            <a:ext cx="10567685" cy="5198169"/>
            <a:chOff x="2184400" y="1402025"/>
            <a:chExt cx="7823200" cy="4942038"/>
          </a:xfrm>
        </p:grpSpPr>
        <p:sp>
          <p:nvSpPr>
            <p:cNvPr id="251" name="Google Shape;251;p160"/>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252" name="Google Shape;252;p160"/>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253" name="Google Shape;253;p160"/>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254" name="Google Shape;254;p160"/>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255" name="Google Shape;255;p160"/>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262" name="Shape 262"/>
        <p:cNvGrpSpPr/>
        <p:nvPr/>
      </p:nvGrpSpPr>
      <p:grpSpPr>
        <a:xfrm>
          <a:off x="0" y="0"/>
          <a:ext cx="0" cy="0"/>
          <a:chOff x="0" y="0"/>
          <a:chExt cx="0" cy="0"/>
        </a:xfrm>
      </p:grpSpPr>
      <p:sp>
        <p:nvSpPr>
          <p:cNvPr id="263" name="Google Shape;263;p73"/>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264" name="Google Shape;264;p73"/>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265" name="Google Shape;265;p73"/>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266" name="Google Shape;266;p73"/>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267" name="Google Shape;267;p73"/>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268" name="Google Shape;268;p73"/>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269" name="Google Shape;269;p73"/>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270" name="Google Shape;270;p73"/>
          <p:cNvGrpSpPr/>
          <p:nvPr/>
        </p:nvGrpSpPr>
        <p:grpSpPr>
          <a:xfrm>
            <a:off x="1153868" y="1985795"/>
            <a:ext cx="923513" cy="733132"/>
            <a:chOff x="277892" y="2283969"/>
            <a:chExt cx="939577" cy="824904"/>
          </a:xfrm>
        </p:grpSpPr>
        <p:sp>
          <p:nvSpPr>
            <p:cNvPr id="271" name="Google Shape;271;p73"/>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2" name="Google Shape;272;p73"/>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273" name="Google Shape;273;p73"/>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274" name="Google Shape;274;p73"/>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275" name="Google Shape;275;p73"/>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 name="Shape 44"/>
        <p:cNvGrpSpPr/>
        <p:nvPr/>
      </p:nvGrpSpPr>
      <p:grpSpPr>
        <a:xfrm>
          <a:off x="0" y="0"/>
          <a:ext cx="0" cy="0"/>
          <a:chOff x="0" y="0"/>
          <a:chExt cx="0" cy="0"/>
        </a:xfrm>
      </p:grpSpPr>
      <p:sp>
        <p:nvSpPr>
          <p:cNvPr id="45" name="Google Shape;45;p1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7" name="Google Shape;47;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276" name="Shape 276"/>
        <p:cNvGrpSpPr/>
        <p:nvPr/>
      </p:nvGrpSpPr>
      <p:grpSpPr>
        <a:xfrm>
          <a:off x="0" y="0"/>
          <a:ext cx="0" cy="0"/>
          <a:chOff x="0" y="0"/>
          <a:chExt cx="0" cy="0"/>
        </a:xfrm>
      </p:grpSpPr>
      <p:grpSp>
        <p:nvGrpSpPr>
          <p:cNvPr id="277" name="Google Shape;277;p74"/>
          <p:cNvGrpSpPr/>
          <p:nvPr/>
        </p:nvGrpSpPr>
        <p:grpSpPr>
          <a:xfrm>
            <a:off x="863927" y="4507781"/>
            <a:ext cx="5760430" cy="603600"/>
            <a:chOff x="647945" y="3380837"/>
            <a:chExt cx="4320322" cy="452700"/>
          </a:xfrm>
        </p:grpSpPr>
        <p:sp>
          <p:nvSpPr>
            <p:cNvPr id="278" name="Google Shape;278;p74"/>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279" name="Google Shape;279;p74"/>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280" name="Google Shape;280;p74"/>
          <p:cNvGrpSpPr/>
          <p:nvPr/>
        </p:nvGrpSpPr>
        <p:grpSpPr>
          <a:xfrm>
            <a:off x="884384" y="3752370"/>
            <a:ext cx="10372677" cy="498415"/>
            <a:chOff x="663288" y="2814277"/>
            <a:chExt cx="7779508" cy="373811"/>
          </a:xfrm>
        </p:grpSpPr>
        <p:sp>
          <p:nvSpPr>
            <p:cNvPr id="281" name="Google Shape;281;p74"/>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282" name="Google Shape;282;p74"/>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283" name="Google Shape;283;p74"/>
          <p:cNvGrpSpPr/>
          <p:nvPr/>
        </p:nvGrpSpPr>
        <p:grpSpPr>
          <a:xfrm>
            <a:off x="887673" y="2319672"/>
            <a:ext cx="6840126" cy="498414"/>
            <a:chOff x="657162" y="1688359"/>
            <a:chExt cx="5130094" cy="373810"/>
          </a:xfrm>
        </p:grpSpPr>
        <p:pic>
          <p:nvPicPr>
            <p:cNvPr id="284" name="Google Shape;284;p74"/>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285" name="Google Shape;285;p74"/>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286" name="Google Shape;286;p74"/>
          <p:cNvGrpSpPr/>
          <p:nvPr/>
        </p:nvGrpSpPr>
        <p:grpSpPr>
          <a:xfrm>
            <a:off x="954798" y="1692132"/>
            <a:ext cx="5669559" cy="426303"/>
            <a:chOff x="716099" y="1269098"/>
            <a:chExt cx="4252169" cy="319727"/>
          </a:xfrm>
        </p:grpSpPr>
        <p:sp>
          <p:nvSpPr>
            <p:cNvPr id="287" name="Google Shape;287;p74"/>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288" name="Google Shape;288;p74"/>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289" name="Google Shape;289;p74"/>
          <p:cNvGrpSpPr/>
          <p:nvPr/>
        </p:nvGrpSpPr>
        <p:grpSpPr>
          <a:xfrm>
            <a:off x="863575" y="916351"/>
            <a:ext cx="6681334" cy="603600"/>
            <a:chOff x="915782" y="892042"/>
            <a:chExt cx="6681334" cy="603600"/>
          </a:xfrm>
        </p:grpSpPr>
        <p:sp>
          <p:nvSpPr>
            <p:cNvPr id="290" name="Google Shape;290;p74"/>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291" name="Google Shape;291;p74"/>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292" name="Google Shape;292;p74"/>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293" name="Google Shape;293;p74"/>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294" name="Google Shape;294;p74"/>
          <p:cNvGrpSpPr/>
          <p:nvPr/>
        </p:nvGrpSpPr>
        <p:grpSpPr>
          <a:xfrm>
            <a:off x="915782" y="3007446"/>
            <a:ext cx="8342891" cy="490417"/>
            <a:chOff x="686836" y="2255584"/>
            <a:chExt cx="6257168" cy="367813"/>
          </a:xfrm>
        </p:grpSpPr>
        <p:sp>
          <p:nvSpPr>
            <p:cNvPr id="295" name="Google Shape;295;p74"/>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296" name="Google Shape;296;p74"/>
            <p:cNvGrpSpPr/>
            <p:nvPr/>
          </p:nvGrpSpPr>
          <p:grpSpPr>
            <a:xfrm>
              <a:off x="686836" y="2255584"/>
              <a:ext cx="413750" cy="359624"/>
              <a:chOff x="10280460" y="4841540"/>
              <a:chExt cx="630930" cy="597556"/>
            </a:xfrm>
          </p:grpSpPr>
          <p:pic>
            <p:nvPicPr>
              <p:cNvPr id="297" name="Google Shape;297;p74"/>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298" name="Google Shape;298;p74"/>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299" name="Google Shape;299;p74"/>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300" name="Google Shape;300;p74"/>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301" name="Google Shape;301;p74"/>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ucture de la séance">
  <p:cSld name="Structure de la séance">
    <p:bg>
      <p:bgPr>
        <a:solidFill>
          <a:srgbClr val="DCE6F2"/>
        </a:solidFill>
      </p:bgPr>
    </p:bg>
    <p:spTree>
      <p:nvGrpSpPr>
        <p:cNvPr id="302" name="Shape 302"/>
        <p:cNvGrpSpPr/>
        <p:nvPr/>
      </p:nvGrpSpPr>
      <p:grpSpPr>
        <a:xfrm>
          <a:off x="0" y="0"/>
          <a:ext cx="0" cy="0"/>
          <a:chOff x="0" y="0"/>
          <a:chExt cx="0" cy="0"/>
        </a:xfrm>
      </p:grpSpPr>
      <p:sp>
        <p:nvSpPr>
          <p:cNvPr id="303" name="Google Shape;303;p78"/>
          <p:cNvSpPr/>
          <p:nvPr/>
        </p:nvSpPr>
        <p:spPr>
          <a:xfrm>
            <a:off x="2110915" y="1103970"/>
            <a:ext cx="7970171" cy="5009540"/>
          </a:xfrm>
          <a:prstGeom prst="rect">
            <a:avLst/>
          </a:prstGeom>
          <a:solidFill>
            <a:srgbClr val="E3EEF2"/>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04" name="Google Shape;304;p78"/>
          <p:cNvSpPr/>
          <p:nvPr/>
        </p:nvSpPr>
        <p:spPr>
          <a:xfrm>
            <a:off x="963315" y="165262"/>
            <a:ext cx="3947196"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Structure de la séance</a:t>
            </a:r>
            <a:endParaRPr sz="1467">
              <a:solidFill>
                <a:srgbClr val="000000"/>
              </a:solidFill>
              <a:latin typeface="Calibri"/>
              <a:ea typeface="Calibri"/>
              <a:cs typeface="Calibri"/>
              <a:sym typeface="Calibri"/>
            </a:endParaRPr>
          </a:p>
        </p:txBody>
      </p:sp>
      <p:pic>
        <p:nvPicPr>
          <p:cNvPr descr="Image générée" id="305" name="Google Shape;305;p78"/>
          <p:cNvPicPr preferRelativeResize="0"/>
          <p:nvPr/>
        </p:nvPicPr>
        <p:blipFill rotWithShape="1">
          <a:blip r:embed="rId2">
            <a:alphaModFix/>
          </a:blip>
          <a:srcRect b="10678" l="0" r="0" t="11064"/>
          <a:stretch/>
        </p:blipFill>
        <p:spPr>
          <a:xfrm>
            <a:off x="220262" y="30483"/>
            <a:ext cx="727815" cy="854359"/>
          </a:xfrm>
          <a:prstGeom prst="rect">
            <a:avLst/>
          </a:prstGeom>
          <a:noFill/>
          <a:ln>
            <a:noFill/>
          </a:ln>
        </p:spPr>
      </p:pic>
      <p:grpSp>
        <p:nvGrpSpPr>
          <p:cNvPr id="306" name="Google Shape;306;p78"/>
          <p:cNvGrpSpPr/>
          <p:nvPr/>
        </p:nvGrpSpPr>
        <p:grpSpPr>
          <a:xfrm>
            <a:off x="2336946" y="1407978"/>
            <a:ext cx="7518111" cy="548005"/>
            <a:chOff x="1764463" y="1060636"/>
            <a:chExt cx="5638583" cy="411004"/>
          </a:xfrm>
        </p:grpSpPr>
        <p:sp>
          <p:nvSpPr>
            <p:cNvPr id="307" name="Google Shape;307;p78"/>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cap="flat" cmpd="sng" w="9525">
              <a:solidFill>
                <a:srgbClr val="F19D19"/>
              </a:solidFill>
              <a:prstDash val="solid"/>
              <a:round/>
              <a:headEnd len="sm" w="sm" type="none"/>
              <a:tailEnd len="sm" w="sm" type="none"/>
            </a:ln>
          </p:spPr>
          <p:txBody>
            <a:bodyPr anchorCtr="1" anchor="ctr" bIns="34250" lIns="68550" spcFirstLastPara="1" rIns="68550" wrap="square" tIns="34250">
              <a:noAutofit/>
            </a:bodyPr>
            <a:lstStyle/>
            <a:p>
              <a:pPr indent="0" lvl="0" marL="0" marR="0" rtl="0" algn="ctr">
                <a:spcBef>
                  <a:spcPts val="0"/>
                </a:spcBef>
                <a:spcAft>
                  <a:spcPts val="0"/>
                </a:spcAft>
                <a:buNone/>
              </a:pPr>
              <a:r>
                <a:rPr b="1" lang="fr-FR" sz="2133">
                  <a:solidFill>
                    <a:srgbClr val="FFFFFF"/>
                  </a:solidFill>
                  <a:latin typeface="Calibri"/>
                  <a:ea typeface="Calibri"/>
                  <a:cs typeface="Calibri"/>
                  <a:sym typeface="Calibri"/>
                </a:rPr>
                <a:t>1</a:t>
              </a:r>
              <a:endParaRPr/>
            </a:p>
          </p:txBody>
        </p:sp>
        <p:sp>
          <p:nvSpPr>
            <p:cNvPr id="308" name="Google Shape;308;p78"/>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19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09" name="Google Shape;309;p78"/>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B3E5A0"/>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0" name="Google Shape;310;p78"/>
            <p:cNvSpPr txBox="1"/>
            <p:nvPr/>
          </p:nvSpPr>
          <p:spPr>
            <a:xfrm>
              <a:off x="2214439" y="1112834"/>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Ouverture de la séance</a:t>
              </a:r>
              <a:endParaRPr/>
            </a:p>
          </p:txBody>
        </p:sp>
      </p:grpSp>
      <p:sp>
        <p:nvSpPr>
          <p:cNvPr id="311" name="Google Shape;311;p78"/>
          <p:cNvSpPr/>
          <p:nvPr/>
        </p:nvSpPr>
        <p:spPr>
          <a:xfrm>
            <a:off x="2336945" y="2310757"/>
            <a:ext cx="395203" cy="395203"/>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C0000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2</a:t>
            </a:r>
            <a:endParaRPr sz="1467">
              <a:solidFill>
                <a:srgbClr val="000000"/>
              </a:solidFill>
              <a:latin typeface="Calibri"/>
              <a:ea typeface="Calibri"/>
              <a:cs typeface="Calibri"/>
              <a:sym typeface="Calibri"/>
            </a:endParaRPr>
          </a:p>
        </p:txBody>
      </p:sp>
      <p:sp>
        <p:nvSpPr>
          <p:cNvPr id="312" name="Google Shape;312;p78"/>
          <p:cNvSpPr/>
          <p:nvPr/>
        </p:nvSpPr>
        <p:spPr>
          <a:xfrm>
            <a:off x="2860122" y="2234356"/>
            <a:ext cx="6994935" cy="548005"/>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C0000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13" name="Google Shape;313;p78"/>
          <p:cNvSpPr/>
          <p:nvPr/>
        </p:nvSpPr>
        <p:spPr>
          <a:xfrm>
            <a:off x="9301364" y="2248560"/>
            <a:ext cx="519597" cy="519597"/>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4" name="Google Shape;314;p78"/>
          <p:cNvSpPr txBox="1"/>
          <p:nvPr/>
        </p:nvSpPr>
        <p:spPr>
          <a:xfrm>
            <a:off x="2930042" y="2318590"/>
            <a:ext cx="5296572" cy="461614"/>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Modelage</a:t>
            </a:r>
            <a:endParaRPr/>
          </a:p>
        </p:txBody>
      </p:sp>
      <p:grpSp>
        <p:nvGrpSpPr>
          <p:cNvPr id="315" name="Google Shape;315;p78"/>
          <p:cNvGrpSpPr/>
          <p:nvPr/>
        </p:nvGrpSpPr>
        <p:grpSpPr>
          <a:xfrm>
            <a:off x="2336946" y="3060735"/>
            <a:ext cx="7518111" cy="548005"/>
            <a:chOff x="1764463" y="1060636"/>
            <a:chExt cx="5638583" cy="411004"/>
          </a:xfrm>
        </p:grpSpPr>
        <p:sp>
          <p:nvSpPr>
            <p:cNvPr id="316" name="Google Shape;316;p78"/>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F9ED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3</a:t>
              </a:r>
              <a:endParaRPr sz="1467">
                <a:solidFill>
                  <a:srgbClr val="000000"/>
                </a:solidFill>
                <a:latin typeface="Calibri"/>
                <a:ea typeface="Calibri"/>
                <a:cs typeface="Calibri"/>
                <a:sym typeface="Calibri"/>
              </a:endParaRPr>
            </a:p>
          </p:txBody>
        </p:sp>
        <p:sp>
          <p:nvSpPr>
            <p:cNvPr id="317" name="Google Shape;317;p78"/>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F9ED5"/>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18" name="Google Shape;318;p78"/>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19" name="Google Shape;319;p78"/>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collective</a:t>
              </a:r>
              <a:endParaRPr/>
            </a:p>
          </p:txBody>
        </p:sp>
      </p:grpSp>
      <p:grpSp>
        <p:nvGrpSpPr>
          <p:cNvPr id="320" name="Google Shape;320;p78"/>
          <p:cNvGrpSpPr/>
          <p:nvPr/>
        </p:nvGrpSpPr>
        <p:grpSpPr>
          <a:xfrm>
            <a:off x="2336946" y="3887114"/>
            <a:ext cx="7518111" cy="548005"/>
            <a:chOff x="1764463" y="1060636"/>
            <a:chExt cx="5638583" cy="411004"/>
          </a:xfrm>
        </p:grpSpPr>
        <p:sp>
          <p:nvSpPr>
            <p:cNvPr id="321" name="Google Shape;321;p78"/>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0070C0"/>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4</a:t>
              </a:r>
              <a:endParaRPr sz="1467">
                <a:solidFill>
                  <a:srgbClr val="000000"/>
                </a:solidFill>
                <a:latin typeface="Calibri"/>
                <a:ea typeface="Calibri"/>
                <a:cs typeface="Calibri"/>
                <a:sym typeface="Calibri"/>
              </a:endParaRPr>
            </a:p>
          </p:txBody>
        </p:sp>
        <p:sp>
          <p:nvSpPr>
            <p:cNvPr id="322" name="Google Shape;322;p78"/>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0070C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23" name="Google Shape;323;p78"/>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24" name="Google Shape;324;p78"/>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en binôme</a:t>
              </a:r>
              <a:endParaRPr/>
            </a:p>
          </p:txBody>
        </p:sp>
      </p:grpSp>
      <p:grpSp>
        <p:nvGrpSpPr>
          <p:cNvPr id="325" name="Google Shape;325;p78"/>
          <p:cNvGrpSpPr/>
          <p:nvPr/>
        </p:nvGrpSpPr>
        <p:grpSpPr>
          <a:xfrm>
            <a:off x="2336946" y="4713491"/>
            <a:ext cx="7518111" cy="548005"/>
            <a:chOff x="1764463" y="1060636"/>
            <a:chExt cx="5638583" cy="411004"/>
          </a:xfrm>
        </p:grpSpPr>
        <p:sp>
          <p:nvSpPr>
            <p:cNvPr id="326" name="Google Shape;326;p78"/>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8BC145"/>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5</a:t>
              </a:r>
              <a:endParaRPr sz="1467">
                <a:solidFill>
                  <a:srgbClr val="000000"/>
                </a:solidFill>
                <a:latin typeface="Calibri"/>
                <a:ea typeface="Calibri"/>
                <a:cs typeface="Calibri"/>
                <a:sym typeface="Calibri"/>
              </a:endParaRPr>
            </a:p>
          </p:txBody>
        </p:sp>
        <p:sp>
          <p:nvSpPr>
            <p:cNvPr id="327" name="Google Shape;327;p78"/>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92D050"/>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28" name="Google Shape;328;p78"/>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29" name="Google Shape;329;p78"/>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Pratique autonome</a:t>
              </a:r>
              <a:endParaRPr/>
            </a:p>
          </p:txBody>
        </p:sp>
      </p:grpSp>
      <p:grpSp>
        <p:nvGrpSpPr>
          <p:cNvPr id="330" name="Google Shape;330;p78"/>
          <p:cNvGrpSpPr/>
          <p:nvPr/>
        </p:nvGrpSpPr>
        <p:grpSpPr>
          <a:xfrm>
            <a:off x="2336946" y="5539871"/>
            <a:ext cx="7518111" cy="548005"/>
            <a:chOff x="1764463" y="1060636"/>
            <a:chExt cx="5638583" cy="411004"/>
          </a:xfrm>
        </p:grpSpPr>
        <p:sp>
          <p:nvSpPr>
            <p:cNvPr id="331" name="Google Shape;331;p78"/>
            <p:cNvSpPr/>
            <p:nvPr/>
          </p:nvSpPr>
          <p:spPr>
            <a:xfrm>
              <a:off x="1764463" y="1117937"/>
              <a:ext cx="296402" cy="296402"/>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F19D19"/>
            </a:solidFill>
            <a:ln>
              <a:noFill/>
            </a:ln>
          </p:spPr>
          <p:txBody>
            <a:bodyPr anchorCtr="1" anchor="ctr" bIns="34250" lIns="68550" spcFirstLastPara="1" rIns="68550" wrap="square" tIns="34250">
              <a:noAutofit/>
            </a:bodyPr>
            <a:lstStyle/>
            <a:p>
              <a:pPr indent="0" lvl="0" marL="0" marR="0" rtl="0" algn="ctr">
                <a:spcBef>
                  <a:spcPts val="0"/>
                </a:spcBef>
                <a:spcAft>
                  <a:spcPts val="0"/>
                </a:spcAft>
                <a:buNone/>
              </a:pPr>
              <a:r>
                <a:rPr b="1" i="0" lang="fr-FR" sz="2133" u="none" cap="none" strike="noStrike">
                  <a:solidFill>
                    <a:srgbClr val="FFFFFF"/>
                  </a:solidFill>
                  <a:latin typeface="Calibri"/>
                  <a:ea typeface="Calibri"/>
                  <a:cs typeface="Calibri"/>
                  <a:sym typeface="Calibri"/>
                </a:rPr>
                <a:t>6</a:t>
              </a:r>
              <a:endParaRPr sz="1467">
                <a:solidFill>
                  <a:srgbClr val="000000"/>
                </a:solidFill>
                <a:latin typeface="Calibri"/>
                <a:ea typeface="Calibri"/>
                <a:cs typeface="Calibri"/>
                <a:sym typeface="Calibri"/>
              </a:endParaRPr>
            </a:p>
          </p:txBody>
        </p:sp>
        <p:sp>
          <p:nvSpPr>
            <p:cNvPr id="332" name="Google Shape;332;p78"/>
            <p:cNvSpPr/>
            <p:nvPr/>
          </p:nvSpPr>
          <p:spPr>
            <a:xfrm>
              <a:off x="2156845" y="1060636"/>
              <a:ext cx="5246201" cy="411004"/>
            </a:xfrm>
            <a:custGeom>
              <a:rect b="b" l="l" r="r" t="t"/>
              <a:pathLst>
                <a:path extrusionOk="0" h="120000" w="120000">
                  <a:moveTo>
                    <a:pt x="0" y="20000"/>
                  </a:moveTo>
                  <a:lnTo>
                    <a:pt x="0" y="20000"/>
                  </a:lnTo>
                  <a:cubicBezTo>
                    <a:pt x="0" y="8954"/>
                    <a:pt x="702" y="0"/>
                    <a:pt x="1567" y="0"/>
                  </a:cubicBezTo>
                  <a:lnTo>
                    <a:pt x="118433" y="0"/>
                  </a:lnTo>
                  <a:cubicBezTo>
                    <a:pt x="118849" y="0"/>
                    <a:pt x="119247" y="2107"/>
                    <a:pt x="119541" y="5858"/>
                  </a:cubicBezTo>
                  <a:cubicBezTo>
                    <a:pt x="119835" y="9609"/>
                    <a:pt x="120000" y="14696"/>
                    <a:pt x="120000" y="20000"/>
                  </a:cubicBezTo>
                  <a:lnTo>
                    <a:pt x="120000" y="100000"/>
                  </a:lnTo>
                  <a:cubicBezTo>
                    <a:pt x="120000" y="111046"/>
                    <a:pt x="119298" y="120000"/>
                    <a:pt x="118433" y="120000"/>
                  </a:cubicBezTo>
                  <a:lnTo>
                    <a:pt x="1567" y="120000"/>
                  </a:lnTo>
                  <a:lnTo>
                    <a:pt x="1567" y="120000"/>
                  </a:lnTo>
                  <a:cubicBezTo>
                    <a:pt x="1151" y="120000"/>
                    <a:pt x="753" y="117893"/>
                    <a:pt x="459" y="114142"/>
                  </a:cubicBezTo>
                  <a:cubicBezTo>
                    <a:pt x="165" y="110391"/>
                    <a:pt x="0" y="105304"/>
                    <a:pt x="0" y="100000"/>
                  </a:cubicBezTo>
                  <a:close/>
                </a:path>
              </a:pathLst>
            </a:custGeom>
            <a:solidFill>
              <a:srgbClr val="F2F2F2"/>
            </a:solidFill>
            <a:ln cap="flat" cmpd="sng" w="28575">
              <a:solidFill>
                <a:srgbClr val="F19D19"/>
              </a:solidFill>
              <a:prstDash val="solid"/>
              <a:round/>
              <a:headEnd len="sm" w="sm" type="none"/>
              <a:tailEnd len="sm" w="sm" type="none"/>
            </a:ln>
          </p:spPr>
          <p:txBody>
            <a:bodyPr anchorCtr="0" anchor="ctr" bIns="45675" lIns="91425" spcFirstLastPara="1" rIns="91425" wrap="square" tIns="45675">
              <a:noAutofit/>
            </a:bodyPr>
            <a:lstStyle/>
            <a:p>
              <a:pPr indent="0" lvl="0" marL="0" marR="0" rtl="0" algn="l">
                <a:spcBef>
                  <a:spcPts val="0"/>
                </a:spcBef>
                <a:spcAft>
                  <a:spcPts val="0"/>
                </a:spcAft>
                <a:buNone/>
              </a:pPr>
              <a:r>
                <a:t/>
              </a:r>
              <a:endParaRPr b="1" sz="2000">
                <a:solidFill>
                  <a:srgbClr val="44546A"/>
                </a:solidFill>
                <a:latin typeface="Calibri"/>
                <a:ea typeface="Calibri"/>
                <a:cs typeface="Calibri"/>
                <a:sym typeface="Calibri"/>
              </a:endParaRPr>
            </a:p>
          </p:txBody>
        </p:sp>
        <p:sp>
          <p:nvSpPr>
            <p:cNvPr id="333" name="Google Shape;333;p78"/>
            <p:cNvSpPr/>
            <p:nvPr/>
          </p:nvSpPr>
          <p:spPr>
            <a:xfrm>
              <a:off x="6987777" y="1071289"/>
              <a:ext cx="389698" cy="389698"/>
            </a:xfrm>
            <a:custGeom>
              <a:rect b="b" l="l" r="r" t="t"/>
              <a:pathLst>
                <a:path extrusionOk="0" h="120000" w="12000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b="0" l="0" r="0" t="0"/>
              </a:stretch>
            </a:blipFill>
            <a:ln cap="flat" cmpd="sng" w="9525">
              <a:solidFill>
                <a:srgbClr val="FFFFFF"/>
              </a:solidFill>
              <a:prstDash val="solid"/>
              <a:miter lim="8000"/>
              <a:headEnd len="sm" w="sm" type="none"/>
              <a:tailEnd len="sm" w="sm" type="none"/>
            </a:ln>
          </p:spPr>
          <p:txBody>
            <a:bodyPr anchorCtr="0" anchor="t" bIns="45675" lIns="91425" spcFirstLastPara="1" rIns="91425" wrap="square" tIns="45675">
              <a:noAutofit/>
            </a:bodyPr>
            <a:lstStyle/>
            <a:p>
              <a:pPr indent="0" lvl="0" marL="0" marR="0" rtl="0" algn="l">
                <a:spcBef>
                  <a:spcPts val="0"/>
                </a:spcBef>
                <a:spcAft>
                  <a:spcPts val="0"/>
                </a:spcAft>
                <a:buNone/>
              </a:pPr>
              <a:r>
                <a:t/>
              </a:r>
              <a:endParaRPr sz="1200">
                <a:solidFill>
                  <a:srgbClr val="44546A"/>
                </a:solidFill>
                <a:latin typeface="Calibri"/>
                <a:ea typeface="Calibri"/>
                <a:cs typeface="Calibri"/>
                <a:sym typeface="Calibri"/>
              </a:endParaRPr>
            </a:p>
          </p:txBody>
        </p:sp>
        <p:sp>
          <p:nvSpPr>
            <p:cNvPr id="334" name="Google Shape;334;p78"/>
            <p:cNvSpPr txBox="1"/>
            <p:nvPr/>
          </p:nvSpPr>
          <p:spPr>
            <a:xfrm>
              <a:off x="2209285" y="1123811"/>
              <a:ext cx="3972429" cy="346211"/>
            </a:xfrm>
            <a:prstGeom prst="rect">
              <a:avLst/>
            </a:prstGeom>
            <a:noFill/>
            <a:ln>
              <a:noFill/>
            </a:ln>
          </p:spPr>
          <p:txBody>
            <a:bodyPr anchorCtr="0" anchor="t" bIns="45675" lIns="91425" spcFirstLastPara="1" rIns="91425" wrap="square" tIns="45675">
              <a:spAutoFit/>
            </a:bodyPr>
            <a:lstStyle/>
            <a:p>
              <a:pPr indent="0" lvl="0" marL="0" marR="0" rtl="0" algn="l">
                <a:spcBef>
                  <a:spcPts val="0"/>
                </a:spcBef>
                <a:spcAft>
                  <a:spcPts val="0"/>
                </a:spcAft>
                <a:buNone/>
              </a:pPr>
              <a:r>
                <a:rPr b="1" i="0" lang="fr-FR" sz="2400" u="none" cap="none" strike="noStrike">
                  <a:solidFill>
                    <a:srgbClr val="44546A"/>
                  </a:solidFill>
                  <a:latin typeface="Calibri"/>
                  <a:ea typeface="Calibri"/>
                  <a:cs typeface="Calibri"/>
                  <a:sym typeface="Calibri"/>
                </a:rPr>
                <a:t>Clôture</a:t>
              </a:r>
              <a:endParaRPr/>
            </a:p>
          </p:txBody>
        </p:sp>
      </p:grpSp>
      <p:sp>
        <p:nvSpPr>
          <p:cNvPr id="335" name="Google Shape;335;p78"/>
          <p:cNvSpPr txBox="1"/>
          <p:nvPr>
            <p:ph idx="1" type="body"/>
          </p:nvPr>
        </p:nvSpPr>
        <p:spPr>
          <a:xfrm>
            <a:off x="7879221" y="1447571"/>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6" name="Google Shape;336;p78"/>
          <p:cNvSpPr txBox="1"/>
          <p:nvPr>
            <p:ph idx="2" type="body"/>
          </p:nvPr>
        </p:nvSpPr>
        <p:spPr>
          <a:xfrm>
            <a:off x="7879221" y="2277958"/>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7" name="Google Shape;337;p78"/>
          <p:cNvSpPr txBox="1"/>
          <p:nvPr>
            <p:ph idx="3" type="body"/>
          </p:nvPr>
        </p:nvSpPr>
        <p:spPr>
          <a:xfrm>
            <a:off x="7879220" y="3104337"/>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8" name="Google Shape;338;p78"/>
          <p:cNvSpPr txBox="1"/>
          <p:nvPr>
            <p:ph idx="4" type="body"/>
          </p:nvPr>
        </p:nvSpPr>
        <p:spPr>
          <a:xfrm>
            <a:off x="7879219" y="3928027"/>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9" name="Google Shape;339;p78"/>
          <p:cNvSpPr txBox="1"/>
          <p:nvPr>
            <p:ph idx="5" type="body"/>
          </p:nvPr>
        </p:nvSpPr>
        <p:spPr>
          <a:xfrm>
            <a:off x="7879218" y="4757093"/>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0" name="Google Shape;340;p78"/>
          <p:cNvSpPr txBox="1"/>
          <p:nvPr>
            <p:ph idx="6" type="body"/>
          </p:nvPr>
        </p:nvSpPr>
        <p:spPr>
          <a:xfrm>
            <a:off x="7879217" y="5583473"/>
            <a:ext cx="1147653" cy="4608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44546A"/>
              </a:buClr>
              <a:buSzPts val="2400"/>
              <a:buNone/>
              <a:defRPr b="1" i="0" sz="2400" u="none" cap="none" strike="noStrike">
                <a:solidFill>
                  <a:srgbClr val="44546A"/>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341" name="Shape 341"/>
        <p:cNvGrpSpPr/>
        <p:nvPr/>
      </p:nvGrpSpPr>
      <p:grpSpPr>
        <a:xfrm>
          <a:off x="0" y="0"/>
          <a:ext cx="0" cy="0"/>
          <a:chOff x="0" y="0"/>
          <a:chExt cx="0" cy="0"/>
        </a:xfrm>
      </p:grpSpPr>
      <p:grpSp>
        <p:nvGrpSpPr>
          <p:cNvPr id="342" name="Google Shape;342;p79"/>
          <p:cNvGrpSpPr/>
          <p:nvPr/>
        </p:nvGrpSpPr>
        <p:grpSpPr>
          <a:xfrm>
            <a:off x="812158" y="844906"/>
            <a:ext cx="10567685" cy="5198169"/>
            <a:chOff x="2184399" y="1402024"/>
            <a:chExt cx="7823200" cy="4942038"/>
          </a:xfrm>
        </p:grpSpPr>
        <p:sp>
          <p:nvSpPr>
            <p:cNvPr id="343" name="Google Shape;343;p79"/>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44" name="Google Shape;344;p7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345" name="Google Shape;345;p7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346" name="Google Shape;346;p79"/>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347" name="Google Shape;347;p79"/>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348" name="Google Shape;348;p79"/>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349" name="Google Shape;349;p79"/>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350" name="Shape 350"/>
        <p:cNvGrpSpPr/>
        <p:nvPr/>
      </p:nvGrpSpPr>
      <p:grpSpPr>
        <a:xfrm>
          <a:off x="0" y="0"/>
          <a:ext cx="0" cy="0"/>
          <a:chOff x="0" y="0"/>
          <a:chExt cx="0" cy="0"/>
        </a:xfrm>
      </p:grpSpPr>
      <p:grpSp>
        <p:nvGrpSpPr>
          <p:cNvPr id="351" name="Google Shape;351;p80"/>
          <p:cNvGrpSpPr/>
          <p:nvPr/>
        </p:nvGrpSpPr>
        <p:grpSpPr>
          <a:xfrm>
            <a:off x="0" y="1"/>
            <a:ext cx="12192000" cy="6858001"/>
            <a:chOff x="0" y="0"/>
            <a:chExt cx="13716000" cy="10287000"/>
          </a:xfrm>
        </p:grpSpPr>
        <p:sp>
          <p:nvSpPr>
            <p:cNvPr id="352" name="Google Shape;352;p80"/>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3" name="Google Shape;353;p8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54" name="Google Shape;354;p8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55" name="Google Shape;355;p80"/>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6" name="Google Shape;356;p80"/>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7" name="Google Shape;357;p80"/>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8" name="Google Shape;358;p80"/>
          <p:cNvGrpSpPr/>
          <p:nvPr/>
        </p:nvGrpSpPr>
        <p:grpSpPr>
          <a:xfrm>
            <a:off x="11779124" y="79508"/>
            <a:ext cx="232364" cy="304873"/>
            <a:chOff x="3292012" y="1302714"/>
            <a:chExt cx="867138" cy="384316"/>
          </a:xfrm>
        </p:grpSpPr>
        <p:sp>
          <p:nvSpPr>
            <p:cNvPr id="359" name="Google Shape;359;p80"/>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sz="900">
                <a:solidFill>
                  <a:srgbClr val="F7C475"/>
                </a:solidFill>
                <a:latin typeface="Arial"/>
                <a:ea typeface="Arial"/>
                <a:cs typeface="Arial"/>
                <a:sym typeface="Arial"/>
              </a:endParaRPr>
            </a:p>
          </p:txBody>
        </p:sp>
        <p:sp>
          <p:nvSpPr>
            <p:cNvPr id="360" name="Google Shape;360;p80"/>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O</a:t>
              </a:r>
              <a:endParaRPr b="1" sz="1800">
                <a:solidFill>
                  <a:srgbClr val="FFFFFF"/>
                </a:solidFill>
                <a:latin typeface="Arial"/>
                <a:ea typeface="Arial"/>
                <a:cs typeface="Arial"/>
                <a:sym typeface="Arial"/>
              </a:endParaRPr>
            </a:p>
          </p:txBody>
        </p:sp>
      </p:grpSp>
      <p:pic>
        <p:nvPicPr>
          <p:cNvPr descr="Image générée" id="361" name="Google Shape;361;p8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bg>
      <p:bgPr>
        <a:solidFill>
          <a:srgbClr val="002060"/>
        </a:solidFill>
      </p:bgPr>
    </p:bg>
    <p:spTree>
      <p:nvGrpSpPr>
        <p:cNvPr id="362" name="Shape 362"/>
        <p:cNvGrpSpPr/>
        <p:nvPr/>
      </p:nvGrpSpPr>
      <p:grpSpPr>
        <a:xfrm>
          <a:off x="0" y="0"/>
          <a:ext cx="0" cy="0"/>
          <a:chOff x="0" y="0"/>
          <a:chExt cx="0" cy="0"/>
        </a:xfrm>
      </p:grpSpPr>
      <p:grpSp>
        <p:nvGrpSpPr>
          <p:cNvPr id="363" name="Google Shape;363;p98"/>
          <p:cNvGrpSpPr/>
          <p:nvPr/>
        </p:nvGrpSpPr>
        <p:grpSpPr>
          <a:xfrm>
            <a:off x="0" y="0"/>
            <a:ext cx="12192000" cy="6858001"/>
            <a:chOff x="0" y="0"/>
            <a:chExt cx="13716000" cy="10287000"/>
          </a:xfrm>
        </p:grpSpPr>
        <p:sp>
          <p:nvSpPr>
            <p:cNvPr id="364" name="Google Shape;364;p98"/>
            <p:cNvSpPr/>
            <p:nvPr/>
          </p:nvSpPr>
          <p:spPr>
            <a:xfrm>
              <a:off x="0" y="0"/>
              <a:ext cx="13716000" cy="10287000"/>
            </a:xfrm>
            <a:prstGeom prst="rect">
              <a:avLst/>
            </a:prstGeom>
            <a:solidFill>
              <a:srgbClr val="43D65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5" name="Google Shape;365;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366" name="Google Shape;366;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367" name="Google Shape;367;p9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grpSp>
        <p:nvGrpSpPr>
          <p:cNvPr id="368" name="Google Shape;368;p98"/>
          <p:cNvGrpSpPr/>
          <p:nvPr/>
        </p:nvGrpSpPr>
        <p:grpSpPr>
          <a:xfrm>
            <a:off x="0" y="1"/>
            <a:ext cx="12192000" cy="6858001"/>
            <a:chOff x="0" y="0"/>
            <a:chExt cx="13716000" cy="10287000"/>
          </a:xfrm>
        </p:grpSpPr>
        <p:sp>
          <p:nvSpPr>
            <p:cNvPr id="369" name="Google Shape;369;p98"/>
            <p:cNvSpPr/>
            <p:nvPr/>
          </p:nvSpPr>
          <p:spPr>
            <a:xfrm>
              <a:off x="0" y="0"/>
              <a:ext cx="13716000" cy="10287000"/>
            </a:xfrm>
            <a:prstGeom prst="rect">
              <a:avLst/>
            </a:prstGeom>
            <a:solidFill>
              <a:srgbClr val="8BC1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0" name="Google Shape;370;p9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71" name="Google Shape;371;p9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72" name="Google Shape;372;p98"/>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3" name="Google Shape;373;p98"/>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374" name="Google Shape;374;p98"/>
          <p:cNvPicPr preferRelativeResize="0"/>
          <p:nvPr/>
        </p:nvPicPr>
        <p:blipFill rotWithShape="1">
          <a:blip r:embed="rId3">
            <a:alphaModFix/>
          </a:blip>
          <a:srcRect b="62431" l="6026" r="75345" t="25226"/>
          <a:stretch/>
        </p:blipFill>
        <p:spPr>
          <a:xfrm>
            <a:off x="233374" y="168983"/>
            <a:ext cx="506620" cy="503517"/>
          </a:xfrm>
          <a:prstGeom prst="rect">
            <a:avLst/>
          </a:prstGeom>
          <a:noFill/>
          <a:ln>
            <a:noFill/>
          </a:ln>
        </p:spPr>
      </p:pic>
      <p:pic>
        <p:nvPicPr>
          <p:cNvPr id="375" name="Google Shape;375;p98"/>
          <p:cNvPicPr preferRelativeResize="0"/>
          <p:nvPr/>
        </p:nvPicPr>
        <p:blipFill rotWithShape="1">
          <a:blip r:embed="rId4">
            <a:alphaModFix/>
          </a:blip>
          <a:srcRect b="0" l="0" r="0" t="0"/>
          <a:stretch/>
        </p:blipFill>
        <p:spPr>
          <a:xfrm>
            <a:off x="11591277" y="423251"/>
            <a:ext cx="490171" cy="490174"/>
          </a:xfrm>
          <a:prstGeom prst="rect">
            <a:avLst/>
          </a:prstGeom>
          <a:noFill/>
          <a:ln>
            <a:noFill/>
          </a:ln>
        </p:spPr>
      </p:pic>
      <p:sp>
        <p:nvSpPr>
          <p:cNvPr id="376" name="Google Shape;376;p98"/>
          <p:cNvSpPr txBox="1"/>
          <p:nvPr/>
        </p:nvSpPr>
        <p:spPr>
          <a:xfrm>
            <a:off x="11609717" y="111415"/>
            <a:ext cx="453292" cy="307777"/>
          </a:xfrm>
          <a:prstGeom prst="rect">
            <a:avLst/>
          </a:prstGeom>
          <a:solidFill>
            <a:srgbClr val="8BC14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PA</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ôture de la séance">
  <p:cSld name="Clô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377" name="Shape 377"/>
        <p:cNvGrpSpPr/>
        <p:nvPr/>
      </p:nvGrpSpPr>
      <p:grpSpPr>
        <a:xfrm>
          <a:off x="0" y="0"/>
          <a:ext cx="0" cy="0"/>
          <a:chOff x="0" y="0"/>
          <a:chExt cx="0" cy="0"/>
        </a:xfrm>
      </p:grpSpPr>
      <p:grpSp>
        <p:nvGrpSpPr>
          <p:cNvPr id="378" name="Google Shape;378;p99"/>
          <p:cNvGrpSpPr/>
          <p:nvPr/>
        </p:nvGrpSpPr>
        <p:grpSpPr>
          <a:xfrm>
            <a:off x="812158" y="844906"/>
            <a:ext cx="10567685" cy="5198169"/>
            <a:chOff x="2184399" y="1402024"/>
            <a:chExt cx="7823200" cy="4942038"/>
          </a:xfrm>
        </p:grpSpPr>
        <p:sp>
          <p:nvSpPr>
            <p:cNvPr id="379" name="Google Shape;379;p99"/>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80" name="Google Shape;380;p9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381" name="Google Shape;381;p99"/>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382" name="Google Shape;382;p99"/>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Clôture de la séance</a:t>
            </a:r>
            <a:endParaRPr/>
          </a:p>
        </p:txBody>
      </p:sp>
      <p:pic>
        <p:nvPicPr>
          <p:cNvPr id="383" name="Google Shape;383;p99"/>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sp>
        <p:nvSpPr>
          <p:cNvPr id="384" name="Google Shape;384;p99"/>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385" name="Shape 385"/>
        <p:cNvGrpSpPr/>
        <p:nvPr/>
      </p:nvGrpSpPr>
      <p:grpSpPr>
        <a:xfrm>
          <a:off x="0" y="0"/>
          <a:ext cx="0" cy="0"/>
          <a:chOff x="0" y="0"/>
          <a:chExt cx="0" cy="0"/>
        </a:xfrm>
      </p:grpSpPr>
      <p:grpSp>
        <p:nvGrpSpPr>
          <p:cNvPr id="386" name="Google Shape;386;p100"/>
          <p:cNvGrpSpPr/>
          <p:nvPr/>
        </p:nvGrpSpPr>
        <p:grpSpPr>
          <a:xfrm>
            <a:off x="0" y="1"/>
            <a:ext cx="12192000" cy="6858001"/>
            <a:chOff x="0" y="0"/>
            <a:chExt cx="13716000" cy="10287000"/>
          </a:xfrm>
        </p:grpSpPr>
        <p:sp>
          <p:nvSpPr>
            <p:cNvPr id="387" name="Google Shape;387;p100"/>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8" name="Google Shape;388;p10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389" name="Google Shape;389;p10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390" name="Google Shape;390;p10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1" name="Google Shape;391;p10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2" name="Google Shape;392;p100"/>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C</a:t>
            </a:r>
            <a:endParaRPr b="1" i="0" sz="1800" u="none" cap="none" strike="noStrike">
              <a:solidFill>
                <a:srgbClr val="FFFFFF"/>
              </a:solidFill>
              <a:latin typeface="Arial"/>
              <a:ea typeface="Arial"/>
              <a:cs typeface="Arial"/>
              <a:sym typeface="Arial"/>
            </a:endParaRPr>
          </a:p>
        </p:txBody>
      </p:sp>
      <p:pic>
        <p:nvPicPr>
          <p:cNvPr descr="Image générée" id="393" name="Google Shape;393;p100"/>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94" name="Shape 394"/>
        <p:cNvGrpSpPr/>
        <p:nvPr/>
      </p:nvGrpSpPr>
      <p:grpSpPr>
        <a:xfrm>
          <a:off x="0" y="0"/>
          <a:ext cx="0" cy="0"/>
          <a:chOff x="0" y="0"/>
          <a:chExt cx="0" cy="0"/>
        </a:xfrm>
      </p:grpSpPr>
      <p:sp>
        <p:nvSpPr>
          <p:cNvPr id="395" name="Google Shape;395;p1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1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97" name="Google Shape;397;p1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1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1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0" name="Shape 400"/>
        <p:cNvGrpSpPr/>
        <p:nvPr/>
      </p:nvGrpSpPr>
      <p:grpSpPr>
        <a:xfrm>
          <a:off x="0" y="0"/>
          <a:ext cx="0" cy="0"/>
          <a:chOff x="0" y="0"/>
          <a:chExt cx="0" cy="0"/>
        </a:xfrm>
      </p:grpSpPr>
      <p:sp>
        <p:nvSpPr>
          <p:cNvPr id="401" name="Google Shape;401;p1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2" name="Google Shape;402;p1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3" name="Google Shape;403;p1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1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1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6" name="Shape 406"/>
        <p:cNvGrpSpPr/>
        <p:nvPr/>
      </p:nvGrpSpPr>
      <p:grpSpPr>
        <a:xfrm>
          <a:off x="0" y="0"/>
          <a:ext cx="0" cy="0"/>
          <a:chOff x="0" y="0"/>
          <a:chExt cx="0" cy="0"/>
        </a:xfrm>
      </p:grpSpPr>
      <p:sp>
        <p:nvSpPr>
          <p:cNvPr id="407" name="Google Shape;407;p1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1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1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0" name="Google Shape;410;p1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1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1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0" name="Shape 50"/>
        <p:cNvGrpSpPr/>
        <p:nvPr/>
      </p:nvGrpSpPr>
      <p:grpSpPr>
        <a:xfrm>
          <a:off x="0" y="0"/>
          <a:ext cx="0" cy="0"/>
          <a:chOff x="0" y="0"/>
          <a:chExt cx="0" cy="0"/>
        </a:xfrm>
      </p:grpSpPr>
      <p:sp>
        <p:nvSpPr>
          <p:cNvPr id="51" name="Google Shape;51;p1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3" name="Shape 413"/>
        <p:cNvGrpSpPr/>
        <p:nvPr/>
      </p:nvGrpSpPr>
      <p:grpSpPr>
        <a:xfrm>
          <a:off x="0" y="0"/>
          <a:ext cx="0" cy="0"/>
          <a:chOff x="0" y="0"/>
          <a:chExt cx="0" cy="0"/>
        </a:xfrm>
      </p:grpSpPr>
      <p:sp>
        <p:nvSpPr>
          <p:cNvPr id="414" name="Google Shape;414;p11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5" name="Google Shape;415;p1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6" name="Google Shape;416;p1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1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8" name="Google Shape;418;p1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9" name="Google Shape;419;p1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0" name="Google Shape;420;p1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1" name="Google Shape;421;p1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2" name="Shape 422"/>
        <p:cNvGrpSpPr/>
        <p:nvPr/>
      </p:nvGrpSpPr>
      <p:grpSpPr>
        <a:xfrm>
          <a:off x="0" y="0"/>
          <a:ext cx="0" cy="0"/>
          <a:chOff x="0" y="0"/>
          <a:chExt cx="0" cy="0"/>
        </a:xfrm>
      </p:grpSpPr>
      <p:sp>
        <p:nvSpPr>
          <p:cNvPr id="423" name="Google Shape;423;p1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4" name="Google Shape;424;p1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5" name="Google Shape;425;p1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6" name="Google Shape;426;p1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7" name="Shape 427"/>
        <p:cNvGrpSpPr/>
        <p:nvPr/>
      </p:nvGrpSpPr>
      <p:grpSpPr>
        <a:xfrm>
          <a:off x="0" y="0"/>
          <a:ext cx="0" cy="0"/>
          <a:chOff x="0" y="0"/>
          <a:chExt cx="0" cy="0"/>
        </a:xfrm>
      </p:grpSpPr>
      <p:sp>
        <p:nvSpPr>
          <p:cNvPr id="428" name="Google Shape;428;p1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9" name="Google Shape;429;p1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0" name="Google Shape;430;p1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31" name="Shape 431"/>
        <p:cNvGrpSpPr/>
        <p:nvPr/>
      </p:nvGrpSpPr>
      <p:grpSpPr>
        <a:xfrm>
          <a:off x="0" y="0"/>
          <a:ext cx="0" cy="0"/>
          <a:chOff x="0" y="0"/>
          <a:chExt cx="0" cy="0"/>
        </a:xfrm>
      </p:grpSpPr>
      <p:sp>
        <p:nvSpPr>
          <p:cNvPr id="432" name="Google Shape;432;p122"/>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3" name="Google Shape;433;p1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4" name="Google Shape;434;p1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5" name="Google Shape;435;p1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436" name="Google Shape;436;p122"/>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7" name="Google Shape;437;p122"/>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38" name="Google Shape;438;p122"/>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9" name="Google Shape;439;p122"/>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440" name="Google Shape;440;p122"/>
          <p:cNvSpPr/>
          <p:nvPr/>
        </p:nvSpPr>
        <p:spPr>
          <a:xfrm>
            <a:off x="5635784" y="1391337"/>
            <a:ext cx="920432" cy="920432"/>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41" name="Shape 441"/>
        <p:cNvGrpSpPr/>
        <p:nvPr/>
      </p:nvGrpSpPr>
      <p:grpSpPr>
        <a:xfrm>
          <a:off x="0" y="0"/>
          <a:ext cx="0" cy="0"/>
          <a:chOff x="0" y="0"/>
          <a:chExt cx="0" cy="0"/>
        </a:xfrm>
      </p:grpSpPr>
      <p:sp>
        <p:nvSpPr>
          <p:cNvPr id="442" name="Google Shape;442;p1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3" name="Google Shape;443;p1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444" name="Google Shape;444;p1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45" name="Google Shape;445;p1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6" name="Google Shape;446;p1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7" name="Google Shape;447;p1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bg>
      <p:bgPr>
        <a:solidFill>
          <a:srgbClr val="0070C0"/>
        </a:solidFill>
      </p:bgPr>
    </p:bg>
    <p:spTree>
      <p:nvGrpSpPr>
        <p:cNvPr id="448" name="Shape 448"/>
        <p:cNvGrpSpPr/>
        <p:nvPr/>
      </p:nvGrpSpPr>
      <p:grpSpPr>
        <a:xfrm>
          <a:off x="0" y="0"/>
          <a:ext cx="0" cy="0"/>
          <a:chOff x="0" y="0"/>
          <a:chExt cx="0" cy="0"/>
        </a:xfrm>
      </p:grpSpPr>
      <p:grpSp>
        <p:nvGrpSpPr>
          <p:cNvPr id="449" name="Google Shape;449;p124"/>
          <p:cNvGrpSpPr/>
          <p:nvPr/>
        </p:nvGrpSpPr>
        <p:grpSpPr>
          <a:xfrm>
            <a:off x="0" y="0"/>
            <a:ext cx="12192000" cy="6858001"/>
            <a:chOff x="0" y="0"/>
            <a:chExt cx="13716000" cy="10287000"/>
          </a:xfrm>
        </p:grpSpPr>
        <p:sp>
          <p:nvSpPr>
            <p:cNvPr id="450" name="Google Shape;450;p124"/>
            <p:cNvSpPr/>
            <p:nvPr/>
          </p:nvSpPr>
          <p:spPr>
            <a:xfrm>
              <a:off x="0" y="0"/>
              <a:ext cx="13716000" cy="10287000"/>
            </a:xfrm>
            <a:prstGeom prst="rect">
              <a:avLst/>
            </a:prstGeom>
            <a:solidFill>
              <a:srgbClr val="7030A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1" name="Google Shape;451;p12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2" name="Google Shape;452;p12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53" name="Google Shape;453;p12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bg>
      <p:bgPr>
        <a:solidFill>
          <a:srgbClr val="002060"/>
        </a:solidFill>
      </p:bgPr>
    </p:bg>
    <p:spTree>
      <p:nvGrpSpPr>
        <p:cNvPr id="454" name="Shape 454"/>
        <p:cNvGrpSpPr/>
        <p:nvPr/>
      </p:nvGrpSpPr>
      <p:grpSpPr>
        <a:xfrm>
          <a:off x="0" y="0"/>
          <a:ext cx="0" cy="0"/>
          <a:chOff x="0" y="0"/>
          <a:chExt cx="0" cy="0"/>
        </a:xfrm>
      </p:grpSpPr>
      <p:grpSp>
        <p:nvGrpSpPr>
          <p:cNvPr id="455" name="Google Shape;455;p125"/>
          <p:cNvGrpSpPr/>
          <p:nvPr/>
        </p:nvGrpSpPr>
        <p:grpSpPr>
          <a:xfrm>
            <a:off x="0" y="0"/>
            <a:ext cx="12192000" cy="6858001"/>
            <a:chOff x="0" y="0"/>
            <a:chExt cx="13716000" cy="10287000"/>
          </a:xfrm>
        </p:grpSpPr>
        <p:sp>
          <p:nvSpPr>
            <p:cNvPr id="456" name="Google Shape;456;p125"/>
            <p:cNvSpPr/>
            <p:nvPr/>
          </p:nvSpPr>
          <p:spPr>
            <a:xfrm>
              <a:off x="0" y="0"/>
              <a:ext cx="13716000" cy="10287000"/>
            </a:xfrm>
            <a:prstGeom prst="rect">
              <a:avLst/>
            </a:prstGeom>
            <a:solidFill>
              <a:srgbClr val="8CD87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7" name="Google Shape;457;p12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58" name="Google Shape;458;p12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59" name="Google Shape;459;p12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bg>
      <p:bgPr>
        <a:solidFill>
          <a:srgbClr val="002060"/>
        </a:solidFill>
      </p:bgPr>
    </p:bg>
    <p:spTree>
      <p:nvGrpSpPr>
        <p:cNvPr id="460" name="Shape 460"/>
        <p:cNvGrpSpPr/>
        <p:nvPr/>
      </p:nvGrpSpPr>
      <p:grpSpPr>
        <a:xfrm>
          <a:off x="0" y="0"/>
          <a:ext cx="0" cy="0"/>
          <a:chOff x="0" y="0"/>
          <a:chExt cx="0" cy="0"/>
        </a:xfrm>
      </p:grpSpPr>
      <p:grpSp>
        <p:nvGrpSpPr>
          <p:cNvPr id="461" name="Google Shape;461;p126"/>
          <p:cNvGrpSpPr/>
          <p:nvPr/>
        </p:nvGrpSpPr>
        <p:grpSpPr>
          <a:xfrm>
            <a:off x="0" y="0"/>
            <a:ext cx="12192000" cy="6858001"/>
            <a:chOff x="0" y="0"/>
            <a:chExt cx="13716000" cy="10287000"/>
          </a:xfrm>
        </p:grpSpPr>
        <p:sp>
          <p:nvSpPr>
            <p:cNvPr id="462" name="Google Shape;462;p126"/>
            <p:cNvSpPr/>
            <p:nvPr/>
          </p:nvSpPr>
          <p:spPr>
            <a:xfrm>
              <a:off x="0" y="0"/>
              <a:ext cx="13716000" cy="10287000"/>
            </a:xfrm>
            <a:prstGeom prst="rect">
              <a:avLst/>
            </a:prstGeom>
            <a:solidFill>
              <a:srgbClr val="D86CC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3" name="Google Shape;463;p12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4" name="Google Shape;464;p12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65" name="Google Shape;465;p12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466" name="Shape 466"/>
        <p:cNvGrpSpPr/>
        <p:nvPr/>
      </p:nvGrpSpPr>
      <p:grpSpPr>
        <a:xfrm>
          <a:off x="0" y="0"/>
          <a:ext cx="0" cy="0"/>
          <a:chOff x="0" y="0"/>
          <a:chExt cx="0" cy="0"/>
        </a:xfrm>
      </p:grpSpPr>
      <p:grpSp>
        <p:nvGrpSpPr>
          <p:cNvPr id="467" name="Google Shape;467;p127"/>
          <p:cNvGrpSpPr/>
          <p:nvPr/>
        </p:nvGrpSpPr>
        <p:grpSpPr>
          <a:xfrm>
            <a:off x="0" y="0"/>
            <a:ext cx="12192000" cy="6858001"/>
            <a:chOff x="0" y="0"/>
            <a:chExt cx="13716000" cy="10287000"/>
          </a:xfrm>
        </p:grpSpPr>
        <p:sp>
          <p:nvSpPr>
            <p:cNvPr id="468" name="Google Shape;468;p127"/>
            <p:cNvSpPr/>
            <p:nvPr/>
          </p:nvSpPr>
          <p:spPr>
            <a:xfrm>
              <a:off x="0" y="0"/>
              <a:ext cx="13716000" cy="10287000"/>
            </a:xfrm>
            <a:prstGeom prst="rect">
              <a:avLst/>
            </a:prstGeom>
            <a:solidFill>
              <a:srgbClr val="5ECBF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69" name="Google Shape;469;p12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0" name="Google Shape;470;p12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71" name="Google Shape;471;p12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472" name="Shape 472"/>
        <p:cNvGrpSpPr/>
        <p:nvPr/>
      </p:nvGrpSpPr>
      <p:grpSpPr>
        <a:xfrm>
          <a:off x="0" y="0"/>
          <a:ext cx="0" cy="0"/>
          <a:chOff x="0" y="0"/>
          <a:chExt cx="0" cy="0"/>
        </a:xfrm>
      </p:grpSpPr>
      <p:grpSp>
        <p:nvGrpSpPr>
          <p:cNvPr id="473" name="Google Shape;473;p128"/>
          <p:cNvGrpSpPr/>
          <p:nvPr/>
        </p:nvGrpSpPr>
        <p:grpSpPr>
          <a:xfrm>
            <a:off x="0" y="0"/>
            <a:ext cx="12192000" cy="6858001"/>
            <a:chOff x="0" y="0"/>
            <a:chExt cx="13716000" cy="10287000"/>
          </a:xfrm>
        </p:grpSpPr>
        <p:sp>
          <p:nvSpPr>
            <p:cNvPr id="474" name="Google Shape;474;p128"/>
            <p:cNvSpPr/>
            <p:nvPr/>
          </p:nvSpPr>
          <p:spPr>
            <a:xfrm>
              <a:off x="0" y="0"/>
              <a:ext cx="13716000" cy="10287000"/>
            </a:xfrm>
            <a:prstGeom prst="rect">
              <a:avLst/>
            </a:prstGeom>
            <a:solidFill>
              <a:srgbClr val="F2A98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5" name="Google Shape;475;p12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76" name="Google Shape;476;p12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77" name="Google Shape;477;p12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3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3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bg>
      <p:bgPr>
        <a:solidFill>
          <a:srgbClr val="002060"/>
        </a:solidFill>
      </p:bgPr>
    </p:bg>
    <p:spTree>
      <p:nvGrpSpPr>
        <p:cNvPr id="478" name="Shape 478"/>
        <p:cNvGrpSpPr/>
        <p:nvPr/>
      </p:nvGrpSpPr>
      <p:grpSpPr>
        <a:xfrm>
          <a:off x="0" y="0"/>
          <a:ext cx="0" cy="0"/>
          <a:chOff x="0" y="0"/>
          <a:chExt cx="0" cy="0"/>
        </a:xfrm>
      </p:grpSpPr>
      <p:grpSp>
        <p:nvGrpSpPr>
          <p:cNvPr id="479" name="Google Shape;479;p129"/>
          <p:cNvGrpSpPr/>
          <p:nvPr/>
        </p:nvGrpSpPr>
        <p:grpSpPr>
          <a:xfrm>
            <a:off x="0" y="0"/>
            <a:ext cx="12192000" cy="6858001"/>
            <a:chOff x="0" y="0"/>
            <a:chExt cx="13716000" cy="10287000"/>
          </a:xfrm>
        </p:grpSpPr>
        <p:sp>
          <p:nvSpPr>
            <p:cNvPr id="480" name="Google Shape;480;p129"/>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1" name="Google Shape;481;p12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2" name="Google Shape;482;p12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83" name="Google Shape;483;p12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bg>
      <p:bgPr>
        <a:solidFill>
          <a:srgbClr val="002060"/>
        </a:solidFill>
      </p:bgPr>
    </p:bg>
    <p:spTree>
      <p:nvGrpSpPr>
        <p:cNvPr id="484" name="Shape 484"/>
        <p:cNvGrpSpPr/>
        <p:nvPr/>
      </p:nvGrpSpPr>
      <p:grpSpPr>
        <a:xfrm>
          <a:off x="0" y="0"/>
          <a:ext cx="0" cy="0"/>
          <a:chOff x="0" y="0"/>
          <a:chExt cx="0" cy="0"/>
        </a:xfrm>
      </p:grpSpPr>
      <p:grpSp>
        <p:nvGrpSpPr>
          <p:cNvPr id="485" name="Google Shape;485;p130"/>
          <p:cNvGrpSpPr/>
          <p:nvPr/>
        </p:nvGrpSpPr>
        <p:grpSpPr>
          <a:xfrm>
            <a:off x="0" y="0"/>
            <a:ext cx="12192000" cy="6858001"/>
            <a:chOff x="0" y="0"/>
            <a:chExt cx="13716000" cy="10287000"/>
          </a:xfrm>
        </p:grpSpPr>
        <p:sp>
          <p:nvSpPr>
            <p:cNvPr id="486" name="Google Shape;486;p130"/>
            <p:cNvSpPr/>
            <p:nvPr/>
          </p:nvSpPr>
          <p:spPr>
            <a:xfrm>
              <a:off x="0" y="0"/>
              <a:ext cx="13716000" cy="10287000"/>
            </a:xfrm>
            <a:prstGeom prst="rect">
              <a:avLst/>
            </a:prstGeom>
            <a:solidFill>
              <a:srgbClr val="2A7AD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7" name="Google Shape;487;p13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88" name="Google Shape;488;p13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89" name="Google Shape;489;p13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bg>
      <p:bgPr>
        <a:solidFill>
          <a:srgbClr val="002060"/>
        </a:solidFill>
      </p:bgPr>
    </p:bg>
    <p:spTree>
      <p:nvGrpSpPr>
        <p:cNvPr id="490" name="Shape 490"/>
        <p:cNvGrpSpPr/>
        <p:nvPr/>
      </p:nvGrpSpPr>
      <p:grpSpPr>
        <a:xfrm>
          <a:off x="0" y="0"/>
          <a:ext cx="0" cy="0"/>
          <a:chOff x="0" y="0"/>
          <a:chExt cx="0" cy="0"/>
        </a:xfrm>
      </p:grpSpPr>
      <p:grpSp>
        <p:nvGrpSpPr>
          <p:cNvPr id="491" name="Google Shape;491;p131"/>
          <p:cNvGrpSpPr/>
          <p:nvPr/>
        </p:nvGrpSpPr>
        <p:grpSpPr>
          <a:xfrm>
            <a:off x="0" y="0"/>
            <a:ext cx="12192000" cy="6858001"/>
            <a:chOff x="0" y="0"/>
            <a:chExt cx="13716000" cy="10287000"/>
          </a:xfrm>
        </p:grpSpPr>
        <p:sp>
          <p:nvSpPr>
            <p:cNvPr id="492" name="Google Shape;492;p131"/>
            <p:cNvSpPr/>
            <p:nvPr/>
          </p:nvSpPr>
          <p:spPr>
            <a:xfrm>
              <a:off x="0" y="0"/>
              <a:ext cx="13716000" cy="10287000"/>
            </a:xfrm>
            <a:prstGeom prst="rect">
              <a:avLst/>
            </a:prstGeom>
            <a:solidFill>
              <a:srgbClr val="7474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3" name="Google Shape;493;p13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4" name="Google Shape;494;p13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495" name="Google Shape;495;p13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496" name="Shape 496"/>
        <p:cNvGrpSpPr/>
        <p:nvPr/>
      </p:nvGrpSpPr>
      <p:grpSpPr>
        <a:xfrm>
          <a:off x="0" y="0"/>
          <a:ext cx="0" cy="0"/>
          <a:chOff x="0" y="0"/>
          <a:chExt cx="0" cy="0"/>
        </a:xfrm>
      </p:grpSpPr>
      <p:grpSp>
        <p:nvGrpSpPr>
          <p:cNvPr id="497" name="Google Shape;497;p132"/>
          <p:cNvGrpSpPr/>
          <p:nvPr/>
        </p:nvGrpSpPr>
        <p:grpSpPr>
          <a:xfrm>
            <a:off x="0" y="0"/>
            <a:ext cx="12192000" cy="6858001"/>
            <a:chOff x="0" y="0"/>
            <a:chExt cx="13716000" cy="10287000"/>
          </a:xfrm>
        </p:grpSpPr>
        <p:sp>
          <p:nvSpPr>
            <p:cNvPr id="498" name="Google Shape;498;p132"/>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499" name="Google Shape;499;p13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0" name="Google Shape;500;p13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1" name="Google Shape;501;p13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bg>
      <p:bgPr>
        <a:solidFill>
          <a:srgbClr val="002060"/>
        </a:solidFill>
      </p:bgPr>
    </p:bg>
    <p:spTree>
      <p:nvGrpSpPr>
        <p:cNvPr id="502" name="Shape 502"/>
        <p:cNvGrpSpPr/>
        <p:nvPr/>
      </p:nvGrpSpPr>
      <p:grpSpPr>
        <a:xfrm>
          <a:off x="0" y="0"/>
          <a:ext cx="0" cy="0"/>
          <a:chOff x="0" y="0"/>
          <a:chExt cx="0" cy="0"/>
        </a:xfrm>
      </p:grpSpPr>
      <p:grpSp>
        <p:nvGrpSpPr>
          <p:cNvPr id="503" name="Google Shape;503;p133"/>
          <p:cNvGrpSpPr/>
          <p:nvPr/>
        </p:nvGrpSpPr>
        <p:grpSpPr>
          <a:xfrm>
            <a:off x="0" y="0"/>
            <a:ext cx="12192000" cy="6858001"/>
            <a:chOff x="0" y="0"/>
            <a:chExt cx="13716000" cy="10287000"/>
          </a:xfrm>
        </p:grpSpPr>
        <p:sp>
          <p:nvSpPr>
            <p:cNvPr id="504" name="Google Shape;504;p133"/>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5" name="Google Shape;505;p13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06" name="Google Shape;506;p13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07" name="Google Shape;507;p13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Title Slide">
  <p:cSld name="12_Title Slide">
    <p:spTree>
      <p:nvGrpSpPr>
        <p:cNvPr id="508" name="Shape 508"/>
        <p:cNvGrpSpPr/>
        <p:nvPr/>
      </p:nvGrpSpPr>
      <p:grpSpPr>
        <a:xfrm>
          <a:off x="0" y="0"/>
          <a:ext cx="0" cy="0"/>
          <a:chOff x="0" y="0"/>
          <a:chExt cx="0" cy="0"/>
        </a:xfrm>
      </p:grpSpPr>
      <p:grpSp>
        <p:nvGrpSpPr>
          <p:cNvPr id="509" name="Google Shape;509;p134"/>
          <p:cNvGrpSpPr/>
          <p:nvPr/>
        </p:nvGrpSpPr>
        <p:grpSpPr>
          <a:xfrm>
            <a:off x="-1" y="-38042"/>
            <a:ext cx="12192000" cy="6896042"/>
            <a:chOff x="0" y="0"/>
            <a:chExt cx="13716000" cy="10287000"/>
          </a:xfrm>
        </p:grpSpPr>
        <p:sp>
          <p:nvSpPr>
            <p:cNvPr id="510" name="Google Shape;510;p134"/>
            <p:cNvSpPr/>
            <p:nvPr/>
          </p:nvSpPr>
          <p:spPr>
            <a:xfrm>
              <a:off x="0" y="0"/>
              <a:ext cx="13716000" cy="10287000"/>
            </a:xfrm>
            <a:prstGeom prst="rect">
              <a:avLst/>
            </a:prstGeom>
            <a:solidFill>
              <a:srgbClr val="10658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1" name="Google Shape;511;p134"/>
            <p:cNvSpPr/>
            <p:nvPr/>
          </p:nvSpPr>
          <p:spPr>
            <a:xfrm>
              <a:off x="304801" y="1158873"/>
              <a:ext cx="13106399"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512" name="Google Shape;512;p134"/>
            <p:cNvSpPr/>
            <p:nvPr/>
          </p:nvSpPr>
          <p:spPr>
            <a:xfrm>
              <a:off x="304801" y="281335"/>
              <a:ext cx="13106399"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513" name="Google Shape;513;p134"/>
          <p:cNvSpPr/>
          <p:nvPr/>
        </p:nvSpPr>
        <p:spPr>
          <a:xfrm flipH="1" rot="10800000">
            <a:off x="586408" y="297925"/>
            <a:ext cx="366091" cy="224705"/>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1350">
              <a:solidFill>
                <a:srgbClr val="7F7F7F"/>
              </a:solidFill>
              <a:latin typeface="Dosis"/>
              <a:ea typeface="Dosis"/>
              <a:cs typeface="Dosis"/>
              <a:sym typeface="Dosis"/>
            </a:endParaRPr>
          </a:p>
        </p:txBody>
      </p:sp>
      <p:sp>
        <p:nvSpPr>
          <p:cNvPr id="514" name="Google Shape;514;p134"/>
          <p:cNvSpPr txBox="1"/>
          <p:nvPr>
            <p:ph type="title"/>
          </p:nvPr>
        </p:nvSpPr>
        <p:spPr>
          <a:xfrm>
            <a:off x="1015448" y="195946"/>
            <a:ext cx="10161104" cy="47061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47474"/>
              </a:buClr>
              <a:buSzPts val="2000"/>
              <a:buFont typeface="Calibri"/>
              <a:buNone/>
              <a:defRPr b="1" sz="2000">
                <a:solidFill>
                  <a:srgbClr val="74747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34"/>
          <p:cNvSpPr txBox="1"/>
          <p:nvPr>
            <p:ph idx="1" type="body"/>
          </p:nvPr>
        </p:nvSpPr>
        <p:spPr>
          <a:xfrm>
            <a:off x="996949" y="685688"/>
            <a:ext cx="10179603" cy="29244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AEAEAE"/>
              </a:buClr>
              <a:buSzPts val="1400"/>
              <a:buNone/>
              <a:defRPr i="1" sz="1400">
                <a:solidFill>
                  <a:srgbClr val="AEAEAE"/>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2" name="Shape 522"/>
        <p:cNvGrpSpPr/>
        <p:nvPr/>
      </p:nvGrpSpPr>
      <p:grpSpPr>
        <a:xfrm>
          <a:off x="0" y="0"/>
          <a:ext cx="0" cy="0"/>
          <a:chOff x="0" y="0"/>
          <a:chExt cx="0" cy="0"/>
        </a:xfrm>
      </p:grpSpPr>
      <p:sp>
        <p:nvSpPr>
          <p:cNvPr id="523" name="Google Shape;523;p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5" name="Google Shape;525;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Table of contents">
    <p:spTree>
      <p:nvGrpSpPr>
        <p:cNvPr id="526" name="Shape 526"/>
        <p:cNvGrpSpPr/>
        <p:nvPr/>
      </p:nvGrpSpPr>
      <p:grpSpPr>
        <a:xfrm>
          <a:off x="0" y="0"/>
          <a:ext cx="0" cy="0"/>
          <a:chOff x="0" y="0"/>
          <a:chExt cx="0" cy="0"/>
        </a:xfrm>
      </p:grpSpPr>
      <p:sp>
        <p:nvSpPr>
          <p:cNvPr id="527" name="Google Shape;527;p77"/>
          <p:cNvSpPr txBox="1"/>
          <p:nvPr>
            <p:ph type="title"/>
          </p:nvPr>
        </p:nvSpPr>
        <p:spPr>
          <a:xfrm>
            <a:off x="2621731"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8" name="Google Shape;528;p77"/>
          <p:cNvSpPr txBox="1"/>
          <p:nvPr>
            <p:ph idx="1" type="subTitle"/>
          </p:nvPr>
        </p:nvSpPr>
        <p:spPr>
          <a:xfrm>
            <a:off x="2621743"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29" name="Google Shape;529;p77"/>
          <p:cNvSpPr txBox="1"/>
          <p:nvPr>
            <p:ph idx="2" type="subTitle"/>
          </p:nvPr>
        </p:nvSpPr>
        <p:spPr>
          <a:xfrm>
            <a:off x="8020251" y="2838919"/>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0" name="Google Shape;530;p77"/>
          <p:cNvSpPr txBox="1"/>
          <p:nvPr>
            <p:ph idx="3" type="title"/>
          </p:nvPr>
        </p:nvSpPr>
        <p:spPr>
          <a:xfrm>
            <a:off x="2621767"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1" name="Google Shape;531;p77"/>
          <p:cNvSpPr txBox="1"/>
          <p:nvPr>
            <p:ph idx="4" type="subTitle"/>
          </p:nvPr>
        </p:nvSpPr>
        <p:spPr>
          <a:xfrm>
            <a:off x="2621743"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2" name="Google Shape;532;p77"/>
          <p:cNvSpPr txBox="1"/>
          <p:nvPr>
            <p:ph idx="5" type="subTitle"/>
          </p:nvPr>
        </p:nvSpPr>
        <p:spPr>
          <a:xfrm>
            <a:off x="8020251" y="4835432"/>
            <a:ext cx="3074005" cy="646395"/>
          </a:xfrm>
          <a:prstGeom prst="rect">
            <a:avLst/>
          </a:prstGeom>
          <a:noFill/>
          <a:ln>
            <a:noFill/>
          </a:ln>
        </p:spPr>
        <p:txBody>
          <a:bodyPr anchorCtr="0" anchor="ctr" bIns="68550" lIns="91425" spcFirstLastPara="1" rIns="91425" wrap="square" tIns="68550">
            <a:noAutofit/>
          </a:bodyPr>
          <a:lstStyle>
            <a:lvl1pPr lvl="0" algn="l">
              <a:lnSpc>
                <a:spcPct val="100000"/>
              </a:lnSpc>
              <a:spcBef>
                <a:spcPts val="0"/>
              </a:spcBef>
              <a:spcAft>
                <a:spcPts val="0"/>
              </a:spcAft>
              <a:buClr>
                <a:schemeClr val="dk1"/>
              </a:buClr>
              <a:buSzPts val="1867"/>
              <a:buNone/>
              <a:defRPr sz="1867"/>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3" name="Google Shape;533;p77"/>
          <p:cNvSpPr txBox="1"/>
          <p:nvPr>
            <p:ph idx="6" type="title"/>
          </p:nvPr>
        </p:nvSpPr>
        <p:spPr>
          <a:xfrm>
            <a:off x="1097755"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4" name="Google Shape;534;p77"/>
          <p:cNvSpPr txBox="1"/>
          <p:nvPr>
            <p:ph idx="7" type="title"/>
          </p:nvPr>
        </p:nvSpPr>
        <p:spPr>
          <a:xfrm>
            <a:off x="1097755"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5" name="Google Shape;535;p77"/>
          <p:cNvSpPr txBox="1"/>
          <p:nvPr>
            <p:ph idx="8" type="title"/>
          </p:nvPr>
        </p:nvSpPr>
        <p:spPr>
          <a:xfrm>
            <a:off x="6496263" y="2420599"/>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6" name="Google Shape;536;p77"/>
          <p:cNvSpPr txBox="1"/>
          <p:nvPr>
            <p:ph idx="9" type="title"/>
          </p:nvPr>
        </p:nvSpPr>
        <p:spPr>
          <a:xfrm>
            <a:off x="6496263" y="4465491"/>
            <a:ext cx="1524000" cy="763596"/>
          </a:xfrm>
          <a:prstGeom prst="rect">
            <a:avLst/>
          </a:prstGeom>
          <a:noFill/>
          <a:ln>
            <a:noFill/>
          </a:ln>
        </p:spPr>
        <p:txBody>
          <a:bodyPr anchorCtr="1" anchor="ctr" bIns="68550" lIns="91425" spcFirstLastPara="1" rIns="91425" wrap="square" tIns="68550">
            <a:noAutofit/>
          </a:bodyPr>
          <a:lstStyle>
            <a:lvl1pPr lvl="0" algn="ctr">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7" name="Google Shape;537;p77"/>
          <p:cNvSpPr txBox="1"/>
          <p:nvPr>
            <p:ph idx="13" type="title"/>
          </p:nvPr>
        </p:nvSpPr>
        <p:spPr>
          <a:xfrm>
            <a:off x="8020263" y="2174785"/>
            <a:ext cx="3074005" cy="602004"/>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8" name="Google Shape;538;p77"/>
          <p:cNvSpPr txBox="1"/>
          <p:nvPr>
            <p:ph idx="14" type="title"/>
          </p:nvPr>
        </p:nvSpPr>
        <p:spPr>
          <a:xfrm>
            <a:off x="8020299" y="4184037"/>
            <a:ext cx="3074005" cy="703600"/>
          </a:xfrm>
          <a:prstGeom prst="rect">
            <a:avLst/>
          </a:prstGeom>
          <a:noFill/>
          <a:ln>
            <a:noFill/>
          </a:ln>
        </p:spPr>
        <p:txBody>
          <a:bodyPr anchorCtr="0" anchor="ctr" bIns="68550" lIns="91425" spcFirstLastPara="1" rIns="91425" wrap="square" tIns="6855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9" name="Google Shape;539;p77"/>
          <p:cNvSpPr txBox="1"/>
          <p:nvPr>
            <p:ph idx="15" type="title"/>
          </p:nvPr>
        </p:nvSpPr>
        <p:spPr>
          <a:xfrm>
            <a:off x="959997" y="593373"/>
            <a:ext cx="10272003" cy="763596"/>
          </a:xfrm>
          <a:prstGeom prst="rect">
            <a:avLst/>
          </a:prstGeom>
          <a:noFill/>
          <a:ln>
            <a:noFill/>
          </a:ln>
        </p:spPr>
        <p:txBody>
          <a:bodyPr anchorCtr="0" anchor="t" bIns="68550" lIns="91425" spcFirstLastPara="1" rIns="91425" wrap="square" tIns="68550">
            <a:no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540" name="Shape 540"/>
        <p:cNvGrpSpPr/>
        <p:nvPr/>
      </p:nvGrpSpPr>
      <p:grpSpPr>
        <a:xfrm>
          <a:off x="0" y="0"/>
          <a:ext cx="0" cy="0"/>
          <a:chOff x="0" y="0"/>
          <a:chExt cx="0" cy="0"/>
        </a:xfrm>
      </p:grpSpPr>
      <p:grpSp>
        <p:nvGrpSpPr>
          <p:cNvPr id="541" name="Google Shape;541;p84"/>
          <p:cNvGrpSpPr/>
          <p:nvPr/>
        </p:nvGrpSpPr>
        <p:grpSpPr>
          <a:xfrm>
            <a:off x="0" y="1"/>
            <a:ext cx="12192000" cy="6858001"/>
            <a:chOff x="0" y="0"/>
            <a:chExt cx="13716000" cy="10287000"/>
          </a:xfrm>
        </p:grpSpPr>
        <p:sp>
          <p:nvSpPr>
            <p:cNvPr id="542" name="Google Shape;542;p84"/>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43" name="Google Shape;543;p8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544" name="Google Shape;544;p8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545" name="Google Shape;545;p8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6" name="Google Shape;546;p84"/>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84"/>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48" name="Google Shape;548;p84"/>
          <p:cNvGrpSpPr/>
          <p:nvPr/>
        </p:nvGrpSpPr>
        <p:grpSpPr>
          <a:xfrm>
            <a:off x="11779124" y="79508"/>
            <a:ext cx="232364" cy="304873"/>
            <a:chOff x="3292012" y="1302714"/>
            <a:chExt cx="867138" cy="384316"/>
          </a:xfrm>
        </p:grpSpPr>
        <p:sp>
          <p:nvSpPr>
            <p:cNvPr id="549" name="Google Shape;549;p84"/>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sz="900">
                <a:solidFill>
                  <a:srgbClr val="F7C475"/>
                </a:solidFill>
                <a:latin typeface="Arial"/>
                <a:ea typeface="Arial"/>
                <a:cs typeface="Arial"/>
                <a:sym typeface="Arial"/>
              </a:endParaRPr>
            </a:p>
          </p:txBody>
        </p:sp>
        <p:sp>
          <p:nvSpPr>
            <p:cNvPr id="550" name="Google Shape;550;p84"/>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O</a:t>
              </a:r>
              <a:endParaRPr b="1" sz="1800">
                <a:solidFill>
                  <a:srgbClr val="FFFFFF"/>
                </a:solidFill>
                <a:latin typeface="Arial"/>
                <a:ea typeface="Arial"/>
                <a:cs typeface="Arial"/>
                <a:sym typeface="Arial"/>
              </a:endParaRPr>
            </a:p>
          </p:txBody>
        </p:sp>
      </p:grpSp>
      <p:pic>
        <p:nvPicPr>
          <p:cNvPr descr="Image générée" id="551" name="Google Shape;551;p84"/>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2" name="Shape 552"/>
        <p:cNvGrpSpPr/>
        <p:nvPr/>
      </p:nvGrpSpPr>
      <p:grpSpPr>
        <a:xfrm>
          <a:off x="0" y="0"/>
          <a:ext cx="0" cy="0"/>
          <a:chOff x="0" y="0"/>
          <a:chExt cx="0" cy="0"/>
        </a:xfrm>
      </p:grpSpPr>
      <p:sp>
        <p:nvSpPr>
          <p:cNvPr id="553" name="Google Shape;553;p24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4" name="Google Shape;554;p24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55" name="Google Shape;555;p2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6" name="Google Shape;556;p2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7" name="Google Shape;557;p2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 name="Shape 63"/>
        <p:cNvGrpSpPr/>
        <p:nvPr/>
      </p:nvGrpSpPr>
      <p:grpSpPr>
        <a:xfrm>
          <a:off x="0" y="0"/>
          <a:ext cx="0" cy="0"/>
          <a:chOff x="0" y="0"/>
          <a:chExt cx="0" cy="0"/>
        </a:xfrm>
      </p:grpSpPr>
      <p:sp>
        <p:nvSpPr>
          <p:cNvPr id="64" name="Google Shape;64;p13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3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6" name="Google Shape;66;p13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3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8" name="Google Shape;68;p13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 name="Google Shape;6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58" name="Shape 558"/>
        <p:cNvGrpSpPr/>
        <p:nvPr/>
      </p:nvGrpSpPr>
      <p:grpSpPr>
        <a:xfrm>
          <a:off x="0" y="0"/>
          <a:ext cx="0" cy="0"/>
          <a:chOff x="0" y="0"/>
          <a:chExt cx="0" cy="0"/>
        </a:xfrm>
      </p:grpSpPr>
      <p:sp>
        <p:nvSpPr>
          <p:cNvPr id="559" name="Google Shape;559;p2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0" name="Google Shape;560;p24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1" name="Google Shape;561;p2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2" name="Google Shape;562;p2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3" name="Google Shape;563;p2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4" name="Shape 564"/>
        <p:cNvGrpSpPr/>
        <p:nvPr/>
      </p:nvGrpSpPr>
      <p:grpSpPr>
        <a:xfrm>
          <a:off x="0" y="0"/>
          <a:ext cx="0" cy="0"/>
          <a:chOff x="0" y="0"/>
          <a:chExt cx="0" cy="0"/>
        </a:xfrm>
      </p:grpSpPr>
      <p:sp>
        <p:nvSpPr>
          <p:cNvPr id="565" name="Google Shape;565;p2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6" name="Google Shape;566;p24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24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2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9" name="Google Shape;569;p2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0" name="Google Shape;570;p2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71" name="Shape 571"/>
        <p:cNvGrpSpPr/>
        <p:nvPr/>
      </p:nvGrpSpPr>
      <p:grpSpPr>
        <a:xfrm>
          <a:off x="0" y="0"/>
          <a:ext cx="0" cy="0"/>
          <a:chOff x="0" y="0"/>
          <a:chExt cx="0" cy="0"/>
        </a:xfrm>
      </p:grpSpPr>
      <p:sp>
        <p:nvSpPr>
          <p:cNvPr id="572" name="Google Shape;572;p24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3" name="Google Shape;573;p24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4" name="Google Shape;574;p24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5" name="Google Shape;575;p24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6" name="Google Shape;576;p24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7" name="Google Shape;577;p2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8" name="Google Shape;578;p2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9" name="Google Shape;579;p2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80" name="Shape 580"/>
        <p:cNvGrpSpPr/>
        <p:nvPr/>
      </p:nvGrpSpPr>
      <p:grpSpPr>
        <a:xfrm>
          <a:off x="0" y="0"/>
          <a:ext cx="0" cy="0"/>
          <a:chOff x="0" y="0"/>
          <a:chExt cx="0" cy="0"/>
        </a:xfrm>
      </p:grpSpPr>
      <p:sp>
        <p:nvSpPr>
          <p:cNvPr id="581" name="Google Shape;581;p2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2" name="Google Shape;582;p2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3" name="Google Shape;583;p2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4" name="Google Shape;584;p2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85" name="Shape 585"/>
        <p:cNvGrpSpPr/>
        <p:nvPr/>
      </p:nvGrpSpPr>
      <p:grpSpPr>
        <a:xfrm>
          <a:off x="0" y="0"/>
          <a:ext cx="0" cy="0"/>
          <a:chOff x="0" y="0"/>
          <a:chExt cx="0" cy="0"/>
        </a:xfrm>
      </p:grpSpPr>
      <p:sp>
        <p:nvSpPr>
          <p:cNvPr id="586" name="Google Shape;586;p247"/>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87" name="Google Shape;587;p2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8" name="Google Shape;588;p2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9" name="Google Shape;589;p2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590" name="Google Shape;590;p247"/>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91" name="Google Shape;591;p247"/>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92" name="Google Shape;592;p247"/>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3" name="Google Shape;593;p247"/>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594" name="Google Shape;594;p247"/>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5" name="Shape 595"/>
        <p:cNvGrpSpPr/>
        <p:nvPr/>
      </p:nvGrpSpPr>
      <p:grpSpPr>
        <a:xfrm>
          <a:off x="0" y="0"/>
          <a:ext cx="0" cy="0"/>
          <a:chOff x="0" y="0"/>
          <a:chExt cx="0" cy="0"/>
        </a:xfrm>
      </p:grpSpPr>
      <p:sp>
        <p:nvSpPr>
          <p:cNvPr id="596" name="Google Shape;596;p24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7" name="Google Shape;597;p24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98" name="Google Shape;598;p24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99" name="Google Shape;599;p2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0" name="Google Shape;600;p2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1" name="Google Shape;601;p2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602" name="Shape 602"/>
        <p:cNvGrpSpPr/>
        <p:nvPr/>
      </p:nvGrpSpPr>
      <p:grpSpPr>
        <a:xfrm>
          <a:off x="0" y="0"/>
          <a:ext cx="0" cy="0"/>
          <a:chOff x="0" y="0"/>
          <a:chExt cx="0" cy="0"/>
        </a:xfrm>
      </p:grpSpPr>
      <p:grpSp>
        <p:nvGrpSpPr>
          <p:cNvPr id="603" name="Google Shape;603;p249"/>
          <p:cNvGrpSpPr/>
          <p:nvPr/>
        </p:nvGrpSpPr>
        <p:grpSpPr>
          <a:xfrm>
            <a:off x="0" y="0"/>
            <a:ext cx="12192000" cy="6858001"/>
            <a:chOff x="0" y="0"/>
            <a:chExt cx="13716000" cy="10287000"/>
          </a:xfrm>
        </p:grpSpPr>
        <p:sp>
          <p:nvSpPr>
            <p:cNvPr id="604" name="Google Shape;604;p249"/>
            <p:cNvSpPr/>
            <p:nvPr/>
          </p:nvSpPr>
          <p:spPr>
            <a:xfrm>
              <a:off x="0" y="0"/>
              <a:ext cx="13716000" cy="10287000"/>
            </a:xfrm>
            <a:prstGeom prst="rect">
              <a:avLst/>
            </a:prstGeom>
            <a:solidFill>
              <a:srgbClr val="F6C37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5" name="Google Shape;605;p249"/>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06" name="Google Shape;606;p249"/>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07" name="Google Shape;607;p249"/>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Title Slide">
  <p:cSld name="3_Title Slide">
    <p:spTree>
      <p:nvGrpSpPr>
        <p:cNvPr id="608" name="Shape 608"/>
        <p:cNvGrpSpPr/>
        <p:nvPr/>
      </p:nvGrpSpPr>
      <p:grpSpPr>
        <a:xfrm>
          <a:off x="0" y="0"/>
          <a:ext cx="0" cy="0"/>
          <a:chOff x="0" y="0"/>
          <a:chExt cx="0" cy="0"/>
        </a:xfrm>
      </p:grpSpPr>
      <p:grpSp>
        <p:nvGrpSpPr>
          <p:cNvPr id="609" name="Google Shape;609;p250"/>
          <p:cNvGrpSpPr/>
          <p:nvPr/>
        </p:nvGrpSpPr>
        <p:grpSpPr>
          <a:xfrm>
            <a:off x="0" y="0"/>
            <a:ext cx="12192000" cy="6858001"/>
            <a:chOff x="0" y="0"/>
            <a:chExt cx="13716000" cy="10287000"/>
          </a:xfrm>
        </p:grpSpPr>
        <p:sp>
          <p:nvSpPr>
            <p:cNvPr id="610" name="Google Shape;610;p250"/>
            <p:cNvSpPr/>
            <p:nvPr/>
          </p:nvSpPr>
          <p:spPr>
            <a:xfrm>
              <a:off x="0" y="0"/>
              <a:ext cx="13716000" cy="10287000"/>
            </a:xfrm>
            <a:prstGeom prst="rect">
              <a:avLst/>
            </a:prstGeom>
            <a:solidFill>
              <a:srgbClr val="EA875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1" name="Google Shape;611;p25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2" name="Google Shape;612;p25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13" name="Google Shape;613;p250"/>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spTree>
      <p:nvGrpSpPr>
        <p:cNvPr id="614" name="Shape 614"/>
        <p:cNvGrpSpPr/>
        <p:nvPr/>
      </p:nvGrpSpPr>
      <p:grpSpPr>
        <a:xfrm>
          <a:off x="0" y="0"/>
          <a:ext cx="0" cy="0"/>
          <a:chOff x="0" y="0"/>
          <a:chExt cx="0" cy="0"/>
        </a:xfrm>
      </p:grpSpPr>
      <p:grpSp>
        <p:nvGrpSpPr>
          <p:cNvPr id="615" name="Google Shape;615;p251"/>
          <p:cNvGrpSpPr/>
          <p:nvPr/>
        </p:nvGrpSpPr>
        <p:grpSpPr>
          <a:xfrm>
            <a:off x="0" y="0"/>
            <a:ext cx="12192000" cy="6858001"/>
            <a:chOff x="0" y="0"/>
            <a:chExt cx="13716000" cy="10287000"/>
          </a:xfrm>
        </p:grpSpPr>
        <p:sp>
          <p:nvSpPr>
            <p:cNvPr id="616" name="Google Shape;616;p251"/>
            <p:cNvSpPr/>
            <p:nvPr/>
          </p:nvSpPr>
          <p:spPr>
            <a:xfrm>
              <a:off x="0" y="0"/>
              <a:ext cx="13716000" cy="10287000"/>
            </a:xfrm>
            <a:prstGeom prst="rect">
              <a:avLst/>
            </a:prstGeom>
            <a:solidFill>
              <a:srgbClr val="5EACE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7" name="Google Shape;617;p251"/>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18" name="Google Shape;618;p251"/>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19" name="Google Shape;619;p251"/>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Slide">
  <p:cSld name="5_Title Slide">
    <p:spTree>
      <p:nvGrpSpPr>
        <p:cNvPr id="620" name="Shape 620"/>
        <p:cNvGrpSpPr/>
        <p:nvPr/>
      </p:nvGrpSpPr>
      <p:grpSpPr>
        <a:xfrm>
          <a:off x="0" y="0"/>
          <a:ext cx="0" cy="0"/>
          <a:chOff x="0" y="0"/>
          <a:chExt cx="0" cy="0"/>
        </a:xfrm>
      </p:grpSpPr>
      <p:grpSp>
        <p:nvGrpSpPr>
          <p:cNvPr id="621" name="Google Shape;621;p252"/>
          <p:cNvGrpSpPr/>
          <p:nvPr/>
        </p:nvGrpSpPr>
        <p:grpSpPr>
          <a:xfrm>
            <a:off x="0" y="0"/>
            <a:ext cx="12192000" cy="6858001"/>
            <a:chOff x="0" y="0"/>
            <a:chExt cx="13716000" cy="10287000"/>
          </a:xfrm>
        </p:grpSpPr>
        <p:sp>
          <p:nvSpPr>
            <p:cNvPr id="622" name="Google Shape;622;p252"/>
            <p:cNvSpPr/>
            <p:nvPr/>
          </p:nvSpPr>
          <p:spPr>
            <a:xfrm>
              <a:off x="0" y="0"/>
              <a:ext cx="13716000" cy="10287000"/>
            </a:xfrm>
            <a:prstGeom prst="rect">
              <a:avLst/>
            </a:prstGeom>
            <a:solidFill>
              <a:srgbClr val="85CF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3" name="Google Shape;623;p25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4" name="Google Shape;624;p25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25" name="Google Shape;625;p252"/>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2" name="Shape 72"/>
        <p:cNvGrpSpPr/>
        <p:nvPr/>
      </p:nvGrpSpPr>
      <p:grpSpPr>
        <a:xfrm>
          <a:off x="0" y="0"/>
          <a:ext cx="0" cy="0"/>
          <a:chOff x="0" y="0"/>
          <a:chExt cx="0" cy="0"/>
        </a:xfrm>
      </p:grpSpPr>
      <p:sp>
        <p:nvSpPr>
          <p:cNvPr id="73" name="Google Shape;7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spTree>
      <p:nvGrpSpPr>
        <p:cNvPr id="626" name="Shape 626"/>
        <p:cNvGrpSpPr/>
        <p:nvPr/>
      </p:nvGrpSpPr>
      <p:grpSpPr>
        <a:xfrm>
          <a:off x="0" y="0"/>
          <a:ext cx="0" cy="0"/>
          <a:chOff x="0" y="0"/>
          <a:chExt cx="0" cy="0"/>
        </a:xfrm>
      </p:grpSpPr>
      <p:grpSp>
        <p:nvGrpSpPr>
          <p:cNvPr id="627" name="Google Shape;627;p253"/>
          <p:cNvGrpSpPr/>
          <p:nvPr/>
        </p:nvGrpSpPr>
        <p:grpSpPr>
          <a:xfrm>
            <a:off x="0" y="0"/>
            <a:ext cx="12192000" cy="6858001"/>
            <a:chOff x="0" y="0"/>
            <a:chExt cx="13716000" cy="10287000"/>
          </a:xfrm>
        </p:grpSpPr>
        <p:sp>
          <p:nvSpPr>
            <p:cNvPr id="628" name="Google Shape;628;p253"/>
            <p:cNvSpPr/>
            <p:nvPr/>
          </p:nvSpPr>
          <p:spPr>
            <a:xfrm>
              <a:off x="0" y="0"/>
              <a:ext cx="13716000" cy="10287000"/>
            </a:xfrm>
            <a:prstGeom prst="rect">
              <a:avLst/>
            </a:prstGeom>
            <a:solidFill>
              <a:srgbClr val="B8D98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29" name="Google Shape;629;p25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0" name="Google Shape;630;p25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31" name="Google Shape;631;p253"/>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Slide">
  <p:cSld name="7_Title Slide">
    <p:spTree>
      <p:nvGrpSpPr>
        <p:cNvPr id="632" name="Shape 632"/>
        <p:cNvGrpSpPr/>
        <p:nvPr/>
      </p:nvGrpSpPr>
      <p:grpSpPr>
        <a:xfrm>
          <a:off x="0" y="0"/>
          <a:ext cx="0" cy="0"/>
          <a:chOff x="0" y="0"/>
          <a:chExt cx="0" cy="0"/>
        </a:xfrm>
      </p:grpSpPr>
      <p:grpSp>
        <p:nvGrpSpPr>
          <p:cNvPr id="633" name="Google Shape;633;p254"/>
          <p:cNvGrpSpPr/>
          <p:nvPr/>
        </p:nvGrpSpPr>
        <p:grpSpPr>
          <a:xfrm>
            <a:off x="0" y="0"/>
            <a:ext cx="12192000" cy="6858001"/>
            <a:chOff x="0" y="0"/>
            <a:chExt cx="13716000" cy="10287000"/>
          </a:xfrm>
        </p:grpSpPr>
        <p:sp>
          <p:nvSpPr>
            <p:cNvPr id="634" name="Google Shape;634;p254"/>
            <p:cNvSpPr/>
            <p:nvPr/>
          </p:nvSpPr>
          <p:spPr>
            <a:xfrm>
              <a:off x="0" y="0"/>
              <a:ext cx="13716000" cy="10287000"/>
            </a:xfrm>
            <a:prstGeom prst="rect">
              <a:avLst/>
            </a:prstGeom>
            <a:solidFill>
              <a:srgbClr val="B2709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5" name="Google Shape;635;p254"/>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36" name="Google Shape;636;p254"/>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37" name="Google Shape;637;p254"/>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Title Slide">
  <p:cSld name="8_Title Slide">
    <p:spTree>
      <p:nvGrpSpPr>
        <p:cNvPr id="638" name="Shape 638"/>
        <p:cNvGrpSpPr/>
        <p:nvPr/>
      </p:nvGrpSpPr>
      <p:grpSpPr>
        <a:xfrm>
          <a:off x="0" y="0"/>
          <a:ext cx="0" cy="0"/>
          <a:chOff x="0" y="0"/>
          <a:chExt cx="0" cy="0"/>
        </a:xfrm>
      </p:grpSpPr>
      <p:grpSp>
        <p:nvGrpSpPr>
          <p:cNvPr id="639" name="Google Shape;639;p255"/>
          <p:cNvGrpSpPr/>
          <p:nvPr/>
        </p:nvGrpSpPr>
        <p:grpSpPr>
          <a:xfrm>
            <a:off x="0" y="0"/>
            <a:ext cx="12192000" cy="6858001"/>
            <a:chOff x="0" y="0"/>
            <a:chExt cx="13716000" cy="10287000"/>
          </a:xfrm>
        </p:grpSpPr>
        <p:sp>
          <p:nvSpPr>
            <p:cNvPr id="640" name="Google Shape;640;p255"/>
            <p:cNvSpPr/>
            <p:nvPr/>
          </p:nvSpPr>
          <p:spPr>
            <a:xfrm>
              <a:off x="0" y="0"/>
              <a:ext cx="13716000" cy="10287000"/>
            </a:xfrm>
            <a:prstGeom prst="rect">
              <a:avLst/>
            </a:prstGeom>
            <a:solidFill>
              <a:srgbClr val="8296B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1" name="Google Shape;641;p25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2" name="Google Shape;642;p25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43" name="Google Shape;643;p255"/>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Title Slide">
  <p:cSld name="9_Title Slide">
    <p:spTree>
      <p:nvGrpSpPr>
        <p:cNvPr id="644" name="Shape 644"/>
        <p:cNvGrpSpPr/>
        <p:nvPr/>
      </p:nvGrpSpPr>
      <p:grpSpPr>
        <a:xfrm>
          <a:off x="0" y="0"/>
          <a:ext cx="0" cy="0"/>
          <a:chOff x="0" y="0"/>
          <a:chExt cx="0" cy="0"/>
        </a:xfrm>
      </p:grpSpPr>
      <p:grpSp>
        <p:nvGrpSpPr>
          <p:cNvPr id="645" name="Google Shape;645;p256"/>
          <p:cNvGrpSpPr/>
          <p:nvPr/>
        </p:nvGrpSpPr>
        <p:grpSpPr>
          <a:xfrm>
            <a:off x="0" y="0"/>
            <a:ext cx="12192000" cy="6858001"/>
            <a:chOff x="0" y="0"/>
            <a:chExt cx="13716000" cy="10287000"/>
          </a:xfrm>
        </p:grpSpPr>
        <p:sp>
          <p:nvSpPr>
            <p:cNvPr id="646" name="Google Shape;646;p256"/>
            <p:cNvSpPr/>
            <p:nvPr/>
          </p:nvSpPr>
          <p:spPr>
            <a:xfrm>
              <a:off x="0" y="0"/>
              <a:ext cx="13716000" cy="10287000"/>
            </a:xfrm>
            <a:prstGeom prst="rect">
              <a:avLst/>
            </a:prstGeom>
            <a:solidFill>
              <a:srgbClr val="75707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7" name="Google Shape;647;p25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48" name="Google Shape;648;p25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49" name="Google Shape;649;p256"/>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spTree>
      <p:nvGrpSpPr>
        <p:cNvPr id="650" name="Shape 650"/>
        <p:cNvGrpSpPr/>
        <p:nvPr/>
      </p:nvGrpSpPr>
      <p:grpSpPr>
        <a:xfrm>
          <a:off x="0" y="0"/>
          <a:ext cx="0" cy="0"/>
          <a:chOff x="0" y="0"/>
          <a:chExt cx="0" cy="0"/>
        </a:xfrm>
      </p:grpSpPr>
      <p:grpSp>
        <p:nvGrpSpPr>
          <p:cNvPr id="651" name="Google Shape;651;p257"/>
          <p:cNvGrpSpPr/>
          <p:nvPr/>
        </p:nvGrpSpPr>
        <p:grpSpPr>
          <a:xfrm>
            <a:off x="0" y="0"/>
            <a:ext cx="12192000" cy="6858001"/>
            <a:chOff x="0" y="0"/>
            <a:chExt cx="13716000" cy="10287000"/>
          </a:xfrm>
        </p:grpSpPr>
        <p:sp>
          <p:nvSpPr>
            <p:cNvPr id="652" name="Google Shape;652;p257"/>
            <p:cNvSpPr/>
            <p:nvPr/>
          </p:nvSpPr>
          <p:spPr>
            <a:xfrm>
              <a:off x="0" y="0"/>
              <a:ext cx="13716000" cy="10287000"/>
            </a:xfrm>
            <a:prstGeom prst="rect">
              <a:avLst/>
            </a:prstGeom>
            <a:solidFill>
              <a:srgbClr val="FF656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53" name="Google Shape;653;p25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54" name="Google Shape;654;p25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55" name="Google Shape;655;p257"/>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Title Slide">
  <p:cSld name="11_Title Slide">
    <p:spTree>
      <p:nvGrpSpPr>
        <p:cNvPr id="656" name="Shape 656"/>
        <p:cNvGrpSpPr/>
        <p:nvPr/>
      </p:nvGrpSpPr>
      <p:grpSpPr>
        <a:xfrm>
          <a:off x="0" y="0"/>
          <a:ext cx="0" cy="0"/>
          <a:chOff x="0" y="0"/>
          <a:chExt cx="0" cy="0"/>
        </a:xfrm>
      </p:grpSpPr>
      <p:grpSp>
        <p:nvGrpSpPr>
          <p:cNvPr id="657" name="Google Shape;657;p258"/>
          <p:cNvGrpSpPr/>
          <p:nvPr/>
        </p:nvGrpSpPr>
        <p:grpSpPr>
          <a:xfrm>
            <a:off x="0" y="0"/>
            <a:ext cx="12192000" cy="6858001"/>
            <a:chOff x="0" y="0"/>
            <a:chExt cx="13716000" cy="10287000"/>
          </a:xfrm>
        </p:grpSpPr>
        <p:sp>
          <p:nvSpPr>
            <p:cNvPr id="658" name="Google Shape;658;p258"/>
            <p:cNvSpPr/>
            <p:nvPr/>
          </p:nvSpPr>
          <p:spPr>
            <a:xfrm>
              <a:off x="0" y="0"/>
              <a:ext cx="13716000" cy="10287000"/>
            </a:xfrm>
            <a:prstGeom prst="rect">
              <a:avLst/>
            </a:prstGeom>
            <a:solidFill>
              <a:srgbClr val="DC94D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59" name="Google Shape;659;p258"/>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660" name="Google Shape;660;p258"/>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661" name="Google Shape;661;p258"/>
          <p:cNvSpPr/>
          <p:nvPr/>
        </p:nvSpPr>
        <p:spPr>
          <a:xfrm flipH="1" rot="10800000">
            <a:off x="530136" y="331617"/>
            <a:ext cx="304800" cy="212619"/>
          </a:xfrm>
          <a:custGeom>
            <a:rect b="b" l="l" r="r" t="t"/>
            <a:pathLst>
              <a:path extrusionOk="0" h="671453" w="771785">
                <a:moveTo>
                  <a:pt x="0" y="0"/>
                </a:moveTo>
                <a:lnTo>
                  <a:pt x="771785" y="0"/>
                </a:lnTo>
                <a:lnTo>
                  <a:pt x="771785" y="671453"/>
                </a:lnTo>
                <a:lnTo>
                  <a:pt x="0" y="67145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1" sz="900">
              <a:solidFill>
                <a:srgbClr val="7F7F7F"/>
              </a:solidFill>
              <a:latin typeface="Dosis"/>
              <a:ea typeface="Dosis"/>
              <a:cs typeface="Dosis"/>
              <a:sym typeface="Dosis"/>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de garde">
  <p:cSld name="Page de garde">
    <p:spTree>
      <p:nvGrpSpPr>
        <p:cNvPr id="662" name="Shape 662"/>
        <p:cNvGrpSpPr/>
        <p:nvPr/>
      </p:nvGrpSpPr>
      <p:grpSpPr>
        <a:xfrm>
          <a:off x="0" y="0"/>
          <a:ext cx="0" cy="0"/>
          <a:chOff x="0" y="0"/>
          <a:chExt cx="0" cy="0"/>
        </a:xfrm>
      </p:grpSpPr>
      <p:sp>
        <p:nvSpPr>
          <p:cNvPr id="663" name="Google Shape;663;p259"/>
          <p:cNvSpPr txBox="1"/>
          <p:nvPr/>
        </p:nvSpPr>
        <p:spPr>
          <a:xfrm>
            <a:off x="10470737" y="135102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200" u="none" cap="none" strike="noStrike">
                <a:solidFill>
                  <a:srgbClr val="FFFFFF"/>
                </a:solidFill>
                <a:latin typeface="Dosis"/>
                <a:ea typeface="Dosis"/>
                <a:cs typeface="Dosis"/>
                <a:sym typeface="Dosis"/>
              </a:rPr>
              <a:t>    </a:t>
            </a:r>
            <a:r>
              <a:rPr b="1" i="0" lang="fr-FR" sz="1000" u="none" cap="none" strike="noStrike">
                <a:solidFill>
                  <a:srgbClr val="FFFFFF"/>
                </a:solidFill>
                <a:latin typeface="Dosis"/>
                <a:ea typeface="Dosis"/>
                <a:cs typeface="Dosis"/>
                <a:sym typeface="Dosis"/>
              </a:rPr>
              <a:t>            </a:t>
            </a:r>
            <a:r>
              <a:rPr b="1" i="0" lang="fr-FR" sz="1200" u="none" cap="none" strike="noStrike">
                <a:solidFill>
                  <a:srgbClr val="FFFFFF"/>
                </a:solidFill>
                <a:latin typeface="Dosis"/>
                <a:ea typeface="Dosis"/>
                <a:cs typeface="Dosis"/>
                <a:sym typeface="Dosis"/>
              </a:rPr>
              <a:t>             </a:t>
            </a:r>
            <a:endParaRPr sz="1100">
              <a:solidFill>
                <a:srgbClr val="000000"/>
              </a:solidFill>
              <a:latin typeface="Calibri"/>
              <a:ea typeface="Calibri"/>
              <a:cs typeface="Calibri"/>
              <a:sym typeface="Calibri"/>
            </a:endParaRPr>
          </a:p>
        </p:txBody>
      </p:sp>
      <p:pic>
        <p:nvPicPr>
          <p:cNvPr id="664" name="Google Shape;664;p259"/>
          <p:cNvPicPr preferRelativeResize="0"/>
          <p:nvPr/>
        </p:nvPicPr>
        <p:blipFill rotWithShape="1">
          <a:blip r:embed="rId2">
            <a:alphaModFix/>
          </a:blip>
          <a:srcRect b="0" l="0" r="0" t="0"/>
          <a:stretch/>
        </p:blipFill>
        <p:spPr>
          <a:xfrm>
            <a:off x="10400923" y="1260711"/>
            <a:ext cx="1519859" cy="1217796"/>
          </a:xfrm>
          <a:prstGeom prst="rect">
            <a:avLst/>
          </a:prstGeom>
          <a:noFill/>
          <a:ln>
            <a:noFill/>
          </a:ln>
        </p:spPr>
      </p:pic>
      <p:sp>
        <p:nvSpPr>
          <p:cNvPr id="665" name="Google Shape;665;p259"/>
          <p:cNvSpPr txBox="1"/>
          <p:nvPr/>
        </p:nvSpPr>
        <p:spPr>
          <a:xfrm>
            <a:off x="10521700" y="1400907"/>
            <a:ext cx="1278303" cy="443198"/>
          </a:xfrm>
          <a:prstGeom prst="rect">
            <a:avLst/>
          </a:prstGeom>
          <a:noFill/>
          <a:ln>
            <a:noFill/>
          </a:ln>
        </p:spPr>
        <p:txBody>
          <a:bodyPr anchorCtr="1" anchor="t" bIns="0" lIns="0" spcFirstLastPara="1" rIns="0" wrap="square" tIns="0">
            <a:spAutoFit/>
          </a:bodyPr>
          <a:lstStyle/>
          <a:p>
            <a:pPr indent="0" lvl="0" marL="0" marR="0" rtl="0" algn="ctr">
              <a:lnSpc>
                <a:spcPct val="183502"/>
              </a:lnSpc>
              <a:spcBef>
                <a:spcPts val="0"/>
              </a:spcBef>
              <a:spcAft>
                <a:spcPts val="0"/>
              </a:spcAft>
              <a:buNone/>
            </a:pPr>
            <a:r>
              <a:rPr b="1" i="0" lang="fr-FR" sz="1800" u="none" cap="none" strike="noStrike">
                <a:solidFill>
                  <a:srgbClr val="FFFFFF"/>
                </a:solidFill>
                <a:latin typeface="Calibri"/>
                <a:ea typeface="Calibri"/>
                <a:cs typeface="Calibri"/>
                <a:sym typeface="Calibri"/>
              </a:rPr>
              <a:t>Niveau</a:t>
            </a:r>
            <a:r>
              <a:rPr b="1" i="0" lang="fr-FR" sz="1600" u="none" cap="none" strike="noStrike">
                <a:solidFill>
                  <a:srgbClr val="FFFFFF"/>
                </a:solidFill>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666" name="Google Shape;666;p259"/>
          <p:cNvSpPr txBox="1"/>
          <p:nvPr/>
        </p:nvSpPr>
        <p:spPr>
          <a:xfrm>
            <a:off x="10599248" y="1869610"/>
            <a:ext cx="1123203" cy="346210"/>
          </a:xfrm>
          <a:prstGeom prst="rect">
            <a:avLst/>
          </a:prstGeom>
          <a:noFill/>
          <a:ln>
            <a:noFill/>
          </a:ln>
        </p:spPr>
        <p:txBody>
          <a:bodyPr anchorCtr="1" anchor="t" bIns="34250" lIns="68550" spcFirstLastPara="1" rIns="68550" wrap="square" tIns="34250">
            <a:spAutoFit/>
          </a:bodyPr>
          <a:lstStyle/>
          <a:p>
            <a:pPr indent="0" lvl="0" marL="0" marR="0" rtl="0" algn="ctr">
              <a:spcBef>
                <a:spcPts val="0"/>
              </a:spcBef>
              <a:spcAft>
                <a:spcPts val="0"/>
              </a:spcAft>
              <a:buNone/>
            </a:pPr>
            <a:r>
              <a:rPr b="1" i="0" lang="fr-FR" sz="1800" u="none" cap="none" strike="noStrike">
                <a:solidFill>
                  <a:srgbClr val="FCBF18"/>
                </a:solidFill>
                <a:latin typeface="Calibri"/>
                <a:ea typeface="Calibri"/>
                <a:cs typeface="Calibri"/>
                <a:sym typeface="Calibri"/>
              </a:rPr>
              <a:t> </a:t>
            </a:r>
            <a:endParaRPr/>
          </a:p>
        </p:txBody>
      </p:sp>
      <p:sp>
        <p:nvSpPr>
          <p:cNvPr id="667" name="Google Shape;667;p259"/>
          <p:cNvSpPr/>
          <p:nvPr/>
        </p:nvSpPr>
        <p:spPr>
          <a:xfrm>
            <a:off x="271218" y="4592685"/>
            <a:ext cx="6693265" cy="522000"/>
          </a:xfrm>
          <a:prstGeom prst="rect">
            <a:avLst/>
          </a:prstGeom>
          <a:solidFill>
            <a:srgbClr val="0F9ED5"/>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668" name="Google Shape;668;p259"/>
          <p:cNvSpPr/>
          <p:nvPr/>
        </p:nvSpPr>
        <p:spPr>
          <a:xfrm>
            <a:off x="271218" y="5289789"/>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rPr b="1" i="0" lang="fr-FR" sz="1800" u="none" cap="none" strike="noStrike">
                <a:solidFill>
                  <a:srgbClr val="FFFFFF"/>
                </a:solidFill>
                <a:latin typeface="Calibri"/>
                <a:ea typeface="Calibri"/>
                <a:cs typeface="Calibri"/>
                <a:sym typeface="Calibri"/>
              </a:rPr>
              <a:t> </a:t>
            </a:r>
            <a:r>
              <a:rPr b="1" i="0" lang="fr-FR" sz="2000" u="none" cap="none" strike="noStrike">
                <a:solidFill>
                  <a:srgbClr val="FFFFFF"/>
                </a:solidFill>
                <a:latin typeface="Calibri"/>
                <a:ea typeface="Calibri"/>
                <a:cs typeface="Calibri"/>
                <a:sym typeface="Calibri"/>
              </a:rPr>
              <a:t> </a:t>
            </a:r>
            <a:endParaRPr/>
          </a:p>
        </p:txBody>
      </p:sp>
      <p:pic>
        <p:nvPicPr>
          <p:cNvPr descr="الصفحة الرئيسية" id="669" name="Google Shape;669;p259"/>
          <p:cNvPicPr preferRelativeResize="0"/>
          <p:nvPr/>
        </p:nvPicPr>
        <p:blipFill rotWithShape="1">
          <a:blip r:embed="rId3">
            <a:alphaModFix/>
          </a:blip>
          <a:srcRect b="0" l="0" r="0" t="0"/>
          <a:stretch/>
        </p:blipFill>
        <p:spPr>
          <a:xfrm>
            <a:off x="3668233" y="0"/>
            <a:ext cx="4855535" cy="736270"/>
          </a:xfrm>
          <a:prstGeom prst="rect">
            <a:avLst/>
          </a:prstGeom>
          <a:noFill/>
          <a:ln>
            <a:noFill/>
          </a:ln>
        </p:spPr>
      </p:pic>
      <p:sp>
        <p:nvSpPr>
          <p:cNvPr id="670" name="Google Shape;670;p259"/>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FCBF18"/>
              </a:buClr>
              <a:buSzPts val="1800"/>
              <a:buNone/>
              <a:defRPr b="1" i="0" sz="1800" u="none" cap="none" strike="noStrike">
                <a:solidFill>
                  <a:srgbClr val="FCBF18"/>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259"/>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0070C0"/>
              </a:buClr>
              <a:buSzPts val="3000"/>
              <a:buNone/>
              <a:defRPr b="1" i="0" sz="3000" u="none" cap="none" strike="noStrike">
                <a:solidFill>
                  <a:srgbClr val="0070C0"/>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2" name="Google Shape;672;p259"/>
          <p:cNvSpPr txBox="1"/>
          <p:nvPr/>
        </p:nvSpPr>
        <p:spPr>
          <a:xfrm>
            <a:off x="391997" y="1378425"/>
            <a:ext cx="4855536"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5400">
                <a:solidFill>
                  <a:srgbClr val="002060"/>
                </a:solidFill>
                <a:latin typeface="Calibri"/>
                <a:ea typeface="Calibri"/>
                <a:cs typeface="Calibri"/>
                <a:sym typeface="Calibri"/>
              </a:rPr>
              <a:t>Physique chimie</a:t>
            </a:r>
            <a:endParaRPr/>
          </a:p>
        </p:txBody>
      </p:sp>
      <p:sp>
        <p:nvSpPr>
          <p:cNvPr id="673" name="Google Shape;673;p259"/>
          <p:cNvSpPr txBox="1"/>
          <p:nvPr/>
        </p:nvSpPr>
        <p:spPr>
          <a:xfrm>
            <a:off x="391997" y="2305050"/>
            <a:ext cx="1519200"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000">
                <a:solidFill>
                  <a:srgbClr val="0070C0"/>
                </a:solidFill>
                <a:latin typeface="Calibri"/>
                <a:ea typeface="Calibri"/>
                <a:cs typeface="Calibri"/>
                <a:sym typeface="Calibri"/>
              </a:rPr>
              <a:t>Période</a:t>
            </a:r>
            <a:endParaRPr b="1" sz="3000">
              <a:solidFill>
                <a:srgbClr val="0070C0"/>
              </a:solidFill>
              <a:latin typeface="Calibri"/>
              <a:ea typeface="Calibri"/>
              <a:cs typeface="Calibri"/>
              <a:sym typeface="Calibri"/>
            </a:endParaRPr>
          </a:p>
        </p:txBody>
      </p:sp>
      <p:sp>
        <p:nvSpPr>
          <p:cNvPr id="674" name="Google Shape;674;p259"/>
          <p:cNvSpPr txBox="1"/>
          <p:nvPr>
            <p:ph idx="3" type="body"/>
          </p:nvPr>
        </p:nvSpPr>
        <p:spPr>
          <a:xfrm>
            <a:off x="2120815" y="4591216"/>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259"/>
          <p:cNvSpPr txBox="1"/>
          <p:nvPr>
            <p:ph idx="4" type="body"/>
          </p:nvPr>
        </p:nvSpPr>
        <p:spPr>
          <a:xfrm>
            <a:off x="271217" y="4591216"/>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259"/>
          <p:cNvSpPr txBox="1"/>
          <p:nvPr>
            <p:ph idx="5" type="body"/>
          </p:nvPr>
        </p:nvSpPr>
        <p:spPr>
          <a:xfrm>
            <a:off x="271217" y="5288319"/>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259"/>
          <p:cNvSpPr txBox="1"/>
          <p:nvPr>
            <p:ph idx="6" type="body"/>
          </p:nvPr>
        </p:nvSpPr>
        <p:spPr>
          <a:xfrm>
            <a:off x="2120815" y="5288319"/>
            <a:ext cx="4843667" cy="521999"/>
          </a:xfrm>
          <a:prstGeom prst="rect">
            <a:avLst/>
          </a:prstGeom>
          <a:noFill/>
          <a:ln>
            <a:noFill/>
          </a:ln>
        </p:spPr>
        <p:txBody>
          <a:bodyPr anchorCtr="0" anchor="ctr" bIns="45700" lIns="91425" spcFirstLastPara="1" rIns="91425" wrap="square" tIns="45700">
            <a:normAutofit/>
          </a:bodyPr>
          <a:lstStyle>
            <a:lvl1pPr indent="-228600" lvl="0" marL="457200" marR="0" algn="l">
              <a:lnSpc>
                <a:spcPct val="90000"/>
              </a:lnSpc>
              <a:spcBef>
                <a:spcPts val="1000"/>
              </a:spcBef>
              <a:spcAft>
                <a:spcPts val="0"/>
              </a:spcAft>
              <a:buClr>
                <a:srgbClr val="FFFFFF"/>
              </a:buClr>
              <a:buSzPts val="1800"/>
              <a:buFont typeface="Arial"/>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259"/>
          <p:cNvSpPr/>
          <p:nvPr/>
        </p:nvSpPr>
        <p:spPr>
          <a:xfrm>
            <a:off x="271217" y="3894112"/>
            <a:ext cx="6693265" cy="522000"/>
          </a:xfrm>
          <a:prstGeom prst="rect">
            <a:avLst/>
          </a:prstGeom>
          <a:solidFill>
            <a:srgbClr val="336FB6"/>
          </a:solidFill>
          <a:ln>
            <a:noFill/>
          </a:ln>
        </p:spPr>
        <p:txBody>
          <a:bodyPr anchorCtr="0" anchor="ctr" bIns="34250" lIns="68550" spcFirstLastPara="1" rIns="68550" wrap="square" tIns="34250">
            <a:noAutofit/>
          </a:bodyPr>
          <a:lstStyle/>
          <a:p>
            <a:pPr indent="0" lvl="0" marL="0" marR="0" rtl="0" algn="l">
              <a:spcBef>
                <a:spcPts val="0"/>
              </a:spcBef>
              <a:spcAft>
                <a:spcPts val="0"/>
              </a:spcAft>
              <a:buNone/>
            </a:pPr>
            <a:r>
              <a:t/>
            </a:r>
            <a:endParaRPr b="1" sz="1800">
              <a:solidFill>
                <a:srgbClr val="FFFFFF"/>
              </a:solidFill>
              <a:latin typeface="Calibri"/>
              <a:ea typeface="Calibri"/>
              <a:cs typeface="Calibri"/>
              <a:sym typeface="Calibri"/>
            </a:endParaRPr>
          </a:p>
        </p:txBody>
      </p:sp>
      <p:sp>
        <p:nvSpPr>
          <p:cNvPr id="679" name="Google Shape;679;p259"/>
          <p:cNvSpPr txBox="1"/>
          <p:nvPr>
            <p:ph idx="7" type="body"/>
          </p:nvPr>
        </p:nvSpPr>
        <p:spPr>
          <a:xfrm>
            <a:off x="2120814" y="3892643"/>
            <a:ext cx="4843667"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259"/>
          <p:cNvSpPr txBox="1"/>
          <p:nvPr>
            <p:ph idx="8" type="body"/>
          </p:nvPr>
        </p:nvSpPr>
        <p:spPr>
          <a:xfrm>
            <a:off x="271216" y="3892643"/>
            <a:ext cx="1288409" cy="521999"/>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FFFFFF"/>
              </a:buClr>
              <a:buSzPts val="1800"/>
              <a:buNone/>
              <a:defRPr b="1" sz="1800">
                <a:solidFill>
                  <a:srgbClr val="FFFFFF"/>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81" name="Google Shape;681;p259"/>
          <p:cNvPicPr preferRelativeResize="0"/>
          <p:nvPr/>
        </p:nvPicPr>
        <p:blipFill rotWithShape="1">
          <a:blip r:embed="rId4">
            <a:alphaModFix/>
          </a:blip>
          <a:srcRect b="0" l="0" r="0" t="0"/>
          <a:stretch/>
        </p:blipFill>
        <p:spPr>
          <a:xfrm>
            <a:off x="7966502" y="3495345"/>
            <a:ext cx="3952359" cy="2925971"/>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enseignant">
  <p:cSld name="Icônes pour l’enseignant">
    <p:bg>
      <p:bgPr>
        <a:solidFill>
          <a:srgbClr val="DCE6F2"/>
        </a:solidFill>
      </p:bgPr>
    </p:bg>
    <p:spTree>
      <p:nvGrpSpPr>
        <p:cNvPr id="682" name="Shape 682"/>
        <p:cNvGrpSpPr/>
        <p:nvPr/>
      </p:nvGrpSpPr>
      <p:grpSpPr>
        <a:xfrm>
          <a:off x="0" y="0"/>
          <a:ext cx="0" cy="0"/>
          <a:chOff x="0" y="0"/>
          <a:chExt cx="0" cy="0"/>
        </a:xfrm>
      </p:grpSpPr>
      <p:sp>
        <p:nvSpPr>
          <p:cNvPr id="683" name="Google Shape;683;p260"/>
          <p:cNvSpPr txBox="1"/>
          <p:nvPr/>
        </p:nvSpPr>
        <p:spPr>
          <a:xfrm>
            <a:off x="2151695" y="1298921"/>
            <a:ext cx="4239248"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Pages réservées à l’enseignant(e)</a:t>
            </a:r>
            <a:endParaRPr sz="1467">
              <a:solidFill>
                <a:srgbClr val="000000"/>
              </a:solidFill>
              <a:latin typeface="Calibri"/>
              <a:ea typeface="Calibri"/>
              <a:cs typeface="Calibri"/>
              <a:sym typeface="Calibri"/>
            </a:endParaRPr>
          </a:p>
        </p:txBody>
      </p:sp>
      <p:sp>
        <p:nvSpPr>
          <p:cNvPr id="684" name="Google Shape;684;p260"/>
          <p:cNvSpPr txBox="1"/>
          <p:nvPr/>
        </p:nvSpPr>
        <p:spPr>
          <a:xfrm>
            <a:off x="2151695" y="2226131"/>
            <a:ext cx="8241199"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Modelage de la tâche par l’enseignant (explicitation à haute voix)</a:t>
            </a:r>
            <a:endParaRPr sz="1467">
              <a:solidFill>
                <a:srgbClr val="000000"/>
              </a:solidFill>
              <a:latin typeface="Calibri"/>
              <a:ea typeface="Calibri"/>
              <a:cs typeface="Calibri"/>
              <a:sym typeface="Calibri"/>
            </a:endParaRPr>
          </a:p>
        </p:txBody>
      </p:sp>
      <p:pic>
        <p:nvPicPr>
          <p:cNvPr descr="Image générée" id="685" name="Google Shape;685;p260"/>
          <p:cNvPicPr preferRelativeResize="0"/>
          <p:nvPr/>
        </p:nvPicPr>
        <p:blipFill rotWithShape="1">
          <a:blip r:embed="rId2">
            <a:alphaModFix/>
          </a:blip>
          <a:srcRect b="60699" l="0" r="71114" t="23545"/>
          <a:stretch/>
        </p:blipFill>
        <p:spPr>
          <a:xfrm>
            <a:off x="992594" y="2946687"/>
            <a:ext cx="1035476" cy="854359"/>
          </a:xfrm>
          <a:prstGeom prst="rect">
            <a:avLst/>
          </a:prstGeom>
          <a:noFill/>
          <a:ln>
            <a:noFill/>
          </a:ln>
        </p:spPr>
      </p:pic>
      <p:sp>
        <p:nvSpPr>
          <p:cNvPr id="686" name="Google Shape;686;p260"/>
          <p:cNvSpPr txBox="1"/>
          <p:nvPr/>
        </p:nvSpPr>
        <p:spPr>
          <a:xfrm>
            <a:off x="2151695" y="3159518"/>
            <a:ext cx="93593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Consignes et explications données aux élèves – hors modelage (à dire à haute voix)</a:t>
            </a:r>
            <a:endParaRPr sz="2000">
              <a:solidFill>
                <a:srgbClr val="000000"/>
              </a:solidFill>
              <a:latin typeface="Calibri"/>
              <a:ea typeface="Calibri"/>
              <a:cs typeface="Calibri"/>
              <a:sym typeface="Calibri"/>
            </a:endParaRPr>
          </a:p>
        </p:txBody>
      </p:sp>
      <p:sp>
        <p:nvSpPr>
          <p:cNvPr id="687" name="Google Shape;687;p260"/>
          <p:cNvSpPr txBox="1"/>
          <p:nvPr/>
        </p:nvSpPr>
        <p:spPr>
          <a:xfrm>
            <a:off x="2151695" y="400551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Rappel du contrat de classe </a:t>
            </a:r>
            <a:endParaRPr sz="1867">
              <a:solidFill>
                <a:srgbClr val="000000"/>
              </a:solidFill>
              <a:latin typeface="Calibri"/>
              <a:ea typeface="Calibri"/>
              <a:cs typeface="Calibri"/>
              <a:sym typeface="Calibri"/>
            </a:endParaRPr>
          </a:p>
        </p:txBody>
      </p:sp>
      <p:pic>
        <p:nvPicPr>
          <p:cNvPr id="688" name="Google Shape;688;p260"/>
          <p:cNvPicPr preferRelativeResize="0"/>
          <p:nvPr/>
        </p:nvPicPr>
        <p:blipFill rotWithShape="1">
          <a:blip r:embed="rId3">
            <a:alphaModFix/>
          </a:blip>
          <a:srcRect b="0" l="0" r="0" t="0"/>
          <a:stretch/>
        </p:blipFill>
        <p:spPr>
          <a:xfrm>
            <a:off x="1127953" y="4033935"/>
            <a:ext cx="753729" cy="603600"/>
          </a:xfrm>
          <a:prstGeom prst="rect">
            <a:avLst/>
          </a:prstGeom>
          <a:noFill/>
          <a:ln>
            <a:noFill/>
          </a:ln>
        </p:spPr>
      </p:pic>
      <p:sp>
        <p:nvSpPr>
          <p:cNvPr id="689" name="Google Shape;689;p260"/>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l’enseignant</a:t>
            </a:r>
            <a:endParaRPr sz="1867">
              <a:solidFill>
                <a:srgbClr val="000000"/>
              </a:solidFill>
              <a:latin typeface="Calibri"/>
              <a:ea typeface="Calibri"/>
              <a:cs typeface="Calibri"/>
              <a:sym typeface="Calibri"/>
            </a:endParaRPr>
          </a:p>
        </p:txBody>
      </p:sp>
      <p:grpSp>
        <p:nvGrpSpPr>
          <p:cNvPr id="690" name="Google Shape;690;p260"/>
          <p:cNvGrpSpPr/>
          <p:nvPr/>
        </p:nvGrpSpPr>
        <p:grpSpPr>
          <a:xfrm>
            <a:off x="1153868" y="1985795"/>
            <a:ext cx="923513" cy="733132"/>
            <a:chOff x="277892" y="2283969"/>
            <a:chExt cx="939577" cy="824904"/>
          </a:xfrm>
        </p:grpSpPr>
        <p:sp>
          <p:nvSpPr>
            <p:cNvPr id="691" name="Google Shape;691;p260"/>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60"/>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pic>
        <p:nvPicPr>
          <p:cNvPr descr="Image générée" id="693" name="Google Shape;693;p260"/>
          <p:cNvPicPr preferRelativeResize="0"/>
          <p:nvPr/>
        </p:nvPicPr>
        <p:blipFill rotWithShape="1">
          <a:blip r:embed="rId6">
            <a:alphaModFix/>
          </a:blip>
          <a:srcRect b="10678" l="0" r="0" t="11064"/>
          <a:stretch/>
        </p:blipFill>
        <p:spPr>
          <a:xfrm>
            <a:off x="1153867" y="1023539"/>
            <a:ext cx="727815" cy="854359"/>
          </a:xfrm>
          <a:prstGeom prst="rect">
            <a:avLst/>
          </a:prstGeom>
          <a:noFill/>
          <a:ln>
            <a:noFill/>
          </a:ln>
        </p:spPr>
      </p:pic>
      <p:pic>
        <p:nvPicPr>
          <p:cNvPr id="694" name="Google Shape;694;p260"/>
          <p:cNvPicPr preferRelativeResize="0"/>
          <p:nvPr/>
        </p:nvPicPr>
        <p:blipFill rotWithShape="1">
          <a:blip r:embed="rId7">
            <a:alphaModFix/>
          </a:blip>
          <a:srcRect b="0" l="0" r="0" t="0"/>
          <a:stretch/>
        </p:blipFill>
        <p:spPr>
          <a:xfrm>
            <a:off x="1198230" y="4942460"/>
            <a:ext cx="590757" cy="603600"/>
          </a:xfrm>
          <a:prstGeom prst="ellipse">
            <a:avLst/>
          </a:prstGeom>
          <a:solidFill>
            <a:srgbClr val="FFC000"/>
          </a:solidFill>
          <a:ln>
            <a:noFill/>
          </a:ln>
        </p:spPr>
      </p:pic>
      <p:sp>
        <p:nvSpPr>
          <p:cNvPr id="695" name="Google Shape;695;p260"/>
          <p:cNvSpPr txBox="1"/>
          <p:nvPr/>
        </p:nvSpPr>
        <p:spPr>
          <a:xfrm>
            <a:off x="2064863" y="5034031"/>
            <a:ext cx="3971611" cy="420457"/>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133">
                <a:solidFill>
                  <a:srgbClr val="44546A"/>
                </a:solidFill>
                <a:latin typeface="Calibri"/>
                <a:ea typeface="Calibri"/>
                <a:cs typeface="Calibri"/>
                <a:sym typeface="Calibri"/>
              </a:rPr>
              <a:t>Correction du devoir maison</a:t>
            </a:r>
            <a:endParaRPr sz="1867">
              <a:solidFill>
                <a:srgbClr val="000000"/>
              </a:solidFill>
              <a:latin typeface="Calibri"/>
              <a:ea typeface="Calibri"/>
              <a:cs typeface="Calibri"/>
              <a:sym typeface="Calibr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ônes pour l’élève">
  <p:cSld name="Icônes pour l’élève">
    <p:bg>
      <p:bgPr>
        <a:solidFill>
          <a:srgbClr val="DCE6F2"/>
        </a:solidFill>
      </p:bgPr>
    </p:bg>
    <p:spTree>
      <p:nvGrpSpPr>
        <p:cNvPr id="696" name="Shape 696"/>
        <p:cNvGrpSpPr/>
        <p:nvPr/>
      </p:nvGrpSpPr>
      <p:grpSpPr>
        <a:xfrm>
          <a:off x="0" y="0"/>
          <a:ext cx="0" cy="0"/>
          <a:chOff x="0" y="0"/>
          <a:chExt cx="0" cy="0"/>
        </a:xfrm>
      </p:grpSpPr>
      <p:grpSp>
        <p:nvGrpSpPr>
          <p:cNvPr id="697" name="Google Shape;697;p261"/>
          <p:cNvGrpSpPr/>
          <p:nvPr/>
        </p:nvGrpSpPr>
        <p:grpSpPr>
          <a:xfrm>
            <a:off x="863927" y="4507781"/>
            <a:ext cx="5760430" cy="603600"/>
            <a:chOff x="647945" y="3380837"/>
            <a:chExt cx="4320322" cy="452700"/>
          </a:xfrm>
        </p:grpSpPr>
        <p:sp>
          <p:nvSpPr>
            <p:cNvPr id="698" name="Google Shape;698;p261"/>
            <p:cNvSpPr txBox="1"/>
            <p:nvPr/>
          </p:nvSpPr>
          <p:spPr>
            <a:xfrm>
              <a:off x="1372968" y="3457186"/>
              <a:ext cx="3595299" cy="3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autonomie</a:t>
              </a:r>
              <a:endParaRPr sz="2000">
                <a:solidFill>
                  <a:srgbClr val="000000"/>
                </a:solidFill>
                <a:latin typeface="Calibri"/>
                <a:ea typeface="Calibri"/>
                <a:cs typeface="Calibri"/>
                <a:sym typeface="Calibri"/>
              </a:endParaRPr>
            </a:p>
          </p:txBody>
        </p:sp>
        <p:pic>
          <p:nvPicPr>
            <p:cNvPr id="699" name="Google Shape;699;p261"/>
            <p:cNvPicPr preferRelativeResize="0"/>
            <p:nvPr/>
          </p:nvPicPr>
          <p:blipFill rotWithShape="1">
            <a:blip r:embed="rId2">
              <a:alphaModFix/>
            </a:blip>
            <a:srcRect b="0" l="0" r="0" t="0"/>
            <a:stretch/>
          </p:blipFill>
          <p:spPr>
            <a:xfrm>
              <a:off x="647945" y="3380837"/>
              <a:ext cx="460215" cy="452700"/>
            </a:xfrm>
            <a:prstGeom prst="rect">
              <a:avLst/>
            </a:prstGeom>
            <a:noFill/>
            <a:ln>
              <a:noFill/>
            </a:ln>
          </p:spPr>
        </p:pic>
      </p:grpSp>
      <p:grpSp>
        <p:nvGrpSpPr>
          <p:cNvPr id="700" name="Google Shape;700;p261"/>
          <p:cNvGrpSpPr/>
          <p:nvPr/>
        </p:nvGrpSpPr>
        <p:grpSpPr>
          <a:xfrm>
            <a:off x="884384" y="3752370"/>
            <a:ext cx="10372677" cy="498415"/>
            <a:chOff x="663288" y="2814277"/>
            <a:chExt cx="7779508" cy="373811"/>
          </a:xfrm>
        </p:grpSpPr>
        <p:sp>
          <p:nvSpPr>
            <p:cNvPr id="701" name="Google Shape;701;p261"/>
            <p:cNvSpPr txBox="1"/>
            <p:nvPr/>
          </p:nvSpPr>
          <p:spPr>
            <a:xfrm>
              <a:off x="1372969" y="2851181"/>
              <a:ext cx="7069827" cy="300001"/>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travaillent en binômes</a:t>
              </a:r>
              <a:endParaRPr/>
            </a:p>
          </p:txBody>
        </p:sp>
        <p:pic>
          <p:nvPicPr>
            <p:cNvPr id="702" name="Google Shape;702;p261"/>
            <p:cNvPicPr preferRelativeResize="0"/>
            <p:nvPr/>
          </p:nvPicPr>
          <p:blipFill rotWithShape="1">
            <a:blip r:embed="rId3">
              <a:alphaModFix/>
            </a:blip>
            <a:srcRect b="0" l="0" r="0" t="0"/>
            <a:stretch/>
          </p:blipFill>
          <p:spPr>
            <a:xfrm>
              <a:off x="663288" y="2814277"/>
              <a:ext cx="413750" cy="373811"/>
            </a:xfrm>
            <a:prstGeom prst="rect">
              <a:avLst/>
            </a:prstGeom>
            <a:noFill/>
            <a:ln>
              <a:noFill/>
            </a:ln>
          </p:spPr>
        </p:pic>
      </p:grpSp>
      <p:grpSp>
        <p:nvGrpSpPr>
          <p:cNvPr id="703" name="Google Shape;703;p261"/>
          <p:cNvGrpSpPr/>
          <p:nvPr/>
        </p:nvGrpSpPr>
        <p:grpSpPr>
          <a:xfrm>
            <a:off x="887673" y="2319672"/>
            <a:ext cx="6840126" cy="498414"/>
            <a:chOff x="657162" y="1688359"/>
            <a:chExt cx="5130094" cy="373810"/>
          </a:xfrm>
        </p:grpSpPr>
        <p:pic>
          <p:nvPicPr>
            <p:cNvPr id="704" name="Google Shape;704;p261"/>
            <p:cNvPicPr preferRelativeResize="0"/>
            <p:nvPr/>
          </p:nvPicPr>
          <p:blipFill rotWithShape="1">
            <a:blip r:embed="rId4">
              <a:alphaModFix/>
            </a:blip>
            <a:srcRect b="0" l="0" r="0" t="0"/>
            <a:stretch/>
          </p:blipFill>
          <p:spPr>
            <a:xfrm>
              <a:off x="657162" y="1688359"/>
              <a:ext cx="417704" cy="373810"/>
            </a:xfrm>
            <a:prstGeom prst="rect">
              <a:avLst/>
            </a:prstGeom>
            <a:noFill/>
            <a:ln>
              <a:noFill/>
            </a:ln>
          </p:spPr>
        </p:pic>
        <p:sp>
          <p:nvSpPr>
            <p:cNvPr id="705" name="Google Shape;705;p261"/>
            <p:cNvSpPr txBox="1"/>
            <p:nvPr/>
          </p:nvSpPr>
          <p:spPr>
            <a:xfrm>
              <a:off x="1364376" y="1725263"/>
              <a:ext cx="4422880" cy="300001"/>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écoutent l’enseignant avec attention</a:t>
              </a:r>
              <a:endParaRPr sz="1467">
                <a:solidFill>
                  <a:srgbClr val="000000"/>
                </a:solidFill>
                <a:latin typeface="Calibri"/>
                <a:ea typeface="Calibri"/>
                <a:cs typeface="Calibri"/>
                <a:sym typeface="Calibri"/>
              </a:endParaRPr>
            </a:p>
          </p:txBody>
        </p:sp>
      </p:grpSp>
      <p:grpSp>
        <p:nvGrpSpPr>
          <p:cNvPr id="706" name="Google Shape;706;p261"/>
          <p:cNvGrpSpPr/>
          <p:nvPr/>
        </p:nvGrpSpPr>
        <p:grpSpPr>
          <a:xfrm>
            <a:off x="954798" y="1692132"/>
            <a:ext cx="5669559" cy="426303"/>
            <a:chOff x="716099" y="1269098"/>
            <a:chExt cx="4252169" cy="319727"/>
          </a:xfrm>
        </p:grpSpPr>
        <p:sp>
          <p:nvSpPr>
            <p:cNvPr id="707" name="Google Shape;707;p261"/>
            <p:cNvSpPr txBox="1"/>
            <p:nvPr/>
          </p:nvSpPr>
          <p:spPr>
            <a:xfrm>
              <a:off x="1372969" y="1278960"/>
              <a:ext cx="3595299"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lèvent la main pour participer</a:t>
              </a:r>
              <a:endParaRPr sz="1467">
                <a:solidFill>
                  <a:srgbClr val="000000"/>
                </a:solidFill>
                <a:latin typeface="Calibri"/>
                <a:ea typeface="Calibri"/>
                <a:cs typeface="Calibri"/>
                <a:sym typeface="Calibri"/>
              </a:endParaRPr>
            </a:p>
          </p:txBody>
        </p:sp>
        <p:pic>
          <p:nvPicPr>
            <p:cNvPr descr="Lever la main - Icônes mains et gestes gratuites" id="708" name="Google Shape;708;p261"/>
            <p:cNvPicPr preferRelativeResize="0"/>
            <p:nvPr/>
          </p:nvPicPr>
          <p:blipFill rotWithShape="1">
            <a:blip r:embed="rId5">
              <a:alphaModFix/>
            </a:blip>
            <a:srcRect b="0" l="0" r="0" t="0"/>
            <a:stretch/>
          </p:blipFill>
          <p:spPr>
            <a:xfrm>
              <a:off x="716099" y="1269098"/>
              <a:ext cx="405665" cy="319727"/>
            </a:xfrm>
            <a:prstGeom prst="rect">
              <a:avLst/>
            </a:prstGeom>
            <a:noFill/>
            <a:ln>
              <a:noFill/>
            </a:ln>
          </p:spPr>
        </p:pic>
      </p:grpSp>
      <p:grpSp>
        <p:nvGrpSpPr>
          <p:cNvPr id="709" name="Google Shape;709;p261"/>
          <p:cNvGrpSpPr/>
          <p:nvPr/>
        </p:nvGrpSpPr>
        <p:grpSpPr>
          <a:xfrm>
            <a:off x="863575" y="916351"/>
            <a:ext cx="6681334" cy="603600"/>
            <a:chOff x="915782" y="892042"/>
            <a:chExt cx="6681334" cy="603600"/>
          </a:xfrm>
        </p:grpSpPr>
        <p:sp>
          <p:nvSpPr>
            <p:cNvPr id="710" name="Google Shape;710;p261"/>
            <p:cNvSpPr txBox="1"/>
            <p:nvPr/>
          </p:nvSpPr>
          <p:spPr>
            <a:xfrm>
              <a:off x="1882832" y="949173"/>
              <a:ext cx="5714284"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utilisent l’ardoise pour répondre</a:t>
              </a:r>
              <a:endParaRPr sz="2000">
                <a:solidFill>
                  <a:srgbClr val="000000"/>
                </a:solidFill>
                <a:latin typeface="Calibri"/>
                <a:ea typeface="Calibri"/>
                <a:cs typeface="Calibri"/>
                <a:sym typeface="Calibri"/>
              </a:endParaRPr>
            </a:p>
          </p:txBody>
        </p:sp>
        <p:grpSp>
          <p:nvGrpSpPr>
            <p:cNvPr id="711" name="Google Shape;711;p261"/>
            <p:cNvGrpSpPr/>
            <p:nvPr/>
          </p:nvGrpSpPr>
          <p:grpSpPr>
            <a:xfrm>
              <a:off x="915782" y="892042"/>
              <a:ext cx="632111" cy="603600"/>
              <a:chOff x="779845" y="4335989"/>
              <a:chExt cx="442253" cy="575842"/>
            </a:xfrm>
          </p:grpSpPr>
          <p:pic>
            <p:nvPicPr>
              <p:cNvPr descr="Une image contenant Dessin animé, clipart, Animation, illustration&#10;&#10;Description générée automatiquement" id="712" name="Google Shape;712;p261"/>
              <p:cNvPicPr preferRelativeResize="0"/>
              <p:nvPr/>
            </p:nvPicPr>
            <p:blipFill rotWithShape="1">
              <a:blip r:embed="rId6">
                <a:alphaModFix/>
              </a:blip>
              <a:srcRect b="23864" l="18242" r="18458" t="9344"/>
              <a:stretch/>
            </p:blipFill>
            <p:spPr>
              <a:xfrm>
                <a:off x="779845" y="4335989"/>
                <a:ext cx="442253" cy="575842"/>
              </a:xfrm>
              <a:prstGeom prst="rect">
                <a:avLst/>
              </a:prstGeom>
              <a:noFill/>
              <a:ln>
                <a:noFill/>
              </a:ln>
            </p:spPr>
          </p:pic>
          <p:sp>
            <p:nvSpPr>
              <p:cNvPr id="713" name="Google Shape;713;p261"/>
              <p:cNvSpPr/>
              <p:nvPr/>
            </p:nvSpPr>
            <p:spPr>
              <a:xfrm>
                <a:off x="1078544" y="4438901"/>
                <a:ext cx="126559" cy="89253"/>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67">
                  <a:solidFill>
                    <a:srgbClr val="FFFFFF"/>
                  </a:solidFill>
                  <a:latin typeface="Calibri"/>
                  <a:ea typeface="Calibri"/>
                  <a:cs typeface="Calibri"/>
                  <a:sym typeface="Calibri"/>
                </a:endParaRPr>
              </a:p>
            </p:txBody>
          </p:sp>
        </p:grpSp>
      </p:grpSp>
      <p:grpSp>
        <p:nvGrpSpPr>
          <p:cNvPr id="714" name="Google Shape;714;p261"/>
          <p:cNvGrpSpPr/>
          <p:nvPr/>
        </p:nvGrpSpPr>
        <p:grpSpPr>
          <a:xfrm>
            <a:off x="915782" y="3007446"/>
            <a:ext cx="8342891" cy="490417"/>
            <a:chOff x="686836" y="2255584"/>
            <a:chExt cx="6257168" cy="367813"/>
          </a:xfrm>
        </p:grpSpPr>
        <p:sp>
          <p:nvSpPr>
            <p:cNvPr id="715" name="Google Shape;715;p261"/>
            <p:cNvSpPr txBox="1"/>
            <p:nvPr/>
          </p:nvSpPr>
          <p:spPr>
            <a:xfrm>
              <a:off x="1372968" y="2323395"/>
              <a:ext cx="5571036" cy="300002"/>
            </a:xfrm>
            <a:prstGeom prst="rect">
              <a:avLst/>
            </a:prstGeom>
            <a:noFill/>
            <a:ln>
              <a:noFill/>
            </a:ln>
          </p:spPr>
          <p:txBody>
            <a:bodyPr anchorCtr="0" anchor="t" bIns="45650" lIns="91425" spcFirstLastPara="1" rIns="91425"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élèvent gardent des traces écrites sur les livrets ou leurs cahiers</a:t>
              </a:r>
              <a:endParaRPr sz="1467">
                <a:solidFill>
                  <a:srgbClr val="000000"/>
                </a:solidFill>
                <a:latin typeface="Calibri"/>
                <a:ea typeface="Calibri"/>
                <a:cs typeface="Calibri"/>
                <a:sym typeface="Calibri"/>
              </a:endParaRPr>
            </a:p>
          </p:txBody>
        </p:sp>
        <p:grpSp>
          <p:nvGrpSpPr>
            <p:cNvPr id="716" name="Google Shape;716;p261"/>
            <p:cNvGrpSpPr/>
            <p:nvPr/>
          </p:nvGrpSpPr>
          <p:grpSpPr>
            <a:xfrm>
              <a:off x="686836" y="2255584"/>
              <a:ext cx="413750" cy="359624"/>
              <a:chOff x="10280460" y="4841540"/>
              <a:chExt cx="630930" cy="597556"/>
            </a:xfrm>
          </p:grpSpPr>
          <p:pic>
            <p:nvPicPr>
              <p:cNvPr id="717" name="Google Shape;717;p261"/>
              <p:cNvPicPr preferRelativeResize="0"/>
              <p:nvPr/>
            </p:nvPicPr>
            <p:blipFill rotWithShape="1">
              <a:blip r:embed="rId7">
                <a:alphaModFix/>
              </a:blip>
              <a:srcRect b="30054" l="11664" r="25922" t="23325"/>
              <a:stretch/>
            </p:blipFill>
            <p:spPr>
              <a:xfrm>
                <a:off x="10280460" y="4967823"/>
                <a:ext cx="630930" cy="471273"/>
              </a:xfrm>
              <a:prstGeom prst="rect">
                <a:avLst/>
              </a:prstGeom>
              <a:noFill/>
              <a:ln>
                <a:noFill/>
              </a:ln>
            </p:spPr>
          </p:pic>
          <p:pic>
            <p:nvPicPr>
              <p:cNvPr id="718" name="Google Shape;718;p261"/>
              <p:cNvPicPr preferRelativeResize="0"/>
              <p:nvPr/>
            </p:nvPicPr>
            <p:blipFill rotWithShape="1">
              <a:blip r:embed="rId8">
                <a:alphaModFix/>
              </a:blip>
              <a:srcRect b="30054" l="74744" r="10688" t="23325"/>
              <a:stretch/>
            </p:blipFill>
            <p:spPr>
              <a:xfrm rot="1461832">
                <a:off x="10456526" y="4850932"/>
                <a:ext cx="147273" cy="471273"/>
              </a:xfrm>
              <a:prstGeom prst="rect">
                <a:avLst/>
              </a:prstGeom>
              <a:noFill/>
              <a:ln>
                <a:noFill/>
              </a:ln>
            </p:spPr>
          </p:pic>
        </p:grpSp>
      </p:grpSp>
      <p:sp>
        <p:nvSpPr>
          <p:cNvPr id="719" name="Google Shape;719;p261"/>
          <p:cNvSpPr/>
          <p:nvPr/>
        </p:nvSpPr>
        <p:spPr>
          <a:xfrm>
            <a:off x="63503" y="27983"/>
            <a:ext cx="8241200" cy="603600"/>
          </a:xfrm>
          <a:prstGeom prst="rect">
            <a:avLst/>
          </a:prstGeom>
          <a:noFill/>
          <a:ln>
            <a:noFill/>
          </a:ln>
        </p:spPr>
        <p:txBody>
          <a:bodyPr anchorCtr="0" anchor="t" bIns="45650" lIns="91425" spcFirstLastPara="1" rIns="91425" wrap="square" tIns="45650">
            <a:noAutofit/>
          </a:bodyPr>
          <a:lstStyle/>
          <a:p>
            <a:pPr indent="0" lvl="0" marL="0" marR="0" rtl="0" algn="l">
              <a:spcBef>
                <a:spcPts val="0"/>
              </a:spcBef>
              <a:spcAft>
                <a:spcPts val="0"/>
              </a:spcAft>
              <a:buNone/>
            </a:pPr>
            <a:r>
              <a:rPr b="1" lang="fr-FR" sz="3200">
                <a:solidFill>
                  <a:srgbClr val="44546A"/>
                </a:solidFill>
                <a:latin typeface="Calibri"/>
                <a:ea typeface="Calibri"/>
                <a:cs typeface="Calibri"/>
                <a:sym typeface="Calibri"/>
              </a:rPr>
              <a:t>Icônes pour l’élève</a:t>
            </a:r>
            <a:endParaRPr sz="1867">
              <a:solidFill>
                <a:srgbClr val="000000"/>
              </a:solidFill>
              <a:latin typeface="Calibri"/>
              <a:ea typeface="Calibri"/>
              <a:cs typeface="Calibri"/>
              <a:sym typeface="Calibri"/>
            </a:endParaRPr>
          </a:p>
        </p:txBody>
      </p:sp>
      <p:sp>
        <p:nvSpPr>
          <p:cNvPr id="720" name="Google Shape;720;p261"/>
          <p:cNvSpPr txBox="1"/>
          <p:nvPr/>
        </p:nvSpPr>
        <p:spPr>
          <a:xfrm>
            <a:off x="1830624" y="5422784"/>
            <a:ext cx="4867240" cy="400002"/>
          </a:xfrm>
          <a:prstGeom prst="rect">
            <a:avLst/>
          </a:prstGeom>
          <a:noFill/>
          <a:ln>
            <a:noFill/>
          </a:ln>
        </p:spPr>
        <p:txBody>
          <a:bodyPr anchorCtr="0" anchor="t" bIns="45650" lIns="91400" spcFirstLastPara="1" rIns="91400" wrap="square" tIns="45650">
            <a:spAutoFit/>
          </a:bodyPr>
          <a:lstStyle/>
          <a:p>
            <a:pPr indent="0" lvl="0" marL="0" marR="0" rtl="0" algn="l">
              <a:spcBef>
                <a:spcPts val="0"/>
              </a:spcBef>
              <a:spcAft>
                <a:spcPts val="0"/>
              </a:spcAft>
              <a:buNone/>
            </a:pPr>
            <a:r>
              <a:rPr b="1" lang="fr-FR" sz="2000">
                <a:solidFill>
                  <a:srgbClr val="44546A"/>
                </a:solidFill>
                <a:latin typeface="Calibri"/>
                <a:ea typeface="Calibri"/>
                <a:cs typeface="Calibri"/>
                <a:sym typeface="Calibri"/>
              </a:rPr>
              <a:t>Les élèves passent au tableau</a:t>
            </a:r>
            <a:endParaRPr sz="2000">
              <a:solidFill>
                <a:srgbClr val="000000"/>
              </a:solidFill>
              <a:latin typeface="Calibri"/>
              <a:ea typeface="Calibri"/>
              <a:cs typeface="Calibri"/>
              <a:sym typeface="Calibri"/>
            </a:endParaRPr>
          </a:p>
        </p:txBody>
      </p:sp>
      <p:pic>
        <p:nvPicPr>
          <p:cNvPr id="721" name="Google Shape;721;p261"/>
          <p:cNvPicPr preferRelativeResize="0"/>
          <p:nvPr/>
        </p:nvPicPr>
        <p:blipFill rotWithShape="1">
          <a:blip r:embed="rId9">
            <a:alphaModFix/>
          </a:blip>
          <a:srcRect b="0" l="0" r="0" t="0"/>
          <a:stretch/>
        </p:blipFill>
        <p:spPr>
          <a:xfrm>
            <a:off x="863575" y="5298758"/>
            <a:ext cx="648055" cy="648055"/>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delage">
  <p:cSld name="Modelage">
    <p:bg>
      <p:bgPr>
        <a:gradFill>
          <a:gsLst>
            <a:gs pos="0">
              <a:schemeClr val="lt1"/>
            </a:gs>
            <a:gs pos="71000">
              <a:schemeClr val="lt1"/>
            </a:gs>
            <a:gs pos="85000">
              <a:srgbClr val="FF0000"/>
            </a:gs>
            <a:gs pos="100000">
              <a:srgbClr val="C00000"/>
            </a:gs>
          </a:gsLst>
          <a:path path="circle">
            <a:fillToRect b="50%" l="50%" r="50%" t="50%"/>
          </a:path>
          <a:tileRect/>
        </a:gradFill>
      </p:bgPr>
    </p:bg>
    <p:spTree>
      <p:nvGrpSpPr>
        <p:cNvPr id="722" name="Shape 722"/>
        <p:cNvGrpSpPr/>
        <p:nvPr/>
      </p:nvGrpSpPr>
      <p:grpSpPr>
        <a:xfrm>
          <a:off x="0" y="0"/>
          <a:ext cx="0" cy="0"/>
          <a:chOff x="0" y="0"/>
          <a:chExt cx="0" cy="0"/>
        </a:xfrm>
      </p:grpSpPr>
      <p:grpSp>
        <p:nvGrpSpPr>
          <p:cNvPr id="723" name="Google Shape;723;p262"/>
          <p:cNvGrpSpPr/>
          <p:nvPr/>
        </p:nvGrpSpPr>
        <p:grpSpPr>
          <a:xfrm>
            <a:off x="812158" y="829917"/>
            <a:ext cx="10567685" cy="5198169"/>
            <a:chOff x="2184400" y="1402025"/>
            <a:chExt cx="7823200" cy="4942038"/>
          </a:xfrm>
        </p:grpSpPr>
        <p:sp>
          <p:nvSpPr>
            <p:cNvPr id="724" name="Google Shape;724;p262"/>
            <p:cNvSpPr/>
            <p:nvPr/>
          </p:nvSpPr>
          <p:spPr>
            <a:xfrm>
              <a:off x="2184400" y="1402025"/>
              <a:ext cx="7823200" cy="4942038"/>
            </a:xfrm>
            <a:prstGeom prst="roundRect">
              <a:avLst>
                <a:gd fmla="val 2665" name="adj"/>
              </a:avLst>
            </a:prstGeom>
            <a:solidFill>
              <a:srgbClr val="C00000"/>
            </a:solidFill>
            <a:ln cap="flat" cmpd="sng" w="12700">
              <a:solidFill>
                <a:srgbClr val="C0000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725" name="Google Shape;725;p262"/>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726" name="Google Shape;726;p262"/>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727" name="Google Shape;727;p262"/>
          <p:cNvSpPr txBox="1"/>
          <p:nvPr/>
        </p:nvSpPr>
        <p:spPr>
          <a:xfrm>
            <a:off x="2858328" y="3954018"/>
            <a:ext cx="6097656"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C00000"/>
                </a:solidFill>
                <a:latin typeface="Calibri"/>
                <a:ea typeface="Calibri"/>
                <a:cs typeface="Calibri"/>
                <a:sym typeface="Calibri"/>
              </a:rPr>
              <a:t>Modelage</a:t>
            </a:r>
            <a:endParaRPr/>
          </a:p>
        </p:txBody>
      </p:sp>
      <p:pic>
        <p:nvPicPr>
          <p:cNvPr id="728" name="Google Shape;728;p262"/>
          <p:cNvPicPr preferRelativeResize="0"/>
          <p:nvPr/>
        </p:nvPicPr>
        <p:blipFill rotWithShape="1">
          <a:blip r:embed="rId3">
            <a:alphaModFix/>
          </a:blip>
          <a:srcRect b="0" l="0" r="0" t="0"/>
          <a:stretch/>
        </p:blipFill>
        <p:spPr>
          <a:xfrm>
            <a:off x="4344253" y="1192462"/>
            <a:ext cx="3503492" cy="2545921"/>
          </a:xfrm>
          <a:prstGeom prst="rect">
            <a:avLst/>
          </a:prstGeom>
          <a:noFill/>
          <a:ln>
            <a:noFill/>
          </a:ln>
        </p:spPr>
      </p:pic>
      <p:grpSp>
        <p:nvGrpSpPr>
          <p:cNvPr id="729" name="Google Shape;729;p262"/>
          <p:cNvGrpSpPr/>
          <p:nvPr/>
        </p:nvGrpSpPr>
        <p:grpSpPr>
          <a:xfrm>
            <a:off x="5759801" y="1118243"/>
            <a:ext cx="670236" cy="588434"/>
            <a:chOff x="277892" y="2283969"/>
            <a:chExt cx="939577" cy="824904"/>
          </a:xfrm>
        </p:grpSpPr>
        <p:sp>
          <p:nvSpPr>
            <p:cNvPr id="730" name="Google Shape;730;p262"/>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31" name="Google Shape;731;p262"/>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5">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732" name="Google Shape;732;p26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 name="Shape 77"/>
        <p:cNvGrpSpPr/>
        <p:nvPr/>
      </p:nvGrpSpPr>
      <p:grpSpPr>
        <a:xfrm>
          <a:off x="0" y="0"/>
          <a:ext cx="0" cy="0"/>
          <a:chOff x="0" y="0"/>
          <a:chExt cx="0" cy="0"/>
        </a:xfrm>
      </p:grpSpPr>
      <p:sp>
        <p:nvSpPr>
          <p:cNvPr id="78" name="Google Shape;78;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âche principale">
  <p:cSld name="Tâche principale">
    <p:spTree>
      <p:nvGrpSpPr>
        <p:cNvPr id="733" name="Shape 733"/>
        <p:cNvGrpSpPr/>
        <p:nvPr/>
      </p:nvGrpSpPr>
      <p:grpSpPr>
        <a:xfrm>
          <a:off x="0" y="0"/>
          <a:ext cx="0" cy="0"/>
          <a:chOff x="0" y="0"/>
          <a:chExt cx="0" cy="0"/>
        </a:xfrm>
      </p:grpSpPr>
      <p:grpSp>
        <p:nvGrpSpPr>
          <p:cNvPr id="734" name="Google Shape;734;p263"/>
          <p:cNvGrpSpPr/>
          <p:nvPr/>
        </p:nvGrpSpPr>
        <p:grpSpPr>
          <a:xfrm>
            <a:off x="4932835" y="1459304"/>
            <a:ext cx="6054377" cy="3711725"/>
            <a:chOff x="1715066" y="1103461"/>
            <a:chExt cx="5717724" cy="3124203"/>
          </a:xfrm>
        </p:grpSpPr>
        <p:sp>
          <p:nvSpPr>
            <p:cNvPr id="735" name="Google Shape;735;p263"/>
            <p:cNvSpPr/>
            <p:nvPr/>
          </p:nvSpPr>
          <p:spPr>
            <a:xfrm>
              <a:off x="1715066" y="1103461"/>
              <a:ext cx="5717724" cy="3124203"/>
            </a:xfrm>
            <a:prstGeom prst="rect">
              <a:avLst/>
            </a:prstGeom>
            <a:solidFill>
              <a:srgbClr val="C00000"/>
            </a:solidFill>
            <a:ln cap="flat" cmpd="sng" w="9525">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36" name="Google Shape;736;p263"/>
            <p:cNvSpPr/>
            <p:nvPr/>
          </p:nvSpPr>
          <p:spPr>
            <a:xfrm>
              <a:off x="1802501" y="1179667"/>
              <a:ext cx="5542845" cy="2971800"/>
            </a:xfrm>
            <a:prstGeom prst="rect">
              <a:avLst/>
            </a:prstGeom>
            <a:solidFill>
              <a:srgbClr val="FFFFFF"/>
            </a:solidFill>
            <a:ln cap="flat" cmpd="sng" w="9525">
              <a:solidFill>
                <a:srgbClr val="C00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737" name="Google Shape;737;p263"/>
          <p:cNvSpPr txBox="1"/>
          <p:nvPr>
            <p:ph idx="1" type="body"/>
          </p:nvPr>
        </p:nvSpPr>
        <p:spPr>
          <a:xfrm>
            <a:off x="5025419" y="4219335"/>
            <a:ext cx="5869201" cy="41886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rgbClr val="7F7F7F"/>
              </a:buClr>
              <a:buSzPts val="2000"/>
              <a:buNone/>
              <a:defRPr i="1" sz="2000">
                <a:solidFill>
                  <a:srgbClr val="7F7F7F"/>
                </a:solidFill>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2000"/>
              <a:buNone/>
              <a:defRPr i="1" sz="20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2000"/>
              <a:buNone/>
              <a:defRPr i="1" sz="20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2000"/>
              <a:buNone/>
              <a:defRPr i="1" sz="20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2000"/>
              <a:buNone/>
              <a:defRPr i="1"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8" name="Google Shape;738;p263"/>
          <p:cNvSpPr txBox="1"/>
          <p:nvPr/>
        </p:nvSpPr>
        <p:spPr>
          <a:xfrm>
            <a:off x="5025418" y="2384963"/>
            <a:ext cx="5869201" cy="690767"/>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3733" u="none" cap="none" strike="noStrike">
                <a:solidFill>
                  <a:srgbClr val="C00000"/>
                </a:solidFill>
                <a:latin typeface="Calibri"/>
                <a:ea typeface="Calibri"/>
                <a:cs typeface="Calibri"/>
                <a:sym typeface="Calibri"/>
              </a:rPr>
              <a:t>Tâche principale</a:t>
            </a:r>
            <a:endParaRPr/>
          </a:p>
        </p:txBody>
      </p:sp>
      <p:sp>
        <p:nvSpPr>
          <p:cNvPr id="739" name="Google Shape;739;p263"/>
          <p:cNvSpPr/>
          <p:nvPr/>
        </p:nvSpPr>
        <p:spPr>
          <a:xfrm>
            <a:off x="4389349" y="1736952"/>
            <a:ext cx="1156184" cy="512421"/>
          </a:xfrm>
          <a:prstGeom prst="rect">
            <a:avLst/>
          </a:prstGeom>
          <a:solidFill>
            <a:srgbClr val="C00000"/>
          </a:solidFill>
          <a:ln cap="flat" cmpd="sng" w="25400">
            <a:solidFill>
              <a:srgbClr val="C00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740" name="Google Shape;740;p263"/>
          <p:cNvSpPr/>
          <p:nvPr/>
        </p:nvSpPr>
        <p:spPr>
          <a:xfrm>
            <a:off x="4469041" y="1746942"/>
            <a:ext cx="1052999" cy="492443"/>
          </a:xfrm>
          <a:prstGeom prst="rect">
            <a:avLst/>
          </a:prstGeom>
          <a:solidFill>
            <a:srgbClr val="C00000"/>
          </a:solidFill>
          <a:ln cap="flat" cmpd="sng" w="9525">
            <a:solidFill>
              <a:srgbClr val="C00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pic>
        <p:nvPicPr>
          <p:cNvPr id="741" name="Google Shape;741;p263"/>
          <p:cNvPicPr preferRelativeResize="0"/>
          <p:nvPr/>
        </p:nvPicPr>
        <p:blipFill rotWithShape="1">
          <a:blip r:embed="rId2">
            <a:alphaModFix/>
          </a:blip>
          <a:srcRect b="0" l="0" r="0" t="0"/>
          <a:stretch/>
        </p:blipFill>
        <p:spPr>
          <a:xfrm>
            <a:off x="1204787" y="2396885"/>
            <a:ext cx="2432604" cy="2432604"/>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ratique collective">
  <p:cSld name="1_Pratique collective">
    <p:bg>
      <p:bgPr>
        <a:gradFill>
          <a:gsLst>
            <a:gs pos="0">
              <a:srgbClr val="FFFFFF"/>
            </a:gs>
            <a:gs pos="21000">
              <a:srgbClr val="FFFFFF"/>
            </a:gs>
            <a:gs pos="41000">
              <a:srgbClr val="1D6FA9"/>
            </a:gs>
            <a:gs pos="100000">
              <a:srgbClr val="FFFFFF"/>
            </a:gs>
          </a:gsLst>
          <a:path path="circle">
            <a:fillToRect b="50%" l="50%" r="50%" t="50%"/>
          </a:path>
          <a:tileRect/>
        </a:gradFill>
      </p:bgPr>
    </p:bg>
    <p:spTree>
      <p:nvGrpSpPr>
        <p:cNvPr id="742" name="Shape 742"/>
        <p:cNvGrpSpPr/>
        <p:nvPr/>
      </p:nvGrpSpPr>
      <p:grpSpPr>
        <a:xfrm>
          <a:off x="0" y="0"/>
          <a:ext cx="0" cy="0"/>
          <a:chOff x="0" y="0"/>
          <a:chExt cx="0" cy="0"/>
        </a:xfrm>
      </p:grpSpPr>
      <p:grpSp>
        <p:nvGrpSpPr>
          <p:cNvPr id="743" name="Google Shape;743;p264"/>
          <p:cNvGrpSpPr/>
          <p:nvPr/>
        </p:nvGrpSpPr>
        <p:grpSpPr>
          <a:xfrm>
            <a:off x="812159" y="829917"/>
            <a:ext cx="10567685" cy="5198169"/>
            <a:chOff x="2184400" y="1402025"/>
            <a:chExt cx="7823200" cy="4942038"/>
          </a:xfrm>
        </p:grpSpPr>
        <p:sp>
          <p:nvSpPr>
            <p:cNvPr id="744" name="Google Shape;744;p264"/>
            <p:cNvSpPr/>
            <p:nvPr/>
          </p:nvSpPr>
          <p:spPr>
            <a:xfrm>
              <a:off x="2184400" y="1402025"/>
              <a:ext cx="7823200" cy="4942038"/>
            </a:xfrm>
            <a:prstGeom prst="roundRect">
              <a:avLst>
                <a:gd fmla="val 2665" name="adj"/>
              </a:avLst>
            </a:prstGeom>
            <a:solidFill>
              <a:srgbClr val="0F9ED5"/>
            </a:solidFill>
            <a:ln cap="flat" cmpd="sng" w="12700">
              <a:solidFill>
                <a:srgbClr val="0F9ED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745" name="Google Shape;745;p264"/>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F9ED5"/>
                  </a:solidFill>
                  <a:latin typeface="Calibri"/>
                  <a:ea typeface="Calibri"/>
                  <a:cs typeface="Calibri"/>
                  <a:sym typeface="Calibri"/>
                </a:rPr>
                <a:t>Pratique collective</a:t>
              </a:r>
              <a:endParaRPr/>
            </a:p>
          </p:txBody>
        </p:sp>
      </p:grpSp>
      <p:sp>
        <p:nvSpPr>
          <p:cNvPr id="746" name="Google Shape;746;p264"/>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747" name="Google Shape;747;p264"/>
          <p:cNvPicPr preferRelativeResize="0"/>
          <p:nvPr/>
        </p:nvPicPr>
        <p:blipFill rotWithShape="1">
          <a:blip r:embed="rId3">
            <a:alphaModFix/>
          </a:blip>
          <a:srcRect b="0" l="0" r="0" t="0"/>
          <a:stretch/>
        </p:blipFill>
        <p:spPr>
          <a:xfrm>
            <a:off x="4992506" y="1398207"/>
            <a:ext cx="2206989" cy="2206989"/>
          </a:xfrm>
          <a:prstGeom prst="rect">
            <a:avLst/>
          </a:prstGeom>
          <a:noFill/>
          <a:ln>
            <a:noFill/>
          </a:ln>
        </p:spPr>
      </p:pic>
      <p:sp>
        <p:nvSpPr>
          <p:cNvPr id="748" name="Google Shape;748;p26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
  <p:cSld name="Slide PC">
    <p:spTree>
      <p:nvGrpSpPr>
        <p:cNvPr id="749" name="Shape 749"/>
        <p:cNvGrpSpPr/>
        <p:nvPr/>
      </p:nvGrpSpPr>
      <p:grpSpPr>
        <a:xfrm>
          <a:off x="0" y="0"/>
          <a:ext cx="0" cy="0"/>
          <a:chOff x="0" y="0"/>
          <a:chExt cx="0" cy="0"/>
        </a:xfrm>
      </p:grpSpPr>
      <p:grpSp>
        <p:nvGrpSpPr>
          <p:cNvPr id="750" name="Google Shape;750;p265"/>
          <p:cNvGrpSpPr/>
          <p:nvPr/>
        </p:nvGrpSpPr>
        <p:grpSpPr>
          <a:xfrm>
            <a:off x="0" y="1"/>
            <a:ext cx="12192000" cy="6858001"/>
            <a:chOff x="0" y="0"/>
            <a:chExt cx="13716000" cy="10287000"/>
          </a:xfrm>
        </p:grpSpPr>
        <p:sp>
          <p:nvSpPr>
            <p:cNvPr id="751" name="Google Shape;751;p265"/>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752" name="Google Shape;752;p265"/>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753" name="Google Shape;753;p265"/>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754" name="Google Shape;754;p26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265"/>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265"/>
          <p:cNvSpPr txBox="1"/>
          <p:nvPr>
            <p:ph idx="2"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265"/>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FF"/>
                </a:solidFill>
                <a:latin typeface="Calibri"/>
                <a:ea typeface="Calibri"/>
                <a:cs typeface="Calibri"/>
                <a:sym typeface="Calibri"/>
              </a:rPr>
              <a:t>PC</a:t>
            </a:r>
            <a:endParaRPr b="1" sz="1800">
              <a:solidFill>
                <a:srgbClr val="FFFFFF"/>
              </a:solidFill>
              <a:latin typeface="Calibri"/>
              <a:ea typeface="Calibri"/>
              <a:cs typeface="Calibri"/>
              <a:sym typeface="Calibri"/>
            </a:endParaRPr>
          </a:p>
        </p:txBody>
      </p:sp>
      <p:pic>
        <p:nvPicPr>
          <p:cNvPr descr="Image générée" id="758" name="Google Shape;758;p265"/>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en binôme">
  <p:cSld name="Pratique en binôme">
    <p:bg>
      <p:bgPr>
        <a:gradFill>
          <a:gsLst>
            <a:gs pos="0">
              <a:srgbClr val="16537F"/>
            </a:gs>
            <a:gs pos="8000">
              <a:srgbClr val="16537F"/>
            </a:gs>
            <a:gs pos="39000">
              <a:srgbClr val="FFFFFF"/>
            </a:gs>
            <a:gs pos="73000">
              <a:srgbClr val="16537F"/>
            </a:gs>
            <a:gs pos="100000">
              <a:srgbClr val="16537F"/>
            </a:gs>
          </a:gsLst>
          <a:path path="circle">
            <a:fillToRect b="50%" l="50%" r="50%" t="50%"/>
          </a:path>
          <a:tileRect/>
        </a:gradFill>
      </p:bgPr>
    </p:bg>
    <p:spTree>
      <p:nvGrpSpPr>
        <p:cNvPr id="759" name="Shape 759"/>
        <p:cNvGrpSpPr/>
        <p:nvPr/>
      </p:nvGrpSpPr>
      <p:grpSpPr>
        <a:xfrm>
          <a:off x="0" y="0"/>
          <a:ext cx="0" cy="0"/>
          <a:chOff x="0" y="0"/>
          <a:chExt cx="0" cy="0"/>
        </a:xfrm>
      </p:grpSpPr>
      <p:grpSp>
        <p:nvGrpSpPr>
          <p:cNvPr id="760" name="Google Shape;760;p266"/>
          <p:cNvGrpSpPr/>
          <p:nvPr/>
        </p:nvGrpSpPr>
        <p:grpSpPr>
          <a:xfrm>
            <a:off x="812159" y="829917"/>
            <a:ext cx="10567685" cy="5198169"/>
            <a:chOff x="2184400" y="1402025"/>
            <a:chExt cx="7823200" cy="4942038"/>
          </a:xfrm>
        </p:grpSpPr>
        <p:sp>
          <p:nvSpPr>
            <p:cNvPr id="761" name="Google Shape;761;p266"/>
            <p:cNvSpPr/>
            <p:nvPr/>
          </p:nvSpPr>
          <p:spPr>
            <a:xfrm>
              <a:off x="2184400" y="1402025"/>
              <a:ext cx="7823200" cy="4942038"/>
            </a:xfrm>
            <a:prstGeom prst="roundRect">
              <a:avLst>
                <a:gd fmla="val 2665" name="adj"/>
              </a:avLst>
            </a:prstGeom>
            <a:solidFill>
              <a:srgbClr val="0070C0"/>
            </a:solidFill>
            <a:ln cap="flat" cmpd="sng" w="12700">
              <a:solidFill>
                <a:srgbClr val="0070C0"/>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762" name="Google Shape;762;p266"/>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400">
                <a:solidFill>
                  <a:srgbClr val="0070C0"/>
                </a:solidFill>
                <a:latin typeface="Calibri"/>
                <a:ea typeface="Calibri"/>
                <a:cs typeface="Calibri"/>
                <a:sym typeface="Calibri"/>
              </a:endParaRPr>
            </a:p>
            <a:p>
              <a:pPr indent="0" lvl="0" marL="0" marR="0" rtl="0" algn="ctr">
                <a:spcBef>
                  <a:spcPts val="0"/>
                </a:spcBef>
                <a:spcAft>
                  <a:spcPts val="0"/>
                </a:spcAft>
                <a:buNone/>
              </a:pPr>
              <a:r>
                <a:rPr b="1" lang="fr-FR" sz="4400">
                  <a:solidFill>
                    <a:srgbClr val="0070C0"/>
                  </a:solidFill>
                  <a:latin typeface="Calibri"/>
                  <a:ea typeface="Calibri"/>
                  <a:cs typeface="Calibri"/>
                  <a:sym typeface="Calibri"/>
                </a:rPr>
                <a:t>Pratique en binôme</a:t>
              </a:r>
              <a:endParaRPr/>
            </a:p>
          </p:txBody>
        </p:sp>
      </p:grpSp>
      <p:sp>
        <p:nvSpPr>
          <p:cNvPr id="763" name="Google Shape;763;p266"/>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764" name="Google Shape;764;p266"/>
          <p:cNvPicPr preferRelativeResize="0"/>
          <p:nvPr/>
        </p:nvPicPr>
        <p:blipFill rotWithShape="1">
          <a:blip r:embed="rId3">
            <a:alphaModFix/>
          </a:blip>
          <a:srcRect b="0" l="0" r="0" t="0"/>
          <a:stretch/>
        </p:blipFill>
        <p:spPr>
          <a:xfrm>
            <a:off x="4959577" y="1244095"/>
            <a:ext cx="2494771" cy="2494771"/>
          </a:xfrm>
          <a:prstGeom prst="rect">
            <a:avLst/>
          </a:prstGeom>
          <a:noFill/>
          <a:ln>
            <a:noFill/>
          </a:ln>
        </p:spPr>
      </p:pic>
      <p:sp>
        <p:nvSpPr>
          <p:cNvPr id="765" name="Google Shape;765;p266"/>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Clôture">
  <p:cSld name="Slide Clôture">
    <p:spTree>
      <p:nvGrpSpPr>
        <p:cNvPr id="766" name="Shape 766"/>
        <p:cNvGrpSpPr/>
        <p:nvPr/>
      </p:nvGrpSpPr>
      <p:grpSpPr>
        <a:xfrm>
          <a:off x="0" y="0"/>
          <a:ext cx="0" cy="0"/>
          <a:chOff x="0" y="0"/>
          <a:chExt cx="0" cy="0"/>
        </a:xfrm>
      </p:grpSpPr>
      <p:grpSp>
        <p:nvGrpSpPr>
          <p:cNvPr id="767" name="Google Shape;767;p267"/>
          <p:cNvGrpSpPr/>
          <p:nvPr/>
        </p:nvGrpSpPr>
        <p:grpSpPr>
          <a:xfrm>
            <a:off x="0" y="1"/>
            <a:ext cx="12192000" cy="6858001"/>
            <a:chOff x="0" y="0"/>
            <a:chExt cx="13716000" cy="10287000"/>
          </a:xfrm>
        </p:grpSpPr>
        <p:sp>
          <p:nvSpPr>
            <p:cNvPr id="768" name="Google Shape;768;p267"/>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769" name="Google Shape;769;p26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770" name="Google Shape;770;p26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771" name="Google Shape;771;p26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2" name="Google Shape;772;p267"/>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267"/>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4" name="Google Shape;774;p267"/>
          <p:cNvSpPr/>
          <p:nvPr/>
        </p:nvSpPr>
        <p:spPr>
          <a:xfrm>
            <a:off x="11810035" y="23011"/>
            <a:ext cx="291709" cy="369333"/>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fr-FR" sz="1800" u="none" cap="none" strike="noStrike">
                <a:solidFill>
                  <a:srgbClr val="FFFFFF"/>
                </a:solidFill>
                <a:latin typeface="Arial"/>
                <a:ea typeface="Arial"/>
                <a:cs typeface="Arial"/>
                <a:sym typeface="Arial"/>
              </a:rPr>
              <a:t>C</a:t>
            </a:r>
            <a:endParaRPr b="1" sz="1800">
              <a:solidFill>
                <a:srgbClr val="FFFFFF"/>
              </a:solidFill>
              <a:latin typeface="Arial"/>
              <a:ea typeface="Arial"/>
              <a:cs typeface="Arial"/>
              <a:sym typeface="Arial"/>
            </a:endParaRPr>
          </a:p>
        </p:txBody>
      </p:sp>
      <p:pic>
        <p:nvPicPr>
          <p:cNvPr descr="Image générée" id="775" name="Google Shape;775;p267"/>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verture de la séance">
  <p:cSld name="Ouverture de la séance">
    <p:bg>
      <p:bgPr>
        <a:gradFill>
          <a:gsLst>
            <a:gs pos="0">
              <a:srgbClr val="F19D19"/>
            </a:gs>
            <a:gs pos="3000">
              <a:schemeClr val="lt1"/>
            </a:gs>
            <a:gs pos="94000">
              <a:srgbClr val="F19D19"/>
            </a:gs>
            <a:gs pos="100000">
              <a:srgbClr val="F19D19"/>
            </a:gs>
          </a:gsLst>
          <a:path path="circle">
            <a:fillToRect b="50%" l="50%" r="50%" t="50%"/>
          </a:path>
          <a:tileRect/>
        </a:gradFill>
      </p:bgPr>
    </p:bg>
    <p:spTree>
      <p:nvGrpSpPr>
        <p:cNvPr id="776" name="Shape 776"/>
        <p:cNvGrpSpPr/>
        <p:nvPr/>
      </p:nvGrpSpPr>
      <p:grpSpPr>
        <a:xfrm>
          <a:off x="0" y="0"/>
          <a:ext cx="0" cy="0"/>
          <a:chOff x="0" y="0"/>
          <a:chExt cx="0" cy="0"/>
        </a:xfrm>
      </p:grpSpPr>
      <p:grpSp>
        <p:nvGrpSpPr>
          <p:cNvPr id="777" name="Google Shape;777;p268"/>
          <p:cNvGrpSpPr/>
          <p:nvPr/>
        </p:nvGrpSpPr>
        <p:grpSpPr>
          <a:xfrm>
            <a:off x="812158" y="844906"/>
            <a:ext cx="10567685" cy="5198169"/>
            <a:chOff x="2184399" y="1402024"/>
            <a:chExt cx="7823200" cy="4942038"/>
          </a:xfrm>
        </p:grpSpPr>
        <p:sp>
          <p:nvSpPr>
            <p:cNvPr id="778" name="Google Shape;778;p268"/>
            <p:cNvSpPr/>
            <p:nvPr/>
          </p:nvSpPr>
          <p:spPr>
            <a:xfrm>
              <a:off x="2184399" y="1402024"/>
              <a:ext cx="7823200" cy="4942038"/>
            </a:xfrm>
            <a:prstGeom prst="roundRect">
              <a:avLst>
                <a:gd fmla="val 2665" name="adj"/>
              </a:avLst>
            </a:prstGeom>
            <a:solidFill>
              <a:srgbClr val="F19D19"/>
            </a:solidFill>
            <a:ln cap="flat" cmpd="sng" w="12700">
              <a:solidFill>
                <a:srgbClr val="F19D19"/>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779" name="Google Shape;779;p268"/>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sp>
        <p:nvSpPr>
          <p:cNvPr id="780" name="Google Shape;780;p268"/>
          <p:cNvSpPr/>
          <p:nvPr/>
        </p:nvSpPr>
        <p:spPr>
          <a:xfrm>
            <a:off x="10285532" y="4917801"/>
            <a:ext cx="936370" cy="936371"/>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sp>
        <p:nvSpPr>
          <p:cNvPr id="781" name="Google Shape;781;p268"/>
          <p:cNvSpPr txBox="1"/>
          <p:nvPr/>
        </p:nvSpPr>
        <p:spPr>
          <a:xfrm>
            <a:off x="946951" y="3651380"/>
            <a:ext cx="10298101"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4400">
                <a:solidFill>
                  <a:srgbClr val="F19D19"/>
                </a:solidFill>
                <a:latin typeface="Calibri"/>
                <a:ea typeface="Calibri"/>
                <a:cs typeface="Calibri"/>
                <a:sym typeface="Calibri"/>
              </a:rPr>
              <a:t>Ouverture de la séance</a:t>
            </a:r>
            <a:endParaRPr/>
          </a:p>
        </p:txBody>
      </p:sp>
      <p:pic>
        <p:nvPicPr>
          <p:cNvPr id="782" name="Google Shape;782;p268"/>
          <p:cNvPicPr preferRelativeResize="0"/>
          <p:nvPr/>
        </p:nvPicPr>
        <p:blipFill rotWithShape="1">
          <a:blip r:embed="rId3">
            <a:alphaModFix/>
          </a:blip>
          <a:srcRect b="0" l="0" r="0" t="0"/>
          <a:stretch/>
        </p:blipFill>
        <p:spPr>
          <a:xfrm>
            <a:off x="4973623" y="1310778"/>
            <a:ext cx="2096135" cy="2158333"/>
          </a:xfrm>
          <a:prstGeom prst="rect">
            <a:avLst/>
          </a:prstGeom>
          <a:noFill/>
          <a:ln>
            <a:noFill/>
          </a:ln>
        </p:spPr>
      </p:pic>
      <p:pic>
        <p:nvPicPr>
          <p:cNvPr id="783" name="Google Shape;783;p268"/>
          <p:cNvPicPr preferRelativeResize="0"/>
          <p:nvPr/>
        </p:nvPicPr>
        <p:blipFill rotWithShape="1">
          <a:blip r:embed="rId4">
            <a:alphaModFix/>
          </a:blip>
          <a:srcRect b="0" l="0" r="0" t="0"/>
          <a:stretch/>
        </p:blipFill>
        <p:spPr>
          <a:xfrm>
            <a:off x="6261214" y="1609414"/>
            <a:ext cx="649253" cy="649253"/>
          </a:xfrm>
          <a:prstGeom prst="rect">
            <a:avLst/>
          </a:prstGeom>
          <a:noFill/>
          <a:ln>
            <a:noFill/>
          </a:ln>
        </p:spPr>
      </p:pic>
      <p:sp>
        <p:nvSpPr>
          <p:cNvPr id="784" name="Google Shape;784;p26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Ouverture">
  <p:cSld name="Slide Ouverture">
    <p:spTree>
      <p:nvGrpSpPr>
        <p:cNvPr id="791" name="Shape 791"/>
        <p:cNvGrpSpPr/>
        <p:nvPr/>
      </p:nvGrpSpPr>
      <p:grpSpPr>
        <a:xfrm>
          <a:off x="0" y="0"/>
          <a:ext cx="0" cy="0"/>
          <a:chOff x="0" y="0"/>
          <a:chExt cx="0" cy="0"/>
        </a:xfrm>
      </p:grpSpPr>
      <p:grpSp>
        <p:nvGrpSpPr>
          <p:cNvPr id="792" name="Google Shape;792;p82"/>
          <p:cNvGrpSpPr/>
          <p:nvPr/>
        </p:nvGrpSpPr>
        <p:grpSpPr>
          <a:xfrm>
            <a:off x="0" y="1"/>
            <a:ext cx="12192000" cy="6858001"/>
            <a:chOff x="0" y="0"/>
            <a:chExt cx="13716000" cy="10287000"/>
          </a:xfrm>
        </p:grpSpPr>
        <p:sp>
          <p:nvSpPr>
            <p:cNvPr id="793" name="Google Shape;793;p82"/>
            <p:cNvSpPr/>
            <p:nvPr/>
          </p:nvSpPr>
          <p:spPr>
            <a:xfrm>
              <a:off x="0" y="0"/>
              <a:ext cx="13716000" cy="10287000"/>
            </a:xfrm>
            <a:prstGeom prst="rect">
              <a:avLst/>
            </a:prstGeom>
            <a:solidFill>
              <a:srgbClr val="F19D1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794" name="Google Shape;794;p82"/>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795" name="Google Shape;795;p82"/>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796" name="Google Shape;796;p82"/>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82"/>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8" name="Google Shape;798;p82"/>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799" name="Google Shape;799;p82"/>
          <p:cNvGrpSpPr/>
          <p:nvPr/>
        </p:nvGrpSpPr>
        <p:grpSpPr>
          <a:xfrm>
            <a:off x="11779124" y="79508"/>
            <a:ext cx="232364" cy="304873"/>
            <a:chOff x="3292012" y="1302714"/>
            <a:chExt cx="867138" cy="384316"/>
          </a:xfrm>
        </p:grpSpPr>
        <p:sp>
          <p:nvSpPr>
            <p:cNvPr id="800" name="Google Shape;800;p82"/>
            <p:cNvSpPr/>
            <p:nvPr/>
          </p:nvSpPr>
          <p:spPr>
            <a:xfrm>
              <a:off x="3292012" y="1302714"/>
              <a:ext cx="867138" cy="384316"/>
            </a:xfrm>
            <a:prstGeom prst="rect">
              <a:avLst/>
            </a:prstGeom>
            <a:solidFill>
              <a:srgbClr val="F19D19"/>
            </a:solidFill>
            <a:ln cap="flat" cmpd="sng" w="25400">
              <a:solidFill>
                <a:srgbClr val="F19D19"/>
              </a:solidFill>
              <a:prstDash val="solid"/>
              <a:round/>
              <a:headEnd len="sm" w="sm" type="none"/>
              <a:tailEnd len="sm" w="sm" type="none"/>
            </a:ln>
          </p:spPr>
          <p:txBody>
            <a:bodyPr anchorCtr="1"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Calibri"/>
                <a:buNone/>
              </a:pPr>
              <a:r>
                <a:t/>
              </a:r>
              <a:endParaRPr b="0" i="0" sz="900" u="none" cap="none" strike="noStrike">
                <a:solidFill>
                  <a:srgbClr val="F7C475"/>
                </a:solidFill>
                <a:latin typeface="Arial"/>
                <a:ea typeface="Arial"/>
                <a:cs typeface="Arial"/>
                <a:sym typeface="Arial"/>
              </a:endParaRPr>
            </a:p>
          </p:txBody>
        </p:sp>
        <p:sp>
          <p:nvSpPr>
            <p:cNvPr id="801" name="Google Shape;801;p82"/>
            <p:cNvSpPr/>
            <p:nvPr/>
          </p:nvSpPr>
          <p:spPr>
            <a:xfrm>
              <a:off x="3351780" y="1310206"/>
              <a:ext cx="789749" cy="369332"/>
            </a:xfrm>
            <a:prstGeom prst="rect">
              <a:avLst/>
            </a:prstGeom>
            <a:solidFill>
              <a:srgbClr val="F19D19"/>
            </a:solidFill>
            <a:ln cap="flat" cmpd="sng" w="9525">
              <a:solidFill>
                <a:srgbClr val="F19D19"/>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FFFFFF"/>
                </a:buClr>
                <a:buSzPts val="1800"/>
                <a:buFont typeface="Arial"/>
                <a:buNone/>
              </a:pPr>
              <a:r>
                <a:rPr b="1" i="0" lang="fr-FR" sz="1800" u="none" cap="none" strike="noStrike">
                  <a:solidFill>
                    <a:srgbClr val="FFFFFF"/>
                  </a:solidFill>
                  <a:latin typeface="Arial"/>
                  <a:ea typeface="Arial"/>
                  <a:cs typeface="Arial"/>
                  <a:sym typeface="Arial"/>
                </a:rPr>
                <a:t>O</a:t>
              </a:r>
              <a:endParaRPr b="1" i="0" sz="1800" u="none" cap="none" strike="noStrike">
                <a:solidFill>
                  <a:srgbClr val="FFFFFF"/>
                </a:solidFill>
                <a:latin typeface="Arial"/>
                <a:ea typeface="Arial"/>
                <a:cs typeface="Arial"/>
                <a:sym typeface="Arial"/>
              </a:endParaRPr>
            </a:p>
          </p:txBody>
        </p:sp>
      </p:grpSp>
      <p:pic>
        <p:nvPicPr>
          <p:cNvPr descr="Image générée" id="802" name="Google Shape;802;p82"/>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3" name="Shape 803"/>
        <p:cNvGrpSpPr/>
        <p:nvPr/>
      </p:nvGrpSpPr>
      <p:grpSpPr>
        <a:xfrm>
          <a:off x="0" y="0"/>
          <a:ext cx="0" cy="0"/>
          <a:chOff x="0" y="0"/>
          <a:chExt cx="0" cy="0"/>
        </a:xfrm>
      </p:grpSpPr>
      <p:sp>
        <p:nvSpPr>
          <p:cNvPr id="804" name="Google Shape;804;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5" name="Google Shape;805;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6" name="Google Shape;806;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ions de la séance">
  <p:cSld name="Notions de la séance">
    <p:spTree>
      <p:nvGrpSpPr>
        <p:cNvPr id="807" name="Shape 807"/>
        <p:cNvGrpSpPr/>
        <p:nvPr/>
      </p:nvGrpSpPr>
      <p:grpSpPr>
        <a:xfrm>
          <a:off x="0" y="0"/>
          <a:ext cx="0" cy="0"/>
          <a:chOff x="0" y="0"/>
          <a:chExt cx="0" cy="0"/>
        </a:xfrm>
      </p:grpSpPr>
      <p:grpSp>
        <p:nvGrpSpPr>
          <p:cNvPr id="808" name="Google Shape;808;p86"/>
          <p:cNvGrpSpPr/>
          <p:nvPr/>
        </p:nvGrpSpPr>
        <p:grpSpPr>
          <a:xfrm>
            <a:off x="0" y="1"/>
            <a:ext cx="12192000" cy="6858001"/>
            <a:chOff x="0" y="0"/>
            <a:chExt cx="13716000" cy="10287000"/>
          </a:xfrm>
        </p:grpSpPr>
        <p:sp>
          <p:nvSpPr>
            <p:cNvPr id="809" name="Google Shape;809;p86"/>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810" name="Google Shape;810;p8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811" name="Google Shape;811;p8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812" name="Google Shape;812;p8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3" name="Google Shape;813;p86"/>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chemeClr val="dk1"/>
              </a:buClr>
              <a:buSzPts val="2000"/>
              <a:buFont typeface="Arial"/>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86"/>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5" name="Google Shape;815;p86"/>
          <p:cNvGrpSpPr/>
          <p:nvPr/>
        </p:nvGrpSpPr>
        <p:grpSpPr>
          <a:xfrm>
            <a:off x="326095" y="244988"/>
            <a:ext cx="593731" cy="480730"/>
            <a:chOff x="277892" y="2283969"/>
            <a:chExt cx="939577" cy="824904"/>
          </a:xfrm>
        </p:grpSpPr>
        <p:sp>
          <p:nvSpPr>
            <p:cNvPr id="816" name="Google Shape;816;p86"/>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17" name="Google Shape;817;p86"/>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18" name="Google Shape;818;p86"/>
          <p:cNvSpPr txBox="1"/>
          <p:nvPr/>
        </p:nvSpPr>
        <p:spPr>
          <a:xfrm>
            <a:off x="11748194" y="95600"/>
            <a:ext cx="274643" cy="307777"/>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ynthèse des termes clés">
  <p:cSld name="Synthèse des termes clés">
    <p:spTree>
      <p:nvGrpSpPr>
        <p:cNvPr id="819" name="Shape 819"/>
        <p:cNvGrpSpPr/>
        <p:nvPr/>
      </p:nvGrpSpPr>
      <p:grpSpPr>
        <a:xfrm>
          <a:off x="0" y="0"/>
          <a:ext cx="0" cy="0"/>
          <a:chOff x="0" y="0"/>
          <a:chExt cx="0" cy="0"/>
        </a:xfrm>
      </p:grpSpPr>
      <p:grpSp>
        <p:nvGrpSpPr>
          <p:cNvPr id="820" name="Google Shape;820;p87"/>
          <p:cNvGrpSpPr/>
          <p:nvPr/>
        </p:nvGrpSpPr>
        <p:grpSpPr>
          <a:xfrm>
            <a:off x="0" y="1"/>
            <a:ext cx="12192000" cy="6858001"/>
            <a:chOff x="0" y="0"/>
            <a:chExt cx="13716000" cy="10287000"/>
          </a:xfrm>
        </p:grpSpPr>
        <p:sp>
          <p:nvSpPr>
            <p:cNvPr id="821" name="Google Shape;821;p87"/>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822" name="Google Shape;822;p87"/>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sp>
          <p:nvSpPr>
            <p:cNvPr id="823" name="Google Shape;823;p87"/>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0">
                <a:solidFill>
                  <a:srgbClr val="FFFFFF"/>
                </a:solidFill>
                <a:latin typeface="Dosis"/>
                <a:ea typeface="Dosis"/>
                <a:cs typeface="Dosis"/>
                <a:sym typeface="Dosis"/>
              </a:endParaRPr>
            </a:p>
          </p:txBody>
        </p:sp>
      </p:grpSp>
      <p:sp>
        <p:nvSpPr>
          <p:cNvPr id="824" name="Google Shape;824;p8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5" name="Google Shape;825;p87"/>
          <p:cNvSpPr txBox="1"/>
          <p:nvPr>
            <p:ph idx="1" type="body"/>
          </p:nvPr>
        </p:nvSpPr>
        <p:spPr>
          <a:xfrm>
            <a:off x="530225" y="1136650"/>
            <a:ext cx="11179175" cy="5389563"/>
          </a:xfrm>
          <a:prstGeom prst="rect">
            <a:avLst/>
          </a:prstGeom>
          <a:noFill/>
          <a:ln>
            <a:noFill/>
          </a:ln>
        </p:spPr>
        <p:txBody>
          <a:bodyPr anchorCtr="0" anchor="t" bIns="45700" lIns="91425" spcFirstLastPara="1" rIns="91425" wrap="square" tIns="45700">
            <a:normAutofit/>
          </a:bodyPr>
          <a:lstStyle>
            <a:lvl1pPr indent="-355600" lvl="0" marL="457200" marR="0" algn="l">
              <a:lnSpc>
                <a:spcPct val="90000"/>
              </a:lnSpc>
              <a:spcBef>
                <a:spcPts val="1000"/>
              </a:spcBef>
              <a:spcAft>
                <a:spcPts val="0"/>
              </a:spcAft>
              <a:buClr>
                <a:schemeClr val="dk1"/>
              </a:buClr>
              <a:buSzPts val="2000"/>
              <a:buFont typeface="Arial"/>
              <a:buChar char="•"/>
              <a:defRPr sz="2000">
                <a:latin typeface="Calibri"/>
                <a:ea typeface="Calibri"/>
                <a:cs typeface="Calibri"/>
                <a:sym typeface="Calibri"/>
              </a:defRPr>
            </a:lvl1pPr>
            <a:lvl2pPr indent="-355600" lvl="1" marL="914400" algn="l">
              <a:lnSpc>
                <a:spcPct val="90000"/>
              </a:lnSpc>
              <a:spcBef>
                <a:spcPts val="500"/>
              </a:spcBef>
              <a:spcAft>
                <a:spcPts val="0"/>
              </a:spcAft>
              <a:buClr>
                <a:schemeClr val="dk1"/>
              </a:buClr>
              <a:buSzPts val="2000"/>
              <a:buChar char="•"/>
              <a:defRPr sz="2000">
                <a:latin typeface="Calibri"/>
                <a:ea typeface="Calibri"/>
                <a:cs typeface="Calibri"/>
                <a:sym typeface="Calibri"/>
              </a:defRPr>
            </a:lvl2pPr>
            <a:lvl3pPr indent="-355600" lvl="2" marL="1371600" algn="l">
              <a:lnSpc>
                <a:spcPct val="90000"/>
              </a:lnSpc>
              <a:spcBef>
                <a:spcPts val="500"/>
              </a:spcBef>
              <a:spcAft>
                <a:spcPts val="0"/>
              </a:spcAft>
              <a:buClr>
                <a:schemeClr val="dk1"/>
              </a:buClr>
              <a:buSzPts val="2000"/>
              <a:buChar char="•"/>
              <a:defRPr sz="2000">
                <a:latin typeface="Calibri"/>
                <a:ea typeface="Calibri"/>
                <a:cs typeface="Calibri"/>
                <a:sym typeface="Calibri"/>
              </a:defRPr>
            </a:lvl3pPr>
            <a:lvl4pPr indent="-355600" lvl="3" marL="1828800" algn="l">
              <a:lnSpc>
                <a:spcPct val="90000"/>
              </a:lnSpc>
              <a:spcBef>
                <a:spcPts val="500"/>
              </a:spcBef>
              <a:spcAft>
                <a:spcPts val="0"/>
              </a:spcAft>
              <a:buClr>
                <a:schemeClr val="dk1"/>
              </a:buClr>
              <a:buSzPts val="2000"/>
              <a:buChar char="•"/>
              <a:defRPr sz="2000">
                <a:latin typeface="Calibri"/>
                <a:ea typeface="Calibri"/>
                <a:cs typeface="Calibri"/>
                <a:sym typeface="Calibri"/>
              </a:defRPr>
            </a:lvl4pPr>
            <a:lvl5pPr indent="-355600" lvl="4" marL="2286000" algn="l">
              <a:lnSpc>
                <a:spcPct val="90000"/>
              </a:lnSpc>
              <a:spcBef>
                <a:spcPts val="500"/>
              </a:spcBef>
              <a:spcAft>
                <a:spcPts val="0"/>
              </a:spcAft>
              <a:buClr>
                <a:schemeClr val="dk1"/>
              </a:buClr>
              <a:buSzPts val="2000"/>
              <a:buChar char="•"/>
              <a:defRPr sz="20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6" name="Google Shape;826;p87"/>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27" name="Google Shape;827;p87"/>
          <p:cNvGrpSpPr/>
          <p:nvPr/>
        </p:nvGrpSpPr>
        <p:grpSpPr>
          <a:xfrm>
            <a:off x="326095" y="244988"/>
            <a:ext cx="593731" cy="480730"/>
            <a:chOff x="277892" y="2283969"/>
            <a:chExt cx="939577" cy="824904"/>
          </a:xfrm>
        </p:grpSpPr>
        <p:sp>
          <p:nvSpPr>
            <p:cNvPr id="828" name="Google Shape;828;p87"/>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29" name="Google Shape;829;p87"/>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30" name="Google Shape;830;p87"/>
          <p:cNvSpPr txBox="1"/>
          <p:nvPr/>
        </p:nvSpPr>
        <p:spPr>
          <a:xfrm>
            <a:off x="11748194" y="95600"/>
            <a:ext cx="274643" cy="307777"/>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1" name="Shape 81"/>
        <p:cNvGrpSpPr/>
        <p:nvPr/>
      </p:nvGrpSpPr>
      <p:grpSpPr>
        <a:xfrm>
          <a:off x="0" y="0"/>
          <a:ext cx="0" cy="0"/>
          <a:chOff x="0" y="0"/>
          <a:chExt cx="0" cy="0"/>
        </a:xfrm>
      </p:grpSpPr>
      <p:sp>
        <p:nvSpPr>
          <p:cNvPr id="82" name="Google Shape;82;p141"/>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3" name="Google Shape;83;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fr-FR"/>
              <a:t>‹#›</a:t>
            </a:fld>
            <a:endParaRPr/>
          </a:p>
        </p:txBody>
      </p:sp>
      <p:sp>
        <p:nvSpPr>
          <p:cNvPr id="86" name="Google Shape;86;p141"/>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7" name="Google Shape;87;p141"/>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88" name="Google Shape;88;p141"/>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141"/>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pic>
        <p:nvPicPr>
          <p:cNvPr id="90" name="Google Shape;90;p141"/>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Title Slide">
  <p:cSld name="10_Title Slide">
    <p:bg>
      <p:bgPr>
        <a:solidFill>
          <a:srgbClr val="002060"/>
        </a:solidFill>
      </p:bgPr>
    </p:bg>
    <p:spTree>
      <p:nvGrpSpPr>
        <p:cNvPr id="831" name="Shape 831"/>
        <p:cNvGrpSpPr/>
        <p:nvPr/>
      </p:nvGrpSpPr>
      <p:grpSpPr>
        <a:xfrm>
          <a:off x="0" y="0"/>
          <a:ext cx="0" cy="0"/>
          <a:chOff x="0" y="0"/>
          <a:chExt cx="0" cy="0"/>
        </a:xfrm>
      </p:grpSpPr>
      <p:grpSp>
        <p:nvGrpSpPr>
          <p:cNvPr id="832" name="Google Shape;832;p90"/>
          <p:cNvGrpSpPr/>
          <p:nvPr/>
        </p:nvGrpSpPr>
        <p:grpSpPr>
          <a:xfrm>
            <a:off x="0" y="1"/>
            <a:ext cx="12192000" cy="6858001"/>
            <a:chOff x="0" y="0"/>
            <a:chExt cx="13716000" cy="10287000"/>
          </a:xfrm>
        </p:grpSpPr>
        <p:sp>
          <p:nvSpPr>
            <p:cNvPr id="833" name="Google Shape;833;p90"/>
            <p:cNvSpPr/>
            <p:nvPr/>
          </p:nvSpPr>
          <p:spPr>
            <a:xfrm>
              <a:off x="0" y="0"/>
              <a:ext cx="13716000" cy="10287000"/>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34" name="Google Shape;834;p90"/>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35" name="Google Shape;835;p90"/>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836" name="Google Shape;836;p9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7" name="Google Shape;837;p9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38" name="Google Shape;838;p90"/>
          <p:cNvGrpSpPr/>
          <p:nvPr/>
        </p:nvGrpSpPr>
        <p:grpSpPr>
          <a:xfrm>
            <a:off x="326095" y="244988"/>
            <a:ext cx="593731" cy="480730"/>
            <a:chOff x="277892" y="2283969"/>
            <a:chExt cx="939577" cy="824904"/>
          </a:xfrm>
        </p:grpSpPr>
        <p:sp>
          <p:nvSpPr>
            <p:cNvPr id="839" name="Google Shape;839;p90"/>
            <p:cNvSpPr/>
            <p:nvPr/>
          </p:nvSpPr>
          <p:spPr>
            <a:xfrm>
              <a:off x="277892" y="2557025"/>
              <a:ext cx="685139" cy="551848"/>
            </a:xfrm>
            <a:custGeom>
              <a:rect b="b" l="l" r="r" t="t"/>
              <a:pathLst>
                <a:path extrusionOk="0" h="2757643" w="3423710">
                  <a:moveTo>
                    <a:pt x="0" y="0"/>
                  </a:moveTo>
                  <a:lnTo>
                    <a:pt x="3423710" y="0"/>
                  </a:lnTo>
                  <a:lnTo>
                    <a:pt x="3423710" y="2757643"/>
                  </a:lnTo>
                  <a:lnTo>
                    <a:pt x="0" y="2757643"/>
                  </a:lnTo>
                  <a:lnTo>
                    <a:pt x="0" y="0"/>
                  </a:lnTo>
                  <a:close/>
                </a:path>
              </a:pathLst>
            </a:custGeom>
            <a:blipFill rotWithShape="1">
              <a:blip r:embed="rId2">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840" name="Google Shape;840;p90"/>
            <p:cNvSpPr/>
            <p:nvPr/>
          </p:nvSpPr>
          <p:spPr>
            <a:xfrm rot="-1930306">
              <a:off x="819513" y="2322046"/>
              <a:ext cx="287035" cy="499407"/>
            </a:xfrm>
            <a:custGeom>
              <a:rect b="b" l="l" r="r" t="t"/>
              <a:pathLst>
                <a:path extrusionOk="0" h="2076288" w="1193350">
                  <a:moveTo>
                    <a:pt x="0" y="0"/>
                  </a:moveTo>
                  <a:lnTo>
                    <a:pt x="1193350" y="0"/>
                  </a:lnTo>
                  <a:lnTo>
                    <a:pt x="1193350" y="2076287"/>
                  </a:lnTo>
                  <a:lnTo>
                    <a:pt x="0" y="2076287"/>
                  </a:lnTo>
                  <a:lnTo>
                    <a:pt x="0" y="0"/>
                  </a:lnTo>
                  <a:close/>
                </a:path>
              </a:pathLst>
            </a:custGeom>
            <a:blipFill rotWithShape="1">
              <a:blip r:embed="rId3">
                <a:alphaModFix amt="72000"/>
              </a:blip>
              <a:stretch>
                <a:fillRect b="0" l="-101442" r="0" t="-1677"/>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grpSp>
      <p:sp>
        <p:nvSpPr>
          <p:cNvPr id="841" name="Google Shape;841;p90"/>
          <p:cNvSpPr txBox="1"/>
          <p:nvPr/>
        </p:nvSpPr>
        <p:spPr>
          <a:xfrm>
            <a:off x="11748194" y="95600"/>
            <a:ext cx="274643"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chemeClr val="lt1"/>
              </a:solidFill>
              <a:latin typeface="Calibri"/>
              <a:ea typeface="Calibri"/>
              <a:cs typeface="Calibri"/>
              <a:sym typeface="Calibri"/>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Slide">
  <p:cSld name="4_Title Slide">
    <p:bg>
      <p:bgPr>
        <a:solidFill>
          <a:srgbClr val="002060"/>
        </a:solidFill>
      </p:bgPr>
    </p:bg>
    <p:spTree>
      <p:nvGrpSpPr>
        <p:cNvPr id="842" name="Shape 842"/>
        <p:cNvGrpSpPr/>
        <p:nvPr/>
      </p:nvGrpSpPr>
      <p:grpSpPr>
        <a:xfrm>
          <a:off x="0" y="0"/>
          <a:ext cx="0" cy="0"/>
          <a:chOff x="0" y="0"/>
          <a:chExt cx="0" cy="0"/>
        </a:xfrm>
      </p:grpSpPr>
      <p:grpSp>
        <p:nvGrpSpPr>
          <p:cNvPr id="843" name="Google Shape;843;p93"/>
          <p:cNvGrpSpPr/>
          <p:nvPr/>
        </p:nvGrpSpPr>
        <p:grpSpPr>
          <a:xfrm>
            <a:off x="0" y="1"/>
            <a:ext cx="12192000" cy="6858001"/>
            <a:chOff x="0" y="0"/>
            <a:chExt cx="13716000" cy="10287000"/>
          </a:xfrm>
        </p:grpSpPr>
        <p:sp>
          <p:nvSpPr>
            <p:cNvPr id="844" name="Google Shape;844;p93"/>
            <p:cNvSpPr/>
            <p:nvPr/>
          </p:nvSpPr>
          <p:spPr>
            <a:xfrm>
              <a:off x="0" y="0"/>
              <a:ext cx="13716000" cy="10287000"/>
            </a:xfrm>
            <a:prstGeom prst="rect">
              <a:avLst/>
            </a:prstGeom>
            <a:solidFill>
              <a:srgbClr val="0F9ED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45" name="Google Shape;845;p93"/>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46" name="Google Shape;846;p93"/>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847" name="Google Shape;847;p9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8" name="Google Shape;848;p93"/>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9" name="Google Shape;849;p93"/>
          <p:cNvSpPr txBox="1"/>
          <p:nvPr/>
        </p:nvSpPr>
        <p:spPr>
          <a:xfrm>
            <a:off x="11597589" y="56566"/>
            <a:ext cx="598963" cy="369332"/>
          </a:xfrm>
          <a:prstGeom prst="rect">
            <a:avLst/>
          </a:prstGeom>
          <a:solidFill>
            <a:srgbClr val="0F9ED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PC</a:t>
            </a:r>
            <a:endParaRPr b="1" sz="1800">
              <a:solidFill>
                <a:schemeClr val="lt1"/>
              </a:solidFill>
              <a:latin typeface="Calibri"/>
              <a:ea typeface="Calibri"/>
              <a:cs typeface="Calibri"/>
              <a:sym typeface="Calibri"/>
            </a:endParaRPr>
          </a:p>
        </p:txBody>
      </p:sp>
      <p:pic>
        <p:nvPicPr>
          <p:cNvPr descr="Image générée" id="850" name="Google Shape;850;p93"/>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Slide">
  <p:cSld name="6_Title Slide">
    <p:bg>
      <p:bgPr>
        <a:solidFill>
          <a:srgbClr val="002060"/>
        </a:solidFill>
      </p:bgPr>
    </p:bg>
    <p:spTree>
      <p:nvGrpSpPr>
        <p:cNvPr id="851" name="Shape 851"/>
        <p:cNvGrpSpPr/>
        <p:nvPr/>
      </p:nvGrpSpPr>
      <p:grpSpPr>
        <a:xfrm>
          <a:off x="0" y="0"/>
          <a:ext cx="0" cy="0"/>
          <a:chOff x="0" y="0"/>
          <a:chExt cx="0" cy="0"/>
        </a:xfrm>
      </p:grpSpPr>
      <p:grpSp>
        <p:nvGrpSpPr>
          <p:cNvPr id="852" name="Google Shape;852;p96"/>
          <p:cNvGrpSpPr/>
          <p:nvPr/>
        </p:nvGrpSpPr>
        <p:grpSpPr>
          <a:xfrm>
            <a:off x="0" y="1"/>
            <a:ext cx="12192000" cy="6858001"/>
            <a:chOff x="0" y="0"/>
            <a:chExt cx="13716000" cy="10287000"/>
          </a:xfrm>
        </p:grpSpPr>
        <p:sp>
          <p:nvSpPr>
            <p:cNvPr id="853" name="Google Shape;853;p96"/>
            <p:cNvSpPr/>
            <p:nvPr/>
          </p:nvSpPr>
          <p:spPr>
            <a:xfrm>
              <a:off x="0" y="0"/>
              <a:ext cx="13716000" cy="102870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54" name="Google Shape;854;p96"/>
            <p:cNvSpPr/>
            <p:nvPr/>
          </p:nvSpPr>
          <p:spPr>
            <a:xfrm>
              <a:off x="219724" y="1132239"/>
              <a:ext cx="13293200" cy="8901284"/>
            </a:xfrm>
            <a:prstGeom prst="roundRect">
              <a:avLst>
                <a:gd fmla="val 2225" name="adj"/>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sp>
          <p:nvSpPr>
            <p:cNvPr id="855" name="Google Shape;855;p96"/>
            <p:cNvSpPr/>
            <p:nvPr/>
          </p:nvSpPr>
          <p:spPr>
            <a:xfrm>
              <a:off x="219724" y="254701"/>
              <a:ext cx="13293200" cy="1230085"/>
            </a:xfrm>
            <a:prstGeom prst="roundRect">
              <a:avLst>
                <a:gd fmla="val 14434" name="adj"/>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351">
                <a:solidFill>
                  <a:srgbClr val="FFFFFF"/>
                </a:solidFill>
                <a:latin typeface="Dosis"/>
                <a:ea typeface="Dosis"/>
                <a:cs typeface="Dosis"/>
                <a:sym typeface="Dosis"/>
              </a:endParaRPr>
            </a:p>
          </p:txBody>
        </p:sp>
      </p:grpSp>
      <p:sp>
        <p:nvSpPr>
          <p:cNvPr id="856" name="Google Shape;856;p9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600"/>
              <a:buFont typeface="Calibri"/>
              <a:buNone/>
              <a:defRPr b="1" sz="1600">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7" name="Google Shape;857;p9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50"/>
              <a:buNone/>
              <a:defRPr i="1" sz="1050">
                <a:latin typeface="Calibri"/>
                <a:ea typeface="Calibri"/>
                <a:cs typeface="Calibri"/>
                <a:sym typeface="Calibri"/>
              </a:defRPr>
            </a:lvl1pPr>
            <a:lvl2pPr indent="-304800" lvl="1" marL="914400" algn="l">
              <a:lnSpc>
                <a:spcPct val="90000"/>
              </a:lnSpc>
              <a:spcBef>
                <a:spcPts val="500"/>
              </a:spcBef>
              <a:spcAft>
                <a:spcPts val="0"/>
              </a:spcAft>
              <a:buClr>
                <a:schemeClr val="dk1"/>
              </a:buClr>
              <a:buSzPts val="1200"/>
              <a:buChar char="•"/>
              <a:defRPr i="1" sz="1200">
                <a:latin typeface="Calibri"/>
                <a:ea typeface="Calibri"/>
                <a:cs typeface="Calibri"/>
                <a:sym typeface="Calibri"/>
              </a:defRPr>
            </a:lvl2pPr>
            <a:lvl3pPr indent="-304800" lvl="2" marL="1371600" algn="l">
              <a:lnSpc>
                <a:spcPct val="90000"/>
              </a:lnSpc>
              <a:spcBef>
                <a:spcPts val="500"/>
              </a:spcBef>
              <a:spcAft>
                <a:spcPts val="0"/>
              </a:spcAft>
              <a:buClr>
                <a:schemeClr val="dk1"/>
              </a:buClr>
              <a:buSzPts val="1200"/>
              <a:buChar char="•"/>
              <a:defRPr i="1" sz="1200">
                <a:latin typeface="Calibri"/>
                <a:ea typeface="Calibri"/>
                <a:cs typeface="Calibri"/>
                <a:sym typeface="Calibri"/>
              </a:defRPr>
            </a:lvl3pPr>
            <a:lvl4pPr indent="-304800" lvl="3" marL="1828800" algn="l">
              <a:lnSpc>
                <a:spcPct val="90000"/>
              </a:lnSpc>
              <a:spcBef>
                <a:spcPts val="500"/>
              </a:spcBef>
              <a:spcAft>
                <a:spcPts val="0"/>
              </a:spcAft>
              <a:buClr>
                <a:schemeClr val="dk1"/>
              </a:buClr>
              <a:buSzPts val="1200"/>
              <a:buChar char="•"/>
              <a:defRPr i="1" sz="1200">
                <a:latin typeface="Calibri"/>
                <a:ea typeface="Calibri"/>
                <a:cs typeface="Calibri"/>
                <a:sym typeface="Calibri"/>
              </a:defRPr>
            </a:lvl4pPr>
            <a:lvl5pPr indent="-304800" lvl="4" marL="2286000" algn="l">
              <a:lnSpc>
                <a:spcPct val="90000"/>
              </a:lnSpc>
              <a:spcBef>
                <a:spcPts val="500"/>
              </a:spcBef>
              <a:spcAft>
                <a:spcPts val="0"/>
              </a:spcAft>
              <a:buClr>
                <a:schemeClr val="dk1"/>
              </a:buClr>
              <a:buSzPts val="1200"/>
              <a:buChar char="•"/>
              <a:defRPr i="1" sz="12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 générée" id="858" name="Google Shape;858;p96"/>
          <p:cNvPicPr preferRelativeResize="0"/>
          <p:nvPr/>
        </p:nvPicPr>
        <p:blipFill rotWithShape="1">
          <a:blip r:embed="rId2">
            <a:alphaModFix/>
          </a:blip>
          <a:srcRect b="62431" l="6026" r="75345" t="25226"/>
          <a:stretch/>
        </p:blipFill>
        <p:spPr>
          <a:xfrm>
            <a:off x="233374" y="168983"/>
            <a:ext cx="506620" cy="503517"/>
          </a:xfrm>
          <a:prstGeom prst="rect">
            <a:avLst/>
          </a:prstGeom>
          <a:noFill/>
          <a:ln>
            <a:noFill/>
          </a:ln>
        </p:spPr>
      </p:pic>
      <p:sp>
        <p:nvSpPr>
          <p:cNvPr id="859" name="Google Shape;859;p96"/>
          <p:cNvSpPr txBox="1"/>
          <p:nvPr/>
        </p:nvSpPr>
        <p:spPr>
          <a:xfrm>
            <a:off x="11651062" y="51409"/>
            <a:ext cx="506619" cy="369332"/>
          </a:xfrm>
          <a:prstGeom prst="rect">
            <a:avLst/>
          </a:prstGeom>
          <a:solidFill>
            <a:srgbClr val="0070C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chemeClr val="lt1"/>
                </a:solidFill>
                <a:latin typeface="Calibri"/>
                <a:ea typeface="Calibri"/>
                <a:cs typeface="Calibri"/>
                <a:sym typeface="Calibri"/>
              </a:rPr>
              <a:t>PB</a:t>
            </a:r>
            <a:endParaRPr b="1" sz="1800">
              <a:solidFill>
                <a:schemeClr val="lt1"/>
              </a:solidFill>
              <a:latin typeface="Calibri"/>
              <a:ea typeface="Calibri"/>
              <a:cs typeface="Calibri"/>
              <a:sym typeface="Calibri"/>
            </a:endParaRPr>
          </a:p>
        </p:txBody>
      </p:sp>
      <p:pic>
        <p:nvPicPr>
          <p:cNvPr id="860" name="Google Shape;860;p96"/>
          <p:cNvPicPr preferRelativeResize="0"/>
          <p:nvPr/>
        </p:nvPicPr>
        <p:blipFill rotWithShape="1">
          <a:blip r:embed="rId3">
            <a:alphaModFix/>
          </a:blip>
          <a:srcRect b="0" l="0" r="0" t="0"/>
          <a:stretch/>
        </p:blipFill>
        <p:spPr>
          <a:xfrm>
            <a:off x="11541563" y="450975"/>
            <a:ext cx="469925" cy="438719"/>
          </a:xfrm>
          <a:prstGeom prst="rect">
            <a:avLst/>
          </a:prstGeom>
          <a:noFill/>
          <a:ln>
            <a:noFill/>
          </a:ln>
          <a:effectLst>
            <a:outerShdw blurRad="50800" rotWithShape="0" algn="tl" dir="2700000" dist="38100">
              <a:srgbClr val="000000">
                <a:alpha val="43137"/>
              </a:srgbClr>
            </a:outerShdw>
          </a:effectLst>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tique autonome">
  <p:cSld name="Pratique autonome">
    <p:bg>
      <p:bgPr>
        <a:gradFill>
          <a:gsLst>
            <a:gs pos="0">
              <a:srgbClr val="8BC145"/>
            </a:gs>
            <a:gs pos="2000">
              <a:srgbClr val="8BC145"/>
            </a:gs>
            <a:gs pos="74000">
              <a:srgbClr val="FFFFFF"/>
            </a:gs>
            <a:gs pos="91000">
              <a:srgbClr val="8BC145"/>
            </a:gs>
            <a:gs pos="100000">
              <a:srgbClr val="8BC145"/>
            </a:gs>
          </a:gsLst>
          <a:path path="circle">
            <a:fillToRect b="50%" l="50%" r="50%" t="50%"/>
          </a:path>
          <a:tileRect/>
        </a:gradFill>
      </p:bgPr>
    </p:bg>
    <p:spTree>
      <p:nvGrpSpPr>
        <p:cNvPr id="861" name="Shape 861"/>
        <p:cNvGrpSpPr/>
        <p:nvPr/>
      </p:nvGrpSpPr>
      <p:grpSpPr>
        <a:xfrm>
          <a:off x="0" y="0"/>
          <a:ext cx="0" cy="0"/>
          <a:chOff x="0" y="0"/>
          <a:chExt cx="0" cy="0"/>
        </a:xfrm>
      </p:grpSpPr>
      <p:grpSp>
        <p:nvGrpSpPr>
          <p:cNvPr id="862" name="Google Shape;862;p97"/>
          <p:cNvGrpSpPr/>
          <p:nvPr/>
        </p:nvGrpSpPr>
        <p:grpSpPr>
          <a:xfrm>
            <a:off x="812159" y="829917"/>
            <a:ext cx="10567685" cy="5198169"/>
            <a:chOff x="2184400" y="1402025"/>
            <a:chExt cx="7823200" cy="4942038"/>
          </a:xfrm>
        </p:grpSpPr>
        <p:sp>
          <p:nvSpPr>
            <p:cNvPr id="863" name="Google Shape;863;p97"/>
            <p:cNvSpPr/>
            <p:nvPr/>
          </p:nvSpPr>
          <p:spPr>
            <a:xfrm>
              <a:off x="2184400" y="1402025"/>
              <a:ext cx="7823200" cy="4942038"/>
            </a:xfrm>
            <a:prstGeom prst="roundRect">
              <a:avLst>
                <a:gd fmla="val 2665" name="adj"/>
              </a:avLst>
            </a:prstGeom>
            <a:solidFill>
              <a:srgbClr val="8BC145"/>
            </a:solidFill>
            <a:ln cap="flat" cmpd="sng" w="12700">
              <a:solidFill>
                <a:srgbClr val="8BC145"/>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864" name="Google Shape;864;p97"/>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4000">
                <a:solidFill>
                  <a:srgbClr val="000000"/>
                </a:solidFill>
                <a:latin typeface="Calibri"/>
                <a:ea typeface="Calibri"/>
                <a:cs typeface="Calibri"/>
                <a:sym typeface="Calibri"/>
              </a:endParaRPr>
            </a:p>
            <a:p>
              <a:pPr indent="0" lvl="0" marL="0" marR="0" rtl="0" algn="ctr">
                <a:spcBef>
                  <a:spcPts val="0"/>
                </a:spcBef>
                <a:spcAft>
                  <a:spcPts val="0"/>
                </a:spcAft>
                <a:buNone/>
              </a:pPr>
              <a:r>
                <a:rPr b="1" lang="fr-FR" sz="4400">
                  <a:solidFill>
                    <a:srgbClr val="8BC145"/>
                  </a:solidFill>
                  <a:latin typeface="Calibri"/>
                  <a:ea typeface="Calibri"/>
                  <a:cs typeface="Calibri"/>
                  <a:sym typeface="Calibri"/>
                </a:rPr>
                <a:t>Pratique autonome</a:t>
              </a:r>
              <a:endParaRPr/>
            </a:p>
          </p:txBody>
        </p:sp>
      </p:grpSp>
      <p:sp>
        <p:nvSpPr>
          <p:cNvPr id="865" name="Google Shape;865;p97"/>
          <p:cNvSpPr/>
          <p:nvPr/>
        </p:nvSpPr>
        <p:spPr>
          <a:xfrm>
            <a:off x="10366088" y="5002108"/>
            <a:ext cx="649878" cy="649879"/>
          </a:xfrm>
          <a:prstGeom prst="ellipse">
            <a:avLst/>
          </a:prstGeom>
          <a:blipFill rotWithShape="1">
            <a:blip r:embed="rId2">
              <a:alphaModFix/>
            </a:blip>
            <a:stretch>
              <a:fillRect b="0" l="0" r="0" t="0"/>
            </a:stretch>
          </a:blipFill>
          <a:ln cap="flat" cmpd="sng" w="12700">
            <a:solidFill>
              <a:schemeClr val="lt1"/>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rgbClr val="FFFFFF"/>
              </a:solidFill>
              <a:latin typeface="Calibri"/>
              <a:ea typeface="Calibri"/>
              <a:cs typeface="Calibri"/>
              <a:sym typeface="Calibri"/>
            </a:endParaRPr>
          </a:p>
        </p:txBody>
      </p:sp>
      <p:pic>
        <p:nvPicPr>
          <p:cNvPr id="866" name="Google Shape;866;p97"/>
          <p:cNvPicPr preferRelativeResize="0"/>
          <p:nvPr/>
        </p:nvPicPr>
        <p:blipFill rotWithShape="1">
          <a:blip r:embed="rId3">
            <a:alphaModFix/>
          </a:blip>
          <a:srcRect b="0" l="0" r="0" t="0"/>
          <a:stretch/>
        </p:blipFill>
        <p:spPr>
          <a:xfrm>
            <a:off x="4960599" y="1158197"/>
            <a:ext cx="2270803" cy="2270803"/>
          </a:xfrm>
          <a:prstGeom prst="rect">
            <a:avLst/>
          </a:prstGeom>
          <a:noFill/>
          <a:ln>
            <a:noFill/>
          </a:ln>
        </p:spPr>
      </p:pic>
      <p:sp>
        <p:nvSpPr>
          <p:cNvPr id="867" name="Google Shape;867;p97"/>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3600"/>
              <a:buNone/>
              <a:defRPr b="1" sz="3600">
                <a:latin typeface="Calibri"/>
                <a:ea typeface="Calibri"/>
                <a:cs typeface="Calibri"/>
                <a:sym typeface="Calibri"/>
              </a:defRPr>
            </a:lvl1pPr>
            <a:lvl2pPr indent="-228600" lvl="1" marL="914400" algn="l">
              <a:lnSpc>
                <a:spcPct val="90000"/>
              </a:lnSpc>
              <a:spcBef>
                <a:spcPts val="500"/>
              </a:spcBef>
              <a:spcAft>
                <a:spcPts val="0"/>
              </a:spcAft>
              <a:buClr>
                <a:schemeClr val="dk1"/>
              </a:buClr>
              <a:buSzPts val="3600"/>
              <a:buNone/>
              <a:defRPr b="1" sz="3600">
                <a:latin typeface="Calibri"/>
                <a:ea typeface="Calibri"/>
                <a:cs typeface="Calibri"/>
                <a:sym typeface="Calibri"/>
              </a:defRPr>
            </a:lvl2pPr>
            <a:lvl3pPr indent="-228600" lvl="2" marL="1371600" algn="l">
              <a:lnSpc>
                <a:spcPct val="90000"/>
              </a:lnSpc>
              <a:spcBef>
                <a:spcPts val="500"/>
              </a:spcBef>
              <a:spcAft>
                <a:spcPts val="0"/>
              </a:spcAft>
              <a:buClr>
                <a:schemeClr val="dk1"/>
              </a:buClr>
              <a:buSzPts val="3600"/>
              <a:buNone/>
              <a:defRPr b="1" sz="3600">
                <a:latin typeface="Calibri"/>
                <a:ea typeface="Calibri"/>
                <a:cs typeface="Calibri"/>
                <a:sym typeface="Calibri"/>
              </a:defRPr>
            </a:lvl3pPr>
            <a:lvl4pPr indent="-228600" lvl="3" marL="1828800" algn="l">
              <a:lnSpc>
                <a:spcPct val="90000"/>
              </a:lnSpc>
              <a:spcBef>
                <a:spcPts val="500"/>
              </a:spcBef>
              <a:spcAft>
                <a:spcPts val="0"/>
              </a:spcAft>
              <a:buClr>
                <a:schemeClr val="dk1"/>
              </a:buClr>
              <a:buSzPts val="3600"/>
              <a:buNone/>
              <a:defRPr b="1" sz="3600">
                <a:latin typeface="Calibri"/>
                <a:ea typeface="Calibri"/>
                <a:cs typeface="Calibri"/>
                <a:sym typeface="Calibri"/>
              </a:defRPr>
            </a:lvl4pPr>
            <a:lvl5pPr indent="-228600" lvl="4" marL="2286000" algn="l">
              <a:lnSpc>
                <a:spcPct val="90000"/>
              </a:lnSpc>
              <a:spcBef>
                <a:spcPts val="500"/>
              </a:spcBef>
              <a:spcAft>
                <a:spcPts val="0"/>
              </a:spcAft>
              <a:buClr>
                <a:schemeClr val="dk1"/>
              </a:buClr>
              <a:buSzPts val="3600"/>
              <a:buNone/>
              <a:defRPr b="1" sz="3600">
                <a:latin typeface="Calibri"/>
                <a:ea typeface="Calibri"/>
                <a:cs typeface="Calibri"/>
                <a:sym typeface="Calibri"/>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8" name="Shape 868"/>
        <p:cNvGrpSpPr/>
        <p:nvPr/>
      </p:nvGrpSpPr>
      <p:grpSpPr>
        <a:xfrm>
          <a:off x="0" y="0"/>
          <a:ext cx="0" cy="0"/>
          <a:chOff x="0" y="0"/>
          <a:chExt cx="0" cy="0"/>
        </a:xfrm>
      </p:grpSpPr>
      <p:sp>
        <p:nvSpPr>
          <p:cNvPr id="869" name="Google Shape;869;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0" name="Google Shape;870;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71" name="Google Shape;871;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3" name="Google Shape;873;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74" name="Shape 874"/>
        <p:cNvGrpSpPr/>
        <p:nvPr/>
      </p:nvGrpSpPr>
      <p:grpSpPr>
        <a:xfrm>
          <a:off x="0" y="0"/>
          <a:ext cx="0" cy="0"/>
          <a:chOff x="0" y="0"/>
          <a:chExt cx="0" cy="0"/>
        </a:xfrm>
      </p:grpSpPr>
      <p:sp>
        <p:nvSpPr>
          <p:cNvPr id="875" name="Google Shape;875;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6" name="Google Shape;876;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7" name="Google Shape;877;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9" name="Google Shape;879;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80" name="Shape 880"/>
        <p:cNvGrpSpPr/>
        <p:nvPr/>
      </p:nvGrpSpPr>
      <p:grpSpPr>
        <a:xfrm>
          <a:off x="0" y="0"/>
          <a:ext cx="0" cy="0"/>
          <a:chOff x="0" y="0"/>
          <a:chExt cx="0" cy="0"/>
        </a:xfrm>
      </p:grpSpPr>
      <p:sp>
        <p:nvSpPr>
          <p:cNvPr id="881" name="Google Shape;881;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2" name="Google Shape;882;p10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0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4" name="Google Shape;884;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6" name="Google Shape;886;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7" name="Shape 887"/>
        <p:cNvGrpSpPr/>
        <p:nvPr/>
      </p:nvGrpSpPr>
      <p:grpSpPr>
        <a:xfrm>
          <a:off x="0" y="0"/>
          <a:ext cx="0" cy="0"/>
          <a:chOff x="0" y="0"/>
          <a:chExt cx="0" cy="0"/>
        </a:xfrm>
      </p:grpSpPr>
      <p:sp>
        <p:nvSpPr>
          <p:cNvPr id="888" name="Google Shape;888;p10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9" name="Google Shape;889;p10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0" name="Google Shape;890;p10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1" name="Google Shape;891;p10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2" name="Google Shape;892;p10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3" name="Google Shape;893;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5" name="Google Shape;895;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6" name="Shape 896"/>
        <p:cNvGrpSpPr/>
        <p:nvPr/>
      </p:nvGrpSpPr>
      <p:grpSpPr>
        <a:xfrm>
          <a:off x="0" y="0"/>
          <a:ext cx="0" cy="0"/>
          <a:chOff x="0" y="0"/>
          <a:chExt cx="0" cy="0"/>
        </a:xfrm>
      </p:grpSpPr>
      <p:sp>
        <p:nvSpPr>
          <p:cNvPr id="897" name="Google Shape;897;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8" name="Google Shape;898;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901" name="Shape 901"/>
        <p:cNvGrpSpPr/>
        <p:nvPr/>
      </p:nvGrpSpPr>
      <p:grpSpPr>
        <a:xfrm>
          <a:off x="0" y="0"/>
          <a:ext cx="0" cy="0"/>
          <a:chOff x="0" y="0"/>
          <a:chExt cx="0" cy="0"/>
        </a:xfrm>
      </p:grpSpPr>
      <p:sp>
        <p:nvSpPr>
          <p:cNvPr id="902" name="Google Shape;902;p106"/>
          <p:cNvSpPr/>
          <p:nvPr/>
        </p:nvSpPr>
        <p:spPr>
          <a:xfrm>
            <a:off x="1236924" y="706094"/>
            <a:ext cx="9678395" cy="5378639"/>
          </a:xfrm>
          <a:prstGeom prst="roundRect">
            <a:avLst>
              <a:gd fmla="val 2665" name="adj"/>
            </a:avLst>
          </a:prstGeom>
          <a:solidFill>
            <a:schemeClr val="lt1"/>
          </a:solidFill>
          <a:ln cap="flat" cmpd="sng" w="12700">
            <a:solidFill>
              <a:srgbClr val="D8D8D8"/>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3" name="Google Shape;903;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4" name="Google Shape;904;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5" name="Google Shape;905;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fr-FR"/>
              <a:t>‹#›</a:t>
            </a:fld>
            <a:endParaRPr/>
          </a:p>
        </p:txBody>
      </p:sp>
      <p:sp>
        <p:nvSpPr>
          <p:cNvPr id="906" name="Google Shape;906;p106"/>
          <p:cNvSpPr/>
          <p:nvPr/>
        </p:nvSpPr>
        <p:spPr>
          <a:xfrm>
            <a:off x="1360423" y="832901"/>
            <a:ext cx="9431497" cy="5153431"/>
          </a:xfrm>
          <a:prstGeom prst="rect">
            <a:avLst/>
          </a:prstGeom>
          <a:solidFill>
            <a:srgbClr val="E3EE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7" name="Google Shape;907;p106"/>
          <p:cNvSpPr/>
          <p:nvPr/>
        </p:nvSpPr>
        <p:spPr>
          <a:xfrm>
            <a:off x="1504652" y="958594"/>
            <a:ext cx="9143039" cy="4902044"/>
          </a:xfrm>
          <a:prstGeom prst="rect">
            <a:avLst/>
          </a:prstGeom>
          <a:solidFill>
            <a:schemeClr val="lt1"/>
          </a:solidFill>
          <a:ln>
            <a:noFill/>
          </a:ln>
          <a:effectLst>
            <a:outerShdw blurRad="63500" sx="102000" rotWithShape="0" algn="ctr" sy="102000">
              <a:srgbClr val="000000">
                <a:alpha val="509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08" name="Google Shape;908;p106"/>
          <p:cNvSpPr txBox="1"/>
          <p:nvPr>
            <p:ph type="title"/>
          </p:nvPr>
        </p:nvSpPr>
        <p:spPr>
          <a:xfrm>
            <a:off x="2209800" y="2311679"/>
            <a:ext cx="7772400" cy="2234643"/>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chemeClr val="dk2"/>
              </a:buClr>
              <a:buSzPts val="5400"/>
              <a:buFont typeface="Calibri"/>
              <a:buNone/>
              <a:defRPr b="1" sz="54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9" name="Google Shape;909;p106"/>
          <p:cNvSpPr/>
          <p:nvPr/>
        </p:nvSpPr>
        <p:spPr>
          <a:xfrm>
            <a:off x="1773169" y="5360163"/>
            <a:ext cx="8610496" cy="10703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id="910" name="Google Shape;910;p106"/>
          <p:cNvPicPr preferRelativeResize="0"/>
          <p:nvPr/>
        </p:nvPicPr>
        <p:blipFill rotWithShape="1">
          <a:blip r:embed="rId2">
            <a:alphaModFix/>
          </a:blip>
          <a:srcRect b="0" l="0" r="0" t="0"/>
          <a:stretch/>
        </p:blipFill>
        <p:spPr>
          <a:xfrm>
            <a:off x="5635784" y="1391337"/>
            <a:ext cx="920432" cy="920432"/>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4.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48.xml"/><Relationship Id="rId22" Type="http://schemas.openxmlformats.org/officeDocument/2006/relationships/slideLayout" Target="../slideLayouts/slideLayout50.xml"/><Relationship Id="rId21" Type="http://schemas.openxmlformats.org/officeDocument/2006/relationships/slideLayout" Target="../slideLayouts/slideLayout49.xml"/><Relationship Id="rId24" Type="http://schemas.openxmlformats.org/officeDocument/2006/relationships/slideLayout" Target="../slideLayouts/slideLayout52.xml"/><Relationship Id="rId23" Type="http://schemas.openxmlformats.org/officeDocument/2006/relationships/slideLayout" Target="../slideLayouts/slideLayout51.xml"/><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26" Type="http://schemas.openxmlformats.org/officeDocument/2006/relationships/slideLayout" Target="../slideLayouts/slideLayout54.xml"/><Relationship Id="rId25" Type="http://schemas.openxmlformats.org/officeDocument/2006/relationships/slideLayout" Target="../slideLayouts/slideLayout53.xml"/><Relationship Id="rId28" Type="http://schemas.openxmlformats.org/officeDocument/2006/relationships/theme" Target="../theme/theme7.xml"/><Relationship Id="rId27" Type="http://schemas.openxmlformats.org/officeDocument/2006/relationships/slideLayout" Target="../slideLayouts/slideLayout55.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19" Type="http://schemas.openxmlformats.org/officeDocument/2006/relationships/slideLayout" Target="../slideLayouts/slideLayout47.xml"/><Relationship Id="rId18"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5.xml"/><Relationship Id="rId22" Type="http://schemas.openxmlformats.org/officeDocument/2006/relationships/slideLayout" Target="../slideLayouts/slideLayout77.xml"/><Relationship Id="rId21" Type="http://schemas.openxmlformats.org/officeDocument/2006/relationships/slideLayout" Target="../slideLayouts/slideLayout76.xml"/><Relationship Id="rId24" Type="http://schemas.openxmlformats.org/officeDocument/2006/relationships/slideLayout" Target="../slideLayouts/slideLayout79.xml"/><Relationship Id="rId23" Type="http://schemas.openxmlformats.org/officeDocument/2006/relationships/slideLayout" Target="../slideLayouts/slideLayout78.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9" Type="http://schemas.openxmlformats.org/officeDocument/2006/relationships/slideLayout" Target="../slideLayouts/slideLayout64.xml"/><Relationship Id="rId26" Type="http://schemas.openxmlformats.org/officeDocument/2006/relationships/slideLayout" Target="../slideLayouts/slideLayout81.xml"/><Relationship Id="rId25" Type="http://schemas.openxmlformats.org/officeDocument/2006/relationships/slideLayout" Target="../slideLayouts/slideLayout80.xml"/><Relationship Id="rId28" Type="http://schemas.openxmlformats.org/officeDocument/2006/relationships/slideLayout" Target="../slideLayouts/slideLayout83.xml"/><Relationship Id="rId27" Type="http://schemas.openxmlformats.org/officeDocument/2006/relationships/slideLayout" Target="../slideLayouts/slideLayout82.xml"/><Relationship Id="rId5" Type="http://schemas.openxmlformats.org/officeDocument/2006/relationships/slideLayout" Target="../slideLayouts/slideLayout60.xml"/><Relationship Id="rId6" Type="http://schemas.openxmlformats.org/officeDocument/2006/relationships/slideLayout" Target="../slideLayouts/slideLayout61.xml"/><Relationship Id="rId29" Type="http://schemas.openxmlformats.org/officeDocument/2006/relationships/slideLayout" Target="../slideLayouts/slideLayout84.xml"/><Relationship Id="rId7" Type="http://schemas.openxmlformats.org/officeDocument/2006/relationships/slideLayout" Target="../slideLayouts/slideLayout62.xml"/><Relationship Id="rId8" Type="http://schemas.openxmlformats.org/officeDocument/2006/relationships/slideLayout" Target="../slideLayouts/slideLayout63.xml"/><Relationship Id="rId31" Type="http://schemas.openxmlformats.org/officeDocument/2006/relationships/theme" Target="../theme/theme8.xml"/><Relationship Id="rId30" Type="http://schemas.openxmlformats.org/officeDocument/2006/relationships/slideLayout" Target="../slideLayouts/slideLayout85.xml"/><Relationship Id="rId11" Type="http://schemas.openxmlformats.org/officeDocument/2006/relationships/slideLayout" Target="../slideLayouts/slideLayout66.xml"/><Relationship Id="rId10" Type="http://schemas.openxmlformats.org/officeDocument/2006/relationships/slideLayout" Target="../slideLayouts/slideLayout65.xml"/><Relationship Id="rId13" Type="http://schemas.openxmlformats.org/officeDocument/2006/relationships/slideLayout" Target="../slideLayouts/slideLayout68.xml"/><Relationship Id="rId12" Type="http://schemas.openxmlformats.org/officeDocument/2006/relationships/slideLayout" Target="../slideLayouts/slideLayout67.xml"/><Relationship Id="rId15" Type="http://schemas.openxmlformats.org/officeDocument/2006/relationships/slideLayout" Target="../slideLayouts/slideLayout70.xml"/><Relationship Id="rId14" Type="http://schemas.openxmlformats.org/officeDocument/2006/relationships/slideLayout" Target="../slideLayouts/slideLayout69.xml"/><Relationship Id="rId17" Type="http://schemas.openxmlformats.org/officeDocument/2006/relationships/slideLayout" Target="../slideLayouts/slideLayout72.xml"/><Relationship Id="rId16" Type="http://schemas.openxmlformats.org/officeDocument/2006/relationships/slideLayout" Target="../slideLayouts/slideLayout71.xml"/><Relationship Id="rId19" Type="http://schemas.openxmlformats.org/officeDocument/2006/relationships/slideLayout" Target="../slideLayouts/slideLayout74.xml"/><Relationship Id="rId18" Type="http://schemas.openxmlformats.org/officeDocument/2006/relationships/slideLayout" Target="../slideLayouts/slideLayout73.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105.xml"/><Relationship Id="rId22" Type="http://schemas.openxmlformats.org/officeDocument/2006/relationships/slideLayout" Target="../slideLayouts/slideLayout107.xml"/><Relationship Id="rId21" Type="http://schemas.openxmlformats.org/officeDocument/2006/relationships/slideLayout" Target="../slideLayouts/slideLayout106.xml"/><Relationship Id="rId24" Type="http://schemas.openxmlformats.org/officeDocument/2006/relationships/theme" Target="../theme/theme5.xml"/><Relationship Id="rId23" Type="http://schemas.openxmlformats.org/officeDocument/2006/relationships/slideLayout" Target="../slideLayouts/slideLayout108.xml"/><Relationship Id="rId1" Type="http://schemas.openxmlformats.org/officeDocument/2006/relationships/slideLayout" Target="../slideLayouts/slideLayout86.xml"/><Relationship Id="rId2" Type="http://schemas.openxmlformats.org/officeDocument/2006/relationships/slideLayout" Target="../slideLayouts/slideLayout87.xml"/><Relationship Id="rId3" Type="http://schemas.openxmlformats.org/officeDocument/2006/relationships/slideLayout" Target="../slideLayouts/slideLayout88.xml"/><Relationship Id="rId4" Type="http://schemas.openxmlformats.org/officeDocument/2006/relationships/slideLayout" Target="../slideLayouts/slideLayout89.xml"/><Relationship Id="rId9" Type="http://schemas.openxmlformats.org/officeDocument/2006/relationships/slideLayout" Target="../slideLayouts/slideLayout94.xml"/><Relationship Id="rId5" Type="http://schemas.openxmlformats.org/officeDocument/2006/relationships/slideLayout" Target="../slideLayouts/slideLayout90.xml"/><Relationship Id="rId6" Type="http://schemas.openxmlformats.org/officeDocument/2006/relationships/slideLayout" Target="../slideLayouts/slideLayout91.xml"/><Relationship Id="rId7" Type="http://schemas.openxmlformats.org/officeDocument/2006/relationships/slideLayout" Target="../slideLayouts/slideLayout92.xml"/><Relationship Id="rId8" Type="http://schemas.openxmlformats.org/officeDocument/2006/relationships/slideLayout" Target="../slideLayouts/slideLayout93.xml"/><Relationship Id="rId11" Type="http://schemas.openxmlformats.org/officeDocument/2006/relationships/slideLayout" Target="../slideLayouts/slideLayout96.xml"/><Relationship Id="rId10" Type="http://schemas.openxmlformats.org/officeDocument/2006/relationships/slideLayout" Target="../slideLayouts/slideLayout95.xml"/><Relationship Id="rId13" Type="http://schemas.openxmlformats.org/officeDocument/2006/relationships/slideLayout" Target="../slideLayouts/slideLayout98.xml"/><Relationship Id="rId12" Type="http://schemas.openxmlformats.org/officeDocument/2006/relationships/slideLayout" Target="../slideLayouts/slideLayout97.xml"/><Relationship Id="rId15" Type="http://schemas.openxmlformats.org/officeDocument/2006/relationships/slideLayout" Target="../slideLayouts/slideLayout100.xml"/><Relationship Id="rId14" Type="http://schemas.openxmlformats.org/officeDocument/2006/relationships/slideLayout" Target="../slideLayouts/slideLayout99.xml"/><Relationship Id="rId17" Type="http://schemas.openxmlformats.org/officeDocument/2006/relationships/slideLayout" Target="../slideLayouts/slideLayout102.xml"/><Relationship Id="rId16" Type="http://schemas.openxmlformats.org/officeDocument/2006/relationships/slideLayout" Target="../slideLayouts/slideLayout101.xml"/><Relationship Id="rId19" Type="http://schemas.openxmlformats.org/officeDocument/2006/relationships/slideLayout" Target="../slideLayouts/slideLayout104.xml"/><Relationship Id="rId18" Type="http://schemas.openxmlformats.org/officeDocument/2006/relationships/slideLayout" Target="../slideLayouts/slideLayout103.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28.xml"/><Relationship Id="rId22" Type="http://schemas.openxmlformats.org/officeDocument/2006/relationships/slideLayout" Target="../slideLayouts/slideLayout130.xml"/><Relationship Id="rId21" Type="http://schemas.openxmlformats.org/officeDocument/2006/relationships/slideLayout" Target="../slideLayouts/slideLayout129.xml"/><Relationship Id="rId24" Type="http://schemas.openxmlformats.org/officeDocument/2006/relationships/slideLayout" Target="../slideLayouts/slideLayout132.xml"/><Relationship Id="rId23" Type="http://schemas.openxmlformats.org/officeDocument/2006/relationships/slideLayout" Target="../slideLayouts/slideLayout131.xml"/><Relationship Id="rId1" Type="http://schemas.openxmlformats.org/officeDocument/2006/relationships/slideLayout" Target="../slideLayouts/slideLayout109.xml"/><Relationship Id="rId2" Type="http://schemas.openxmlformats.org/officeDocument/2006/relationships/slideLayout" Target="../slideLayouts/slideLayout110.xml"/><Relationship Id="rId3" Type="http://schemas.openxmlformats.org/officeDocument/2006/relationships/slideLayout" Target="../slideLayouts/slideLayout111.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26" Type="http://schemas.openxmlformats.org/officeDocument/2006/relationships/slideLayout" Target="../slideLayouts/slideLayout134.xml"/><Relationship Id="rId25" Type="http://schemas.openxmlformats.org/officeDocument/2006/relationships/slideLayout" Target="../slideLayouts/slideLayout133.xml"/><Relationship Id="rId28" Type="http://schemas.openxmlformats.org/officeDocument/2006/relationships/slideLayout" Target="../slideLayouts/slideLayout136.xml"/><Relationship Id="rId27" Type="http://schemas.openxmlformats.org/officeDocument/2006/relationships/slideLayout" Target="../slideLayouts/slideLayout135.xml"/><Relationship Id="rId5" Type="http://schemas.openxmlformats.org/officeDocument/2006/relationships/slideLayout" Target="../slideLayouts/slideLayout113.xml"/><Relationship Id="rId6" Type="http://schemas.openxmlformats.org/officeDocument/2006/relationships/slideLayout" Target="../slideLayouts/slideLayout114.xml"/><Relationship Id="rId29" Type="http://schemas.openxmlformats.org/officeDocument/2006/relationships/theme" Target="../theme/theme6.xml"/><Relationship Id="rId7" Type="http://schemas.openxmlformats.org/officeDocument/2006/relationships/slideLayout" Target="../slideLayouts/slideLayout115.xml"/><Relationship Id="rId8" Type="http://schemas.openxmlformats.org/officeDocument/2006/relationships/slideLayout" Target="../slideLayouts/slideLayout116.xml"/><Relationship Id="rId11" Type="http://schemas.openxmlformats.org/officeDocument/2006/relationships/slideLayout" Target="../slideLayouts/slideLayout119.xml"/><Relationship Id="rId10" Type="http://schemas.openxmlformats.org/officeDocument/2006/relationships/slideLayout" Target="../slideLayouts/slideLayout118.xml"/><Relationship Id="rId13" Type="http://schemas.openxmlformats.org/officeDocument/2006/relationships/slideLayout" Target="../slideLayouts/slideLayout121.xml"/><Relationship Id="rId12" Type="http://schemas.openxmlformats.org/officeDocument/2006/relationships/slideLayout" Target="../slideLayouts/slideLayout120.xml"/><Relationship Id="rId15" Type="http://schemas.openxmlformats.org/officeDocument/2006/relationships/slideLayout" Target="../slideLayouts/slideLayout123.xml"/><Relationship Id="rId14" Type="http://schemas.openxmlformats.org/officeDocument/2006/relationships/slideLayout" Target="../slideLayouts/slideLayout122.xml"/><Relationship Id="rId17" Type="http://schemas.openxmlformats.org/officeDocument/2006/relationships/slideLayout" Target="../slideLayouts/slideLayout125.xml"/><Relationship Id="rId16" Type="http://schemas.openxmlformats.org/officeDocument/2006/relationships/slideLayout" Target="../slideLayouts/slideLayout124.xml"/><Relationship Id="rId19" Type="http://schemas.openxmlformats.org/officeDocument/2006/relationships/slideLayout" Target="../slideLayouts/slideLayout127.xml"/><Relationship Id="rId18" Type="http://schemas.openxmlformats.org/officeDocument/2006/relationships/slideLayout" Target="../slideLayouts/slideLayout126.xml"/></Relationships>
</file>

<file path=ppt/slideMasters/_rels/slideMaster6.xml.rels><?xml version="1.0" encoding="UTF-8" standalone="yes"?><Relationships xmlns="http://schemas.openxmlformats.org/package/2006/relationships"><Relationship Id="rId20" Type="http://schemas.openxmlformats.org/officeDocument/2006/relationships/slideLayout" Target="../slideLayouts/slideLayout156.xml"/><Relationship Id="rId22" Type="http://schemas.openxmlformats.org/officeDocument/2006/relationships/slideLayout" Target="../slideLayouts/slideLayout158.xml"/><Relationship Id="rId21" Type="http://schemas.openxmlformats.org/officeDocument/2006/relationships/slideLayout" Target="../slideLayouts/slideLayout157.xml"/><Relationship Id="rId24" Type="http://schemas.openxmlformats.org/officeDocument/2006/relationships/slideLayout" Target="../slideLayouts/slideLayout160.xml"/><Relationship Id="rId23" Type="http://schemas.openxmlformats.org/officeDocument/2006/relationships/slideLayout" Target="../slideLayouts/slideLayout159.xml"/><Relationship Id="rId1" Type="http://schemas.openxmlformats.org/officeDocument/2006/relationships/slideLayout" Target="../slideLayouts/slideLayout137.xml"/><Relationship Id="rId2" Type="http://schemas.openxmlformats.org/officeDocument/2006/relationships/slideLayout" Target="../slideLayouts/slideLayout138.xml"/><Relationship Id="rId3" Type="http://schemas.openxmlformats.org/officeDocument/2006/relationships/slideLayout" Target="../slideLayouts/slideLayout139.xml"/><Relationship Id="rId4" Type="http://schemas.openxmlformats.org/officeDocument/2006/relationships/slideLayout" Target="../slideLayouts/slideLayout140.xml"/><Relationship Id="rId9" Type="http://schemas.openxmlformats.org/officeDocument/2006/relationships/slideLayout" Target="../slideLayouts/slideLayout145.xml"/><Relationship Id="rId26" Type="http://schemas.openxmlformats.org/officeDocument/2006/relationships/slideLayout" Target="../slideLayouts/slideLayout162.xml"/><Relationship Id="rId25" Type="http://schemas.openxmlformats.org/officeDocument/2006/relationships/slideLayout" Target="../slideLayouts/slideLayout161.xml"/><Relationship Id="rId28" Type="http://schemas.openxmlformats.org/officeDocument/2006/relationships/slideLayout" Target="../slideLayouts/slideLayout164.xml"/><Relationship Id="rId27" Type="http://schemas.openxmlformats.org/officeDocument/2006/relationships/slideLayout" Target="../slideLayouts/slideLayout163.xml"/><Relationship Id="rId5" Type="http://schemas.openxmlformats.org/officeDocument/2006/relationships/slideLayout" Target="../slideLayouts/slideLayout141.xml"/><Relationship Id="rId6" Type="http://schemas.openxmlformats.org/officeDocument/2006/relationships/slideLayout" Target="../slideLayouts/slideLayout142.xml"/><Relationship Id="rId29" Type="http://schemas.openxmlformats.org/officeDocument/2006/relationships/theme" Target="../theme/theme2.xml"/><Relationship Id="rId7" Type="http://schemas.openxmlformats.org/officeDocument/2006/relationships/slideLayout" Target="../slideLayouts/slideLayout143.xml"/><Relationship Id="rId8" Type="http://schemas.openxmlformats.org/officeDocument/2006/relationships/slideLayout" Target="../slideLayouts/slideLayout144.xml"/><Relationship Id="rId11" Type="http://schemas.openxmlformats.org/officeDocument/2006/relationships/slideLayout" Target="../slideLayouts/slideLayout147.xml"/><Relationship Id="rId10" Type="http://schemas.openxmlformats.org/officeDocument/2006/relationships/slideLayout" Target="../slideLayouts/slideLayout146.xml"/><Relationship Id="rId13" Type="http://schemas.openxmlformats.org/officeDocument/2006/relationships/slideLayout" Target="../slideLayouts/slideLayout149.xml"/><Relationship Id="rId12" Type="http://schemas.openxmlformats.org/officeDocument/2006/relationships/slideLayout" Target="../slideLayouts/slideLayout148.xml"/><Relationship Id="rId15" Type="http://schemas.openxmlformats.org/officeDocument/2006/relationships/slideLayout" Target="../slideLayouts/slideLayout151.xml"/><Relationship Id="rId14" Type="http://schemas.openxmlformats.org/officeDocument/2006/relationships/slideLayout" Target="../slideLayouts/slideLayout150.xml"/><Relationship Id="rId17" Type="http://schemas.openxmlformats.org/officeDocument/2006/relationships/slideLayout" Target="../slideLayouts/slideLayout153.xml"/><Relationship Id="rId16" Type="http://schemas.openxmlformats.org/officeDocument/2006/relationships/slideLayout" Target="../slideLayouts/slideLayout152.xml"/><Relationship Id="rId19" Type="http://schemas.openxmlformats.org/officeDocument/2006/relationships/slideLayout" Target="../slideLayouts/slideLayout155.xml"/><Relationship Id="rId18" Type="http://schemas.openxmlformats.org/officeDocument/2006/relationships/slideLayout" Target="../slideLayouts/slideLayout154.xml"/></Relationships>
</file>

<file path=ppt/slideMasters/_rels/slideMaster7.xml.rels><?xml version="1.0" encoding="UTF-8" standalone="yes"?><Relationships xmlns="http://schemas.openxmlformats.org/package/2006/relationships"><Relationship Id="rId20" Type="http://schemas.openxmlformats.org/officeDocument/2006/relationships/slideLayout" Target="../slideLayouts/slideLayout184.xml"/><Relationship Id="rId22" Type="http://schemas.openxmlformats.org/officeDocument/2006/relationships/slideLayout" Target="../slideLayouts/slideLayout186.xml"/><Relationship Id="rId21" Type="http://schemas.openxmlformats.org/officeDocument/2006/relationships/slideLayout" Target="../slideLayouts/slideLayout185.xml"/><Relationship Id="rId24" Type="http://schemas.openxmlformats.org/officeDocument/2006/relationships/slideLayout" Target="../slideLayouts/slideLayout188.xml"/><Relationship Id="rId23" Type="http://schemas.openxmlformats.org/officeDocument/2006/relationships/slideLayout" Target="../slideLayouts/slideLayout187.xml"/><Relationship Id="rId1" Type="http://schemas.openxmlformats.org/officeDocument/2006/relationships/slideLayout" Target="../slideLayouts/slideLayout165.xml"/><Relationship Id="rId2" Type="http://schemas.openxmlformats.org/officeDocument/2006/relationships/slideLayout" Target="../slideLayouts/slideLayout166.xml"/><Relationship Id="rId3" Type="http://schemas.openxmlformats.org/officeDocument/2006/relationships/slideLayout" Target="../slideLayouts/slideLayout167.xml"/><Relationship Id="rId4" Type="http://schemas.openxmlformats.org/officeDocument/2006/relationships/slideLayout" Target="../slideLayouts/slideLayout168.xml"/><Relationship Id="rId9" Type="http://schemas.openxmlformats.org/officeDocument/2006/relationships/slideLayout" Target="../slideLayouts/slideLayout173.xml"/><Relationship Id="rId26" Type="http://schemas.openxmlformats.org/officeDocument/2006/relationships/slideLayout" Target="../slideLayouts/slideLayout190.xml"/><Relationship Id="rId25" Type="http://schemas.openxmlformats.org/officeDocument/2006/relationships/slideLayout" Target="../slideLayouts/slideLayout189.xml"/><Relationship Id="rId28" Type="http://schemas.openxmlformats.org/officeDocument/2006/relationships/slideLayout" Target="../slideLayouts/slideLayout192.xml"/><Relationship Id="rId27" Type="http://schemas.openxmlformats.org/officeDocument/2006/relationships/slideLayout" Target="../slideLayouts/slideLayout191.xml"/><Relationship Id="rId5" Type="http://schemas.openxmlformats.org/officeDocument/2006/relationships/slideLayout" Target="../slideLayouts/slideLayout169.xml"/><Relationship Id="rId6" Type="http://schemas.openxmlformats.org/officeDocument/2006/relationships/slideLayout" Target="../slideLayouts/slideLayout170.xml"/><Relationship Id="rId29" Type="http://schemas.openxmlformats.org/officeDocument/2006/relationships/theme" Target="../theme/theme3.xml"/><Relationship Id="rId7" Type="http://schemas.openxmlformats.org/officeDocument/2006/relationships/slideLayout" Target="../slideLayouts/slideLayout171.xml"/><Relationship Id="rId8" Type="http://schemas.openxmlformats.org/officeDocument/2006/relationships/slideLayout" Target="../slideLayouts/slideLayout172.xml"/><Relationship Id="rId11" Type="http://schemas.openxmlformats.org/officeDocument/2006/relationships/slideLayout" Target="../slideLayouts/slideLayout175.xml"/><Relationship Id="rId10" Type="http://schemas.openxmlformats.org/officeDocument/2006/relationships/slideLayout" Target="../slideLayouts/slideLayout174.xml"/><Relationship Id="rId13" Type="http://schemas.openxmlformats.org/officeDocument/2006/relationships/slideLayout" Target="../slideLayouts/slideLayout177.xml"/><Relationship Id="rId12" Type="http://schemas.openxmlformats.org/officeDocument/2006/relationships/slideLayout" Target="../slideLayouts/slideLayout176.xml"/><Relationship Id="rId15" Type="http://schemas.openxmlformats.org/officeDocument/2006/relationships/slideLayout" Target="../slideLayouts/slideLayout179.xml"/><Relationship Id="rId14" Type="http://schemas.openxmlformats.org/officeDocument/2006/relationships/slideLayout" Target="../slideLayouts/slideLayout178.xml"/><Relationship Id="rId17" Type="http://schemas.openxmlformats.org/officeDocument/2006/relationships/slideLayout" Target="../slideLayouts/slideLayout181.xml"/><Relationship Id="rId16" Type="http://schemas.openxmlformats.org/officeDocument/2006/relationships/slideLayout" Target="../slideLayouts/slideLayout180.xml"/><Relationship Id="rId19" Type="http://schemas.openxmlformats.org/officeDocument/2006/relationships/slideLayout" Target="../slideLayouts/slideLayout183.xml"/><Relationship Id="rId18" Type="http://schemas.openxmlformats.org/officeDocument/2006/relationships/slideLayout" Target="../slideLayouts/slideLayout18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 name="Shape 9"/>
        <p:cNvGrpSpPr/>
        <p:nvPr/>
      </p:nvGrpSpPr>
      <p:grpSpPr>
        <a:xfrm>
          <a:off x="0" y="0"/>
          <a:ext cx="0" cy="0"/>
          <a:chOff x="0" y="0"/>
          <a:chExt cx="0" cy="0"/>
        </a:xfrm>
      </p:grpSpPr>
      <p:sp>
        <p:nvSpPr>
          <p:cNvPr id="10" name="Google Shape;10;p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7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256" name="Shape 256"/>
        <p:cNvGrpSpPr/>
        <p:nvPr/>
      </p:nvGrpSpPr>
      <p:grpSpPr>
        <a:xfrm>
          <a:off x="0" y="0"/>
          <a:ext cx="0" cy="0"/>
          <a:chOff x="0" y="0"/>
          <a:chExt cx="0" cy="0"/>
        </a:xfrm>
      </p:grpSpPr>
      <p:sp>
        <p:nvSpPr>
          <p:cNvPr id="257" name="Google Shape;257;p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8" name="Google Shape;258;p7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59" name="Google Shape;259;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0" name="Google Shape;260;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61" name="Google Shape;261;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516" name="Shape 516"/>
        <p:cNvGrpSpPr/>
        <p:nvPr/>
      </p:nvGrpSpPr>
      <p:grpSpPr>
        <a:xfrm>
          <a:off x="0" y="0"/>
          <a:ext cx="0" cy="0"/>
          <a:chOff x="0" y="0"/>
          <a:chExt cx="0" cy="0"/>
        </a:xfrm>
      </p:grpSpPr>
      <p:sp>
        <p:nvSpPr>
          <p:cNvPr id="517" name="Google Shape;517;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18" name="Google Shape;518;p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9" name="Google Shape;519;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0" name="Google Shape;520;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21" name="Google Shape;521;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 id="2147483727" r:id="rId22"/>
    <p:sldLayoutId id="2147483728" r:id="rId23"/>
    <p:sldLayoutId id="2147483729" r:id="rId24"/>
    <p:sldLayoutId id="2147483730" r:id="rId25"/>
    <p:sldLayoutId id="2147483731" r:id="rId26"/>
    <p:sldLayoutId id="2147483732" r:id="rId27"/>
    <p:sldLayoutId id="2147483733" r:id="rId28"/>
    <p:sldLayoutId id="2147483734" r:id="rId29"/>
    <p:sldLayoutId id="2147483735" r:id="rId3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785" name="Shape 785"/>
        <p:cNvGrpSpPr/>
        <p:nvPr/>
      </p:nvGrpSpPr>
      <p:grpSpPr>
        <a:xfrm>
          <a:off x="0" y="0"/>
          <a:ext cx="0" cy="0"/>
          <a:chOff x="0" y="0"/>
          <a:chExt cx="0" cy="0"/>
        </a:xfrm>
      </p:grpSpPr>
      <p:sp>
        <p:nvSpPr>
          <p:cNvPr id="786" name="Google Shape;786;p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7" name="Google Shape;787;p8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8" name="Google Shape;788;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9" name="Google Shape;789;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90" name="Google Shape;790;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966" name="Shape 966"/>
        <p:cNvGrpSpPr/>
        <p:nvPr/>
      </p:nvGrpSpPr>
      <p:grpSpPr>
        <a:xfrm>
          <a:off x="0" y="0"/>
          <a:ext cx="0" cy="0"/>
          <a:chOff x="0" y="0"/>
          <a:chExt cx="0" cy="0"/>
        </a:xfrm>
      </p:grpSpPr>
      <p:sp>
        <p:nvSpPr>
          <p:cNvPr id="967" name="Google Shape;967;p8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68" name="Google Shape;968;p8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9" name="Google Shape;969;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0" name="Google Shape;970;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1" name="Google Shape;971;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 id="2147483774" r:id="rId14"/>
    <p:sldLayoutId id="2147483775" r:id="rId15"/>
    <p:sldLayoutId id="2147483776" r:id="rId16"/>
    <p:sldLayoutId id="2147483777" r:id="rId17"/>
    <p:sldLayoutId id="2147483778" r:id="rId18"/>
    <p:sldLayoutId id="2147483779" r:id="rId19"/>
    <p:sldLayoutId id="2147483780" r:id="rId20"/>
    <p:sldLayoutId id="2147483781" r:id="rId21"/>
    <p:sldLayoutId id="2147483782" r:id="rId22"/>
    <p:sldLayoutId id="2147483783" r:id="rId23"/>
    <p:sldLayoutId id="2147483784" r:id="rId24"/>
    <p:sldLayoutId id="2147483785" r:id="rId25"/>
    <p:sldLayoutId id="2147483786" r:id="rId26"/>
    <p:sldLayoutId id="2147483787" r:id="rId27"/>
    <p:sldLayoutId id="2147483788"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214" name="Shape 1214"/>
        <p:cNvGrpSpPr/>
        <p:nvPr/>
      </p:nvGrpSpPr>
      <p:grpSpPr>
        <a:xfrm>
          <a:off x="0" y="0"/>
          <a:ext cx="0" cy="0"/>
          <a:chOff x="0" y="0"/>
          <a:chExt cx="0" cy="0"/>
        </a:xfrm>
      </p:grpSpPr>
      <p:sp>
        <p:nvSpPr>
          <p:cNvPr id="1215" name="Google Shape;1215;p9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16" name="Google Shape;1216;p9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17" name="Google Shape;12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18" name="Google Shape;12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19" name="Google Shape;12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 id="2147483802" r:id="rId13"/>
    <p:sldLayoutId id="2147483803" r:id="rId14"/>
    <p:sldLayoutId id="2147483804" r:id="rId15"/>
    <p:sldLayoutId id="2147483805" r:id="rId16"/>
    <p:sldLayoutId id="2147483806" r:id="rId17"/>
    <p:sldLayoutId id="2147483807" r:id="rId18"/>
    <p:sldLayoutId id="2147483808" r:id="rId19"/>
    <p:sldLayoutId id="2147483809" r:id="rId20"/>
    <p:sldLayoutId id="2147483810" r:id="rId21"/>
    <p:sldLayoutId id="2147483811" r:id="rId22"/>
    <p:sldLayoutId id="2147483812" r:id="rId23"/>
    <p:sldLayoutId id="2147483813" r:id="rId24"/>
    <p:sldLayoutId id="2147483814" r:id="rId25"/>
    <p:sldLayoutId id="2147483815" r:id="rId26"/>
    <p:sldLayoutId id="2147483816" r:id="rId27"/>
    <p:sldLayoutId id="2147483817"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6F2"/>
        </a:solidFill>
      </p:bgPr>
    </p:bg>
    <p:spTree>
      <p:nvGrpSpPr>
        <p:cNvPr id="1462" name="Shape 1462"/>
        <p:cNvGrpSpPr/>
        <p:nvPr/>
      </p:nvGrpSpPr>
      <p:grpSpPr>
        <a:xfrm>
          <a:off x="0" y="0"/>
          <a:ext cx="0" cy="0"/>
          <a:chOff x="0" y="0"/>
          <a:chExt cx="0" cy="0"/>
        </a:xfrm>
      </p:grpSpPr>
      <p:sp>
        <p:nvSpPr>
          <p:cNvPr id="1463" name="Google Shape;1463;p9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64" name="Google Shape;1464;p9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65" name="Google Shape;1465;p9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6" name="Google Shape;1466;p9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7" name="Google Shape;1467;p9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 id="2147483841" r:id="rId23"/>
    <p:sldLayoutId id="2147483842" r:id="rId24"/>
    <p:sldLayoutId id="2147483843" r:id="rId25"/>
    <p:sldLayoutId id="2147483844" r:id="rId26"/>
    <p:sldLayoutId id="2147483845" r:id="rId27"/>
    <p:sldLayoutId id="214748384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0.xml"/><Relationship Id="rId3" Type="http://schemas.openxmlformats.org/officeDocument/2006/relationships/image" Target="../media/image6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1.xml"/><Relationship Id="rId3" Type="http://schemas.openxmlformats.org/officeDocument/2006/relationships/image" Target="../media/image74.png"/><Relationship Id="rId4" Type="http://schemas.openxmlformats.org/officeDocument/2006/relationships/image" Target="../media/image6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2.xml"/><Relationship Id="rId3" Type="http://schemas.openxmlformats.org/officeDocument/2006/relationships/image" Target="../media/image74.png"/><Relationship Id="rId4" Type="http://schemas.openxmlformats.org/officeDocument/2006/relationships/image" Target="../media/image6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13.xml"/><Relationship Id="rId3" Type="http://schemas.openxmlformats.org/officeDocument/2006/relationships/image" Target="../media/image61.png"/><Relationship Id="rId4" Type="http://schemas.openxmlformats.org/officeDocument/2006/relationships/image" Target="../media/image74.png"/><Relationship Id="rId5" Type="http://schemas.openxmlformats.org/officeDocument/2006/relationships/image" Target="../media/image6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6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62.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71.png"/><Relationship Id="rId4" Type="http://schemas.openxmlformats.org/officeDocument/2006/relationships/image" Target="../media/image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62.png"/><Relationship Id="rId4" Type="http://schemas.openxmlformats.org/officeDocument/2006/relationships/image" Target="../media/image9.png"/><Relationship Id="rId5" Type="http://schemas.openxmlformats.org/officeDocument/2006/relationships/image" Target="../media/image6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7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2.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62.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4.xml"/><Relationship Id="rId3" Type="http://schemas.openxmlformats.org/officeDocument/2006/relationships/image" Target="../media/image91.png"/><Relationship Id="rId4" Type="http://schemas.openxmlformats.org/officeDocument/2006/relationships/image" Target="../media/image7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86.png"/><Relationship Id="rId5" Type="http://schemas.openxmlformats.org/officeDocument/2006/relationships/image" Target="../media/image9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6.xml"/><Relationship Id="rId2" Type="http://schemas.openxmlformats.org/officeDocument/2006/relationships/notesSlide" Target="../notesSlides/notesSlide26.xml"/><Relationship Id="rId3" Type="http://schemas.openxmlformats.org/officeDocument/2006/relationships/image" Target="../media/image77.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27.xml"/><Relationship Id="rId3" Type="http://schemas.openxmlformats.org/officeDocument/2006/relationships/image" Target="../media/image91.png"/><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28.xml"/><Relationship Id="rId3" Type="http://schemas.openxmlformats.org/officeDocument/2006/relationships/image" Target="../media/image8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29.xml"/><Relationship Id="rId3" Type="http://schemas.openxmlformats.org/officeDocument/2006/relationships/image" Target="../media/image9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30.xml"/><Relationship Id="rId3" Type="http://schemas.openxmlformats.org/officeDocument/2006/relationships/image" Target="../media/image83.png"/><Relationship Id="rId4" Type="http://schemas.openxmlformats.org/officeDocument/2006/relationships/image" Target="../media/image9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89.xml"/><Relationship Id="rId2" Type="http://schemas.openxmlformats.org/officeDocument/2006/relationships/notesSlide" Target="../notesSlides/notesSlide33.xml"/><Relationship Id="rId3" Type="http://schemas.openxmlformats.org/officeDocument/2006/relationships/image" Target="../media/image8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35.xml"/><Relationship Id="rId3" Type="http://schemas.openxmlformats.org/officeDocument/2006/relationships/image" Target="../media/image9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36.xml"/><Relationship Id="rId3" Type="http://schemas.openxmlformats.org/officeDocument/2006/relationships/image" Target="../media/image9.png"/><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37.xml"/><Relationship Id="rId3" Type="http://schemas.openxmlformats.org/officeDocument/2006/relationships/image" Target="../media/image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38.xml"/><Relationship Id="rId3" Type="http://schemas.openxmlformats.org/officeDocument/2006/relationships/image" Target="../media/image9.png"/><Relationship Id="rId4" Type="http://schemas.openxmlformats.org/officeDocument/2006/relationships/image" Target="../media/image8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39.xml"/><Relationship Id="rId3" Type="http://schemas.openxmlformats.org/officeDocument/2006/relationships/image" Target="../media/image9.png"/><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56.png"/><Relationship Id="rId9" Type="http://schemas.openxmlformats.org/officeDocument/2006/relationships/image" Target="../media/image80.jpg"/><Relationship Id="rId5" Type="http://schemas.openxmlformats.org/officeDocument/2006/relationships/image" Target="../media/image57.jpg"/><Relationship Id="rId6" Type="http://schemas.openxmlformats.org/officeDocument/2006/relationships/image" Target="../media/image55.png"/><Relationship Id="rId7" Type="http://schemas.openxmlformats.org/officeDocument/2006/relationships/image" Target="../media/image73.png"/><Relationship Id="rId8" Type="http://schemas.openxmlformats.org/officeDocument/2006/relationships/image" Target="../media/image87.png"/><Relationship Id="rId11" Type="http://schemas.openxmlformats.org/officeDocument/2006/relationships/image" Target="../media/image64.png"/><Relationship Id="rId10" Type="http://schemas.openxmlformats.org/officeDocument/2006/relationships/image" Target="../media/image59.jpg"/><Relationship Id="rId13" Type="http://schemas.openxmlformats.org/officeDocument/2006/relationships/image" Target="../media/image66.png"/><Relationship Id="rId12" Type="http://schemas.openxmlformats.org/officeDocument/2006/relationships/image" Target="../media/image60.png"/><Relationship Id="rId14" Type="http://schemas.openxmlformats.org/officeDocument/2006/relationships/image" Target="../media/image79.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0.xml"/><Relationship Id="rId3" Type="http://schemas.openxmlformats.org/officeDocument/2006/relationships/image" Target="../media/image9.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41.xml"/><Relationship Id="rId3" Type="http://schemas.openxmlformats.org/officeDocument/2006/relationships/image" Target="../media/image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3.xml"/><Relationship Id="rId3" Type="http://schemas.openxmlformats.org/officeDocument/2006/relationships/image" Target="../media/image107.png"/><Relationship Id="rId4" Type="http://schemas.openxmlformats.org/officeDocument/2006/relationships/image" Target="../media/image7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4.xml"/><Relationship Id="rId3" Type="http://schemas.openxmlformats.org/officeDocument/2006/relationships/image" Target="../media/image62.png"/><Relationship Id="rId4" Type="http://schemas.openxmlformats.org/officeDocument/2006/relationships/image" Target="../media/image107.png"/><Relationship Id="rId5" Type="http://schemas.openxmlformats.org/officeDocument/2006/relationships/image" Target="../media/image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5.xml"/><Relationship Id="rId3"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6.xml"/><Relationship Id="rId3" Type="http://schemas.openxmlformats.org/officeDocument/2006/relationships/image" Target="../media/image62.pn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7.xml"/><Relationship Id="rId3" Type="http://schemas.openxmlformats.org/officeDocument/2006/relationships/image" Target="../media/image93.png"/><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8.xml"/><Relationship Id="rId3" Type="http://schemas.openxmlformats.org/officeDocument/2006/relationships/image" Target="../media/image62.png"/><Relationship Id="rId4" Type="http://schemas.openxmlformats.org/officeDocument/2006/relationships/image" Target="../media/image93.png"/><Relationship Id="rId5" Type="http://schemas.openxmlformats.org/officeDocument/2006/relationships/image" Target="../media/image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49.xml"/><Relationship Id="rId3" Type="http://schemas.openxmlformats.org/officeDocument/2006/relationships/image" Target="../media/image93.png"/><Relationship Id="rId4" Type="http://schemas.openxmlformats.org/officeDocument/2006/relationships/image" Target="../media/image7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5.xml"/><Relationship Id="rId3"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50.xml"/><Relationship Id="rId3" Type="http://schemas.openxmlformats.org/officeDocument/2006/relationships/image" Target="../media/image62.png"/><Relationship Id="rId4" Type="http://schemas.openxmlformats.org/officeDocument/2006/relationships/image" Target="../media/image93.png"/><Relationship Id="rId5" Type="http://schemas.openxmlformats.org/officeDocument/2006/relationships/image" Target="../media/image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51.xml"/><Relationship Id="rId3" Type="http://schemas.openxmlformats.org/officeDocument/2006/relationships/image" Target="../media/image93.png"/><Relationship Id="rId4" Type="http://schemas.openxmlformats.org/officeDocument/2006/relationships/image" Target="../media/image7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1.xml"/><Relationship Id="rId2" Type="http://schemas.openxmlformats.org/officeDocument/2006/relationships/notesSlide" Target="../notesSlides/notesSlide52.xml"/><Relationship Id="rId3" Type="http://schemas.openxmlformats.org/officeDocument/2006/relationships/image" Target="../media/image62.png"/><Relationship Id="rId4" Type="http://schemas.openxmlformats.org/officeDocument/2006/relationships/image" Target="../media/image93.png"/><Relationship Id="rId5" Type="http://schemas.openxmlformats.org/officeDocument/2006/relationships/image" Target="../media/image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5.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4.xml"/><Relationship Id="rId3" Type="http://schemas.openxmlformats.org/officeDocument/2006/relationships/image" Target="../media/image106.png"/><Relationship Id="rId4" Type="http://schemas.openxmlformats.org/officeDocument/2006/relationships/image" Target="../media/image108.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5.xml"/><Relationship Id="rId3" Type="http://schemas.openxmlformats.org/officeDocument/2006/relationships/image" Target="../media/image106.png"/><Relationship Id="rId4" Type="http://schemas.openxmlformats.org/officeDocument/2006/relationships/image" Target="../media/image10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6.xml"/><Relationship Id="rId3" Type="http://schemas.openxmlformats.org/officeDocument/2006/relationships/image" Target="../media/image106.png"/><Relationship Id="rId4" Type="http://schemas.openxmlformats.org/officeDocument/2006/relationships/image" Target="../media/image108.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2.xml"/><Relationship Id="rId2" Type="http://schemas.openxmlformats.org/officeDocument/2006/relationships/notesSlide" Target="../notesSlides/notesSlide57.xml"/><Relationship Id="rId3" Type="http://schemas.openxmlformats.org/officeDocument/2006/relationships/image" Target="../media/image106.png"/><Relationship Id="rId4" Type="http://schemas.openxmlformats.org/officeDocument/2006/relationships/image" Target="../media/image108.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9.xml"/><Relationship Id="rId3" Type="http://schemas.openxmlformats.org/officeDocument/2006/relationships/image" Target="../media/image94.jpg"/><Relationship Id="rId4" Type="http://schemas.openxmlformats.org/officeDocument/2006/relationships/image" Target="../media/image109.jpg"/><Relationship Id="rId5" Type="http://schemas.openxmlformats.org/officeDocument/2006/relationships/image" Target="../media/image10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0.xml"/><Relationship Id="rId3" Type="http://schemas.openxmlformats.org/officeDocument/2006/relationships/image" Target="../media/image101.png"/><Relationship Id="rId4" Type="http://schemas.openxmlformats.org/officeDocument/2006/relationships/image" Target="../media/image94.jpg"/><Relationship Id="rId5" Type="http://schemas.openxmlformats.org/officeDocument/2006/relationships/image" Target="../media/image109.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1.xml"/><Relationship Id="rId3" Type="http://schemas.openxmlformats.org/officeDocument/2006/relationships/image" Target="../media/image94.jpg"/><Relationship Id="rId4" Type="http://schemas.openxmlformats.org/officeDocument/2006/relationships/image" Target="../media/image109.jpg"/><Relationship Id="rId5" Type="http://schemas.openxmlformats.org/officeDocument/2006/relationships/image" Target="../media/image10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3.xml"/><Relationship Id="rId3" Type="http://schemas.openxmlformats.org/officeDocument/2006/relationships/image" Target="../media/image111.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4.xml"/><Relationship Id="rId3" Type="http://schemas.openxmlformats.org/officeDocument/2006/relationships/image" Target="../media/image77.png"/><Relationship Id="rId4" Type="http://schemas.openxmlformats.org/officeDocument/2006/relationships/image" Target="../media/image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5.xml"/><Relationship Id="rId3" Type="http://schemas.openxmlformats.org/officeDocument/2006/relationships/image" Target="../media/image9.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image" Target="../media/image9.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7.xml"/><Relationship Id="rId3" Type="http://schemas.openxmlformats.org/officeDocument/2006/relationships/image" Target="../media/image9.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8.xml"/><Relationship Id="rId3" Type="http://schemas.openxmlformats.org/officeDocument/2006/relationships/image" Target="../media/image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notesSlide" Target="../notesSlides/notesSlide69.xml"/><Relationship Id="rId3" Type="http://schemas.openxmlformats.org/officeDocument/2006/relationships/image" Target="../media/image10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9.xml"/><Relationship Id="rId3" Type="http://schemas.openxmlformats.org/officeDocument/2006/relationships/image" Target="../media/image5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13" name="Shape 1713"/>
        <p:cNvGrpSpPr/>
        <p:nvPr/>
      </p:nvGrpSpPr>
      <p:grpSpPr>
        <a:xfrm>
          <a:off x="0" y="0"/>
          <a:ext cx="0" cy="0"/>
          <a:chOff x="0" y="0"/>
          <a:chExt cx="0" cy="0"/>
        </a:xfrm>
      </p:grpSpPr>
      <p:sp>
        <p:nvSpPr>
          <p:cNvPr id="1714" name="Google Shape;1714;p1"/>
          <p:cNvSpPr txBox="1"/>
          <p:nvPr>
            <p:ph idx="1" type="body"/>
          </p:nvPr>
        </p:nvSpPr>
        <p:spPr>
          <a:xfrm>
            <a:off x="10803924" y="1882678"/>
            <a:ext cx="717129" cy="346211"/>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FCBF18"/>
              </a:buClr>
              <a:buSzPts val="1800"/>
              <a:buNone/>
            </a:pPr>
            <a:r>
              <a:rPr lang="fr-FR"/>
              <a:t>1 AC</a:t>
            </a:r>
            <a:endParaRPr/>
          </a:p>
        </p:txBody>
      </p:sp>
      <p:sp>
        <p:nvSpPr>
          <p:cNvPr id="1715" name="Google Shape;1715;p1"/>
          <p:cNvSpPr txBox="1"/>
          <p:nvPr>
            <p:ph idx="2" type="body"/>
          </p:nvPr>
        </p:nvSpPr>
        <p:spPr>
          <a:xfrm>
            <a:off x="1686856" y="2366503"/>
            <a:ext cx="409473" cy="522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0070C0"/>
              </a:buClr>
              <a:buSzPts val="3000"/>
              <a:buNone/>
            </a:pPr>
            <a:r>
              <a:rPr lang="fr-FR"/>
              <a:t>3</a:t>
            </a:r>
            <a:endParaRPr/>
          </a:p>
        </p:txBody>
      </p:sp>
      <p:sp>
        <p:nvSpPr>
          <p:cNvPr id="1716" name="Google Shape;1716;p1"/>
          <p:cNvSpPr txBox="1"/>
          <p:nvPr>
            <p:ph idx="3" type="body"/>
          </p:nvPr>
        </p:nvSpPr>
        <p:spPr>
          <a:xfrm>
            <a:off x="2224725" y="4591216"/>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La lumière</a:t>
            </a:r>
            <a:endParaRPr/>
          </a:p>
        </p:txBody>
      </p:sp>
      <p:sp>
        <p:nvSpPr>
          <p:cNvPr id="1717" name="Google Shape;1717;p1"/>
          <p:cNvSpPr txBox="1"/>
          <p:nvPr>
            <p:ph idx="4" type="body"/>
          </p:nvPr>
        </p:nvSpPr>
        <p:spPr>
          <a:xfrm>
            <a:off x="375127" y="4591216"/>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Leçon 2</a:t>
            </a:r>
            <a:endParaRPr/>
          </a:p>
        </p:txBody>
      </p:sp>
      <p:sp>
        <p:nvSpPr>
          <p:cNvPr id="1718" name="Google Shape;1718;p1"/>
          <p:cNvSpPr txBox="1"/>
          <p:nvPr>
            <p:ph idx="5" type="body"/>
          </p:nvPr>
        </p:nvSpPr>
        <p:spPr>
          <a:xfrm>
            <a:off x="375127" y="5288319"/>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Tâche 2</a:t>
            </a:r>
            <a:endParaRPr/>
          </a:p>
        </p:txBody>
      </p:sp>
      <p:sp>
        <p:nvSpPr>
          <p:cNvPr id="1719" name="Google Shape;1719;p1"/>
          <p:cNvSpPr txBox="1"/>
          <p:nvPr>
            <p:ph idx="6" type="body"/>
          </p:nvPr>
        </p:nvSpPr>
        <p:spPr>
          <a:xfrm>
            <a:off x="2033575" y="5288319"/>
            <a:ext cx="4972062" cy="521999"/>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FFFFFF"/>
              </a:buClr>
              <a:buSzPts val="1800"/>
              <a:buFont typeface="Arial"/>
              <a:buNone/>
            </a:pPr>
            <a:r>
              <a:rPr lang="fr-FR"/>
              <a:t>Appliquer le principe de la propagation rectiligne de la lumière pour vérifier l’alignement des objets.</a:t>
            </a:r>
            <a:endParaRPr/>
          </a:p>
        </p:txBody>
      </p:sp>
      <p:sp>
        <p:nvSpPr>
          <p:cNvPr id="1720" name="Google Shape;1720;p1"/>
          <p:cNvSpPr txBox="1"/>
          <p:nvPr>
            <p:ph idx="7" type="body"/>
          </p:nvPr>
        </p:nvSpPr>
        <p:spPr>
          <a:xfrm>
            <a:off x="2224724" y="3892643"/>
            <a:ext cx="4843667"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i="1" lang="fr-FR"/>
              <a:t>Signaux et informations</a:t>
            </a:r>
            <a:endParaRPr/>
          </a:p>
        </p:txBody>
      </p:sp>
      <p:sp>
        <p:nvSpPr>
          <p:cNvPr id="1721" name="Google Shape;1721;p1"/>
          <p:cNvSpPr txBox="1"/>
          <p:nvPr>
            <p:ph idx="8" type="body"/>
          </p:nvPr>
        </p:nvSpPr>
        <p:spPr>
          <a:xfrm>
            <a:off x="375126" y="3892643"/>
            <a:ext cx="1288409" cy="5219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1800"/>
              <a:buNone/>
            </a:pPr>
            <a:r>
              <a:rPr lang="fr-FR"/>
              <a:t>Thème 2</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4" name="Shape 1804"/>
        <p:cNvGrpSpPr/>
        <p:nvPr/>
      </p:nvGrpSpPr>
      <p:grpSpPr>
        <a:xfrm>
          <a:off x="0" y="0"/>
          <a:ext cx="0" cy="0"/>
          <a:chOff x="0" y="0"/>
          <a:chExt cx="0" cy="0"/>
        </a:xfrm>
      </p:grpSpPr>
      <p:pic>
        <p:nvPicPr>
          <p:cNvPr descr="Une image contenant dessin humoristique, mammifère, illustration, clipart&#10;&#10;Le contenu généré par l’IA peut être incorrect." id="1805" name="Google Shape;1805;p10"/>
          <p:cNvPicPr preferRelativeResize="0"/>
          <p:nvPr/>
        </p:nvPicPr>
        <p:blipFill rotWithShape="1">
          <a:blip r:embed="rId3">
            <a:alphaModFix/>
          </a:blip>
          <a:srcRect b="0" l="0" r="0" t="0"/>
          <a:stretch/>
        </p:blipFill>
        <p:spPr>
          <a:xfrm>
            <a:off x="258073" y="1549840"/>
            <a:ext cx="4550664" cy="4550664"/>
          </a:xfrm>
          <a:prstGeom prst="rect">
            <a:avLst/>
          </a:prstGeom>
          <a:noFill/>
          <a:ln>
            <a:noFill/>
          </a:ln>
        </p:spPr>
      </p:pic>
      <p:grpSp>
        <p:nvGrpSpPr>
          <p:cNvPr id="1806" name="Google Shape;1806;p10"/>
          <p:cNvGrpSpPr/>
          <p:nvPr/>
        </p:nvGrpSpPr>
        <p:grpSpPr>
          <a:xfrm>
            <a:off x="4932835" y="1459304"/>
            <a:ext cx="6054377" cy="3711725"/>
            <a:chOff x="1715066" y="1103461"/>
            <a:chExt cx="5717724" cy="3124203"/>
          </a:xfrm>
        </p:grpSpPr>
        <p:sp>
          <p:nvSpPr>
            <p:cNvPr id="1807" name="Google Shape;1807;p10"/>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808" name="Google Shape;1808;p10"/>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809" name="Google Shape;1809;p10"/>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810" name="Google Shape;1810;p10"/>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811" name="Google Shape;1811;p10"/>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812" name="Google Shape;1812;p10"/>
          <p:cNvSpPr txBox="1"/>
          <p:nvPr/>
        </p:nvSpPr>
        <p:spPr>
          <a:xfrm>
            <a:off x="5147892" y="2280492"/>
            <a:ext cx="5869201" cy="1632435"/>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Le rituel</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(2 min)</a:t>
            </a:r>
            <a:endParaRPr b="1" sz="4800">
              <a:solidFill>
                <a:srgbClr val="FFC000"/>
              </a:solidFill>
              <a:latin typeface="Arial"/>
              <a:ea typeface="Arial"/>
              <a:cs typeface="Arial"/>
              <a:sym typeface="Arial"/>
            </a:endParaRPr>
          </a:p>
        </p:txBody>
      </p:sp>
      <p:sp>
        <p:nvSpPr>
          <p:cNvPr id="1813" name="Google Shape;1813;p10"/>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t/>
            </a:r>
            <a:endParaRPr/>
          </a:p>
        </p:txBody>
      </p:sp>
      <p:sp>
        <p:nvSpPr>
          <p:cNvPr id="1814" name="Google Shape;1814;p10"/>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8" name="Shape 1818"/>
        <p:cNvGrpSpPr/>
        <p:nvPr/>
      </p:nvGrpSpPr>
      <p:grpSpPr>
        <a:xfrm>
          <a:off x="0" y="0"/>
          <a:ext cx="0" cy="0"/>
          <a:chOff x="0" y="0"/>
          <a:chExt cx="0" cy="0"/>
        </a:xfrm>
      </p:grpSpPr>
      <p:sp>
        <p:nvSpPr>
          <p:cNvPr id="1819" name="Google Shape;1819;p11"/>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Observez ces images : à votre avis, quel comportement positif met-elle en évidence ?</a:t>
            </a:r>
            <a:endParaRPr/>
          </a:p>
        </p:txBody>
      </p:sp>
      <p:sp>
        <p:nvSpPr>
          <p:cNvPr id="1820" name="Google Shape;1820;p11"/>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pour qu’ils expriment ce qu’ils comprennent de l’image.</a:t>
            </a:r>
            <a:endParaRPr/>
          </a:p>
        </p:txBody>
      </p:sp>
      <p:sp>
        <p:nvSpPr>
          <p:cNvPr id="1821" name="Google Shape;1821;p11"/>
          <p:cNvSpPr/>
          <p:nvPr/>
        </p:nvSpPr>
        <p:spPr>
          <a:xfrm rot="-710389">
            <a:off x="7106392" y="1449351"/>
            <a:ext cx="1685867" cy="942575"/>
          </a:xfrm>
          <a:prstGeom prst="wedgeEllipseCallout">
            <a:avLst>
              <a:gd fmla="val 22683" name="adj1"/>
              <a:gd fmla="val 65058" name="adj2"/>
            </a:avLst>
          </a:prstGeom>
          <a:solidFill>
            <a:srgbClr val="FFFFFF"/>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Calibri"/>
              <a:buNone/>
            </a:pPr>
            <a:r>
              <a:rPr b="1" i="0" lang="fr-FR" sz="1400" u="none" cap="none" strike="noStrike">
                <a:solidFill>
                  <a:srgbClr val="000000"/>
                </a:solidFill>
                <a:latin typeface="Calibri"/>
                <a:ea typeface="Calibri"/>
                <a:cs typeface="Calibri"/>
                <a:sym typeface="Calibri"/>
              </a:rPr>
              <a:t>Je lève la main en restant à ma place</a:t>
            </a:r>
            <a:endParaRPr b="0" i="0" sz="1400" u="none" cap="none" strike="noStrike">
              <a:solidFill>
                <a:srgbClr val="000000"/>
              </a:solidFill>
              <a:latin typeface="Calibri"/>
              <a:ea typeface="Calibri"/>
              <a:cs typeface="Calibri"/>
              <a:sym typeface="Calibri"/>
            </a:endParaRPr>
          </a:p>
        </p:txBody>
      </p:sp>
      <p:sp>
        <p:nvSpPr>
          <p:cNvPr id="1822" name="Google Shape;1822;p11"/>
          <p:cNvSpPr/>
          <p:nvPr/>
        </p:nvSpPr>
        <p:spPr>
          <a:xfrm rot="486162">
            <a:off x="3362872" y="1498081"/>
            <a:ext cx="1685729" cy="942673"/>
          </a:xfrm>
          <a:prstGeom prst="wedgeEllipseCallout">
            <a:avLst>
              <a:gd fmla="val -26984" name="adj1"/>
              <a:gd fmla="val 73175" name="adj2"/>
            </a:avLst>
          </a:prstGeom>
          <a:solidFill>
            <a:srgbClr val="FFFFFF"/>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Calibri"/>
              <a:buNone/>
            </a:pPr>
            <a:r>
              <a:rPr b="1" i="0" lang="fr-FR" sz="1400" u="none" cap="none" strike="noStrike">
                <a:solidFill>
                  <a:srgbClr val="000000"/>
                </a:solidFill>
                <a:latin typeface="Calibri"/>
                <a:ea typeface="Calibri"/>
                <a:cs typeface="Calibri"/>
                <a:sym typeface="Calibri"/>
              </a:rPr>
              <a:t>Je lève la main en quittant ma place</a:t>
            </a:r>
            <a:endParaRPr b="0" i="0" sz="1400" u="none" cap="none" strike="noStrike">
              <a:solidFill>
                <a:srgbClr val="000000"/>
              </a:solidFill>
              <a:latin typeface="Calibri"/>
              <a:ea typeface="Calibri"/>
              <a:cs typeface="Calibri"/>
              <a:sym typeface="Calibri"/>
            </a:endParaRPr>
          </a:p>
        </p:txBody>
      </p:sp>
      <p:pic>
        <p:nvPicPr>
          <p:cNvPr id="1823" name="Google Shape;1823;p11"/>
          <p:cNvPicPr preferRelativeResize="0"/>
          <p:nvPr/>
        </p:nvPicPr>
        <p:blipFill rotWithShape="1">
          <a:blip r:embed="rId3">
            <a:alphaModFix/>
          </a:blip>
          <a:srcRect b="0" l="0" r="0" t="0"/>
          <a:stretch/>
        </p:blipFill>
        <p:spPr>
          <a:xfrm>
            <a:off x="2650685" y="2618798"/>
            <a:ext cx="2862971" cy="2862971"/>
          </a:xfrm>
          <a:prstGeom prst="rect">
            <a:avLst/>
          </a:prstGeom>
          <a:noFill/>
          <a:ln>
            <a:noFill/>
          </a:ln>
        </p:spPr>
      </p:pic>
      <p:pic>
        <p:nvPicPr>
          <p:cNvPr id="1824" name="Google Shape;1824;p11"/>
          <p:cNvPicPr preferRelativeResize="0"/>
          <p:nvPr/>
        </p:nvPicPr>
        <p:blipFill rotWithShape="1">
          <a:blip r:embed="rId4">
            <a:alphaModFix/>
          </a:blip>
          <a:srcRect b="0" l="0" r="0" t="0"/>
          <a:stretch/>
        </p:blipFill>
        <p:spPr>
          <a:xfrm>
            <a:off x="6945142" y="2538948"/>
            <a:ext cx="3128937" cy="281604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8" name="Shape 1828"/>
        <p:cNvGrpSpPr/>
        <p:nvPr/>
      </p:nvGrpSpPr>
      <p:grpSpPr>
        <a:xfrm>
          <a:off x="0" y="0"/>
          <a:ext cx="0" cy="0"/>
          <a:chOff x="0" y="0"/>
          <a:chExt cx="0" cy="0"/>
        </a:xfrm>
      </p:grpSpPr>
      <p:sp>
        <p:nvSpPr>
          <p:cNvPr id="1829" name="Google Shape;1829;p12"/>
          <p:cNvSpPr txBox="1"/>
          <p:nvPr>
            <p:ph type="title"/>
          </p:nvPr>
        </p:nvSpPr>
        <p:spPr>
          <a:xfrm>
            <a:off x="778058" y="318293"/>
            <a:ext cx="10852468" cy="26828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Un bon comportement en classe consiste à rester assis, lever le doigt pour demander la parole et attendre en silence. Se lever sans autorisation et parler en même temps que les autres perturbe le déroulement.</a:t>
            </a:r>
            <a:endParaRPr b="1" sz="1600"/>
          </a:p>
        </p:txBody>
      </p:sp>
      <p:sp>
        <p:nvSpPr>
          <p:cNvPr id="1830" name="Google Shape;1830;p12"/>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recourt à l’alternance linguistique pour expliciter le comportement attendu.</a:t>
            </a:r>
            <a:endParaRPr/>
          </a:p>
        </p:txBody>
      </p:sp>
      <p:sp>
        <p:nvSpPr>
          <p:cNvPr id="1831" name="Google Shape;1831;p12"/>
          <p:cNvSpPr/>
          <p:nvPr/>
        </p:nvSpPr>
        <p:spPr>
          <a:xfrm rot="-710389">
            <a:off x="7106392" y="1449351"/>
            <a:ext cx="1685867" cy="942575"/>
          </a:xfrm>
          <a:prstGeom prst="wedgeEllipseCallout">
            <a:avLst>
              <a:gd fmla="val 22683" name="adj1"/>
              <a:gd fmla="val 65058" name="adj2"/>
            </a:avLst>
          </a:prstGeom>
          <a:solidFill>
            <a:srgbClr val="FFFFFF"/>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Calibri"/>
              <a:buNone/>
            </a:pPr>
            <a:r>
              <a:rPr b="1" i="0" lang="fr-FR" sz="1400" u="none" cap="none" strike="noStrike">
                <a:solidFill>
                  <a:srgbClr val="000000"/>
                </a:solidFill>
                <a:latin typeface="Calibri"/>
                <a:ea typeface="Calibri"/>
                <a:cs typeface="Calibri"/>
                <a:sym typeface="Calibri"/>
              </a:rPr>
              <a:t>Je lève la main en restant à ma place</a:t>
            </a:r>
            <a:endParaRPr b="0" i="0" sz="1400" u="none" cap="none" strike="noStrike">
              <a:solidFill>
                <a:srgbClr val="000000"/>
              </a:solidFill>
              <a:latin typeface="Calibri"/>
              <a:ea typeface="Calibri"/>
              <a:cs typeface="Calibri"/>
              <a:sym typeface="Calibri"/>
            </a:endParaRPr>
          </a:p>
        </p:txBody>
      </p:sp>
      <p:sp>
        <p:nvSpPr>
          <p:cNvPr id="1832" name="Google Shape;1832;p12"/>
          <p:cNvSpPr/>
          <p:nvPr/>
        </p:nvSpPr>
        <p:spPr>
          <a:xfrm rot="486162">
            <a:off x="3362872" y="1498081"/>
            <a:ext cx="1685729" cy="942673"/>
          </a:xfrm>
          <a:prstGeom prst="wedgeEllipseCallout">
            <a:avLst>
              <a:gd fmla="val -26984" name="adj1"/>
              <a:gd fmla="val 73175" name="adj2"/>
            </a:avLst>
          </a:prstGeom>
          <a:solidFill>
            <a:srgbClr val="FFFFFF"/>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Calibri"/>
              <a:buNone/>
            </a:pPr>
            <a:r>
              <a:rPr b="1" i="0" lang="fr-FR" sz="1400" u="none" cap="none" strike="noStrike">
                <a:solidFill>
                  <a:srgbClr val="000000"/>
                </a:solidFill>
                <a:latin typeface="Calibri"/>
                <a:ea typeface="Calibri"/>
                <a:cs typeface="Calibri"/>
                <a:sym typeface="Calibri"/>
              </a:rPr>
              <a:t>Je lève la main en quittant ma place</a:t>
            </a:r>
            <a:endParaRPr b="0" i="0" sz="1400" u="none" cap="none" strike="noStrike">
              <a:solidFill>
                <a:srgbClr val="000000"/>
              </a:solidFill>
              <a:latin typeface="Calibri"/>
              <a:ea typeface="Calibri"/>
              <a:cs typeface="Calibri"/>
              <a:sym typeface="Calibri"/>
            </a:endParaRPr>
          </a:p>
        </p:txBody>
      </p:sp>
      <p:pic>
        <p:nvPicPr>
          <p:cNvPr id="1833" name="Google Shape;1833;p12"/>
          <p:cNvPicPr preferRelativeResize="0"/>
          <p:nvPr/>
        </p:nvPicPr>
        <p:blipFill rotWithShape="1">
          <a:blip r:embed="rId3">
            <a:alphaModFix/>
          </a:blip>
          <a:srcRect b="0" l="0" r="0" t="0"/>
          <a:stretch/>
        </p:blipFill>
        <p:spPr>
          <a:xfrm>
            <a:off x="2650685" y="2618798"/>
            <a:ext cx="2862971" cy="2862971"/>
          </a:xfrm>
          <a:prstGeom prst="rect">
            <a:avLst/>
          </a:prstGeom>
          <a:noFill/>
          <a:ln>
            <a:noFill/>
          </a:ln>
        </p:spPr>
      </p:pic>
      <p:pic>
        <p:nvPicPr>
          <p:cNvPr id="1834" name="Google Shape;1834;p12"/>
          <p:cNvPicPr preferRelativeResize="0"/>
          <p:nvPr/>
        </p:nvPicPr>
        <p:blipFill rotWithShape="1">
          <a:blip r:embed="rId4">
            <a:alphaModFix/>
          </a:blip>
          <a:srcRect b="0" l="0" r="0" t="0"/>
          <a:stretch/>
        </p:blipFill>
        <p:spPr>
          <a:xfrm>
            <a:off x="6945142" y="2538948"/>
            <a:ext cx="3128937" cy="2816043"/>
          </a:xfrm>
          <a:prstGeom prst="rect">
            <a:avLst/>
          </a:prstGeom>
          <a:noFill/>
          <a:ln>
            <a:noFill/>
          </a:ln>
        </p:spPr>
      </p:pic>
      <p:sp>
        <p:nvSpPr>
          <p:cNvPr id="1835" name="Google Shape;1835;p12"/>
          <p:cNvSpPr/>
          <p:nvPr/>
        </p:nvSpPr>
        <p:spPr>
          <a:xfrm>
            <a:off x="2291108" y="5820330"/>
            <a:ext cx="85608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En classe, un environnement bien organisé favorise le bien-être et la réussite de l’élève.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9" name="Shape 1839"/>
        <p:cNvGrpSpPr/>
        <p:nvPr/>
      </p:nvGrpSpPr>
      <p:grpSpPr>
        <a:xfrm>
          <a:off x="0" y="0"/>
          <a:ext cx="0" cy="0"/>
          <a:chOff x="0" y="0"/>
          <a:chExt cx="0" cy="0"/>
        </a:xfrm>
      </p:grpSpPr>
      <p:sp>
        <p:nvSpPr>
          <p:cNvPr id="1840" name="Google Shape;1840;p13"/>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b="1" lang="fr-FR" sz="1600"/>
              <a:t>Le bon comportement est être assis et enlever le doigt en silence.</a:t>
            </a:r>
            <a:endParaRPr/>
          </a:p>
        </p:txBody>
      </p:sp>
      <p:sp>
        <p:nvSpPr>
          <p:cNvPr id="1841" name="Google Shape;1841;p13"/>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recourt à l’alternance linguistique pour expliciter le comportement attendu.</a:t>
            </a:r>
            <a:endParaRPr/>
          </a:p>
        </p:txBody>
      </p:sp>
      <p:pic>
        <p:nvPicPr>
          <p:cNvPr descr="Coche avec un remplissage uni" id="1842" name="Google Shape;1842;p13"/>
          <p:cNvPicPr preferRelativeResize="0"/>
          <p:nvPr/>
        </p:nvPicPr>
        <p:blipFill rotWithShape="1">
          <a:blip r:embed="rId3">
            <a:alphaModFix/>
          </a:blip>
          <a:srcRect b="0" l="0" r="0" t="0"/>
          <a:stretch/>
        </p:blipFill>
        <p:spPr>
          <a:xfrm>
            <a:off x="8052415" y="5481769"/>
            <a:ext cx="914400" cy="914400"/>
          </a:xfrm>
          <a:prstGeom prst="rect">
            <a:avLst/>
          </a:prstGeom>
          <a:noFill/>
          <a:ln>
            <a:noFill/>
          </a:ln>
        </p:spPr>
      </p:pic>
      <p:sp>
        <p:nvSpPr>
          <p:cNvPr id="1843" name="Google Shape;1843;p13"/>
          <p:cNvSpPr/>
          <p:nvPr/>
        </p:nvSpPr>
        <p:spPr>
          <a:xfrm>
            <a:off x="3396836" y="5408201"/>
            <a:ext cx="1194300" cy="1194300"/>
          </a:xfrm>
          <a:prstGeom prst="mathMultiply">
            <a:avLst>
              <a:gd fmla="val 23520" name="adj1"/>
            </a:avLst>
          </a:prstGeom>
          <a:solidFill>
            <a:srgbClr val="FF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844" name="Google Shape;1844;p13"/>
          <p:cNvSpPr/>
          <p:nvPr/>
        </p:nvSpPr>
        <p:spPr>
          <a:xfrm rot="-710389">
            <a:off x="7106392" y="1449351"/>
            <a:ext cx="1685867" cy="942575"/>
          </a:xfrm>
          <a:prstGeom prst="wedgeEllipseCallout">
            <a:avLst>
              <a:gd fmla="val 22683" name="adj1"/>
              <a:gd fmla="val 65058" name="adj2"/>
            </a:avLst>
          </a:prstGeom>
          <a:solidFill>
            <a:srgbClr val="FFFFFF"/>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Calibri"/>
              <a:buNone/>
            </a:pPr>
            <a:r>
              <a:rPr b="1" i="0" lang="fr-FR" sz="1400" u="none" cap="none" strike="noStrike">
                <a:solidFill>
                  <a:srgbClr val="000000"/>
                </a:solidFill>
                <a:latin typeface="Calibri"/>
                <a:ea typeface="Calibri"/>
                <a:cs typeface="Calibri"/>
                <a:sym typeface="Calibri"/>
              </a:rPr>
              <a:t>Je lève la main en restant à ma place</a:t>
            </a:r>
            <a:endParaRPr b="0" i="0" sz="1400" u="none" cap="none" strike="noStrike">
              <a:solidFill>
                <a:srgbClr val="000000"/>
              </a:solidFill>
              <a:latin typeface="Calibri"/>
              <a:ea typeface="Calibri"/>
              <a:cs typeface="Calibri"/>
              <a:sym typeface="Calibri"/>
            </a:endParaRPr>
          </a:p>
        </p:txBody>
      </p:sp>
      <p:sp>
        <p:nvSpPr>
          <p:cNvPr id="1845" name="Google Shape;1845;p13"/>
          <p:cNvSpPr/>
          <p:nvPr/>
        </p:nvSpPr>
        <p:spPr>
          <a:xfrm rot="486162">
            <a:off x="3362872" y="1498081"/>
            <a:ext cx="1685729" cy="942673"/>
          </a:xfrm>
          <a:prstGeom prst="wedgeEllipseCallout">
            <a:avLst>
              <a:gd fmla="val -26984" name="adj1"/>
              <a:gd fmla="val 73175" name="adj2"/>
            </a:avLst>
          </a:prstGeom>
          <a:solidFill>
            <a:srgbClr val="FFFFFF"/>
          </a:solidFill>
          <a:ln cap="flat" cmpd="sng" w="9525">
            <a:solidFill>
              <a:srgbClr val="157057"/>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Calibri"/>
              <a:buNone/>
            </a:pPr>
            <a:r>
              <a:rPr b="1" i="0" lang="fr-FR" sz="1400" u="none" cap="none" strike="noStrike">
                <a:solidFill>
                  <a:srgbClr val="000000"/>
                </a:solidFill>
                <a:latin typeface="Calibri"/>
                <a:ea typeface="Calibri"/>
                <a:cs typeface="Calibri"/>
                <a:sym typeface="Calibri"/>
              </a:rPr>
              <a:t>Je lève la main en quittant ma place</a:t>
            </a:r>
            <a:endParaRPr b="0" i="0" sz="1400" u="none" cap="none" strike="noStrike">
              <a:solidFill>
                <a:srgbClr val="000000"/>
              </a:solidFill>
              <a:latin typeface="Calibri"/>
              <a:ea typeface="Calibri"/>
              <a:cs typeface="Calibri"/>
              <a:sym typeface="Calibri"/>
            </a:endParaRPr>
          </a:p>
        </p:txBody>
      </p:sp>
      <p:pic>
        <p:nvPicPr>
          <p:cNvPr id="1846" name="Google Shape;1846;p13"/>
          <p:cNvPicPr preferRelativeResize="0"/>
          <p:nvPr/>
        </p:nvPicPr>
        <p:blipFill rotWithShape="1">
          <a:blip r:embed="rId4">
            <a:alphaModFix/>
          </a:blip>
          <a:srcRect b="0" l="0" r="0" t="0"/>
          <a:stretch/>
        </p:blipFill>
        <p:spPr>
          <a:xfrm>
            <a:off x="2650685" y="2618798"/>
            <a:ext cx="2862971" cy="2862971"/>
          </a:xfrm>
          <a:prstGeom prst="rect">
            <a:avLst/>
          </a:prstGeom>
          <a:noFill/>
          <a:ln>
            <a:noFill/>
          </a:ln>
        </p:spPr>
      </p:pic>
      <p:pic>
        <p:nvPicPr>
          <p:cNvPr id="1847" name="Google Shape;1847;p13"/>
          <p:cNvPicPr preferRelativeResize="0"/>
          <p:nvPr/>
        </p:nvPicPr>
        <p:blipFill rotWithShape="1">
          <a:blip r:embed="rId5">
            <a:alphaModFix/>
          </a:blip>
          <a:srcRect b="0" l="0" r="0" t="0"/>
          <a:stretch/>
        </p:blipFill>
        <p:spPr>
          <a:xfrm>
            <a:off x="6945142" y="2538948"/>
            <a:ext cx="3128937" cy="281604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1" name="Shape 1851"/>
        <p:cNvGrpSpPr/>
        <p:nvPr/>
      </p:nvGrpSpPr>
      <p:grpSpPr>
        <a:xfrm>
          <a:off x="0" y="0"/>
          <a:ext cx="0" cy="0"/>
          <a:chOff x="0" y="0"/>
          <a:chExt cx="0" cy="0"/>
        </a:xfrm>
      </p:grpSpPr>
      <p:pic>
        <p:nvPicPr>
          <p:cNvPr descr="Une image contenant dessin humoristique, mammifère, illustration, clipart&#10;&#10;Le contenu généré par l’IA peut être incorrect." id="1852" name="Google Shape;1852;p14"/>
          <p:cNvPicPr preferRelativeResize="0"/>
          <p:nvPr/>
        </p:nvPicPr>
        <p:blipFill rotWithShape="1">
          <a:blip r:embed="rId3">
            <a:alphaModFix/>
          </a:blip>
          <a:srcRect b="0" l="0" r="0" t="0"/>
          <a:stretch/>
        </p:blipFill>
        <p:spPr>
          <a:xfrm>
            <a:off x="258072" y="1056200"/>
            <a:ext cx="4550664" cy="4550664"/>
          </a:xfrm>
          <a:prstGeom prst="rect">
            <a:avLst/>
          </a:prstGeom>
          <a:noFill/>
          <a:ln>
            <a:noFill/>
          </a:ln>
        </p:spPr>
      </p:pic>
      <p:grpSp>
        <p:nvGrpSpPr>
          <p:cNvPr id="1853" name="Google Shape;1853;p14"/>
          <p:cNvGrpSpPr/>
          <p:nvPr/>
        </p:nvGrpSpPr>
        <p:grpSpPr>
          <a:xfrm>
            <a:off x="4932835" y="1459304"/>
            <a:ext cx="6054377" cy="3711725"/>
            <a:chOff x="1715066" y="1103461"/>
            <a:chExt cx="5717724" cy="3124203"/>
          </a:xfrm>
        </p:grpSpPr>
        <p:sp>
          <p:nvSpPr>
            <p:cNvPr id="1854" name="Google Shape;1854;p14"/>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855" name="Google Shape;1855;p14"/>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856" name="Google Shape;1856;p14"/>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857" name="Google Shape;1857;p14"/>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858" name="Google Shape;1858;p14"/>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859" name="Google Shape;1859;p14"/>
          <p:cNvSpPr txBox="1"/>
          <p:nvPr/>
        </p:nvSpPr>
        <p:spPr>
          <a:xfrm>
            <a:off x="5147892" y="2280492"/>
            <a:ext cx="5869201" cy="2600071"/>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800" u="none" cap="none" strike="noStrike">
                <a:solidFill>
                  <a:srgbClr val="FFC000"/>
                </a:solidFill>
                <a:latin typeface="Arial"/>
                <a:ea typeface="Arial"/>
                <a:cs typeface="Arial"/>
                <a:sym typeface="Arial"/>
              </a:rPr>
              <a:t>Réactivation des prérequis</a:t>
            </a:r>
            <a:endParaRPr/>
          </a:p>
          <a:p>
            <a:pPr indent="0" lvl="0" marL="0" marR="0" rtl="0" algn="ctr">
              <a:lnSpc>
                <a:spcPct val="90000"/>
              </a:lnSpc>
              <a:spcBef>
                <a:spcPts val="0"/>
              </a:spcBef>
              <a:spcAft>
                <a:spcPts val="0"/>
              </a:spcAft>
              <a:buNone/>
            </a:pPr>
            <a:r>
              <a:rPr b="1" i="0" lang="fr-FR" sz="4800" u="none" cap="none" strike="noStrike">
                <a:solidFill>
                  <a:srgbClr val="FFC000"/>
                </a:solidFill>
                <a:latin typeface="Arial"/>
                <a:ea typeface="Arial"/>
                <a:cs typeface="Arial"/>
                <a:sym typeface="Arial"/>
              </a:rPr>
              <a:t>(6 min)</a:t>
            </a:r>
            <a:endParaRPr b="1" sz="4800">
              <a:solidFill>
                <a:srgbClr val="FFC000"/>
              </a:solidFill>
              <a:latin typeface="Arial"/>
              <a:ea typeface="Arial"/>
              <a:cs typeface="Arial"/>
              <a:sym typeface="Arial"/>
            </a:endParaRPr>
          </a:p>
        </p:txBody>
      </p:sp>
      <p:sp>
        <p:nvSpPr>
          <p:cNvPr id="1860" name="Google Shape;1860;p1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t/>
            </a:r>
            <a:endParaRPr/>
          </a:p>
        </p:txBody>
      </p:sp>
      <p:sp>
        <p:nvSpPr>
          <p:cNvPr id="1861" name="Google Shape;1861;p1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1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a vu dans la première séance la nature optique du milieu: transparent, translucide et opaque. Est-ce que la lumière traverse partiellement un milieu translucide?.  Répondez par vrai ou faux.</a:t>
            </a:r>
            <a:endParaRPr/>
          </a:p>
        </p:txBody>
      </p:sp>
      <p:sp>
        <p:nvSpPr>
          <p:cNvPr id="1867" name="Google Shape;1867;p15"/>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Sur leurs ardoises, les élèves écrivent  vrai ou faux  et l’enseignant.e désigne quelques -uns pour  répondre oralement.</a:t>
            </a:r>
            <a:endParaRPr/>
          </a:p>
        </p:txBody>
      </p:sp>
      <p:grpSp>
        <p:nvGrpSpPr>
          <p:cNvPr id="1868" name="Google Shape;1868;p1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869" name="Google Shape;1869;p1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870" name="Google Shape;1870;p1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871" name="Google Shape;1871;p15"/>
          <p:cNvSpPr/>
          <p:nvPr/>
        </p:nvSpPr>
        <p:spPr>
          <a:xfrm>
            <a:off x="614150" y="1670941"/>
            <a:ext cx="1120347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lumière traverse partiellement un milieu translucide.</a:t>
            </a:r>
            <a:endParaRPr/>
          </a:p>
        </p:txBody>
      </p:sp>
      <p:sp>
        <p:nvSpPr>
          <p:cNvPr id="1872" name="Google Shape;1872;p15"/>
          <p:cNvSpPr/>
          <p:nvPr/>
        </p:nvSpPr>
        <p:spPr>
          <a:xfrm>
            <a:off x="3611210" y="3738692"/>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1873" name="Google Shape;1873;p15"/>
          <p:cNvSpPr/>
          <p:nvPr/>
        </p:nvSpPr>
        <p:spPr>
          <a:xfrm>
            <a:off x="7446875" y="3738692"/>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7" name="Shape 1877"/>
        <p:cNvGrpSpPr/>
        <p:nvPr/>
      </p:nvGrpSpPr>
      <p:grpSpPr>
        <a:xfrm>
          <a:off x="0" y="0"/>
          <a:ext cx="0" cy="0"/>
          <a:chOff x="0" y="0"/>
          <a:chExt cx="0" cy="0"/>
        </a:xfrm>
      </p:grpSpPr>
      <p:sp>
        <p:nvSpPr>
          <p:cNvPr id="1878" name="Google Shape;1878;p1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En effet, la lumière ne traverse qu’en partie un milieu translucide, tandis qu’elle traverse complètement un milieu transparent.</a:t>
            </a:r>
            <a:endParaRPr/>
          </a:p>
        </p:txBody>
      </p:sp>
      <p:sp>
        <p:nvSpPr>
          <p:cNvPr id="1879" name="Google Shape;1879;p1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pic>
        <p:nvPicPr>
          <p:cNvPr descr="Coche avec un remplissage uni" id="1880" name="Google Shape;1880;p16"/>
          <p:cNvPicPr preferRelativeResize="0"/>
          <p:nvPr/>
        </p:nvPicPr>
        <p:blipFill rotWithShape="1">
          <a:blip r:embed="rId3">
            <a:alphaModFix/>
          </a:blip>
          <a:srcRect b="0" l="0" r="0" t="0"/>
          <a:stretch/>
        </p:blipFill>
        <p:spPr>
          <a:xfrm>
            <a:off x="4087879" y="4633958"/>
            <a:ext cx="684830" cy="684830"/>
          </a:xfrm>
          <a:prstGeom prst="rect">
            <a:avLst/>
          </a:prstGeom>
          <a:noFill/>
          <a:ln>
            <a:noFill/>
          </a:ln>
        </p:spPr>
      </p:pic>
      <p:pic>
        <p:nvPicPr>
          <p:cNvPr id="1881" name="Google Shape;1881;p16"/>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
        <p:nvSpPr>
          <p:cNvPr id="1882" name="Google Shape;1882;p16"/>
          <p:cNvSpPr/>
          <p:nvPr/>
        </p:nvSpPr>
        <p:spPr>
          <a:xfrm>
            <a:off x="3611210" y="3738692"/>
            <a:ext cx="1398292" cy="788485"/>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Vrai</a:t>
            </a:r>
            <a:endParaRPr/>
          </a:p>
        </p:txBody>
      </p:sp>
      <p:sp>
        <p:nvSpPr>
          <p:cNvPr id="1883" name="Google Shape;1883;p16"/>
          <p:cNvSpPr/>
          <p:nvPr/>
        </p:nvSpPr>
        <p:spPr>
          <a:xfrm>
            <a:off x="7446875" y="3738692"/>
            <a:ext cx="1276212" cy="770049"/>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rgbClr val="000000"/>
                </a:solidFill>
                <a:latin typeface="Calibri"/>
                <a:ea typeface="Calibri"/>
                <a:cs typeface="Calibri"/>
                <a:sym typeface="Calibri"/>
              </a:rPr>
              <a:t>Faux</a:t>
            </a:r>
            <a:endParaRPr/>
          </a:p>
        </p:txBody>
      </p:sp>
      <p:sp>
        <p:nvSpPr>
          <p:cNvPr id="1884" name="Google Shape;1884;p16"/>
          <p:cNvSpPr/>
          <p:nvPr/>
        </p:nvSpPr>
        <p:spPr>
          <a:xfrm>
            <a:off x="614150" y="1670941"/>
            <a:ext cx="11203478"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 lumière traverse partiellement un milieu translucide.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sp>
        <p:nvSpPr>
          <p:cNvPr id="1889" name="Google Shape;1889;p1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identifier la source de la lumière utilisée lors de l’expérience illustré déjà vue dans la séance précédente?. Choisissez la bonne réponse.</a:t>
            </a:r>
            <a:endParaRPr/>
          </a:p>
        </p:txBody>
      </p:sp>
      <p:sp>
        <p:nvSpPr>
          <p:cNvPr id="1890" name="Google Shape;1890;p17"/>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grpSp>
        <p:nvGrpSpPr>
          <p:cNvPr id="1891" name="Google Shape;1891;p17"/>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892" name="Google Shape;1892;p17"/>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893" name="Google Shape;1893;p1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894" name="Google Shape;1894;p17"/>
          <p:cNvSpPr txBox="1"/>
          <p:nvPr/>
        </p:nvSpPr>
        <p:spPr>
          <a:xfrm>
            <a:off x="869430" y="1402080"/>
            <a:ext cx="10626609"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Dans cette expérience, la lumière est produite par:</a:t>
            </a:r>
            <a:endParaRPr/>
          </a:p>
        </p:txBody>
      </p:sp>
      <p:sp>
        <p:nvSpPr>
          <p:cNvPr id="1895" name="Google Shape;1895;p17"/>
          <p:cNvSpPr/>
          <p:nvPr/>
        </p:nvSpPr>
        <p:spPr>
          <a:xfrm>
            <a:off x="1704804" y="2973605"/>
            <a:ext cx="363698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le verre transparent.</a:t>
            </a:r>
            <a:endParaRPr/>
          </a:p>
        </p:txBody>
      </p:sp>
      <p:sp>
        <p:nvSpPr>
          <p:cNvPr id="1896" name="Google Shape;1896;p17"/>
          <p:cNvSpPr/>
          <p:nvPr/>
        </p:nvSpPr>
        <p:spPr>
          <a:xfrm>
            <a:off x="1409437" y="295861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897" name="Google Shape;1897;p17"/>
          <p:cNvSpPr/>
          <p:nvPr/>
        </p:nvSpPr>
        <p:spPr>
          <a:xfrm>
            <a:off x="1704804" y="3970349"/>
            <a:ext cx="363698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la lampe allumée.</a:t>
            </a:r>
            <a:endParaRPr/>
          </a:p>
        </p:txBody>
      </p:sp>
      <p:sp>
        <p:nvSpPr>
          <p:cNvPr id="1898" name="Google Shape;1898;p17"/>
          <p:cNvSpPr/>
          <p:nvPr/>
        </p:nvSpPr>
        <p:spPr>
          <a:xfrm>
            <a:off x="1409437" y="397034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899" name="Google Shape;1899;p17"/>
          <p:cNvPicPr preferRelativeResize="0"/>
          <p:nvPr/>
        </p:nvPicPr>
        <p:blipFill rotWithShape="1">
          <a:blip r:embed="rId4">
            <a:alphaModFix/>
          </a:blip>
          <a:srcRect b="0" l="3801" r="3801" t="0"/>
          <a:stretch/>
        </p:blipFill>
        <p:spPr>
          <a:xfrm>
            <a:off x="6304426" y="2165502"/>
            <a:ext cx="5002911" cy="3609693"/>
          </a:xfrm>
          <a:prstGeom prst="rect">
            <a:avLst/>
          </a:prstGeom>
          <a:noFill/>
          <a:ln>
            <a:noFill/>
          </a:ln>
        </p:spPr>
      </p:pic>
      <p:sp>
        <p:nvSpPr>
          <p:cNvPr id="1900" name="Google Shape;1900;p17"/>
          <p:cNvSpPr/>
          <p:nvPr/>
        </p:nvSpPr>
        <p:spPr>
          <a:xfrm>
            <a:off x="1704804" y="4932701"/>
            <a:ext cx="363698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l’œil de l’observateur.</a:t>
            </a:r>
            <a:endParaRPr/>
          </a:p>
        </p:txBody>
      </p:sp>
      <p:sp>
        <p:nvSpPr>
          <p:cNvPr id="1901" name="Google Shape;1901;p17"/>
          <p:cNvSpPr/>
          <p:nvPr/>
        </p:nvSpPr>
        <p:spPr>
          <a:xfrm>
            <a:off x="1409437" y="493270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5" name="Shape 1905"/>
        <p:cNvGrpSpPr/>
        <p:nvPr/>
      </p:nvGrpSpPr>
      <p:grpSpPr>
        <a:xfrm>
          <a:off x="0" y="0"/>
          <a:ext cx="0" cy="0"/>
          <a:chOff x="0" y="0"/>
          <a:chExt cx="0" cy="0"/>
        </a:xfrm>
      </p:grpSpPr>
      <p:sp>
        <p:nvSpPr>
          <p:cNvPr id="1906" name="Google Shape;1906;p1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la lumière est produite par la lampe.</a:t>
            </a:r>
            <a:endParaRPr/>
          </a:p>
        </p:txBody>
      </p:sp>
      <p:sp>
        <p:nvSpPr>
          <p:cNvPr id="1907" name="Google Shape;1907;p1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pic>
        <p:nvPicPr>
          <p:cNvPr descr="Coche avec un remplissage uni" id="1908" name="Google Shape;1908;p18"/>
          <p:cNvPicPr preferRelativeResize="0"/>
          <p:nvPr/>
        </p:nvPicPr>
        <p:blipFill rotWithShape="1">
          <a:blip r:embed="rId3">
            <a:alphaModFix/>
          </a:blip>
          <a:srcRect b="0" l="0" r="0" t="0"/>
          <a:stretch/>
        </p:blipFill>
        <p:spPr>
          <a:xfrm>
            <a:off x="5480690" y="3716443"/>
            <a:ext cx="684830" cy="684830"/>
          </a:xfrm>
          <a:prstGeom prst="rect">
            <a:avLst/>
          </a:prstGeom>
          <a:noFill/>
          <a:ln>
            <a:noFill/>
          </a:ln>
        </p:spPr>
      </p:pic>
      <p:pic>
        <p:nvPicPr>
          <p:cNvPr id="1909" name="Google Shape;1909;p18"/>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
        <p:nvSpPr>
          <p:cNvPr id="1910" name="Google Shape;1910;p18"/>
          <p:cNvSpPr txBox="1"/>
          <p:nvPr/>
        </p:nvSpPr>
        <p:spPr>
          <a:xfrm>
            <a:off x="869430" y="1402080"/>
            <a:ext cx="10626609"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Dans cette expérience, la lumière est produite par:</a:t>
            </a:r>
            <a:endParaRPr/>
          </a:p>
        </p:txBody>
      </p:sp>
      <p:sp>
        <p:nvSpPr>
          <p:cNvPr id="1911" name="Google Shape;1911;p18"/>
          <p:cNvSpPr/>
          <p:nvPr/>
        </p:nvSpPr>
        <p:spPr>
          <a:xfrm>
            <a:off x="1704804" y="2973605"/>
            <a:ext cx="363698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le verre transparent.</a:t>
            </a:r>
            <a:endParaRPr/>
          </a:p>
        </p:txBody>
      </p:sp>
      <p:sp>
        <p:nvSpPr>
          <p:cNvPr id="1912" name="Google Shape;1912;p18"/>
          <p:cNvSpPr/>
          <p:nvPr/>
        </p:nvSpPr>
        <p:spPr>
          <a:xfrm>
            <a:off x="1409437" y="295861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913" name="Google Shape;1913;p18"/>
          <p:cNvSpPr/>
          <p:nvPr/>
        </p:nvSpPr>
        <p:spPr>
          <a:xfrm>
            <a:off x="1704804" y="3970349"/>
            <a:ext cx="363698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la lampe allumée.</a:t>
            </a:r>
            <a:endParaRPr/>
          </a:p>
        </p:txBody>
      </p:sp>
      <p:sp>
        <p:nvSpPr>
          <p:cNvPr id="1914" name="Google Shape;1914;p18"/>
          <p:cNvSpPr/>
          <p:nvPr/>
        </p:nvSpPr>
        <p:spPr>
          <a:xfrm>
            <a:off x="1409437" y="397034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1915" name="Google Shape;1915;p18"/>
          <p:cNvSpPr/>
          <p:nvPr/>
        </p:nvSpPr>
        <p:spPr>
          <a:xfrm>
            <a:off x="1704804" y="4932701"/>
            <a:ext cx="363698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l’œil de l’observateur.</a:t>
            </a:r>
            <a:endParaRPr/>
          </a:p>
        </p:txBody>
      </p:sp>
      <p:sp>
        <p:nvSpPr>
          <p:cNvPr id="1916" name="Google Shape;1916;p18"/>
          <p:cNvSpPr/>
          <p:nvPr/>
        </p:nvSpPr>
        <p:spPr>
          <a:xfrm>
            <a:off x="1409437" y="4932701"/>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pic>
        <p:nvPicPr>
          <p:cNvPr id="1917" name="Google Shape;1917;p18"/>
          <p:cNvPicPr preferRelativeResize="0"/>
          <p:nvPr/>
        </p:nvPicPr>
        <p:blipFill rotWithShape="1">
          <a:blip r:embed="rId5">
            <a:alphaModFix/>
          </a:blip>
          <a:srcRect b="0" l="3801" r="3801" t="0"/>
          <a:stretch/>
        </p:blipFill>
        <p:spPr>
          <a:xfrm>
            <a:off x="6304426" y="2165502"/>
            <a:ext cx="5002911" cy="360969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1" name="Shape 1921"/>
        <p:cNvGrpSpPr/>
        <p:nvPr/>
      </p:nvGrpSpPr>
      <p:grpSpPr>
        <a:xfrm>
          <a:off x="0" y="0"/>
          <a:ext cx="0" cy="0"/>
          <a:chOff x="0" y="0"/>
          <a:chExt cx="0" cy="0"/>
        </a:xfrm>
      </p:grpSpPr>
      <p:sp>
        <p:nvSpPr>
          <p:cNvPr id="1922" name="Google Shape;1922;p1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Choisissez la bonne réponse.</a:t>
            </a:r>
            <a:endParaRPr/>
          </a:p>
        </p:txBody>
      </p:sp>
      <p:sp>
        <p:nvSpPr>
          <p:cNvPr id="1923" name="Google Shape;1923;p1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grpSp>
        <p:nvGrpSpPr>
          <p:cNvPr id="1924" name="Google Shape;1924;p19"/>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925" name="Google Shape;1925;p19"/>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926" name="Google Shape;1926;p1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927" name="Google Shape;1927;p19"/>
          <p:cNvSpPr txBox="1"/>
          <p:nvPr/>
        </p:nvSpPr>
        <p:spPr>
          <a:xfrm>
            <a:off x="1387606" y="2451413"/>
            <a:ext cx="9092825"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L’air est un milieu opaque.</a:t>
            </a:r>
            <a:endParaRPr/>
          </a:p>
        </p:txBody>
      </p:sp>
      <p:sp>
        <p:nvSpPr>
          <p:cNvPr id="1928" name="Google Shape;1928;p19"/>
          <p:cNvSpPr/>
          <p:nvPr/>
        </p:nvSpPr>
        <p:spPr>
          <a:xfrm>
            <a:off x="2788017"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1929" name="Google Shape;1929;p19"/>
          <p:cNvSpPr/>
          <p:nvPr/>
        </p:nvSpPr>
        <p:spPr>
          <a:xfrm>
            <a:off x="2492650"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930" name="Google Shape;1930;p19"/>
          <p:cNvSpPr/>
          <p:nvPr/>
        </p:nvSpPr>
        <p:spPr>
          <a:xfrm>
            <a:off x="8007131"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1931" name="Google Shape;1931;p19"/>
          <p:cNvSpPr/>
          <p:nvPr/>
        </p:nvSpPr>
        <p:spPr>
          <a:xfrm>
            <a:off x="7711764"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25" name="Shape 1725"/>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5" name="Shape 1935"/>
        <p:cNvGrpSpPr/>
        <p:nvPr/>
      </p:nvGrpSpPr>
      <p:grpSpPr>
        <a:xfrm>
          <a:off x="0" y="0"/>
          <a:ext cx="0" cy="0"/>
          <a:chOff x="0" y="0"/>
          <a:chExt cx="0" cy="0"/>
        </a:xfrm>
      </p:grpSpPr>
      <p:sp>
        <p:nvSpPr>
          <p:cNvPr id="1936" name="Google Shape;1936;p2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faux. L’air est un milieu transparent.</a:t>
            </a:r>
            <a:endParaRPr/>
          </a:p>
        </p:txBody>
      </p:sp>
      <p:sp>
        <p:nvSpPr>
          <p:cNvPr id="1937" name="Google Shape;1937;p2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050"/>
              <a:buNone/>
            </a:pPr>
            <a:r>
              <a:t/>
            </a:r>
            <a:endParaRPr>
              <a:solidFill>
                <a:srgbClr val="A5A5A5"/>
              </a:solidFill>
              <a:latin typeface="Calibri"/>
              <a:ea typeface="Calibri"/>
              <a:cs typeface="Calibri"/>
              <a:sym typeface="Calibri"/>
            </a:endParaRPr>
          </a:p>
        </p:txBody>
      </p:sp>
      <p:pic>
        <p:nvPicPr>
          <p:cNvPr descr="Coche avec un remplissage uni" id="1938" name="Google Shape;1938;p20"/>
          <p:cNvPicPr preferRelativeResize="0"/>
          <p:nvPr/>
        </p:nvPicPr>
        <p:blipFill rotWithShape="1">
          <a:blip r:embed="rId3">
            <a:alphaModFix/>
          </a:blip>
          <a:srcRect b="0" l="0" r="0" t="0"/>
          <a:stretch/>
        </p:blipFill>
        <p:spPr>
          <a:xfrm>
            <a:off x="9230323" y="3804591"/>
            <a:ext cx="684830" cy="684830"/>
          </a:xfrm>
          <a:prstGeom prst="rect">
            <a:avLst/>
          </a:prstGeom>
          <a:noFill/>
          <a:ln>
            <a:noFill/>
          </a:ln>
        </p:spPr>
      </p:pic>
      <p:pic>
        <p:nvPicPr>
          <p:cNvPr id="1939" name="Google Shape;1939;p20"/>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
        <p:nvSpPr>
          <p:cNvPr id="1940" name="Google Shape;1940;p20"/>
          <p:cNvSpPr txBox="1"/>
          <p:nvPr/>
        </p:nvSpPr>
        <p:spPr>
          <a:xfrm>
            <a:off x="1387606" y="2451413"/>
            <a:ext cx="9092825"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L’air est un milieu opaque.</a:t>
            </a:r>
            <a:endParaRPr/>
          </a:p>
        </p:txBody>
      </p:sp>
      <p:sp>
        <p:nvSpPr>
          <p:cNvPr id="1941" name="Google Shape;1941;p20"/>
          <p:cNvSpPr/>
          <p:nvPr/>
        </p:nvSpPr>
        <p:spPr>
          <a:xfrm>
            <a:off x="2788017"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1942" name="Google Shape;1942;p20"/>
          <p:cNvSpPr/>
          <p:nvPr/>
        </p:nvSpPr>
        <p:spPr>
          <a:xfrm>
            <a:off x="2492650"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943" name="Google Shape;1943;p20"/>
          <p:cNvSpPr/>
          <p:nvPr/>
        </p:nvSpPr>
        <p:spPr>
          <a:xfrm>
            <a:off x="8007131"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1944" name="Google Shape;1944;p20"/>
          <p:cNvSpPr/>
          <p:nvPr/>
        </p:nvSpPr>
        <p:spPr>
          <a:xfrm>
            <a:off x="7711764"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8" name="Shape 1948"/>
        <p:cNvGrpSpPr/>
        <p:nvPr/>
      </p:nvGrpSpPr>
      <p:grpSpPr>
        <a:xfrm>
          <a:off x="0" y="0"/>
          <a:ext cx="0" cy="0"/>
          <a:chOff x="0" y="0"/>
          <a:chExt cx="0" cy="0"/>
        </a:xfrm>
      </p:grpSpPr>
      <p:sp>
        <p:nvSpPr>
          <p:cNvPr id="1949" name="Google Shape;1949;p2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Choisissez la bonne réponse.</a:t>
            </a:r>
            <a:endParaRPr/>
          </a:p>
        </p:txBody>
      </p:sp>
      <p:sp>
        <p:nvSpPr>
          <p:cNvPr id="1950" name="Google Shape;1950;p21"/>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A5A5A5"/>
              </a:buClr>
              <a:buSzPts val="1000"/>
              <a:buNone/>
            </a:pPr>
            <a:r>
              <a:rPr lang="fr-FR">
                <a:solidFill>
                  <a:srgbClr val="A5A5A5"/>
                </a:solidFill>
                <a:latin typeface="Calibri"/>
                <a:ea typeface="Calibri"/>
                <a:cs typeface="Calibri"/>
                <a:sym typeface="Calibri"/>
              </a:rPr>
              <a:t>Sur leurs ardoises, les élèves écrivent  vrai ou faux  et l’enseignant.e désigne quelques -uns pour  répondre oralement.</a:t>
            </a:r>
            <a:endParaRPr/>
          </a:p>
        </p:txBody>
      </p:sp>
      <p:grpSp>
        <p:nvGrpSpPr>
          <p:cNvPr id="1951" name="Google Shape;1951;p21"/>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1952" name="Google Shape;1952;p21"/>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1953" name="Google Shape;1953;p2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954" name="Google Shape;1954;p21"/>
          <p:cNvSpPr txBox="1"/>
          <p:nvPr/>
        </p:nvSpPr>
        <p:spPr>
          <a:xfrm>
            <a:off x="1387606" y="2451413"/>
            <a:ext cx="9092825"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 vide est un milieu optique parfaitement transparent.</a:t>
            </a:r>
            <a:endParaRPr/>
          </a:p>
        </p:txBody>
      </p:sp>
      <p:sp>
        <p:nvSpPr>
          <p:cNvPr id="1955" name="Google Shape;1955;p21"/>
          <p:cNvSpPr/>
          <p:nvPr/>
        </p:nvSpPr>
        <p:spPr>
          <a:xfrm>
            <a:off x="2788017"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1956" name="Google Shape;1956;p21"/>
          <p:cNvSpPr/>
          <p:nvPr/>
        </p:nvSpPr>
        <p:spPr>
          <a:xfrm>
            <a:off x="2492650"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957" name="Google Shape;1957;p21"/>
          <p:cNvSpPr/>
          <p:nvPr/>
        </p:nvSpPr>
        <p:spPr>
          <a:xfrm>
            <a:off x="8007131"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1958" name="Google Shape;1958;p21"/>
          <p:cNvSpPr/>
          <p:nvPr/>
        </p:nvSpPr>
        <p:spPr>
          <a:xfrm>
            <a:off x="7711764"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2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Le vide est le milieu le plus transparent.</a:t>
            </a:r>
            <a:endParaRPr/>
          </a:p>
        </p:txBody>
      </p:sp>
      <p:sp>
        <p:nvSpPr>
          <p:cNvPr id="1964" name="Google Shape;1964;p22"/>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050"/>
              <a:buNone/>
            </a:pPr>
            <a:r>
              <a:t/>
            </a:r>
            <a:endParaRPr>
              <a:solidFill>
                <a:srgbClr val="A5A5A5"/>
              </a:solidFill>
              <a:latin typeface="Calibri"/>
              <a:ea typeface="Calibri"/>
              <a:cs typeface="Calibri"/>
              <a:sym typeface="Calibri"/>
            </a:endParaRPr>
          </a:p>
        </p:txBody>
      </p:sp>
      <p:pic>
        <p:nvPicPr>
          <p:cNvPr descr="Coche avec un remplissage uni" id="1965" name="Google Shape;1965;p22"/>
          <p:cNvPicPr preferRelativeResize="0"/>
          <p:nvPr/>
        </p:nvPicPr>
        <p:blipFill rotWithShape="1">
          <a:blip r:embed="rId3">
            <a:alphaModFix/>
          </a:blip>
          <a:srcRect b="0" l="0" r="0" t="0"/>
          <a:stretch/>
        </p:blipFill>
        <p:spPr>
          <a:xfrm>
            <a:off x="4089299" y="3818113"/>
            <a:ext cx="684830" cy="684830"/>
          </a:xfrm>
          <a:prstGeom prst="rect">
            <a:avLst/>
          </a:prstGeom>
          <a:noFill/>
          <a:ln>
            <a:noFill/>
          </a:ln>
        </p:spPr>
      </p:pic>
      <p:pic>
        <p:nvPicPr>
          <p:cNvPr id="1966" name="Google Shape;1966;p22"/>
          <p:cNvPicPr preferRelativeResize="0"/>
          <p:nvPr/>
        </p:nvPicPr>
        <p:blipFill rotWithShape="1">
          <a:blip r:embed="rId4">
            <a:alphaModFix/>
          </a:blip>
          <a:srcRect b="0" l="0" r="0" t="0"/>
          <a:stretch/>
        </p:blipFill>
        <p:spPr>
          <a:xfrm>
            <a:off x="11557601" y="451681"/>
            <a:ext cx="433313" cy="433313"/>
          </a:xfrm>
          <a:prstGeom prst="rect">
            <a:avLst/>
          </a:prstGeom>
          <a:noFill/>
          <a:ln>
            <a:noFill/>
          </a:ln>
        </p:spPr>
      </p:pic>
      <p:sp>
        <p:nvSpPr>
          <p:cNvPr id="1967" name="Google Shape;1967;p22"/>
          <p:cNvSpPr txBox="1"/>
          <p:nvPr/>
        </p:nvSpPr>
        <p:spPr>
          <a:xfrm>
            <a:off x="1387606" y="2451413"/>
            <a:ext cx="9092825"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2800">
                <a:solidFill>
                  <a:schemeClr val="dk1"/>
                </a:solidFill>
                <a:latin typeface="Calibri"/>
                <a:ea typeface="Calibri"/>
                <a:cs typeface="Calibri"/>
                <a:sym typeface="Calibri"/>
              </a:rPr>
              <a:t>Le vide est un milieu optique parfaitement transparent.</a:t>
            </a:r>
            <a:endParaRPr/>
          </a:p>
        </p:txBody>
      </p:sp>
      <p:sp>
        <p:nvSpPr>
          <p:cNvPr id="1968" name="Google Shape;1968;p22"/>
          <p:cNvSpPr/>
          <p:nvPr/>
        </p:nvSpPr>
        <p:spPr>
          <a:xfrm>
            <a:off x="2788017"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Vrai</a:t>
            </a:r>
            <a:endParaRPr/>
          </a:p>
        </p:txBody>
      </p:sp>
      <p:sp>
        <p:nvSpPr>
          <p:cNvPr id="1969" name="Google Shape;1969;p22"/>
          <p:cNvSpPr/>
          <p:nvPr/>
        </p:nvSpPr>
        <p:spPr>
          <a:xfrm>
            <a:off x="2492650"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1970" name="Google Shape;1970;p22"/>
          <p:cNvSpPr/>
          <p:nvPr/>
        </p:nvSpPr>
        <p:spPr>
          <a:xfrm>
            <a:off x="8007131" y="4032435"/>
            <a:ext cx="1108734"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9388" marR="0" rtl="0" algn="just">
              <a:spcBef>
                <a:spcPts val="0"/>
              </a:spcBef>
              <a:spcAft>
                <a:spcPts val="0"/>
              </a:spcAft>
              <a:buNone/>
            </a:pPr>
            <a:r>
              <a:rPr lang="fr-FR" sz="2400">
                <a:solidFill>
                  <a:schemeClr val="dk1"/>
                </a:solidFill>
                <a:latin typeface="Calibri"/>
                <a:ea typeface="Calibri"/>
                <a:cs typeface="Calibri"/>
                <a:sym typeface="Calibri"/>
              </a:rPr>
              <a:t>Faux</a:t>
            </a:r>
            <a:endParaRPr/>
          </a:p>
        </p:txBody>
      </p:sp>
      <p:sp>
        <p:nvSpPr>
          <p:cNvPr id="1971" name="Google Shape;1971;p22"/>
          <p:cNvSpPr/>
          <p:nvPr/>
        </p:nvSpPr>
        <p:spPr>
          <a:xfrm>
            <a:off x="7711764" y="403243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75" name="Shape 1975"/>
        <p:cNvGrpSpPr/>
        <p:nvPr/>
      </p:nvGrpSpPr>
      <p:grpSpPr>
        <a:xfrm>
          <a:off x="0" y="0"/>
          <a:ext cx="0" cy="0"/>
          <a:chOff x="0" y="0"/>
          <a:chExt cx="0" cy="0"/>
        </a:xfrm>
      </p:grpSpPr>
      <p:sp>
        <p:nvSpPr>
          <p:cNvPr id="1976" name="Google Shape;1976;p2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Synthèse de prérequis</a:t>
            </a:r>
            <a:endParaRPr/>
          </a:p>
        </p:txBody>
      </p:sp>
      <p:sp>
        <p:nvSpPr>
          <p:cNvPr id="1977" name="Google Shape;1977;p2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050"/>
              <a:buNone/>
            </a:pPr>
            <a:r>
              <a:t/>
            </a:r>
            <a:endParaRPr>
              <a:solidFill>
                <a:srgbClr val="A5A5A5"/>
              </a:solidFill>
              <a:latin typeface="Calibri"/>
              <a:ea typeface="Calibri"/>
              <a:cs typeface="Calibri"/>
              <a:sym typeface="Calibri"/>
            </a:endParaRPr>
          </a:p>
        </p:txBody>
      </p:sp>
      <p:sp>
        <p:nvSpPr>
          <p:cNvPr id="1978" name="Google Shape;1978;p23"/>
          <p:cNvSpPr/>
          <p:nvPr/>
        </p:nvSpPr>
        <p:spPr>
          <a:xfrm>
            <a:off x="334780" y="1288734"/>
            <a:ext cx="11207646" cy="4280531"/>
          </a:xfrm>
          <a:prstGeom prst="rect">
            <a:avLst/>
          </a:prstGeom>
          <a:noFill/>
          <a:ln>
            <a:noFill/>
          </a:ln>
        </p:spPr>
        <p:txBody>
          <a:bodyPr anchorCtr="0" anchor="t" bIns="45700" lIns="91425" spcFirstLastPara="1" rIns="91425" wrap="square" tIns="45700">
            <a:spAutoFit/>
          </a:bodyPr>
          <a:lstStyle/>
          <a:p>
            <a:pPr indent="-360363" lvl="0" marL="360363" marR="0" rtl="0" algn="just">
              <a:lnSpc>
                <a:spcPct val="200000"/>
              </a:lnSpc>
              <a:spcBef>
                <a:spcPts val="0"/>
              </a:spcBef>
              <a:spcAft>
                <a:spcPts val="0"/>
              </a:spcAft>
              <a:buClr>
                <a:schemeClr val="dk1"/>
              </a:buClr>
              <a:buSzPts val="2800"/>
              <a:buFont typeface="Arial"/>
              <a:buChar char="•"/>
            </a:pPr>
            <a:r>
              <a:rPr lang="fr-FR" sz="2800">
                <a:solidFill>
                  <a:schemeClr val="dk1"/>
                </a:solidFill>
                <a:latin typeface="Calibri"/>
                <a:ea typeface="Calibri"/>
                <a:cs typeface="Calibri"/>
                <a:sym typeface="Calibri"/>
              </a:rPr>
              <a:t>Les milieux matériels, selon leur capacité à laisser passer la lumière et permettre la vision à travers, peuvent être classés en trois catégories : </a:t>
            </a:r>
            <a:r>
              <a:rPr lang="fr-FR" sz="2800">
                <a:solidFill>
                  <a:srgbClr val="FF0000"/>
                </a:solidFill>
                <a:latin typeface="Calibri"/>
                <a:ea typeface="Calibri"/>
                <a:cs typeface="Calibri"/>
                <a:sym typeface="Calibri"/>
              </a:rPr>
              <a:t>transparents</a:t>
            </a:r>
            <a:r>
              <a:rPr lang="fr-FR" sz="2800">
                <a:solidFill>
                  <a:schemeClr val="dk1"/>
                </a:solidFill>
                <a:latin typeface="Calibri"/>
                <a:ea typeface="Calibri"/>
                <a:cs typeface="Calibri"/>
                <a:sym typeface="Calibri"/>
              </a:rPr>
              <a:t>, </a:t>
            </a:r>
            <a:r>
              <a:rPr lang="fr-FR" sz="2800">
                <a:solidFill>
                  <a:srgbClr val="FF0000"/>
                </a:solidFill>
                <a:latin typeface="Calibri"/>
                <a:ea typeface="Calibri"/>
                <a:cs typeface="Calibri"/>
                <a:sym typeface="Calibri"/>
              </a:rPr>
              <a:t>translucides</a:t>
            </a:r>
            <a:r>
              <a:rPr lang="fr-FR" sz="2800">
                <a:solidFill>
                  <a:schemeClr val="dk1"/>
                </a:solidFill>
                <a:latin typeface="Calibri"/>
                <a:ea typeface="Calibri"/>
                <a:cs typeface="Calibri"/>
                <a:sym typeface="Calibri"/>
              </a:rPr>
              <a:t> et </a:t>
            </a:r>
            <a:r>
              <a:rPr lang="fr-FR" sz="2800">
                <a:solidFill>
                  <a:srgbClr val="FF0000"/>
                </a:solidFill>
                <a:latin typeface="Calibri"/>
                <a:ea typeface="Calibri"/>
                <a:cs typeface="Calibri"/>
                <a:sym typeface="Calibri"/>
              </a:rPr>
              <a:t>opaques</a:t>
            </a:r>
            <a:r>
              <a:rPr lang="fr-FR" sz="2800">
                <a:solidFill>
                  <a:schemeClr val="dk1"/>
                </a:solidFill>
                <a:latin typeface="Calibri"/>
                <a:ea typeface="Calibri"/>
                <a:cs typeface="Calibri"/>
                <a:sym typeface="Calibri"/>
              </a:rPr>
              <a:t>.</a:t>
            </a:r>
            <a:endParaRPr/>
          </a:p>
          <a:p>
            <a:pPr indent="-360363" lvl="0" marL="360363" marR="0" rtl="0" algn="just">
              <a:lnSpc>
                <a:spcPct val="200000"/>
              </a:lnSpc>
              <a:spcBef>
                <a:spcPts val="0"/>
              </a:spcBef>
              <a:spcAft>
                <a:spcPts val="0"/>
              </a:spcAft>
              <a:buClr>
                <a:schemeClr val="dk1"/>
              </a:buClr>
              <a:buSzPts val="2800"/>
              <a:buFont typeface="Arial"/>
              <a:buChar char="•"/>
            </a:pPr>
            <a:r>
              <a:rPr lang="fr-FR" sz="2800">
                <a:solidFill>
                  <a:schemeClr val="dk1"/>
                </a:solidFill>
                <a:latin typeface="Calibri"/>
                <a:ea typeface="Calibri"/>
                <a:cs typeface="Calibri"/>
                <a:sym typeface="Calibri"/>
              </a:rPr>
              <a:t>Pour tester </a:t>
            </a:r>
            <a:r>
              <a:rPr lang="fr-FR" sz="2800">
                <a:solidFill>
                  <a:srgbClr val="FF0000"/>
                </a:solidFill>
                <a:latin typeface="Calibri"/>
                <a:ea typeface="Calibri"/>
                <a:cs typeface="Calibri"/>
                <a:sym typeface="Calibri"/>
              </a:rPr>
              <a:t>la visibilité </a:t>
            </a:r>
            <a:r>
              <a:rPr lang="fr-FR" sz="2800">
                <a:solidFill>
                  <a:schemeClr val="dk1"/>
                </a:solidFill>
                <a:latin typeface="Calibri"/>
                <a:ea typeface="Calibri"/>
                <a:cs typeface="Calibri"/>
                <a:sym typeface="Calibri"/>
              </a:rPr>
              <a:t>à travers un matériau, on le place entre une </a:t>
            </a:r>
            <a:r>
              <a:rPr lang="fr-FR" sz="2800">
                <a:solidFill>
                  <a:srgbClr val="FF0000"/>
                </a:solidFill>
                <a:latin typeface="Calibri"/>
                <a:ea typeface="Calibri"/>
                <a:cs typeface="Calibri"/>
                <a:sym typeface="Calibri"/>
              </a:rPr>
              <a:t>source lumineuse </a:t>
            </a:r>
            <a:r>
              <a:rPr lang="fr-FR" sz="2800">
                <a:solidFill>
                  <a:schemeClr val="dk1"/>
                </a:solidFill>
                <a:latin typeface="Calibri"/>
                <a:ea typeface="Calibri"/>
                <a:cs typeface="Calibri"/>
                <a:sym typeface="Calibri"/>
              </a:rPr>
              <a:t>et </a:t>
            </a:r>
            <a:r>
              <a:rPr lang="fr-FR" sz="2800">
                <a:solidFill>
                  <a:srgbClr val="FF0000"/>
                </a:solidFill>
                <a:latin typeface="Calibri"/>
                <a:ea typeface="Calibri"/>
                <a:cs typeface="Calibri"/>
                <a:sym typeface="Calibri"/>
              </a:rPr>
              <a:t>l’œil</a:t>
            </a:r>
            <a:r>
              <a:rPr lang="fr-FR" sz="2800">
                <a:solidFill>
                  <a:schemeClr val="dk1"/>
                </a:solidFill>
                <a:latin typeface="Calibri"/>
                <a:ea typeface="Calibri"/>
                <a:cs typeface="Calibri"/>
                <a:sym typeface="Calibri"/>
              </a:rPr>
              <a:t> de l’observateur.</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2" name="Shape 1982"/>
        <p:cNvGrpSpPr/>
        <p:nvPr/>
      </p:nvGrpSpPr>
      <p:grpSpPr>
        <a:xfrm>
          <a:off x="0" y="0"/>
          <a:ext cx="0" cy="0"/>
          <a:chOff x="0" y="0"/>
          <a:chExt cx="0" cy="0"/>
        </a:xfrm>
      </p:grpSpPr>
      <p:grpSp>
        <p:nvGrpSpPr>
          <p:cNvPr id="1983" name="Google Shape;1983;p24"/>
          <p:cNvGrpSpPr/>
          <p:nvPr/>
        </p:nvGrpSpPr>
        <p:grpSpPr>
          <a:xfrm>
            <a:off x="4932835" y="1459304"/>
            <a:ext cx="6054377" cy="3711725"/>
            <a:chOff x="1715066" y="1103461"/>
            <a:chExt cx="5717724" cy="3124203"/>
          </a:xfrm>
        </p:grpSpPr>
        <p:sp>
          <p:nvSpPr>
            <p:cNvPr id="1984" name="Google Shape;1984;p24"/>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85" name="Google Shape;1985;p24"/>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1986" name="Google Shape;1986;p24"/>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87" name="Google Shape;1987;p24"/>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1988" name="Google Shape;1988;p24"/>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1989" name="Google Shape;1989;p24"/>
          <p:cNvSpPr txBox="1"/>
          <p:nvPr/>
        </p:nvSpPr>
        <p:spPr>
          <a:xfrm>
            <a:off x="5103228" y="2212061"/>
            <a:ext cx="5869201" cy="2219069"/>
          </a:xfrm>
          <a:prstGeom prst="rect">
            <a:avLst/>
          </a:prstGeom>
          <a:noFill/>
          <a:ln>
            <a:noFill/>
          </a:ln>
        </p:spPr>
        <p:txBody>
          <a:bodyPr anchorCtr="1" anchor="t" bIns="0" lIns="0" spcFirstLastPara="1" rIns="0" wrap="square" tIns="0">
            <a:spAutoFit/>
          </a:bodyPr>
          <a:lstStyle/>
          <a:p>
            <a:pPr indent="0" lvl="0" marL="0" marR="0" rtl="0" algn="ctr">
              <a:lnSpc>
                <a:spcPct val="131218"/>
              </a:lnSpc>
              <a:spcBef>
                <a:spcPts val="0"/>
              </a:spcBef>
              <a:spcAft>
                <a:spcPts val="0"/>
              </a:spcAft>
              <a:buNone/>
            </a:pPr>
            <a:r>
              <a:rPr b="1" i="0" lang="fr-FR" sz="4267" u="none" cap="none" strike="noStrike">
                <a:solidFill>
                  <a:srgbClr val="FFC000"/>
                </a:solidFill>
                <a:latin typeface="Arial"/>
                <a:ea typeface="Arial"/>
                <a:cs typeface="Arial"/>
                <a:sym typeface="Arial"/>
              </a:rPr>
              <a:t>Déclaration de l’objectif</a:t>
            </a:r>
            <a:endParaRPr/>
          </a:p>
          <a:p>
            <a:pPr indent="0" lvl="0" marL="0" marR="0" rtl="0" algn="ctr">
              <a:lnSpc>
                <a:spcPct val="90000"/>
              </a:lnSpc>
              <a:spcBef>
                <a:spcPts val="0"/>
              </a:spcBef>
              <a:spcAft>
                <a:spcPts val="0"/>
              </a:spcAft>
              <a:buNone/>
            </a:pPr>
            <a:r>
              <a:rPr b="0" i="1" lang="fr-FR" sz="3600" u="none" cap="none" strike="noStrike">
                <a:solidFill>
                  <a:srgbClr val="FFC000"/>
                </a:solidFill>
                <a:latin typeface="Arial"/>
                <a:ea typeface="Arial"/>
                <a:cs typeface="Arial"/>
                <a:sym typeface="Arial"/>
              </a:rPr>
              <a:t>(2 min)</a:t>
            </a:r>
            <a:endParaRPr i="1" sz="3600">
              <a:solidFill>
                <a:srgbClr val="FFC000"/>
              </a:solidFill>
              <a:latin typeface="Arial"/>
              <a:ea typeface="Arial"/>
              <a:cs typeface="Arial"/>
              <a:sym typeface="Arial"/>
            </a:endParaRPr>
          </a:p>
        </p:txBody>
      </p:sp>
      <p:grpSp>
        <p:nvGrpSpPr>
          <p:cNvPr id="1990" name="Google Shape;1990;p24"/>
          <p:cNvGrpSpPr/>
          <p:nvPr/>
        </p:nvGrpSpPr>
        <p:grpSpPr>
          <a:xfrm>
            <a:off x="1110808" y="1793796"/>
            <a:ext cx="2675209" cy="2958054"/>
            <a:chOff x="1169970" y="1521517"/>
            <a:chExt cx="2675209" cy="2958054"/>
          </a:xfrm>
        </p:grpSpPr>
        <p:pic>
          <p:nvPicPr>
            <p:cNvPr id="1991" name="Google Shape;1991;p24"/>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1992" name="Google Shape;1992;p24"/>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
        <p:nvSpPr>
          <p:cNvPr id="1993" name="Google Shape;1993;p24"/>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t/>
            </a:r>
            <a:endParaRPr/>
          </a:p>
        </p:txBody>
      </p:sp>
      <p:sp>
        <p:nvSpPr>
          <p:cNvPr id="1994" name="Google Shape;1994;p24"/>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8" name="Shape 1998"/>
        <p:cNvGrpSpPr/>
        <p:nvPr/>
      </p:nvGrpSpPr>
      <p:grpSpPr>
        <a:xfrm>
          <a:off x="0" y="0"/>
          <a:ext cx="0" cy="0"/>
          <a:chOff x="0" y="0"/>
          <a:chExt cx="0" cy="0"/>
        </a:xfrm>
      </p:grpSpPr>
      <p:pic>
        <p:nvPicPr>
          <p:cNvPr id="1999" name="Google Shape;1999;p25"/>
          <p:cNvPicPr preferRelativeResize="0"/>
          <p:nvPr/>
        </p:nvPicPr>
        <p:blipFill rotWithShape="1">
          <a:blip r:embed="rId3">
            <a:alphaModFix/>
          </a:blip>
          <a:srcRect b="0" l="0" r="0" t="0"/>
          <a:stretch/>
        </p:blipFill>
        <p:spPr>
          <a:xfrm>
            <a:off x="11231930" y="234317"/>
            <a:ext cx="583170" cy="583170"/>
          </a:xfrm>
          <a:prstGeom prst="rect">
            <a:avLst/>
          </a:prstGeom>
          <a:noFill/>
          <a:ln>
            <a:noFill/>
          </a:ln>
        </p:spPr>
      </p:pic>
      <p:grpSp>
        <p:nvGrpSpPr>
          <p:cNvPr id="2000" name="Google Shape;2000;p25"/>
          <p:cNvGrpSpPr/>
          <p:nvPr/>
        </p:nvGrpSpPr>
        <p:grpSpPr>
          <a:xfrm>
            <a:off x="4936188" y="2209908"/>
            <a:ext cx="6985989" cy="3088082"/>
            <a:chOff x="4714811" y="2184283"/>
            <a:chExt cx="6985989" cy="3088082"/>
          </a:xfrm>
        </p:grpSpPr>
        <p:pic>
          <p:nvPicPr>
            <p:cNvPr id="2001" name="Google Shape;2001;p25"/>
            <p:cNvPicPr preferRelativeResize="0"/>
            <p:nvPr/>
          </p:nvPicPr>
          <p:blipFill rotWithShape="1">
            <a:blip r:embed="rId4">
              <a:alphaModFix/>
            </a:blip>
            <a:srcRect b="0" l="0" r="0" t="0"/>
            <a:stretch/>
          </p:blipFill>
          <p:spPr>
            <a:xfrm>
              <a:off x="4714811" y="2621192"/>
              <a:ext cx="1873380" cy="1615616"/>
            </a:xfrm>
            <a:prstGeom prst="rect">
              <a:avLst/>
            </a:prstGeom>
            <a:noFill/>
            <a:ln>
              <a:noFill/>
            </a:ln>
          </p:spPr>
        </p:pic>
        <p:sp>
          <p:nvSpPr>
            <p:cNvPr id="2002" name="Google Shape;2002;p25"/>
            <p:cNvSpPr/>
            <p:nvPr/>
          </p:nvSpPr>
          <p:spPr>
            <a:xfrm>
              <a:off x="6540500" y="2184283"/>
              <a:ext cx="5160300" cy="3088082"/>
            </a:xfrm>
            <a:prstGeom prst="rect">
              <a:avLst/>
            </a:prstGeom>
            <a:solidFill>
              <a:srgbClr val="F2F2F2"/>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just">
                <a:lnSpc>
                  <a:spcPct val="150000"/>
                </a:lnSpc>
                <a:spcBef>
                  <a:spcPts val="0"/>
                </a:spcBef>
                <a:spcAft>
                  <a:spcPts val="0"/>
                </a:spcAft>
                <a:buNone/>
              </a:pPr>
              <a:r>
                <a:rPr lang="fr-FR" sz="2800">
                  <a:solidFill>
                    <a:schemeClr val="dk1"/>
                  </a:solidFill>
                  <a:latin typeface="Calibri"/>
                  <a:ea typeface="Calibri"/>
                  <a:cs typeface="Calibri"/>
                  <a:sym typeface="Calibri"/>
                </a:rPr>
                <a:t>Les </a:t>
              </a:r>
              <a:r>
                <a:rPr b="1" lang="fr-FR" sz="2800">
                  <a:solidFill>
                    <a:schemeClr val="dk1"/>
                  </a:solidFill>
                  <a:latin typeface="Calibri"/>
                  <a:ea typeface="Calibri"/>
                  <a:cs typeface="Calibri"/>
                  <a:sym typeface="Calibri"/>
                </a:rPr>
                <a:t>rayons</a:t>
              </a:r>
              <a:r>
                <a:rPr lang="fr-FR" sz="2800">
                  <a:solidFill>
                    <a:schemeClr val="dk1"/>
                  </a:solidFill>
                  <a:latin typeface="Calibri"/>
                  <a:ea typeface="Calibri"/>
                  <a:cs typeface="Calibri"/>
                  <a:sym typeface="Calibri"/>
                </a:rPr>
                <a:t> du soleil, qui traversent les interstices entre les nuages, forment des </a:t>
              </a:r>
              <a:r>
                <a:rPr b="1" lang="fr-FR" sz="2800">
                  <a:solidFill>
                    <a:schemeClr val="dk1"/>
                  </a:solidFill>
                  <a:latin typeface="Calibri"/>
                  <a:ea typeface="Calibri"/>
                  <a:cs typeface="Calibri"/>
                  <a:sym typeface="Calibri"/>
                </a:rPr>
                <a:t>lignes</a:t>
              </a:r>
              <a:r>
                <a:rPr lang="fr-FR" sz="2800">
                  <a:solidFill>
                    <a:schemeClr val="dk1"/>
                  </a:solidFill>
                  <a:latin typeface="Calibri"/>
                  <a:ea typeface="Calibri"/>
                  <a:cs typeface="Calibri"/>
                  <a:sym typeface="Calibri"/>
                </a:rPr>
                <a:t>.</a:t>
              </a:r>
              <a:endParaRPr/>
            </a:p>
            <a:p>
              <a:pPr indent="0" lvl="0" marL="0" marR="0" rtl="0" algn="just">
                <a:lnSpc>
                  <a:spcPct val="150000"/>
                </a:lnSpc>
                <a:spcBef>
                  <a:spcPts val="0"/>
                </a:spcBef>
                <a:spcAft>
                  <a:spcPts val="0"/>
                </a:spcAft>
                <a:buNone/>
              </a:pPr>
              <a:r>
                <a:rPr lang="fr-FR" sz="2800">
                  <a:solidFill>
                    <a:schemeClr val="dk1"/>
                  </a:solidFill>
                  <a:latin typeface="Calibri"/>
                  <a:ea typeface="Calibri"/>
                  <a:cs typeface="Calibri"/>
                  <a:sym typeface="Calibri"/>
                </a:rPr>
                <a:t>Comment la lumière se propage-t-elle dans un milieu transparent ?</a:t>
              </a:r>
              <a:endParaRPr/>
            </a:p>
          </p:txBody>
        </p:sp>
      </p:grpSp>
      <p:sp>
        <p:nvSpPr>
          <p:cNvPr id="2003" name="Google Shape;2003;p25"/>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Avant d’aborder notre tâche d’aujourd’hui, je vous présente la situation suivante:</a:t>
            </a:r>
            <a:endParaRPr/>
          </a:p>
        </p:txBody>
      </p:sp>
      <p:sp>
        <p:nvSpPr>
          <p:cNvPr id="2004" name="Google Shape;2004;p25"/>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 L’enseignant·e présente l’image ci-dessous et autres images illustratives du phénomène.</a:t>
            </a:r>
            <a:endParaRPr/>
          </a:p>
        </p:txBody>
      </p:sp>
      <p:pic>
        <p:nvPicPr>
          <p:cNvPr id="2005" name="Google Shape;2005;p25"/>
          <p:cNvPicPr preferRelativeResize="0"/>
          <p:nvPr/>
        </p:nvPicPr>
        <p:blipFill rotWithShape="1">
          <a:blip r:embed="rId5">
            <a:alphaModFix/>
          </a:blip>
          <a:srcRect b="0" l="0" r="0" t="0"/>
          <a:stretch/>
        </p:blipFill>
        <p:spPr>
          <a:xfrm>
            <a:off x="269823" y="2471205"/>
            <a:ext cx="4702010" cy="256548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00"/>
                                        </p:tgtEl>
                                        <p:attrNameLst>
                                          <p:attrName>style.visibility</p:attrName>
                                        </p:attrNameLst>
                                      </p:cBhvr>
                                      <p:to>
                                        <p:strVal val="visible"/>
                                      </p:to>
                                    </p:set>
                                    <p:animEffect filter="fade" transition="in">
                                      <p:cBhvr>
                                        <p:cTn dur="500"/>
                                        <p:tgtEl>
                                          <p:spTgt spid="20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9" name="Shape 2009"/>
        <p:cNvGrpSpPr/>
        <p:nvPr/>
      </p:nvGrpSpPr>
      <p:grpSpPr>
        <a:xfrm>
          <a:off x="0" y="0"/>
          <a:ext cx="0" cy="0"/>
          <a:chOff x="0" y="0"/>
          <a:chExt cx="0" cy="0"/>
        </a:xfrm>
      </p:grpSpPr>
      <p:sp>
        <p:nvSpPr>
          <p:cNvPr id="2010" name="Google Shape;2010;p26"/>
          <p:cNvSpPr/>
          <p:nvPr/>
        </p:nvSpPr>
        <p:spPr>
          <a:xfrm>
            <a:off x="952499" y="2947275"/>
            <a:ext cx="10457231" cy="786795"/>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pic>
        <p:nvPicPr>
          <p:cNvPr id="2011" name="Google Shape;2011;p26"/>
          <p:cNvPicPr preferRelativeResize="0"/>
          <p:nvPr/>
        </p:nvPicPr>
        <p:blipFill rotWithShape="1">
          <a:blip r:embed="rId3">
            <a:alphaModFix/>
          </a:blip>
          <a:srcRect b="0" l="0" r="0" t="0"/>
          <a:stretch/>
        </p:blipFill>
        <p:spPr>
          <a:xfrm>
            <a:off x="646059" y="2438016"/>
            <a:ext cx="805544" cy="805544"/>
          </a:xfrm>
          <a:prstGeom prst="rect">
            <a:avLst/>
          </a:prstGeom>
          <a:noFill/>
          <a:ln>
            <a:noFill/>
          </a:ln>
        </p:spPr>
      </p:pic>
      <p:pic>
        <p:nvPicPr>
          <p:cNvPr id="2012" name="Google Shape;2012;p26"/>
          <p:cNvPicPr preferRelativeResize="0"/>
          <p:nvPr/>
        </p:nvPicPr>
        <p:blipFill rotWithShape="1">
          <a:blip r:embed="rId4">
            <a:alphaModFix/>
          </a:blip>
          <a:srcRect b="0" l="0" r="0" t="0"/>
          <a:stretch/>
        </p:blipFill>
        <p:spPr>
          <a:xfrm>
            <a:off x="11231930" y="234317"/>
            <a:ext cx="452987" cy="452987"/>
          </a:xfrm>
          <a:prstGeom prst="rect">
            <a:avLst/>
          </a:prstGeom>
          <a:noFill/>
          <a:ln>
            <a:noFill/>
          </a:ln>
        </p:spPr>
      </p:pic>
      <p:sp>
        <p:nvSpPr>
          <p:cNvPr id="2013" name="Google Shape;2013;p26"/>
          <p:cNvSpPr/>
          <p:nvPr/>
        </p:nvSpPr>
        <p:spPr>
          <a:xfrm>
            <a:off x="6155017" y="2774434"/>
            <a:ext cx="23756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2014" name="Google Shape;2014;p26"/>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À la fin de cette séance, vous serez capable de vérifier l’alignement des objets en appliquant le principe de la propagation rectiligne de la lumière.</a:t>
            </a:r>
            <a:endParaRPr/>
          </a:p>
        </p:txBody>
      </p:sp>
      <p:sp>
        <p:nvSpPr>
          <p:cNvPr id="2015" name="Google Shape;2015;p26"/>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Bien expliquer la tâche en revenant à la situation déclenchante.</a:t>
            </a:r>
            <a:endParaRPr/>
          </a:p>
        </p:txBody>
      </p:sp>
      <p:sp>
        <p:nvSpPr>
          <p:cNvPr id="2016" name="Google Shape;2016;p26"/>
          <p:cNvSpPr/>
          <p:nvPr/>
        </p:nvSpPr>
        <p:spPr>
          <a:xfrm>
            <a:off x="1618084" y="2959100"/>
            <a:ext cx="8344524" cy="830997"/>
          </a:xfrm>
          <a:prstGeom prst="rect">
            <a:avLst/>
          </a:prstGeom>
          <a:noFill/>
          <a:ln>
            <a:noFill/>
          </a:ln>
        </p:spPr>
        <p:txBody>
          <a:bodyPr anchorCtr="0" anchor="t" bIns="45700" lIns="91425" spcFirstLastPara="1" rIns="91425" wrap="square" tIns="45700">
            <a:spAutoFit/>
          </a:bodyPr>
          <a:lstStyle/>
          <a:p>
            <a:pPr indent="-285750" lvl="0" marL="285750" marR="0" rtl="0" algn="ctr">
              <a:spcBef>
                <a:spcPts val="0"/>
              </a:spcBef>
              <a:spcAft>
                <a:spcPts val="0"/>
              </a:spcAft>
              <a:buNone/>
            </a:pPr>
            <a:r>
              <a:rPr lang="fr-FR" sz="2400">
                <a:solidFill>
                  <a:srgbClr val="FF0000"/>
                </a:solidFill>
                <a:latin typeface="Calibri"/>
                <a:ea typeface="Calibri"/>
                <a:cs typeface="Calibri"/>
                <a:sym typeface="Calibri"/>
              </a:rPr>
              <a:t>Appliquer </a:t>
            </a:r>
            <a:r>
              <a:rPr lang="fr-FR" sz="2400">
                <a:solidFill>
                  <a:schemeClr val="dk1"/>
                </a:solidFill>
                <a:latin typeface="Calibri"/>
                <a:ea typeface="Calibri"/>
                <a:cs typeface="Calibri"/>
                <a:sym typeface="Calibri"/>
              </a:rPr>
              <a:t>le principe de la </a:t>
            </a:r>
            <a:r>
              <a:rPr b="1" lang="fr-FR" sz="2400">
                <a:solidFill>
                  <a:schemeClr val="dk1"/>
                </a:solidFill>
                <a:latin typeface="Calibri"/>
                <a:ea typeface="Calibri"/>
                <a:cs typeface="Calibri"/>
                <a:sym typeface="Calibri"/>
              </a:rPr>
              <a:t>propagation rectiligne</a:t>
            </a:r>
            <a:r>
              <a:rPr lang="fr-FR" sz="2400">
                <a:solidFill>
                  <a:schemeClr val="dk1"/>
                </a:solidFill>
                <a:latin typeface="Calibri"/>
                <a:ea typeface="Calibri"/>
                <a:cs typeface="Calibri"/>
                <a:sym typeface="Calibri"/>
              </a:rPr>
              <a:t> de la lumière pour vérifier </a:t>
            </a:r>
            <a:r>
              <a:rPr b="1" lang="fr-FR" sz="2400">
                <a:solidFill>
                  <a:schemeClr val="dk1"/>
                </a:solidFill>
                <a:latin typeface="Calibri"/>
                <a:ea typeface="Calibri"/>
                <a:cs typeface="Calibri"/>
                <a:sym typeface="Calibri"/>
              </a:rPr>
              <a:t>l’alignement</a:t>
            </a:r>
            <a:r>
              <a:rPr lang="fr-FR" sz="2400">
                <a:solidFill>
                  <a:schemeClr val="dk1"/>
                </a:solidFill>
                <a:latin typeface="Calibri"/>
                <a:ea typeface="Calibri"/>
                <a:cs typeface="Calibri"/>
                <a:sym typeface="Calibri"/>
              </a:rPr>
              <a:t> des objets.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20" name="Shape 2020"/>
        <p:cNvGrpSpPr/>
        <p:nvPr/>
      </p:nvGrpSpPr>
      <p:grpSpPr>
        <a:xfrm>
          <a:off x="0" y="0"/>
          <a:ext cx="0" cy="0"/>
          <a:chOff x="0" y="0"/>
          <a:chExt cx="0" cy="0"/>
        </a:xfrm>
      </p:grpSpPr>
      <p:grpSp>
        <p:nvGrpSpPr>
          <p:cNvPr id="2021" name="Google Shape;2021;p27"/>
          <p:cNvGrpSpPr/>
          <p:nvPr/>
        </p:nvGrpSpPr>
        <p:grpSpPr>
          <a:xfrm>
            <a:off x="4932835" y="1459304"/>
            <a:ext cx="6054377" cy="3711725"/>
            <a:chOff x="1715066" y="1103461"/>
            <a:chExt cx="5717724" cy="3124203"/>
          </a:xfrm>
        </p:grpSpPr>
        <p:sp>
          <p:nvSpPr>
            <p:cNvPr id="2022" name="Google Shape;2022;p27"/>
            <p:cNvSpPr/>
            <p:nvPr/>
          </p:nvSpPr>
          <p:spPr>
            <a:xfrm>
              <a:off x="1715066" y="1103461"/>
              <a:ext cx="5717724" cy="3124203"/>
            </a:xfrm>
            <a:prstGeom prst="rect">
              <a:avLst/>
            </a:prstGeom>
            <a:solidFill>
              <a:srgbClr val="F9D8A3"/>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023" name="Google Shape;2023;p27"/>
            <p:cNvSpPr/>
            <p:nvPr/>
          </p:nvSpPr>
          <p:spPr>
            <a:xfrm>
              <a:off x="1802501" y="1179667"/>
              <a:ext cx="5542845" cy="2971800"/>
            </a:xfrm>
            <a:prstGeom prst="rect">
              <a:avLst/>
            </a:prstGeom>
            <a:solidFill>
              <a:srgbClr val="FFFFFF"/>
            </a:solidFill>
            <a:ln cap="flat" cmpd="sng" w="9525">
              <a:solidFill>
                <a:srgbClr val="FFC000"/>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024" name="Google Shape;2024;p27"/>
          <p:cNvSpPr/>
          <p:nvPr/>
        </p:nvSpPr>
        <p:spPr>
          <a:xfrm>
            <a:off x="5141617" y="4829489"/>
            <a:ext cx="5527345" cy="77087"/>
          </a:xfrm>
          <a:prstGeom prst="rect">
            <a:avLst/>
          </a:prstGeom>
          <a:solidFill>
            <a:srgbClr val="FFC000"/>
          </a:solidFill>
          <a:ln cap="flat" cmpd="sng" w="9525">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025" name="Google Shape;2025;p27"/>
          <p:cNvSpPr/>
          <p:nvPr/>
        </p:nvSpPr>
        <p:spPr>
          <a:xfrm>
            <a:off x="4389349" y="1736952"/>
            <a:ext cx="1156184" cy="512421"/>
          </a:xfrm>
          <a:prstGeom prst="rect">
            <a:avLst/>
          </a:prstGeom>
          <a:solidFill>
            <a:srgbClr val="FFC000"/>
          </a:solidFill>
          <a:ln cap="flat" cmpd="sng" w="25400">
            <a:solidFill>
              <a:srgbClr val="FFC000"/>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026" name="Google Shape;2026;p27"/>
          <p:cNvSpPr/>
          <p:nvPr/>
        </p:nvSpPr>
        <p:spPr>
          <a:xfrm>
            <a:off x="4469041" y="1746942"/>
            <a:ext cx="1052999" cy="492443"/>
          </a:xfrm>
          <a:prstGeom prst="rect">
            <a:avLst/>
          </a:prstGeom>
          <a:noFill/>
          <a:ln cap="flat" cmpd="sng" w="9525">
            <a:solidFill>
              <a:srgbClr val="FFC000"/>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O</a:t>
            </a:r>
            <a:endParaRPr b="1" sz="2400">
              <a:solidFill>
                <a:srgbClr val="FFFFFF"/>
              </a:solidFill>
              <a:latin typeface="Arial"/>
              <a:ea typeface="Arial"/>
              <a:cs typeface="Arial"/>
              <a:sym typeface="Arial"/>
            </a:endParaRPr>
          </a:p>
        </p:txBody>
      </p:sp>
      <p:sp>
        <p:nvSpPr>
          <p:cNvPr id="2027" name="Google Shape;2027;p27"/>
          <p:cNvSpPr txBox="1"/>
          <p:nvPr/>
        </p:nvSpPr>
        <p:spPr>
          <a:xfrm>
            <a:off x="5065761" y="2259363"/>
            <a:ext cx="5869201" cy="1720471"/>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Introduction </a:t>
            </a:r>
            <a:endParaRPr/>
          </a:p>
          <a:p>
            <a:pPr indent="0" lvl="0" marL="0" marR="0" rtl="0" algn="ctr">
              <a:lnSpc>
                <a:spcPct val="131000"/>
              </a:lnSpc>
              <a:spcBef>
                <a:spcPts val="0"/>
              </a:spcBef>
              <a:spcAft>
                <a:spcPts val="0"/>
              </a:spcAft>
              <a:buNone/>
            </a:pPr>
            <a:r>
              <a:rPr b="1" i="0" lang="fr-FR" sz="4265" u="none" cap="none" strike="noStrike">
                <a:solidFill>
                  <a:srgbClr val="FFC000"/>
                </a:solidFill>
                <a:latin typeface="Arial"/>
                <a:ea typeface="Arial"/>
                <a:cs typeface="Arial"/>
                <a:sym typeface="Arial"/>
              </a:rPr>
              <a:t>à la tâche</a:t>
            </a:r>
            <a:endParaRPr/>
          </a:p>
        </p:txBody>
      </p:sp>
      <p:grpSp>
        <p:nvGrpSpPr>
          <p:cNvPr id="2028" name="Google Shape;2028;p27"/>
          <p:cNvGrpSpPr/>
          <p:nvPr/>
        </p:nvGrpSpPr>
        <p:grpSpPr>
          <a:xfrm>
            <a:off x="1110808" y="1793796"/>
            <a:ext cx="2675209" cy="2958054"/>
            <a:chOff x="1169970" y="1521517"/>
            <a:chExt cx="2675209" cy="2958054"/>
          </a:xfrm>
        </p:grpSpPr>
        <p:pic>
          <p:nvPicPr>
            <p:cNvPr id="2029" name="Google Shape;2029;p27"/>
            <p:cNvPicPr preferRelativeResize="0"/>
            <p:nvPr/>
          </p:nvPicPr>
          <p:blipFill rotWithShape="1">
            <a:blip r:embed="rId3">
              <a:alphaModFix/>
            </a:blip>
            <a:srcRect b="0" l="0" r="0" t="0"/>
            <a:stretch/>
          </p:blipFill>
          <p:spPr>
            <a:xfrm>
              <a:off x="1169970" y="1804362"/>
              <a:ext cx="2675209" cy="2675209"/>
            </a:xfrm>
            <a:prstGeom prst="rect">
              <a:avLst/>
            </a:prstGeom>
            <a:noFill/>
            <a:ln>
              <a:noFill/>
            </a:ln>
          </p:spPr>
        </p:pic>
        <p:pic>
          <p:nvPicPr>
            <p:cNvPr id="2030" name="Google Shape;2030;p27"/>
            <p:cNvPicPr preferRelativeResize="0"/>
            <p:nvPr/>
          </p:nvPicPr>
          <p:blipFill rotWithShape="1">
            <a:blip r:embed="rId4">
              <a:alphaModFix/>
            </a:blip>
            <a:srcRect b="0" l="0" r="0" t="0"/>
            <a:stretch/>
          </p:blipFill>
          <p:spPr>
            <a:xfrm>
              <a:off x="2671488" y="1521517"/>
              <a:ext cx="1173691" cy="1173691"/>
            </a:xfrm>
            <a:prstGeom prst="rect">
              <a:avLst/>
            </a:prstGeom>
            <a:noFill/>
            <a:ln>
              <a:noFill/>
            </a:ln>
          </p:spPr>
        </p:pic>
      </p:gr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4" name="Shape 2034"/>
        <p:cNvGrpSpPr/>
        <p:nvPr/>
      </p:nvGrpSpPr>
      <p:grpSpPr>
        <a:xfrm>
          <a:off x="0" y="0"/>
          <a:ext cx="0" cy="0"/>
          <a:chOff x="0" y="0"/>
          <a:chExt cx="0" cy="0"/>
        </a:xfrm>
      </p:grpSpPr>
      <p:sp>
        <p:nvSpPr>
          <p:cNvPr id="2035" name="Google Shape;2035;p2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répondre à cette question, analysons d’abord cette photo représentant le trajet des faisceaux de la lumière laser dans l’air.</a:t>
            </a:r>
            <a:endParaRPr/>
          </a:p>
        </p:txBody>
      </p:sp>
      <p:pic>
        <p:nvPicPr>
          <p:cNvPr id="2036" name="Google Shape;2036;p28"/>
          <p:cNvPicPr preferRelativeResize="0"/>
          <p:nvPr>
            <p:ph idx="1" type="body"/>
          </p:nvPr>
        </p:nvPicPr>
        <p:blipFill rotWithShape="1">
          <a:blip r:embed="rId3">
            <a:alphaModFix/>
          </a:blip>
          <a:srcRect b="0" l="0" r="0" t="0"/>
          <a:stretch/>
        </p:blipFill>
        <p:spPr>
          <a:xfrm>
            <a:off x="3422798" y="1561146"/>
            <a:ext cx="4686486" cy="3323675"/>
          </a:xfrm>
          <a:prstGeom prst="rect">
            <a:avLst/>
          </a:prstGeom>
          <a:noFill/>
          <a:ln>
            <a:noFill/>
          </a:ln>
        </p:spPr>
      </p:pic>
      <p:sp>
        <p:nvSpPr>
          <p:cNvPr id="2037" name="Google Shape;2037;p28"/>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peut expliquer davantage et répondre aux questions des  élèves.</a:t>
            </a:r>
            <a:endParaRPr/>
          </a:p>
        </p:txBody>
      </p:sp>
      <p:sp>
        <p:nvSpPr>
          <p:cNvPr id="2038" name="Google Shape;2038;p28"/>
          <p:cNvSpPr/>
          <p:nvPr/>
        </p:nvSpPr>
        <p:spPr>
          <a:xfrm>
            <a:off x="3964031" y="5066021"/>
            <a:ext cx="338458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lumière laser dans l’air.</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2" name="Shape 2042"/>
        <p:cNvGrpSpPr/>
        <p:nvPr/>
      </p:nvGrpSpPr>
      <p:grpSpPr>
        <a:xfrm>
          <a:off x="0" y="0"/>
          <a:ext cx="0" cy="0"/>
          <a:chOff x="0" y="0"/>
          <a:chExt cx="0" cy="0"/>
        </a:xfrm>
      </p:grpSpPr>
      <p:sp>
        <p:nvSpPr>
          <p:cNvPr id="2043" name="Google Shape;2043;p2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Analysons aussi cette photo illustrant le trajet de la lumière du Soleil dans l’eau.</a:t>
            </a:r>
            <a:endParaRPr/>
          </a:p>
        </p:txBody>
      </p:sp>
      <p:sp>
        <p:nvSpPr>
          <p:cNvPr id="2044" name="Google Shape;2044;p29"/>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id="2045" name="Google Shape;2045;p29"/>
          <p:cNvPicPr preferRelativeResize="0"/>
          <p:nvPr/>
        </p:nvPicPr>
        <p:blipFill rotWithShape="1">
          <a:blip r:embed="rId3">
            <a:alphaModFix/>
          </a:blip>
          <a:srcRect b="0" l="0" r="0" t="0"/>
          <a:stretch/>
        </p:blipFill>
        <p:spPr>
          <a:xfrm>
            <a:off x="3209407" y="1533754"/>
            <a:ext cx="5260825" cy="3099621"/>
          </a:xfrm>
          <a:prstGeom prst="rect">
            <a:avLst/>
          </a:prstGeom>
          <a:noFill/>
          <a:ln>
            <a:noFill/>
          </a:ln>
        </p:spPr>
      </p:pic>
      <p:sp>
        <p:nvSpPr>
          <p:cNvPr id="2046" name="Google Shape;2046;p29"/>
          <p:cNvSpPr txBox="1"/>
          <p:nvPr/>
        </p:nvSpPr>
        <p:spPr>
          <a:xfrm>
            <a:off x="3596961" y="4862581"/>
            <a:ext cx="401565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lumière du Soleil dans l’eau.</a:t>
            </a:r>
            <a:endParaRPr/>
          </a:p>
        </p:txBody>
      </p:sp>
      <p:sp>
        <p:nvSpPr>
          <p:cNvPr id="2047" name="Google Shape;2047;p29"/>
          <p:cNvSpPr/>
          <p:nvPr/>
        </p:nvSpPr>
        <p:spPr>
          <a:xfrm>
            <a:off x="11759878" y="104172"/>
            <a:ext cx="312517" cy="267549"/>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29" name="Shape 1729"/>
        <p:cNvGrpSpPr/>
        <p:nvPr/>
      </p:nvGrpSpPr>
      <p:grpSpPr>
        <a:xfrm>
          <a:off x="0" y="0"/>
          <a:ext cx="0" cy="0"/>
          <a:chOff x="0" y="0"/>
          <a:chExt cx="0" cy="0"/>
        </a:xfrm>
      </p:grpSpPr>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1" name="Shape 2051"/>
        <p:cNvGrpSpPr/>
        <p:nvPr/>
      </p:nvGrpSpPr>
      <p:grpSpPr>
        <a:xfrm>
          <a:off x="0" y="0"/>
          <a:ext cx="0" cy="0"/>
          <a:chOff x="0" y="0"/>
          <a:chExt cx="0" cy="0"/>
        </a:xfrm>
      </p:grpSpPr>
      <p:sp>
        <p:nvSpPr>
          <p:cNvPr id="2052" name="Google Shape;2052;p3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En se basant sur ces observations, on peut dire: </a:t>
            </a:r>
            <a:endParaRPr/>
          </a:p>
        </p:txBody>
      </p:sp>
      <p:sp>
        <p:nvSpPr>
          <p:cNvPr id="2053" name="Google Shape;2053;p30"/>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peut expliquer davantage et répondre aux questions des  élèves.</a:t>
            </a:r>
            <a:endParaRPr/>
          </a:p>
        </p:txBody>
      </p:sp>
      <p:grpSp>
        <p:nvGrpSpPr>
          <p:cNvPr id="2054" name="Google Shape;2054;p30"/>
          <p:cNvGrpSpPr/>
          <p:nvPr/>
        </p:nvGrpSpPr>
        <p:grpSpPr>
          <a:xfrm>
            <a:off x="5692602" y="1554613"/>
            <a:ext cx="6092535" cy="3224378"/>
            <a:chOff x="5498481" y="1653506"/>
            <a:chExt cx="6092535" cy="3224378"/>
          </a:xfrm>
        </p:grpSpPr>
        <p:pic>
          <p:nvPicPr>
            <p:cNvPr id="2055" name="Google Shape;2055;p30"/>
            <p:cNvPicPr preferRelativeResize="0"/>
            <p:nvPr/>
          </p:nvPicPr>
          <p:blipFill rotWithShape="1">
            <a:blip r:embed="rId3">
              <a:alphaModFix/>
            </a:blip>
            <a:srcRect b="0" l="0" r="0" t="0"/>
            <a:stretch/>
          </p:blipFill>
          <p:spPr>
            <a:xfrm>
              <a:off x="6349630" y="1653506"/>
              <a:ext cx="4390237" cy="2583185"/>
            </a:xfrm>
            <a:prstGeom prst="rect">
              <a:avLst/>
            </a:prstGeom>
            <a:noFill/>
            <a:ln>
              <a:noFill/>
            </a:ln>
          </p:spPr>
        </p:pic>
        <p:cxnSp>
          <p:nvCxnSpPr>
            <p:cNvPr id="2056" name="Google Shape;2056;p30"/>
            <p:cNvCxnSpPr/>
            <p:nvPr/>
          </p:nvCxnSpPr>
          <p:spPr>
            <a:xfrm>
              <a:off x="8687105" y="2218683"/>
              <a:ext cx="2903911" cy="1671659"/>
            </a:xfrm>
            <a:prstGeom prst="straightConnector1">
              <a:avLst/>
            </a:prstGeom>
            <a:noFill/>
            <a:ln cap="flat" cmpd="sng" w="12700">
              <a:solidFill>
                <a:srgbClr val="F19D19"/>
              </a:solidFill>
              <a:prstDash val="solid"/>
              <a:miter lim="800000"/>
              <a:headEnd len="sm" w="sm" type="none"/>
              <a:tailEnd len="sm" w="sm" type="none"/>
            </a:ln>
          </p:spPr>
        </p:cxnSp>
        <p:cxnSp>
          <p:nvCxnSpPr>
            <p:cNvPr id="2057" name="Google Shape;2057;p30"/>
            <p:cNvCxnSpPr/>
            <p:nvPr/>
          </p:nvCxnSpPr>
          <p:spPr>
            <a:xfrm>
              <a:off x="8604599" y="2350421"/>
              <a:ext cx="2648932" cy="2469822"/>
            </a:xfrm>
            <a:prstGeom prst="straightConnector1">
              <a:avLst/>
            </a:prstGeom>
            <a:noFill/>
            <a:ln cap="flat" cmpd="sng" w="12700">
              <a:solidFill>
                <a:srgbClr val="F19D19"/>
              </a:solidFill>
              <a:prstDash val="solid"/>
              <a:miter lim="800000"/>
              <a:headEnd len="sm" w="sm" type="none"/>
              <a:tailEnd len="sm" w="sm" type="none"/>
            </a:ln>
          </p:spPr>
        </p:cxnSp>
        <p:cxnSp>
          <p:nvCxnSpPr>
            <p:cNvPr id="2058" name="Google Shape;2058;p30"/>
            <p:cNvCxnSpPr/>
            <p:nvPr/>
          </p:nvCxnSpPr>
          <p:spPr>
            <a:xfrm>
              <a:off x="8466580" y="2428058"/>
              <a:ext cx="1422137" cy="2323292"/>
            </a:xfrm>
            <a:prstGeom prst="straightConnector1">
              <a:avLst/>
            </a:prstGeom>
            <a:noFill/>
            <a:ln cap="flat" cmpd="sng" w="12700">
              <a:solidFill>
                <a:srgbClr val="F19D19"/>
              </a:solidFill>
              <a:prstDash val="solid"/>
              <a:miter lim="800000"/>
              <a:headEnd len="sm" w="sm" type="none"/>
              <a:tailEnd len="sm" w="sm" type="none"/>
            </a:ln>
          </p:spPr>
        </p:cxnSp>
        <p:cxnSp>
          <p:nvCxnSpPr>
            <p:cNvPr id="2059" name="Google Shape;2059;p30"/>
            <p:cNvCxnSpPr/>
            <p:nvPr/>
          </p:nvCxnSpPr>
          <p:spPr>
            <a:xfrm flipH="1">
              <a:off x="5498481" y="2308492"/>
              <a:ext cx="2387040" cy="1708223"/>
            </a:xfrm>
            <a:prstGeom prst="straightConnector1">
              <a:avLst/>
            </a:prstGeom>
            <a:noFill/>
            <a:ln cap="flat" cmpd="sng" w="12700">
              <a:solidFill>
                <a:srgbClr val="F19D19"/>
              </a:solidFill>
              <a:prstDash val="solid"/>
              <a:miter lim="800000"/>
              <a:headEnd len="sm" w="sm" type="none"/>
              <a:tailEnd len="sm" w="sm" type="none"/>
            </a:ln>
          </p:spPr>
        </p:cxnSp>
        <p:cxnSp>
          <p:nvCxnSpPr>
            <p:cNvPr id="2060" name="Google Shape;2060;p30"/>
            <p:cNvCxnSpPr/>
            <p:nvPr/>
          </p:nvCxnSpPr>
          <p:spPr>
            <a:xfrm flipH="1">
              <a:off x="6114376" y="2428058"/>
              <a:ext cx="1919901" cy="2046813"/>
            </a:xfrm>
            <a:prstGeom prst="straightConnector1">
              <a:avLst/>
            </a:prstGeom>
            <a:noFill/>
            <a:ln cap="flat" cmpd="sng" w="12700">
              <a:solidFill>
                <a:srgbClr val="F19D19"/>
              </a:solidFill>
              <a:prstDash val="solid"/>
              <a:miter lim="800000"/>
              <a:headEnd len="sm" w="sm" type="none"/>
              <a:tailEnd len="sm" w="sm" type="none"/>
            </a:ln>
          </p:spPr>
        </p:cxnSp>
        <p:cxnSp>
          <p:nvCxnSpPr>
            <p:cNvPr id="2061" name="Google Shape;2061;p30"/>
            <p:cNvCxnSpPr/>
            <p:nvPr/>
          </p:nvCxnSpPr>
          <p:spPr>
            <a:xfrm>
              <a:off x="8352636" y="2510991"/>
              <a:ext cx="227889" cy="2366893"/>
            </a:xfrm>
            <a:prstGeom prst="straightConnector1">
              <a:avLst/>
            </a:prstGeom>
            <a:noFill/>
            <a:ln cap="flat" cmpd="sng" w="12700">
              <a:solidFill>
                <a:srgbClr val="F19D19"/>
              </a:solidFill>
              <a:prstDash val="solid"/>
              <a:miter lim="800000"/>
              <a:headEnd len="sm" w="sm" type="none"/>
              <a:tailEnd len="sm" w="sm" type="none"/>
            </a:ln>
          </p:spPr>
        </p:cxnSp>
        <p:cxnSp>
          <p:nvCxnSpPr>
            <p:cNvPr id="2062" name="Google Shape;2062;p30"/>
            <p:cNvCxnSpPr/>
            <p:nvPr/>
          </p:nvCxnSpPr>
          <p:spPr>
            <a:xfrm flipH="1">
              <a:off x="7171047" y="2510991"/>
              <a:ext cx="1060280" cy="2263198"/>
            </a:xfrm>
            <a:prstGeom prst="straightConnector1">
              <a:avLst/>
            </a:prstGeom>
            <a:noFill/>
            <a:ln cap="flat" cmpd="sng" w="12700">
              <a:solidFill>
                <a:srgbClr val="F19D19"/>
              </a:solidFill>
              <a:prstDash val="solid"/>
              <a:miter lim="800000"/>
              <a:headEnd len="sm" w="sm" type="none"/>
              <a:tailEnd len="sm" w="sm" type="none"/>
            </a:ln>
          </p:spPr>
        </p:cxnSp>
      </p:grpSp>
      <p:grpSp>
        <p:nvGrpSpPr>
          <p:cNvPr id="2063" name="Google Shape;2063;p30"/>
          <p:cNvGrpSpPr/>
          <p:nvPr/>
        </p:nvGrpSpPr>
        <p:grpSpPr>
          <a:xfrm>
            <a:off x="1617899" y="1653506"/>
            <a:ext cx="3474928" cy="3153937"/>
            <a:chOff x="1617899" y="1653506"/>
            <a:chExt cx="3474928" cy="3153937"/>
          </a:xfrm>
        </p:grpSpPr>
        <p:pic>
          <p:nvPicPr>
            <p:cNvPr id="2064" name="Google Shape;2064;p30"/>
            <p:cNvPicPr preferRelativeResize="0"/>
            <p:nvPr/>
          </p:nvPicPr>
          <p:blipFill rotWithShape="1">
            <a:blip r:embed="rId4">
              <a:alphaModFix/>
            </a:blip>
            <a:srcRect b="0" l="0" r="0" t="0"/>
            <a:stretch/>
          </p:blipFill>
          <p:spPr>
            <a:xfrm>
              <a:off x="1617899" y="1653506"/>
              <a:ext cx="2746712" cy="2578477"/>
            </a:xfrm>
            <a:prstGeom prst="rect">
              <a:avLst/>
            </a:prstGeom>
            <a:noFill/>
            <a:ln>
              <a:noFill/>
            </a:ln>
          </p:spPr>
        </p:pic>
        <p:cxnSp>
          <p:nvCxnSpPr>
            <p:cNvPr id="2065" name="Google Shape;2065;p30"/>
            <p:cNvCxnSpPr/>
            <p:nvPr/>
          </p:nvCxnSpPr>
          <p:spPr>
            <a:xfrm>
              <a:off x="2915235" y="2970895"/>
              <a:ext cx="2177592" cy="1781666"/>
            </a:xfrm>
            <a:prstGeom prst="straightConnector1">
              <a:avLst/>
            </a:prstGeom>
            <a:noFill/>
            <a:ln cap="flat" cmpd="sng" w="9525">
              <a:solidFill>
                <a:srgbClr val="F19D19"/>
              </a:solidFill>
              <a:prstDash val="solid"/>
              <a:miter lim="800000"/>
              <a:headEnd len="sm" w="sm" type="none"/>
              <a:tailEnd len="sm" w="sm" type="none"/>
            </a:ln>
          </p:spPr>
        </p:cxnSp>
        <p:cxnSp>
          <p:nvCxnSpPr>
            <p:cNvPr id="2066" name="Google Shape;2066;p30"/>
            <p:cNvCxnSpPr/>
            <p:nvPr/>
          </p:nvCxnSpPr>
          <p:spPr>
            <a:xfrm>
              <a:off x="2945890" y="2963372"/>
              <a:ext cx="2076058" cy="1844071"/>
            </a:xfrm>
            <a:prstGeom prst="straightConnector1">
              <a:avLst/>
            </a:prstGeom>
            <a:noFill/>
            <a:ln cap="flat" cmpd="sng" w="9525">
              <a:solidFill>
                <a:srgbClr val="F19D19"/>
              </a:solidFill>
              <a:prstDash val="solid"/>
              <a:miter lim="800000"/>
              <a:headEnd len="sm" w="sm" type="none"/>
              <a:tailEnd len="sm" w="sm" type="none"/>
            </a:ln>
          </p:spPr>
        </p:cxnSp>
      </p:grpSp>
      <p:sp>
        <p:nvSpPr>
          <p:cNvPr id="2067" name="Google Shape;2067;p30"/>
          <p:cNvSpPr txBox="1"/>
          <p:nvPr/>
        </p:nvSpPr>
        <p:spPr>
          <a:xfrm>
            <a:off x="1030246" y="5108838"/>
            <a:ext cx="1065837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2400">
                <a:solidFill>
                  <a:schemeClr val="dk1"/>
                </a:solidFill>
                <a:latin typeface="Calibri"/>
                <a:ea typeface="Calibri"/>
                <a:cs typeface="Calibri"/>
                <a:sym typeface="Calibri"/>
              </a:rPr>
              <a:t>La lumière se déplace en ligne droite : chaque trait représente un rayon lumineux.</a:t>
            </a:r>
            <a:endParaRPr/>
          </a:p>
        </p:txBody>
      </p:sp>
      <p:sp>
        <p:nvSpPr>
          <p:cNvPr id="2068" name="Google Shape;2068;p30"/>
          <p:cNvSpPr/>
          <p:nvPr/>
        </p:nvSpPr>
        <p:spPr>
          <a:xfrm>
            <a:off x="11759878" y="104172"/>
            <a:ext cx="312517" cy="267549"/>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2" name="Shape 2072"/>
        <p:cNvGrpSpPr/>
        <p:nvPr/>
      </p:nvGrpSpPr>
      <p:grpSpPr>
        <a:xfrm>
          <a:off x="0" y="0"/>
          <a:ext cx="0" cy="0"/>
          <a:chOff x="0" y="0"/>
          <a:chExt cx="0" cy="0"/>
        </a:xfrm>
      </p:grpSpPr>
      <p:sp>
        <p:nvSpPr>
          <p:cNvPr id="2073" name="Google Shape;2073;p3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En se basant sur ces observations, on peut dire: </a:t>
            </a:r>
            <a:endParaRPr/>
          </a:p>
        </p:txBody>
      </p:sp>
      <p:sp>
        <p:nvSpPr>
          <p:cNvPr id="2074" name="Google Shape;2074;p31"/>
          <p:cNvSpPr txBox="1"/>
          <p:nvPr>
            <p:ph idx="1" type="body"/>
          </p:nvPr>
        </p:nvSpPr>
        <p:spPr>
          <a:xfrm>
            <a:off x="623531" y="2065015"/>
            <a:ext cx="11179175" cy="630657"/>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231F20"/>
              </a:buClr>
              <a:buSzPts val="2400"/>
              <a:buNone/>
            </a:pPr>
            <a:r>
              <a:rPr lang="fr-FR" sz="2400">
                <a:solidFill>
                  <a:srgbClr val="231F20"/>
                </a:solidFill>
                <a:latin typeface="Calibri"/>
                <a:ea typeface="Calibri"/>
                <a:cs typeface="Calibri"/>
                <a:sym typeface="Calibri"/>
              </a:rPr>
              <a:t>La ligne droite représente un </a:t>
            </a:r>
            <a:r>
              <a:rPr b="1" lang="fr-FR" sz="2400">
                <a:solidFill>
                  <a:srgbClr val="F5821F"/>
                </a:solidFill>
                <a:latin typeface="Calibri"/>
                <a:ea typeface="Calibri"/>
                <a:cs typeface="Calibri"/>
                <a:sym typeface="Calibri"/>
              </a:rPr>
              <a:t>rayon lumineux</a:t>
            </a:r>
            <a:r>
              <a:rPr b="1"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modélisé par une </a:t>
            </a:r>
            <a:r>
              <a:rPr b="1" lang="fr-FR" sz="2400">
                <a:solidFill>
                  <a:srgbClr val="231F20"/>
                </a:solidFill>
                <a:latin typeface="Calibri"/>
                <a:ea typeface="Calibri"/>
                <a:cs typeface="Calibri"/>
                <a:sym typeface="Calibri"/>
              </a:rPr>
              <a:t>droite fléchée</a:t>
            </a:r>
            <a:r>
              <a:rPr lang="fr-FR" sz="2400">
                <a:solidFill>
                  <a:srgbClr val="231F20"/>
                </a:solidFill>
                <a:latin typeface="Calibri"/>
                <a:ea typeface="Calibri"/>
                <a:cs typeface="Calibri"/>
                <a:sym typeface="Calibri"/>
              </a:rPr>
              <a:t>. </a:t>
            </a:r>
            <a:endParaRPr/>
          </a:p>
        </p:txBody>
      </p:sp>
      <p:sp>
        <p:nvSpPr>
          <p:cNvPr id="2075" name="Google Shape;2075;p31"/>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peut expliquer davantage et répondre aux questions des  élèves.</a:t>
            </a:r>
            <a:endParaRPr/>
          </a:p>
        </p:txBody>
      </p:sp>
      <p:grpSp>
        <p:nvGrpSpPr>
          <p:cNvPr id="2076" name="Google Shape;2076;p31"/>
          <p:cNvGrpSpPr/>
          <p:nvPr/>
        </p:nvGrpSpPr>
        <p:grpSpPr>
          <a:xfrm>
            <a:off x="3439027" y="2847302"/>
            <a:ext cx="4717475" cy="301657"/>
            <a:chOff x="3436711" y="1723296"/>
            <a:chExt cx="997425" cy="20075"/>
          </a:xfrm>
        </p:grpSpPr>
        <p:sp>
          <p:nvSpPr>
            <p:cNvPr id="2077" name="Google Shape;2077;p31"/>
            <p:cNvSpPr/>
            <p:nvPr/>
          </p:nvSpPr>
          <p:spPr>
            <a:xfrm>
              <a:off x="3436711" y="1733334"/>
              <a:ext cx="627875" cy="0"/>
            </a:xfrm>
            <a:custGeom>
              <a:rect b="b" l="l" r="r" t="t"/>
              <a:pathLst>
                <a:path extrusionOk="0" h="120000" w="627875">
                  <a:moveTo>
                    <a:pt x="0" y="0"/>
                  </a:moveTo>
                  <a:lnTo>
                    <a:pt x="627875" y="0"/>
                  </a:lnTo>
                </a:path>
              </a:pathLst>
            </a:custGeom>
            <a:noFill/>
            <a:ln cap="rnd" cmpd="sng" w="36825">
              <a:solidFill>
                <a:srgbClr val="FDB73A"/>
              </a:solidFill>
              <a:prstDash val="solid"/>
              <a:miter lim="50800"/>
              <a:headEnd len="sm" w="sm" type="none"/>
              <a:tailEnd len="sm" w="sm" type="none"/>
            </a:ln>
          </p:spPr>
        </p:sp>
        <p:sp>
          <p:nvSpPr>
            <p:cNvPr id="2078" name="Google Shape;2078;p31"/>
            <p:cNvSpPr/>
            <p:nvPr/>
          </p:nvSpPr>
          <p:spPr>
            <a:xfrm>
              <a:off x="3918007" y="1723296"/>
              <a:ext cx="41028" cy="20075"/>
            </a:xfrm>
            <a:custGeom>
              <a:rect b="b" l="l" r="r" t="t"/>
              <a:pathLst>
                <a:path extrusionOk="0" h="142849" w="76822">
                  <a:moveTo>
                    <a:pt x="0" y="0"/>
                  </a:moveTo>
                  <a:lnTo>
                    <a:pt x="76822" y="71424"/>
                  </a:lnTo>
                  <a:lnTo>
                    <a:pt x="0" y="142849"/>
                  </a:lnTo>
                </a:path>
              </a:pathLst>
            </a:custGeom>
            <a:noFill/>
            <a:ln cap="rnd" cmpd="sng" w="36825">
              <a:solidFill>
                <a:srgbClr val="FDB73A"/>
              </a:solidFill>
              <a:prstDash val="solid"/>
              <a:miter lim="50800"/>
              <a:headEnd len="sm" w="sm" type="none"/>
              <a:tailEnd len="sm" w="sm" type="none"/>
            </a:ln>
          </p:spPr>
        </p:sp>
        <p:sp>
          <p:nvSpPr>
            <p:cNvPr id="2079" name="Google Shape;2079;p31"/>
            <p:cNvSpPr/>
            <p:nvPr/>
          </p:nvSpPr>
          <p:spPr>
            <a:xfrm>
              <a:off x="3796190" y="1733334"/>
              <a:ext cx="637946" cy="0"/>
            </a:xfrm>
            <a:custGeom>
              <a:rect b="b" l="l" r="r" t="t"/>
              <a:pathLst>
                <a:path extrusionOk="0" h="120000" w="637946">
                  <a:moveTo>
                    <a:pt x="0" y="0"/>
                  </a:moveTo>
                  <a:lnTo>
                    <a:pt x="637946" y="0"/>
                  </a:lnTo>
                </a:path>
              </a:pathLst>
            </a:custGeom>
            <a:noFill/>
            <a:ln cap="rnd" cmpd="sng" w="36825">
              <a:solidFill>
                <a:srgbClr val="FDB73A"/>
              </a:solidFill>
              <a:prstDash val="solid"/>
              <a:miter lim="50800"/>
              <a:headEnd len="sm" w="sm" type="none"/>
              <a:tailEnd len="sm" w="sm" type="none"/>
            </a:ln>
          </p:spPr>
        </p:sp>
      </p:grpSp>
      <p:sp>
        <p:nvSpPr>
          <p:cNvPr id="2080" name="Google Shape;2080;p31"/>
          <p:cNvSpPr/>
          <p:nvPr/>
        </p:nvSpPr>
        <p:spPr>
          <a:xfrm>
            <a:off x="4682177" y="3244334"/>
            <a:ext cx="2005357"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2400">
                <a:solidFill>
                  <a:srgbClr val="231F20"/>
                </a:solidFill>
                <a:latin typeface="Calibri"/>
                <a:ea typeface="Calibri"/>
                <a:cs typeface="Calibri"/>
                <a:sym typeface="Calibri"/>
              </a:rPr>
              <a:t>Rayon lumineux</a:t>
            </a:r>
            <a:endParaRPr/>
          </a:p>
        </p:txBody>
      </p:sp>
      <p:sp>
        <p:nvSpPr>
          <p:cNvPr id="2081" name="Google Shape;2081;p31"/>
          <p:cNvSpPr/>
          <p:nvPr/>
        </p:nvSpPr>
        <p:spPr>
          <a:xfrm>
            <a:off x="11759878" y="104172"/>
            <a:ext cx="312517" cy="267549"/>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5" name="Shape 2085"/>
        <p:cNvGrpSpPr/>
        <p:nvPr/>
      </p:nvGrpSpPr>
      <p:grpSpPr>
        <a:xfrm>
          <a:off x="0" y="0"/>
          <a:ext cx="0" cy="0"/>
          <a:chOff x="0" y="0"/>
          <a:chExt cx="0" cy="0"/>
        </a:xfrm>
      </p:grpSpPr>
      <p:sp>
        <p:nvSpPr>
          <p:cNvPr id="2086" name="Google Shape;2086;p32"/>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En déduit alors que : le principe rectiligne de la lumière .</a:t>
            </a:r>
            <a:endParaRPr/>
          </a:p>
        </p:txBody>
      </p:sp>
      <p:sp>
        <p:nvSpPr>
          <p:cNvPr id="2087" name="Google Shape;2087;p32"/>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peut expliquer davantage et répondre aux questions des  élèves.</a:t>
            </a:r>
            <a:endParaRPr/>
          </a:p>
        </p:txBody>
      </p:sp>
      <p:sp>
        <p:nvSpPr>
          <p:cNvPr id="2088" name="Google Shape;2088;p32"/>
          <p:cNvSpPr/>
          <p:nvPr/>
        </p:nvSpPr>
        <p:spPr>
          <a:xfrm>
            <a:off x="11759878" y="104172"/>
            <a:ext cx="312517" cy="267549"/>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89" name="Google Shape;2089;p32"/>
          <p:cNvSpPr/>
          <p:nvPr/>
        </p:nvSpPr>
        <p:spPr>
          <a:xfrm>
            <a:off x="2530391" y="2853257"/>
            <a:ext cx="7324627" cy="1529850"/>
          </a:xfrm>
          <a:prstGeom prst="roundRect">
            <a:avLst>
              <a:gd fmla="val 16667" name="adj"/>
            </a:avLst>
          </a:prstGeom>
          <a:solidFill>
            <a:srgbClr val="FBE9E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90" name="Google Shape;2090;p32"/>
          <p:cNvSpPr txBox="1"/>
          <p:nvPr/>
        </p:nvSpPr>
        <p:spPr>
          <a:xfrm>
            <a:off x="2881459" y="3141128"/>
            <a:ext cx="6429081"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2800"/>
              <a:buFont typeface="Calibri"/>
              <a:buNone/>
            </a:pPr>
            <a:r>
              <a:rPr lang="fr-FR" sz="2800">
                <a:solidFill>
                  <a:schemeClr val="dk1"/>
                </a:solidFill>
                <a:latin typeface="Calibri"/>
                <a:ea typeface="Calibri"/>
                <a:cs typeface="Calibri"/>
                <a:sym typeface="Calibri"/>
              </a:rPr>
              <a:t>Dans un </a:t>
            </a:r>
            <a:r>
              <a:rPr b="1" lang="fr-FR" sz="2800">
                <a:solidFill>
                  <a:srgbClr val="0070C0"/>
                </a:solidFill>
                <a:latin typeface="Calibri"/>
                <a:ea typeface="Calibri"/>
                <a:cs typeface="Calibri"/>
                <a:sym typeface="Calibri"/>
              </a:rPr>
              <a:t>milieu transparent</a:t>
            </a:r>
            <a:r>
              <a:rPr lang="fr-FR" sz="2800">
                <a:solidFill>
                  <a:srgbClr val="0070C0"/>
                </a:solidFill>
                <a:latin typeface="Calibri"/>
                <a:ea typeface="Calibri"/>
                <a:cs typeface="Calibri"/>
                <a:sym typeface="Calibri"/>
              </a:rPr>
              <a:t> et </a:t>
            </a:r>
            <a:r>
              <a:rPr b="1" lang="fr-FR" sz="2800">
                <a:solidFill>
                  <a:srgbClr val="0070C0"/>
                </a:solidFill>
                <a:latin typeface="Calibri"/>
                <a:ea typeface="Calibri"/>
                <a:cs typeface="Calibri"/>
                <a:sym typeface="Calibri"/>
              </a:rPr>
              <a:t>homogène</a:t>
            </a:r>
            <a:r>
              <a:rPr lang="fr-FR" sz="2800">
                <a:solidFill>
                  <a:schemeClr val="dk1"/>
                </a:solidFill>
                <a:latin typeface="Calibri"/>
                <a:ea typeface="Calibri"/>
                <a:cs typeface="Calibri"/>
                <a:sym typeface="Calibri"/>
              </a:rPr>
              <a:t>, </a:t>
            </a:r>
            <a:endParaRPr/>
          </a:p>
          <a:p>
            <a:pPr indent="0" lvl="0" marL="0" marR="0" rtl="0" algn="ctr">
              <a:spcBef>
                <a:spcPts val="0"/>
              </a:spcBef>
              <a:spcAft>
                <a:spcPts val="0"/>
              </a:spcAft>
              <a:buClr>
                <a:schemeClr val="dk1"/>
              </a:buClr>
              <a:buSzPts val="2800"/>
              <a:buFont typeface="Calibri"/>
              <a:buNone/>
            </a:pPr>
            <a:r>
              <a:rPr lang="fr-FR" sz="2800">
                <a:solidFill>
                  <a:schemeClr val="dk1"/>
                </a:solidFill>
                <a:latin typeface="Calibri"/>
                <a:ea typeface="Calibri"/>
                <a:cs typeface="Calibri"/>
                <a:sym typeface="Calibri"/>
              </a:rPr>
              <a:t>la lumière se propage en </a:t>
            </a:r>
            <a:r>
              <a:rPr b="1" lang="fr-FR" sz="2800">
                <a:solidFill>
                  <a:srgbClr val="FF0000"/>
                </a:solidFill>
                <a:latin typeface="Calibri"/>
                <a:ea typeface="Calibri"/>
                <a:cs typeface="Calibri"/>
                <a:sym typeface="Calibri"/>
              </a:rPr>
              <a:t>ligne droite</a:t>
            </a:r>
            <a:r>
              <a:rPr lang="fr-FR" sz="2800">
                <a:solidFill>
                  <a:schemeClr val="dk1"/>
                </a:solidFill>
                <a:latin typeface="Calibri"/>
                <a:ea typeface="Calibri"/>
                <a:cs typeface="Calibri"/>
                <a:sym typeface="Calibri"/>
              </a:rPr>
              <a: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9"/>
                                        </p:tgtEl>
                                        <p:attrNameLst>
                                          <p:attrName>style.visibility</p:attrName>
                                        </p:attrNameLst>
                                      </p:cBhvr>
                                      <p:to>
                                        <p:strVal val="visible"/>
                                      </p:to>
                                    </p:set>
                                    <p:animEffect filter="fade" transition="in">
                                      <p:cBhvr>
                                        <p:cTn dur="500"/>
                                        <p:tgtEl>
                                          <p:spTgt spid="208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90"/>
                                        </p:tgtEl>
                                        <p:attrNameLst>
                                          <p:attrName>style.visibility</p:attrName>
                                        </p:attrNameLst>
                                      </p:cBhvr>
                                      <p:to>
                                        <p:strVal val="visible"/>
                                      </p:to>
                                    </p:set>
                                    <p:animEffect filter="fade" transition="in">
                                      <p:cBhvr>
                                        <p:cTn dur="500"/>
                                        <p:tgtEl>
                                          <p:spTgt spid="20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4" name="Shape 2094"/>
        <p:cNvGrpSpPr/>
        <p:nvPr/>
      </p:nvGrpSpPr>
      <p:grpSpPr>
        <a:xfrm>
          <a:off x="0" y="0"/>
          <a:ext cx="0" cy="0"/>
          <a:chOff x="0" y="0"/>
          <a:chExt cx="0" cy="0"/>
        </a:xfrm>
      </p:grpSpPr>
      <p:sp>
        <p:nvSpPr>
          <p:cNvPr id="2095" name="Google Shape;2095;p3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peut aussi dire: </a:t>
            </a:r>
            <a:endParaRPr/>
          </a:p>
        </p:txBody>
      </p:sp>
      <p:sp>
        <p:nvSpPr>
          <p:cNvPr id="2096" name="Google Shape;2096;p33"/>
          <p:cNvSpPr txBox="1"/>
          <p:nvPr>
            <p:ph idx="2"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peut expliquer davantage et répondre aux questions des  élèves.</a:t>
            </a:r>
            <a:endParaRPr/>
          </a:p>
        </p:txBody>
      </p:sp>
      <p:sp>
        <p:nvSpPr>
          <p:cNvPr id="2097" name="Google Shape;2097;p33"/>
          <p:cNvSpPr txBox="1"/>
          <p:nvPr/>
        </p:nvSpPr>
        <p:spPr>
          <a:xfrm>
            <a:off x="909977" y="5134746"/>
            <a:ext cx="1008246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La lumière part du Soleil et se propage en ligne droite dans toutes les directions pour éclairer les objets.</a:t>
            </a:r>
            <a:endParaRPr/>
          </a:p>
        </p:txBody>
      </p:sp>
      <p:grpSp>
        <p:nvGrpSpPr>
          <p:cNvPr id="2098" name="Google Shape;2098;p33"/>
          <p:cNvGrpSpPr/>
          <p:nvPr/>
        </p:nvGrpSpPr>
        <p:grpSpPr>
          <a:xfrm>
            <a:off x="3146737" y="1278999"/>
            <a:ext cx="5898525" cy="3097844"/>
            <a:chOff x="3146737" y="1278999"/>
            <a:chExt cx="5898525" cy="3097844"/>
          </a:xfrm>
        </p:grpSpPr>
        <p:grpSp>
          <p:nvGrpSpPr>
            <p:cNvPr id="2099" name="Google Shape;2099;p33"/>
            <p:cNvGrpSpPr/>
            <p:nvPr/>
          </p:nvGrpSpPr>
          <p:grpSpPr>
            <a:xfrm>
              <a:off x="3146737" y="1278999"/>
              <a:ext cx="5898525" cy="3097844"/>
              <a:chOff x="3146737" y="2829960"/>
              <a:chExt cx="5898525" cy="3097844"/>
            </a:xfrm>
          </p:grpSpPr>
          <p:grpSp>
            <p:nvGrpSpPr>
              <p:cNvPr id="2100" name="Google Shape;2100;p33"/>
              <p:cNvGrpSpPr/>
              <p:nvPr/>
            </p:nvGrpSpPr>
            <p:grpSpPr>
              <a:xfrm>
                <a:off x="3146737" y="2829960"/>
                <a:ext cx="5898525" cy="3097844"/>
                <a:chOff x="5498481" y="1653506"/>
                <a:chExt cx="5898525" cy="3097844"/>
              </a:xfrm>
            </p:grpSpPr>
            <p:pic>
              <p:nvPicPr>
                <p:cNvPr id="2101" name="Google Shape;2101;p33"/>
                <p:cNvPicPr preferRelativeResize="0"/>
                <p:nvPr/>
              </p:nvPicPr>
              <p:blipFill rotWithShape="1">
                <a:blip r:embed="rId3">
                  <a:alphaModFix/>
                </a:blip>
                <a:srcRect b="0" l="0" r="0" t="0"/>
                <a:stretch/>
              </p:blipFill>
              <p:spPr>
                <a:xfrm>
                  <a:off x="6349630" y="1653506"/>
                  <a:ext cx="4390237" cy="2583185"/>
                </a:xfrm>
                <a:prstGeom prst="rect">
                  <a:avLst/>
                </a:prstGeom>
                <a:noFill/>
                <a:ln>
                  <a:noFill/>
                </a:ln>
              </p:spPr>
            </p:pic>
            <p:cxnSp>
              <p:nvCxnSpPr>
                <p:cNvPr id="2102" name="Google Shape;2102;p33"/>
                <p:cNvCxnSpPr/>
                <p:nvPr/>
              </p:nvCxnSpPr>
              <p:spPr>
                <a:xfrm>
                  <a:off x="8544748" y="2168165"/>
                  <a:ext cx="2852258" cy="1765617"/>
                </a:xfrm>
                <a:prstGeom prst="straightConnector1">
                  <a:avLst/>
                </a:prstGeom>
                <a:noFill/>
                <a:ln cap="flat" cmpd="sng" w="28575">
                  <a:solidFill>
                    <a:srgbClr val="F19D19"/>
                  </a:solidFill>
                  <a:prstDash val="solid"/>
                  <a:miter lim="800000"/>
                  <a:headEnd len="sm" w="sm" type="none"/>
                  <a:tailEnd len="sm" w="sm" type="none"/>
                </a:ln>
              </p:spPr>
            </p:cxnSp>
            <p:cxnSp>
              <p:nvCxnSpPr>
                <p:cNvPr id="2103" name="Google Shape;2103;p33"/>
                <p:cNvCxnSpPr/>
                <p:nvPr/>
              </p:nvCxnSpPr>
              <p:spPr>
                <a:xfrm>
                  <a:off x="8455843" y="2271860"/>
                  <a:ext cx="2648932" cy="2469822"/>
                </a:xfrm>
                <a:prstGeom prst="straightConnector1">
                  <a:avLst/>
                </a:prstGeom>
                <a:noFill/>
                <a:ln cap="flat" cmpd="sng" w="28575">
                  <a:solidFill>
                    <a:srgbClr val="F19D19"/>
                  </a:solidFill>
                  <a:prstDash val="solid"/>
                  <a:miter lim="800000"/>
                  <a:headEnd len="sm" w="sm" type="none"/>
                  <a:tailEnd len="sm" w="sm" type="none"/>
                </a:ln>
              </p:spPr>
            </p:cxnSp>
            <p:cxnSp>
              <p:nvCxnSpPr>
                <p:cNvPr id="2104" name="Google Shape;2104;p33"/>
                <p:cNvCxnSpPr/>
                <p:nvPr/>
              </p:nvCxnSpPr>
              <p:spPr>
                <a:xfrm>
                  <a:off x="8455843" y="2354793"/>
                  <a:ext cx="1432875" cy="2396557"/>
                </a:xfrm>
                <a:prstGeom prst="straightConnector1">
                  <a:avLst/>
                </a:prstGeom>
                <a:noFill/>
                <a:ln cap="flat" cmpd="sng" w="28575">
                  <a:solidFill>
                    <a:srgbClr val="F19D19"/>
                  </a:solidFill>
                  <a:prstDash val="solid"/>
                  <a:miter lim="800000"/>
                  <a:headEnd len="sm" w="sm" type="none"/>
                  <a:tailEnd len="sm" w="sm" type="none"/>
                </a:ln>
              </p:spPr>
            </p:cxnSp>
            <p:cxnSp>
              <p:nvCxnSpPr>
                <p:cNvPr id="2105" name="Google Shape;2105;p33"/>
                <p:cNvCxnSpPr/>
                <p:nvPr/>
              </p:nvCxnSpPr>
              <p:spPr>
                <a:xfrm flipH="1">
                  <a:off x="5498481" y="2308492"/>
                  <a:ext cx="2387040" cy="1708223"/>
                </a:xfrm>
                <a:prstGeom prst="straightConnector1">
                  <a:avLst/>
                </a:prstGeom>
                <a:noFill/>
                <a:ln cap="flat" cmpd="sng" w="28575">
                  <a:solidFill>
                    <a:srgbClr val="F19D19"/>
                  </a:solidFill>
                  <a:prstDash val="solid"/>
                  <a:miter lim="800000"/>
                  <a:headEnd len="sm" w="sm" type="none"/>
                  <a:tailEnd len="sm" w="sm" type="none"/>
                </a:ln>
              </p:spPr>
            </p:cxnSp>
            <p:cxnSp>
              <p:nvCxnSpPr>
                <p:cNvPr id="2106" name="Google Shape;2106;p33"/>
                <p:cNvCxnSpPr/>
                <p:nvPr/>
              </p:nvCxnSpPr>
              <p:spPr>
                <a:xfrm flipH="1">
                  <a:off x="6145933" y="2428058"/>
                  <a:ext cx="2030836" cy="2124078"/>
                </a:xfrm>
                <a:prstGeom prst="straightConnector1">
                  <a:avLst/>
                </a:prstGeom>
                <a:noFill/>
                <a:ln cap="flat" cmpd="sng" w="28575">
                  <a:solidFill>
                    <a:srgbClr val="F19D19"/>
                  </a:solidFill>
                  <a:prstDash val="solid"/>
                  <a:miter lim="800000"/>
                  <a:headEnd len="sm" w="sm" type="none"/>
                  <a:tailEnd len="sm" w="sm" type="none"/>
                </a:ln>
              </p:spPr>
            </p:cxnSp>
            <p:cxnSp>
              <p:nvCxnSpPr>
                <p:cNvPr id="2107" name="Google Shape;2107;p33"/>
                <p:cNvCxnSpPr/>
                <p:nvPr/>
              </p:nvCxnSpPr>
              <p:spPr>
                <a:xfrm>
                  <a:off x="8302953" y="2428058"/>
                  <a:ext cx="230020" cy="2200503"/>
                </a:xfrm>
                <a:prstGeom prst="straightConnector1">
                  <a:avLst/>
                </a:prstGeom>
                <a:noFill/>
                <a:ln cap="flat" cmpd="sng" w="28575">
                  <a:solidFill>
                    <a:srgbClr val="F19D19"/>
                  </a:solidFill>
                  <a:prstDash val="solid"/>
                  <a:miter lim="800000"/>
                  <a:headEnd len="sm" w="sm" type="none"/>
                  <a:tailEnd len="sm" w="sm" type="none"/>
                </a:ln>
              </p:spPr>
            </p:cxnSp>
            <p:cxnSp>
              <p:nvCxnSpPr>
                <p:cNvPr id="2108" name="Google Shape;2108;p33"/>
                <p:cNvCxnSpPr/>
                <p:nvPr/>
              </p:nvCxnSpPr>
              <p:spPr>
                <a:xfrm flipH="1">
                  <a:off x="6730752" y="2510991"/>
                  <a:ext cx="1500575" cy="2117570"/>
                </a:xfrm>
                <a:prstGeom prst="straightConnector1">
                  <a:avLst/>
                </a:prstGeom>
                <a:noFill/>
                <a:ln cap="flat" cmpd="sng" w="28575">
                  <a:solidFill>
                    <a:srgbClr val="F19D19"/>
                  </a:solidFill>
                  <a:prstDash val="solid"/>
                  <a:miter lim="800000"/>
                  <a:headEnd len="sm" w="sm" type="none"/>
                  <a:tailEnd len="sm" w="sm" type="none"/>
                </a:ln>
              </p:spPr>
            </p:cxnSp>
          </p:grpSp>
          <p:grpSp>
            <p:nvGrpSpPr>
              <p:cNvPr id="2109" name="Google Shape;2109;p33"/>
              <p:cNvGrpSpPr/>
              <p:nvPr/>
            </p:nvGrpSpPr>
            <p:grpSpPr>
              <a:xfrm>
                <a:off x="4321184" y="3882308"/>
                <a:ext cx="3823819" cy="1103435"/>
                <a:chOff x="4321184" y="3882308"/>
                <a:chExt cx="3823819" cy="1103435"/>
              </a:xfrm>
            </p:grpSpPr>
            <p:sp>
              <p:nvSpPr>
                <p:cNvPr id="2110" name="Google Shape;2110;p33"/>
                <p:cNvSpPr txBox="1"/>
                <p:nvPr/>
              </p:nvSpPr>
              <p:spPr>
                <a:xfrm rot="1802365">
                  <a:off x="7529298" y="4139279"/>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sp>
              <p:nvSpPr>
                <p:cNvPr id="2111" name="Google Shape;2111;p33"/>
                <p:cNvSpPr txBox="1"/>
                <p:nvPr/>
              </p:nvSpPr>
              <p:spPr>
                <a:xfrm rot="1802365">
                  <a:off x="7084944" y="4375040"/>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sp>
              <p:nvSpPr>
                <p:cNvPr id="2112" name="Google Shape;2112;p33"/>
                <p:cNvSpPr txBox="1"/>
                <p:nvPr/>
              </p:nvSpPr>
              <p:spPr>
                <a:xfrm rot="2312536">
                  <a:off x="6579046" y="4481885"/>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sp>
              <p:nvSpPr>
                <p:cNvPr id="2113" name="Google Shape;2113;p33"/>
                <p:cNvSpPr txBox="1"/>
                <p:nvPr/>
              </p:nvSpPr>
              <p:spPr>
                <a:xfrm rot="4401468">
                  <a:off x="5816611" y="4475997"/>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sp>
              <p:nvSpPr>
                <p:cNvPr id="2114" name="Google Shape;2114;p33"/>
                <p:cNvSpPr txBox="1"/>
                <p:nvPr/>
              </p:nvSpPr>
              <p:spPr>
                <a:xfrm rot="6694032">
                  <a:off x="5061383" y="4346591"/>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sp>
              <p:nvSpPr>
                <p:cNvPr id="2115" name="Google Shape;2115;p33"/>
                <p:cNvSpPr txBox="1"/>
                <p:nvPr/>
              </p:nvSpPr>
              <p:spPr>
                <a:xfrm rot="6694032">
                  <a:off x="4807811" y="4265599"/>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sp>
              <p:nvSpPr>
                <p:cNvPr id="2116" name="Google Shape;2116;p33"/>
                <p:cNvSpPr txBox="1"/>
                <p:nvPr/>
              </p:nvSpPr>
              <p:spPr>
                <a:xfrm rot="7379649">
                  <a:off x="4348330" y="4033438"/>
                  <a:ext cx="56093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FF00"/>
                      </a:solidFill>
                      <a:latin typeface="Calibri"/>
                      <a:ea typeface="Calibri"/>
                      <a:cs typeface="Calibri"/>
                      <a:sym typeface="Calibri"/>
                    </a:rPr>
                    <a:t>&gt;</a:t>
                  </a:r>
                  <a:endParaRPr/>
                </a:p>
              </p:txBody>
            </p:sp>
          </p:grpSp>
        </p:grpSp>
        <p:sp>
          <p:nvSpPr>
            <p:cNvPr id="2117" name="Google Shape;2117;p33"/>
            <p:cNvSpPr txBox="1"/>
            <p:nvPr/>
          </p:nvSpPr>
          <p:spPr>
            <a:xfrm>
              <a:off x="5533777" y="1538071"/>
              <a:ext cx="156410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1800">
                  <a:solidFill>
                    <a:srgbClr val="FF0000"/>
                  </a:solidFill>
                  <a:latin typeface="Calibri"/>
                  <a:ea typeface="Calibri"/>
                  <a:cs typeface="Calibri"/>
                  <a:sym typeface="Calibri"/>
                </a:rPr>
                <a:t>Soleil </a:t>
              </a:r>
              <a:endParaRPr/>
            </a:p>
          </p:txBody>
        </p:sp>
      </p:grpSp>
      <p:sp>
        <p:nvSpPr>
          <p:cNvPr id="2118" name="Google Shape;2118;p33"/>
          <p:cNvSpPr/>
          <p:nvPr/>
        </p:nvSpPr>
        <p:spPr>
          <a:xfrm>
            <a:off x="11759878" y="104172"/>
            <a:ext cx="312517" cy="267549"/>
          </a:xfrm>
          <a:prstGeom prst="rect">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2" name="Shape 2122"/>
        <p:cNvGrpSpPr/>
        <p:nvPr/>
      </p:nvGrpSpPr>
      <p:grpSpPr>
        <a:xfrm>
          <a:off x="0" y="0"/>
          <a:ext cx="0" cy="0"/>
          <a:chOff x="0" y="0"/>
          <a:chExt cx="0" cy="0"/>
        </a:xfrm>
      </p:grpSpPr>
      <p:sp>
        <p:nvSpPr>
          <p:cNvPr id="2123" name="Google Shape;2123;p34"/>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27" name="Shape 2127"/>
        <p:cNvGrpSpPr/>
        <p:nvPr/>
      </p:nvGrpSpPr>
      <p:grpSpPr>
        <a:xfrm>
          <a:off x="0" y="0"/>
          <a:ext cx="0" cy="0"/>
          <a:chOff x="0" y="0"/>
          <a:chExt cx="0" cy="0"/>
        </a:xfrm>
      </p:grpSpPr>
      <p:grpSp>
        <p:nvGrpSpPr>
          <p:cNvPr id="2128" name="Google Shape;2128;p35"/>
          <p:cNvGrpSpPr/>
          <p:nvPr/>
        </p:nvGrpSpPr>
        <p:grpSpPr>
          <a:xfrm>
            <a:off x="4932835" y="1459304"/>
            <a:ext cx="6054377" cy="3711725"/>
            <a:chOff x="1715066" y="1103461"/>
            <a:chExt cx="5717724" cy="3124203"/>
          </a:xfrm>
        </p:grpSpPr>
        <p:sp>
          <p:nvSpPr>
            <p:cNvPr id="2129" name="Google Shape;2129;p35"/>
            <p:cNvSpPr/>
            <p:nvPr/>
          </p:nvSpPr>
          <p:spPr>
            <a:xfrm>
              <a:off x="1715066" y="1103461"/>
              <a:ext cx="5717724" cy="3124203"/>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30" name="Google Shape;2130;p35"/>
            <p:cNvSpPr/>
            <p:nvPr/>
          </p:nvSpPr>
          <p:spPr>
            <a:xfrm>
              <a:off x="1802501" y="1179667"/>
              <a:ext cx="5542845" cy="2971800"/>
            </a:xfrm>
            <a:prstGeom prst="rect">
              <a:avLst/>
            </a:prstGeom>
            <a:solidFill>
              <a:srgbClr val="FFFFFF"/>
            </a:solidFill>
            <a:ln cap="flat" cmpd="sng" w="9525">
              <a:solidFill>
                <a:srgbClr val="FF6565"/>
              </a:solidFill>
              <a:prstDash val="solid"/>
              <a:round/>
              <a:headEnd len="sm" w="sm" type="none"/>
              <a:tailEnd len="sm" w="sm" type="none"/>
            </a:ln>
            <a:effectLst>
              <a:outerShdw algn="tl">
                <a:srgbClr val="000000">
                  <a:alpha val="5098"/>
                </a:srgbClr>
              </a:outerShdw>
            </a:effectLst>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grpSp>
      <p:sp>
        <p:nvSpPr>
          <p:cNvPr id="2131" name="Google Shape;2131;p35"/>
          <p:cNvSpPr/>
          <p:nvPr/>
        </p:nvSpPr>
        <p:spPr>
          <a:xfrm>
            <a:off x="5141617" y="4829489"/>
            <a:ext cx="5527345" cy="77087"/>
          </a:xfrm>
          <a:prstGeom prst="rect">
            <a:avLst/>
          </a:prstGeom>
          <a:solidFill>
            <a:srgbClr val="FF6565"/>
          </a:solidFill>
          <a:ln cap="flat" cmpd="sng" w="9525">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32" name="Google Shape;2132;p35"/>
          <p:cNvSpPr/>
          <p:nvPr/>
        </p:nvSpPr>
        <p:spPr>
          <a:xfrm>
            <a:off x="4389349" y="1736952"/>
            <a:ext cx="1156184" cy="512421"/>
          </a:xfrm>
          <a:prstGeom prst="rect">
            <a:avLst/>
          </a:prstGeom>
          <a:solidFill>
            <a:srgbClr val="FF6565"/>
          </a:solidFill>
          <a:ln cap="flat" cmpd="sng" w="25400">
            <a:solidFill>
              <a:srgbClr val="FF6565"/>
            </a:solidFill>
            <a:prstDash val="solid"/>
            <a:round/>
            <a:headEnd len="sm" w="sm" type="none"/>
            <a:tailEnd len="sm" w="sm" type="none"/>
          </a:ln>
        </p:spPr>
        <p:txBody>
          <a:bodyPr anchorCtr="1" anchor="ctr" bIns="60950" lIns="121900" spcFirstLastPara="1" rIns="121900" wrap="square" tIns="60950">
            <a:noAutofit/>
          </a:bodyPr>
          <a:lstStyle/>
          <a:p>
            <a:pPr indent="0" lvl="0" marL="0" marR="0" rtl="0" algn="ctr">
              <a:spcBef>
                <a:spcPts val="0"/>
              </a:spcBef>
              <a:spcAft>
                <a:spcPts val="0"/>
              </a:spcAft>
              <a:buNone/>
            </a:pPr>
            <a:r>
              <a:t/>
            </a:r>
            <a:endParaRPr sz="1200">
              <a:solidFill>
                <a:srgbClr val="000000"/>
              </a:solidFill>
              <a:latin typeface="Arial"/>
              <a:ea typeface="Arial"/>
              <a:cs typeface="Arial"/>
              <a:sym typeface="Arial"/>
            </a:endParaRPr>
          </a:p>
        </p:txBody>
      </p:sp>
      <p:sp>
        <p:nvSpPr>
          <p:cNvPr id="2133" name="Google Shape;2133;p35"/>
          <p:cNvSpPr/>
          <p:nvPr/>
        </p:nvSpPr>
        <p:spPr>
          <a:xfrm>
            <a:off x="4469041" y="1746942"/>
            <a:ext cx="1052999" cy="492443"/>
          </a:xfrm>
          <a:prstGeom prst="rect">
            <a:avLst/>
          </a:prstGeom>
          <a:noFill/>
          <a:ln cap="flat" cmpd="sng" w="9525">
            <a:solidFill>
              <a:srgbClr val="FF6565"/>
            </a:solidFill>
            <a:prstDash val="solid"/>
            <a:round/>
            <a:headEnd len="sm" w="sm" type="none"/>
            <a:tailEnd len="sm" w="sm" type="none"/>
          </a:ln>
        </p:spPr>
        <p:txBody>
          <a:bodyPr anchorCtr="0" anchor="t" bIns="60950" lIns="121900" spcFirstLastPara="1" rIns="121900" wrap="square" tIns="60950">
            <a:spAutoFit/>
          </a:bodyPr>
          <a:lstStyle/>
          <a:p>
            <a:pPr indent="0" lvl="0" marL="0" marR="0" rtl="0" algn="ctr">
              <a:spcBef>
                <a:spcPts val="0"/>
              </a:spcBef>
              <a:spcAft>
                <a:spcPts val="0"/>
              </a:spcAft>
              <a:buNone/>
            </a:pPr>
            <a:r>
              <a:rPr b="1" i="0" lang="fr-FR" sz="2400" u="none" cap="none" strike="noStrike">
                <a:solidFill>
                  <a:srgbClr val="FFFFFF"/>
                </a:solidFill>
                <a:latin typeface="Arial"/>
                <a:ea typeface="Arial"/>
                <a:cs typeface="Arial"/>
                <a:sym typeface="Arial"/>
              </a:rPr>
              <a:t>M</a:t>
            </a:r>
            <a:endParaRPr b="1" sz="2400">
              <a:solidFill>
                <a:srgbClr val="FFFFFF"/>
              </a:solidFill>
              <a:latin typeface="Arial"/>
              <a:ea typeface="Arial"/>
              <a:cs typeface="Arial"/>
              <a:sym typeface="Arial"/>
            </a:endParaRPr>
          </a:p>
        </p:txBody>
      </p:sp>
      <p:sp>
        <p:nvSpPr>
          <p:cNvPr id="2134" name="Google Shape;2134;p35"/>
          <p:cNvSpPr txBox="1"/>
          <p:nvPr/>
        </p:nvSpPr>
        <p:spPr>
          <a:xfrm>
            <a:off x="5025418" y="2769733"/>
            <a:ext cx="5869201" cy="769698"/>
          </a:xfrm>
          <a:prstGeom prst="rect">
            <a:avLst/>
          </a:prstGeom>
          <a:noFill/>
          <a:ln>
            <a:noFill/>
          </a:ln>
        </p:spPr>
        <p:txBody>
          <a:bodyPr anchorCtr="1" anchor="t" bIns="0" lIns="0" spcFirstLastPara="1" rIns="0" wrap="square" tIns="0">
            <a:spAutoFit/>
          </a:bodyPr>
          <a:lstStyle/>
          <a:p>
            <a:pPr indent="0" lvl="0" marL="0" marR="0" rtl="0" algn="ctr">
              <a:lnSpc>
                <a:spcPct val="131000"/>
              </a:lnSpc>
              <a:spcBef>
                <a:spcPts val="0"/>
              </a:spcBef>
              <a:spcAft>
                <a:spcPts val="0"/>
              </a:spcAft>
              <a:buNone/>
            </a:pPr>
            <a:r>
              <a:rPr b="1" i="0" lang="fr-FR" sz="4265" u="none" cap="none" strike="noStrike">
                <a:solidFill>
                  <a:srgbClr val="FF0000"/>
                </a:solidFill>
                <a:latin typeface="Arial"/>
                <a:ea typeface="Arial"/>
                <a:cs typeface="Arial"/>
                <a:sym typeface="Arial"/>
              </a:rPr>
              <a:t>Tâche principale</a:t>
            </a:r>
            <a:endParaRPr/>
          </a:p>
        </p:txBody>
      </p:sp>
      <p:pic>
        <p:nvPicPr>
          <p:cNvPr descr="Une image contenant texte, Visage humain, habits, garçon&#10;&#10;Le contenu généré par l’IA peut être incorrect." id="2135" name="Google Shape;2135;p35"/>
          <p:cNvPicPr preferRelativeResize="0"/>
          <p:nvPr/>
        </p:nvPicPr>
        <p:blipFill rotWithShape="1">
          <a:blip r:embed="rId3">
            <a:alphaModFix/>
          </a:blip>
          <a:srcRect b="21122" l="6543" r="7873" t="22389"/>
          <a:stretch/>
        </p:blipFill>
        <p:spPr>
          <a:xfrm>
            <a:off x="465154" y="2567829"/>
            <a:ext cx="3426532" cy="226166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9" name="Shape 2139"/>
        <p:cNvGrpSpPr/>
        <p:nvPr/>
      </p:nvGrpSpPr>
      <p:grpSpPr>
        <a:xfrm>
          <a:off x="0" y="0"/>
          <a:ext cx="0" cy="0"/>
          <a:chOff x="0" y="0"/>
          <a:chExt cx="0" cy="0"/>
        </a:xfrm>
      </p:grpSpPr>
      <p:pic>
        <p:nvPicPr>
          <p:cNvPr id="2140" name="Google Shape;2140;p36"/>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141" name="Google Shape;2141;p36"/>
          <p:cNvSpPr/>
          <p:nvPr/>
        </p:nvSpPr>
        <p:spPr>
          <a:xfrm>
            <a:off x="382321" y="1132419"/>
            <a:ext cx="2500008" cy="408351"/>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142" name="Google Shape;2142;p36"/>
          <p:cNvSpPr txBox="1"/>
          <p:nvPr/>
        </p:nvSpPr>
        <p:spPr>
          <a:xfrm>
            <a:off x="214870" y="5636368"/>
            <a:ext cx="1183850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On vous demande </a:t>
            </a:r>
            <a:r>
              <a:rPr b="1" lang="fr-FR" sz="2400">
                <a:solidFill>
                  <a:schemeClr val="dk1"/>
                </a:solidFill>
                <a:latin typeface="Calibri"/>
                <a:ea typeface="Calibri"/>
                <a:cs typeface="Calibri"/>
                <a:sym typeface="Calibri"/>
              </a:rPr>
              <a:t>d’identifier le cas permettant d’avoir une tache lumineuse sur l’écran.</a:t>
            </a:r>
            <a:r>
              <a:rPr lang="fr-FR" sz="2400">
                <a:solidFill>
                  <a:schemeClr val="dk1"/>
                </a:solidFill>
                <a:latin typeface="Calibri"/>
                <a:ea typeface="Calibri"/>
                <a:cs typeface="Calibri"/>
                <a:sym typeface="Calibri"/>
              </a:rPr>
              <a:t> On va appliquer le principe de propagation rectiligne de la lumière dans un milieu transparent.</a:t>
            </a:r>
            <a:endParaRPr/>
          </a:p>
        </p:txBody>
      </p:sp>
      <p:sp>
        <p:nvSpPr>
          <p:cNvPr id="2143" name="Google Shape;2143;p3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Voici notre tâche principale. Je vais vous montrer comment identifier le cas permettant d’avoir une tache lumineuse sur l’écran en se basant sur l’alignement des trous.</a:t>
            </a:r>
            <a:endParaRPr/>
          </a:p>
        </p:txBody>
      </p:sp>
      <p:sp>
        <p:nvSpPr>
          <p:cNvPr id="2144" name="Google Shape;2144;p3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en précisant les données. Il explique ce qui est demandé.</a:t>
            </a:r>
            <a:endParaRPr/>
          </a:p>
        </p:txBody>
      </p:sp>
      <p:sp>
        <p:nvSpPr>
          <p:cNvPr id="2145" name="Google Shape;2145;p36"/>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146" name="Google Shape;2146;p36"/>
          <p:cNvSpPr/>
          <p:nvPr/>
        </p:nvSpPr>
        <p:spPr>
          <a:xfrm>
            <a:off x="2196113" y="1590416"/>
            <a:ext cx="9111224" cy="3865287"/>
          </a:xfrm>
          <a:custGeom>
            <a:rect b="b" l="l" r="r" t="t"/>
            <a:pathLst>
              <a:path extrusionOk="0" h="2937243" w="6132715">
                <a:moveTo>
                  <a:pt x="91071" y="0"/>
                </a:moveTo>
                <a:cubicBezTo>
                  <a:pt x="40779" y="0"/>
                  <a:pt x="0" y="40767"/>
                  <a:pt x="0" y="91059"/>
                </a:cubicBezTo>
                <a:lnTo>
                  <a:pt x="0" y="2846171"/>
                </a:lnTo>
                <a:cubicBezTo>
                  <a:pt x="0" y="2896463"/>
                  <a:pt x="40779" y="2937243"/>
                  <a:pt x="91071" y="2937243"/>
                </a:cubicBezTo>
                <a:lnTo>
                  <a:pt x="6041643" y="2937243"/>
                </a:lnTo>
                <a:cubicBezTo>
                  <a:pt x="6091935" y="2937243"/>
                  <a:pt x="6132715" y="2896463"/>
                  <a:pt x="6132715" y="2846171"/>
                </a:cubicBezTo>
                <a:lnTo>
                  <a:pt x="6132715" y="91059"/>
                </a:lnTo>
                <a:cubicBezTo>
                  <a:pt x="6132715" y="40767"/>
                  <a:pt x="6091935" y="0"/>
                  <a:pt x="6041643" y="0"/>
                </a:cubicBezTo>
                <a:close/>
                <a:moveTo>
                  <a:pt x="91071" y="0"/>
                </a:moveTo>
              </a:path>
            </a:pathLst>
          </a:custGeom>
          <a:solidFill>
            <a:srgbClr val="FFE9D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7" name="Google Shape;2147;p36"/>
          <p:cNvSpPr/>
          <p:nvPr/>
        </p:nvSpPr>
        <p:spPr>
          <a:xfrm>
            <a:off x="2196113" y="1590416"/>
            <a:ext cx="9111224" cy="3865287"/>
          </a:xfrm>
          <a:custGeom>
            <a:rect b="b" l="l" r="r" t="t"/>
            <a:pathLst>
              <a:path extrusionOk="0" h="2937243" w="6132715">
                <a:moveTo>
                  <a:pt x="91071" y="0"/>
                </a:moveTo>
                <a:cubicBezTo>
                  <a:pt x="40779" y="0"/>
                  <a:pt x="0" y="40767"/>
                  <a:pt x="0" y="91059"/>
                </a:cubicBezTo>
                <a:lnTo>
                  <a:pt x="0" y="2846171"/>
                </a:lnTo>
                <a:cubicBezTo>
                  <a:pt x="0" y="2896463"/>
                  <a:pt x="40779" y="2937243"/>
                  <a:pt x="91071" y="2937243"/>
                </a:cubicBezTo>
                <a:lnTo>
                  <a:pt x="6041643" y="2937243"/>
                </a:lnTo>
                <a:cubicBezTo>
                  <a:pt x="6091935" y="2937243"/>
                  <a:pt x="6132715" y="2896463"/>
                  <a:pt x="6132715" y="2846171"/>
                </a:cubicBezTo>
                <a:lnTo>
                  <a:pt x="6132715" y="91059"/>
                </a:lnTo>
                <a:cubicBezTo>
                  <a:pt x="6132715" y="40767"/>
                  <a:pt x="6091935" y="0"/>
                  <a:pt x="6041643" y="0"/>
                </a:cubicBezTo>
                <a:lnTo>
                  <a:pt x="91071" y="0"/>
                </a:lnTo>
                <a:close/>
                <a:moveTo>
                  <a:pt x="91071"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8" name="Google Shape;2148;p36"/>
          <p:cNvSpPr/>
          <p:nvPr/>
        </p:nvSpPr>
        <p:spPr>
          <a:xfrm>
            <a:off x="6909656" y="2090276"/>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9" name="Google Shape;2149;p36"/>
          <p:cNvSpPr/>
          <p:nvPr/>
        </p:nvSpPr>
        <p:spPr>
          <a:xfrm>
            <a:off x="6909656" y="2090276"/>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0" name="Google Shape;2150;p36"/>
          <p:cNvSpPr/>
          <p:nvPr/>
        </p:nvSpPr>
        <p:spPr>
          <a:xfrm>
            <a:off x="2330989" y="2097582"/>
            <a:ext cx="4291109" cy="2356127"/>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1" name="Google Shape;2151;p36"/>
          <p:cNvSpPr/>
          <p:nvPr/>
        </p:nvSpPr>
        <p:spPr>
          <a:xfrm>
            <a:off x="2330989" y="2097582"/>
            <a:ext cx="4291109" cy="2356127"/>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2" name="Google Shape;2152;p36"/>
          <p:cNvSpPr/>
          <p:nvPr/>
        </p:nvSpPr>
        <p:spPr>
          <a:xfrm>
            <a:off x="5559767" y="2365304"/>
            <a:ext cx="917800" cy="1988462"/>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153" name="Google Shape;2153;p36"/>
          <p:cNvSpPr/>
          <p:nvPr/>
        </p:nvSpPr>
        <p:spPr>
          <a:xfrm>
            <a:off x="5559767" y="2365304"/>
            <a:ext cx="917800" cy="1988462"/>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154" name="Google Shape;2154;p36"/>
          <p:cNvSpPr/>
          <p:nvPr/>
        </p:nvSpPr>
        <p:spPr>
          <a:xfrm>
            <a:off x="4905890" y="2719703"/>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155" name="Google Shape;2155;p36"/>
          <p:cNvSpPr/>
          <p:nvPr/>
        </p:nvSpPr>
        <p:spPr>
          <a:xfrm>
            <a:off x="4905890" y="2719703"/>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156" name="Google Shape;2156;p36"/>
          <p:cNvSpPr/>
          <p:nvPr/>
        </p:nvSpPr>
        <p:spPr>
          <a:xfrm>
            <a:off x="4237950" y="2530334"/>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157" name="Google Shape;2157;p36"/>
          <p:cNvSpPr/>
          <p:nvPr/>
        </p:nvSpPr>
        <p:spPr>
          <a:xfrm>
            <a:off x="4237950" y="2530334"/>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158" name="Google Shape;2158;p36"/>
          <p:cNvSpPr/>
          <p:nvPr/>
        </p:nvSpPr>
        <p:spPr>
          <a:xfrm>
            <a:off x="3529168" y="2719703"/>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159" name="Google Shape;2159;p36"/>
          <p:cNvSpPr/>
          <p:nvPr/>
        </p:nvSpPr>
        <p:spPr>
          <a:xfrm>
            <a:off x="3529168" y="2719703"/>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160" name="Google Shape;2160;p36"/>
          <p:cNvSpPr/>
          <p:nvPr/>
        </p:nvSpPr>
        <p:spPr>
          <a:xfrm>
            <a:off x="5108771" y="3264631"/>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1" name="Google Shape;2161;p36"/>
          <p:cNvSpPr/>
          <p:nvPr/>
        </p:nvSpPr>
        <p:spPr>
          <a:xfrm>
            <a:off x="5108771" y="3264631"/>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2" name="Google Shape;2162;p36"/>
          <p:cNvSpPr/>
          <p:nvPr/>
        </p:nvSpPr>
        <p:spPr>
          <a:xfrm>
            <a:off x="4454062" y="307353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3" name="Google Shape;2163;p36"/>
          <p:cNvSpPr/>
          <p:nvPr/>
        </p:nvSpPr>
        <p:spPr>
          <a:xfrm>
            <a:off x="4454062" y="307353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4" name="Google Shape;2164;p36"/>
          <p:cNvSpPr/>
          <p:nvPr/>
        </p:nvSpPr>
        <p:spPr>
          <a:xfrm>
            <a:off x="3711101" y="326832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5" name="Google Shape;2165;p36"/>
          <p:cNvSpPr/>
          <p:nvPr/>
        </p:nvSpPr>
        <p:spPr>
          <a:xfrm>
            <a:off x="3711101" y="326832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66" name="Google Shape;2166;p36"/>
          <p:cNvPicPr preferRelativeResize="0"/>
          <p:nvPr/>
        </p:nvPicPr>
        <p:blipFill rotWithShape="1">
          <a:blip r:embed="rId4">
            <a:alphaModFix/>
          </a:blip>
          <a:srcRect b="0" l="0" r="0" t="0"/>
          <a:stretch/>
        </p:blipFill>
        <p:spPr>
          <a:xfrm rot="5400000">
            <a:off x="2572467" y="2991198"/>
            <a:ext cx="466917" cy="632939"/>
          </a:xfrm>
          <a:prstGeom prst="rect">
            <a:avLst/>
          </a:prstGeom>
          <a:noFill/>
          <a:ln>
            <a:noFill/>
          </a:ln>
        </p:spPr>
      </p:pic>
      <p:sp>
        <p:nvSpPr>
          <p:cNvPr id="2167" name="Google Shape;2167;p36"/>
          <p:cNvSpPr/>
          <p:nvPr/>
        </p:nvSpPr>
        <p:spPr>
          <a:xfrm>
            <a:off x="3054937" y="3317912"/>
            <a:ext cx="424532"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168" name="Google Shape;2168;p36"/>
          <p:cNvSpPr/>
          <p:nvPr/>
        </p:nvSpPr>
        <p:spPr>
          <a:xfrm>
            <a:off x="3397412" y="3241713"/>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169" name="Google Shape;2169;p36"/>
          <p:cNvSpPr/>
          <p:nvPr/>
        </p:nvSpPr>
        <p:spPr>
          <a:xfrm>
            <a:off x="4040447" y="3317912"/>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170" name="Google Shape;2170;p36"/>
          <p:cNvSpPr/>
          <p:nvPr/>
        </p:nvSpPr>
        <p:spPr>
          <a:xfrm>
            <a:off x="4205862" y="3241713"/>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171" name="Google Shape;2171;p36"/>
          <p:cNvSpPr/>
          <p:nvPr/>
        </p:nvSpPr>
        <p:spPr>
          <a:xfrm>
            <a:off x="4040447" y="3317912"/>
            <a:ext cx="431342"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172" name="Google Shape;2172;p36"/>
          <p:cNvSpPr/>
          <p:nvPr/>
        </p:nvSpPr>
        <p:spPr>
          <a:xfrm>
            <a:off x="3298001" y="3317912"/>
            <a:ext cx="431342"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173" name="Google Shape;2173;p36"/>
          <p:cNvSpPr/>
          <p:nvPr/>
        </p:nvSpPr>
        <p:spPr>
          <a:xfrm>
            <a:off x="9998747" y="2347599"/>
            <a:ext cx="917780" cy="1661937"/>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174" name="Google Shape;2174;p36"/>
          <p:cNvSpPr/>
          <p:nvPr/>
        </p:nvSpPr>
        <p:spPr>
          <a:xfrm>
            <a:off x="9998747" y="2347599"/>
            <a:ext cx="917780" cy="1661937"/>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175" name="Google Shape;2175;p36"/>
          <p:cNvSpPr/>
          <p:nvPr/>
        </p:nvSpPr>
        <p:spPr>
          <a:xfrm>
            <a:off x="9330203" y="2649937"/>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176" name="Google Shape;2176;p36"/>
          <p:cNvSpPr/>
          <p:nvPr/>
        </p:nvSpPr>
        <p:spPr>
          <a:xfrm>
            <a:off x="9330203" y="2649937"/>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177" name="Google Shape;2177;p36"/>
          <p:cNvSpPr/>
          <p:nvPr/>
        </p:nvSpPr>
        <p:spPr>
          <a:xfrm>
            <a:off x="8643493" y="2649937"/>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178" name="Google Shape;2178;p36"/>
          <p:cNvSpPr/>
          <p:nvPr/>
        </p:nvSpPr>
        <p:spPr>
          <a:xfrm>
            <a:off x="8643493" y="2649937"/>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179" name="Google Shape;2179;p36"/>
          <p:cNvSpPr/>
          <p:nvPr/>
        </p:nvSpPr>
        <p:spPr>
          <a:xfrm>
            <a:off x="7907360" y="2649937"/>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180" name="Google Shape;2180;p36"/>
          <p:cNvSpPr/>
          <p:nvPr/>
        </p:nvSpPr>
        <p:spPr>
          <a:xfrm>
            <a:off x="7907360" y="2649937"/>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181" name="Google Shape;2181;p36"/>
          <p:cNvSpPr/>
          <p:nvPr/>
        </p:nvSpPr>
        <p:spPr>
          <a:xfrm>
            <a:off x="8087051" y="313355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2" name="Google Shape;2182;p36"/>
          <p:cNvSpPr/>
          <p:nvPr/>
        </p:nvSpPr>
        <p:spPr>
          <a:xfrm>
            <a:off x="8087051" y="313355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3" name="Google Shape;2183;p36"/>
          <p:cNvSpPr/>
          <p:nvPr/>
        </p:nvSpPr>
        <p:spPr>
          <a:xfrm>
            <a:off x="8859604" y="313355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4" name="Google Shape;2184;p36"/>
          <p:cNvSpPr/>
          <p:nvPr/>
        </p:nvSpPr>
        <p:spPr>
          <a:xfrm>
            <a:off x="8859604" y="313355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5" name="Google Shape;2185;p36"/>
          <p:cNvSpPr/>
          <p:nvPr/>
        </p:nvSpPr>
        <p:spPr>
          <a:xfrm>
            <a:off x="9546315" y="313355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6" name="Google Shape;2186;p36"/>
          <p:cNvSpPr/>
          <p:nvPr/>
        </p:nvSpPr>
        <p:spPr>
          <a:xfrm>
            <a:off x="9546315" y="313355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87" name="Google Shape;2187;p36"/>
          <p:cNvPicPr preferRelativeResize="0"/>
          <p:nvPr/>
        </p:nvPicPr>
        <p:blipFill rotWithShape="1">
          <a:blip r:embed="rId4">
            <a:alphaModFix/>
          </a:blip>
          <a:srcRect b="0" l="0" r="0" t="0"/>
          <a:stretch/>
        </p:blipFill>
        <p:spPr>
          <a:xfrm rot="5400000">
            <a:off x="7252606" y="2864224"/>
            <a:ext cx="466917" cy="632939"/>
          </a:xfrm>
          <a:prstGeom prst="rect">
            <a:avLst/>
          </a:prstGeom>
          <a:noFill/>
          <a:ln>
            <a:noFill/>
          </a:ln>
        </p:spPr>
      </p:pic>
      <p:sp>
        <p:nvSpPr>
          <p:cNvPr id="2188" name="Google Shape;2188;p36"/>
          <p:cNvSpPr/>
          <p:nvPr/>
        </p:nvSpPr>
        <p:spPr>
          <a:xfrm>
            <a:off x="7714152" y="318809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189" name="Google Shape;2189;p36"/>
          <p:cNvSpPr/>
          <p:nvPr/>
        </p:nvSpPr>
        <p:spPr>
          <a:xfrm>
            <a:off x="7879567" y="311189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190" name="Google Shape;2190;p36"/>
          <p:cNvSpPr/>
          <p:nvPr/>
        </p:nvSpPr>
        <p:spPr>
          <a:xfrm>
            <a:off x="8418640" y="318809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191" name="Google Shape;2191;p36"/>
          <p:cNvSpPr/>
          <p:nvPr/>
        </p:nvSpPr>
        <p:spPr>
          <a:xfrm>
            <a:off x="8584054" y="311189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192" name="Google Shape;2192;p36"/>
          <p:cNvSpPr/>
          <p:nvPr/>
        </p:nvSpPr>
        <p:spPr>
          <a:xfrm>
            <a:off x="9154772" y="318809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193" name="Google Shape;2193;p36"/>
          <p:cNvSpPr/>
          <p:nvPr/>
        </p:nvSpPr>
        <p:spPr>
          <a:xfrm>
            <a:off x="9320187" y="311189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194" name="Google Shape;2194;p36"/>
          <p:cNvSpPr/>
          <p:nvPr/>
        </p:nvSpPr>
        <p:spPr>
          <a:xfrm>
            <a:off x="9841485" y="318809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195" name="Google Shape;2195;p36"/>
          <p:cNvSpPr/>
          <p:nvPr/>
        </p:nvSpPr>
        <p:spPr>
          <a:xfrm>
            <a:off x="10006900" y="311189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196" name="Google Shape;2196;p36"/>
          <p:cNvSpPr/>
          <p:nvPr/>
        </p:nvSpPr>
        <p:spPr>
          <a:xfrm>
            <a:off x="7764732" y="3188096"/>
            <a:ext cx="343399"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197" name="Google Shape;2197;p36"/>
          <p:cNvSpPr/>
          <p:nvPr/>
        </p:nvSpPr>
        <p:spPr>
          <a:xfrm>
            <a:off x="8418640" y="3188096"/>
            <a:ext cx="477475"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198" name="Google Shape;2198;p36"/>
          <p:cNvSpPr/>
          <p:nvPr/>
        </p:nvSpPr>
        <p:spPr>
          <a:xfrm>
            <a:off x="9154772" y="3188096"/>
            <a:ext cx="409286"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199" name="Google Shape;2199;p36"/>
          <p:cNvSpPr/>
          <p:nvPr/>
        </p:nvSpPr>
        <p:spPr>
          <a:xfrm>
            <a:off x="9841485" y="3188096"/>
            <a:ext cx="445701"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200" name="Google Shape;2200;p36"/>
          <p:cNvSpPr/>
          <p:nvPr/>
        </p:nvSpPr>
        <p:spPr>
          <a:xfrm>
            <a:off x="3866538" y="2430450"/>
            <a:ext cx="297719" cy="315727"/>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sm" w="sm" type="none"/>
          </a:ln>
        </p:spPr>
      </p:sp>
      <p:sp>
        <p:nvSpPr>
          <p:cNvPr id="2201" name="Google Shape;2201;p36"/>
          <p:cNvSpPr/>
          <p:nvPr/>
        </p:nvSpPr>
        <p:spPr>
          <a:xfrm>
            <a:off x="3802303" y="2693746"/>
            <a:ext cx="117377" cy="120550"/>
          </a:xfrm>
          <a:custGeom>
            <a:rect b="b" l="l" r="r" t="t"/>
            <a:pathLst>
              <a:path extrusionOk="0" h="81241" w="79006">
                <a:moveTo>
                  <a:pt x="0" y="81241"/>
                </a:moveTo>
                <a:lnTo>
                  <a:pt x="79006" y="41465"/>
                </a:lnTo>
                <a:lnTo>
                  <a:pt x="34975" y="0"/>
                </a:lnTo>
                <a:close/>
                <a:moveTo>
                  <a:pt x="0" y="81241"/>
                </a:moveTo>
              </a:path>
            </a:pathLst>
          </a:custGeom>
          <a:solidFill>
            <a:srgbClr val="373535"/>
          </a:solidFill>
          <a:ln>
            <a:noFill/>
          </a:ln>
        </p:spPr>
      </p:sp>
      <p:sp>
        <p:nvSpPr>
          <p:cNvPr id="2202" name="Google Shape;2202;p36"/>
          <p:cNvSpPr/>
          <p:nvPr/>
        </p:nvSpPr>
        <p:spPr>
          <a:xfrm>
            <a:off x="4584951" y="2430450"/>
            <a:ext cx="297719" cy="315727"/>
          </a:xfrm>
          <a:custGeom>
            <a:rect b="b" l="l" r="r" t="t"/>
            <a:pathLst>
              <a:path extrusionOk="0" h="212775" w="200393">
                <a:moveTo>
                  <a:pt x="0" y="0"/>
                </a:moveTo>
                <a:lnTo>
                  <a:pt x="200393" y="212775"/>
                </a:lnTo>
              </a:path>
            </a:pathLst>
          </a:custGeom>
          <a:noFill/>
          <a:ln cap="flat" cmpd="sng" w="9525">
            <a:solidFill>
              <a:srgbClr val="373535"/>
            </a:solidFill>
            <a:prstDash val="solid"/>
            <a:miter lim="50800"/>
            <a:headEnd len="sm" w="sm" type="none"/>
            <a:tailEnd len="sm" w="sm" type="none"/>
          </a:ln>
        </p:spPr>
      </p:sp>
      <p:sp>
        <p:nvSpPr>
          <p:cNvPr id="2203" name="Google Shape;2203;p36"/>
          <p:cNvSpPr/>
          <p:nvPr/>
        </p:nvSpPr>
        <p:spPr>
          <a:xfrm>
            <a:off x="4829529" y="2693746"/>
            <a:ext cx="117377" cy="120550"/>
          </a:xfrm>
          <a:custGeom>
            <a:rect b="b" l="l" r="r" t="t"/>
            <a:pathLst>
              <a:path extrusionOk="0" h="81241" w="79006">
                <a:moveTo>
                  <a:pt x="79006" y="81241"/>
                </a:moveTo>
                <a:lnTo>
                  <a:pt x="0" y="41465"/>
                </a:lnTo>
                <a:lnTo>
                  <a:pt x="44031" y="0"/>
                </a:lnTo>
                <a:close/>
                <a:moveTo>
                  <a:pt x="79006" y="81241"/>
                </a:moveTo>
              </a:path>
            </a:pathLst>
          </a:custGeom>
          <a:solidFill>
            <a:srgbClr val="373535"/>
          </a:solidFill>
          <a:ln>
            <a:noFill/>
          </a:ln>
        </p:spPr>
      </p:sp>
      <p:sp>
        <p:nvSpPr>
          <p:cNvPr id="2204" name="Google Shape;2204;p36"/>
          <p:cNvSpPr/>
          <p:nvPr/>
        </p:nvSpPr>
        <p:spPr>
          <a:xfrm>
            <a:off x="4360127" y="2390552"/>
            <a:ext cx="10094" cy="261341"/>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sm" w="sm" type="none"/>
          </a:ln>
        </p:spPr>
      </p:sp>
      <p:sp>
        <p:nvSpPr>
          <p:cNvPr id="2205" name="Google Shape;2205;p36"/>
          <p:cNvSpPr/>
          <p:nvPr/>
        </p:nvSpPr>
        <p:spPr>
          <a:xfrm>
            <a:off x="4316372" y="2620416"/>
            <a:ext cx="89811" cy="124979"/>
          </a:xfrm>
          <a:custGeom>
            <a:rect b="b" l="l" r="r" t="t"/>
            <a:pathLst>
              <a:path extrusionOk="0" h="84226" w="60451">
                <a:moveTo>
                  <a:pt x="27012" y="84226"/>
                </a:moveTo>
                <a:lnTo>
                  <a:pt x="0" y="0"/>
                </a:lnTo>
                <a:lnTo>
                  <a:pt x="60451" y="2324"/>
                </a:lnTo>
                <a:close/>
                <a:moveTo>
                  <a:pt x="27012" y="84226"/>
                </a:moveTo>
              </a:path>
            </a:pathLst>
          </a:custGeom>
          <a:solidFill>
            <a:srgbClr val="373535"/>
          </a:solidFill>
          <a:ln>
            <a:noFill/>
          </a:ln>
        </p:spPr>
      </p:sp>
      <p:sp>
        <p:nvSpPr>
          <p:cNvPr id="2206" name="Google Shape;2206;p36"/>
          <p:cNvSpPr/>
          <p:nvPr/>
        </p:nvSpPr>
        <p:spPr>
          <a:xfrm>
            <a:off x="6213944" y="2390552"/>
            <a:ext cx="6131" cy="379536"/>
          </a:xfrm>
          <a:custGeom>
            <a:rect b="b" l="l" r="r" t="t"/>
            <a:pathLst>
              <a:path extrusionOk="0" h="255777" w="4127">
                <a:moveTo>
                  <a:pt x="4127" y="0"/>
                </a:moveTo>
                <a:lnTo>
                  <a:pt x="0" y="255777"/>
                </a:lnTo>
              </a:path>
            </a:pathLst>
          </a:custGeom>
          <a:noFill/>
          <a:ln cap="flat" cmpd="sng" w="9525">
            <a:solidFill>
              <a:srgbClr val="373535"/>
            </a:solidFill>
            <a:prstDash val="solid"/>
            <a:miter lim="50800"/>
            <a:headEnd len="sm" w="sm" type="none"/>
            <a:tailEnd len="sm" w="sm" type="none"/>
          </a:ln>
        </p:spPr>
      </p:sp>
      <p:sp>
        <p:nvSpPr>
          <p:cNvPr id="2207" name="Google Shape;2207;p36"/>
          <p:cNvSpPr/>
          <p:nvPr/>
        </p:nvSpPr>
        <p:spPr>
          <a:xfrm>
            <a:off x="6169495" y="2739597"/>
            <a:ext cx="89867" cy="124056"/>
          </a:xfrm>
          <a:custGeom>
            <a:rect b="b" l="l" r="r" t="t"/>
            <a:pathLst>
              <a:path extrusionOk="0" h="83604" w="60489">
                <a:moveTo>
                  <a:pt x="28905" y="83604"/>
                </a:moveTo>
                <a:lnTo>
                  <a:pt x="0" y="0"/>
                </a:lnTo>
                <a:lnTo>
                  <a:pt x="60489" y="978"/>
                </a:lnTo>
                <a:close/>
                <a:moveTo>
                  <a:pt x="28905" y="83604"/>
                </a:moveTo>
              </a:path>
            </a:pathLst>
          </a:custGeom>
          <a:solidFill>
            <a:srgbClr val="373535"/>
          </a:solidFill>
          <a:ln>
            <a:noFill/>
          </a:ln>
        </p:spPr>
      </p:sp>
      <p:sp>
        <p:nvSpPr>
          <p:cNvPr id="2208" name="Google Shape;2208;p36"/>
          <p:cNvSpPr/>
          <p:nvPr/>
        </p:nvSpPr>
        <p:spPr>
          <a:xfrm>
            <a:off x="6787276" y="2603728"/>
            <a:ext cx="0" cy="1271374"/>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209" name="Google Shape;2209;p36"/>
          <p:cNvSpPr/>
          <p:nvPr/>
        </p:nvSpPr>
        <p:spPr>
          <a:xfrm>
            <a:off x="2360260" y="1666397"/>
            <a:ext cx="5297156"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L’expérience ci-dessous est réalisée dans deux cas: </a:t>
            </a:r>
            <a:endParaRPr/>
          </a:p>
        </p:txBody>
      </p:sp>
      <p:sp>
        <p:nvSpPr>
          <p:cNvPr id="2210" name="Google Shape;2210;p36"/>
          <p:cNvSpPr/>
          <p:nvPr/>
        </p:nvSpPr>
        <p:spPr>
          <a:xfrm>
            <a:off x="2330989" y="5024017"/>
            <a:ext cx="8848399" cy="307777"/>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fr-FR" sz="2000">
                <a:solidFill>
                  <a:srgbClr val="231F20"/>
                </a:solidFill>
                <a:latin typeface="Calibri"/>
                <a:ea typeface="Calibri"/>
                <a:cs typeface="Calibri"/>
                <a:sym typeface="Calibri"/>
              </a:rPr>
              <a:t>Identifier le cas permettant d’avoir une tache lumineuse sur l’écran.  </a:t>
            </a:r>
            <a:endParaRPr/>
          </a:p>
        </p:txBody>
      </p:sp>
      <p:sp>
        <p:nvSpPr>
          <p:cNvPr id="2211" name="Google Shape;2211;p36"/>
          <p:cNvSpPr/>
          <p:nvPr/>
        </p:nvSpPr>
        <p:spPr>
          <a:xfrm>
            <a:off x="2455048" y="3478381"/>
            <a:ext cx="69890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Lampe</a:t>
            </a:r>
            <a:endParaRPr/>
          </a:p>
        </p:txBody>
      </p:sp>
      <p:sp>
        <p:nvSpPr>
          <p:cNvPr id="2212" name="Google Shape;2212;p36"/>
          <p:cNvSpPr/>
          <p:nvPr/>
        </p:nvSpPr>
        <p:spPr>
          <a:xfrm>
            <a:off x="4016000" y="2121237"/>
            <a:ext cx="814325"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Plaques</a:t>
            </a:r>
            <a:endParaRPr/>
          </a:p>
        </p:txBody>
      </p:sp>
      <p:sp>
        <p:nvSpPr>
          <p:cNvPr id="2213" name="Google Shape;2213;p36"/>
          <p:cNvSpPr/>
          <p:nvPr/>
        </p:nvSpPr>
        <p:spPr>
          <a:xfrm>
            <a:off x="5993107" y="2109986"/>
            <a:ext cx="57310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Ecran</a:t>
            </a:r>
            <a:endParaRPr/>
          </a:p>
        </p:txBody>
      </p:sp>
      <p:sp>
        <p:nvSpPr>
          <p:cNvPr id="2214" name="Google Shape;2214;p36"/>
          <p:cNvSpPr/>
          <p:nvPr/>
        </p:nvSpPr>
        <p:spPr>
          <a:xfrm>
            <a:off x="4195654" y="4516886"/>
            <a:ext cx="4633961"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000">
                <a:solidFill>
                  <a:srgbClr val="231F20"/>
                </a:solidFill>
                <a:latin typeface="Calibri"/>
                <a:ea typeface="Calibri"/>
                <a:cs typeface="Calibri"/>
                <a:sym typeface="Calibri"/>
              </a:rPr>
              <a:t>Cas 1	                Cas 2</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8" name="Shape 2218"/>
        <p:cNvGrpSpPr/>
        <p:nvPr/>
      </p:nvGrpSpPr>
      <p:grpSpPr>
        <a:xfrm>
          <a:off x="0" y="0"/>
          <a:ext cx="0" cy="0"/>
          <a:chOff x="0" y="0"/>
          <a:chExt cx="0" cy="0"/>
        </a:xfrm>
      </p:grpSpPr>
      <p:pic>
        <p:nvPicPr>
          <p:cNvPr id="2219" name="Google Shape;2219;p37"/>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220" name="Google Shape;2220;p37"/>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221" name="Google Shape;2221;p3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réaliser cette tâche je suis les étapes suivantes : </a:t>
            </a:r>
            <a:endParaRPr/>
          </a:p>
        </p:txBody>
      </p:sp>
      <p:sp>
        <p:nvSpPr>
          <p:cNvPr id="2222" name="Google Shape;2222;p37"/>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grpSp>
        <p:nvGrpSpPr>
          <p:cNvPr id="2223" name="Google Shape;2223;p37"/>
          <p:cNvGrpSpPr/>
          <p:nvPr/>
        </p:nvGrpSpPr>
        <p:grpSpPr>
          <a:xfrm>
            <a:off x="564234" y="1678053"/>
            <a:ext cx="10534797" cy="511975"/>
            <a:chOff x="738328" y="1571270"/>
            <a:chExt cx="10534797" cy="511975"/>
          </a:xfrm>
        </p:grpSpPr>
        <p:sp>
          <p:nvSpPr>
            <p:cNvPr id="2224" name="Google Shape;2224;p37"/>
            <p:cNvSpPr txBox="1"/>
            <p:nvPr/>
          </p:nvSpPr>
          <p:spPr>
            <a:xfrm>
              <a:off x="1188098" y="1642592"/>
              <a:ext cx="10085027" cy="369332"/>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J'indique le sens de propagation de la lumière.</a:t>
              </a:r>
              <a:endParaRPr sz="1800">
                <a:solidFill>
                  <a:schemeClr val="dk1"/>
                </a:solidFill>
                <a:latin typeface="Calibri"/>
                <a:ea typeface="Calibri"/>
                <a:cs typeface="Calibri"/>
                <a:sym typeface="Calibri"/>
              </a:endParaRPr>
            </a:p>
          </p:txBody>
        </p:sp>
        <p:sp>
          <p:nvSpPr>
            <p:cNvPr id="2225" name="Google Shape;2225;p37"/>
            <p:cNvSpPr/>
            <p:nvPr/>
          </p:nvSpPr>
          <p:spPr>
            <a:xfrm>
              <a:off x="738328" y="1571270"/>
              <a:ext cx="511975" cy="511975"/>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1</a:t>
              </a:r>
              <a:endParaRPr/>
            </a:p>
          </p:txBody>
        </p:sp>
      </p:grpSp>
      <p:grpSp>
        <p:nvGrpSpPr>
          <p:cNvPr id="2226" name="Google Shape;2226;p37"/>
          <p:cNvGrpSpPr/>
          <p:nvPr/>
        </p:nvGrpSpPr>
        <p:grpSpPr>
          <a:xfrm>
            <a:off x="564234" y="4923959"/>
            <a:ext cx="10534797" cy="511975"/>
            <a:chOff x="738328" y="1571270"/>
            <a:chExt cx="10534797" cy="511975"/>
          </a:xfrm>
        </p:grpSpPr>
        <p:sp>
          <p:nvSpPr>
            <p:cNvPr id="2227" name="Google Shape;2227;p37"/>
            <p:cNvSpPr txBox="1"/>
            <p:nvPr/>
          </p:nvSpPr>
          <p:spPr>
            <a:xfrm>
              <a:off x="1188098" y="1642592"/>
              <a:ext cx="10085027" cy="402546"/>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fr-FR" sz="1800">
                  <a:solidFill>
                    <a:srgbClr val="000000"/>
                  </a:solidFill>
                  <a:latin typeface="Calibri"/>
                  <a:ea typeface="Calibri"/>
                  <a:cs typeface="Calibri"/>
                  <a:sym typeface="Calibri"/>
                </a:rPr>
                <a:t>Je précise  le cas permettant d’avoir une tache lumineuse sur l’écran.</a:t>
              </a:r>
              <a:endParaRPr sz="1800">
                <a:solidFill>
                  <a:schemeClr val="dk1"/>
                </a:solidFill>
                <a:latin typeface="Calibri"/>
                <a:ea typeface="Calibri"/>
                <a:cs typeface="Calibri"/>
                <a:sym typeface="Calibri"/>
              </a:endParaRPr>
            </a:p>
          </p:txBody>
        </p:sp>
        <p:sp>
          <p:nvSpPr>
            <p:cNvPr id="2228" name="Google Shape;2228;p37"/>
            <p:cNvSpPr/>
            <p:nvPr/>
          </p:nvSpPr>
          <p:spPr>
            <a:xfrm>
              <a:off x="738328" y="1571270"/>
              <a:ext cx="511975" cy="511975"/>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3</a:t>
              </a:r>
              <a:endParaRPr/>
            </a:p>
          </p:txBody>
        </p:sp>
      </p:grpSp>
      <p:grpSp>
        <p:nvGrpSpPr>
          <p:cNvPr id="2229" name="Google Shape;2229;p37"/>
          <p:cNvGrpSpPr/>
          <p:nvPr/>
        </p:nvGrpSpPr>
        <p:grpSpPr>
          <a:xfrm>
            <a:off x="564234" y="3267422"/>
            <a:ext cx="10534797" cy="511975"/>
            <a:chOff x="738328" y="1571270"/>
            <a:chExt cx="10534797" cy="511975"/>
          </a:xfrm>
        </p:grpSpPr>
        <p:sp>
          <p:nvSpPr>
            <p:cNvPr id="2230" name="Google Shape;2230;p37"/>
            <p:cNvSpPr txBox="1"/>
            <p:nvPr/>
          </p:nvSpPr>
          <p:spPr>
            <a:xfrm>
              <a:off x="1188098" y="1642592"/>
              <a:ext cx="10085027" cy="402546"/>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fr-FR" sz="1800">
                  <a:solidFill>
                    <a:srgbClr val="000000"/>
                  </a:solidFill>
                  <a:latin typeface="Calibri"/>
                  <a:ea typeface="Calibri"/>
                  <a:cs typeface="Calibri"/>
                  <a:sym typeface="Calibri"/>
                </a:rPr>
                <a:t>Je trace la continuité des rayons lumineux : </a:t>
              </a:r>
              <a:r>
                <a:rPr lang="fr-FR" sz="1800">
                  <a:solidFill>
                    <a:srgbClr val="FF0000"/>
                  </a:solidFill>
                  <a:latin typeface="Calibri"/>
                  <a:ea typeface="Calibri"/>
                  <a:cs typeface="Calibri"/>
                  <a:sym typeface="Calibri"/>
                </a:rPr>
                <a:t>je vérifie l’alignement du trajet dans le milieu transparent</a:t>
              </a:r>
              <a:r>
                <a:rPr lang="fr-FR" sz="1800">
                  <a:solidFill>
                    <a:srgbClr val="00000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2231" name="Google Shape;2231;p37"/>
            <p:cNvSpPr/>
            <p:nvPr/>
          </p:nvSpPr>
          <p:spPr>
            <a:xfrm>
              <a:off x="738328" y="1571270"/>
              <a:ext cx="511975" cy="511975"/>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2</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3"/>
                                        </p:tgtEl>
                                        <p:attrNameLst>
                                          <p:attrName>style.visibility</p:attrName>
                                        </p:attrNameLst>
                                      </p:cBhvr>
                                      <p:to>
                                        <p:strVal val="visible"/>
                                      </p:to>
                                    </p:set>
                                    <p:animEffect filter="fade" transition="in">
                                      <p:cBhvr>
                                        <p:cTn dur="500"/>
                                        <p:tgtEl>
                                          <p:spTgt spid="222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9"/>
                                        </p:tgtEl>
                                        <p:attrNameLst>
                                          <p:attrName>style.visibility</p:attrName>
                                        </p:attrNameLst>
                                      </p:cBhvr>
                                      <p:to>
                                        <p:strVal val="visible"/>
                                      </p:to>
                                    </p:set>
                                    <p:animEffect filter="fade" transition="in">
                                      <p:cBhvr>
                                        <p:cTn dur="500"/>
                                        <p:tgtEl>
                                          <p:spTgt spid="22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26"/>
                                        </p:tgtEl>
                                        <p:attrNameLst>
                                          <p:attrName>style.visibility</p:attrName>
                                        </p:attrNameLst>
                                      </p:cBhvr>
                                      <p:to>
                                        <p:strVal val="visible"/>
                                      </p:to>
                                    </p:set>
                                    <p:animEffect filter="fade" transition="in">
                                      <p:cBhvr>
                                        <p:cTn dur="500"/>
                                        <p:tgtEl>
                                          <p:spTgt spid="2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pic>
        <p:nvPicPr>
          <p:cNvPr id="2236" name="Google Shape;2236;p38"/>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237" name="Google Shape;2237;p38"/>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238" name="Google Shape;2238;p38"/>
          <p:cNvSpPr txBox="1"/>
          <p:nvPr>
            <p:ph type="title"/>
          </p:nvPr>
        </p:nvSpPr>
        <p:spPr>
          <a:xfrm>
            <a:off x="985049" y="87667"/>
            <a:ext cx="10322714" cy="79032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réaliser ma tâche je suis les étapes dont la première étape: j’observe le schéma. Je me demande d’indiquer le sens de propagation de la lumière dans la situation considérée ». </a:t>
            </a:r>
            <a:endParaRPr/>
          </a:p>
        </p:txBody>
      </p:sp>
      <p:sp>
        <p:nvSpPr>
          <p:cNvPr id="2239" name="Google Shape;2239;p3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veille à ce que les élèves soient attentifs.</a:t>
            </a:r>
            <a:endParaRPr/>
          </a:p>
        </p:txBody>
      </p:sp>
      <p:sp>
        <p:nvSpPr>
          <p:cNvPr id="2240" name="Google Shape;2240;p38"/>
          <p:cNvSpPr/>
          <p:nvPr/>
        </p:nvSpPr>
        <p:spPr>
          <a:xfrm>
            <a:off x="1257304" y="2869982"/>
            <a:ext cx="8203530" cy="562929"/>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DDF2F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241" name="Google Shape;2241;p38"/>
          <p:cNvSpPr/>
          <p:nvPr/>
        </p:nvSpPr>
        <p:spPr>
          <a:xfrm>
            <a:off x="421200" y="1244558"/>
            <a:ext cx="8005077" cy="437395"/>
          </a:xfrm>
          <a:custGeom>
            <a:rect b="b" l="l" r="r" t="t"/>
            <a:pathLst>
              <a:path extrusionOk="0" h="198843" w="6167094">
                <a:moveTo>
                  <a:pt x="0" y="0"/>
                </a:moveTo>
                <a:lnTo>
                  <a:pt x="0" y="198843"/>
                </a:lnTo>
                <a:lnTo>
                  <a:pt x="6067666" y="198843"/>
                </a:lnTo>
                <a:cubicBezTo>
                  <a:pt x="6122580" y="198843"/>
                  <a:pt x="6167094" y="154330"/>
                  <a:pt x="6167094" y="99428"/>
                </a:cubicBezTo>
                <a:cubicBezTo>
                  <a:pt x="6167094" y="44513"/>
                  <a:pt x="6122580" y="0"/>
                  <a:pt x="6067666" y="0"/>
                </a:cubicBezTo>
                <a:close/>
                <a:moveTo>
                  <a:pt x="0" y="0"/>
                </a:moveTo>
              </a:path>
            </a:pathLst>
          </a:custGeom>
          <a:solidFill>
            <a:srgbClr val="FFE9D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242" name="Google Shape;2242;p38"/>
          <p:cNvSpPr/>
          <p:nvPr/>
        </p:nvSpPr>
        <p:spPr>
          <a:xfrm>
            <a:off x="534598" y="1264965"/>
            <a:ext cx="6057812"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5821F"/>
              </a:buClr>
              <a:buSzPts val="2400"/>
              <a:buFont typeface="Calibri"/>
              <a:buNone/>
            </a:pPr>
            <a:r>
              <a:rPr b="1" i="0" lang="fr-FR" sz="2400" u="none" cap="none" strike="noStrike">
                <a:solidFill>
                  <a:srgbClr val="F5821F"/>
                </a:solidFill>
                <a:latin typeface="Calibri"/>
                <a:ea typeface="Calibri"/>
                <a:cs typeface="Calibri"/>
                <a:sym typeface="Calibri"/>
              </a:rPr>
              <a:t>1.</a:t>
            </a:r>
            <a:r>
              <a:rPr b="0" i="0" lang="fr-FR" sz="2400" u="none" cap="none" strike="noStrike">
                <a:solidFill>
                  <a:srgbClr val="F5821F"/>
                </a:solidFill>
                <a:latin typeface="Calibri"/>
                <a:ea typeface="Calibri"/>
                <a:cs typeface="Calibri"/>
                <a:sym typeface="Calibri"/>
              </a:rPr>
              <a:t> </a:t>
            </a:r>
            <a:r>
              <a:rPr b="0" i="0" lang="fr-FR" sz="2400" u="none" cap="none" strike="noStrike">
                <a:solidFill>
                  <a:srgbClr val="231F20"/>
                </a:solidFill>
                <a:latin typeface="Calibri"/>
                <a:ea typeface="Calibri"/>
                <a:cs typeface="Calibri"/>
                <a:sym typeface="Calibri"/>
              </a:rPr>
              <a:t>Indiquer le </a:t>
            </a:r>
            <a:r>
              <a:rPr b="1" i="0" lang="fr-FR" sz="2400" u="sng" cap="none" strike="noStrike">
                <a:solidFill>
                  <a:srgbClr val="231F20"/>
                </a:solidFill>
                <a:latin typeface="Calibri"/>
                <a:ea typeface="Calibri"/>
                <a:cs typeface="Calibri"/>
                <a:sym typeface="Calibri"/>
              </a:rPr>
              <a:t>sens</a:t>
            </a:r>
            <a:r>
              <a:rPr b="0" i="0" lang="fr-FR" sz="2400" u="none" cap="none" strike="noStrike">
                <a:solidFill>
                  <a:srgbClr val="231F20"/>
                </a:solidFill>
                <a:latin typeface="Calibri"/>
                <a:ea typeface="Calibri"/>
                <a:cs typeface="Calibri"/>
                <a:sym typeface="Calibri"/>
              </a:rPr>
              <a:t> de propagation de la </a:t>
            </a:r>
            <a:r>
              <a:rPr b="1" i="0" lang="fr-FR" sz="2400" u="sng" cap="none" strike="noStrike">
                <a:solidFill>
                  <a:srgbClr val="231F20"/>
                </a:solidFill>
                <a:latin typeface="Calibri"/>
                <a:ea typeface="Calibri"/>
                <a:cs typeface="Calibri"/>
                <a:sym typeface="Calibri"/>
              </a:rPr>
              <a:t>lumière</a:t>
            </a:r>
            <a:r>
              <a:rPr b="0" i="0" lang="fr-FR" sz="2400" u="none" cap="none" strike="noStrike">
                <a:solidFill>
                  <a:srgbClr val="231F20"/>
                </a:solidFill>
                <a:latin typeface="Calibri"/>
                <a:ea typeface="Calibri"/>
                <a:cs typeface="Calibri"/>
                <a:sym typeface="Calibri"/>
              </a:rPr>
              <a:t>.</a:t>
            </a:r>
            <a:endParaRPr/>
          </a:p>
        </p:txBody>
      </p:sp>
      <p:sp>
        <p:nvSpPr>
          <p:cNvPr id="2243" name="Google Shape;2243;p38"/>
          <p:cNvSpPr/>
          <p:nvPr/>
        </p:nvSpPr>
        <p:spPr>
          <a:xfrm>
            <a:off x="1723111" y="1940659"/>
            <a:ext cx="6552756"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 lumière se propage de................vers ..................</a:t>
            </a:r>
            <a:endParaRPr/>
          </a:p>
        </p:txBody>
      </p:sp>
      <p:sp>
        <p:nvSpPr>
          <p:cNvPr id="2244" name="Google Shape;2244;p38"/>
          <p:cNvSpPr/>
          <p:nvPr/>
        </p:nvSpPr>
        <p:spPr>
          <a:xfrm>
            <a:off x="4938056" y="1893003"/>
            <a:ext cx="1065997"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3D98"/>
              </a:buClr>
              <a:buSzPts val="2400"/>
              <a:buFont typeface="Calibri"/>
              <a:buNone/>
            </a:pPr>
            <a:r>
              <a:rPr b="0" i="0" lang="fr-FR" sz="2400" u="none" cap="none" strike="noStrike">
                <a:solidFill>
                  <a:srgbClr val="243D98"/>
                </a:solidFill>
                <a:latin typeface="Calibri"/>
                <a:ea typeface="Calibri"/>
                <a:cs typeface="Calibri"/>
                <a:sym typeface="Calibri"/>
              </a:rPr>
              <a:t>la lampe</a:t>
            </a:r>
            <a:endParaRPr/>
          </a:p>
        </p:txBody>
      </p:sp>
      <p:sp>
        <p:nvSpPr>
          <p:cNvPr id="2245" name="Google Shape;2245;p38"/>
          <p:cNvSpPr/>
          <p:nvPr/>
        </p:nvSpPr>
        <p:spPr>
          <a:xfrm>
            <a:off x="6905164" y="1893003"/>
            <a:ext cx="819904"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43D98"/>
              </a:buClr>
              <a:buSzPts val="2400"/>
              <a:buFont typeface="Calibri"/>
              <a:buNone/>
            </a:pPr>
            <a:r>
              <a:rPr b="0" i="0" lang="fr-FR" sz="2400" u="none" cap="none" strike="noStrike">
                <a:solidFill>
                  <a:srgbClr val="243D98"/>
                </a:solidFill>
                <a:latin typeface="Calibri"/>
                <a:ea typeface="Calibri"/>
                <a:cs typeface="Calibri"/>
                <a:sym typeface="Calibri"/>
              </a:rPr>
              <a:t>l’écran</a:t>
            </a:r>
            <a:endParaRPr b="0" i="0" sz="2400" u="none" cap="none" strike="noStrike">
              <a:solidFill>
                <a:srgbClr val="243D98"/>
              </a:solidFill>
              <a:latin typeface="Calibri"/>
              <a:ea typeface="Calibri"/>
              <a:cs typeface="Calibri"/>
              <a:sym typeface="Calibri"/>
            </a:endParaRPr>
          </a:p>
        </p:txBody>
      </p:sp>
      <p:sp>
        <p:nvSpPr>
          <p:cNvPr id="2246" name="Google Shape;2246;p38"/>
          <p:cNvSpPr txBox="1"/>
          <p:nvPr/>
        </p:nvSpPr>
        <p:spPr>
          <a:xfrm>
            <a:off x="2695997" y="2381284"/>
            <a:ext cx="4900893"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2400"/>
              <a:buFont typeface="Calibri"/>
              <a:buNone/>
            </a:pPr>
            <a:r>
              <a:rPr b="1" i="0" lang="fr-FR" sz="2400" u="none" cap="none" strike="noStrike">
                <a:solidFill>
                  <a:srgbClr val="FF0000"/>
                </a:solidFill>
                <a:latin typeface="Calibri"/>
                <a:ea typeface="Calibri"/>
                <a:cs typeface="Calibri"/>
                <a:sym typeface="Calibri"/>
              </a:rPr>
              <a:t>La lampe              Source de la lumière</a:t>
            </a:r>
            <a:endParaRPr/>
          </a:p>
        </p:txBody>
      </p:sp>
      <p:sp>
        <p:nvSpPr>
          <p:cNvPr id="2247" name="Google Shape;2247;p38"/>
          <p:cNvSpPr/>
          <p:nvPr/>
        </p:nvSpPr>
        <p:spPr>
          <a:xfrm>
            <a:off x="4158032" y="2477066"/>
            <a:ext cx="511798" cy="297134"/>
          </a:xfrm>
          <a:prstGeom prst="rightArrow">
            <a:avLst>
              <a:gd fmla="val 50000" name="adj1"/>
              <a:gd fmla="val 50000" name="adj2"/>
            </a:avLst>
          </a:prstGeom>
          <a:solidFill>
            <a:srgbClr val="00B0F0"/>
          </a:solidFill>
          <a:ln cap="flat" cmpd="sng" w="127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2248" name="Google Shape;2248;p38"/>
          <p:cNvSpPr/>
          <p:nvPr/>
        </p:nvSpPr>
        <p:spPr>
          <a:xfrm>
            <a:off x="1602494" y="2914242"/>
            <a:ext cx="3868560"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0000"/>
              </a:buClr>
              <a:buSzPts val="2400"/>
              <a:buFont typeface="Calibri"/>
              <a:buNone/>
            </a:pPr>
            <a:r>
              <a:rPr b="1" i="0" lang="fr-FR" sz="2400" u="none" cap="none" strike="noStrike">
                <a:solidFill>
                  <a:srgbClr val="FF0000"/>
                </a:solidFill>
                <a:latin typeface="Calibri"/>
                <a:ea typeface="Calibri"/>
                <a:cs typeface="Calibri"/>
                <a:sym typeface="Calibri"/>
              </a:rPr>
              <a:t>La lumière part de la source. </a:t>
            </a:r>
            <a:endParaRPr b="0" i="0" sz="2400" u="none" cap="none" strike="noStrike">
              <a:solidFill>
                <a:srgbClr val="000000"/>
              </a:solidFill>
              <a:latin typeface="Calibri"/>
              <a:ea typeface="Calibri"/>
              <a:cs typeface="Calibri"/>
              <a:sym typeface="Calibri"/>
            </a:endParaRPr>
          </a:p>
        </p:txBody>
      </p:sp>
      <p:grpSp>
        <p:nvGrpSpPr>
          <p:cNvPr id="2249" name="Google Shape;2249;p38"/>
          <p:cNvGrpSpPr/>
          <p:nvPr/>
        </p:nvGrpSpPr>
        <p:grpSpPr>
          <a:xfrm>
            <a:off x="1602494" y="3590936"/>
            <a:ext cx="8848399" cy="2363433"/>
            <a:chOff x="1602494" y="3590936"/>
            <a:chExt cx="8848399" cy="2363433"/>
          </a:xfrm>
        </p:grpSpPr>
        <p:sp>
          <p:nvSpPr>
            <p:cNvPr id="2250" name="Google Shape;2250;p38"/>
            <p:cNvSpPr/>
            <p:nvPr/>
          </p:nvSpPr>
          <p:spPr>
            <a:xfrm>
              <a:off x="6181161" y="3590936"/>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1" name="Google Shape;2251;p38"/>
            <p:cNvSpPr/>
            <p:nvPr/>
          </p:nvSpPr>
          <p:spPr>
            <a:xfrm>
              <a:off x="6181161" y="3590936"/>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2" name="Google Shape;2252;p38"/>
            <p:cNvSpPr/>
            <p:nvPr/>
          </p:nvSpPr>
          <p:spPr>
            <a:xfrm>
              <a:off x="1602494" y="3598242"/>
              <a:ext cx="4291109" cy="2356127"/>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3" name="Google Shape;2253;p38"/>
            <p:cNvSpPr/>
            <p:nvPr/>
          </p:nvSpPr>
          <p:spPr>
            <a:xfrm>
              <a:off x="1602494" y="3598242"/>
              <a:ext cx="4291109" cy="2356127"/>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4" name="Google Shape;2254;p38"/>
            <p:cNvSpPr/>
            <p:nvPr/>
          </p:nvSpPr>
          <p:spPr>
            <a:xfrm>
              <a:off x="4831272" y="3865964"/>
              <a:ext cx="917800" cy="1988462"/>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255" name="Google Shape;2255;p38"/>
            <p:cNvSpPr/>
            <p:nvPr/>
          </p:nvSpPr>
          <p:spPr>
            <a:xfrm>
              <a:off x="4831272" y="3865964"/>
              <a:ext cx="917800" cy="1988462"/>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256" name="Google Shape;2256;p38"/>
            <p:cNvSpPr/>
            <p:nvPr/>
          </p:nvSpPr>
          <p:spPr>
            <a:xfrm>
              <a:off x="4177395" y="4220363"/>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257" name="Google Shape;2257;p38"/>
            <p:cNvSpPr/>
            <p:nvPr/>
          </p:nvSpPr>
          <p:spPr>
            <a:xfrm>
              <a:off x="4177395" y="4220363"/>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258" name="Google Shape;2258;p38"/>
            <p:cNvSpPr/>
            <p:nvPr/>
          </p:nvSpPr>
          <p:spPr>
            <a:xfrm>
              <a:off x="3509455" y="4030994"/>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259" name="Google Shape;2259;p38"/>
            <p:cNvSpPr/>
            <p:nvPr/>
          </p:nvSpPr>
          <p:spPr>
            <a:xfrm>
              <a:off x="3509455" y="4030994"/>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260" name="Google Shape;2260;p38"/>
            <p:cNvSpPr/>
            <p:nvPr/>
          </p:nvSpPr>
          <p:spPr>
            <a:xfrm>
              <a:off x="2800673" y="4220363"/>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261" name="Google Shape;2261;p38"/>
            <p:cNvSpPr/>
            <p:nvPr/>
          </p:nvSpPr>
          <p:spPr>
            <a:xfrm>
              <a:off x="2800673" y="4220363"/>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262" name="Google Shape;2262;p38"/>
            <p:cNvSpPr/>
            <p:nvPr/>
          </p:nvSpPr>
          <p:spPr>
            <a:xfrm>
              <a:off x="4380276" y="4765291"/>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3" name="Google Shape;2263;p38"/>
            <p:cNvSpPr/>
            <p:nvPr/>
          </p:nvSpPr>
          <p:spPr>
            <a:xfrm>
              <a:off x="4380276" y="4765291"/>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4" name="Google Shape;2264;p38"/>
            <p:cNvSpPr/>
            <p:nvPr/>
          </p:nvSpPr>
          <p:spPr>
            <a:xfrm>
              <a:off x="3725567" y="457419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5" name="Google Shape;2265;p38"/>
            <p:cNvSpPr/>
            <p:nvPr/>
          </p:nvSpPr>
          <p:spPr>
            <a:xfrm>
              <a:off x="3725567" y="457419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6" name="Google Shape;2266;p38"/>
            <p:cNvSpPr/>
            <p:nvPr/>
          </p:nvSpPr>
          <p:spPr>
            <a:xfrm>
              <a:off x="2982606" y="476898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7" name="Google Shape;2267;p38"/>
            <p:cNvSpPr/>
            <p:nvPr/>
          </p:nvSpPr>
          <p:spPr>
            <a:xfrm>
              <a:off x="2982606" y="4768982"/>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68" name="Google Shape;2268;p38"/>
            <p:cNvPicPr preferRelativeResize="0"/>
            <p:nvPr/>
          </p:nvPicPr>
          <p:blipFill rotWithShape="1">
            <a:blip r:embed="rId4">
              <a:alphaModFix/>
            </a:blip>
            <a:srcRect b="0" l="0" r="0" t="0"/>
            <a:stretch/>
          </p:blipFill>
          <p:spPr>
            <a:xfrm rot="5400000">
              <a:off x="1843972" y="4491858"/>
              <a:ext cx="466917" cy="632939"/>
            </a:xfrm>
            <a:prstGeom prst="rect">
              <a:avLst/>
            </a:prstGeom>
            <a:noFill/>
            <a:ln>
              <a:noFill/>
            </a:ln>
          </p:spPr>
        </p:pic>
        <p:sp>
          <p:nvSpPr>
            <p:cNvPr id="2269" name="Google Shape;2269;p38"/>
            <p:cNvSpPr/>
            <p:nvPr/>
          </p:nvSpPr>
          <p:spPr>
            <a:xfrm>
              <a:off x="2326442" y="4818572"/>
              <a:ext cx="424532"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270" name="Google Shape;2270;p38"/>
            <p:cNvSpPr/>
            <p:nvPr/>
          </p:nvSpPr>
          <p:spPr>
            <a:xfrm>
              <a:off x="2668917" y="4742373"/>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271" name="Google Shape;2271;p38"/>
            <p:cNvSpPr/>
            <p:nvPr/>
          </p:nvSpPr>
          <p:spPr>
            <a:xfrm>
              <a:off x="3311952" y="4818572"/>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272" name="Google Shape;2272;p38"/>
            <p:cNvSpPr/>
            <p:nvPr/>
          </p:nvSpPr>
          <p:spPr>
            <a:xfrm>
              <a:off x="3477367" y="4742373"/>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273" name="Google Shape;2273;p38"/>
            <p:cNvSpPr/>
            <p:nvPr/>
          </p:nvSpPr>
          <p:spPr>
            <a:xfrm>
              <a:off x="3311952" y="4818572"/>
              <a:ext cx="431342"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274" name="Google Shape;2274;p38"/>
            <p:cNvSpPr/>
            <p:nvPr/>
          </p:nvSpPr>
          <p:spPr>
            <a:xfrm>
              <a:off x="2569506" y="4818572"/>
              <a:ext cx="431342"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275" name="Google Shape;2275;p38"/>
            <p:cNvSpPr/>
            <p:nvPr/>
          </p:nvSpPr>
          <p:spPr>
            <a:xfrm>
              <a:off x="9270252" y="3848259"/>
              <a:ext cx="917780" cy="1661937"/>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276" name="Google Shape;2276;p38"/>
            <p:cNvSpPr/>
            <p:nvPr/>
          </p:nvSpPr>
          <p:spPr>
            <a:xfrm>
              <a:off x="9270252" y="3848259"/>
              <a:ext cx="917780" cy="1661937"/>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277" name="Google Shape;2277;p38"/>
            <p:cNvSpPr/>
            <p:nvPr/>
          </p:nvSpPr>
          <p:spPr>
            <a:xfrm>
              <a:off x="8601708" y="4150597"/>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278" name="Google Shape;2278;p38"/>
            <p:cNvSpPr/>
            <p:nvPr/>
          </p:nvSpPr>
          <p:spPr>
            <a:xfrm>
              <a:off x="8601708" y="4150597"/>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279" name="Google Shape;2279;p38"/>
            <p:cNvSpPr/>
            <p:nvPr/>
          </p:nvSpPr>
          <p:spPr>
            <a:xfrm>
              <a:off x="7914998" y="4150597"/>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280" name="Google Shape;2280;p38"/>
            <p:cNvSpPr/>
            <p:nvPr/>
          </p:nvSpPr>
          <p:spPr>
            <a:xfrm>
              <a:off x="7914998" y="4150597"/>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281" name="Google Shape;2281;p38"/>
            <p:cNvSpPr/>
            <p:nvPr/>
          </p:nvSpPr>
          <p:spPr>
            <a:xfrm>
              <a:off x="7178865" y="4150597"/>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282" name="Google Shape;2282;p38"/>
            <p:cNvSpPr/>
            <p:nvPr/>
          </p:nvSpPr>
          <p:spPr>
            <a:xfrm>
              <a:off x="7178865" y="4150597"/>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283" name="Google Shape;2283;p38"/>
            <p:cNvSpPr/>
            <p:nvPr/>
          </p:nvSpPr>
          <p:spPr>
            <a:xfrm>
              <a:off x="7358556" y="463421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4" name="Google Shape;2284;p38"/>
            <p:cNvSpPr/>
            <p:nvPr/>
          </p:nvSpPr>
          <p:spPr>
            <a:xfrm>
              <a:off x="7358556" y="463421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5" name="Google Shape;2285;p38"/>
            <p:cNvSpPr/>
            <p:nvPr/>
          </p:nvSpPr>
          <p:spPr>
            <a:xfrm>
              <a:off x="8131109" y="463421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6" name="Google Shape;2286;p38"/>
            <p:cNvSpPr/>
            <p:nvPr/>
          </p:nvSpPr>
          <p:spPr>
            <a:xfrm>
              <a:off x="8131109" y="463421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7" name="Google Shape;2287;p38"/>
            <p:cNvSpPr/>
            <p:nvPr/>
          </p:nvSpPr>
          <p:spPr>
            <a:xfrm>
              <a:off x="8817820" y="463421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8" name="Google Shape;2288;p38"/>
            <p:cNvSpPr/>
            <p:nvPr/>
          </p:nvSpPr>
          <p:spPr>
            <a:xfrm>
              <a:off x="8817820" y="4634213"/>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89" name="Google Shape;2289;p38"/>
            <p:cNvPicPr preferRelativeResize="0"/>
            <p:nvPr/>
          </p:nvPicPr>
          <p:blipFill rotWithShape="1">
            <a:blip r:embed="rId4">
              <a:alphaModFix/>
            </a:blip>
            <a:srcRect b="0" l="0" r="0" t="0"/>
            <a:stretch/>
          </p:blipFill>
          <p:spPr>
            <a:xfrm rot="5400000">
              <a:off x="6524111" y="4364884"/>
              <a:ext cx="466917" cy="632939"/>
            </a:xfrm>
            <a:prstGeom prst="rect">
              <a:avLst/>
            </a:prstGeom>
            <a:noFill/>
            <a:ln>
              <a:noFill/>
            </a:ln>
          </p:spPr>
        </p:pic>
        <p:sp>
          <p:nvSpPr>
            <p:cNvPr id="2290" name="Google Shape;2290;p38"/>
            <p:cNvSpPr/>
            <p:nvPr/>
          </p:nvSpPr>
          <p:spPr>
            <a:xfrm>
              <a:off x="6985657" y="468875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291" name="Google Shape;2291;p38"/>
            <p:cNvSpPr/>
            <p:nvPr/>
          </p:nvSpPr>
          <p:spPr>
            <a:xfrm>
              <a:off x="7151072" y="461255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292" name="Google Shape;2292;p38"/>
            <p:cNvSpPr/>
            <p:nvPr/>
          </p:nvSpPr>
          <p:spPr>
            <a:xfrm>
              <a:off x="7690145" y="468875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293" name="Google Shape;2293;p38"/>
            <p:cNvSpPr/>
            <p:nvPr/>
          </p:nvSpPr>
          <p:spPr>
            <a:xfrm>
              <a:off x="7855559" y="461255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294" name="Google Shape;2294;p38"/>
            <p:cNvSpPr/>
            <p:nvPr/>
          </p:nvSpPr>
          <p:spPr>
            <a:xfrm>
              <a:off x="8426277" y="468875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295" name="Google Shape;2295;p38"/>
            <p:cNvSpPr/>
            <p:nvPr/>
          </p:nvSpPr>
          <p:spPr>
            <a:xfrm>
              <a:off x="8591692" y="461255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296" name="Google Shape;2296;p38"/>
            <p:cNvSpPr/>
            <p:nvPr/>
          </p:nvSpPr>
          <p:spPr>
            <a:xfrm>
              <a:off x="9112990" y="4688756"/>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297" name="Google Shape;2297;p38"/>
            <p:cNvSpPr/>
            <p:nvPr/>
          </p:nvSpPr>
          <p:spPr>
            <a:xfrm>
              <a:off x="9278405" y="4612557"/>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298" name="Google Shape;2298;p38"/>
            <p:cNvSpPr/>
            <p:nvPr/>
          </p:nvSpPr>
          <p:spPr>
            <a:xfrm>
              <a:off x="7036237" y="4688756"/>
              <a:ext cx="343399"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299" name="Google Shape;2299;p38"/>
            <p:cNvSpPr/>
            <p:nvPr/>
          </p:nvSpPr>
          <p:spPr>
            <a:xfrm>
              <a:off x="7690145" y="4688756"/>
              <a:ext cx="477475"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300" name="Google Shape;2300;p38"/>
            <p:cNvSpPr/>
            <p:nvPr/>
          </p:nvSpPr>
          <p:spPr>
            <a:xfrm>
              <a:off x="8426277" y="4688756"/>
              <a:ext cx="409286"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301" name="Google Shape;2301;p38"/>
            <p:cNvSpPr/>
            <p:nvPr/>
          </p:nvSpPr>
          <p:spPr>
            <a:xfrm>
              <a:off x="9112990" y="4688756"/>
              <a:ext cx="445701"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302" name="Google Shape;2302;p38"/>
            <p:cNvSpPr/>
            <p:nvPr/>
          </p:nvSpPr>
          <p:spPr>
            <a:xfrm>
              <a:off x="3138043" y="3931110"/>
              <a:ext cx="297719" cy="315727"/>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sm" w="sm" type="none"/>
            </a:ln>
          </p:spPr>
        </p:sp>
        <p:sp>
          <p:nvSpPr>
            <p:cNvPr id="2303" name="Google Shape;2303;p38"/>
            <p:cNvSpPr/>
            <p:nvPr/>
          </p:nvSpPr>
          <p:spPr>
            <a:xfrm>
              <a:off x="3073808" y="4194406"/>
              <a:ext cx="117377" cy="120550"/>
            </a:xfrm>
            <a:custGeom>
              <a:rect b="b" l="l" r="r" t="t"/>
              <a:pathLst>
                <a:path extrusionOk="0" h="81241" w="79006">
                  <a:moveTo>
                    <a:pt x="0" y="81241"/>
                  </a:moveTo>
                  <a:lnTo>
                    <a:pt x="79006" y="41465"/>
                  </a:lnTo>
                  <a:lnTo>
                    <a:pt x="34975" y="0"/>
                  </a:lnTo>
                  <a:close/>
                  <a:moveTo>
                    <a:pt x="0" y="81241"/>
                  </a:moveTo>
                </a:path>
              </a:pathLst>
            </a:custGeom>
            <a:solidFill>
              <a:srgbClr val="373535"/>
            </a:solidFill>
            <a:ln>
              <a:noFill/>
            </a:ln>
          </p:spPr>
        </p:sp>
        <p:sp>
          <p:nvSpPr>
            <p:cNvPr id="2304" name="Google Shape;2304;p38"/>
            <p:cNvSpPr/>
            <p:nvPr/>
          </p:nvSpPr>
          <p:spPr>
            <a:xfrm>
              <a:off x="3856456" y="3931110"/>
              <a:ext cx="297719" cy="315727"/>
            </a:xfrm>
            <a:custGeom>
              <a:rect b="b" l="l" r="r" t="t"/>
              <a:pathLst>
                <a:path extrusionOk="0" h="212775" w="200393">
                  <a:moveTo>
                    <a:pt x="0" y="0"/>
                  </a:moveTo>
                  <a:lnTo>
                    <a:pt x="200393" y="212775"/>
                  </a:lnTo>
                </a:path>
              </a:pathLst>
            </a:custGeom>
            <a:noFill/>
            <a:ln cap="flat" cmpd="sng" w="9525">
              <a:solidFill>
                <a:srgbClr val="373535"/>
              </a:solidFill>
              <a:prstDash val="solid"/>
              <a:miter lim="50800"/>
              <a:headEnd len="sm" w="sm" type="none"/>
              <a:tailEnd len="sm" w="sm" type="none"/>
            </a:ln>
          </p:spPr>
        </p:sp>
        <p:sp>
          <p:nvSpPr>
            <p:cNvPr id="2305" name="Google Shape;2305;p38"/>
            <p:cNvSpPr/>
            <p:nvPr/>
          </p:nvSpPr>
          <p:spPr>
            <a:xfrm>
              <a:off x="4101034" y="4194406"/>
              <a:ext cx="117377" cy="120550"/>
            </a:xfrm>
            <a:custGeom>
              <a:rect b="b" l="l" r="r" t="t"/>
              <a:pathLst>
                <a:path extrusionOk="0" h="81241" w="79006">
                  <a:moveTo>
                    <a:pt x="79006" y="81241"/>
                  </a:moveTo>
                  <a:lnTo>
                    <a:pt x="0" y="41465"/>
                  </a:lnTo>
                  <a:lnTo>
                    <a:pt x="44031" y="0"/>
                  </a:lnTo>
                  <a:close/>
                  <a:moveTo>
                    <a:pt x="79006" y="81241"/>
                  </a:moveTo>
                </a:path>
              </a:pathLst>
            </a:custGeom>
            <a:solidFill>
              <a:srgbClr val="373535"/>
            </a:solidFill>
            <a:ln>
              <a:noFill/>
            </a:ln>
          </p:spPr>
        </p:sp>
        <p:sp>
          <p:nvSpPr>
            <p:cNvPr id="2306" name="Google Shape;2306;p38"/>
            <p:cNvSpPr/>
            <p:nvPr/>
          </p:nvSpPr>
          <p:spPr>
            <a:xfrm>
              <a:off x="3631632" y="3891212"/>
              <a:ext cx="10094" cy="261341"/>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sm" w="sm" type="none"/>
            </a:ln>
          </p:spPr>
        </p:sp>
        <p:sp>
          <p:nvSpPr>
            <p:cNvPr id="2307" name="Google Shape;2307;p38"/>
            <p:cNvSpPr/>
            <p:nvPr/>
          </p:nvSpPr>
          <p:spPr>
            <a:xfrm>
              <a:off x="3587877" y="4121076"/>
              <a:ext cx="89811" cy="124979"/>
            </a:xfrm>
            <a:custGeom>
              <a:rect b="b" l="l" r="r" t="t"/>
              <a:pathLst>
                <a:path extrusionOk="0" h="84226" w="60451">
                  <a:moveTo>
                    <a:pt x="27012" y="84226"/>
                  </a:moveTo>
                  <a:lnTo>
                    <a:pt x="0" y="0"/>
                  </a:lnTo>
                  <a:lnTo>
                    <a:pt x="60451" y="2324"/>
                  </a:lnTo>
                  <a:close/>
                  <a:moveTo>
                    <a:pt x="27012" y="84226"/>
                  </a:moveTo>
                </a:path>
              </a:pathLst>
            </a:custGeom>
            <a:solidFill>
              <a:srgbClr val="373535"/>
            </a:solidFill>
            <a:ln>
              <a:noFill/>
            </a:ln>
          </p:spPr>
        </p:sp>
        <p:sp>
          <p:nvSpPr>
            <p:cNvPr id="2308" name="Google Shape;2308;p38"/>
            <p:cNvSpPr/>
            <p:nvPr/>
          </p:nvSpPr>
          <p:spPr>
            <a:xfrm>
              <a:off x="5485449" y="3891212"/>
              <a:ext cx="6131" cy="379536"/>
            </a:xfrm>
            <a:custGeom>
              <a:rect b="b" l="l" r="r" t="t"/>
              <a:pathLst>
                <a:path extrusionOk="0" h="255777" w="4127">
                  <a:moveTo>
                    <a:pt x="4127" y="0"/>
                  </a:moveTo>
                  <a:lnTo>
                    <a:pt x="0" y="255777"/>
                  </a:lnTo>
                </a:path>
              </a:pathLst>
            </a:custGeom>
            <a:noFill/>
            <a:ln cap="flat" cmpd="sng" w="9525">
              <a:solidFill>
                <a:srgbClr val="373535"/>
              </a:solidFill>
              <a:prstDash val="solid"/>
              <a:miter lim="50800"/>
              <a:headEnd len="sm" w="sm" type="none"/>
              <a:tailEnd len="sm" w="sm" type="none"/>
            </a:ln>
          </p:spPr>
        </p:sp>
        <p:sp>
          <p:nvSpPr>
            <p:cNvPr id="2309" name="Google Shape;2309;p38"/>
            <p:cNvSpPr/>
            <p:nvPr/>
          </p:nvSpPr>
          <p:spPr>
            <a:xfrm>
              <a:off x="5441000" y="4240257"/>
              <a:ext cx="89867" cy="124056"/>
            </a:xfrm>
            <a:custGeom>
              <a:rect b="b" l="l" r="r" t="t"/>
              <a:pathLst>
                <a:path extrusionOk="0" h="83604" w="60489">
                  <a:moveTo>
                    <a:pt x="28905" y="83604"/>
                  </a:moveTo>
                  <a:lnTo>
                    <a:pt x="0" y="0"/>
                  </a:lnTo>
                  <a:lnTo>
                    <a:pt x="60489" y="978"/>
                  </a:lnTo>
                  <a:close/>
                  <a:moveTo>
                    <a:pt x="28905" y="83604"/>
                  </a:moveTo>
                </a:path>
              </a:pathLst>
            </a:custGeom>
            <a:solidFill>
              <a:srgbClr val="373535"/>
            </a:solidFill>
            <a:ln>
              <a:noFill/>
            </a:ln>
          </p:spPr>
        </p:sp>
        <p:sp>
          <p:nvSpPr>
            <p:cNvPr id="2310" name="Google Shape;2310;p38"/>
            <p:cNvSpPr/>
            <p:nvPr/>
          </p:nvSpPr>
          <p:spPr>
            <a:xfrm>
              <a:off x="6058781" y="4104388"/>
              <a:ext cx="0" cy="1271374"/>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311" name="Google Shape;2311;p38"/>
            <p:cNvSpPr/>
            <p:nvPr/>
          </p:nvSpPr>
          <p:spPr>
            <a:xfrm>
              <a:off x="1726553" y="4979041"/>
              <a:ext cx="69890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Lampe</a:t>
              </a:r>
              <a:endParaRPr/>
            </a:p>
          </p:txBody>
        </p:sp>
        <p:sp>
          <p:nvSpPr>
            <p:cNvPr id="2312" name="Google Shape;2312;p38"/>
            <p:cNvSpPr/>
            <p:nvPr/>
          </p:nvSpPr>
          <p:spPr>
            <a:xfrm>
              <a:off x="3287505" y="3621897"/>
              <a:ext cx="814325"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Plaques</a:t>
              </a:r>
              <a:endParaRPr/>
            </a:p>
          </p:txBody>
        </p:sp>
        <p:sp>
          <p:nvSpPr>
            <p:cNvPr id="2313" name="Google Shape;2313;p38"/>
            <p:cNvSpPr/>
            <p:nvPr/>
          </p:nvSpPr>
          <p:spPr>
            <a:xfrm>
              <a:off x="5264612" y="3610646"/>
              <a:ext cx="57310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Ecran</a:t>
              </a:r>
              <a:endParaRPr/>
            </a:p>
          </p:txBody>
        </p:sp>
      </p:grpSp>
      <p:cxnSp>
        <p:nvCxnSpPr>
          <p:cNvPr id="2314" name="Google Shape;2314;p38"/>
          <p:cNvCxnSpPr/>
          <p:nvPr/>
        </p:nvCxnSpPr>
        <p:spPr>
          <a:xfrm flipH="1">
            <a:off x="2238375" y="3375907"/>
            <a:ext cx="512599" cy="1366466"/>
          </a:xfrm>
          <a:prstGeom prst="straightConnector1">
            <a:avLst/>
          </a:prstGeom>
          <a:noFill/>
          <a:ln cap="flat" cmpd="sng" w="57150">
            <a:solidFill>
              <a:schemeClr val="accent1"/>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24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49"/>
                                        </p:tgtEl>
                                        <p:attrNameLst>
                                          <p:attrName>style.visibility</p:attrName>
                                        </p:attrNameLst>
                                      </p:cBhvr>
                                      <p:to>
                                        <p:strVal val="visible"/>
                                      </p:to>
                                    </p:set>
                                  </p:childTnLst>
                                </p:cTn>
                              </p:par>
                              <p:par>
                                <p:cTn fill="hold" nodeType="withEffect" presetClass="entr" presetID="10" presetSubtype="0">
                                  <p:stCondLst>
                                    <p:cond delay="0"/>
                                  </p:stCondLst>
                                  <p:childTnLst>
                                    <p:set>
                                      <p:cBhvr>
                                        <p:cTn dur="1" fill="hold">
                                          <p:stCondLst>
                                            <p:cond delay="0"/>
                                          </p:stCondLst>
                                        </p:cTn>
                                        <p:tgtEl>
                                          <p:spTgt spid="2314"/>
                                        </p:tgtEl>
                                        <p:attrNameLst>
                                          <p:attrName>style.visibility</p:attrName>
                                        </p:attrNameLst>
                                      </p:cBhvr>
                                      <p:to>
                                        <p:strVal val="visible"/>
                                      </p:to>
                                    </p:set>
                                    <p:animEffect filter="fade" transition="in">
                                      <p:cBhvr>
                                        <p:cTn dur="500"/>
                                        <p:tgtEl>
                                          <p:spTgt spid="23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8" name="Shape 2318"/>
        <p:cNvGrpSpPr/>
        <p:nvPr/>
      </p:nvGrpSpPr>
      <p:grpSpPr>
        <a:xfrm>
          <a:off x="0" y="0"/>
          <a:ext cx="0" cy="0"/>
          <a:chOff x="0" y="0"/>
          <a:chExt cx="0" cy="0"/>
        </a:xfrm>
      </p:grpSpPr>
      <p:pic>
        <p:nvPicPr>
          <p:cNvPr id="2319" name="Google Shape;2319;p39"/>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320" name="Google Shape;2320;p39"/>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321" name="Google Shape;2321;p39"/>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Je trace la continuité des rayons lumineux alors le rayon lumineux dans le cas 1 s’arrête sur la plaque 2  .</a:t>
            </a:r>
            <a:endParaRPr/>
          </a:p>
        </p:txBody>
      </p:sp>
      <p:sp>
        <p:nvSpPr>
          <p:cNvPr id="2322" name="Google Shape;2322;p39"/>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 Il explique ce qui est demandé. Il doit faire le lien avec le principe de propagation rectiligne de la lumière. </a:t>
            </a:r>
            <a:endParaRPr/>
          </a:p>
        </p:txBody>
      </p:sp>
      <p:sp>
        <p:nvSpPr>
          <p:cNvPr id="2323" name="Google Shape;2323;p39"/>
          <p:cNvSpPr/>
          <p:nvPr/>
        </p:nvSpPr>
        <p:spPr>
          <a:xfrm>
            <a:off x="344185" y="1069015"/>
            <a:ext cx="5751816" cy="504000"/>
          </a:xfrm>
          <a:custGeom>
            <a:rect b="b" l="l" r="r" t="t"/>
            <a:pathLst>
              <a:path extrusionOk="0" h="187223" w="5896800">
                <a:moveTo>
                  <a:pt x="0" y="0"/>
                </a:moveTo>
                <a:lnTo>
                  <a:pt x="0" y="187223"/>
                </a:lnTo>
                <a:lnTo>
                  <a:pt x="5860796" y="187223"/>
                </a:lnTo>
                <a:cubicBezTo>
                  <a:pt x="5880684" y="187223"/>
                  <a:pt x="5896800" y="171107"/>
                  <a:pt x="5896800" y="151206"/>
                </a:cubicBezTo>
                <a:lnTo>
                  <a:pt x="5896800" y="36017"/>
                </a:lnTo>
                <a:cubicBezTo>
                  <a:pt x="5896800" y="16128"/>
                  <a:pt x="5880684" y="0"/>
                  <a:pt x="5860796"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2324" name="Google Shape;2324;p39"/>
          <p:cNvSpPr/>
          <p:nvPr/>
        </p:nvSpPr>
        <p:spPr>
          <a:xfrm>
            <a:off x="447670" y="1106859"/>
            <a:ext cx="54534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u="none" cap="none" strike="noStrike">
                <a:solidFill>
                  <a:srgbClr val="FF0000"/>
                </a:solidFill>
                <a:latin typeface="Calibri"/>
                <a:ea typeface="Calibri"/>
                <a:cs typeface="Calibri"/>
                <a:sym typeface="Calibri"/>
              </a:rPr>
              <a:t>2.</a:t>
            </a:r>
            <a:r>
              <a:rPr b="0" i="0" lang="fr-FR" sz="2400" u="none" cap="none" strike="noStrike">
                <a:solidFill>
                  <a:srgbClr val="FF0000"/>
                </a:solidFill>
                <a:latin typeface="Calibri"/>
                <a:ea typeface="Calibri"/>
                <a:cs typeface="Calibri"/>
                <a:sym typeface="Calibri"/>
              </a:rPr>
              <a:t> </a:t>
            </a:r>
            <a:r>
              <a:rPr lang="fr-FR" sz="2400">
                <a:solidFill>
                  <a:srgbClr val="231F20"/>
                </a:solidFill>
                <a:latin typeface="Calibri"/>
                <a:ea typeface="Calibri"/>
                <a:cs typeface="Calibri"/>
                <a:sym typeface="Calibri"/>
              </a:rPr>
              <a:t>Tracer la continuité des rayons lumineux</a:t>
            </a:r>
            <a:r>
              <a:rPr b="0" i="0" lang="fr-FR" sz="2400" u="none" cap="none" strike="noStrike">
                <a:solidFill>
                  <a:srgbClr val="231F20"/>
                </a:solidFill>
                <a:latin typeface="Calibri"/>
                <a:ea typeface="Calibri"/>
                <a:cs typeface="Calibri"/>
                <a:sym typeface="Calibri"/>
              </a:rPr>
              <a:t>.</a:t>
            </a:r>
            <a:endParaRPr/>
          </a:p>
        </p:txBody>
      </p:sp>
      <p:sp>
        <p:nvSpPr>
          <p:cNvPr id="2325" name="Google Shape;2325;p39"/>
          <p:cNvSpPr/>
          <p:nvPr/>
        </p:nvSpPr>
        <p:spPr>
          <a:xfrm>
            <a:off x="424719" y="1758033"/>
            <a:ext cx="7212487"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 lumière se propage de</a:t>
            </a:r>
            <a:r>
              <a:rPr b="0" i="0" lang="fr-FR" sz="2400" u="none" cap="none" strike="noStrike">
                <a:solidFill>
                  <a:srgbClr val="231F20"/>
                </a:solidFill>
                <a:latin typeface="Arial"/>
                <a:ea typeface="Arial"/>
                <a:cs typeface="Arial"/>
                <a:sym typeface="Arial"/>
              </a:rPr>
              <a:t>...................</a:t>
            </a:r>
            <a:r>
              <a:rPr b="0" i="0" lang="fr-FR" sz="2400" u="none" cap="none" strike="noStrike">
                <a:solidFill>
                  <a:srgbClr val="231F20"/>
                </a:solidFill>
                <a:latin typeface="Calibri"/>
                <a:ea typeface="Calibri"/>
                <a:cs typeface="Calibri"/>
                <a:sym typeface="Calibri"/>
              </a:rPr>
              <a:t>vers </a:t>
            </a:r>
            <a:r>
              <a:rPr b="0" i="0" lang="fr-FR" sz="2400" u="none" cap="none" strike="noStrike">
                <a:solidFill>
                  <a:srgbClr val="231F20"/>
                </a:solidFill>
                <a:latin typeface="Arial"/>
                <a:ea typeface="Arial"/>
                <a:cs typeface="Arial"/>
                <a:sym typeface="Arial"/>
              </a:rPr>
              <a:t>....................</a:t>
            </a:r>
            <a:endParaRPr/>
          </a:p>
        </p:txBody>
      </p:sp>
      <p:sp>
        <p:nvSpPr>
          <p:cNvPr id="2326" name="Google Shape;2326;p39"/>
          <p:cNvSpPr/>
          <p:nvPr/>
        </p:nvSpPr>
        <p:spPr>
          <a:xfrm>
            <a:off x="3878195" y="1693212"/>
            <a:ext cx="1165384"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2400">
                <a:solidFill>
                  <a:srgbClr val="243D98"/>
                </a:solidFill>
                <a:latin typeface="Radley"/>
                <a:ea typeface="Radley"/>
                <a:cs typeface="Radley"/>
                <a:sym typeface="Radley"/>
              </a:rPr>
              <a:t>la lampe</a:t>
            </a:r>
            <a:endParaRPr/>
          </a:p>
        </p:txBody>
      </p:sp>
      <p:sp>
        <p:nvSpPr>
          <p:cNvPr id="2327" name="Google Shape;2327;p39"/>
          <p:cNvSpPr/>
          <p:nvPr/>
        </p:nvSpPr>
        <p:spPr>
          <a:xfrm>
            <a:off x="6168791" y="1693212"/>
            <a:ext cx="90890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2400">
                <a:solidFill>
                  <a:srgbClr val="243D98"/>
                </a:solidFill>
                <a:latin typeface="Radley"/>
                <a:ea typeface="Radley"/>
                <a:cs typeface="Radley"/>
                <a:sym typeface="Radley"/>
              </a:rPr>
              <a:t>l’écran</a:t>
            </a:r>
            <a:endParaRPr sz="2400">
              <a:solidFill>
                <a:srgbClr val="243D98"/>
              </a:solidFill>
              <a:latin typeface="Radley"/>
              <a:ea typeface="Radley"/>
              <a:cs typeface="Radley"/>
              <a:sym typeface="Radley"/>
            </a:endParaRPr>
          </a:p>
        </p:txBody>
      </p:sp>
      <p:grpSp>
        <p:nvGrpSpPr>
          <p:cNvPr id="2328" name="Google Shape;2328;p39"/>
          <p:cNvGrpSpPr/>
          <p:nvPr/>
        </p:nvGrpSpPr>
        <p:grpSpPr>
          <a:xfrm>
            <a:off x="1764003" y="2410552"/>
            <a:ext cx="8848399" cy="2687089"/>
            <a:chOff x="1726680" y="2848113"/>
            <a:chExt cx="8848399" cy="2687089"/>
          </a:xfrm>
        </p:grpSpPr>
        <p:sp>
          <p:nvSpPr>
            <p:cNvPr id="2329" name="Google Shape;2329;p39"/>
            <p:cNvSpPr/>
            <p:nvPr/>
          </p:nvSpPr>
          <p:spPr>
            <a:xfrm>
              <a:off x="6305347" y="2848113"/>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0" name="Google Shape;2330;p39"/>
            <p:cNvSpPr/>
            <p:nvPr/>
          </p:nvSpPr>
          <p:spPr>
            <a:xfrm>
              <a:off x="6305347" y="2848113"/>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1" name="Google Shape;2331;p39"/>
            <p:cNvSpPr/>
            <p:nvPr/>
          </p:nvSpPr>
          <p:spPr>
            <a:xfrm>
              <a:off x="1726680" y="2855419"/>
              <a:ext cx="4291109" cy="2356127"/>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2" name="Google Shape;2332;p39"/>
            <p:cNvSpPr/>
            <p:nvPr/>
          </p:nvSpPr>
          <p:spPr>
            <a:xfrm>
              <a:off x="1726680" y="2855419"/>
              <a:ext cx="4291109" cy="2356127"/>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3" name="Google Shape;2333;p39"/>
            <p:cNvSpPr/>
            <p:nvPr/>
          </p:nvSpPr>
          <p:spPr>
            <a:xfrm>
              <a:off x="4955458" y="3123141"/>
              <a:ext cx="917800" cy="1988462"/>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334" name="Google Shape;2334;p39"/>
            <p:cNvSpPr/>
            <p:nvPr/>
          </p:nvSpPr>
          <p:spPr>
            <a:xfrm>
              <a:off x="4955458" y="3123141"/>
              <a:ext cx="917800" cy="1988462"/>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335" name="Google Shape;2335;p39"/>
            <p:cNvSpPr/>
            <p:nvPr/>
          </p:nvSpPr>
          <p:spPr>
            <a:xfrm>
              <a:off x="4301581" y="3477540"/>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336" name="Google Shape;2336;p39"/>
            <p:cNvSpPr/>
            <p:nvPr/>
          </p:nvSpPr>
          <p:spPr>
            <a:xfrm>
              <a:off x="4301581" y="3477540"/>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337" name="Google Shape;2337;p39"/>
            <p:cNvSpPr/>
            <p:nvPr/>
          </p:nvSpPr>
          <p:spPr>
            <a:xfrm>
              <a:off x="3633641" y="3288171"/>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338" name="Google Shape;2338;p39"/>
            <p:cNvSpPr/>
            <p:nvPr/>
          </p:nvSpPr>
          <p:spPr>
            <a:xfrm>
              <a:off x="3633641" y="3288171"/>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339" name="Google Shape;2339;p39"/>
            <p:cNvSpPr/>
            <p:nvPr/>
          </p:nvSpPr>
          <p:spPr>
            <a:xfrm>
              <a:off x="2924859" y="3477540"/>
              <a:ext cx="492607" cy="1210449"/>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340" name="Google Shape;2340;p39"/>
            <p:cNvSpPr/>
            <p:nvPr/>
          </p:nvSpPr>
          <p:spPr>
            <a:xfrm>
              <a:off x="2924859" y="3477540"/>
              <a:ext cx="492607" cy="1210449"/>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341" name="Google Shape;2341;p39"/>
            <p:cNvSpPr/>
            <p:nvPr/>
          </p:nvSpPr>
          <p:spPr>
            <a:xfrm>
              <a:off x="4504462" y="4022468"/>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2" name="Google Shape;2342;p39"/>
            <p:cNvSpPr/>
            <p:nvPr/>
          </p:nvSpPr>
          <p:spPr>
            <a:xfrm>
              <a:off x="4504462" y="4022468"/>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3" name="Google Shape;2343;p39"/>
            <p:cNvSpPr/>
            <p:nvPr/>
          </p:nvSpPr>
          <p:spPr>
            <a:xfrm>
              <a:off x="3849753" y="3831369"/>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4" name="Google Shape;2344;p39"/>
            <p:cNvSpPr/>
            <p:nvPr/>
          </p:nvSpPr>
          <p:spPr>
            <a:xfrm>
              <a:off x="3849753" y="3831369"/>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5" name="Google Shape;2345;p39"/>
            <p:cNvSpPr/>
            <p:nvPr/>
          </p:nvSpPr>
          <p:spPr>
            <a:xfrm>
              <a:off x="3106792" y="4026159"/>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6" name="Google Shape;2346;p39"/>
            <p:cNvSpPr/>
            <p:nvPr/>
          </p:nvSpPr>
          <p:spPr>
            <a:xfrm>
              <a:off x="3106792" y="4026159"/>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47" name="Google Shape;2347;p39"/>
            <p:cNvPicPr preferRelativeResize="0"/>
            <p:nvPr/>
          </p:nvPicPr>
          <p:blipFill rotWithShape="1">
            <a:blip r:embed="rId4">
              <a:alphaModFix/>
            </a:blip>
            <a:srcRect b="0" l="0" r="0" t="0"/>
            <a:stretch/>
          </p:blipFill>
          <p:spPr>
            <a:xfrm rot="5400000">
              <a:off x="1968158" y="3749035"/>
              <a:ext cx="466917" cy="632939"/>
            </a:xfrm>
            <a:prstGeom prst="rect">
              <a:avLst/>
            </a:prstGeom>
            <a:noFill/>
            <a:ln>
              <a:noFill/>
            </a:ln>
          </p:spPr>
        </p:pic>
        <p:sp>
          <p:nvSpPr>
            <p:cNvPr id="2348" name="Google Shape;2348;p39"/>
            <p:cNvSpPr/>
            <p:nvPr/>
          </p:nvSpPr>
          <p:spPr>
            <a:xfrm>
              <a:off x="2450628" y="4075749"/>
              <a:ext cx="424532"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349" name="Google Shape;2349;p39"/>
            <p:cNvSpPr/>
            <p:nvPr/>
          </p:nvSpPr>
          <p:spPr>
            <a:xfrm>
              <a:off x="2793103" y="3999550"/>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350" name="Google Shape;2350;p39"/>
            <p:cNvSpPr/>
            <p:nvPr/>
          </p:nvSpPr>
          <p:spPr>
            <a:xfrm>
              <a:off x="3436138" y="4075749"/>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351" name="Google Shape;2351;p39"/>
            <p:cNvSpPr/>
            <p:nvPr/>
          </p:nvSpPr>
          <p:spPr>
            <a:xfrm>
              <a:off x="3601553" y="3999550"/>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352" name="Google Shape;2352;p39"/>
            <p:cNvSpPr/>
            <p:nvPr/>
          </p:nvSpPr>
          <p:spPr>
            <a:xfrm>
              <a:off x="3436138" y="4075749"/>
              <a:ext cx="431342"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353" name="Google Shape;2353;p39"/>
            <p:cNvSpPr/>
            <p:nvPr/>
          </p:nvSpPr>
          <p:spPr>
            <a:xfrm>
              <a:off x="2693692" y="4075749"/>
              <a:ext cx="431342"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354" name="Google Shape;2354;p39"/>
            <p:cNvSpPr/>
            <p:nvPr/>
          </p:nvSpPr>
          <p:spPr>
            <a:xfrm>
              <a:off x="9394438" y="3105436"/>
              <a:ext cx="917780" cy="1661937"/>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355" name="Google Shape;2355;p39"/>
            <p:cNvSpPr/>
            <p:nvPr/>
          </p:nvSpPr>
          <p:spPr>
            <a:xfrm>
              <a:off x="9394438" y="3105436"/>
              <a:ext cx="917780" cy="1661937"/>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356" name="Google Shape;2356;p39"/>
            <p:cNvSpPr/>
            <p:nvPr/>
          </p:nvSpPr>
          <p:spPr>
            <a:xfrm>
              <a:off x="8725894" y="3407774"/>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357" name="Google Shape;2357;p39"/>
            <p:cNvSpPr/>
            <p:nvPr/>
          </p:nvSpPr>
          <p:spPr>
            <a:xfrm>
              <a:off x="8725894" y="3407774"/>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358" name="Google Shape;2358;p39"/>
            <p:cNvSpPr/>
            <p:nvPr/>
          </p:nvSpPr>
          <p:spPr>
            <a:xfrm>
              <a:off x="8039184" y="3407774"/>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359" name="Google Shape;2359;p39"/>
            <p:cNvSpPr/>
            <p:nvPr/>
          </p:nvSpPr>
          <p:spPr>
            <a:xfrm>
              <a:off x="8039184" y="3407774"/>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360" name="Google Shape;2360;p39"/>
            <p:cNvSpPr/>
            <p:nvPr/>
          </p:nvSpPr>
          <p:spPr>
            <a:xfrm>
              <a:off x="7303051" y="3407774"/>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361" name="Google Shape;2361;p39"/>
            <p:cNvSpPr/>
            <p:nvPr/>
          </p:nvSpPr>
          <p:spPr>
            <a:xfrm>
              <a:off x="7303051" y="3407774"/>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362" name="Google Shape;2362;p39"/>
            <p:cNvSpPr/>
            <p:nvPr/>
          </p:nvSpPr>
          <p:spPr>
            <a:xfrm>
              <a:off x="7482742" y="3891390"/>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3" name="Google Shape;2363;p39"/>
            <p:cNvSpPr/>
            <p:nvPr/>
          </p:nvSpPr>
          <p:spPr>
            <a:xfrm>
              <a:off x="7482742" y="3891390"/>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4" name="Google Shape;2364;p39"/>
            <p:cNvSpPr/>
            <p:nvPr/>
          </p:nvSpPr>
          <p:spPr>
            <a:xfrm>
              <a:off x="8255295" y="3891390"/>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5" name="Google Shape;2365;p39"/>
            <p:cNvSpPr/>
            <p:nvPr/>
          </p:nvSpPr>
          <p:spPr>
            <a:xfrm>
              <a:off x="8255295" y="3891390"/>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6" name="Google Shape;2366;p39"/>
            <p:cNvSpPr/>
            <p:nvPr/>
          </p:nvSpPr>
          <p:spPr>
            <a:xfrm>
              <a:off x="8942006" y="3891390"/>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7" name="Google Shape;2367;p39"/>
            <p:cNvSpPr/>
            <p:nvPr/>
          </p:nvSpPr>
          <p:spPr>
            <a:xfrm>
              <a:off x="8942006" y="3891390"/>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68" name="Google Shape;2368;p39"/>
            <p:cNvPicPr preferRelativeResize="0"/>
            <p:nvPr/>
          </p:nvPicPr>
          <p:blipFill rotWithShape="1">
            <a:blip r:embed="rId4">
              <a:alphaModFix/>
            </a:blip>
            <a:srcRect b="0" l="0" r="0" t="0"/>
            <a:stretch/>
          </p:blipFill>
          <p:spPr>
            <a:xfrm rot="5400000">
              <a:off x="6648297" y="3622061"/>
              <a:ext cx="466917" cy="632939"/>
            </a:xfrm>
            <a:prstGeom prst="rect">
              <a:avLst/>
            </a:prstGeom>
            <a:noFill/>
            <a:ln>
              <a:noFill/>
            </a:ln>
          </p:spPr>
        </p:pic>
        <p:sp>
          <p:nvSpPr>
            <p:cNvPr id="2369" name="Google Shape;2369;p39"/>
            <p:cNvSpPr/>
            <p:nvPr/>
          </p:nvSpPr>
          <p:spPr>
            <a:xfrm>
              <a:off x="7109843" y="3945933"/>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370" name="Google Shape;2370;p39"/>
            <p:cNvSpPr/>
            <p:nvPr/>
          </p:nvSpPr>
          <p:spPr>
            <a:xfrm>
              <a:off x="7275258" y="3869734"/>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371" name="Google Shape;2371;p39"/>
            <p:cNvSpPr/>
            <p:nvPr/>
          </p:nvSpPr>
          <p:spPr>
            <a:xfrm>
              <a:off x="7814331" y="3945933"/>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372" name="Google Shape;2372;p39"/>
            <p:cNvSpPr/>
            <p:nvPr/>
          </p:nvSpPr>
          <p:spPr>
            <a:xfrm>
              <a:off x="7979745" y="3869734"/>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373" name="Google Shape;2373;p39"/>
            <p:cNvSpPr/>
            <p:nvPr/>
          </p:nvSpPr>
          <p:spPr>
            <a:xfrm>
              <a:off x="8550463" y="3945933"/>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374" name="Google Shape;2374;p39"/>
            <p:cNvSpPr/>
            <p:nvPr/>
          </p:nvSpPr>
          <p:spPr>
            <a:xfrm>
              <a:off x="8715878" y="3869734"/>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375" name="Google Shape;2375;p39"/>
            <p:cNvSpPr/>
            <p:nvPr/>
          </p:nvSpPr>
          <p:spPr>
            <a:xfrm>
              <a:off x="9237176" y="3945933"/>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376" name="Google Shape;2376;p39"/>
            <p:cNvSpPr/>
            <p:nvPr/>
          </p:nvSpPr>
          <p:spPr>
            <a:xfrm>
              <a:off x="9402591" y="3869734"/>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377" name="Google Shape;2377;p39"/>
            <p:cNvSpPr/>
            <p:nvPr/>
          </p:nvSpPr>
          <p:spPr>
            <a:xfrm>
              <a:off x="7160423" y="3945933"/>
              <a:ext cx="343399"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378" name="Google Shape;2378;p39"/>
            <p:cNvSpPr/>
            <p:nvPr/>
          </p:nvSpPr>
          <p:spPr>
            <a:xfrm>
              <a:off x="7814331" y="3945933"/>
              <a:ext cx="477475"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379" name="Google Shape;2379;p39"/>
            <p:cNvSpPr/>
            <p:nvPr/>
          </p:nvSpPr>
          <p:spPr>
            <a:xfrm>
              <a:off x="8550463" y="3945933"/>
              <a:ext cx="409286"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380" name="Google Shape;2380;p39"/>
            <p:cNvSpPr/>
            <p:nvPr/>
          </p:nvSpPr>
          <p:spPr>
            <a:xfrm>
              <a:off x="9237176" y="3945933"/>
              <a:ext cx="445701"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381" name="Google Shape;2381;p39"/>
            <p:cNvSpPr/>
            <p:nvPr/>
          </p:nvSpPr>
          <p:spPr>
            <a:xfrm>
              <a:off x="3262229" y="3188287"/>
              <a:ext cx="297719" cy="315727"/>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sm" w="sm" type="none"/>
            </a:ln>
          </p:spPr>
        </p:sp>
        <p:sp>
          <p:nvSpPr>
            <p:cNvPr id="2382" name="Google Shape;2382;p39"/>
            <p:cNvSpPr/>
            <p:nvPr/>
          </p:nvSpPr>
          <p:spPr>
            <a:xfrm>
              <a:off x="3197994" y="3451583"/>
              <a:ext cx="117377" cy="120550"/>
            </a:xfrm>
            <a:custGeom>
              <a:rect b="b" l="l" r="r" t="t"/>
              <a:pathLst>
                <a:path extrusionOk="0" h="81241" w="79006">
                  <a:moveTo>
                    <a:pt x="0" y="81241"/>
                  </a:moveTo>
                  <a:lnTo>
                    <a:pt x="79006" y="41465"/>
                  </a:lnTo>
                  <a:lnTo>
                    <a:pt x="34975" y="0"/>
                  </a:lnTo>
                  <a:close/>
                  <a:moveTo>
                    <a:pt x="0" y="81241"/>
                  </a:moveTo>
                </a:path>
              </a:pathLst>
            </a:custGeom>
            <a:solidFill>
              <a:srgbClr val="373535"/>
            </a:solidFill>
            <a:ln>
              <a:noFill/>
            </a:ln>
          </p:spPr>
        </p:sp>
        <p:sp>
          <p:nvSpPr>
            <p:cNvPr id="2383" name="Google Shape;2383;p39"/>
            <p:cNvSpPr/>
            <p:nvPr/>
          </p:nvSpPr>
          <p:spPr>
            <a:xfrm>
              <a:off x="3980642" y="3188287"/>
              <a:ext cx="297719" cy="315727"/>
            </a:xfrm>
            <a:custGeom>
              <a:rect b="b" l="l" r="r" t="t"/>
              <a:pathLst>
                <a:path extrusionOk="0" h="212775" w="200393">
                  <a:moveTo>
                    <a:pt x="0" y="0"/>
                  </a:moveTo>
                  <a:lnTo>
                    <a:pt x="200393" y="212775"/>
                  </a:lnTo>
                </a:path>
              </a:pathLst>
            </a:custGeom>
            <a:noFill/>
            <a:ln cap="flat" cmpd="sng" w="9525">
              <a:solidFill>
                <a:srgbClr val="373535"/>
              </a:solidFill>
              <a:prstDash val="solid"/>
              <a:miter lim="50800"/>
              <a:headEnd len="sm" w="sm" type="none"/>
              <a:tailEnd len="sm" w="sm" type="none"/>
            </a:ln>
          </p:spPr>
        </p:sp>
        <p:sp>
          <p:nvSpPr>
            <p:cNvPr id="2384" name="Google Shape;2384;p39"/>
            <p:cNvSpPr/>
            <p:nvPr/>
          </p:nvSpPr>
          <p:spPr>
            <a:xfrm>
              <a:off x="4225220" y="3451583"/>
              <a:ext cx="117377" cy="120550"/>
            </a:xfrm>
            <a:custGeom>
              <a:rect b="b" l="l" r="r" t="t"/>
              <a:pathLst>
                <a:path extrusionOk="0" h="81241" w="79006">
                  <a:moveTo>
                    <a:pt x="79006" y="81241"/>
                  </a:moveTo>
                  <a:lnTo>
                    <a:pt x="0" y="41465"/>
                  </a:lnTo>
                  <a:lnTo>
                    <a:pt x="44031" y="0"/>
                  </a:lnTo>
                  <a:close/>
                  <a:moveTo>
                    <a:pt x="79006" y="81241"/>
                  </a:moveTo>
                </a:path>
              </a:pathLst>
            </a:custGeom>
            <a:solidFill>
              <a:srgbClr val="373535"/>
            </a:solidFill>
            <a:ln>
              <a:noFill/>
            </a:ln>
          </p:spPr>
        </p:sp>
        <p:sp>
          <p:nvSpPr>
            <p:cNvPr id="2385" name="Google Shape;2385;p39"/>
            <p:cNvSpPr/>
            <p:nvPr/>
          </p:nvSpPr>
          <p:spPr>
            <a:xfrm>
              <a:off x="3755818" y="3148389"/>
              <a:ext cx="10094" cy="261341"/>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sm" w="sm" type="none"/>
            </a:ln>
          </p:spPr>
        </p:sp>
        <p:sp>
          <p:nvSpPr>
            <p:cNvPr id="2386" name="Google Shape;2386;p39"/>
            <p:cNvSpPr/>
            <p:nvPr/>
          </p:nvSpPr>
          <p:spPr>
            <a:xfrm>
              <a:off x="3712063" y="3378253"/>
              <a:ext cx="89811" cy="124979"/>
            </a:xfrm>
            <a:custGeom>
              <a:rect b="b" l="l" r="r" t="t"/>
              <a:pathLst>
                <a:path extrusionOk="0" h="84226" w="60451">
                  <a:moveTo>
                    <a:pt x="27012" y="84226"/>
                  </a:moveTo>
                  <a:lnTo>
                    <a:pt x="0" y="0"/>
                  </a:lnTo>
                  <a:lnTo>
                    <a:pt x="60451" y="2324"/>
                  </a:lnTo>
                  <a:close/>
                  <a:moveTo>
                    <a:pt x="27012" y="84226"/>
                  </a:moveTo>
                </a:path>
              </a:pathLst>
            </a:custGeom>
            <a:solidFill>
              <a:srgbClr val="373535"/>
            </a:solidFill>
            <a:ln>
              <a:noFill/>
            </a:ln>
          </p:spPr>
        </p:sp>
        <p:sp>
          <p:nvSpPr>
            <p:cNvPr id="2387" name="Google Shape;2387;p39"/>
            <p:cNvSpPr/>
            <p:nvPr/>
          </p:nvSpPr>
          <p:spPr>
            <a:xfrm>
              <a:off x="5609635" y="3148389"/>
              <a:ext cx="6131" cy="379536"/>
            </a:xfrm>
            <a:custGeom>
              <a:rect b="b" l="l" r="r" t="t"/>
              <a:pathLst>
                <a:path extrusionOk="0" h="255777" w="4127">
                  <a:moveTo>
                    <a:pt x="4127" y="0"/>
                  </a:moveTo>
                  <a:lnTo>
                    <a:pt x="0" y="255777"/>
                  </a:lnTo>
                </a:path>
              </a:pathLst>
            </a:custGeom>
            <a:noFill/>
            <a:ln cap="flat" cmpd="sng" w="9525">
              <a:solidFill>
                <a:srgbClr val="373535"/>
              </a:solidFill>
              <a:prstDash val="solid"/>
              <a:miter lim="50800"/>
              <a:headEnd len="sm" w="sm" type="none"/>
              <a:tailEnd len="sm" w="sm" type="none"/>
            </a:ln>
          </p:spPr>
        </p:sp>
        <p:sp>
          <p:nvSpPr>
            <p:cNvPr id="2388" name="Google Shape;2388;p39"/>
            <p:cNvSpPr/>
            <p:nvPr/>
          </p:nvSpPr>
          <p:spPr>
            <a:xfrm>
              <a:off x="5565186" y="3497434"/>
              <a:ext cx="89867" cy="124056"/>
            </a:xfrm>
            <a:custGeom>
              <a:rect b="b" l="l" r="r" t="t"/>
              <a:pathLst>
                <a:path extrusionOk="0" h="83604" w="60489">
                  <a:moveTo>
                    <a:pt x="28905" y="83604"/>
                  </a:moveTo>
                  <a:lnTo>
                    <a:pt x="0" y="0"/>
                  </a:lnTo>
                  <a:lnTo>
                    <a:pt x="60489" y="978"/>
                  </a:lnTo>
                  <a:close/>
                  <a:moveTo>
                    <a:pt x="28905" y="83604"/>
                  </a:moveTo>
                </a:path>
              </a:pathLst>
            </a:custGeom>
            <a:solidFill>
              <a:srgbClr val="373535"/>
            </a:solidFill>
            <a:ln>
              <a:noFill/>
            </a:ln>
          </p:spPr>
        </p:sp>
        <p:sp>
          <p:nvSpPr>
            <p:cNvPr id="2389" name="Google Shape;2389;p39"/>
            <p:cNvSpPr/>
            <p:nvPr/>
          </p:nvSpPr>
          <p:spPr>
            <a:xfrm>
              <a:off x="6182967" y="3361565"/>
              <a:ext cx="0" cy="1271374"/>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390" name="Google Shape;2390;p39"/>
            <p:cNvSpPr/>
            <p:nvPr/>
          </p:nvSpPr>
          <p:spPr>
            <a:xfrm>
              <a:off x="1850739" y="4236218"/>
              <a:ext cx="698909"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Lampe</a:t>
              </a:r>
              <a:endParaRPr/>
            </a:p>
          </p:txBody>
        </p:sp>
        <p:sp>
          <p:nvSpPr>
            <p:cNvPr id="2391" name="Google Shape;2391;p39"/>
            <p:cNvSpPr/>
            <p:nvPr/>
          </p:nvSpPr>
          <p:spPr>
            <a:xfrm>
              <a:off x="3411691" y="2879074"/>
              <a:ext cx="814325"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Plaques</a:t>
              </a:r>
              <a:endParaRPr/>
            </a:p>
          </p:txBody>
        </p:sp>
        <p:sp>
          <p:nvSpPr>
            <p:cNvPr id="2392" name="Google Shape;2392;p39"/>
            <p:cNvSpPr/>
            <p:nvPr/>
          </p:nvSpPr>
          <p:spPr>
            <a:xfrm>
              <a:off x="5388798" y="2867823"/>
              <a:ext cx="573107"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000">
                  <a:solidFill>
                    <a:srgbClr val="231F20"/>
                  </a:solidFill>
                  <a:latin typeface="Calibri"/>
                  <a:ea typeface="Calibri"/>
                  <a:cs typeface="Calibri"/>
                  <a:sym typeface="Calibri"/>
                </a:rPr>
                <a:t>Ecran</a:t>
              </a:r>
              <a:endParaRPr/>
            </a:p>
          </p:txBody>
        </p:sp>
        <p:sp>
          <p:nvSpPr>
            <p:cNvPr id="2393" name="Google Shape;2393;p39"/>
            <p:cNvSpPr/>
            <p:nvPr/>
          </p:nvSpPr>
          <p:spPr>
            <a:xfrm>
              <a:off x="3354855" y="5227425"/>
              <a:ext cx="4980210" cy="307777"/>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000">
                  <a:solidFill>
                    <a:srgbClr val="231F20"/>
                  </a:solidFill>
                  <a:latin typeface="Calibri"/>
                  <a:ea typeface="Calibri"/>
                  <a:cs typeface="Calibri"/>
                  <a:sym typeface="Calibri"/>
                </a:rPr>
                <a:t>Cas 1	                      Cas 2</a:t>
              </a:r>
              <a:endParaRPr/>
            </a:p>
          </p:txBody>
        </p:sp>
      </p:grpSp>
      <p:sp>
        <p:nvSpPr>
          <p:cNvPr id="2394" name="Google Shape;2394;p39"/>
          <p:cNvSpPr/>
          <p:nvPr/>
        </p:nvSpPr>
        <p:spPr>
          <a:xfrm>
            <a:off x="2631233" y="3695900"/>
            <a:ext cx="572343" cy="1903445"/>
          </a:xfrm>
          <a:custGeom>
            <a:rect b="b" l="l" r="r" t="t"/>
            <a:pathLst>
              <a:path extrusionOk="0" h="1903445" w="572343">
                <a:moveTo>
                  <a:pt x="0" y="1903445"/>
                </a:moveTo>
                <a:cubicBezTo>
                  <a:pt x="115855" y="1835798"/>
                  <a:pt x="231711" y="1768151"/>
                  <a:pt x="298580" y="1688841"/>
                </a:cubicBezTo>
                <a:cubicBezTo>
                  <a:pt x="365449" y="1609531"/>
                  <a:pt x="357674" y="1600200"/>
                  <a:pt x="401217" y="1427584"/>
                </a:cubicBezTo>
                <a:cubicBezTo>
                  <a:pt x="444760" y="1254968"/>
                  <a:pt x="534956" y="891074"/>
                  <a:pt x="559837" y="653143"/>
                </a:cubicBezTo>
                <a:cubicBezTo>
                  <a:pt x="584718" y="415212"/>
                  <a:pt x="567612" y="207606"/>
                  <a:pt x="550506" y="0"/>
                </a:cubicBezTo>
              </a:path>
            </a:pathLst>
          </a:cu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2395" name="Google Shape;2395;p39"/>
          <p:cNvGrpSpPr/>
          <p:nvPr/>
        </p:nvGrpSpPr>
        <p:grpSpPr>
          <a:xfrm>
            <a:off x="1325201" y="5522744"/>
            <a:ext cx="2058575" cy="929462"/>
            <a:chOff x="1325201" y="5522744"/>
            <a:chExt cx="2058575" cy="929462"/>
          </a:xfrm>
        </p:grpSpPr>
        <p:sp>
          <p:nvSpPr>
            <p:cNvPr id="2396" name="Google Shape;2396;p39"/>
            <p:cNvSpPr/>
            <p:nvPr/>
          </p:nvSpPr>
          <p:spPr>
            <a:xfrm>
              <a:off x="1325201" y="5522744"/>
              <a:ext cx="2058575" cy="929462"/>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FCE6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397" name="Google Shape;2397;p39"/>
            <p:cNvSpPr txBox="1"/>
            <p:nvPr/>
          </p:nvSpPr>
          <p:spPr>
            <a:xfrm>
              <a:off x="1325201" y="5599345"/>
              <a:ext cx="2058575"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fr-FR" sz="1800">
                  <a:solidFill>
                    <a:schemeClr val="dk1"/>
                  </a:solidFill>
                  <a:latin typeface="Calibri"/>
                  <a:ea typeface="Calibri"/>
                  <a:cs typeface="Calibri"/>
                  <a:sym typeface="Calibri"/>
                </a:rPr>
                <a:t>La lumière traverse le premier trou </a:t>
              </a:r>
              <a:endParaRPr/>
            </a:p>
          </p:txBody>
        </p:sp>
      </p:grpSp>
      <p:grpSp>
        <p:nvGrpSpPr>
          <p:cNvPr id="2398" name="Google Shape;2398;p39"/>
          <p:cNvGrpSpPr/>
          <p:nvPr/>
        </p:nvGrpSpPr>
        <p:grpSpPr>
          <a:xfrm>
            <a:off x="3474787" y="5480075"/>
            <a:ext cx="1646530" cy="972131"/>
            <a:chOff x="3474787" y="5480075"/>
            <a:chExt cx="1646530" cy="972131"/>
          </a:xfrm>
        </p:grpSpPr>
        <p:sp>
          <p:nvSpPr>
            <p:cNvPr id="2399" name="Google Shape;2399;p39"/>
            <p:cNvSpPr/>
            <p:nvPr/>
          </p:nvSpPr>
          <p:spPr>
            <a:xfrm>
              <a:off x="3474787" y="5522744"/>
              <a:ext cx="1646530" cy="929462"/>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FCE6EF"/>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2400" name="Google Shape;2400;p39"/>
            <p:cNvSpPr txBox="1"/>
            <p:nvPr/>
          </p:nvSpPr>
          <p:spPr>
            <a:xfrm>
              <a:off x="3474788" y="5480075"/>
              <a:ext cx="1559604"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fr-FR" sz="1800">
                  <a:solidFill>
                    <a:srgbClr val="7030A0"/>
                  </a:solidFill>
                  <a:latin typeface="Calibri"/>
                  <a:ea typeface="Calibri"/>
                  <a:cs typeface="Calibri"/>
                  <a:sym typeface="Calibri"/>
                </a:rPr>
                <a:t>La lumière ne traverse pas le deuxième trou </a:t>
              </a:r>
              <a:endParaRPr/>
            </a:p>
          </p:txBody>
        </p:sp>
      </p:grpSp>
      <p:sp>
        <p:nvSpPr>
          <p:cNvPr id="2401" name="Google Shape;2401;p39"/>
          <p:cNvSpPr/>
          <p:nvPr/>
        </p:nvSpPr>
        <p:spPr>
          <a:xfrm flipH="1">
            <a:off x="3878195" y="3638188"/>
            <a:ext cx="323085" cy="1840973"/>
          </a:xfrm>
          <a:custGeom>
            <a:rect b="b" l="l" r="r" t="t"/>
            <a:pathLst>
              <a:path extrusionOk="0" h="1903445" w="572343">
                <a:moveTo>
                  <a:pt x="0" y="1903445"/>
                </a:moveTo>
                <a:cubicBezTo>
                  <a:pt x="115855" y="1835798"/>
                  <a:pt x="231711" y="1768151"/>
                  <a:pt x="298580" y="1688841"/>
                </a:cubicBezTo>
                <a:cubicBezTo>
                  <a:pt x="365449" y="1609531"/>
                  <a:pt x="357674" y="1600200"/>
                  <a:pt x="401217" y="1427584"/>
                </a:cubicBezTo>
                <a:cubicBezTo>
                  <a:pt x="444760" y="1254968"/>
                  <a:pt x="534956" y="891074"/>
                  <a:pt x="559837" y="653143"/>
                </a:cubicBezTo>
                <a:cubicBezTo>
                  <a:pt x="584718" y="415212"/>
                  <a:pt x="567612" y="207606"/>
                  <a:pt x="550506" y="0"/>
                </a:cubicBezTo>
              </a:path>
            </a:pathLst>
          </a:custGeom>
          <a:noFill/>
          <a:ln cap="flat" cmpd="sng" w="381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402" name="Google Shape;2402;p39"/>
          <p:cNvCxnSpPr/>
          <p:nvPr/>
        </p:nvCxnSpPr>
        <p:spPr>
          <a:xfrm flipH="1" rot="10800000">
            <a:off x="3450192" y="3630515"/>
            <a:ext cx="481603" cy="10375"/>
          </a:xfrm>
          <a:prstGeom prst="straightConnector1">
            <a:avLst/>
          </a:prstGeom>
          <a:noFill/>
          <a:ln cap="flat" cmpd="sng" w="57150">
            <a:solidFill>
              <a:srgbClr val="00B0F0"/>
            </a:solidFill>
            <a:prstDash val="dot"/>
            <a:miter lim="800000"/>
            <a:headEnd len="sm" w="sm" type="none"/>
            <a:tailEnd len="sm" w="sm" type="none"/>
          </a:ln>
        </p:spPr>
      </p:cxnSp>
      <p:cxnSp>
        <p:nvCxnSpPr>
          <p:cNvPr id="2403" name="Google Shape;2403;p39"/>
          <p:cNvCxnSpPr/>
          <p:nvPr/>
        </p:nvCxnSpPr>
        <p:spPr>
          <a:xfrm>
            <a:off x="2433170" y="3630515"/>
            <a:ext cx="751841" cy="10464"/>
          </a:xfrm>
          <a:prstGeom prst="straightConnector1">
            <a:avLst/>
          </a:prstGeom>
          <a:noFill/>
          <a:ln cap="flat" cmpd="sng" w="57150">
            <a:solidFill>
              <a:srgbClr val="00B0F0"/>
            </a:solidFill>
            <a:prstDash val="dot"/>
            <a:miter lim="800000"/>
            <a:headEnd len="sm" w="sm" type="none"/>
            <a:tailEnd len="sm" w="sm" type="none"/>
          </a:ln>
        </p:spPr>
      </p:cxnSp>
      <p:sp>
        <p:nvSpPr>
          <p:cNvPr id="2404" name="Google Shape;2404;p39"/>
          <p:cNvSpPr txBox="1"/>
          <p:nvPr/>
        </p:nvSpPr>
        <p:spPr>
          <a:xfrm>
            <a:off x="5328493" y="5820330"/>
            <a:ext cx="6179992" cy="369332"/>
          </a:xfrm>
          <a:prstGeom prst="rect">
            <a:avLst/>
          </a:prstGeom>
          <a:solidFill>
            <a:srgbClr val="F9D7A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Ici je vois une tache sur la plaque 2 et pas sur l’écran.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3"/>
                                        </p:tgtEl>
                                        <p:attrNameLst>
                                          <p:attrName>style.visibility</p:attrName>
                                        </p:attrNameLst>
                                      </p:cBhvr>
                                      <p:to>
                                        <p:strVal val="visible"/>
                                      </p:to>
                                    </p:set>
                                    <p:animEffect filter="fade" transition="in">
                                      <p:cBhvr>
                                        <p:cTn dur="500"/>
                                        <p:tgtEl>
                                          <p:spTgt spid="24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4"/>
                                        </p:tgtEl>
                                        <p:attrNameLst>
                                          <p:attrName>style.visibility</p:attrName>
                                        </p:attrNameLst>
                                      </p:cBhvr>
                                      <p:to>
                                        <p:strVal val="visible"/>
                                      </p:to>
                                    </p:set>
                                    <p:animEffect filter="fade" transition="in">
                                      <p:cBhvr>
                                        <p:cTn dur="500"/>
                                        <p:tgtEl>
                                          <p:spTgt spid="2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5"/>
                                        </p:tgtEl>
                                        <p:attrNameLst>
                                          <p:attrName>style.visibility</p:attrName>
                                        </p:attrNameLst>
                                      </p:cBhvr>
                                      <p:to>
                                        <p:strVal val="visible"/>
                                      </p:to>
                                    </p:set>
                                    <p:animEffect filter="fade" transition="in">
                                      <p:cBhvr>
                                        <p:cTn dur="500"/>
                                        <p:tgtEl>
                                          <p:spTgt spid="2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2"/>
                                        </p:tgtEl>
                                        <p:attrNameLst>
                                          <p:attrName>style.visibility</p:attrName>
                                        </p:attrNameLst>
                                      </p:cBhvr>
                                      <p:to>
                                        <p:strVal val="visible"/>
                                      </p:to>
                                    </p:set>
                                    <p:animEffect filter="fade" transition="in">
                                      <p:cBhvr>
                                        <p:cTn dur="500"/>
                                        <p:tgtEl>
                                          <p:spTgt spid="240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1"/>
                                        </p:tgtEl>
                                        <p:attrNameLst>
                                          <p:attrName>style.visibility</p:attrName>
                                        </p:attrNameLst>
                                      </p:cBhvr>
                                      <p:to>
                                        <p:strVal val="visible"/>
                                      </p:to>
                                    </p:set>
                                    <p:animEffect filter="fade" transition="in">
                                      <p:cBhvr>
                                        <p:cTn dur="500"/>
                                        <p:tgtEl>
                                          <p:spTgt spid="24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8"/>
                                        </p:tgtEl>
                                        <p:attrNameLst>
                                          <p:attrName>style.visibility</p:attrName>
                                        </p:attrNameLst>
                                      </p:cBhvr>
                                      <p:to>
                                        <p:strVal val="visible"/>
                                      </p:to>
                                    </p:set>
                                    <p:animEffect filter="fade" transition="in">
                                      <p:cBhvr>
                                        <p:cTn dur="500"/>
                                        <p:tgtEl>
                                          <p:spTgt spid="23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04"/>
                                        </p:tgtEl>
                                        <p:attrNameLst>
                                          <p:attrName>style.visibility</p:attrName>
                                        </p:attrNameLst>
                                      </p:cBhvr>
                                      <p:to>
                                        <p:strVal val="visible"/>
                                      </p:to>
                                    </p:set>
                                    <p:animEffect filter="fade" transition="in">
                                      <p:cBhvr>
                                        <p:cTn dur="500"/>
                                        <p:tgtEl>
                                          <p:spTgt spid="24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3" name="Shape 1733"/>
        <p:cNvGrpSpPr/>
        <p:nvPr/>
      </p:nvGrpSpPr>
      <p:grpSpPr>
        <a:xfrm>
          <a:off x="0" y="0"/>
          <a:ext cx="0" cy="0"/>
          <a:chOff x="0" y="0"/>
          <a:chExt cx="0" cy="0"/>
        </a:xfrm>
      </p:grpSpPr>
      <p:sp>
        <p:nvSpPr>
          <p:cNvPr id="1734" name="Google Shape;1734;p4"/>
          <p:cNvSpPr/>
          <p:nvPr/>
        </p:nvSpPr>
        <p:spPr>
          <a:xfrm>
            <a:off x="1439692" y="1033219"/>
            <a:ext cx="9309992" cy="5232726"/>
          </a:xfrm>
          <a:prstGeom prst="rect">
            <a:avLst/>
          </a:prstGeom>
          <a:solidFill>
            <a:schemeClr val="lt1"/>
          </a:solidFill>
          <a:ln>
            <a:noFill/>
          </a:ln>
        </p:spPr>
        <p:txBody>
          <a:bodyPr anchorCtr="1" anchor="ctr" bIns="45675" lIns="91425" spcFirstLastPara="1" rIns="91425" wrap="square" tIns="45675">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1735" name="Google Shape;1735;p4"/>
          <p:cNvSpPr/>
          <p:nvPr/>
        </p:nvSpPr>
        <p:spPr>
          <a:xfrm>
            <a:off x="948074" y="181481"/>
            <a:ext cx="3947196" cy="584801"/>
          </a:xfrm>
          <a:prstGeom prst="rect">
            <a:avLst/>
          </a:prstGeom>
          <a:noFill/>
          <a:ln>
            <a:noFill/>
          </a:ln>
        </p:spPr>
        <p:txBody>
          <a:bodyPr anchorCtr="0" anchor="t" bIns="45675" lIns="91425" spcFirstLastPara="1" rIns="91425" wrap="square" tIns="45675">
            <a:noAutofit/>
          </a:bodyPr>
          <a:lstStyle/>
          <a:p>
            <a:pPr indent="0" lvl="0" marL="0" marR="0" rtl="0" algn="l">
              <a:lnSpc>
                <a:spcPct val="90000"/>
              </a:lnSpc>
              <a:spcBef>
                <a:spcPts val="0"/>
              </a:spcBef>
              <a:spcAft>
                <a:spcPts val="0"/>
              </a:spcAft>
              <a:buNone/>
            </a:pPr>
            <a:r>
              <a:rPr b="1" i="0" lang="fr-FR" sz="3200" u="none" cap="none" strike="noStrike">
                <a:solidFill>
                  <a:srgbClr val="44546A"/>
                </a:solidFill>
                <a:latin typeface="Calibri"/>
                <a:ea typeface="Calibri"/>
                <a:cs typeface="Calibri"/>
                <a:sym typeface="Calibri"/>
              </a:rPr>
              <a:t>Matériel nécessaire</a:t>
            </a:r>
            <a:endParaRPr/>
          </a:p>
        </p:txBody>
      </p:sp>
      <p:sp>
        <p:nvSpPr>
          <p:cNvPr id="1736" name="Google Shape;1736;p4"/>
          <p:cNvSpPr txBox="1"/>
          <p:nvPr/>
        </p:nvSpPr>
        <p:spPr>
          <a:xfrm>
            <a:off x="1989337" y="1281704"/>
            <a:ext cx="3341675" cy="650167"/>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lnSpc>
                <a:spcPct val="130000"/>
              </a:lnSpc>
              <a:spcBef>
                <a:spcPts val="0"/>
              </a:spcBef>
              <a:spcAft>
                <a:spcPts val="0"/>
              </a:spcAft>
              <a:buNone/>
            </a:pPr>
            <a:r>
              <a:rPr b="1" i="0" lang="fr-FR" sz="1867" u="none" cap="none" strike="noStrike">
                <a:solidFill>
                  <a:srgbClr val="FFFFFF"/>
                </a:solidFill>
                <a:latin typeface="Calibri"/>
                <a:ea typeface="Calibri"/>
                <a:cs typeface="Calibri"/>
                <a:sym typeface="Calibri"/>
              </a:rPr>
              <a:t>Matériel de l’enseignant </a:t>
            </a:r>
            <a:endParaRPr/>
          </a:p>
        </p:txBody>
      </p:sp>
      <p:sp>
        <p:nvSpPr>
          <p:cNvPr id="1737" name="Google Shape;1737;p4"/>
          <p:cNvSpPr txBox="1"/>
          <p:nvPr/>
        </p:nvSpPr>
        <p:spPr>
          <a:xfrm>
            <a:off x="5991497" y="1281705"/>
            <a:ext cx="4360944" cy="650168"/>
          </a:xfrm>
          <a:prstGeom prst="rect">
            <a:avLst/>
          </a:prstGeom>
          <a:solidFill>
            <a:schemeClr val="accent1"/>
          </a:solidFill>
          <a:ln>
            <a:noFill/>
          </a:ln>
        </p:spPr>
        <p:txBody>
          <a:bodyPr anchorCtr="1" anchor="ctr" bIns="60950" lIns="60950" spcFirstLastPara="1" rIns="60950" wrap="square" tIns="59975">
            <a:noAutofit/>
          </a:bodyPr>
          <a:lstStyle/>
          <a:p>
            <a:pPr indent="0" lvl="0" marL="0" marR="0" rtl="0" algn="ctr">
              <a:spcBef>
                <a:spcPts val="0"/>
              </a:spcBef>
              <a:spcAft>
                <a:spcPts val="0"/>
              </a:spcAft>
              <a:buNone/>
            </a:pPr>
            <a:r>
              <a:rPr b="1" i="0" lang="fr-FR" sz="1867" u="none" cap="none" strike="noStrike">
                <a:solidFill>
                  <a:srgbClr val="FFFFFF"/>
                </a:solidFill>
                <a:latin typeface="Calibri"/>
                <a:ea typeface="Calibri"/>
                <a:cs typeface="Calibri"/>
                <a:sym typeface="Calibri"/>
              </a:rPr>
              <a:t>Matériel de l’élève</a:t>
            </a:r>
            <a:endParaRPr/>
          </a:p>
        </p:txBody>
      </p:sp>
      <p:pic>
        <p:nvPicPr>
          <p:cNvPr descr="Image générée" id="1738" name="Google Shape;1738;p4"/>
          <p:cNvPicPr preferRelativeResize="0"/>
          <p:nvPr/>
        </p:nvPicPr>
        <p:blipFill rotWithShape="1">
          <a:blip r:embed="rId3">
            <a:alphaModFix/>
          </a:blip>
          <a:srcRect b="10678" l="0" r="0" t="11064"/>
          <a:stretch/>
        </p:blipFill>
        <p:spPr>
          <a:xfrm>
            <a:off x="220259" y="46702"/>
            <a:ext cx="727815" cy="854359"/>
          </a:xfrm>
          <a:prstGeom prst="rect">
            <a:avLst/>
          </a:prstGeom>
          <a:noFill/>
          <a:ln>
            <a:noFill/>
          </a:ln>
        </p:spPr>
      </p:pic>
      <p:pic>
        <p:nvPicPr>
          <p:cNvPr id="1739" name="Google Shape;1739;p4"/>
          <p:cNvPicPr preferRelativeResize="0"/>
          <p:nvPr/>
        </p:nvPicPr>
        <p:blipFill rotWithShape="1">
          <a:blip r:embed="rId4">
            <a:alphaModFix/>
          </a:blip>
          <a:srcRect b="0" l="0" r="0" t="0"/>
          <a:stretch/>
        </p:blipFill>
        <p:spPr>
          <a:xfrm rot="-1924716">
            <a:off x="7628996" y="3087426"/>
            <a:ext cx="1207308" cy="192558"/>
          </a:xfrm>
          <a:prstGeom prst="rect">
            <a:avLst/>
          </a:prstGeom>
          <a:noFill/>
          <a:ln>
            <a:noFill/>
          </a:ln>
        </p:spPr>
      </p:pic>
      <p:pic>
        <p:nvPicPr>
          <p:cNvPr id="1740" name="Google Shape;1740;p4"/>
          <p:cNvPicPr preferRelativeResize="0"/>
          <p:nvPr/>
        </p:nvPicPr>
        <p:blipFill rotWithShape="1">
          <a:blip r:embed="rId5">
            <a:alphaModFix/>
          </a:blip>
          <a:srcRect b="30054" l="11665" r="26246" t="23325"/>
          <a:stretch/>
        </p:blipFill>
        <p:spPr>
          <a:xfrm>
            <a:off x="6602203" y="2210521"/>
            <a:ext cx="1227204" cy="921459"/>
          </a:xfrm>
          <a:prstGeom prst="rect">
            <a:avLst/>
          </a:prstGeom>
          <a:noFill/>
          <a:ln>
            <a:noFill/>
          </a:ln>
        </p:spPr>
      </p:pic>
      <p:pic>
        <p:nvPicPr>
          <p:cNvPr id="1741" name="Google Shape;1741;p4"/>
          <p:cNvPicPr preferRelativeResize="0"/>
          <p:nvPr/>
        </p:nvPicPr>
        <p:blipFill rotWithShape="1">
          <a:blip r:embed="rId6">
            <a:alphaModFix/>
          </a:blip>
          <a:srcRect b="0" l="0" r="0" t="0"/>
          <a:stretch/>
        </p:blipFill>
        <p:spPr>
          <a:xfrm flipH="1">
            <a:off x="6621959" y="3179588"/>
            <a:ext cx="593846" cy="570969"/>
          </a:xfrm>
          <a:prstGeom prst="rect">
            <a:avLst/>
          </a:prstGeom>
          <a:noFill/>
          <a:ln>
            <a:noFill/>
          </a:ln>
        </p:spPr>
      </p:pic>
      <p:pic>
        <p:nvPicPr>
          <p:cNvPr id="1742" name="Google Shape;1742;p4"/>
          <p:cNvPicPr preferRelativeResize="0"/>
          <p:nvPr/>
        </p:nvPicPr>
        <p:blipFill rotWithShape="1">
          <a:blip r:embed="rId7">
            <a:alphaModFix/>
          </a:blip>
          <a:srcRect b="0" l="0" r="0" t="0"/>
          <a:stretch/>
        </p:blipFill>
        <p:spPr>
          <a:xfrm>
            <a:off x="8998989" y="2210521"/>
            <a:ext cx="1272102" cy="921459"/>
          </a:xfrm>
          <a:prstGeom prst="rect">
            <a:avLst/>
          </a:prstGeom>
          <a:noFill/>
          <a:ln>
            <a:noFill/>
          </a:ln>
        </p:spPr>
      </p:pic>
      <p:pic>
        <p:nvPicPr>
          <p:cNvPr id="1743" name="Google Shape;1743;p4"/>
          <p:cNvPicPr preferRelativeResize="0"/>
          <p:nvPr/>
        </p:nvPicPr>
        <p:blipFill rotWithShape="1">
          <a:blip r:embed="rId8">
            <a:alphaModFix/>
          </a:blip>
          <a:srcRect b="8101" l="36221" r="35717" t="23462"/>
          <a:stretch/>
        </p:blipFill>
        <p:spPr>
          <a:xfrm>
            <a:off x="8735354" y="3553317"/>
            <a:ext cx="1617087" cy="2218099"/>
          </a:xfrm>
          <a:prstGeom prst="rect">
            <a:avLst/>
          </a:prstGeom>
          <a:noFill/>
          <a:ln>
            <a:noFill/>
          </a:ln>
        </p:spPr>
      </p:pic>
      <p:pic>
        <p:nvPicPr>
          <p:cNvPr descr="Polygom Equerre 15cm 60°" id="1744" name="Google Shape;1744;p4"/>
          <p:cNvPicPr preferRelativeResize="0"/>
          <p:nvPr/>
        </p:nvPicPr>
        <p:blipFill rotWithShape="1">
          <a:blip r:embed="rId9">
            <a:alphaModFix/>
          </a:blip>
          <a:srcRect b="0" l="0" r="0" t="0"/>
          <a:stretch/>
        </p:blipFill>
        <p:spPr>
          <a:xfrm>
            <a:off x="7614889" y="4796105"/>
            <a:ext cx="964522" cy="964194"/>
          </a:xfrm>
          <a:prstGeom prst="rect">
            <a:avLst/>
          </a:prstGeom>
          <a:noFill/>
          <a:ln>
            <a:noFill/>
          </a:ln>
        </p:spPr>
      </p:pic>
      <p:pic>
        <p:nvPicPr>
          <p:cNvPr descr="Rapporteur - rapporteur pour ecole ecolier liste palette fourniture  scolaire achat acheter affaire de - Val d'eure" id="1745" name="Google Shape;1745;p4"/>
          <p:cNvPicPr preferRelativeResize="0"/>
          <p:nvPr/>
        </p:nvPicPr>
        <p:blipFill rotWithShape="1">
          <a:blip r:embed="rId10">
            <a:alphaModFix/>
          </a:blip>
          <a:srcRect b="0" l="0" r="0" t="0"/>
          <a:stretch/>
        </p:blipFill>
        <p:spPr>
          <a:xfrm>
            <a:off x="6513943" y="4771328"/>
            <a:ext cx="945003" cy="982159"/>
          </a:xfrm>
          <a:prstGeom prst="rect">
            <a:avLst/>
          </a:prstGeom>
          <a:noFill/>
          <a:ln>
            <a:noFill/>
          </a:ln>
        </p:spPr>
      </p:pic>
      <p:pic>
        <p:nvPicPr>
          <p:cNvPr descr="Règles réelles personnalisées - Précision pour l'école et le bureau" id="1746" name="Google Shape;1746;p4"/>
          <p:cNvPicPr preferRelativeResize="0"/>
          <p:nvPr/>
        </p:nvPicPr>
        <p:blipFill rotWithShape="1">
          <a:blip r:embed="rId11">
            <a:alphaModFix/>
          </a:blip>
          <a:srcRect b="0" l="0" r="0" t="0"/>
          <a:stretch/>
        </p:blipFill>
        <p:spPr>
          <a:xfrm>
            <a:off x="7080667" y="3657352"/>
            <a:ext cx="1089578" cy="847810"/>
          </a:xfrm>
          <a:prstGeom prst="rect">
            <a:avLst/>
          </a:prstGeom>
          <a:noFill/>
          <a:ln>
            <a:noFill/>
          </a:ln>
        </p:spPr>
      </p:pic>
      <p:pic>
        <p:nvPicPr>
          <p:cNvPr id="1747" name="Google Shape;1747;p4"/>
          <p:cNvPicPr preferRelativeResize="0"/>
          <p:nvPr/>
        </p:nvPicPr>
        <p:blipFill rotWithShape="1">
          <a:blip r:embed="rId12">
            <a:alphaModFix/>
          </a:blip>
          <a:srcRect b="14085" l="25541" r="30032" t="13009"/>
          <a:stretch/>
        </p:blipFill>
        <p:spPr>
          <a:xfrm>
            <a:off x="1982221" y="4553158"/>
            <a:ext cx="1357800" cy="1253356"/>
          </a:xfrm>
          <a:prstGeom prst="rect">
            <a:avLst/>
          </a:prstGeom>
          <a:noFill/>
          <a:ln>
            <a:noFill/>
          </a:ln>
        </p:spPr>
      </p:pic>
      <p:pic>
        <p:nvPicPr>
          <p:cNvPr id="1748" name="Google Shape;1748;p4"/>
          <p:cNvPicPr preferRelativeResize="0"/>
          <p:nvPr/>
        </p:nvPicPr>
        <p:blipFill rotWithShape="1">
          <a:blip r:embed="rId13">
            <a:alphaModFix/>
          </a:blip>
          <a:srcRect b="0" l="0" r="0" t="0"/>
          <a:stretch/>
        </p:blipFill>
        <p:spPr>
          <a:xfrm>
            <a:off x="2542765" y="2046130"/>
            <a:ext cx="2105025" cy="2171700"/>
          </a:xfrm>
          <a:prstGeom prst="rect">
            <a:avLst/>
          </a:prstGeom>
          <a:noFill/>
          <a:ln>
            <a:noFill/>
          </a:ln>
        </p:spPr>
      </p:pic>
      <p:sp>
        <p:nvSpPr>
          <p:cNvPr id="1749" name="Google Shape;1749;p4"/>
          <p:cNvSpPr txBox="1"/>
          <p:nvPr/>
        </p:nvSpPr>
        <p:spPr>
          <a:xfrm flipH="1">
            <a:off x="2060909" y="5811400"/>
            <a:ext cx="1279111"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Lampe</a:t>
            </a:r>
            <a:endParaRPr/>
          </a:p>
        </p:txBody>
      </p:sp>
      <p:sp>
        <p:nvSpPr>
          <p:cNvPr id="1750" name="Google Shape;1750;p4"/>
          <p:cNvSpPr txBox="1"/>
          <p:nvPr/>
        </p:nvSpPr>
        <p:spPr>
          <a:xfrm flipH="1">
            <a:off x="3089522" y="4033164"/>
            <a:ext cx="101151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Écran </a:t>
            </a:r>
            <a:endParaRPr/>
          </a:p>
        </p:txBody>
      </p:sp>
      <p:grpSp>
        <p:nvGrpSpPr>
          <p:cNvPr id="1751" name="Google Shape;1751;p4"/>
          <p:cNvGrpSpPr/>
          <p:nvPr/>
        </p:nvGrpSpPr>
        <p:grpSpPr>
          <a:xfrm>
            <a:off x="3789460" y="4553930"/>
            <a:ext cx="2023020" cy="1624586"/>
            <a:chOff x="3789460" y="4553930"/>
            <a:chExt cx="2023020" cy="1624586"/>
          </a:xfrm>
        </p:grpSpPr>
        <p:sp>
          <p:nvSpPr>
            <p:cNvPr id="1752" name="Google Shape;1752;p4"/>
            <p:cNvSpPr txBox="1"/>
            <p:nvPr/>
          </p:nvSpPr>
          <p:spPr>
            <a:xfrm flipH="1">
              <a:off x="3789460" y="5809184"/>
              <a:ext cx="202302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fr-FR" sz="1800">
                  <a:solidFill>
                    <a:schemeClr val="dk1"/>
                  </a:solidFill>
                  <a:latin typeface="Calibri"/>
                  <a:ea typeface="Calibri"/>
                  <a:cs typeface="Calibri"/>
                  <a:sym typeface="Calibri"/>
                </a:rPr>
                <a:t>Plaques avec trou</a:t>
              </a:r>
              <a:endParaRPr/>
            </a:p>
          </p:txBody>
        </p:sp>
        <p:pic>
          <p:nvPicPr>
            <p:cNvPr descr="Plaque Acier Inoxydable 304 Support De Plaque En Acier Inoxydable De  Couleur Et De Taille Personnalisées 201 304 Fini Gravé Matériau Bricolage  Soudure" id="1753" name="Google Shape;1753;p4"/>
            <p:cNvPicPr preferRelativeResize="0"/>
            <p:nvPr/>
          </p:nvPicPr>
          <p:blipFill rotWithShape="1">
            <a:blip r:embed="rId14">
              <a:alphaModFix/>
            </a:blip>
            <a:srcRect b="17372" l="0" r="0" t="15290"/>
            <a:stretch/>
          </p:blipFill>
          <p:spPr>
            <a:xfrm>
              <a:off x="3882550" y="4553930"/>
              <a:ext cx="1866788" cy="1257044"/>
            </a:xfrm>
            <a:prstGeom prst="rect">
              <a:avLst/>
            </a:prstGeom>
            <a:noFill/>
            <a:ln>
              <a:noFill/>
            </a:ln>
          </p:spPr>
        </p:pic>
        <p:sp>
          <p:nvSpPr>
            <p:cNvPr id="1754" name="Google Shape;1754;p4"/>
            <p:cNvSpPr/>
            <p:nvPr/>
          </p:nvSpPr>
          <p:spPr>
            <a:xfrm>
              <a:off x="4800970" y="4923692"/>
              <a:ext cx="36000" cy="36000"/>
            </a:xfrm>
            <a:prstGeom prst="ellipse">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8" name="Shape 2408"/>
        <p:cNvGrpSpPr/>
        <p:nvPr/>
      </p:nvGrpSpPr>
      <p:grpSpPr>
        <a:xfrm>
          <a:off x="0" y="0"/>
          <a:ext cx="0" cy="0"/>
          <a:chOff x="0" y="0"/>
          <a:chExt cx="0" cy="0"/>
        </a:xfrm>
      </p:grpSpPr>
      <p:pic>
        <p:nvPicPr>
          <p:cNvPr id="2409" name="Google Shape;2409;p40"/>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10" name="Google Shape;2410;p40"/>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411" name="Google Shape;2411;p40"/>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Font typeface="Calibri"/>
              <a:buNone/>
            </a:pPr>
            <a:r>
              <a:rPr lang="fr-FR"/>
              <a:t>Dans le deuxième cas, les rayons arrivent  jusqu’à l’écran.</a:t>
            </a:r>
            <a:endParaRPr/>
          </a:p>
        </p:txBody>
      </p:sp>
      <p:sp>
        <p:nvSpPr>
          <p:cNvPr id="2412" name="Google Shape;2412;p40"/>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lit la consigne . Il explique ce qui est demandé. Attirer l’attention sur le milieu de propagation qui est l’air dans cette situation.</a:t>
            </a:r>
            <a:endParaRPr/>
          </a:p>
        </p:txBody>
      </p:sp>
      <p:sp>
        <p:nvSpPr>
          <p:cNvPr id="2413" name="Google Shape;2413;p40"/>
          <p:cNvSpPr/>
          <p:nvPr/>
        </p:nvSpPr>
        <p:spPr>
          <a:xfrm>
            <a:off x="543644" y="3782316"/>
            <a:ext cx="2917662" cy="1370676"/>
          </a:xfrm>
          <a:prstGeom prst="roundRect">
            <a:avLst>
              <a:gd fmla="val 8988" name="adj"/>
            </a:avLst>
          </a:prstGeom>
          <a:solidFill>
            <a:srgbClr val="157359"/>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Arial"/>
              <a:buNone/>
            </a:pPr>
            <a:r>
              <a:rPr b="1" i="1" lang="fr-FR" sz="1800" u="none" cap="none" strike="noStrike">
                <a:solidFill>
                  <a:srgbClr val="FFFFFF"/>
                </a:solidFill>
                <a:latin typeface="Arial"/>
                <a:ea typeface="Arial"/>
                <a:cs typeface="Arial"/>
                <a:sym typeface="Arial"/>
              </a:rPr>
              <a:t>Attention!</a:t>
            </a:r>
            <a:endParaRPr/>
          </a:p>
          <a:p>
            <a:pPr indent="0" lvl="0" marL="0" marR="0" rtl="0" algn="ctr">
              <a:lnSpc>
                <a:spcPct val="100000"/>
              </a:lnSpc>
              <a:spcBef>
                <a:spcPts val="400"/>
              </a:spcBef>
              <a:spcAft>
                <a:spcPts val="0"/>
              </a:spcAft>
              <a:buClr>
                <a:srgbClr val="FFFFFF"/>
              </a:buClr>
              <a:buSzPts val="1800"/>
              <a:buFont typeface="Arial"/>
              <a:buNone/>
            </a:pPr>
            <a:r>
              <a:rPr b="0" i="0" lang="fr-FR" sz="1800" u="none" cap="none" strike="noStrike">
                <a:solidFill>
                  <a:srgbClr val="FFFFFF"/>
                </a:solidFill>
                <a:latin typeface="Arial"/>
                <a:ea typeface="Arial"/>
                <a:cs typeface="Arial"/>
                <a:sym typeface="Arial"/>
              </a:rPr>
              <a:t>L’expérience est réalisée dans un milieu transparent qui est l’air.</a:t>
            </a:r>
            <a:endParaRPr/>
          </a:p>
        </p:txBody>
      </p:sp>
      <p:sp>
        <p:nvSpPr>
          <p:cNvPr id="2414" name="Google Shape;2414;p40"/>
          <p:cNvSpPr/>
          <p:nvPr/>
        </p:nvSpPr>
        <p:spPr>
          <a:xfrm>
            <a:off x="412194" y="3429000"/>
            <a:ext cx="670891" cy="706631"/>
          </a:xfrm>
          <a:prstGeom prst="triangle">
            <a:avLst>
              <a:gd fmla="val 45828" name="adj"/>
            </a:avLst>
          </a:prstGeom>
          <a:solidFill>
            <a:srgbClr val="FF0000"/>
          </a:solidFill>
          <a:ln cap="flat" cmpd="sng" w="1905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3200"/>
              <a:buFont typeface="Arial"/>
              <a:buNone/>
            </a:pPr>
            <a:r>
              <a:rPr b="1" i="0" lang="fr-FR" sz="3200" u="none" cap="none" strike="noStrike">
                <a:solidFill>
                  <a:srgbClr val="FFFFFF"/>
                </a:solidFill>
                <a:latin typeface="Arial"/>
                <a:ea typeface="Arial"/>
                <a:cs typeface="Arial"/>
                <a:sym typeface="Arial"/>
              </a:rPr>
              <a:t>!</a:t>
            </a:r>
            <a:endParaRPr/>
          </a:p>
        </p:txBody>
      </p:sp>
      <p:sp>
        <p:nvSpPr>
          <p:cNvPr id="2415" name="Google Shape;2415;p40"/>
          <p:cNvSpPr/>
          <p:nvPr/>
        </p:nvSpPr>
        <p:spPr>
          <a:xfrm>
            <a:off x="324123" y="1168868"/>
            <a:ext cx="10797309" cy="371157"/>
          </a:xfrm>
          <a:custGeom>
            <a:rect b="b" l="l" r="r" t="t"/>
            <a:pathLst>
              <a:path extrusionOk="0" h="187223" w="5896800">
                <a:moveTo>
                  <a:pt x="0" y="0"/>
                </a:moveTo>
                <a:lnTo>
                  <a:pt x="0" y="187223"/>
                </a:lnTo>
                <a:lnTo>
                  <a:pt x="5860796" y="187223"/>
                </a:lnTo>
                <a:cubicBezTo>
                  <a:pt x="5880684" y="187223"/>
                  <a:pt x="5896800" y="171107"/>
                  <a:pt x="5896800" y="151206"/>
                </a:cubicBezTo>
                <a:lnTo>
                  <a:pt x="5896800" y="36017"/>
                </a:lnTo>
                <a:cubicBezTo>
                  <a:pt x="5896800" y="16128"/>
                  <a:pt x="5880684" y="0"/>
                  <a:pt x="5860796" y="0"/>
                </a:cubicBezTo>
                <a:close/>
                <a:moveTo>
                  <a:pt x="0" y="0"/>
                </a:moveTo>
              </a:path>
            </a:pathLst>
          </a:custGeom>
          <a:solidFill>
            <a:srgbClr val="FFEFE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rgbClr val="FFFFFF"/>
              </a:solidFill>
              <a:latin typeface="Calibri"/>
              <a:ea typeface="Calibri"/>
              <a:cs typeface="Calibri"/>
              <a:sym typeface="Calibri"/>
            </a:endParaRPr>
          </a:p>
        </p:txBody>
      </p:sp>
      <p:sp>
        <p:nvSpPr>
          <p:cNvPr id="2416" name="Google Shape;2416;p40"/>
          <p:cNvSpPr/>
          <p:nvPr/>
        </p:nvSpPr>
        <p:spPr>
          <a:xfrm>
            <a:off x="412194" y="1158126"/>
            <a:ext cx="8963992"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F5821F"/>
                </a:solidFill>
                <a:latin typeface="Calibri"/>
                <a:ea typeface="Calibri"/>
                <a:cs typeface="Calibri"/>
                <a:sym typeface="Calibri"/>
              </a:rPr>
              <a:t>3.</a:t>
            </a:r>
            <a:r>
              <a:rPr lang="fr-FR" sz="2400">
                <a:solidFill>
                  <a:srgbClr val="F5821F"/>
                </a:solidFill>
                <a:latin typeface="Calibri"/>
                <a:ea typeface="Calibri"/>
                <a:cs typeface="Calibri"/>
                <a:sym typeface="Calibri"/>
              </a:rPr>
              <a:t> </a:t>
            </a:r>
            <a:r>
              <a:rPr lang="fr-FR" sz="2400">
                <a:solidFill>
                  <a:srgbClr val="231F20"/>
                </a:solidFill>
                <a:latin typeface="Calibri"/>
                <a:ea typeface="Calibri"/>
                <a:cs typeface="Calibri"/>
                <a:sym typeface="Calibri"/>
              </a:rPr>
              <a:t>Préciser le cas permettant d’avoir une tache lumineuse sur l’écran.</a:t>
            </a:r>
            <a:endParaRPr/>
          </a:p>
        </p:txBody>
      </p:sp>
      <p:sp>
        <p:nvSpPr>
          <p:cNvPr id="2417" name="Google Shape;2417;p40"/>
          <p:cNvSpPr/>
          <p:nvPr/>
        </p:nvSpPr>
        <p:spPr>
          <a:xfrm>
            <a:off x="6228370" y="2375417"/>
            <a:ext cx="4269732" cy="2330329"/>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8" name="Google Shape;2418;p40"/>
          <p:cNvSpPr/>
          <p:nvPr/>
        </p:nvSpPr>
        <p:spPr>
          <a:xfrm>
            <a:off x="6228370" y="2375417"/>
            <a:ext cx="4269731" cy="2377950"/>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9" name="Google Shape;2419;p40"/>
          <p:cNvSpPr/>
          <p:nvPr/>
        </p:nvSpPr>
        <p:spPr>
          <a:xfrm>
            <a:off x="9317461" y="2632740"/>
            <a:ext cx="917780" cy="1661937"/>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420" name="Google Shape;2420;p40"/>
          <p:cNvSpPr/>
          <p:nvPr/>
        </p:nvSpPr>
        <p:spPr>
          <a:xfrm>
            <a:off x="9317461" y="2632740"/>
            <a:ext cx="917780" cy="1661937"/>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421" name="Google Shape;2421;p40"/>
          <p:cNvSpPr/>
          <p:nvPr/>
        </p:nvSpPr>
        <p:spPr>
          <a:xfrm>
            <a:off x="8648917" y="2935078"/>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422" name="Google Shape;2422;p40"/>
          <p:cNvSpPr/>
          <p:nvPr/>
        </p:nvSpPr>
        <p:spPr>
          <a:xfrm>
            <a:off x="8648917" y="2935078"/>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423" name="Google Shape;2423;p40"/>
          <p:cNvSpPr/>
          <p:nvPr/>
        </p:nvSpPr>
        <p:spPr>
          <a:xfrm>
            <a:off x="7962207" y="2935078"/>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424" name="Google Shape;2424;p40"/>
          <p:cNvSpPr/>
          <p:nvPr/>
        </p:nvSpPr>
        <p:spPr>
          <a:xfrm>
            <a:off x="7962207" y="2935078"/>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425" name="Google Shape;2425;p40"/>
          <p:cNvSpPr/>
          <p:nvPr/>
        </p:nvSpPr>
        <p:spPr>
          <a:xfrm>
            <a:off x="7226074" y="2935078"/>
            <a:ext cx="492607" cy="1051793"/>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426" name="Google Shape;2426;p40"/>
          <p:cNvSpPr/>
          <p:nvPr/>
        </p:nvSpPr>
        <p:spPr>
          <a:xfrm>
            <a:off x="7226074" y="2935078"/>
            <a:ext cx="492607" cy="1051793"/>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427" name="Google Shape;2427;p40"/>
          <p:cNvSpPr/>
          <p:nvPr/>
        </p:nvSpPr>
        <p:spPr>
          <a:xfrm>
            <a:off x="7405765" y="3418694"/>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8" name="Google Shape;2428;p40"/>
          <p:cNvSpPr/>
          <p:nvPr/>
        </p:nvSpPr>
        <p:spPr>
          <a:xfrm>
            <a:off x="7405765" y="3418694"/>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9" name="Google Shape;2429;p40"/>
          <p:cNvSpPr/>
          <p:nvPr/>
        </p:nvSpPr>
        <p:spPr>
          <a:xfrm>
            <a:off x="8178318" y="3418694"/>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0" name="Google Shape;2430;p40"/>
          <p:cNvSpPr/>
          <p:nvPr/>
        </p:nvSpPr>
        <p:spPr>
          <a:xfrm>
            <a:off x="8178318" y="3418694"/>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1" name="Google Shape;2431;p40"/>
          <p:cNvSpPr/>
          <p:nvPr/>
        </p:nvSpPr>
        <p:spPr>
          <a:xfrm>
            <a:off x="8865029" y="3418694"/>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2" name="Google Shape;2432;p40"/>
          <p:cNvSpPr/>
          <p:nvPr/>
        </p:nvSpPr>
        <p:spPr>
          <a:xfrm>
            <a:off x="8865029" y="3418694"/>
            <a:ext cx="60378" cy="112823"/>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33" name="Google Shape;2433;p40"/>
          <p:cNvPicPr preferRelativeResize="0"/>
          <p:nvPr/>
        </p:nvPicPr>
        <p:blipFill rotWithShape="1">
          <a:blip r:embed="rId4">
            <a:alphaModFix/>
          </a:blip>
          <a:srcRect b="0" l="0" r="0" t="0"/>
          <a:stretch/>
        </p:blipFill>
        <p:spPr>
          <a:xfrm rot="5400000">
            <a:off x="6571320" y="3149365"/>
            <a:ext cx="466917" cy="632939"/>
          </a:xfrm>
          <a:prstGeom prst="rect">
            <a:avLst/>
          </a:prstGeom>
          <a:noFill/>
          <a:ln>
            <a:noFill/>
          </a:ln>
        </p:spPr>
      </p:pic>
      <p:sp>
        <p:nvSpPr>
          <p:cNvPr id="2434" name="Google Shape;2434;p40"/>
          <p:cNvSpPr/>
          <p:nvPr/>
        </p:nvSpPr>
        <p:spPr>
          <a:xfrm>
            <a:off x="7032866" y="3473237"/>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435" name="Google Shape;2435;p40"/>
          <p:cNvSpPr/>
          <p:nvPr/>
        </p:nvSpPr>
        <p:spPr>
          <a:xfrm>
            <a:off x="7198281" y="3397038"/>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436" name="Google Shape;2436;p40"/>
          <p:cNvSpPr/>
          <p:nvPr/>
        </p:nvSpPr>
        <p:spPr>
          <a:xfrm>
            <a:off x="7737354" y="3473237"/>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437" name="Google Shape;2437;p40"/>
          <p:cNvSpPr/>
          <p:nvPr/>
        </p:nvSpPr>
        <p:spPr>
          <a:xfrm>
            <a:off x="7902768" y="3397038"/>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438" name="Google Shape;2438;p40"/>
          <p:cNvSpPr/>
          <p:nvPr/>
        </p:nvSpPr>
        <p:spPr>
          <a:xfrm>
            <a:off x="8473486" y="3473237"/>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439" name="Google Shape;2439;p40"/>
          <p:cNvSpPr/>
          <p:nvPr/>
        </p:nvSpPr>
        <p:spPr>
          <a:xfrm>
            <a:off x="8638901" y="3397038"/>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440" name="Google Shape;2440;p40"/>
          <p:cNvSpPr/>
          <p:nvPr/>
        </p:nvSpPr>
        <p:spPr>
          <a:xfrm>
            <a:off x="9160199" y="3473237"/>
            <a:ext cx="2474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441" name="Google Shape;2441;p40"/>
          <p:cNvSpPr/>
          <p:nvPr/>
        </p:nvSpPr>
        <p:spPr>
          <a:xfrm>
            <a:off x="9325614" y="3397038"/>
            <a:ext cx="82057" cy="152398"/>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442" name="Google Shape;2442;p40"/>
          <p:cNvSpPr/>
          <p:nvPr/>
        </p:nvSpPr>
        <p:spPr>
          <a:xfrm>
            <a:off x="7083446" y="3473237"/>
            <a:ext cx="343399"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443" name="Google Shape;2443;p40"/>
          <p:cNvSpPr/>
          <p:nvPr/>
        </p:nvSpPr>
        <p:spPr>
          <a:xfrm>
            <a:off x="7737354" y="3473237"/>
            <a:ext cx="477475"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444" name="Google Shape;2444;p40"/>
          <p:cNvSpPr/>
          <p:nvPr/>
        </p:nvSpPr>
        <p:spPr>
          <a:xfrm>
            <a:off x="8473486" y="3473237"/>
            <a:ext cx="409286"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445" name="Google Shape;2445;p40"/>
          <p:cNvSpPr/>
          <p:nvPr/>
        </p:nvSpPr>
        <p:spPr>
          <a:xfrm>
            <a:off x="9160199" y="3473237"/>
            <a:ext cx="445701"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446" name="Google Shape;2446;p40"/>
          <p:cNvSpPr/>
          <p:nvPr/>
        </p:nvSpPr>
        <p:spPr>
          <a:xfrm>
            <a:off x="6234637" y="4766369"/>
            <a:ext cx="848809" cy="307777"/>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000"/>
              <a:buFont typeface="Calibri"/>
              <a:buNone/>
            </a:pPr>
            <a:r>
              <a:rPr b="0" i="0" lang="fr-FR" sz="2000" u="none" cap="none" strike="noStrike">
                <a:solidFill>
                  <a:srgbClr val="231F20"/>
                </a:solidFill>
                <a:latin typeface="Calibri"/>
                <a:ea typeface="Calibri"/>
                <a:cs typeface="Calibri"/>
                <a:sym typeface="Calibri"/>
              </a:rPr>
              <a:t>Cas 2</a:t>
            </a:r>
            <a:endParaRPr/>
          </a:p>
        </p:txBody>
      </p:sp>
      <p:grpSp>
        <p:nvGrpSpPr>
          <p:cNvPr id="2447" name="Google Shape;2447;p40"/>
          <p:cNvGrpSpPr/>
          <p:nvPr/>
        </p:nvGrpSpPr>
        <p:grpSpPr>
          <a:xfrm>
            <a:off x="6634664" y="5363184"/>
            <a:ext cx="3113993" cy="1205573"/>
            <a:chOff x="7121248" y="5385567"/>
            <a:chExt cx="3113993" cy="1205573"/>
          </a:xfrm>
        </p:grpSpPr>
        <p:sp>
          <p:nvSpPr>
            <p:cNvPr id="2448" name="Google Shape;2448;p40"/>
            <p:cNvSpPr/>
            <p:nvPr/>
          </p:nvSpPr>
          <p:spPr>
            <a:xfrm>
              <a:off x="7121248" y="5385567"/>
              <a:ext cx="3113993" cy="1205573"/>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E4E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449" name="Google Shape;2449;p40"/>
            <p:cNvSpPr txBox="1"/>
            <p:nvPr/>
          </p:nvSpPr>
          <p:spPr>
            <a:xfrm>
              <a:off x="7332995" y="5500919"/>
              <a:ext cx="2631843"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0" i="1" lang="fr-FR" sz="1800" u="none" cap="none" strike="noStrike">
                  <a:solidFill>
                    <a:schemeClr val="dk1"/>
                  </a:solidFill>
                  <a:latin typeface="Arial"/>
                  <a:ea typeface="Arial"/>
                  <a:cs typeface="Arial"/>
                  <a:sym typeface="Arial"/>
                </a:rPr>
                <a:t>La lumière suit son trajet jusqu’à à l’écran (sans obstacles opaques)</a:t>
              </a:r>
              <a:endParaRPr/>
            </a:p>
          </p:txBody>
        </p:sp>
      </p:grpSp>
      <p:sp>
        <p:nvSpPr>
          <p:cNvPr id="2450" name="Google Shape;2450;p40"/>
          <p:cNvSpPr/>
          <p:nvPr/>
        </p:nvSpPr>
        <p:spPr>
          <a:xfrm>
            <a:off x="8482942" y="3503152"/>
            <a:ext cx="772849" cy="1891358"/>
          </a:xfrm>
          <a:custGeom>
            <a:rect b="b" l="l" r="r" t="t"/>
            <a:pathLst>
              <a:path extrusionOk="0" h="1903445" w="572343">
                <a:moveTo>
                  <a:pt x="0" y="1903445"/>
                </a:moveTo>
                <a:cubicBezTo>
                  <a:pt x="115855" y="1835798"/>
                  <a:pt x="231711" y="1768151"/>
                  <a:pt x="298580" y="1688841"/>
                </a:cubicBezTo>
                <a:cubicBezTo>
                  <a:pt x="365449" y="1609531"/>
                  <a:pt x="357674" y="1600200"/>
                  <a:pt x="401217" y="1427584"/>
                </a:cubicBezTo>
                <a:cubicBezTo>
                  <a:pt x="444760" y="1254968"/>
                  <a:pt x="534956" y="891074"/>
                  <a:pt x="559837" y="653143"/>
                </a:cubicBezTo>
                <a:cubicBezTo>
                  <a:pt x="584718" y="415212"/>
                  <a:pt x="567612" y="207606"/>
                  <a:pt x="550506" y="0"/>
                </a:cubicBezTo>
              </a:path>
            </a:pathLst>
          </a:custGeom>
          <a:no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cxnSp>
        <p:nvCxnSpPr>
          <p:cNvPr id="2451" name="Google Shape;2451;p40"/>
          <p:cNvCxnSpPr/>
          <p:nvPr/>
        </p:nvCxnSpPr>
        <p:spPr>
          <a:xfrm flipH="1" rot="10800000">
            <a:off x="7004582" y="3466307"/>
            <a:ext cx="422263" cy="14483"/>
          </a:xfrm>
          <a:prstGeom prst="straightConnector1">
            <a:avLst/>
          </a:prstGeom>
          <a:noFill/>
          <a:ln cap="flat" cmpd="sng" w="57150">
            <a:solidFill>
              <a:srgbClr val="00B0F0"/>
            </a:solidFill>
            <a:prstDash val="dot"/>
            <a:miter lim="800000"/>
            <a:headEnd len="sm" w="sm" type="none"/>
            <a:tailEnd len="sm" w="sm" type="none"/>
          </a:ln>
        </p:spPr>
      </p:cxnSp>
      <p:cxnSp>
        <p:nvCxnSpPr>
          <p:cNvPr id="2452" name="Google Shape;2452;p40"/>
          <p:cNvCxnSpPr/>
          <p:nvPr/>
        </p:nvCxnSpPr>
        <p:spPr>
          <a:xfrm flipH="1" rot="10800000">
            <a:off x="7736732" y="3466307"/>
            <a:ext cx="481603" cy="10375"/>
          </a:xfrm>
          <a:prstGeom prst="straightConnector1">
            <a:avLst/>
          </a:prstGeom>
          <a:noFill/>
          <a:ln cap="flat" cmpd="sng" w="57150">
            <a:solidFill>
              <a:srgbClr val="00B0F0"/>
            </a:solidFill>
            <a:prstDash val="dot"/>
            <a:miter lim="800000"/>
            <a:headEnd len="sm" w="sm" type="none"/>
            <a:tailEnd len="sm" w="sm" type="none"/>
          </a:ln>
        </p:spPr>
      </p:cxnSp>
      <p:cxnSp>
        <p:nvCxnSpPr>
          <p:cNvPr id="2453" name="Google Shape;2453;p40"/>
          <p:cNvCxnSpPr/>
          <p:nvPr/>
        </p:nvCxnSpPr>
        <p:spPr>
          <a:xfrm flipH="1" rot="10800000">
            <a:off x="8464830" y="3466307"/>
            <a:ext cx="481603" cy="10375"/>
          </a:xfrm>
          <a:prstGeom prst="straightConnector1">
            <a:avLst/>
          </a:prstGeom>
          <a:noFill/>
          <a:ln cap="flat" cmpd="sng" w="57150">
            <a:solidFill>
              <a:srgbClr val="00B0F0"/>
            </a:solidFill>
            <a:prstDash val="dot"/>
            <a:miter lim="800000"/>
            <a:headEnd len="sm" w="sm" type="none"/>
            <a:tailEnd len="sm" w="sm" type="none"/>
          </a:ln>
        </p:spPr>
      </p:cxnSp>
      <p:cxnSp>
        <p:nvCxnSpPr>
          <p:cNvPr id="2454" name="Google Shape;2454;p40"/>
          <p:cNvCxnSpPr/>
          <p:nvPr/>
        </p:nvCxnSpPr>
        <p:spPr>
          <a:xfrm flipH="1" rot="10800000">
            <a:off x="9138481" y="3466307"/>
            <a:ext cx="481603" cy="10375"/>
          </a:xfrm>
          <a:prstGeom prst="straightConnector1">
            <a:avLst/>
          </a:prstGeom>
          <a:noFill/>
          <a:ln cap="flat" cmpd="sng" w="57150">
            <a:solidFill>
              <a:srgbClr val="00B0F0"/>
            </a:solidFill>
            <a:prstDash val="dot"/>
            <a:miter lim="800000"/>
            <a:headEnd len="sm" w="sm" type="none"/>
            <a:tailEnd len="sm" w="sm" type="none"/>
          </a:ln>
        </p:spPr>
      </p:cxnSp>
      <p:sp>
        <p:nvSpPr>
          <p:cNvPr id="2455" name="Google Shape;2455;p40"/>
          <p:cNvSpPr/>
          <p:nvPr/>
        </p:nvSpPr>
        <p:spPr>
          <a:xfrm>
            <a:off x="1083361" y="1786261"/>
            <a:ext cx="601767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2400">
                <a:solidFill>
                  <a:srgbClr val="231F20"/>
                </a:solidFill>
                <a:latin typeface="Arial"/>
                <a:ea typeface="Arial"/>
                <a:cs typeface="Arial"/>
                <a:sym typeface="Arial"/>
              </a:rPr>
              <a:t>Le cas ............ car les trous sont .........................</a:t>
            </a:r>
            <a:endParaRPr/>
          </a:p>
        </p:txBody>
      </p:sp>
      <p:sp>
        <p:nvSpPr>
          <p:cNvPr id="2456" name="Google Shape;2456;p40"/>
          <p:cNvSpPr/>
          <p:nvPr/>
        </p:nvSpPr>
        <p:spPr>
          <a:xfrm>
            <a:off x="5722778" y="1697852"/>
            <a:ext cx="1059585"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243D98"/>
                </a:solidFill>
                <a:latin typeface="Radley"/>
                <a:ea typeface="Radley"/>
                <a:cs typeface="Radley"/>
                <a:sym typeface="Radley"/>
              </a:rPr>
              <a:t>alignés</a:t>
            </a:r>
            <a:endParaRPr b="1" sz="2400">
              <a:solidFill>
                <a:srgbClr val="243D98"/>
              </a:solidFill>
              <a:latin typeface="Radley"/>
              <a:ea typeface="Radley"/>
              <a:cs typeface="Radley"/>
              <a:sym typeface="Radley"/>
            </a:endParaRPr>
          </a:p>
        </p:txBody>
      </p:sp>
      <p:sp>
        <p:nvSpPr>
          <p:cNvPr id="2457" name="Google Shape;2457;p40"/>
          <p:cNvSpPr/>
          <p:nvPr/>
        </p:nvSpPr>
        <p:spPr>
          <a:xfrm>
            <a:off x="2267502" y="1731224"/>
            <a:ext cx="171522"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2400">
                <a:solidFill>
                  <a:srgbClr val="243D98"/>
                </a:solidFill>
                <a:latin typeface="Radley"/>
                <a:ea typeface="Radley"/>
                <a:cs typeface="Radley"/>
                <a:sym typeface="Radley"/>
              </a:rPr>
              <a:t>2</a:t>
            </a:r>
            <a:endParaRPr/>
          </a:p>
        </p:txBody>
      </p:sp>
      <p:sp>
        <p:nvSpPr>
          <p:cNvPr id="2458" name="Google Shape;2458;p40"/>
          <p:cNvSpPr/>
          <p:nvPr/>
        </p:nvSpPr>
        <p:spPr>
          <a:xfrm rot="-9981179">
            <a:off x="6209816" y="2248928"/>
            <a:ext cx="1352290" cy="1041599"/>
          </a:xfrm>
          <a:custGeom>
            <a:rect b="b" l="l" r="r" t="t"/>
            <a:pathLst>
              <a:path extrusionOk="0" h="1469732" w="1180972">
                <a:moveTo>
                  <a:pt x="0" y="0"/>
                </a:moveTo>
                <a:cubicBezTo>
                  <a:pt x="65087" y="230187"/>
                  <a:pt x="130175" y="460375"/>
                  <a:pt x="314325" y="695325"/>
                </a:cubicBezTo>
                <a:cubicBezTo>
                  <a:pt x="498475" y="930275"/>
                  <a:pt x="1104900" y="1409700"/>
                  <a:pt x="1104900" y="1409700"/>
                </a:cubicBezTo>
                <a:cubicBezTo>
                  <a:pt x="1236662" y="1524000"/>
                  <a:pt x="1170781" y="1452562"/>
                  <a:pt x="1104900" y="1381125"/>
                </a:cubicBezTo>
              </a:path>
            </a:pathLst>
          </a:custGeom>
          <a:no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459" name="Google Shape;2459;p40"/>
          <p:cNvSpPr/>
          <p:nvPr/>
        </p:nvSpPr>
        <p:spPr>
          <a:xfrm>
            <a:off x="6324600" y="2047875"/>
            <a:ext cx="1876425" cy="1371600"/>
          </a:xfrm>
          <a:custGeom>
            <a:rect b="b" l="l" r="r" t="t"/>
            <a:pathLst>
              <a:path extrusionOk="0" h="1371600" w="1876425">
                <a:moveTo>
                  <a:pt x="0" y="0"/>
                </a:moveTo>
                <a:lnTo>
                  <a:pt x="409575" y="228600"/>
                </a:lnTo>
                <a:cubicBezTo>
                  <a:pt x="557213" y="312738"/>
                  <a:pt x="754063" y="412750"/>
                  <a:pt x="885825" y="504825"/>
                </a:cubicBezTo>
                <a:cubicBezTo>
                  <a:pt x="1017587" y="596900"/>
                  <a:pt x="1096963" y="685800"/>
                  <a:pt x="1200150" y="781050"/>
                </a:cubicBezTo>
                <a:cubicBezTo>
                  <a:pt x="1303337" y="876300"/>
                  <a:pt x="1412875" y="989013"/>
                  <a:pt x="1504950" y="1076325"/>
                </a:cubicBezTo>
                <a:cubicBezTo>
                  <a:pt x="1597025" y="1163637"/>
                  <a:pt x="1690688" y="1255713"/>
                  <a:pt x="1752600" y="1304925"/>
                </a:cubicBezTo>
                <a:cubicBezTo>
                  <a:pt x="1814512" y="1354137"/>
                  <a:pt x="1845468" y="1362868"/>
                  <a:pt x="1876425" y="1371600"/>
                </a:cubicBezTo>
              </a:path>
            </a:pathLst>
          </a:custGeom>
          <a:no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460" name="Google Shape;2460;p40"/>
          <p:cNvSpPr/>
          <p:nvPr/>
        </p:nvSpPr>
        <p:spPr>
          <a:xfrm>
            <a:off x="6355350" y="2040323"/>
            <a:ext cx="2581275" cy="1371600"/>
          </a:xfrm>
          <a:custGeom>
            <a:rect b="b" l="l" r="r" t="t"/>
            <a:pathLst>
              <a:path extrusionOk="0" h="1371600" w="2581275">
                <a:moveTo>
                  <a:pt x="0" y="0"/>
                </a:moveTo>
                <a:cubicBezTo>
                  <a:pt x="150812" y="79375"/>
                  <a:pt x="301625" y="158750"/>
                  <a:pt x="590550" y="238125"/>
                </a:cubicBezTo>
                <a:cubicBezTo>
                  <a:pt x="879475" y="317500"/>
                  <a:pt x="1490663" y="396875"/>
                  <a:pt x="1733550" y="476250"/>
                </a:cubicBezTo>
                <a:cubicBezTo>
                  <a:pt x="1976438" y="555625"/>
                  <a:pt x="1966912" y="630237"/>
                  <a:pt x="2047875" y="714375"/>
                </a:cubicBezTo>
                <a:cubicBezTo>
                  <a:pt x="2128838" y="798513"/>
                  <a:pt x="2146300" y="885825"/>
                  <a:pt x="2219325" y="981075"/>
                </a:cubicBezTo>
                <a:cubicBezTo>
                  <a:pt x="2292350" y="1076325"/>
                  <a:pt x="2425700" y="1220788"/>
                  <a:pt x="2486025" y="1285875"/>
                </a:cubicBezTo>
                <a:cubicBezTo>
                  <a:pt x="2546350" y="1350962"/>
                  <a:pt x="2563812" y="1361281"/>
                  <a:pt x="2581275" y="1371600"/>
                </a:cubicBezTo>
              </a:path>
            </a:pathLst>
          </a:custGeom>
          <a:noFill/>
          <a:ln cap="flat" cmpd="sng" w="38100">
            <a:solidFill>
              <a:srgbClr val="00B0F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461" name="Google Shape;2461;p40"/>
          <p:cNvSpPr txBox="1"/>
          <p:nvPr/>
        </p:nvSpPr>
        <p:spPr>
          <a:xfrm>
            <a:off x="279824" y="5330542"/>
            <a:ext cx="5816176" cy="369332"/>
          </a:xfrm>
          <a:prstGeom prst="rect">
            <a:avLst/>
          </a:prstGeom>
          <a:solidFill>
            <a:srgbClr val="F9D7A2"/>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Dans le cas 2 on peut voir une tache lumineuse sur l’écran.</a:t>
            </a:r>
            <a:endParaRPr/>
          </a:p>
        </p:txBody>
      </p:sp>
      <p:grpSp>
        <p:nvGrpSpPr>
          <p:cNvPr id="2462" name="Google Shape;2462;p40"/>
          <p:cNvGrpSpPr/>
          <p:nvPr/>
        </p:nvGrpSpPr>
        <p:grpSpPr>
          <a:xfrm>
            <a:off x="9605900" y="3397038"/>
            <a:ext cx="3265915" cy="2374478"/>
            <a:chOff x="9605900" y="3397038"/>
            <a:chExt cx="3265915" cy="2374478"/>
          </a:xfrm>
        </p:grpSpPr>
        <p:sp>
          <p:nvSpPr>
            <p:cNvPr id="2463" name="Google Shape;2463;p40"/>
            <p:cNvSpPr/>
            <p:nvPr/>
          </p:nvSpPr>
          <p:spPr>
            <a:xfrm>
              <a:off x="9605900" y="3397038"/>
              <a:ext cx="122343" cy="122343"/>
            </a:xfrm>
            <a:prstGeom prst="ellipse">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464" name="Google Shape;2464;p40"/>
            <p:cNvCxnSpPr/>
            <p:nvPr/>
          </p:nvCxnSpPr>
          <p:spPr>
            <a:xfrm rot="10800000">
              <a:off x="9750120" y="3491286"/>
              <a:ext cx="1215076" cy="1533397"/>
            </a:xfrm>
            <a:prstGeom prst="straightConnector1">
              <a:avLst/>
            </a:prstGeom>
            <a:noFill/>
            <a:ln cap="flat" cmpd="sng" w="38100">
              <a:solidFill>
                <a:srgbClr val="00B050"/>
              </a:solidFill>
              <a:prstDash val="solid"/>
              <a:miter lim="800000"/>
              <a:headEnd len="sm" w="sm" type="none"/>
              <a:tailEnd len="med" w="med" type="triangle"/>
            </a:ln>
          </p:spPr>
        </p:cxnSp>
        <p:grpSp>
          <p:nvGrpSpPr>
            <p:cNvPr id="2465" name="Google Shape;2465;p40"/>
            <p:cNvGrpSpPr/>
            <p:nvPr/>
          </p:nvGrpSpPr>
          <p:grpSpPr>
            <a:xfrm>
              <a:off x="10181316" y="5033288"/>
              <a:ext cx="2690499" cy="738228"/>
              <a:chOff x="8137634" y="5385568"/>
              <a:chExt cx="2690499" cy="738228"/>
            </a:xfrm>
          </p:grpSpPr>
          <p:sp>
            <p:nvSpPr>
              <p:cNvPr id="2466" name="Google Shape;2466;p40"/>
              <p:cNvSpPr/>
              <p:nvPr/>
            </p:nvSpPr>
            <p:spPr>
              <a:xfrm>
                <a:off x="8137634" y="5385568"/>
                <a:ext cx="1570145" cy="738228"/>
              </a:xfrm>
              <a:custGeom>
                <a:rect b="b" l="l" r="r" t="t"/>
                <a:pathLst>
                  <a:path extrusionOk="0" h="383641" w="2025192">
                    <a:moveTo>
                      <a:pt x="36004" y="0"/>
                    </a:moveTo>
                    <a:cubicBezTo>
                      <a:pt x="16116" y="0"/>
                      <a:pt x="0" y="16116"/>
                      <a:pt x="0" y="36004"/>
                    </a:cubicBezTo>
                    <a:lnTo>
                      <a:pt x="0" y="347637"/>
                    </a:lnTo>
                    <a:cubicBezTo>
                      <a:pt x="0" y="367525"/>
                      <a:pt x="16116" y="383641"/>
                      <a:pt x="36004" y="383641"/>
                    </a:cubicBezTo>
                    <a:lnTo>
                      <a:pt x="1989200" y="383641"/>
                    </a:lnTo>
                    <a:cubicBezTo>
                      <a:pt x="2009076" y="383641"/>
                      <a:pt x="2025192" y="367525"/>
                      <a:pt x="2025192" y="347637"/>
                    </a:cubicBezTo>
                    <a:lnTo>
                      <a:pt x="2025192" y="36004"/>
                    </a:lnTo>
                    <a:cubicBezTo>
                      <a:pt x="2025192" y="16116"/>
                      <a:pt x="2009076" y="0"/>
                      <a:pt x="1989200" y="0"/>
                    </a:cubicBezTo>
                    <a:close/>
                    <a:moveTo>
                      <a:pt x="36004" y="0"/>
                    </a:moveTo>
                  </a:path>
                </a:pathLst>
              </a:custGeom>
              <a:solidFill>
                <a:srgbClr val="D6EFF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Arial"/>
                  <a:ea typeface="Arial"/>
                  <a:cs typeface="Arial"/>
                  <a:sym typeface="Arial"/>
                </a:endParaRPr>
              </a:p>
            </p:txBody>
          </p:sp>
          <p:sp>
            <p:nvSpPr>
              <p:cNvPr id="2467" name="Google Shape;2467;p40"/>
              <p:cNvSpPr txBox="1"/>
              <p:nvPr/>
            </p:nvSpPr>
            <p:spPr>
              <a:xfrm>
                <a:off x="8196290" y="5428354"/>
                <a:ext cx="2631843"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0" i="1" lang="fr-FR" sz="1800" u="none" cap="none" strike="noStrike">
                    <a:solidFill>
                      <a:schemeClr val="dk1"/>
                    </a:solidFill>
                    <a:latin typeface="Arial"/>
                    <a:ea typeface="Arial"/>
                    <a:cs typeface="Arial"/>
                    <a:sym typeface="Arial"/>
                  </a:rPr>
                  <a:t>Une tache</a:t>
                </a:r>
                <a:endParaRPr/>
              </a:p>
              <a:p>
                <a:pPr indent="0" lvl="0" marL="0" marR="0" rtl="0" algn="l">
                  <a:lnSpc>
                    <a:spcPct val="100000"/>
                  </a:lnSpc>
                  <a:spcBef>
                    <a:spcPts val="0"/>
                  </a:spcBef>
                  <a:spcAft>
                    <a:spcPts val="0"/>
                  </a:spcAft>
                  <a:buClr>
                    <a:schemeClr val="dk1"/>
                  </a:buClr>
                  <a:buSzPts val="1800"/>
                  <a:buFont typeface="Arial"/>
                  <a:buNone/>
                </a:pPr>
                <a:r>
                  <a:rPr b="0" i="1" lang="fr-FR" sz="1800" u="none" cap="none" strike="noStrike">
                    <a:solidFill>
                      <a:schemeClr val="dk1"/>
                    </a:solidFill>
                    <a:latin typeface="Arial"/>
                    <a:ea typeface="Arial"/>
                    <a:cs typeface="Arial"/>
                    <a:sym typeface="Arial"/>
                  </a:rPr>
                  <a:t>lumineuse </a:t>
                </a:r>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7"/>
                                        </p:tgtEl>
                                        <p:attrNameLst>
                                          <p:attrName>style.visibility</p:attrName>
                                        </p:attrNameLst>
                                      </p:cBhvr>
                                      <p:to>
                                        <p:strVal val="visible"/>
                                      </p:to>
                                    </p:set>
                                    <p:animEffect filter="fade" transition="in">
                                      <p:cBhvr>
                                        <p:cTn dur="500"/>
                                        <p:tgtEl>
                                          <p:spTgt spid="245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6"/>
                                        </p:tgtEl>
                                        <p:attrNameLst>
                                          <p:attrName>style.visibility</p:attrName>
                                        </p:attrNameLst>
                                      </p:cBhvr>
                                      <p:to>
                                        <p:strVal val="visible"/>
                                      </p:to>
                                    </p:set>
                                    <p:animEffect filter="fade" transition="in">
                                      <p:cBhvr>
                                        <p:cTn dur="500"/>
                                        <p:tgtEl>
                                          <p:spTgt spid="2456"/>
                                        </p:tgtEl>
                                      </p:cBhvr>
                                    </p:animEffect>
                                  </p:childTnLst>
                                </p:cTn>
                              </p:par>
                              <p:par>
                                <p:cTn fill="hold" nodeType="withEffect" presetClass="entr" presetID="10" presetSubtype="0">
                                  <p:stCondLst>
                                    <p:cond delay="0"/>
                                  </p:stCondLst>
                                  <p:childTnLst>
                                    <p:set>
                                      <p:cBhvr>
                                        <p:cTn dur="1" fill="hold">
                                          <p:stCondLst>
                                            <p:cond delay="0"/>
                                          </p:stCondLst>
                                        </p:cTn>
                                        <p:tgtEl>
                                          <p:spTgt spid="2458"/>
                                        </p:tgtEl>
                                        <p:attrNameLst>
                                          <p:attrName>style.visibility</p:attrName>
                                        </p:attrNameLst>
                                      </p:cBhvr>
                                      <p:to>
                                        <p:strVal val="visible"/>
                                      </p:to>
                                    </p:set>
                                    <p:animEffect filter="fade" transition="in">
                                      <p:cBhvr>
                                        <p:cTn dur="500"/>
                                        <p:tgtEl>
                                          <p:spTgt spid="2458"/>
                                        </p:tgtEl>
                                      </p:cBhvr>
                                    </p:animEffect>
                                  </p:childTnLst>
                                </p:cTn>
                              </p:par>
                              <p:par>
                                <p:cTn fill="hold" nodeType="withEffect" presetClass="entr" presetID="10" presetSubtype="0">
                                  <p:stCondLst>
                                    <p:cond delay="0"/>
                                  </p:stCondLst>
                                  <p:childTnLst>
                                    <p:set>
                                      <p:cBhvr>
                                        <p:cTn dur="1" fill="hold">
                                          <p:stCondLst>
                                            <p:cond delay="0"/>
                                          </p:stCondLst>
                                        </p:cTn>
                                        <p:tgtEl>
                                          <p:spTgt spid="2459"/>
                                        </p:tgtEl>
                                        <p:attrNameLst>
                                          <p:attrName>style.visibility</p:attrName>
                                        </p:attrNameLst>
                                      </p:cBhvr>
                                      <p:to>
                                        <p:strVal val="visible"/>
                                      </p:to>
                                    </p:set>
                                    <p:animEffect filter="fade" transition="in">
                                      <p:cBhvr>
                                        <p:cTn dur="500"/>
                                        <p:tgtEl>
                                          <p:spTgt spid="2459"/>
                                        </p:tgtEl>
                                      </p:cBhvr>
                                    </p:animEffect>
                                  </p:childTnLst>
                                </p:cTn>
                              </p:par>
                              <p:par>
                                <p:cTn fill="hold" nodeType="withEffect" presetClass="entr" presetID="10" presetSubtype="0">
                                  <p:stCondLst>
                                    <p:cond delay="0"/>
                                  </p:stCondLst>
                                  <p:childTnLst>
                                    <p:set>
                                      <p:cBhvr>
                                        <p:cTn dur="1" fill="hold">
                                          <p:stCondLst>
                                            <p:cond delay="0"/>
                                          </p:stCondLst>
                                        </p:cTn>
                                        <p:tgtEl>
                                          <p:spTgt spid="2460"/>
                                        </p:tgtEl>
                                        <p:attrNameLst>
                                          <p:attrName>style.visibility</p:attrName>
                                        </p:attrNameLst>
                                      </p:cBhvr>
                                      <p:to>
                                        <p:strVal val="visible"/>
                                      </p:to>
                                    </p:set>
                                    <p:animEffect filter="fade" transition="in">
                                      <p:cBhvr>
                                        <p:cTn dur="500"/>
                                        <p:tgtEl>
                                          <p:spTgt spid="24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1"/>
                                        </p:tgtEl>
                                        <p:attrNameLst>
                                          <p:attrName>style.visibility</p:attrName>
                                        </p:attrNameLst>
                                      </p:cBhvr>
                                      <p:to>
                                        <p:strVal val="visible"/>
                                      </p:to>
                                    </p:set>
                                    <p:animEffect filter="fade" transition="in">
                                      <p:cBhvr>
                                        <p:cTn dur="500"/>
                                        <p:tgtEl>
                                          <p:spTgt spid="245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2"/>
                                        </p:tgtEl>
                                        <p:attrNameLst>
                                          <p:attrName>style.visibility</p:attrName>
                                        </p:attrNameLst>
                                      </p:cBhvr>
                                      <p:to>
                                        <p:strVal val="visible"/>
                                      </p:to>
                                    </p:set>
                                    <p:animEffect filter="fade" transition="in">
                                      <p:cBhvr>
                                        <p:cTn dur="500"/>
                                        <p:tgtEl>
                                          <p:spTgt spid="24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3"/>
                                        </p:tgtEl>
                                        <p:attrNameLst>
                                          <p:attrName>style.visibility</p:attrName>
                                        </p:attrNameLst>
                                      </p:cBhvr>
                                      <p:to>
                                        <p:strVal val="visible"/>
                                      </p:to>
                                    </p:set>
                                    <p:animEffect filter="fade" transition="in">
                                      <p:cBhvr>
                                        <p:cTn dur="500"/>
                                        <p:tgtEl>
                                          <p:spTgt spid="24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4"/>
                                        </p:tgtEl>
                                        <p:attrNameLst>
                                          <p:attrName>style.visibility</p:attrName>
                                        </p:attrNameLst>
                                      </p:cBhvr>
                                      <p:to>
                                        <p:strVal val="visible"/>
                                      </p:to>
                                    </p:set>
                                    <p:animEffect filter="fade" transition="in">
                                      <p:cBhvr>
                                        <p:cTn dur="500"/>
                                        <p:tgtEl>
                                          <p:spTgt spid="24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0"/>
                                        </p:tgtEl>
                                        <p:attrNameLst>
                                          <p:attrName>style.visibility</p:attrName>
                                        </p:attrNameLst>
                                      </p:cBhvr>
                                      <p:to>
                                        <p:strVal val="visible"/>
                                      </p:to>
                                    </p:set>
                                    <p:animEffect filter="fade" transition="in">
                                      <p:cBhvr>
                                        <p:cTn dur="500"/>
                                        <p:tgtEl>
                                          <p:spTgt spid="24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7"/>
                                        </p:tgtEl>
                                        <p:attrNameLst>
                                          <p:attrName>style.visibility</p:attrName>
                                        </p:attrNameLst>
                                      </p:cBhvr>
                                      <p:to>
                                        <p:strVal val="visible"/>
                                      </p:to>
                                    </p:set>
                                    <p:animEffect filter="fade" transition="in">
                                      <p:cBhvr>
                                        <p:cTn dur="500"/>
                                        <p:tgtEl>
                                          <p:spTgt spid="244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2"/>
                                        </p:tgtEl>
                                        <p:attrNameLst>
                                          <p:attrName>style.visibility</p:attrName>
                                        </p:attrNameLst>
                                      </p:cBhvr>
                                      <p:to>
                                        <p:strVal val="visible"/>
                                      </p:to>
                                    </p:set>
                                    <p:animEffect filter="fade" transition="in">
                                      <p:cBhvr>
                                        <p:cTn dur="500"/>
                                        <p:tgtEl>
                                          <p:spTgt spid="246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1"/>
                                        </p:tgtEl>
                                        <p:attrNameLst>
                                          <p:attrName>style.visibility</p:attrName>
                                        </p:attrNameLst>
                                      </p:cBhvr>
                                      <p:to>
                                        <p:strVal val="visible"/>
                                      </p:to>
                                    </p:set>
                                    <p:animEffect filter="fade" transition="in">
                                      <p:cBhvr>
                                        <p:cTn dur="500"/>
                                        <p:tgtEl>
                                          <p:spTgt spid="24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1" name="Shape 2471"/>
        <p:cNvGrpSpPr/>
        <p:nvPr/>
      </p:nvGrpSpPr>
      <p:grpSpPr>
        <a:xfrm>
          <a:off x="0" y="0"/>
          <a:ext cx="0" cy="0"/>
          <a:chOff x="0" y="0"/>
          <a:chExt cx="0" cy="0"/>
        </a:xfrm>
      </p:grpSpPr>
      <p:pic>
        <p:nvPicPr>
          <p:cNvPr id="2472" name="Google Shape;2472;p41"/>
          <p:cNvPicPr preferRelativeResize="0"/>
          <p:nvPr/>
        </p:nvPicPr>
        <p:blipFill rotWithShape="1">
          <a:blip r:embed="rId3">
            <a:alphaModFix/>
          </a:blip>
          <a:srcRect b="0" l="0" r="0" t="0"/>
          <a:stretch/>
        </p:blipFill>
        <p:spPr>
          <a:xfrm>
            <a:off x="11216900" y="336343"/>
            <a:ext cx="583170" cy="583170"/>
          </a:xfrm>
          <a:prstGeom prst="rect">
            <a:avLst/>
          </a:prstGeom>
          <a:noFill/>
          <a:ln>
            <a:noFill/>
          </a:ln>
        </p:spPr>
      </p:pic>
      <p:sp>
        <p:nvSpPr>
          <p:cNvPr id="2473" name="Google Shape;2473;p41"/>
          <p:cNvSpPr txBox="1"/>
          <p:nvPr/>
        </p:nvSpPr>
        <p:spPr>
          <a:xfrm>
            <a:off x="11746730" y="53340"/>
            <a:ext cx="30664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1800">
                <a:solidFill>
                  <a:schemeClr val="lt1"/>
                </a:solidFill>
                <a:latin typeface="Calibri"/>
                <a:ea typeface="Calibri"/>
                <a:cs typeface="Calibri"/>
                <a:sym typeface="Calibri"/>
              </a:rPr>
              <a:t>M</a:t>
            </a:r>
            <a:endParaRPr b="1" sz="1800">
              <a:solidFill>
                <a:schemeClr val="lt1"/>
              </a:solidFill>
              <a:latin typeface="Calibri"/>
              <a:ea typeface="Calibri"/>
              <a:cs typeface="Calibri"/>
              <a:sym typeface="Calibri"/>
            </a:endParaRPr>
          </a:p>
        </p:txBody>
      </p:sp>
      <p:sp>
        <p:nvSpPr>
          <p:cNvPr id="2474" name="Google Shape;2474;p41"/>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récapituler, la vérification de l’alignement des objets, en se basant sur le principe de la propagation rectiligne de la lumière, se fait en suivant les étapes suivantes :</a:t>
            </a:r>
            <a:endParaRPr/>
          </a:p>
        </p:txBody>
      </p:sp>
      <p:sp>
        <p:nvSpPr>
          <p:cNvPr id="2475" name="Google Shape;2475;p41"/>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grpSp>
        <p:nvGrpSpPr>
          <p:cNvPr id="2476" name="Google Shape;2476;p41"/>
          <p:cNvGrpSpPr/>
          <p:nvPr/>
        </p:nvGrpSpPr>
        <p:grpSpPr>
          <a:xfrm>
            <a:off x="564234" y="1678053"/>
            <a:ext cx="10534797" cy="511975"/>
            <a:chOff x="738328" y="1571270"/>
            <a:chExt cx="10534797" cy="511975"/>
          </a:xfrm>
        </p:grpSpPr>
        <p:sp>
          <p:nvSpPr>
            <p:cNvPr id="2477" name="Google Shape;2477;p41"/>
            <p:cNvSpPr txBox="1"/>
            <p:nvPr/>
          </p:nvSpPr>
          <p:spPr>
            <a:xfrm>
              <a:off x="1188098" y="1642592"/>
              <a:ext cx="10085027" cy="369332"/>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Calibri"/>
                  <a:ea typeface="Calibri"/>
                  <a:cs typeface="Calibri"/>
                  <a:sym typeface="Calibri"/>
                </a:rPr>
                <a:t>J’ai indiqué le sens de propagation de la lumière.</a:t>
              </a:r>
              <a:endParaRPr sz="1800">
                <a:solidFill>
                  <a:schemeClr val="dk1"/>
                </a:solidFill>
                <a:latin typeface="Calibri"/>
                <a:ea typeface="Calibri"/>
                <a:cs typeface="Calibri"/>
                <a:sym typeface="Calibri"/>
              </a:endParaRPr>
            </a:p>
          </p:txBody>
        </p:sp>
        <p:sp>
          <p:nvSpPr>
            <p:cNvPr id="2478" name="Google Shape;2478;p41"/>
            <p:cNvSpPr/>
            <p:nvPr/>
          </p:nvSpPr>
          <p:spPr>
            <a:xfrm>
              <a:off x="738328" y="1571270"/>
              <a:ext cx="511975" cy="511975"/>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1</a:t>
              </a:r>
              <a:endParaRPr/>
            </a:p>
          </p:txBody>
        </p:sp>
      </p:grpSp>
      <p:grpSp>
        <p:nvGrpSpPr>
          <p:cNvPr id="2479" name="Google Shape;2479;p41"/>
          <p:cNvGrpSpPr/>
          <p:nvPr/>
        </p:nvGrpSpPr>
        <p:grpSpPr>
          <a:xfrm>
            <a:off x="564234" y="4923959"/>
            <a:ext cx="10534797" cy="511975"/>
            <a:chOff x="738328" y="1571270"/>
            <a:chExt cx="10534797" cy="511975"/>
          </a:xfrm>
        </p:grpSpPr>
        <p:sp>
          <p:nvSpPr>
            <p:cNvPr id="2480" name="Google Shape;2480;p41"/>
            <p:cNvSpPr txBox="1"/>
            <p:nvPr/>
          </p:nvSpPr>
          <p:spPr>
            <a:xfrm>
              <a:off x="1188098" y="1642592"/>
              <a:ext cx="10085027" cy="402546"/>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fr-FR" sz="1800">
                  <a:solidFill>
                    <a:srgbClr val="000000"/>
                  </a:solidFill>
                  <a:latin typeface="Calibri"/>
                  <a:ea typeface="Calibri"/>
                  <a:cs typeface="Calibri"/>
                  <a:sym typeface="Calibri"/>
                </a:rPr>
                <a:t>J’ai précisé le cas permettant d’avoir une tache lumineuse sur l’écran.</a:t>
              </a:r>
              <a:endParaRPr sz="1800">
                <a:solidFill>
                  <a:schemeClr val="dk1"/>
                </a:solidFill>
                <a:latin typeface="Calibri"/>
                <a:ea typeface="Calibri"/>
                <a:cs typeface="Calibri"/>
                <a:sym typeface="Calibri"/>
              </a:endParaRPr>
            </a:p>
          </p:txBody>
        </p:sp>
        <p:sp>
          <p:nvSpPr>
            <p:cNvPr id="2481" name="Google Shape;2481;p41"/>
            <p:cNvSpPr/>
            <p:nvPr/>
          </p:nvSpPr>
          <p:spPr>
            <a:xfrm>
              <a:off x="738328" y="1571270"/>
              <a:ext cx="511975" cy="511975"/>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3</a:t>
              </a:r>
              <a:endParaRPr/>
            </a:p>
          </p:txBody>
        </p:sp>
      </p:grpSp>
      <p:grpSp>
        <p:nvGrpSpPr>
          <p:cNvPr id="2482" name="Google Shape;2482;p41"/>
          <p:cNvGrpSpPr/>
          <p:nvPr/>
        </p:nvGrpSpPr>
        <p:grpSpPr>
          <a:xfrm>
            <a:off x="564234" y="3267422"/>
            <a:ext cx="10534797" cy="511975"/>
            <a:chOff x="738328" y="1571270"/>
            <a:chExt cx="10534797" cy="511975"/>
          </a:xfrm>
        </p:grpSpPr>
        <p:sp>
          <p:nvSpPr>
            <p:cNvPr id="2483" name="Google Shape;2483;p41"/>
            <p:cNvSpPr txBox="1"/>
            <p:nvPr/>
          </p:nvSpPr>
          <p:spPr>
            <a:xfrm>
              <a:off x="1188098" y="1642592"/>
              <a:ext cx="10085027" cy="402546"/>
            </a:xfrm>
            <a:prstGeom prst="rect">
              <a:avLst/>
            </a:prstGeom>
            <a:solidFill>
              <a:srgbClr val="FCEAD0"/>
            </a:solidFill>
            <a:ln>
              <a:noFill/>
            </a:ln>
          </p:spPr>
          <p:txBody>
            <a:bodyPr anchorCtr="0" anchor="t" bIns="45700" lIns="91425" spcFirstLastPara="1" rIns="91425" wrap="square" tIns="45700">
              <a:spAutoFit/>
            </a:bodyPr>
            <a:lstStyle/>
            <a:p>
              <a:pPr indent="0" lvl="0" marL="0" marR="0" rtl="0" algn="l">
                <a:lnSpc>
                  <a:spcPct val="120000"/>
                </a:lnSpc>
                <a:spcBef>
                  <a:spcPts val="0"/>
                </a:spcBef>
                <a:spcAft>
                  <a:spcPts val="0"/>
                </a:spcAft>
                <a:buNone/>
              </a:pPr>
              <a:r>
                <a:rPr lang="fr-FR" sz="1800">
                  <a:solidFill>
                    <a:srgbClr val="000000"/>
                  </a:solidFill>
                  <a:latin typeface="Calibri"/>
                  <a:ea typeface="Calibri"/>
                  <a:cs typeface="Calibri"/>
                  <a:sym typeface="Calibri"/>
                </a:rPr>
                <a:t>J’ai tracé la continuité des rayons lumineux : </a:t>
              </a:r>
              <a:r>
                <a:rPr lang="fr-FR" sz="1800">
                  <a:solidFill>
                    <a:srgbClr val="FF0000"/>
                  </a:solidFill>
                  <a:latin typeface="Calibri"/>
                  <a:ea typeface="Calibri"/>
                  <a:cs typeface="Calibri"/>
                  <a:sym typeface="Calibri"/>
                </a:rPr>
                <a:t>je vérifie l’alignement du trajet dans le milieu transparent</a:t>
              </a:r>
              <a:r>
                <a:rPr lang="fr-FR" sz="1800">
                  <a:solidFill>
                    <a:srgbClr val="000000"/>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2484" name="Google Shape;2484;p41"/>
            <p:cNvSpPr/>
            <p:nvPr/>
          </p:nvSpPr>
          <p:spPr>
            <a:xfrm>
              <a:off x="738328" y="1571270"/>
              <a:ext cx="511975" cy="511975"/>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3200">
                  <a:solidFill>
                    <a:schemeClr val="lt1"/>
                  </a:solidFill>
                  <a:latin typeface="Calibri"/>
                  <a:ea typeface="Calibri"/>
                  <a:cs typeface="Calibri"/>
                  <a:sym typeface="Calibri"/>
                </a:rPr>
                <a:t>2</a:t>
              </a:r>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6"/>
                                        </p:tgtEl>
                                        <p:attrNameLst>
                                          <p:attrName>style.visibility</p:attrName>
                                        </p:attrNameLst>
                                      </p:cBhvr>
                                      <p:to>
                                        <p:strVal val="visible"/>
                                      </p:to>
                                    </p:set>
                                    <p:animEffect filter="fade" transition="in">
                                      <p:cBhvr>
                                        <p:cTn dur="500"/>
                                        <p:tgtEl>
                                          <p:spTgt spid="247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82"/>
                                        </p:tgtEl>
                                        <p:attrNameLst>
                                          <p:attrName>style.visibility</p:attrName>
                                        </p:attrNameLst>
                                      </p:cBhvr>
                                      <p:to>
                                        <p:strVal val="visible"/>
                                      </p:to>
                                    </p:set>
                                    <p:animEffect filter="fade" transition="in">
                                      <p:cBhvr>
                                        <p:cTn dur="500"/>
                                        <p:tgtEl>
                                          <p:spTgt spid="248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79"/>
                                        </p:tgtEl>
                                        <p:attrNameLst>
                                          <p:attrName>style.visibility</p:attrName>
                                        </p:attrNameLst>
                                      </p:cBhvr>
                                      <p:to>
                                        <p:strVal val="visible"/>
                                      </p:to>
                                    </p:set>
                                    <p:animEffect filter="fade" transition="in">
                                      <p:cBhvr>
                                        <p:cTn dur="500"/>
                                        <p:tgtEl>
                                          <p:spTgt spid="2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8" name="Shape 2488"/>
        <p:cNvGrpSpPr/>
        <p:nvPr/>
      </p:nvGrpSpPr>
      <p:grpSpPr>
        <a:xfrm>
          <a:off x="0" y="0"/>
          <a:ext cx="0" cy="0"/>
          <a:chOff x="0" y="0"/>
          <a:chExt cx="0" cy="0"/>
        </a:xfrm>
      </p:grpSpPr>
      <p:sp>
        <p:nvSpPr>
          <p:cNvPr id="2489" name="Google Shape;2489;p42"/>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3" name="Shape 2493"/>
        <p:cNvGrpSpPr/>
        <p:nvPr/>
      </p:nvGrpSpPr>
      <p:grpSpPr>
        <a:xfrm>
          <a:off x="0" y="0"/>
          <a:ext cx="0" cy="0"/>
          <a:chOff x="0" y="0"/>
          <a:chExt cx="0" cy="0"/>
        </a:xfrm>
      </p:grpSpPr>
      <p:sp>
        <p:nvSpPr>
          <p:cNvPr id="2494" name="Google Shape;2494;p43"/>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Choisissez la bonne réponse.</a:t>
            </a:r>
            <a:endParaRPr/>
          </a:p>
        </p:txBody>
      </p:sp>
      <p:sp>
        <p:nvSpPr>
          <p:cNvPr id="2495" name="Google Shape;2495;p43"/>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pic>
        <p:nvPicPr>
          <p:cNvPr id="2496" name="Google Shape;2496;p43"/>
          <p:cNvPicPr preferRelativeResize="0"/>
          <p:nvPr/>
        </p:nvPicPr>
        <p:blipFill rotWithShape="1">
          <a:blip r:embed="rId3">
            <a:alphaModFix/>
          </a:blip>
          <a:srcRect b="0" l="0" r="0" t="0"/>
          <a:stretch/>
        </p:blipFill>
        <p:spPr>
          <a:xfrm>
            <a:off x="5831097" y="2590655"/>
            <a:ext cx="5121084" cy="3407959"/>
          </a:xfrm>
          <a:prstGeom prst="rect">
            <a:avLst/>
          </a:prstGeom>
          <a:noFill/>
          <a:ln>
            <a:noFill/>
          </a:ln>
        </p:spPr>
      </p:pic>
      <p:sp>
        <p:nvSpPr>
          <p:cNvPr id="2497" name="Google Shape;2497;p43"/>
          <p:cNvSpPr txBox="1"/>
          <p:nvPr/>
        </p:nvSpPr>
        <p:spPr>
          <a:xfrm>
            <a:off x="657860" y="1411780"/>
            <a:ext cx="1087628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La lumière se propage dans un milieu homogène et transparent en lignes droites s’appellent: </a:t>
            </a:r>
            <a:endParaRPr/>
          </a:p>
        </p:txBody>
      </p:sp>
      <p:sp>
        <p:nvSpPr>
          <p:cNvPr id="2498" name="Google Shape;2498;p43"/>
          <p:cNvSpPr/>
          <p:nvPr/>
        </p:nvSpPr>
        <p:spPr>
          <a:xfrm>
            <a:off x="1230670" y="3066640"/>
            <a:ext cx="3455999" cy="504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1450" marR="0" rtl="0" algn="just">
              <a:spcBef>
                <a:spcPts val="0"/>
              </a:spcBef>
              <a:spcAft>
                <a:spcPts val="0"/>
              </a:spcAft>
              <a:buNone/>
            </a:pPr>
            <a:r>
              <a:rPr lang="fr-FR" sz="2400">
                <a:solidFill>
                  <a:schemeClr val="dk1"/>
                </a:solidFill>
                <a:latin typeface="Calibri"/>
                <a:ea typeface="Calibri"/>
                <a:cs typeface="Calibri"/>
                <a:sym typeface="Calibri"/>
              </a:rPr>
              <a:t>droites lumineuses.</a:t>
            </a:r>
            <a:endParaRPr/>
          </a:p>
        </p:txBody>
      </p:sp>
      <p:sp>
        <p:nvSpPr>
          <p:cNvPr id="2499" name="Google Shape;2499;p43"/>
          <p:cNvSpPr/>
          <p:nvPr/>
        </p:nvSpPr>
        <p:spPr>
          <a:xfrm>
            <a:off x="935304" y="30666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00" name="Google Shape;2500;p43"/>
          <p:cNvSpPr/>
          <p:nvPr/>
        </p:nvSpPr>
        <p:spPr>
          <a:xfrm>
            <a:off x="1230671" y="4199385"/>
            <a:ext cx="3455999" cy="504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1450" marR="0" rtl="0" algn="just">
              <a:spcBef>
                <a:spcPts val="0"/>
              </a:spcBef>
              <a:spcAft>
                <a:spcPts val="0"/>
              </a:spcAft>
              <a:buNone/>
            </a:pPr>
            <a:r>
              <a:rPr lang="fr-FR" sz="2400">
                <a:solidFill>
                  <a:schemeClr val="dk1"/>
                </a:solidFill>
                <a:latin typeface="Calibri"/>
                <a:ea typeface="Calibri"/>
                <a:cs typeface="Calibri"/>
                <a:sym typeface="Calibri"/>
              </a:rPr>
              <a:t>rayons lumineux.</a:t>
            </a:r>
            <a:endParaRPr/>
          </a:p>
        </p:txBody>
      </p:sp>
      <p:sp>
        <p:nvSpPr>
          <p:cNvPr id="2501" name="Google Shape;2501;p43"/>
          <p:cNvSpPr/>
          <p:nvPr/>
        </p:nvSpPr>
        <p:spPr>
          <a:xfrm>
            <a:off x="935304" y="419938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02" name="Google Shape;2502;p43"/>
          <p:cNvSpPr/>
          <p:nvPr/>
        </p:nvSpPr>
        <p:spPr>
          <a:xfrm>
            <a:off x="1230670" y="5331054"/>
            <a:ext cx="345600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6213" marR="0" rtl="0" algn="l">
              <a:spcBef>
                <a:spcPts val="0"/>
              </a:spcBef>
              <a:spcAft>
                <a:spcPts val="0"/>
              </a:spcAft>
              <a:buNone/>
            </a:pPr>
            <a:r>
              <a:rPr lang="fr-FR" sz="2400">
                <a:solidFill>
                  <a:srgbClr val="000000"/>
                </a:solidFill>
                <a:latin typeface="Arial"/>
                <a:ea typeface="Arial"/>
                <a:cs typeface="Arial"/>
                <a:sym typeface="Arial"/>
              </a:rPr>
              <a:t>faisceaux lumineux.</a:t>
            </a:r>
            <a:endParaRPr/>
          </a:p>
        </p:txBody>
      </p:sp>
      <p:sp>
        <p:nvSpPr>
          <p:cNvPr id="2503" name="Google Shape;2503;p43"/>
          <p:cNvSpPr/>
          <p:nvPr/>
        </p:nvSpPr>
        <p:spPr>
          <a:xfrm>
            <a:off x="935304" y="533105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grpSp>
        <p:nvGrpSpPr>
          <p:cNvPr id="2504" name="Google Shape;2504;p43"/>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505" name="Google Shape;2505;p43"/>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506" name="Google Shape;2506;p43"/>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0" name="Shape 2510"/>
        <p:cNvGrpSpPr/>
        <p:nvPr/>
      </p:nvGrpSpPr>
      <p:grpSpPr>
        <a:xfrm>
          <a:off x="0" y="0"/>
          <a:ext cx="0" cy="0"/>
          <a:chOff x="0" y="0"/>
          <a:chExt cx="0" cy="0"/>
        </a:xfrm>
      </p:grpSpPr>
      <p:pic>
        <p:nvPicPr>
          <p:cNvPr descr="Coche avec un remplissage uni" id="2511" name="Google Shape;2511;p44"/>
          <p:cNvPicPr preferRelativeResize="0"/>
          <p:nvPr/>
        </p:nvPicPr>
        <p:blipFill rotWithShape="1">
          <a:blip r:embed="rId3">
            <a:alphaModFix/>
          </a:blip>
          <a:srcRect b="0" l="0" r="0" t="0"/>
          <a:stretch/>
        </p:blipFill>
        <p:spPr>
          <a:xfrm>
            <a:off x="4686669" y="4072432"/>
            <a:ext cx="684830" cy="684830"/>
          </a:xfrm>
          <a:prstGeom prst="rect">
            <a:avLst/>
          </a:prstGeom>
          <a:noFill/>
          <a:ln>
            <a:noFill/>
          </a:ln>
        </p:spPr>
      </p:pic>
      <p:sp>
        <p:nvSpPr>
          <p:cNvPr id="2512" name="Google Shape;2512;p4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on les appelle rayons lumineux.</a:t>
            </a:r>
            <a:endParaRPr/>
          </a:p>
        </p:txBody>
      </p:sp>
      <p:sp>
        <p:nvSpPr>
          <p:cNvPr id="2513" name="Google Shape;2513;p4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pic>
        <p:nvPicPr>
          <p:cNvPr id="2514" name="Google Shape;2514;p44"/>
          <p:cNvPicPr preferRelativeResize="0"/>
          <p:nvPr/>
        </p:nvPicPr>
        <p:blipFill rotWithShape="1">
          <a:blip r:embed="rId4">
            <a:alphaModFix/>
          </a:blip>
          <a:srcRect b="0" l="0" r="0" t="0"/>
          <a:stretch/>
        </p:blipFill>
        <p:spPr>
          <a:xfrm>
            <a:off x="5831097" y="2590655"/>
            <a:ext cx="5121084" cy="3407959"/>
          </a:xfrm>
          <a:prstGeom prst="rect">
            <a:avLst/>
          </a:prstGeom>
          <a:noFill/>
          <a:ln>
            <a:noFill/>
          </a:ln>
        </p:spPr>
      </p:pic>
      <p:sp>
        <p:nvSpPr>
          <p:cNvPr id="2515" name="Google Shape;2515;p44"/>
          <p:cNvSpPr txBox="1"/>
          <p:nvPr/>
        </p:nvSpPr>
        <p:spPr>
          <a:xfrm>
            <a:off x="657860" y="1411780"/>
            <a:ext cx="10876280" cy="954107"/>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La lumière se propage dans un milieu homogène et transparent en lignes droites s’appellent: </a:t>
            </a:r>
            <a:endParaRPr/>
          </a:p>
        </p:txBody>
      </p:sp>
      <p:sp>
        <p:nvSpPr>
          <p:cNvPr id="2516" name="Google Shape;2516;p44"/>
          <p:cNvSpPr/>
          <p:nvPr/>
        </p:nvSpPr>
        <p:spPr>
          <a:xfrm>
            <a:off x="1230670" y="3066640"/>
            <a:ext cx="3455999" cy="504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1450" marR="0" rtl="0" algn="just">
              <a:spcBef>
                <a:spcPts val="0"/>
              </a:spcBef>
              <a:spcAft>
                <a:spcPts val="0"/>
              </a:spcAft>
              <a:buNone/>
            </a:pPr>
            <a:r>
              <a:rPr lang="fr-FR" sz="2400">
                <a:solidFill>
                  <a:schemeClr val="dk1"/>
                </a:solidFill>
                <a:latin typeface="Calibri"/>
                <a:ea typeface="Calibri"/>
                <a:cs typeface="Calibri"/>
                <a:sym typeface="Calibri"/>
              </a:rPr>
              <a:t>droites lumineuses.</a:t>
            </a:r>
            <a:endParaRPr/>
          </a:p>
        </p:txBody>
      </p:sp>
      <p:sp>
        <p:nvSpPr>
          <p:cNvPr id="2517" name="Google Shape;2517;p44"/>
          <p:cNvSpPr/>
          <p:nvPr/>
        </p:nvSpPr>
        <p:spPr>
          <a:xfrm>
            <a:off x="935304" y="3066640"/>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18" name="Google Shape;2518;p44"/>
          <p:cNvSpPr/>
          <p:nvPr/>
        </p:nvSpPr>
        <p:spPr>
          <a:xfrm>
            <a:off x="1230671" y="4199385"/>
            <a:ext cx="3455999" cy="504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1450" marR="0" rtl="0" algn="just">
              <a:spcBef>
                <a:spcPts val="0"/>
              </a:spcBef>
              <a:spcAft>
                <a:spcPts val="0"/>
              </a:spcAft>
              <a:buNone/>
            </a:pPr>
            <a:r>
              <a:rPr lang="fr-FR" sz="2400">
                <a:solidFill>
                  <a:schemeClr val="dk1"/>
                </a:solidFill>
                <a:latin typeface="Calibri"/>
                <a:ea typeface="Calibri"/>
                <a:cs typeface="Calibri"/>
                <a:sym typeface="Calibri"/>
              </a:rPr>
              <a:t>rayons lumineux.</a:t>
            </a:r>
            <a:endParaRPr/>
          </a:p>
        </p:txBody>
      </p:sp>
      <p:sp>
        <p:nvSpPr>
          <p:cNvPr id="2519" name="Google Shape;2519;p44"/>
          <p:cNvSpPr/>
          <p:nvPr/>
        </p:nvSpPr>
        <p:spPr>
          <a:xfrm>
            <a:off x="935304" y="4199385"/>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20" name="Google Shape;2520;p44"/>
          <p:cNvSpPr/>
          <p:nvPr/>
        </p:nvSpPr>
        <p:spPr>
          <a:xfrm>
            <a:off x="1230670" y="5331054"/>
            <a:ext cx="3456000"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76213" marR="0" rtl="0" algn="l">
              <a:spcBef>
                <a:spcPts val="0"/>
              </a:spcBef>
              <a:spcAft>
                <a:spcPts val="0"/>
              </a:spcAft>
              <a:buNone/>
            </a:pPr>
            <a:r>
              <a:rPr lang="fr-FR" sz="2400">
                <a:solidFill>
                  <a:srgbClr val="000000"/>
                </a:solidFill>
                <a:latin typeface="Arial"/>
                <a:ea typeface="Arial"/>
                <a:cs typeface="Arial"/>
                <a:sym typeface="Arial"/>
              </a:rPr>
              <a:t>faisceaux lumineux.</a:t>
            </a:r>
            <a:endParaRPr/>
          </a:p>
        </p:txBody>
      </p:sp>
      <p:sp>
        <p:nvSpPr>
          <p:cNvPr id="2521" name="Google Shape;2521;p44"/>
          <p:cNvSpPr/>
          <p:nvPr/>
        </p:nvSpPr>
        <p:spPr>
          <a:xfrm>
            <a:off x="935304" y="533105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pic>
        <p:nvPicPr>
          <p:cNvPr id="2522" name="Google Shape;2522;p44"/>
          <p:cNvPicPr preferRelativeResize="0"/>
          <p:nvPr/>
        </p:nvPicPr>
        <p:blipFill rotWithShape="1">
          <a:blip r:embed="rId5">
            <a:alphaModFix/>
          </a:blip>
          <a:srcRect b="0" l="0" r="0" t="0"/>
          <a:stretch/>
        </p:blipFill>
        <p:spPr>
          <a:xfrm>
            <a:off x="11216900" y="336343"/>
            <a:ext cx="583170" cy="58317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6" name="Shape 2526"/>
        <p:cNvGrpSpPr/>
        <p:nvPr/>
      </p:nvGrpSpPr>
      <p:grpSpPr>
        <a:xfrm>
          <a:off x="0" y="0"/>
          <a:ext cx="0" cy="0"/>
          <a:chOff x="0" y="0"/>
          <a:chExt cx="0" cy="0"/>
        </a:xfrm>
      </p:grpSpPr>
      <p:sp>
        <p:nvSpPr>
          <p:cNvPr id="2527" name="Google Shape;2527;p45"/>
          <p:cNvSpPr txBox="1"/>
          <p:nvPr/>
        </p:nvSpPr>
        <p:spPr>
          <a:xfrm>
            <a:off x="424179" y="1817676"/>
            <a:ext cx="11343641"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Quels segments correspondent aux rayons lumineux traversant les plaques?</a:t>
            </a:r>
            <a:endParaRPr/>
          </a:p>
        </p:txBody>
      </p:sp>
      <p:sp>
        <p:nvSpPr>
          <p:cNvPr id="2528" name="Google Shape;2528;p4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Choisissez la bonne réponse.</a:t>
            </a:r>
            <a:endParaRPr/>
          </a:p>
        </p:txBody>
      </p:sp>
      <p:sp>
        <p:nvSpPr>
          <p:cNvPr id="2529" name="Google Shape;2529;p45"/>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grpSp>
        <p:nvGrpSpPr>
          <p:cNvPr id="2530" name="Google Shape;2530;p45"/>
          <p:cNvGrpSpPr/>
          <p:nvPr/>
        </p:nvGrpSpPr>
        <p:grpSpPr>
          <a:xfrm>
            <a:off x="5119862" y="3610319"/>
            <a:ext cx="6481807" cy="2591538"/>
            <a:chOff x="5451655" y="2762292"/>
            <a:chExt cx="6481807" cy="2591538"/>
          </a:xfrm>
        </p:grpSpPr>
        <p:sp>
          <p:nvSpPr>
            <p:cNvPr id="2531" name="Google Shape;2531;p45"/>
            <p:cNvSpPr/>
            <p:nvPr/>
          </p:nvSpPr>
          <p:spPr>
            <a:xfrm rot="5400000">
              <a:off x="9126993" y="3043357"/>
              <a:ext cx="2307736" cy="2029408"/>
            </a:xfrm>
            <a:prstGeom prst="flowChartInputOutput">
              <a:avLst/>
            </a:prstGeom>
            <a:solidFill>
              <a:srgbClr val="E6F2D9"/>
            </a:solidFill>
            <a:ln cap="flat" cmpd="sng" w="12700">
              <a:solidFill>
                <a:srgbClr val="0066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2" name="Google Shape;2532;p45"/>
            <p:cNvSpPr/>
            <p:nvPr/>
          </p:nvSpPr>
          <p:spPr>
            <a:xfrm rot="5400000">
              <a:off x="6482072" y="3043357"/>
              <a:ext cx="2591538" cy="2029408"/>
            </a:xfrm>
            <a:prstGeom prst="flowChartInputOutput">
              <a:avLst/>
            </a:prstGeom>
            <a:solidFill>
              <a:srgbClr val="E6F2D9"/>
            </a:solidFill>
            <a:ln cap="flat" cmpd="sng" w="12700">
              <a:solidFill>
                <a:srgbClr val="0066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33" name="Google Shape;2533;p45"/>
            <p:cNvSpPr/>
            <p:nvPr/>
          </p:nvSpPr>
          <p:spPr>
            <a:xfrm>
              <a:off x="10188955" y="3986061"/>
              <a:ext cx="72000" cy="108000"/>
            </a:xfrm>
            <a:prstGeom prst="ellipse">
              <a:avLst/>
            </a:prstGeom>
            <a:solidFill>
              <a:srgbClr val="F2F2F2"/>
            </a:solidFill>
            <a:ln cap="flat" cmpd="sng" w="190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34" name="Google Shape;2534;p45"/>
            <p:cNvCxnSpPr>
              <a:endCxn id="2533" idx="2"/>
            </p:cNvCxnSpPr>
            <p:nvPr/>
          </p:nvCxnSpPr>
          <p:spPr>
            <a:xfrm flipH="1" rot="10800000">
              <a:off x="5595655" y="4040061"/>
              <a:ext cx="4593300" cy="198000"/>
            </a:xfrm>
            <a:prstGeom prst="straightConnector1">
              <a:avLst/>
            </a:prstGeom>
            <a:noFill/>
            <a:ln cap="flat" cmpd="sng" w="28575">
              <a:solidFill>
                <a:srgbClr val="FFC000"/>
              </a:solidFill>
              <a:prstDash val="solid"/>
              <a:miter lim="800000"/>
              <a:headEnd len="sm" w="sm" type="none"/>
              <a:tailEnd len="sm" w="sm" type="none"/>
            </a:ln>
          </p:spPr>
        </p:cxnSp>
        <p:cxnSp>
          <p:nvCxnSpPr>
            <p:cNvPr id="2535" name="Google Shape;2535;p45"/>
            <p:cNvCxnSpPr/>
            <p:nvPr/>
          </p:nvCxnSpPr>
          <p:spPr>
            <a:xfrm flipH="1" rot="10800000">
              <a:off x="5595648" y="3645507"/>
              <a:ext cx="4665307" cy="592554"/>
            </a:xfrm>
            <a:prstGeom prst="straightConnector1">
              <a:avLst/>
            </a:prstGeom>
            <a:noFill/>
            <a:ln cap="flat" cmpd="sng" w="28575">
              <a:solidFill>
                <a:srgbClr val="FFC000"/>
              </a:solidFill>
              <a:prstDash val="solid"/>
              <a:miter lim="800000"/>
              <a:headEnd len="sm" w="sm" type="none"/>
              <a:tailEnd len="sm" w="sm" type="none"/>
            </a:ln>
          </p:spPr>
        </p:cxnSp>
        <p:cxnSp>
          <p:nvCxnSpPr>
            <p:cNvPr id="2536" name="Google Shape;2536;p45"/>
            <p:cNvCxnSpPr>
              <a:endCxn id="2533" idx="2"/>
            </p:cNvCxnSpPr>
            <p:nvPr/>
          </p:nvCxnSpPr>
          <p:spPr>
            <a:xfrm>
              <a:off x="5451655" y="3843861"/>
              <a:ext cx="4737300" cy="196200"/>
            </a:xfrm>
            <a:prstGeom prst="straightConnector1">
              <a:avLst/>
            </a:prstGeom>
            <a:noFill/>
            <a:ln cap="flat" cmpd="sng" w="28575">
              <a:solidFill>
                <a:srgbClr val="FFC000"/>
              </a:solidFill>
              <a:prstDash val="solid"/>
              <a:miter lim="800000"/>
              <a:headEnd len="sm" w="sm" type="none"/>
              <a:tailEnd len="sm" w="sm" type="none"/>
            </a:ln>
          </p:spPr>
        </p:cxnSp>
        <p:cxnSp>
          <p:nvCxnSpPr>
            <p:cNvPr id="2537" name="Google Shape;2537;p45"/>
            <p:cNvCxnSpPr/>
            <p:nvPr/>
          </p:nvCxnSpPr>
          <p:spPr>
            <a:xfrm flipH="1" rot="10800000">
              <a:off x="11287165" y="3969177"/>
              <a:ext cx="604381" cy="33768"/>
            </a:xfrm>
            <a:prstGeom prst="straightConnector1">
              <a:avLst/>
            </a:prstGeom>
            <a:noFill/>
            <a:ln cap="flat" cmpd="sng" w="28575">
              <a:solidFill>
                <a:srgbClr val="FFC000"/>
              </a:solidFill>
              <a:prstDash val="solid"/>
              <a:miter lim="800000"/>
              <a:headEnd len="sm" w="sm" type="none"/>
              <a:tailEnd len="sm" w="sm" type="none"/>
            </a:ln>
          </p:spPr>
        </p:cxnSp>
        <p:cxnSp>
          <p:nvCxnSpPr>
            <p:cNvPr id="2538" name="Google Shape;2538;p45"/>
            <p:cNvCxnSpPr/>
            <p:nvPr/>
          </p:nvCxnSpPr>
          <p:spPr>
            <a:xfrm>
              <a:off x="11287165" y="4104512"/>
              <a:ext cx="646297" cy="47232"/>
            </a:xfrm>
            <a:prstGeom prst="straightConnector1">
              <a:avLst/>
            </a:prstGeom>
            <a:noFill/>
            <a:ln cap="flat" cmpd="sng" w="28575">
              <a:solidFill>
                <a:srgbClr val="FFC000"/>
              </a:solidFill>
              <a:prstDash val="solid"/>
              <a:miter lim="800000"/>
              <a:headEnd len="sm" w="sm" type="none"/>
              <a:tailEnd len="sm" w="sm" type="none"/>
            </a:ln>
          </p:spPr>
        </p:cxnSp>
        <p:cxnSp>
          <p:nvCxnSpPr>
            <p:cNvPr id="2539" name="Google Shape;2539;p45"/>
            <p:cNvCxnSpPr/>
            <p:nvPr/>
          </p:nvCxnSpPr>
          <p:spPr>
            <a:xfrm flipH="1" rot="10800000">
              <a:off x="11300407" y="3465506"/>
              <a:ext cx="563146" cy="61035"/>
            </a:xfrm>
            <a:prstGeom prst="straightConnector1">
              <a:avLst/>
            </a:prstGeom>
            <a:noFill/>
            <a:ln cap="flat" cmpd="sng" w="28575">
              <a:solidFill>
                <a:srgbClr val="FFC000"/>
              </a:solidFill>
              <a:prstDash val="solid"/>
              <a:miter lim="800000"/>
              <a:headEnd len="sm" w="sm" type="none"/>
              <a:tailEnd len="sm" w="sm" type="none"/>
            </a:ln>
          </p:spPr>
        </p:cxnSp>
        <p:sp>
          <p:nvSpPr>
            <p:cNvPr id="2540" name="Google Shape;2540;p45"/>
            <p:cNvSpPr/>
            <p:nvPr/>
          </p:nvSpPr>
          <p:spPr>
            <a:xfrm rot="5400000">
              <a:off x="7884538" y="3682660"/>
              <a:ext cx="945157" cy="870855"/>
            </a:xfrm>
            <a:prstGeom prst="flowChartInputOutput">
              <a:avLst/>
            </a:prstGeom>
            <a:solidFill>
              <a:srgbClr val="E6F2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1" name="Google Shape;2541;p45"/>
            <p:cNvSpPr/>
            <p:nvPr/>
          </p:nvSpPr>
          <p:spPr>
            <a:xfrm>
              <a:off x="7856301" y="3894851"/>
              <a:ext cx="72000" cy="108000"/>
            </a:xfrm>
            <a:prstGeom prst="ellipse">
              <a:avLst/>
            </a:prstGeom>
            <a:solidFill>
              <a:srgbClr val="F2F2F2"/>
            </a:solidFill>
            <a:ln cap="flat" cmpd="sng" w="190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42" name="Google Shape;2542;p45"/>
            <p:cNvSpPr txBox="1"/>
            <p:nvPr/>
          </p:nvSpPr>
          <p:spPr>
            <a:xfrm>
              <a:off x="5728527" y="3563554"/>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1</a:t>
              </a:r>
              <a:endParaRPr/>
            </a:p>
          </p:txBody>
        </p:sp>
        <p:sp>
          <p:nvSpPr>
            <p:cNvPr id="2543" name="Google Shape;2543;p45"/>
            <p:cNvSpPr txBox="1"/>
            <p:nvPr/>
          </p:nvSpPr>
          <p:spPr>
            <a:xfrm>
              <a:off x="6322843" y="3828395"/>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2</a:t>
              </a:r>
              <a:endParaRPr/>
            </a:p>
          </p:txBody>
        </p:sp>
        <p:sp>
          <p:nvSpPr>
            <p:cNvPr id="2544" name="Google Shape;2544;p45"/>
            <p:cNvSpPr txBox="1"/>
            <p:nvPr/>
          </p:nvSpPr>
          <p:spPr>
            <a:xfrm>
              <a:off x="6322843" y="4147236"/>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3</a:t>
              </a:r>
              <a:endParaRPr/>
            </a:p>
          </p:txBody>
        </p:sp>
      </p:grpSp>
      <p:sp>
        <p:nvSpPr>
          <p:cNvPr id="2545" name="Google Shape;2545;p45"/>
          <p:cNvSpPr/>
          <p:nvPr/>
        </p:nvSpPr>
        <p:spPr>
          <a:xfrm>
            <a:off x="1240298" y="3438869"/>
            <a:ext cx="2255348" cy="47215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1 et 2</a:t>
            </a:r>
            <a:endParaRPr/>
          </a:p>
        </p:txBody>
      </p:sp>
      <p:sp>
        <p:nvSpPr>
          <p:cNvPr id="2546" name="Google Shape;2546;p45"/>
          <p:cNvSpPr/>
          <p:nvPr/>
        </p:nvSpPr>
        <p:spPr>
          <a:xfrm>
            <a:off x="944931" y="343886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47" name="Google Shape;2547;p45"/>
          <p:cNvSpPr/>
          <p:nvPr/>
        </p:nvSpPr>
        <p:spPr>
          <a:xfrm>
            <a:off x="1240298" y="4408094"/>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2 et 3</a:t>
            </a:r>
            <a:endParaRPr/>
          </a:p>
        </p:txBody>
      </p:sp>
      <p:sp>
        <p:nvSpPr>
          <p:cNvPr id="2548" name="Google Shape;2548;p45"/>
          <p:cNvSpPr/>
          <p:nvPr/>
        </p:nvSpPr>
        <p:spPr>
          <a:xfrm>
            <a:off x="944931" y="44080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49" name="Google Shape;2549;p45"/>
          <p:cNvSpPr/>
          <p:nvPr/>
        </p:nvSpPr>
        <p:spPr>
          <a:xfrm>
            <a:off x="1279525" y="5376243"/>
            <a:ext cx="2311371"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1 seulement</a:t>
            </a:r>
            <a:endParaRPr/>
          </a:p>
        </p:txBody>
      </p:sp>
      <p:sp>
        <p:nvSpPr>
          <p:cNvPr id="2550" name="Google Shape;2550;p45"/>
          <p:cNvSpPr/>
          <p:nvPr/>
        </p:nvSpPr>
        <p:spPr>
          <a:xfrm>
            <a:off x="984158" y="53762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grpSp>
        <p:nvGrpSpPr>
          <p:cNvPr id="2551" name="Google Shape;2551;p45"/>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552" name="Google Shape;2552;p45"/>
            <p:cNvPicPr preferRelativeResize="0"/>
            <p:nvPr/>
          </p:nvPicPr>
          <p:blipFill rotWithShape="1">
            <a:blip r:embed="rId3">
              <a:alphaModFix/>
            </a:blip>
            <a:srcRect b="23864" l="18242" r="18458" t="9344"/>
            <a:stretch/>
          </p:blipFill>
          <p:spPr>
            <a:xfrm>
              <a:off x="779844" y="4335989"/>
              <a:ext cx="563238" cy="575842"/>
            </a:xfrm>
            <a:prstGeom prst="rect">
              <a:avLst/>
            </a:prstGeom>
            <a:noFill/>
            <a:ln>
              <a:noFill/>
            </a:ln>
          </p:spPr>
        </p:pic>
        <p:sp>
          <p:nvSpPr>
            <p:cNvPr id="2553" name="Google Shape;2553;p45"/>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7" name="Shape 2557"/>
        <p:cNvGrpSpPr/>
        <p:nvPr/>
      </p:nvGrpSpPr>
      <p:grpSpPr>
        <a:xfrm>
          <a:off x="0" y="0"/>
          <a:ext cx="0" cy="0"/>
          <a:chOff x="0" y="0"/>
          <a:chExt cx="0" cy="0"/>
        </a:xfrm>
      </p:grpSpPr>
      <p:pic>
        <p:nvPicPr>
          <p:cNvPr descr="Coche avec un remplissage uni" id="2558" name="Google Shape;2558;p46"/>
          <p:cNvPicPr preferRelativeResize="0"/>
          <p:nvPr/>
        </p:nvPicPr>
        <p:blipFill rotWithShape="1">
          <a:blip r:embed="rId3">
            <a:alphaModFix/>
          </a:blip>
          <a:srcRect b="0" l="0" r="0" t="0"/>
          <a:stretch/>
        </p:blipFill>
        <p:spPr>
          <a:xfrm>
            <a:off x="3722093" y="5203676"/>
            <a:ext cx="684830" cy="684830"/>
          </a:xfrm>
          <a:prstGeom prst="rect">
            <a:avLst/>
          </a:prstGeom>
          <a:noFill/>
          <a:ln>
            <a:noFill/>
          </a:ln>
        </p:spPr>
      </p:pic>
      <p:sp>
        <p:nvSpPr>
          <p:cNvPr id="2559" name="Google Shape;2559;p4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Effectivement le rayon 1 car il passe par les deux trous.</a:t>
            </a:r>
            <a:endParaRPr/>
          </a:p>
        </p:txBody>
      </p:sp>
      <p:sp>
        <p:nvSpPr>
          <p:cNvPr id="2560" name="Google Shape;2560;p4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sp>
        <p:nvSpPr>
          <p:cNvPr id="2561" name="Google Shape;2561;p46"/>
          <p:cNvSpPr/>
          <p:nvPr/>
        </p:nvSpPr>
        <p:spPr>
          <a:xfrm>
            <a:off x="1240298" y="3438869"/>
            <a:ext cx="2255348" cy="47215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1 et 2</a:t>
            </a:r>
            <a:endParaRPr/>
          </a:p>
        </p:txBody>
      </p:sp>
      <p:sp>
        <p:nvSpPr>
          <p:cNvPr id="2562" name="Google Shape;2562;p46"/>
          <p:cNvSpPr/>
          <p:nvPr/>
        </p:nvSpPr>
        <p:spPr>
          <a:xfrm>
            <a:off x="944931" y="3438869"/>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563" name="Google Shape;2563;p46"/>
          <p:cNvSpPr/>
          <p:nvPr/>
        </p:nvSpPr>
        <p:spPr>
          <a:xfrm>
            <a:off x="1240298" y="4408094"/>
            <a:ext cx="23113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2 et 3</a:t>
            </a:r>
            <a:endParaRPr/>
          </a:p>
        </p:txBody>
      </p:sp>
      <p:sp>
        <p:nvSpPr>
          <p:cNvPr id="2564" name="Google Shape;2564;p46"/>
          <p:cNvSpPr/>
          <p:nvPr/>
        </p:nvSpPr>
        <p:spPr>
          <a:xfrm>
            <a:off x="944931" y="440809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2565" name="Google Shape;2565;p46"/>
          <p:cNvGrpSpPr/>
          <p:nvPr/>
        </p:nvGrpSpPr>
        <p:grpSpPr>
          <a:xfrm>
            <a:off x="5119862" y="3610319"/>
            <a:ext cx="6481807" cy="2591538"/>
            <a:chOff x="5451655" y="2762292"/>
            <a:chExt cx="6481807" cy="2591538"/>
          </a:xfrm>
        </p:grpSpPr>
        <p:sp>
          <p:nvSpPr>
            <p:cNvPr id="2566" name="Google Shape;2566;p46"/>
            <p:cNvSpPr/>
            <p:nvPr/>
          </p:nvSpPr>
          <p:spPr>
            <a:xfrm rot="5400000">
              <a:off x="9126993" y="3043357"/>
              <a:ext cx="2307736" cy="2029408"/>
            </a:xfrm>
            <a:prstGeom prst="flowChartInputOutput">
              <a:avLst/>
            </a:prstGeom>
            <a:solidFill>
              <a:srgbClr val="E6F2D9"/>
            </a:solidFill>
            <a:ln cap="flat" cmpd="sng" w="12700">
              <a:solidFill>
                <a:srgbClr val="0066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7" name="Google Shape;2567;p46"/>
            <p:cNvSpPr/>
            <p:nvPr/>
          </p:nvSpPr>
          <p:spPr>
            <a:xfrm rot="5400000">
              <a:off x="6482072" y="3043357"/>
              <a:ext cx="2591538" cy="2029408"/>
            </a:xfrm>
            <a:prstGeom prst="flowChartInputOutput">
              <a:avLst/>
            </a:prstGeom>
            <a:solidFill>
              <a:srgbClr val="E6F2D9"/>
            </a:solidFill>
            <a:ln cap="flat" cmpd="sng" w="12700">
              <a:solidFill>
                <a:srgbClr val="0066C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68" name="Google Shape;2568;p46"/>
            <p:cNvSpPr/>
            <p:nvPr/>
          </p:nvSpPr>
          <p:spPr>
            <a:xfrm>
              <a:off x="10188955" y="3986061"/>
              <a:ext cx="72000" cy="108000"/>
            </a:xfrm>
            <a:prstGeom prst="ellipse">
              <a:avLst/>
            </a:prstGeom>
            <a:solidFill>
              <a:srgbClr val="F2F2F2"/>
            </a:solidFill>
            <a:ln cap="flat" cmpd="sng" w="190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cxnSp>
          <p:nvCxnSpPr>
            <p:cNvPr id="2569" name="Google Shape;2569;p46"/>
            <p:cNvCxnSpPr>
              <a:endCxn id="2568" idx="2"/>
            </p:cNvCxnSpPr>
            <p:nvPr/>
          </p:nvCxnSpPr>
          <p:spPr>
            <a:xfrm flipH="1" rot="10800000">
              <a:off x="5595655" y="4040061"/>
              <a:ext cx="4593300" cy="198000"/>
            </a:xfrm>
            <a:prstGeom prst="straightConnector1">
              <a:avLst/>
            </a:prstGeom>
            <a:noFill/>
            <a:ln cap="flat" cmpd="sng" w="28575">
              <a:solidFill>
                <a:srgbClr val="FFC000"/>
              </a:solidFill>
              <a:prstDash val="solid"/>
              <a:miter lim="800000"/>
              <a:headEnd len="sm" w="sm" type="none"/>
              <a:tailEnd len="sm" w="sm" type="none"/>
            </a:ln>
          </p:spPr>
        </p:cxnSp>
        <p:cxnSp>
          <p:nvCxnSpPr>
            <p:cNvPr id="2570" name="Google Shape;2570;p46"/>
            <p:cNvCxnSpPr/>
            <p:nvPr/>
          </p:nvCxnSpPr>
          <p:spPr>
            <a:xfrm flipH="1" rot="10800000">
              <a:off x="5595648" y="3645507"/>
              <a:ext cx="4665307" cy="592554"/>
            </a:xfrm>
            <a:prstGeom prst="straightConnector1">
              <a:avLst/>
            </a:prstGeom>
            <a:noFill/>
            <a:ln cap="flat" cmpd="sng" w="28575">
              <a:solidFill>
                <a:srgbClr val="FFC000"/>
              </a:solidFill>
              <a:prstDash val="solid"/>
              <a:miter lim="800000"/>
              <a:headEnd len="sm" w="sm" type="none"/>
              <a:tailEnd len="sm" w="sm" type="none"/>
            </a:ln>
          </p:spPr>
        </p:cxnSp>
        <p:cxnSp>
          <p:nvCxnSpPr>
            <p:cNvPr id="2571" name="Google Shape;2571;p46"/>
            <p:cNvCxnSpPr>
              <a:endCxn id="2568" idx="2"/>
            </p:cNvCxnSpPr>
            <p:nvPr/>
          </p:nvCxnSpPr>
          <p:spPr>
            <a:xfrm>
              <a:off x="5451655" y="3843861"/>
              <a:ext cx="4737300" cy="196200"/>
            </a:xfrm>
            <a:prstGeom prst="straightConnector1">
              <a:avLst/>
            </a:prstGeom>
            <a:noFill/>
            <a:ln cap="flat" cmpd="sng" w="28575">
              <a:solidFill>
                <a:srgbClr val="FFC000"/>
              </a:solidFill>
              <a:prstDash val="solid"/>
              <a:miter lim="800000"/>
              <a:headEnd len="sm" w="sm" type="none"/>
              <a:tailEnd len="sm" w="sm" type="none"/>
            </a:ln>
          </p:spPr>
        </p:cxnSp>
        <p:cxnSp>
          <p:nvCxnSpPr>
            <p:cNvPr id="2572" name="Google Shape;2572;p46"/>
            <p:cNvCxnSpPr/>
            <p:nvPr/>
          </p:nvCxnSpPr>
          <p:spPr>
            <a:xfrm flipH="1" rot="10800000">
              <a:off x="11287165" y="3969177"/>
              <a:ext cx="604381" cy="33768"/>
            </a:xfrm>
            <a:prstGeom prst="straightConnector1">
              <a:avLst/>
            </a:prstGeom>
            <a:noFill/>
            <a:ln cap="flat" cmpd="sng" w="28575">
              <a:solidFill>
                <a:srgbClr val="FFC000"/>
              </a:solidFill>
              <a:prstDash val="solid"/>
              <a:miter lim="800000"/>
              <a:headEnd len="sm" w="sm" type="none"/>
              <a:tailEnd len="sm" w="sm" type="none"/>
            </a:ln>
          </p:spPr>
        </p:cxnSp>
        <p:cxnSp>
          <p:nvCxnSpPr>
            <p:cNvPr id="2573" name="Google Shape;2573;p46"/>
            <p:cNvCxnSpPr/>
            <p:nvPr/>
          </p:nvCxnSpPr>
          <p:spPr>
            <a:xfrm>
              <a:off x="11287165" y="4104512"/>
              <a:ext cx="646297" cy="47232"/>
            </a:xfrm>
            <a:prstGeom prst="straightConnector1">
              <a:avLst/>
            </a:prstGeom>
            <a:noFill/>
            <a:ln cap="flat" cmpd="sng" w="28575">
              <a:solidFill>
                <a:srgbClr val="FFC000"/>
              </a:solidFill>
              <a:prstDash val="solid"/>
              <a:miter lim="800000"/>
              <a:headEnd len="sm" w="sm" type="none"/>
              <a:tailEnd len="sm" w="sm" type="none"/>
            </a:ln>
          </p:spPr>
        </p:cxnSp>
        <p:cxnSp>
          <p:nvCxnSpPr>
            <p:cNvPr id="2574" name="Google Shape;2574;p46"/>
            <p:cNvCxnSpPr/>
            <p:nvPr/>
          </p:nvCxnSpPr>
          <p:spPr>
            <a:xfrm flipH="1" rot="10800000">
              <a:off x="11300407" y="3465506"/>
              <a:ext cx="563146" cy="61035"/>
            </a:xfrm>
            <a:prstGeom prst="straightConnector1">
              <a:avLst/>
            </a:prstGeom>
            <a:noFill/>
            <a:ln cap="flat" cmpd="sng" w="28575">
              <a:solidFill>
                <a:srgbClr val="FFC000"/>
              </a:solidFill>
              <a:prstDash val="solid"/>
              <a:miter lim="800000"/>
              <a:headEnd len="sm" w="sm" type="none"/>
              <a:tailEnd len="sm" w="sm" type="none"/>
            </a:ln>
          </p:spPr>
        </p:cxnSp>
        <p:sp>
          <p:nvSpPr>
            <p:cNvPr id="2575" name="Google Shape;2575;p46"/>
            <p:cNvSpPr/>
            <p:nvPr/>
          </p:nvSpPr>
          <p:spPr>
            <a:xfrm rot="5400000">
              <a:off x="7884538" y="3682660"/>
              <a:ext cx="945157" cy="870855"/>
            </a:xfrm>
            <a:prstGeom prst="flowChartInputOutput">
              <a:avLst/>
            </a:prstGeom>
            <a:solidFill>
              <a:srgbClr val="E6F2D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76" name="Google Shape;2576;p46"/>
            <p:cNvSpPr/>
            <p:nvPr/>
          </p:nvSpPr>
          <p:spPr>
            <a:xfrm>
              <a:off x="7856301" y="3894851"/>
              <a:ext cx="72000" cy="108000"/>
            </a:xfrm>
            <a:prstGeom prst="ellipse">
              <a:avLst/>
            </a:prstGeom>
            <a:solidFill>
              <a:srgbClr val="F2F2F2"/>
            </a:solidFill>
            <a:ln cap="flat" cmpd="sng" w="190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577" name="Google Shape;2577;p46"/>
            <p:cNvSpPr txBox="1"/>
            <p:nvPr/>
          </p:nvSpPr>
          <p:spPr>
            <a:xfrm>
              <a:off x="5728527" y="3563554"/>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1</a:t>
              </a:r>
              <a:endParaRPr/>
            </a:p>
          </p:txBody>
        </p:sp>
        <p:sp>
          <p:nvSpPr>
            <p:cNvPr id="2578" name="Google Shape;2578;p46"/>
            <p:cNvSpPr txBox="1"/>
            <p:nvPr/>
          </p:nvSpPr>
          <p:spPr>
            <a:xfrm>
              <a:off x="6322843" y="3828395"/>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2</a:t>
              </a:r>
              <a:endParaRPr/>
            </a:p>
          </p:txBody>
        </p:sp>
        <p:sp>
          <p:nvSpPr>
            <p:cNvPr id="2579" name="Google Shape;2579;p46"/>
            <p:cNvSpPr txBox="1"/>
            <p:nvPr/>
          </p:nvSpPr>
          <p:spPr>
            <a:xfrm>
              <a:off x="6322843" y="4147236"/>
              <a:ext cx="30168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chemeClr val="dk1"/>
                  </a:solidFill>
                  <a:latin typeface="Calibri"/>
                  <a:ea typeface="Calibri"/>
                  <a:cs typeface="Calibri"/>
                  <a:sym typeface="Calibri"/>
                </a:rPr>
                <a:t>3</a:t>
              </a:r>
              <a:endParaRPr/>
            </a:p>
          </p:txBody>
        </p:sp>
      </p:grpSp>
      <p:sp>
        <p:nvSpPr>
          <p:cNvPr id="2580" name="Google Shape;2580;p46"/>
          <p:cNvSpPr/>
          <p:nvPr/>
        </p:nvSpPr>
        <p:spPr>
          <a:xfrm>
            <a:off x="1279525" y="5376243"/>
            <a:ext cx="2311371" cy="430924"/>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1 seulement</a:t>
            </a:r>
            <a:endParaRPr/>
          </a:p>
        </p:txBody>
      </p:sp>
      <p:sp>
        <p:nvSpPr>
          <p:cNvPr id="2581" name="Google Shape;2581;p46"/>
          <p:cNvSpPr/>
          <p:nvPr/>
        </p:nvSpPr>
        <p:spPr>
          <a:xfrm>
            <a:off x="984158" y="5376243"/>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582" name="Google Shape;2582;p46"/>
          <p:cNvSpPr txBox="1"/>
          <p:nvPr/>
        </p:nvSpPr>
        <p:spPr>
          <a:xfrm>
            <a:off x="424179" y="1817676"/>
            <a:ext cx="11343641"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800">
                <a:solidFill>
                  <a:schemeClr val="dk1"/>
                </a:solidFill>
                <a:latin typeface="Calibri"/>
                <a:ea typeface="Calibri"/>
                <a:cs typeface="Calibri"/>
                <a:sym typeface="Calibri"/>
              </a:rPr>
              <a:t>Quels segments correspondent aux rayons lumineux traversant les plaques?</a:t>
            </a:r>
            <a:endParaRPr/>
          </a:p>
        </p:txBody>
      </p:sp>
      <p:pic>
        <p:nvPicPr>
          <p:cNvPr id="2583" name="Google Shape;2583;p46"/>
          <p:cNvPicPr preferRelativeResize="0"/>
          <p:nvPr/>
        </p:nvPicPr>
        <p:blipFill rotWithShape="1">
          <a:blip r:embed="rId4">
            <a:alphaModFix/>
          </a:blip>
          <a:srcRect b="0" l="0" r="0" t="0"/>
          <a:stretch/>
        </p:blipFill>
        <p:spPr>
          <a:xfrm>
            <a:off x="11216900" y="336343"/>
            <a:ext cx="583170" cy="58317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7" name="Shape 2587"/>
        <p:cNvGrpSpPr/>
        <p:nvPr/>
      </p:nvGrpSpPr>
      <p:grpSpPr>
        <a:xfrm>
          <a:off x="0" y="0"/>
          <a:ext cx="0" cy="0"/>
          <a:chOff x="0" y="0"/>
          <a:chExt cx="0" cy="0"/>
        </a:xfrm>
      </p:grpSpPr>
      <p:sp>
        <p:nvSpPr>
          <p:cNvPr id="2588" name="Google Shape;2588;p4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va maintenant réaliser notre tâche dans une situation nouvelle en suivant les étapes prescrites. Pour vous aider, on doit présenter les étapes et les réponses possibles. On commence par la première étape. Choisissez la bonne réponse.</a:t>
            </a:r>
            <a:endParaRPr/>
          </a:p>
        </p:txBody>
      </p:sp>
      <p:sp>
        <p:nvSpPr>
          <p:cNvPr id="2589" name="Google Shape;2589;p4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sp>
        <p:nvSpPr>
          <p:cNvPr id="2590" name="Google Shape;2590;p47"/>
          <p:cNvSpPr/>
          <p:nvPr/>
        </p:nvSpPr>
        <p:spPr>
          <a:xfrm>
            <a:off x="7244313" y="6040418"/>
            <a:ext cx="37168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De la lampe vers l’écran.</a:t>
            </a:r>
            <a:endParaRPr/>
          </a:p>
        </p:txBody>
      </p:sp>
      <p:sp>
        <p:nvSpPr>
          <p:cNvPr id="2591" name="Google Shape;2591;p47"/>
          <p:cNvSpPr/>
          <p:nvPr/>
        </p:nvSpPr>
        <p:spPr>
          <a:xfrm>
            <a:off x="6812314" y="6040418"/>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Calibri"/>
              <a:buNone/>
            </a:pPr>
            <a:r>
              <a:rPr b="1" i="0" lang="fr-FR" sz="2400" u="none" cap="none" strike="noStrike">
                <a:solidFill>
                  <a:srgbClr val="000000"/>
                </a:solidFill>
                <a:latin typeface="Calibri"/>
                <a:ea typeface="Calibri"/>
                <a:cs typeface="Calibri"/>
                <a:sym typeface="Calibri"/>
              </a:rPr>
              <a:t>C</a:t>
            </a:r>
            <a:endParaRPr/>
          </a:p>
        </p:txBody>
      </p:sp>
      <p:sp>
        <p:nvSpPr>
          <p:cNvPr id="2592" name="Google Shape;2592;p47"/>
          <p:cNvSpPr/>
          <p:nvPr/>
        </p:nvSpPr>
        <p:spPr>
          <a:xfrm>
            <a:off x="1006684" y="5673756"/>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Calibri"/>
              <a:buNone/>
            </a:pPr>
            <a:r>
              <a:rPr b="1" i="0" lang="fr-FR" sz="2400" u="none" cap="none" strike="noStrike">
                <a:solidFill>
                  <a:srgbClr val="000000"/>
                </a:solidFill>
                <a:latin typeface="Calibri"/>
                <a:ea typeface="Calibri"/>
                <a:cs typeface="Calibri"/>
                <a:sym typeface="Calibri"/>
              </a:rPr>
              <a:t>A</a:t>
            </a:r>
            <a:endParaRPr/>
          </a:p>
        </p:txBody>
      </p:sp>
      <p:sp>
        <p:nvSpPr>
          <p:cNvPr id="2593" name="Google Shape;2593;p47"/>
          <p:cNvSpPr/>
          <p:nvPr/>
        </p:nvSpPr>
        <p:spPr>
          <a:xfrm>
            <a:off x="1438684" y="5672680"/>
            <a:ext cx="413962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82563" marR="0" rtl="0" algn="just">
              <a:spcBef>
                <a:spcPts val="0"/>
              </a:spcBef>
              <a:spcAft>
                <a:spcPts val="0"/>
              </a:spcAft>
              <a:buNone/>
            </a:pPr>
            <a:r>
              <a:rPr lang="fr-FR" sz="2400">
                <a:solidFill>
                  <a:schemeClr val="dk1"/>
                </a:solidFill>
                <a:latin typeface="Calibri"/>
                <a:ea typeface="Calibri"/>
                <a:cs typeface="Calibri"/>
                <a:sym typeface="Calibri"/>
              </a:rPr>
              <a:t>De l’écran vers les plaques.</a:t>
            </a:r>
            <a:endParaRPr sz="2400">
              <a:solidFill>
                <a:schemeClr val="dk1"/>
              </a:solidFill>
              <a:latin typeface="Calibri"/>
              <a:ea typeface="Calibri"/>
              <a:cs typeface="Calibri"/>
              <a:sym typeface="Calibri"/>
            </a:endParaRPr>
          </a:p>
        </p:txBody>
      </p:sp>
      <p:sp>
        <p:nvSpPr>
          <p:cNvPr id="2594" name="Google Shape;2594;p47"/>
          <p:cNvSpPr/>
          <p:nvPr/>
        </p:nvSpPr>
        <p:spPr>
          <a:xfrm>
            <a:off x="997441" y="6199806"/>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Calibri"/>
              <a:buNone/>
            </a:pPr>
            <a:r>
              <a:rPr b="1" i="0" lang="fr-FR" sz="2400" u="none" cap="none" strike="noStrike">
                <a:solidFill>
                  <a:srgbClr val="000000"/>
                </a:solidFill>
                <a:latin typeface="Calibri"/>
                <a:ea typeface="Calibri"/>
                <a:cs typeface="Calibri"/>
                <a:sym typeface="Calibri"/>
              </a:rPr>
              <a:t>B</a:t>
            </a:r>
            <a:endParaRPr/>
          </a:p>
        </p:txBody>
      </p:sp>
      <p:sp>
        <p:nvSpPr>
          <p:cNvPr id="2595" name="Google Shape;2595;p47"/>
          <p:cNvSpPr/>
          <p:nvPr/>
        </p:nvSpPr>
        <p:spPr>
          <a:xfrm>
            <a:off x="1438684" y="6198730"/>
            <a:ext cx="413962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82563" marR="0" rtl="0" algn="just">
              <a:spcBef>
                <a:spcPts val="0"/>
              </a:spcBef>
              <a:spcAft>
                <a:spcPts val="0"/>
              </a:spcAft>
              <a:buNone/>
            </a:pPr>
            <a:r>
              <a:rPr lang="fr-FR" sz="2400">
                <a:solidFill>
                  <a:schemeClr val="dk1"/>
                </a:solidFill>
                <a:latin typeface="Calibri"/>
                <a:ea typeface="Calibri"/>
                <a:cs typeface="Calibri"/>
                <a:sym typeface="Calibri"/>
              </a:rPr>
              <a:t>Des plaques vers la lampe.</a:t>
            </a:r>
            <a:endParaRPr/>
          </a:p>
        </p:txBody>
      </p:sp>
      <p:sp>
        <p:nvSpPr>
          <p:cNvPr id="2596" name="Google Shape;2596;p47"/>
          <p:cNvSpPr txBox="1"/>
          <p:nvPr/>
        </p:nvSpPr>
        <p:spPr>
          <a:xfrm>
            <a:off x="830963" y="5162282"/>
            <a:ext cx="70539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 Indiquer le sens de propagation de la lumière.</a:t>
            </a:r>
            <a:endParaRPr/>
          </a:p>
        </p:txBody>
      </p:sp>
      <p:sp>
        <p:nvSpPr>
          <p:cNvPr id="2597" name="Google Shape;2597;p47"/>
          <p:cNvSpPr/>
          <p:nvPr/>
        </p:nvSpPr>
        <p:spPr>
          <a:xfrm>
            <a:off x="830964" y="1471412"/>
            <a:ext cx="10467727" cy="3590833"/>
          </a:xfrm>
          <a:custGeom>
            <a:rect b="b" l="l" r="r" t="t"/>
            <a:pathLst>
              <a:path extrusionOk="0" h="1490357" w="6218998">
                <a:moveTo>
                  <a:pt x="91071" y="0"/>
                </a:moveTo>
                <a:cubicBezTo>
                  <a:pt x="40779" y="0"/>
                  <a:pt x="0" y="40767"/>
                  <a:pt x="0" y="91059"/>
                </a:cubicBezTo>
                <a:lnTo>
                  <a:pt x="0" y="1399298"/>
                </a:lnTo>
                <a:cubicBezTo>
                  <a:pt x="0" y="1449590"/>
                  <a:pt x="40779" y="1490357"/>
                  <a:pt x="91071" y="1490357"/>
                </a:cubicBezTo>
                <a:lnTo>
                  <a:pt x="6127939" y="1490357"/>
                </a:lnTo>
                <a:cubicBezTo>
                  <a:pt x="6178231" y="1490357"/>
                  <a:pt x="6218998" y="1449590"/>
                  <a:pt x="6218998" y="1399298"/>
                </a:cubicBezTo>
                <a:lnTo>
                  <a:pt x="6218998" y="91059"/>
                </a:lnTo>
                <a:cubicBezTo>
                  <a:pt x="6218998" y="40767"/>
                  <a:pt x="6178231" y="0"/>
                  <a:pt x="6127939" y="0"/>
                </a:cubicBezTo>
                <a:close/>
                <a:moveTo>
                  <a:pt x="91071" y="0"/>
                </a:moveTo>
              </a:path>
            </a:pathLst>
          </a:custGeom>
          <a:solidFill>
            <a:srgbClr val="CFE6B3"/>
          </a:solidFill>
          <a:ln cap="flat" cmpd="sng" w="9525">
            <a:solidFill>
              <a:srgbClr val="B8D98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p:txBody>
      </p:sp>
      <p:sp>
        <p:nvSpPr>
          <p:cNvPr id="2598" name="Google Shape;2598;p47"/>
          <p:cNvSpPr/>
          <p:nvPr/>
        </p:nvSpPr>
        <p:spPr>
          <a:xfrm>
            <a:off x="974861" y="1420683"/>
            <a:ext cx="7191712" cy="55399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fr-FR" sz="2400">
                <a:solidFill>
                  <a:srgbClr val="231F20"/>
                </a:solidFill>
                <a:latin typeface="Calibri"/>
                <a:ea typeface="Calibri"/>
                <a:cs typeface="Calibri"/>
                <a:sym typeface="Calibri"/>
              </a:rPr>
              <a:t>L’expérience ci-dessous est réalisée dans deux cas: </a:t>
            </a:r>
            <a:endParaRPr/>
          </a:p>
        </p:txBody>
      </p:sp>
      <p:sp>
        <p:nvSpPr>
          <p:cNvPr id="2599" name="Google Shape;2599;p47"/>
          <p:cNvSpPr/>
          <p:nvPr/>
        </p:nvSpPr>
        <p:spPr>
          <a:xfrm>
            <a:off x="929751" y="4303933"/>
            <a:ext cx="10246043" cy="738664"/>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lang="fr-FR" sz="2400">
                <a:solidFill>
                  <a:srgbClr val="231F20"/>
                </a:solidFill>
                <a:latin typeface="Calibri"/>
                <a:ea typeface="Calibri"/>
                <a:cs typeface="Calibri"/>
                <a:sym typeface="Calibri"/>
              </a:rPr>
              <a:t>On veut appliquer le principe de propagation rectiligne de la lumière pour identifier le cas permettant d’avoir une tache lumineuse sur l’écran. </a:t>
            </a:r>
            <a:endParaRPr b="0" i="0" sz="2400">
              <a:solidFill>
                <a:srgbClr val="231F20"/>
              </a:solidFill>
              <a:latin typeface="Calibri"/>
              <a:ea typeface="Calibri"/>
              <a:cs typeface="Calibri"/>
              <a:sym typeface="Calibri"/>
            </a:endParaRPr>
          </a:p>
        </p:txBody>
      </p:sp>
      <p:grpSp>
        <p:nvGrpSpPr>
          <p:cNvPr id="2600" name="Google Shape;2600;p47"/>
          <p:cNvGrpSpPr/>
          <p:nvPr/>
        </p:nvGrpSpPr>
        <p:grpSpPr>
          <a:xfrm>
            <a:off x="2182064" y="2033303"/>
            <a:ext cx="7590970" cy="2309093"/>
            <a:chOff x="2467430" y="2033615"/>
            <a:chExt cx="6667005" cy="1837946"/>
          </a:xfrm>
        </p:grpSpPr>
        <p:sp>
          <p:nvSpPr>
            <p:cNvPr id="2601" name="Google Shape;2601;p47"/>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2" name="Google Shape;2602;p47"/>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3" name="Google Shape;2603;p47"/>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4" name="Google Shape;2604;p47"/>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5" name="Google Shape;2605;p47"/>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606" name="Google Shape;2606;p47"/>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607" name="Google Shape;2607;p47"/>
            <p:cNvSpPr/>
            <p:nvPr/>
          </p:nvSpPr>
          <p:spPr>
            <a:xfrm>
              <a:off x="3944951" y="232525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608" name="Google Shape;2608;p47"/>
            <p:cNvSpPr/>
            <p:nvPr/>
          </p:nvSpPr>
          <p:spPr>
            <a:xfrm>
              <a:off x="3944951" y="232525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609" name="Google Shape;2609;p47"/>
            <p:cNvSpPr/>
            <p:nvPr/>
          </p:nvSpPr>
          <p:spPr>
            <a:xfrm>
              <a:off x="3273918" y="245287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610" name="Google Shape;2610;p47"/>
            <p:cNvSpPr/>
            <p:nvPr/>
          </p:nvSpPr>
          <p:spPr>
            <a:xfrm>
              <a:off x="3273918" y="245287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611" name="Google Shape;2611;p47"/>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2" name="Google Shape;2612;p47"/>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3" name="Google Shape;2613;p47"/>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4" name="Google Shape;2614;p47"/>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15" name="Google Shape;2615;p47"/>
            <p:cNvPicPr preferRelativeResize="0"/>
            <p:nvPr/>
          </p:nvPicPr>
          <p:blipFill rotWithShape="1">
            <a:blip r:embed="rId3">
              <a:alphaModFix/>
            </a:blip>
            <a:srcRect b="0" l="0" r="0" t="0"/>
            <a:stretch/>
          </p:blipFill>
          <p:spPr>
            <a:xfrm rot="5400000">
              <a:off x="2629775" y="2636102"/>
              <a:ext cx="314665" cy="426028"/>
            </a:xfrm>
            <a:prstGeom prst="rect">
              <a:avLst/>
            </a:prstGeom>
            <a:noFill/>
            <a:ln>
              <a:noFill/>
            </a:ln>
          </p:spPr>
        </p:pic>
        <p:sp>
          <p:nvSpPr>
            <p:cNvPr id="2616" name="Google Shape;2616;p47"/>
            <p:cNvSpPr/>
            <p:nvPr/>
          </p:nvSpPr>
          <p:spPr>
            <a:xfrm>
              <a:off x="2954716" y="2856020"/>
              <a:ext cx="285750"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617" name="Google Shape;2617;p47"/>
            <p:cNvSpPr/>
            <p:nvPr/>
          </p:nvSpPr>
          <p:spPr>
            <a:xfrm>
              <a:off x="3728889" y="2865256"/>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18" name="Google Shape;2618;p47"/>
            <p:cNvSpPr/>
            <p:nvPr/>
          </p:nvSpPr>
          <p:spPr>
            <a:xfrm>
              <a:off x="3599577" y="2865256"/>
              <a:ext cx="504000"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619" name="Google Shape;2619;p47"/>
            <p:cNvSpPr/>
            <p:nvPr/>
          </p:nvSpPr>
          <p:spPr>
            <a:xfrm>
              <a:off x="3118321" y="2856020"/>
              <a:ext cx="290334"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620" name="Google Shape;2620;p47"/>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621" name="Google Shape;2621;p47"/>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622" name="Google Shape;2622;p47"/>
            <p:cNvSpPr/>
            <p:nvPr/>
          </p:nvSpPr>
          <p:spPr>
            <a:xfrm>
              <a:off x="772351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623" name="Google Shape;2623;p47"/>
            <p:cNvSpPr/>
            <p:nvPr/>
          </p:nvSpPr>
          <p:spPr>
            <a:xfrm>
              <a:off x="772351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624" name="Google Shape;2624;p47"/>
            <p:cNvSpPr/>
            <p:nvPr/>
          </p:nvSpPr>
          <p:spPr>
            <a:xfrm>
              <a:off x="693205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625" name="Google Shape;2625;p47"/>
            <p:cNvSpPr/>
            <p:nvPr/>
          </p:nvSpPr>
          <p:spPr>
            <a:xfrm>
              <a:off x="693205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626" name="Google Shape;2626;p47"/>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7" name="Google Shape;2627;p47"/>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8" name="Google Shape;2628;p47"/>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9" name="Google Shape;2629;p47"/>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30" name="Google Shape;2630;p47"/>
            <p:cNvPicPr preferRelativeResize="0"/>
            <p:nvPr/>
          </p:nvPicPr>
          <p:blipFill rotWithShape="1">
            <a:blip r:embed="rId3">
              <a:alphaModFix/>
            </a:blip>
            <a:srcRect b="0" l="0" r="0" t="0"/>
            <a:stretch/>
          </p:blipFill>
          <p:spPr>
            <a:xfrm rot="5400000">
              <a:off x="6491147" y="2559768"/>
              <a:ext cx="314665" cy="426028"/>
            </a:xfrm>
            <a:prstGeom prst="rect">
              <a:avLst/>
            </a:prstGeom>
            <a:noFill/>
            <a:ln>
              <a:noFill/>
            </a:ln>
          </p:spPr>
        </p:pic>
        <p:sp>
          <p:nvSpPr>
            <p:cNvPr id="2631" name="Google Shape;2631;p47"/>
            <p:cNvSpPr/>
            <p:nvPr/>
          </p:nvSpPr>
          <p:spPr>
            <a:xfrm>
              <a:off x="680200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32" name="Google Shape;2632;p47"/>
            <p:cNvSpPr/>
            <p:nvPr/>
          </p:nvSpPr>
          <p:spPr>
            <a:xfrm>
              <a:off x="6913344" y="2726418"/>
              <a:ext cx="55232" cy="102704"/>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633" name="Google Shape;2633;p47"/>
            <p:cNvSpPr/>
            <p:nvPr/>
          </p:nvSpPr>
          <p:spPr>
            <a:xfrm>
              <a:off x="7276191"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34" name="Google Shape;2634;p47"/>
            <p:cNvSpPr/>
            <p:nvPr/>
          </p:nvSpPr>
          <p:spPr>
            <a:xfrm>
              <a:off x="747612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35" name="Google Shape;2635;p47"/>
            <p:cNvSpPr/>
            <p:nvPr/>
          </p:nvSpPr>
          <p:spPr>
            <a:xfrm>
              <a:off x="8233900"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36" name="Google Shape;2636;p47"/>
            <p:cNvSpPr/>
            <p:nvPr/>
          </p:nvSpPr>
          <p:spPr>
            <a:xfrm>
              <a:off x="6836049" y="2777770"/>
              <a:ext cx="231140"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637" name="Google Shape;2637;p47"/>
            <p:cNvSpPr/>
            <p:nvPr/>
          </p:nvSpPr>
          <p:spPr>
            <a:xfrm>
              <a:off x="7276191" y="2777770"/>
              <a:ext cx="504000"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638" name="Google Shape;2638;p47"/>
            <p:cNvSpPr/>
            <p:nvPr/>
          </p:nvSpPr>
          <p:spPr>
            <a:xfrm>
              <a:off x="7605429" y="2777770"/>
              <a:ext cx="275488"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639" name="Google Shape;2639;p47"/>
            <p:cNvSpPr/>
            <p:nvPr/>
          </p:nvSpPr>
          <p:spPr>
            <a:xfrm>
              <a:off x="8067645" y="2777770"/>
              <a:ext cx="540000"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640" name="Google Shape;2640;p47"/>
            <p:cNvSpPr/>
            <p:nvPr/>
          </p:nvSpPr>
          <p:spPr>
            <a:xfrm>
              <a:off x="3471716" y="2257941"/>
              <a:ext cx="229677" cy="291945"/>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med" w="med" type="stealth"/>
            </a:ln>
          </p:spPr>
        </p:sp>
        <p:sp>
          <p:nvSpPr>
            <p:cNvPr id="2641" name="Google Shape;2641;p47"/>
            <p:cNvSpPr/>
            <p:nvPr/>
          </p:nvSpPr>
          <p:spPr>
            <a:xfrm flipH="1">
              <a:off x="4051135" y="2251897"/>
              <a:ext cx="93946" cy="214385"/>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med" w="med" type="stealth"/>
            </a:ln>
          </p:spPr>
        </p:sp>
        <p:sp>
          <p:nvSpPr>
            <p:cNvPr id="2642" name="Google Shape;2642;p47"/>
            <p:cNvSpPr/>
            <p:nvPr/>
          </p:nvSpPr>
          <p:spPr>
            <a:xfrm>
              <a:off x="5081026" y="2231053"/>
              <a:ext cx="4127" cy="255777"/>
            </a:xfrm>
            <a:custGeom>
              <a:rect b="b" l="l" r="r" t="t"/>
              <a:pathLst>
                <a:path extrusionOk="0" h="255777" w="4127">
                  <a:moveTo>
                    <a:pt x="4127" y="0"/>
                  </a:moveTo>
                  <a:lnTo>
                    <a:pt x="0" y="255777"/>
                  </a:lnTo>
                </a:path>
              </a:pathLst>
            </a:custGeom>
            <a:noFill/>
            <a:ln cap="flat" cmpd="sng" w="9525">
              <a:solidFill>
                <a:schemeClr val="accent1"/>
              </a:solidFill>
              <a:prstDash val="solid"/>
              <a:miter lim="50800"/>
              <a:headEnd len="sm" w="sm" type="none"/>
              <a:tailEnd len="med" w="med" type="stealth"/>
            </a:ln>
          </p:spPr>
        </p:sp>
        <p:sp>
          <p:nvSpPr>
            <p:cNvPr id="2643" name="Google Shape;2643;p47"/>
            <p:cNvSpPr/>
            <p:nvPr/>
          </p:nvSpPr>
          <p:spPr>
            <a:xfrm>
              <a:off x="5799440" y="2383953"/>
              <a:ext cx="0" cy="856805"/>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644" name="Google Shape;2644;p47"/>
            <p:cNvSpPr/>
            <p:nvPr/>
          </p:nvSpPr>
          <p:spPr>
            <a:xfrm>
              <a:off x="2550934" y="2964163"/>
              <a:ext cx="736325"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Lampe</a:t>
              </a:r>
              <a:endParaRPr/>
            </a:p>
          </p:txBody>
        </p:sp>
        <p:sp>
          <p:nvSpPr>
            <p:cNvPr id="2645" name="Google Shape;2645;p47"/>
            <p:cNvSpPr/>
            <p:nvPr/>
          </p:nvSpPr>
          <p:spPr>
            <a:xfrm>
              <a:off x="3571649" y="2034972"/>
              <a:ext cx="855996"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Plaques</a:t>
              </a:r>
              <a:endParaRPr/>
            </a:p>
          </p:txBody>
        </p:sp>
        <p:sp>
          <p:nvSpPr>
            <p:cNvPr id="2646" name="Google Shape;2646;p47"/>
            <p:cNvSpPr/>
            <p:nvPr/>
          </p:nvSpPr>
          <p:spPr>
            <a:xfrm>
              <a:off x="4932382" y="2041974"/>
              <a:ext cx="603196"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Ecran</a:t>
              </a:r>
              <a:endParaRPr/>
            </a:p>
          </p:txBody>
        </p:sp>
        <p:sp>
          <p:nvSpPr>
            <p:cNvPr id="2647" name="Google Shape;2647;p47"/>
            <p:cNvSpPr/>
            <p:nvPr/>
          </p:nvSpPr>
          <p:spPr>
            <a:xfrm>
              <a:off x="3826694" y="3577587"/>
              <a:ext cx="3958697"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Cas 1	          Cas 2</a:t>
              </a:r>
              <a:endParaRPr/>
            </a:p>
          </p:txBody>
        </p:sp>
      </p:grpSp>
      <p:sp>
        <p:nvSpPr>
          <p:cNvPr id="2648" name="Google Shape;2648;p47"/>
          <p:cNvSpPr/>
          <p:nvPr/>
        </p:nvSpPr>
        <p:spPr>
          <a:xfrm>
            <a:off x="340242" y="1055882"/>
            <a:ext cx="1971925" cy="341686"/>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grpSp>
        <p:nvGrpSpPr>
          <p:cNvPr id="2649" name="Google Shape;2649;p47"/>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650" name="Google Shape;2650;p47"/>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651" name="Google Shape;2651;p47"/>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5" name="Shape 2655"/>
        <p:cNvGrpSpPr/>
        <p:nvPr/>
      </p:nvGrpSpPr>
      <p:grpSpPr>
        <a:xfrm>
          <a:off x="0" y="0"/>
          <a:ext cx="0" cy="0"/>
          <a:chOff x="0" y="0"/>
          <a:chExt cx="0" cy="0"/>
        </a:xfrm>
      </p:grpSpPr>
      <p:pic>
        <p:nvPicPr>
          <p:cNvPr descr="Coche avec un remplissage uni" id="2656" name="Google Shape;2656;p48"/>
          <p:cNvPicPr preferRelativeResize="0"/>
          <p:nvPr/>
        </p:nvPicPr>
        <p:blipFill rotWithShape="1">
          <a:blip r:embed="rId3">
            <a:alphaModFix/>
          </a:blip>
          <a:srcRect b="0" l="0" r="0" t="0"/>
          <a:stretch/>
        </p:blipFill>
        <p:spPr>
          <a:xfrm>
            <a:off x="11003448" y="5932515"/>
            <a:ext cx="684830" cy="684830"/>
          </a:xfrm>
          <a:prstGeom prst="rect">
            <a:avLst/>
          </a:prstGeom>
          <a:noFill/>
          <a:ln>
            <a:noFill/>
          </a:ln>
        </p:spPr>
      </p:pic>
      <p:sp>
        <p:nvSpPr>
          <p:cNvPr id="2657" name="Google Shape;2657;p48"/>
          <p:cNvSpPr txBox="1"/>
          <p:nvPr>
            <p:ph type="title"/>
          </p:nvPr>
        </p:nvSpPr>
        <p:spPr>
          <a:xfrm>
            <a:off x="935730" y="326429"/>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Très bien c’est C: la lampe constitue la source lumineuse. La lumière se propage toujours à partir de la source vers les objets éclairés.</a:t>
            </a:r>
            <a:endParaRPr/>
          </a:p>
        </p:txBody>
      </p:sp>
      <p:sp>
        <p:nvSpPr>
          <p:cNvPr id="2658" name="Google Shape;2658;p48"/>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répondre oralement .</a:t>
            </a:r>
            <a:endParaRPr/>
          </a:p>
        </p:txBody>
      </p:sp>
      <p:sp>
        <p:nvSpPr>
          <p:cNvPr id="2659" name="Google Shape;2659;p48"/>
          <p:cNvSpPr txBox="1"/>
          <p:nvPr/>
        </p:nvSpPr>
        <p:spPr>
          <a:xfrm>
            <a:off x="830963" y="5162282"/>
            <a:ext cx="7053938"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1. Indiquer le sens de propagation de la lumière.</a:t>
            </a:r>
            <a:endParaRPr/>
          </a:p>
        </p:txBody>
      </p:sp>
      <p:sp>
        <p:nvSpPr>
          <p:cNvPr id="2660" name="Google Shape;2660;p48"/>
          <p:cNvSpPr/>
          <p:nvPr/>
        </p:nvSpPr>
        <p:spPr>
          <a:xfrm>
            <a:off x="830964" y="1471412"/>
            <a:ext cx="10467727" cy="3590833"/>
          </a:xfrm>
          <a:custGeom>
            <a:rect b="b" l="l" r="r" t="t"/>
            <a:pathLst>
              <a:path extrusionOk="0" h="1490357" w="6218998">
                <a:moveTo>
                  <a:pt x="91071" y="0"/>
                </a:moveTo>
                <a:cubicBezTo>
                  <a:pt x="40779" y="0"/>
                  <a:pt x="0" y="40767"/>
                  <a:pt x="0" y="91059"/>
                </a:cubicBezTo>
                <a:lnTo>
                  <a:pt x="0" y="1399298"/>
                </a:lnTo>
                <a:cubicBezTo>
                  <a:pt x="0" y="1449590"/>
                  <a:pt x="40779" y="1490357"/>
                  <a:pt x="91071" y="1490357"/>
                </a:cubicBezTo>
                <a:lnTo>
                  <a:pt x="6127939" y="1490357"/>
                </a:lnTo>
                <a:cubicBezTo>
                  <a:pt x="6178231" y="1490357"/>
                  <a:pt x="6218998" y="1449590"/>
                  <a:pt x="6218998" y="1399298"/>
                </a:cubicBezTo>
                <a:lnTo>
                  <a:pt x="6218998" y="91059"/>
                </a:lnTo>
                <a:cubicBezTo>
                  <a:pt x="6218998" y="40767"/>
                  <a:pt x="6178231" y="0"/>
                  <a:pt x="6127939" y="0"/>
                </a:cubicBezTo>
                <a:close/>
                <a:moveTo>
                  <a:pt x="91071" y="0"/>
                </a:moveTo>
              </a:path>
            </a:pathLst>
          </a:custGeom>
          <a:solidFill>
            <a:srgbClr val="CFE6B3"/>
          </a:solidFill>
          <a:ln cap="flat" cmpd="sng" w="9525">
            <a:solidFill>
              <a:srgbClr val="B8D98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p:txBody>
      </p:sp>
      <p:sp>
        <p:nvSpPr>
          <p:cNvPr id="2661" name="Google Shape;2661;p48"/>
          <p:cNvSpPr/>
          <p:nvPr/>
        </p:nvSpPr>
        <p:spPr>
          <a:xfrm>
            <a:off x="974861" y="1420683"/>
            <a:ext cx="7191712" cy="553998"/>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lang="fr-FR" sz="2400">
                <a:solidFill>
                  <a:srgbClr val="231F20"/>
                </a:solidFill>
                <a:latin typeface="Calibri"/>
                <a:ea typeface="Calibri"/>
                <a:cs typeface="Calibri"/>
                <a:sym typeface="Calibri"/>
              </a:rPr>
              <a:t>L’expérience ci-dessous est réalisée dans deux cas: </a:t>
            </a:r>
            <a:endParaRPr/>
          </a:p>
        </p:txBody>
      </p:sp>
      <p:sp>
        <p:nvSpPr>
          <p:cNvPr id="2662" name="Google Shape;2662;p48"/>
          <p:cNvSpPr/>
          <p:nvPr/>
        </p:nvSpPr>
        <p:spPr>
          <a:xfrm>
            <a:off x="929751" y="4303933"/>
            <a:ext cx="10246043" cy="738664"/>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lang="fr-FR" sz="2400">
                <a:solidFill>
                  <a:srgbClr val="231F20"/>
                </a:solidFill>
                <a:latin typeface="Calibri"/>
                <a:ea typeface="Calibri"/>
                <a:cs typeface="Calibri"/>
                <a:sym typeface="Calibri"/>
              </a:rPr>
              <a:t>On veut appliquer le principe de propagation rectiligne de la lumière pour identifier le cas permettant d’avoir une tache lumineuse sur l’écran. </a:t>
            </a:r>
            <a:endParaRPr b="0" i="0" sz="2400">
              <a:solidFill>
                <a:srgbClr val="231F20"/>
              </a:solidFill>
              <a:latin typeface="Calibri"/>
              <a:ea typeface="Calibri"/>
              <a:cs typeface="Calibri"/>
              <a:sym typeface="Calibri"/>
            </a:endParaRPr>
          </a:p>
        </p:txBody>
      </p:sp>
      <p:grpSp>
        <p:nvGrpSpPr>
          <p:cNvPr id="2663" name="Google Shape;2663;p48"/>
          <p:cNvGrpSpPr/>
          <p:nvPr/>
        </p:nvGrpSpPr>
        <p:grpSpPr>
          <a:xfrm>
            <a:off x="2182064" y="2033303"/>
            <a:ext cx="7590970" cy="2309093"/>
            <a:chOff x="2467430" y="2033615"/>
            <a:chExt cx="6667005" cy="1837946"/>
          </a:xfrm>
        </p:grpSpPr>
        <p:sp>
          <p:nvSpPr>
            <p:cNvPr id="2664" name="Google Shape;2664;p48"/>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5" name="Google Shape;2665;p48"/>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6" name="Google Shape;2666;p48"/>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7" name="Google Shape;2667;p48"/>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8" name="Google Shape;2668;p48"/>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669" name="Google Shape;2669;p48"/>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670" name="Google Shape;2670;p48"/>
            <p:cNvSpPr/>
            <p:nvPr/>
          </p:nvSpPr>
          <p:spPr>
            <a:xfrm>
              <a:off x="3944951" y="232525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671" name="Google Shape;2671;p48"/>
            <p:cNvSpPr/>
            <p:nvPr/>
          </p:nvSpPr>
          <p:spPr>
            <a:xfrm>
              <a:off x="3944951" y="232525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672" name="Google Shape;2672;p48"/>
            <p:cNvSpPr/>
            <p:nvPr/>
          </p:nvSpPr>
          <p:spPr>
            <a:xfrm>
              <a:off x="3273918" y="245287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673" name="Google Shape;2673;p48"/>
            <p:cNvSpPr/>
            <p:nvPr/>
          </p:nvSpPr>
          <p:spPr>
            <a:xfrm>
              <a:off x="3273918" y="245287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674" name="Google Shape;2674;p48"/>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5" name="Google Shape;2675;p48"/>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6" name="Google Shape;2676;p48"/>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7" name="Google Shape;2677;p48"/>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78" name="Google Shape;2678;p48"/>
            <p:cNvPicPr preferRelativeResize="0"/>
            <p:nvPr/>
          </p:nvPicPr>
          <p:blipFill rotWithShape="1">
            <a:blip r:embed="rId4">
              <a:alphaModFix/>
            </a:blip>
            <a:srcRect b="0" l="0" r="0" t="0"/>
            <a:stretch/>
          </p:blipFill>
          <p:spPr>
            <a:xfrm rot="5400000">
              <a:off x="2629775" y="2636102"/>
              <a:ext cx="314665" cy="426028"/>
            </a:xfrm>
            <a:prstGeom prst="rect">
              <a:avLst/>
            </a:prstGeom>
            <a:noFill/>
            <a:ln>
              <a:noFill/>
            </a:ln>
          </p:spPr>
        </p:pic>
        <p:sp>
          <p:nvSpPr>
            <p:cNvPr id="2679" name="Google Shape;2679;p48"/>
            <p:cNvSpPr/>
            <p:nvPr/>
          </p:nvSpPr>
          <p:spPr>
            <a:xfrm>
              <a:off x="2954716" y="2856020"/>
              <a:ext cx="285750"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680" name="Google Shape;2680;p48"/>
            <p:cNvSpPr/>
            <p:nvPr/>
          </p:nvSpPr>
          <p:spPr>
            <a:xfrm>
              <a:off x="3728889" y="2865256"/>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81" name="Google Shape;2681;p48"/>
            <p:cNvSpPr/>
            <p:nvPr/>
          </p:nvSpPr>
          <p:spPr>
            <a:xfrm>
              <a:off x="3599577" y="2865256"/>
              <a:ext cx="504000"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682" name="Google Shape;2682;p48"/>
            <p:cNvSpPr/>
            <p:nvPr/>
          </p:nvSpPr>
          <p:spPr>
            <a:xfrm>
              <a:off x="3118321" y="2856020"/>
              <a:ext cx="290334"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683" name="Google Shape;2683;p48"/>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684" name="Google Shape;2684;p48"/>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685" name="Google Shape;2685;p48"/>
            <p:cNvSpPr/>
            <p:nvPr/>
          </p:nvSpPr>
          <p:spPr>
            <a:xfrm>
              <a:off x="772351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686" name="Google Shape;2686;p48"/>
            <p:cNvSpPr/>
            <p:nvPr/>
          </p:nvSpPr>
          <p:spPr>
            <a:xfrm>
              <a:off x="772351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687" name="Google Shape;2687;p48"/>
            <p:cNvSpPr/>
            <p:nvPr/>
          </p:nvSpPr>
          <p:spPr>
            <a:xfrm>
              <a:off x="693205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688" name="Google Shape;2688;p48"/>
            <p:cNvSpPr/>
            <p:nvPr/>
          </p:nvSpPr>
          <p:spPr>
            <a:xfrm>
              <a:off x="693205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689" name="Google Shape;2689;p48"/>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0" name="Google Shape;2690;p48"/>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1" name="Google Shape;2691;p48"/>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2" name="Google Shape;2692;p48"/>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93" name="Google Shape;2693;p48"/>
            <p:cNvPicPr preferRelativeResize="0"/>
            <p:nvPr/>
          </p:nvPicPr>
          <p:blipFill rotWithShape="1">
            <a:blip r:embed="rId4">
              <a:alphaModFix/>
            </a:blip>
            <a:srcRect b="0" l="0" r="0" t="0"/>
            <a:stretch/>
          </p:blipFill>
          <p:spPr>
            <a:xfrm rot="5400000">
              <a:off x="6491147" y="2559768"/>
              <a:ext cx="314665" cy="426028"/>
            </a:xfrm>
            <a:prstGeom prst="rect">
              <a:avLst/>
            </a:prstGeom>
            <a:noFill/>
            <a:ln>
              <a:noFill/>
            </a:ln>
          </p:spPr>
        </p:pic>
        <p:sp>
          <p:nvSpPr>
            <p:cNvPr id="2694" name="Google Shape;2694;p48"/>
            <p:cNvSpPr/>
            <p:nvPr/>
          </p:nvSpPr>
          <p:spPr>
            <a:xfrm>
              <a:off x="680200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95" name="Google Shape;2695;p48"/>
            <p:cNvSpPr/>
            <p:nvPr/>
          </p:nvSpPr>
          <p:spPr>
            <a:xfrm>
              <a:off x="6913344" y="2726418"/>
              <a:ext cx="55232" cy="102704"/>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696" name="Google Shape;2696;p48"/>
            <p:cNvSpPr/>
            <p:nvPr/>
          </p:nvSpPr>
          <p:spPr>
            <a:xfrm>
              <a:off x="7276191"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97" name="Google Shape;2697;p48"/>
            <p:cNvSpPr/>
            <p:nvPr/>
          </p:nvSpPr>
          <p:spPr>
            <a:xfrm>
              <a:off x="747612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98" name="Google Shape;2698;p48"/>
            <p:cNvSpPr/>
            <p:nvPr/>
          </p:nvSpPr>
          <p:spPr>
            <a:xfrm>
              <a:off x="8233900"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699" name="Google Shape;2699;p48"/>
            <p:cNvSpPr/>
            <p:nvPr/>
          </p:nvSpPr>
          <p:spPr>
            <a:xfrm>
              <a:off x="6836049" y="2777770"/>
              <a:ext cx="231140"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700" name="Google Shape;2700;p48"/>
            <p:cNvSpPr/>
            <p:nvPr/>
          </p:nvSpPr>
          <p:spPr>
            <a:xfrm>
              <a:off x="7276191" y="2777770"/>
              <a:ext cx="504000"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701" name="Google Shape;2701;p48"/>
            <p:cNvSpPr/>
            <p:nvPr/>
          </p:nvSpPr>
          <p:spPr>
            <a:xfrm>
              <a:off x="7605429" y="2777770"/>
              <a:ext cx="275488"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702" name="Google Shape;2702;p48"/>
            <p:cNvSpPr/>
            <p:nvPr/>
          </p:nvSpPr>
          <p:spPr>
            <a:xfrm>
              <a:off x="8067645" y="2777770"/>
              <a:ext cx="540000"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703" name="Google Shape;2703;p48"/>
            <p:cNvSpPr/>
            <p:nvPr/>
          </p:nvSpPr>
          <p:spPr>
            <a:xfrm>
              <a:off x="3471716" y="2257941"/>
              <a:ext cx="229677" cy="291945"/>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med" w="med" type="stealth"/>
            </a:ln>
          </p:spPr>
        </p:sp>
        <p:sp>
          <p:nvSpPr>
            <p:cNvPr id="2704" name="Google Shape;2704;p48"/>
            <p:cNvSpPr/>
            <p:nvPr/>
          </p:nvSpPr>
          <p:spPr>
            <a:xfrm flipH="1">
              <a:off x="4051135" y="2251897"/>
              <a:ext cx="93946" cy="214385"/>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med" w="med" type="stealth"/>
            </a:ln>
          </p:spPr>
        </p:sp>
        <p:sp>
          <p:nvSpPr>
            <p:cNvPr id="2705" name="Google Shape;2705;p48"/>
            <p:cNvSpPr/>
            <p:nvPr/>
          </p:nvSpPr>
          <p:spPr>
            <a:xfrm>
              <a:off x="5081026" y="2231053"/>
              <a:ext cx="4127" cy="255777"/>
            </a:xfrm>
            <a:custGeom>
              <a:rect b="b" l="l" r="r" t="t"/>
              <a:pathLst>
                <a:path extrusionOk="0" h="255777" w="4127">
                  <a:moveTo>
                    <a:pt x="4127" y="0"/>
                  </a:moveTo>
                  <a:lnTo>
                    <a:pt x="0" y="255777"/>
                  </a:lnTo>
                </a:path>
              </a:pathLst>
            </a:custGeom>
            <a:noFill/>
            <a:ln cap="flat" cmpd="sng" w="9525">
              <a:solidFill>
                <a:schemeClr val="accent1"/>
              </a:solidFill>
              <a:prstDash val="solid"/>
              <a:miter lim="50800"/>
              <a:headEnd len="sm" w="sm" type="none"/>
              <a:tailEnd len="med" w="med" type="stealth"/>
            </a:ln>
          </p:spPr>
        </p:sp>
        <p:sp>
          <p:nvSpPr>
            <p:cNvPr id="2706" name="Google Shape;2706;p48"/>
            <p:cNvSpPr/>
            <p:nvPr/>
          </p:nvSpPr>
          <p:spPr>
            <a:xfrm>
              <a:off x="5799440" y="2383953"/>
              <a:ext cx="0" cy="856805"/>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707" name="Google Shape;2707;p48"/>
            <p:cNvSpPr/>
            <p:nvPr/>
          </p:nvSpPr>
          <p:spPr>
            <a:xfrm>
              <a:off x="2550934" y="2964163"/>
              <a:ext cx="736325"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Lampe</a:t>
              </a:r>
              <a:endParaRPr/>
            </a:p>
          </p:txBody>
        </p:sp>
        <p:sp>
          <p:nvSpPr>
            <p:cNvPr id="2708" name="Google Shape;2708;p48"/>
            <p:cNvSpPr/>
            <p:nvPr/>
          </p:nvSpPr>
          <p:spPr>
            <a:xfrm>
              <a:off x="3571649" y="2034972"/>
              <a:ext cx="855996"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Plaques</a:t>
              </a:r>
              <a:endParaRPr/>
            </a:p>
          </p:txBody>
        </p:sp>
        <p:sp>
          <p:nvSpPr>
            <p:cNvPr id="2709" name="Google Shape;2709;p48"/>
            <p:cNvSpPr/>
            <p:nvPr/>
          </p:nvSpPr>
          <p:spPr>
            <a:xfrm>
              <a:off x="4932382" y="2041974"/>
              <a:ext cx="603196"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Ecran</a:t>
              </a:r>
              <a:endParaRPr/>
            </a:p>
          </p:txBody>
        </p:sp>
        <p:sp>
          <p:nvSpPr>
            <p:cNvPr id="2710" name="Google Shape;2710;p48"/>
            <p:cNvSpPr/>
            <p:nvPr/>
          </p:nvSpPr>
          <p:spPr>
            <a:xfrm>
              <a:off x="3826694" y="3577587"/>
              <a:ext cx="3958697" cy="29397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400">
                  <a:solidFill>
                    <a:srgbClr val="231F20"/>
                  </a:solidFill>
                  <a:latin typeface="Calibri"/>
                  <a:ea typeface="Calibri"/>
                  <a:cs typeface="Calibri"/>
                  <a:sym typeface="Calibri"/>
                </a:rPr>
                <a:t>Cas 1	          Cas 2</a:t>
              </a:r>
              <a:endParaRPr/>
            </a:p>
          </p:txBody>
        </p:sp>
      </p:grpSp>
      <p:sp>
        <p:nvSpPr>
          <p:cNvPr id="2711" name="Google Shape;2711;p48"/>
          <p:cNvSpPr/>
          <p:nvPr/>
        </p:nvSpPr>
        <p:spPr>
          <a:xfrm>
            <a:off x="340242" y="1055882"/>
            <a:ext cx="1971925" cy="341686"/>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sp>
        <p:nvSpPr>
          <p:cNvPr id="2712" name="Google Shape;2712;p48"/>
          <p:cNvSpPr/>
          <p:nvPr/>
        </p:nvSpPr>
        <p:spPr>
          <a:xfrm>
            <a:off x="7244313" y="6040418"/>
            <a:ext cx="3716871"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De la lampe vers l’écran.</a:t>
            </a:r>
            <a:endParaRPr/>
          </a:p>
        </p:txBody>
      </p:sp>
      <p:sp>
        <p:nvSpPr>
          <p:cNvPr id="2713" name="Google Shape;2713;p48"/>
          <p:cNvSpPr/>
          <p:nvPr/>
        </p:nvSpPr>
        <p:spPr>
          <a:xfrm>
            <a:off x="6812314" y="6040418"/>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Calibri"/>
              <a:buNone/>
            </a:pPr>
            <a:r>
              <a:rPr b="1" i="0" lang="fr-FR" sz="2400" u="none" cap="none" strike="noStrike">
                <a:solidFill>
                  <a:srgbClr val="000000"/>
                </a:solidFill>
                <a:latin typeface="Calibri"/>
                <a:ea typeface="Calibri"/>
                <a:cs typeface="Calibri"/>
                <a:sym typeface="Calibri"/>
              </a:rPr>
              <a:t>C</a:t>
            </a:r>
            <a:endParaRPr/>
          </a:p>
        </p:txBody>
      </p:sp>
      <p:sp>
        <p:nvSpPr>
          <p:cNvPr id="2714" name="Google Shape;2714;p48"/>
          <p:cNvSpPr/>
          <p:nvPr/>
        </p:nvSpPr>
        <p:spPr>
          <a:xfrm>
            <a:off x="1006684" y="5673756"/>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Calibri"/>
              <a:buNone/>
            </a:pPr>
            <a:r>
              <a:rPr b="1" i="0" lang="fr-FR" sz="2400" u="none" cap="none" strike="noStrike">
                <a:solidFill>
                  <a:srgbClr val="000000"/>
                </a:solidFill>
                <a:latin typeface="Calibri"/>
                <a:ea typeface="Calibri"/>
                <a:cs typeface="Calibri"/>
                <a:sym typeface="Calibri"/>
              </a:rPr>
              <a:t>A</a:t>
            </a:r>
            <a:endParaRPr/>
          </a:p>
        </p:txBody>
      </p:sp>
      <p:sp>
        <p:nvSpPr>
          <p:cNvPr id="2715" name="Google Shape;2715;p48"/>
          <p:cNvSpPr/>
          <p:nvPr/>
        </p:nvSpPr>
        <p:spPr>
          <a:xfrm>
            <a:off x="1438684" y="5672680"/>
            <a:ext cx="413962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82563" marR="0" rtl="0" algn="just">
              <a:spcBef>
                <a:spcPts val="0"/>
              </a:spcBef>
              <a:spcAft>
                <a:spcPts val="0"/>
              </a:spcAft>
              <a:buNone/>
            </a:pPr>
            <a:r>
              <a:rPr lang="fr-FR" sz="2400">
                <a:solidFill>
                  <a:schemeClr val="dk1"/>
                </a:solidFill>
                <a:latin typeface="Calibri"/>
                <a:ea typeface="Calibri"/>
                <a:cs typeface="Calibri"/>
                <a:sym typeface="Calibri"/>
              </a:rPr>
              <a:t>De l’écran vers les plaques.</a:t>
            </a:r>
            <a:endParaRPr sz="2400">
              <a:solidFill>
                <a:schemeClr val="dk1"/>
              </a:solidFill>
              <a:latin typeface="Calibri"/>
              <a:ea typeface="Calibri"/>
              <a:cs typeface="Calibri"/>
              <a:sym typeface="Calibri"/>
            </a:endParaRPr>
          </a:p>
        </p:txBody>
      </p:sp>
      <p:sp>
        <p:nvSpPr>
          <p:cNvPr id="2716" name="Google Shape;2716;p48"/>
          <p:cNvSpPr/>
          <p:nvPr/>
        </p:nvSpPr>
        <p:spPr>
          <a:xfrm>
            <a:off x="997441" y="6199806"/>
            <a:ext cx="432000" cy="430924"/>
          </a:xfrm>
          <a:prstGeom prst="roundRect">
            <a:avLst>
              <a:gd fmla="val 16667" name="adj"/>
            </a:avLst>
          </a:prstGeom>
          <a:solidFill>
            <a:srgbClr val="C7E4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Calibri"/>
              <a:buNone/>
            </a:pPr>
            <a:r>
              <a:rPr b="1" i="0" lang="fr-FR" sz="2400" u="none" cap="none" strike="noStrike">
                <a:solidFill>
                  <a:srgbClr val="000000"/>
                </a:solidFill>
                <a:latin typeface="Calibri"/>
                <a:ea typeface="Calibri"/>
                <a:cs typeface="Calibri"/>
                <a:sym typeface="Calibri"/>
              </a:rPr>
              <a:t>B</a:t>
            </a:r>
            <a:endParaRPr/>
          </a:p>
        </p:txBody>
      </p:sp>
      <p:sp>
        <p:nvSpPr>
          <p:cNvPr id="2717" name="Google Shape;2717;p48"/>
          <p:cNvSpPr/>
          <p:nvPr/>
        </p:nvSpPr>
        <p:spPr>
          <a:xfrm>
            <a:off x="1438684" y="6198730"/>
            <a:ext cx="4139628"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182563" marR="0" rtl="0" algn="just">
              <a:spcBef>
                <a:spcPts val="0"/>
              </a:spcBef>
              <a:spcAft>
                <a:spcPts val="0"/>
              </a:spcAft>
              <a:buNone/>
            </a:pPr>
            <a:r>
              <a:rPr lang="fr-FR" sz="2400">
                <a:solidFill>
                  <a:schemeClr val="dk1"/>
                </a:solidFill>
                <a:latin typeface="Calibri"/>
                <a:ea typeface="Calibri"/>
                <a:cs typeface="Calibri"/>
                <a:sym typeface="Calibri"/>
              </a:rPr>
              <a:t>Des plaques vers la lampe.</a:t>
            </a:r>
            <a:endParaRPr/>
          </a:p>
        </p:txBody>
      </p:sp>
      <p:pic>
        <p:nvPicPr>
          <p:cNvPr id="2718" name="Google Shape;2718;p48"/>
          <p:cNvPicPr preferRelativeResize="0"/>
          <p:nvPr/>
        </p:nvPicPr>
        <p:blipFill rotWithShape="1">
          <a:blip r:embed="rId5">
            <a:alphaModFix/>
          </a:blip>
          <a:srcRect b="0" l="0" r="0" t="0"/>
          <a:stretch/>
        </p:blipFill>
        <p:spPr>
          <a:xfrm>
            <a:off x="11216900" y="336343"/>
            <a:ext cx="583170" cy="58317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2" name="Shape 2722"/>
        <p:cNvGrpSpPr/>
        <p:nvPr/>
      </p:nvGrpSpPr>
      <p:grpSpPr>
        <a:xfrm>
          <a:off x="0" y="0"/>
          <a:ext cx="0" cy="0"/>
          <a:chOff x="0" y="0"/>
          <a:chExt cx="0" cy="0"/>
        </a:xfrm>
      </p:grpSpPr>
      <p:sp>
        <p:nvSpPr>
          <p:cNvPr id="2723" name="Google Shape;2723;p49"/>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De la même façon on aborde la deuxième étape. Choisissez la bonne réponse.</a:t>
            </a:r>
            <a:endParaRPr/>
          </a:p>
        </p:txBody>
      </p:sp>
      <p:sp>
        <p:nvSpPr>
          <p:cNvPr id="2724" name="Google Shape;2724;p49"/>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725" name="Google Shape;2725;p49"/>
          <p:cNvGrpSpPr/>
          <p:nvPr/>
        </p:nvGrpSpPr>
        <p:grpSpPr>
          <a:xfrm>
            <a:off x="2357919" y="2014364"/>
            <a:ext cx="7590970" cy="2341094"/>
            <a:chOff x="1504862" y="2370372"/>
            <a:chExt cx="7590970" cy="2341094"/>
          </a:xfrm>
        </p:grpSpPr>
        <p:grpSp>
          <p:nvGrpSpPr>
            <p:cNvPr id="2726" name="Google Shape;2726;p49"/>
            <p:cNvGrpSpPr/>
            <p:nvPr/>
          </p:nvGrpSpPr>
          <p:grpSpPr>
            <a:xfrm>
              <a:off x="1504862" y="2370372"/>
              <a:ext cx="7590970" cy="2341094"/>
              <a:chOff x="2467430" y="2033615"/>
              <a:chExt cx="6667005" cy="1863417"/>
            </a:xfrm>
          </p:grpSpPr>
          <p:sp>
            <p:nvSpPr>
              <p:cNvPr id="2727" name="Google Shape;2727;p49"/>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8" name="Google Shape;2728;p49"/>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9" name="Google Shape;2729;p49"/>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0" name="Google Shape;2730;p49"/>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1" name="Google Shape;2731;p49"/>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732" name="Google Shape;2732;p49"/>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733" name="Google Shape;2733;p49"/>
              <p:cNvSpPr/>
              <p:nvPr/>
            </p:nvSpPr>
            <p:spPr>
              <a:xfrm>
                <a:off x="3944951" y="232525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734" name="Google Shape;2734;p49"/>
              <p:cNvSpPr/>
              <p:nvPr/>
            </p:nvSpPr>
            <p:spPr>
              <a:xfrm>
                <a:off x="3944951" y="232525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735" name="Google Shape;2735;p49"/>
              <p:cNvSpPr/>
              <p:nvPr/>
            </p:nvSpPr>
            <p:spPr>
              <a:xfrm>
                <a:off x="3273918" y="245287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736" name="Google Shape;2736;p49"/>
              <p:cNvSpPr/>
              <p:nvPr/>
            </p:nvSpPr>
            <p:spPr>
              <a:xfrm>
                <a:off x="3273918" y="245287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737" name="Google Shape;2737;p49"/>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8" name="Google Shape;2738;p49"/>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9" name="Google Shape;2739;p49"/>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0" name="Google Shape;2740;p49"/>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41" name="Google Shape;2741;p49"/>
              <p:cNvPicPr preferRelativeResize="0"/>
              <p:nvPr/>
            </p:nvPicPr>
            <p:blipFill rotWithShape="1">
              <a:blip r:embed="rId3">
                <a:alphaModFix/>
              </a:blip>
              <a:srcRect b="0" l="0" r="0" t="0"/>
              <a:stretch/>
            </p:blipFill>
            <p:spPr>
              <a:xfrm rot="5400000">
                <a:off x="2629775" y="2636102"/>
                <a:ext cx="314665" cy="426028"/>
              </a:xfrm>
              <a:prstGeom prst="rect">
                <a:avLst/>
              </a:prstGeom>
              <a:noFill/>
              <a:ln>
                <a:noFill/>
              </a:ln>
            </p:spPr>
          </p:pic>
          <p:sp>
            <p:nvSpPr>
              <p:cNvPr id="2742" name="Google Shape;2742;p49"/>
              <p:cNvSpPr/>
              <p:nvPr/>
            </p:nvSpPr>
            <p:spPr>
              <a:xfrm>
                <a:off x="2954716" y="2856020"/>
                <a:ext cx="285750"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743" name="Google Shape;2743;p49"/>
              <p:cNvSpPr/>
              <p:nvPr/>
            </p:nvSpPr>
            <p:spPr>
              <a:xfrm>
                <a:off x="3728889" y="2865256"/>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744" name="Google Shape;2744;p49"/>
              <p:cNvSpPr/>
              <p:nvPr/>
            </p:nvSpPr>
            <p:spPr>
              <a:xfrm>
                <a:off x="3599577" y="2865256"/>
                <a:ext cx="504000"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745" name="Google Shape;2745;p49"/>
              <p:cNvSpPr/>
              <p:nvPr/>
            </p:nvSpPr>
            <p:spPr>
              <a:xfrm>
                <a:off x="3118321" y="2856020"/>
                <a:ext cx="290334"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746" name="Google Shape;2746;p49"/>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747" name="Google Shape;2747;p49"/>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748" name="Google Shape;2748;p49"/>
              <p:cNvSpPr/>
              <p:nvPr/>
            </p:nvSpPr>
            <p:spPr>
              <a:xfrm>
                <a:off x="772351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749" name="Google Shape;2749;p49"/>
              <p:cNvSpPr/>
              <p:nvPr/>
            </p:nvSpPr>
            <p:spPr>
              <a:xfrm>
                <a:off x="772351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750" name="Google Shape;2750;p49"/>
              <p:cNvSpPr/>
              <p:nvPr/>
            </p:nvSpPr>
            <p:spPr>
              <a:xfrm>
                <a:off x="693205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751" name="Google Shape;2751;p49"/>
              <p:cNvSpPr/>
              <p:nvPr/>
            </p:nvSpPr>
            <p:spPr>
              <a:xfrm>
                <a:off x="693205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752" name="Google Shape;2752;p49"/>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3" name="Google Shape;2753;p49"/>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4" name="Google Shape;2754;p49"/>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5" name="Google Shape;2755;p49"/>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56" name="Google Shape;2756;p49"/>
              <p:cNvPicPr preferRelativeResize="0"/>
              <p:nvPr/>
            </p:nvPicPr>
            <p:blipFill rotWithShape="1">
              <a:blip r:embed="rId3">
                <a:alphaModFix/>
              </a:blip>
              <a:srcRect b="0" l="0" r="0" t="0"/>
              <a:stretch/>
            </p:blipFill>
            <p:spPr>
              <a:xfrm rot="5400000">
                <a:off x="6491147" y="2559768"/>
                <a:ext cx="314665" cy="426028"/>
              </a:xfrm>
              <a:prstGeom prst="rect">
                <a:avLst/>
              </a:prstGeom>
              <a:noFill/>
              <a:ln>
                <a:noFill/>
              </a:ln>
            </p:spPr>
          </p:pic>
          <p:sp>
            <p:nvSpPr>
              <p:cNvPr id="2757" name="Google Shape;2757;p49"/>
              <p:cNvSpPr/>
              <p:nvPr/>
            </p:nvSpPr>
            <p:spPr>
              <a:xfrm>
                <a:off x="680200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758" name="Google Shape;2758;p49"/>
              <p:cNvSpPr/>
              <p:nvPr/>
            </p:nvSpPr>
            <p:spPr>
              <a:xfrm>
                <a:off x="6913344" y="2726418"/>
                <a:ext cx="55232" cy="102704"/>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759" name="Google Shape;2759;p49"/>
              <p:cNvSpPr/>
              <p:nvPr/>
            </p:nvSpPr>
            <p:spPr>
              <a:xfrm>
                <a:off x="7276191"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760" name="Google Shape;2760;p49"/>
              <p:cNvSpPr/>
              <p:nvPr/>
            </p:nvSpPr>
            <p:spPr>
              <a:xfrm>
                <a:off x="747612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761" name="Google Shape;2761;p49"/>
              <p:cNvSpPr/>
              <p:nvPr/>
            </p:nvSpPr>
            <p:spPr>
              <a:xfrm>
                <a:off x="8233900"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762" name="Google Shape;2762;p49"/>
              <p:cNvSpPr/>
              <p:nvPr/>
            </p:nvSpPr>
            <p:spPr>
              <a:xfrm>
                <a:off x="6836049" y="2777770"/>
                <a:ext cx="231140"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763" name="Google Shape;2763;p49"/>
              <p:cNvSpPr/>
              <p:nvPr/>
            </p:nvSpPr>
            <p:spPr>
              <a:xfrm>
                <a:off x="7276191" y="2777770"/>
                <a:ext cx="504000"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764" name="Google Shape;2764;p49"/>
              <p:cNvSpPr/>
              <p:nvPr/>
            </p:nvSpPr>
            <p:spPr>
              <a:xfrm>
                <a:off x="7605429" y="2777770"/>
                <a:ext cx="275488"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765" name="Google Shape;2765;p49"/>
              <p:cNvSpPr/>
              <p:nvPr/>
            </p:nvSpPr>
            <p:spPr>
              <a:xfrm>
                <a:off x="8067645" y="2777770"/>
                <a:ext cx="540000"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766" name="Google Shape;2766;p49"/>
              <p:cNvSpPr/>
              <p:nvPr/>
            </p:nvSpPr>
            <p:spPr>
              <a:xfrm>
                <a:off x="3471716" y="2257941"/>
                <a:ext cx="229677" cy="291945"/>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med" w="med" type="stealth"/>
              </a:ln>
            </p:spPr>
          </p:sp>
          <p:sp>
            <p:nvSpPr>
              <p:cNvPr id="2767" name="Google Shape;2767;p49"/>
              <p:cNvSpPr/>
              <p:nvPr/>
            </p:nvSpPr>
            <p:spPr>
              <a:xfrm flipH="1">
                <a:off x="4051135" y="2251897"/>
                <a:ext cx="93946" cy="214385"/>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med" w="med" type="stealth"/>
              </a:ln>
            </p:spPr>
          </p:sp>
          <p:sp>
            <p:nvSpPr>
              <p:cNvPr id="2768" name="Google Shape;2768;p49"/>
              <p:cNvSpPr/>
              <p:nvPr/>
            </p:nvSpPr>
            <p:spPr>
              <a:xfrm>
                <a:off x="5081026" y="2231053"/>
                <a:ext cx="4127" cy="255777"/>
              </a:xfrm>
              <a:custGeom>
                <a:rect b="b" l="l" r="r" t="t"/>
                <a:pathLst>
                  <a:path extrusionOk="0" h="255777" w="4127">
                    <a:moveTo>
                      <a:pt x="4127" y="0"/>
                    </a:moveTo>
                    <a:lnTo>
                      <a:pt x="0" y="255777"/>
                    </a:lnTo>
                  </a:path>
                </a:pathLst>
              </a:custGeom>
              <a:noFill/>
              <a:ln cap="flat" cmpd="sng" w="9525">
                <a:solidFill>
                  <a:srgbClr val="1D9A78"/>
                </a:solidFill>
                <a:prstDash val="solid"/>
                <a:miter lim="50800"/>
                <a:headEnd len="sm" w="sm" type="none"/>
                <a:tailEnd len="med" w="med" type="stealth"/>
              </a:ln>
            </p:spPr>
          </p:sp>
          <p:sp>
            <p:nvSpPr>
              <p:cNvPr id="2769" name="Google Shape;2769;p49"/>
              <p:cNvSpPr/>
              <p:nvPr/>
            </p:nvSpPr>
            <p:spPr>
              <a:xfrm>
                <a:off x="5799440" y="2383953"/>
                <a:ext cx="0" cy="856805"/>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770" name="Google Shape;2770;p49"/>
              <p:cNvSpPr/>
              <p:nvPr/>
            </p:nvSpPr>
            <p:spPr>
              <a:xfrm>
                <a:off x="2550934" y="2964163"/>
                <a:ext cx="736325"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Lampe</a:t>
                </a:r>
                <a:endParaRPr/>
              </a:p>
            </p:txBody>
          </p:sp>
          <p:sp>
            <p:nvSpPr>
              <p:cNvPr id="2771" name="Google Shape;2771;p49"/>
              <p:cNvSpPr/>
              <p:nvPr/>
            </p:nvSpPr>
            <p:spPr>
              <a:xfrm>
                <a:off x="3571649" y="2034972"/>
                <a:ext cx="855996"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Plaques</a:t>
                </a:r>
                <a:endParaRPr/>
              </a:p>
            </p:txBody>
          </p:sp>
          <p:sp>
            <p:nvSpPr>
              <p:cNvPr id="2772" name="Google Shape;2772;p49"/>
              <p:cNvSpPr/>
              <p:nvPr/>
            </p:nvSpPr>
            <p:spPr>
              <a:xfrm>
                <a:off x="4932382" y="2041974"/>
                <a:ext cx="612432"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Ecran</a:t>
                </a:r>
                <a:endParaRPr/>
              </a:p>
            </p:txBody>
          </p:sp>
          <p:sp>
            <p:nvSpPr>
              <p:cNvPr id="2773" name="Google Shape;2773;p49"/>
              <p:cNvSpPr/>
              <p:nvPr/>
            </p:nvSpPr>
            <p:spPr>
              <a:xfrm>
                <a:off x="3683999" y="3603058"/>
                <a:ext cx="3958697"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Cas 1	          Cas 2</a:t>
                </a:r>
                <a:endParaRPr/>
              </a:p>
            </p:txBody>
          </p:sp>
        </p:grpSp>
        <p:cxnSp>
          <p:nvCxnSpPr>
            <p:cNvPr id="2774" name="Google Shape;2774;p49"/>
            <p:cNvCxnSpPr/>
            <p:nvPr/>
          </p:nvCxnSpPr>
          <p:spPr>
            <a:xfrm>
              <a:off x="7855079" y="3294743"/>
              <a:ext cx="728964" cy="12127"/>
            </a:xfrm>
            <a:prstGeom prst="straightConnector1">
              <a:avLst/>
            </a:prstGeom>
            <a:noFill/>
            <a:ln cap="flat" cmpd="sng" w="28575">
              <a:solidFill>
                <a:srgbClr val="33CCFF"/>
              </a:solidFill>
              <a:prstDash val="dot"/>
              <a:miter lim="800000"/>
              <a:headEnd len="sm" w="sm" type="none"/>
              <a:tailEnd len="sm" w="sm" type="none"/>
            </a:ln>
          </p:spPr>
        </p:cxnSp>
      </p:grpSp>
      <p:sp>
        <p:nvSpPr>
          <p:cNvPr id="2775" name="Google Shape;2775;p49"/>
          <p:cNvSpPr txBox="1"/>
          <p:nvPr/>
        </p:nvSpPr>
        <p:spPr>
          <a:xfrm>
            <a:off x="539445" y="1444596"/>
            <a:ext cx="104677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 Tracer la continuité des rayons lumineux.</a:t>
            </a:r>
            <a:endParaRPr/>
          </a:p>
        </p:txBody>
      </p:sp>
      <p:sp>
        <p:nvSpPr>
          <p:cNvPr id="2776" name="Google Shape;2776;p49"/>
          <p:cNvSpPr txBox="1"/>
          <p:nvPr/>
        </p:nvSpPr>
        <p:spPr>
          <a:xfrm>
            <a:off x="613495" y="4371969"/>
            <a:ext cx="1039367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Avant d’arriver à l’écran: </a:t>
            </a:r>
            <a:endParaRPr/>
          </a:p>
        </p:txBody>
      </p:sp>
      <p:sp>
        <p:nvSpPr>
          <p:cNvPr id="2777" name="Google Shape;2777;p49"/>
          <p:cNvSpPr/>
          <p:nvPr/>
        </p:nvSpPr>
        <p:spPr>
          <a:xfrm>
            <a:off x="1396134" y="6112252"/>
            <a:ext cx="7717075"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rayons rencontrent un milieu opaque dans le cas 2.</a:t>
            </a:r>
            <a:endParaRPr/>
          </a:p>
        </p:txBody>
      </p:sp>
      <p:sp>
        <p:nvSpPr>
          <p:cNvPr id="2778" name="Google Shape;2778;p49"/>
          <p:cNvSpPr/>
          <p:nvPr/>
        </p:nvSpPr>
        <p:spPr>
          <a:xfrm>
            <a:off x="913960" y="6135553"/>
            <a:ext cx="432000" cy="430924"/>
          </a:xfrm>
          <a:prstGeom prst="roundRect">
            <a:avLst>
              <a:gd fmla="val 16667" name="adj"/>
            </a:avLst>
          </a:prstGeom>
          <a:solidFill>
            <a:srgbClr val="C7ED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0000"/>
                </a:solidFill>
                <a:latin typeface="Arial"/>
                <a:ea typeface="Arial"/>
                <a:cs typeface="Arial"/>
                <a:sym typeface="Arial"/>
              </a:rPr>
              <a:t>C</a:t>
            </a:r>
            <a:endParaRPr/>
          </a:p>
        </p:txBody>
      </p:sp>
      <p:sp>
        <p:nvSpPr>
          <p:cNvPr id="2779" name="Google Shape;2779;p49"/>
          <p:cNvSpPr/>
          <p:nvPr/>
        </p:nvSpPr>
        <p:spPr>
          <a:xfrm>
            <a:off x="894204" y="4965319"/>
            <a:ext cx="432000" cy="430924"/>
          </a:xfrm>
          <a:prstGeom prst="roundRect">
            <a:avLst>
              <a:gd fmla="val 16667" name="adj"/>
            </a:avLst>
          </a:prstGeom>
          <a:solidFill>
            <a:srgbClr val="C7ED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0000"/>
                </a:solidFill>
                <a:latin typeface="Arial"/>
                <a:ea typeface="Arial"/>
                <a:cs typeface="Arial"/>
                <a:sym typeface="Arial"/>
              </a:rPr>
              <a:t>A</a:t>
            </a:r>
            <a:endParaRPr/>
          </a:p>
        </p:txBody>
      </p:sp>
      <p:sp>
        <p:nvSpPr>
          <p:cNvPr id="2780" name="Google Shape;2780;p49"/>
          <p:cNvSpPr/>
          <p:nvPr/>
        </p:nvSpPr>
        <p:spPr>
          <a:xfrm>
            <a:off x="1359771" y="4907010"/>
            <a:ext cx="7750677"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rayons rencontrent un milieu opaque dans le cas 1.</a:t>
            </a:r>
            <a:endParaRPr/>
          </a:p>
        </p:txBody>
      </p:sp>
      <p:sp>
        <p:nvSpPr>
          <p:cNvPr id="2781" name="Google Shape;2781;p49"/>
          <p:cNvSpPr/>
          <p:nvPr/>
        </p:nvSpPr>
        <p:spPr>
          <a:xfrm>
            <a:off x="935304" y="5572859"/>
            <a:ext cx="432000" cy="430924"/>
          </a:xfrm>
          <a:prstGeom prst="roundRect">
            <a:avLst>
              <a:gd fmla="val 16667" name="adj"/>
            </a:avLst>
          </a:prstGeom>
          <a:solidFill>
            <a:srgbClr val="C7ED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0000"/>
                </a:solidFill>
                <a:latin typeface="Arial"/>
                <a:ea typeface="Arial"/>
                <a:cs typeface="Arial"/>
                <a:sym typeface="Arial"/>
              </a:rPr>
              <a:t>B</a:t>
            </a:r>
            <a:endParaRPr/>
          </a:p>
        </p:txBody>
      </p:sp>
      <p:sp>
        <p:nvSpPr>
          <p:cNvPr id="2782" name="Google Shape;2782;p49"/>
          <p:cNvSpPr/>
          <p:nvPr/>
        </p:nvSpPr>
        <p:spPr>
          <a:xfrm>
            <a:off x="1396134" y="5511701"/>
            <a:ext cx="7717076"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rayons rencontrent un milieu opaque dans les cas 1 et 2.</a:t>
            </a:r>
            <a:endParaRPr/>
          </a:p>
        </p:txBody>
      </p:sp>
      <p:sp>
        <p:nvSpPr>
          <p:cNvPr id="2783" name="Google Shape;2783;p49"/>
          <p:cNvSpPr/>
          <p:nvPr/>
        </p:nvSpPr>
        <p:spPr>
          <a:xfrm>
            <a:off x="340242" y="1055882"/>
            <a:ext cx="1971925" cy="341686"/>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grpSp>
        <p:nvGrpSpPr>
          <p:cNvPr id="2784" name="Google Shape;2784;p49"/>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785" name="Google Shape;2785;p49"/>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786" name="Google Shape;2786;p49"/>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sp>
        <p:nvSpPr>
          <p:cNvPr id="1759" name="Google Shape;1759;p5"/>
          <p:cNvSpPr/>
          <p:nvPr/>
        </p:nvSpPr>
        <p:spPr>
          <a:xfrm>
            <a:off x="948074" y="165260"/>
            <a:ext cx="7935199" cy="584801"/>
          </a:xfrm>
          <a:prstGeom prst="rect">
            <a:avLst/>
          </a:prstGeom>
          <a:noFill/>
          <a:ln>
            <a:noFill/>
          </a:ln>
        </p:spPr>
        <p:txBody>
          <a:bodyPr anchorCtr="0" anchor="t" bIns="45675" lIns="91425" spcFirstLastPara="1" rIns="91425" wrap="square" tIns="45675">
            <a:noAutofit/>
          </a:bodyPr>
          <a:lstStyle/>
          <a:p>
            <a:pPr indent="0" lvl="0" marL="0" marR="0" rtl="0" algn="l">
              <a:spcBef>
                <a:spcPts val="0"/>
              </a:spcBef>
              <a:spcAft>
                <a:spcPts val="0"/>
              </a:spcAft>
              <a:buNone/>
            </a:pPr>
            <a:r>
              <a:rPr b="1" i="0" lang="fr-FR" sz="3200" u="none" cap="none" strike="noStrike">
                <a:solidFill>
                  <a:srgbClr val="44546A"/>
                </a:solidFill>
                <a:latin typeface="Calibri"/>
                <a:ea typeface="Calibri"/>
                <a:cs typeface="Calibri"/>
                <a:sym typeface="Calibri"/>
              </a:rPr>
              <a:t>Repérage dans </a:t>
            </a:r>
            <a:r>
              <a:rPr b="1" i="0" lang="fr-FR" sz="3200" u="none" cap="none" strike="noStrike">
                <a:solidFill>
                  <a:schemeClr val="accent1"/>
                </a:solidFill>
                <a:latin typeface="Calibri"/>
                <a:ea typeface="Calibri"/>
                <a:cs typeface="Calibri"/>
                <a:sym typeface="Calibri"/>
              </a:rPr>
              <a:t>le chapitre</a:t>
            </a:r>
            <a:endParaRPr i="1" sz="3200">
              <a:solidFill>
                <a:schemeClr val="accent1"/>
              </a:solidFill>
              <a:latin typeface="Calibri"/>
              <a:ea typeface="Calibri"/>
              <a:cs typeface="Calibri"/>
              <a:sym typeface="Calibri"/>
            </a:endParaRPr>
          </a:p>
        </p:txBody>
      </p:sp>
      <p:pic>
        <p:nvPicPr>
          <p:cNvPr descr="Image générée" id="1760" name="Google Shape;1760;p5"/>
          <p:cNvPicPr preferRelativeResize="0"/>
          <p:nvPr/>
        </p:nvPicPr>
        <p:blipFill rotWithShape="1">
          <a:blip r:embed="rId3">
            <a:alphaModFix/>
          </a:blip>
          <a:srcRect b="10678" l="0" r="0" t="11064"/>
          <a:stretch/>
        </p:blipFill>
        <p:spPr>
          <a:xfrm>
            <a:off x="220259" y="30481"/>
            <a:ext cx="727815" cy="854359"/>
          </a:xfrm>
          <a:prstGeom prst="rect">
            <a:avLst/>
          </a:prstGeom>
          <a:noFill/>
          <a:ln>
            <a:noFill/>
          </a:ln>
        </p:spPr>
      </p:pic>
      <p:sp>
        <p:nvSpPr>
          <p:cNvPr id="1761" name="Google Shape;1761;p5"/>
          <p:cNvSpPr/>
          <p:nvPr/>
        </p:nvSpPr>
        <p:spPr>
          <a:xfrm>
            <a:off x="1143393" y="2781535"/>
            <a:ext cx="10268313" cy="972000"/>
          </a:xfrm>
          <a:prstGeom prst="roundRect">
            <a:avLst>
              <a:gd fmla="val 16667" name="adj"/>
            </a:avLst>
          </a:prstGeom>
          <a:noFill/>
          <a:ln cap="flat" cmpd="sng" w="38100">
            <a:solidFill>
              <a:srgbClr val="0C4132"/>
            </a:solidFill>
            <a:prstDash val="lg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762" name="Google Shape;1762;p5"/>
          <p:cNvSpPr txBox="1"/>
          <p:nvPr/>
        </p:nvSpPr>
        <p:spPr>
          <a:xfrm>
            <a:off x="2826384" y="4075621"/>
            <a:ext cx="8320012" cy="400110"/>
          </a:xfrm>
          <a:prstGeom prst="rect">
            <a:avLst/>
          </a:prstGeom>
          <a:noFill/>
          <a:ln>
            <a:noFill/>
          </a:ln>
        </p:spPr>
        <p:txBody>
          <a:bodyPr anchorCtr="0" anchor="t" bIns="45700" lIns="91425" spcFirstLastPara="1" rIns="91425" wrap="square" tIns="45700">
            <a:spAutoFit/>
          </a:bodyPr>
          <a:lstStyle/>
          <a:p>
            <a:pPr indent="-174625" lvl="0" marL="261938" marR="0" rtl="0" algn="just">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Représenter les ombres à l’aide des rayons limites.</a:t>
            </a:r>
            <a:endParaRPr/>
          </a:p>
        </p:txBody>
      </p:sp>
      <p:sp>
        <p:nvSpPr>
          <p:cNvPr id="1763" name="Google Shape;1763;p5"/>
          <p:cNvSpPr txBox="1"/>
          <p:nvPr/>
        </p:nvSpPr>
        <p:spPr>
          <a:xfrm>
            <a:off x="2770988" y="2903193"/>
            <a:ext cx="8277619" cy="707886"/>
          </a:xfrm>
          <a:prstGeom prst="rect">
            <a:avLst/>
          </a:prstGeom>
          <a:noFill/>
          <a:ln>
            <a:noFill/>
          </a:ln>
        </p:spPr>
        <p:txBody>
          <a:bodyPr anchorCtr="0" anchor="t" bIns="45700" lIns="91425" spcFirstLastPara="1" rIns="91425" wrap="square" tIns="45700">
            <a:spAutoFit/>
          </a:bodyPr>
          <a:lstStyle/>
          <a:p>
            <a:pPr indent="-173038" lvl="0" marL="173038" marR="0" rtl="0" algn="just">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Appliquer le principe de la propagation rectiligne de la lumière pour vérifier l’alignement des objets.</a:t>
            </a:r>
            <a:endParaRPr/>
          </a:p>
        </p:txBody>
      </p:sp>
      <p:sp>
        <p:nvSpPr>
          <p:cNvPr id="1764" name="Google Shape;1764;p5"/>
          <p:cNvSpPr txBox="1"/>
          <p:nvPr/>
        </p:nvSpPr>
        <p:spPr>
          <a:xfrm>
            <a:off x="2842676" y="4996655"/>
            <a:ext cx="8320012" cy="400110"/>
          </a:xfrm>
          <a:prstGeom prst="rect">
            <a:avLst/>
          </a:prstGeom>
          <a:noFill/>
          <a:ln>
            <a:noFill/>
          </a:ln>
        </p:spPr>
        <p:txBody>
          <a:bodyPr anchorCtr="0" anchor="t" bIns="45700" lIns="91425" spcFirstLastPara="1" rIns="91425" wrap="square" tIns="45700">
            <a:spAutoFit/>
          </a:bodyPr>
          <a:lstStyle/>
          <a:p>
            <a:pPr indent="-174625" lvl="0" marL="261938" marR="0" rtl="0" algn="just">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Expliquer les phénomènes d’éclipse par la formation de l’ombre.</a:t>
            </a:r>
            <a:endParaRPr b="1" sz="2000">
              <a:solidFill>
                <a:schemeClr val="dk1"/>
              </a:solidFill>
              <a:latin typeface="Calibri"/>
              <a:ea typeface="Calibri"/>
              <a:cs typeface="Calibri"/>
              <a:sym typeface="Calibri"/>
            </a:endParaRPr>
          </a:p>
        </p:txBody>
      </p:sp>
      <p:sp>
        <p:nvSpPr>
          <p:cNvPr id="1765" name="Google Shape;1765;p5"/>
          <p:cNvSpPr txBox="1"/>
          <p:nvPr/>
        </p:nvSpPr>
        <p:spPr>
          <a:xfrm>
            <a:off x="2693967" y="1911003"/>
            <a:ext cx="8617430" cy="4001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fr-FR" sz="2000">
                <a:solidFill>
                  <a:schemeClr val="dk1"/>
                </a:solidFill>
                <a:latin typeface="Calibri"/>
                <a:ea typeface="Calibri"/>
                <a:cs typeface="Calibri"/>
                <a:sym typeface="Calibri"/>
              </a:rPr>
              <a:t>Identifier la nature du milieu selon la visibilité d’un objet à travers ce milieu.</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0" name="Shape 2790"/>
        <p:cNvGrpSpPr/>
        <p:nvPr/>
      </p:nvGrpSpPr>
      <p:grpSpPr>
        <a:xfrm>
          <a:off x="0" y="0"/>
          <a:ext cx="0" cy="0"/>
          <a:chOff x="0" y="0"/>
          <a:chExt cx="0" cy="0"/>
        </a:xfrm>
      </p:grpSpPr>
      <p:pic>
        <p:nvPicPr>
          <p:cNvPr descr="Coche avec un remplissage uni" id="2791" name="Google Shape;2791;p50"/>
          <p:cNvPicPr preferRelativeResize="0"/>
          <p:nvPr/>
        </p:nvPicPr>
        <p:blipFill rotWithShape="1">
          <a:blip r:embed="rId3">
            <a:alphaModFix/>
          </a:blip>
          <a:srcRect b="0" l="0" r="0" t="0"/>
          <a:stretch/>
        </p:blipFill>
        <p:spPr>
          <a:xfrm>
            <a:off x="9206285" y="4830168"/>
            <a:ext cx="684830" cy="684830"/>
          </a:xfrm>
          <a:prstGeom prst="rect">
            <a:avLst/>
          </a:prstGeom>
          <a:noFill/>
          <a:ln>
            <a:noFill/>
          </a:ln>
        </p:spPr>
      </p:pic>
      <p:sp>
        <p:nvSpPr>
          <p:cNvPr id="2792" name="Google Shape;2792;p50"/>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Font typeface="Calibri"/>
              <a:buNone/>
            </a:pPr>
            <a:r>
              <a:rPr lang="fr-FR"/>
              <a:t>Très bien c’est A: dans le cas 1 la première plaque empêche les rayons de passer vers l’écran.</a:t>
            </a:r>
            <a:endParaRPr/>
          </a:p>
        </p:txBody>
      </p:sp>
      <p:sp>
        <p:nvSpPr>
          <p:cNvPr id="2793" name="Google Shape;2793;p50"/>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794" name="Google Shape;2794;p50"/>
          <p:cNvGrpSpPr/>
          <p:nvPr/>
        </p:nvGrpSpPr>
        <p:grpSpPr>
          <a:xfrm>
            <a:off x="2357919" y="2014364"/>
            <a:ext cx="7590970" cy="2341094"/>
            <a:chOff x="1504862" y="2370372"/>
            <a:chExt cx="7590970" cy="2341094"/>
          </a:xfrm>
        </p:grpSpPr>
        <p:grpSp>
          <p:nvGrpSpPr>
            <p:cNvPr id="2795" name="Google Shape;2795;p50"/>
            <p:cNvGrpSpPr/>
            <p:nvPr/>
          </p:nvGrpSpPr>
          <p:grpSpPr>
            <a:xfrm>
              <a:off x="1504862" y="2370372"/>
              <a:ext cx="7590970" cy="2341094"/>
              <a:chOff x="2467430" y="2033615"/>
              <a:chExt cx="6667005" cy="1863417"/>
            </a:xfrm>
          </p:grpSpPr>
          <p:sp>
            <p:nvSpPr>
              <p:cNvPr id="2796" name="Google Shape;2796;p50"/>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7" name="Google Shape;2797;p50"/>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8" name="Google Shape;2798;p50"/>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9" name="Google Shape;2799;p50"/>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0" name="Google Shape;2800;p50"/>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801" name="Google Shape;2801;p50"/>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802" name="Google Shape;2802;p50"/>
              <p:cNvSpPr/>
              <p:nvPr/>
            </p:nvSpPr>
            <p:spPr>
              <a:xfrm>
                <a:off x="3944951" y="232525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803" name="Google Shape;2803;p50"/>
              <p:cNvSpPr/>
              <p:nvPr/>
            </p:nvSpPr>
            <p:spPr>
              <a:xfrm>
                <a:off x="3944951" y="232525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804" name="Google Shape;2804;p50"/>
              <p:cNvSpPr/>
              <p:nvPr/>
            </p:nvSpPr>
            <p:spPr>
              <a:xfrm>
                <a:off x="3273918" y="245287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805" name="Google Shape;2805;p50"/>
              <p:cNvSpPr/>
              <p:nvPr/>
            </p:nvSpPr>
            <p:spPr>
              <a:xfrm>
                <a:off x="3273918" y="245287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806" name="Google Shape;2806;p50"/>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7" name="Google Shape;2807;p50"/>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8" name="Google Shape;2808;p50"/>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9" name="Google Shape;2809;p50"/>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10" name="Google Shape;2810;p50"/>
              <p:cNvPicPr preferRelativeResize="0"/>
              <p:nvPr/>
            </p:nvPicPr>
            <p:blipFill rotWithShape="1">
              <a:blip r:embed="rId4">
                <a:alphaModFix/>
              </a:blip>
              <a:srcRect b="0" l="0" r="0" t="0"/>
              <a:stretch/>
            </p:blipFill>
            <p:spPr>
              <a:xfrm rot="5400000">
                <a:off x="2629775" y="2636102"/>
                <a:ext cx="314665" cy="426028"/>
              </a:xfrm>
              <a:prstGeom prst="rect">
                <a:avLst/>
              </a:prstGeom>
              <a:noFill/>
              <a:ln>
                <a:noFill/>
              </a:ln>
            </p:spPr>
          </p:pic>
          <p:sp>
            <p:nvSpPr>
              <p:cNvPr id="2811" name="Google Shape;2811;p50"/>
              <p:cNvSpPr/>
              <p:nvPr/>
            </p:nvSpPr>
            <p:spPr>
              <a:xfrm>
                <a:off x="2954716" y="2856020"/>
                <a:ext cx="285750"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812" name="Google Shape;2812;p50"/>
              <p:cNvSpPr/>
              <p:nvPr/>
            </p:nvSpPr>
            <p:spPr>
              <a:xfrm>
                <a:off x="3728889" y="2865256"/>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13" name="Google Shape;2813;p50"/>
              <p:cNvSpPr/>
              <p:nvPr/>
            </p:nvSpPr>
            <p:spPr>
              <a:xfrm>
                <a:off x="3599577" y="2865256"/>
                <a:ext cx="504000"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814" name="Google Shape;2814;p50"/>
              <p:cNvSpPr/>
              <p:nvPr/>
            </p:nvSpPr>
            <p:spPr>
              <a:xfrm>
                <a:off x="3118321" y="2856020"/>
                <a:ext cx="290334"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815" name="Google Shape;2815;p50"/>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816" name="Google Shape;2816;p50"/>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817" name="Google Shape;2817;p50"/>
              <p:cNvSpPr/>
              <p:nvPr/>
            </p:nvSpPr>
            <p:spPr>
              <a:xfrm>
                <a:off x="772351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818" name="Google Shape;2818;p50"/>
              <p:cNvSpPr/>
              <p:nvPr/>
            </p:nvSpPr>
            <p:spPr>
              <a:xfrm>
                <a:off x="772351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819" name="Google Shape;2819;p50"/>
              <p:cNvSpPr/>
              <p:nvPr/>
            </p:nvSpPr>
            <p:spPr>
              <a:xfrm>
                <a:off x="693205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820" name="Google Shape;2820;p50"/>
              <p:cNvSpPr/>
              <p:nvPr/>
            </p:nvSpPr>
            <p:spPr>
              <a:xfrm>
                <a:off x="693205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821" name="Google Shape;2821;p50"/>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2" name="Google Shape;2822;p50"/>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3" name="Google Shape;2823;p50"/>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4" name="Google Shape;2824;p50"/>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25" name="Google Shape;2825;p50"/>
              <p:cNvPicPr preferRelativeResize="0"/>
              <p:nvPr/>
            </p:nvPicPr>
            <p:blipFill rotWithShape="1">
              <a:blip r:embed="rId4">
                <a:alphaModFix/>
              </a:blip>
              <a:srcRect b="0" l="0" r="0" t="0"/>
              <a:stretch/>
            </p:blipFill>
            <p:spPr>
              <a:xfrm rot="5400000">
                <a:off x="6491147" y="2559768"/>
                <a:ext cx="314665" cy="426028"/>
              </a:xfrm>
              <a:prstGeom prst="rect">
                <a:avLst/>
              </a:prstGeom>
              <a:noFill/>
              <a:ln>
                <a:noFill/>
              </a:ln>
            </p:spPr>
          </p:pic>
          <p:sp>
            <p:nvSpPr>
              <p:cNvPr id="2826" name="Google Shape;2826;p50"/>
              <p:cNvSpPr/>
              <p:nvPr/>
            </p:nvSpPr>
            <p:spPr>
              <a:xfrm>
                <a:off x="680200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27" name="Google Shape;2827;p50"/>
              <p:cNvSpPr/>
              <p:nvPr/>
            </p:nvSpPr>
            <p:spPr>
              <a:xfrm>
                <a:off x="6913344" y="2726418"/>
                <a:ext cx="55232" cy="102704"/>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828" name="Google Shape;2828;p50"/>
              <p:cNvSpPr/>
              <p:nvPr/>
            </p:nvSpPr>
            <p:spPr>
              <a:xfrm>
                <a:off x="7276191"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29" name="Google Shape;2829;p50"/>
              <p:cNvSpPr/>
              <p:nvPr/>
            </p:nvSpPr>
            <p:spPr>
              <a:xfrm>
                <a:off x="747612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30" name="Google Shape;2830;p50"/>
              <p:cNvSpPr/>
              <p:nvPr/>
            </p:nvSpPr>
            <p:spPr>
              <a:xfrm>
                <a:off x="8233900"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31" name="Google Shape;2831;p50"/>
              <p:cNvSpPr/>
              <p:nvPr/>
            </p:nvSpPr>
            <p:spPr>
              <a:xfrm>
                <a:off x="6836049" y="2777770"/>
                <a:ext cx="231140"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832" name="Google Shape;2832;p50"/>
              <p:cNvSpPr/>
              <p:nvPr/>
            </p:nvSpPr>
            <p:spPr>
              <a:xfrm>
                <a:off x="7276191" y="2777770"/>
                <a:ext cx="504000"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833" name="Google Shape;2833;p50"/>
              <p:cNvSpPr/>
              <p:nvPr/>
            </p:nvSpPr>
            <p:spPr>
              <a:xfrm>
                <a:off x="7605429" y="2777770"/>
                <a:ext cx="275488"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834" name="Google Shape;2834;p50"/>
              <p:cNvSpPr/>
              <p:nvPr/>
            </p:nvSpPr>
            <p:spPr>
              <a:xfrm>
                <a:off x="8067645" y="2777770"/>
                <a:ext cx="540000"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835" name="Google Shape;2835;p50"/>
              <p:cNvSpPr/>
              <p:nvPr/>
            </p:nvSpPr>
            <p:spPr>
              <a:xfrm>
                <a:off x="3471716" y="2257941"/>
                <a:ext cx="229677" cy="291945"/>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med" w="med" type="stealth"/>
              </a:ln>
            </p:spPr>
          </p:sp>
          <p:sp>
            <p:nvSpPr>
              <p:cNvPr id="2836" name="Google Shape;2836;p50"/>
              <p:cNvSpPr/>
              <p:nvPr/>
            </p:nvSpPr>
            <p:spPr>
              <a:xfrm flipH="1">
                <a:off x="4051135" y="2251897"/>
                <a:ext cx="93946" cy="214385"/>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med" w="med" type="stealth"/>
              </a:ln>
            </p:spPr>
          </p:sp>
          <p:sp>
            <p:nvSpPr>
              <p:cNvPr id="2837" name="Google Shape;2837;p50"/>
              <p:cNvSpPr/>
              <p:nvPr/>
            </p:nvSpPr>
            <p:spPr>
              <a:xfrm>
                <a:off x="5081026" y="2231053"/>
                <a:ext cx="4127" cy="255777"/>
              </a:xfrm>
              <a:custGeom>
                <a:rect b="b" l="l" r="r" t="t"/>
                <a:pathLst>
                  <a:path extrusionOk="0" h="255777" w="4127">
                    <a:moveTo>
                      <a:pt x="4127" y="0"/>
                    </a:moveTo>
                    <a:lnTo>
                      <a:pt x="0" y="255777"/>
                    </a:lnTo>
                  </a:path>
                </a:pathLst>
              </a:custGeom>
              <a:noFill/>
              <a:ln cap="flat" cmpd="sng" w="9525">
                <a:solidFill>
                  <a:srgbClr val="1D9A78"/>
                </a:solidFill>
                <a:prstDash val="solid"/>
                <a:miter lim="50800"/>
                <a:headEnd len="sm" w="sm" type="none"/>
                <a:tailEnd len="med" w="med" type="stealth"/>
              </a:ln>
            </p:spPr>
          </p:sp>
          <p:sp>
            <p:nvSpPr>
              <p:cNvPr id="2838" name="Google Shape;2838;p50"/>
              <p:cNvSpPr/>
              <p:nvPr/>
            </p:nvSpPr>
            <p:spPr>
              <a:xfrm>
                <a:off x="5799440" y="2383953"/>
                <a:ext cx="0" cy="856805"/>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839" name="Google Shape;2839;p50"/>
              <p:cNvSpPr/>
              <p:nvPr/>
            </p:nvSpPr>
            <p:spPr>
              <a:xfrm>
                <a:off x="2550934" y="2964163"/>
                <a:ext cx="736325"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Lampe</a:t>
                </a:r>
                <a:endParaRPr/>
              </a:p>
            </p:txBody>
          </p:sp>
          <p:sp>
            <p:nvSpPr>
              <p:cNvPr id="2840" name="Google Shape;2840;p50"/>
              <p:cNvSpPr/>
              <p:nvPr/>
            </p:nvSpPr>
            <p:spPr>
              <a:xfrm>
                <a:off x="3571649" y="2034972"/>
                <a:ext cx="855996"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Plaques</a:t>
                </a:r>
                <a:endParaRPr/>
              </a:p>
            </p:txBody>
          </p:sp>
          <p:sp>
            <p:nvSpPr>
              <p:cNvPr id="2841" name="Google Shape;2841;p50"/>
              <p:cNvSpPr/>
              <p:nvPr/>
            </p:nvSpPr>
            <p:spPr>
              <a:xfrm>
                <a:off x="4932382" y="2041974"/>
                <a:ext cx="612432"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Ecran</a:t>
                </a:r>
                <a:endParaRPr/>
              </a:p>
            </p:txBody>
          </p:sp>
          <p:sp>
            <p:nvSpPr>
              <p:cNvPr id="2842" name="Google Shape;2842;p50"/>
              <p:cNvSpPr/>
              <p:nvPr/>
            </p:nvSpPr>
            <p:spPr>
              <a:xfrm>
                <a:off x="3683999" y="3603058"/>
                <a:ext cx="3958697"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Cas 1	          Cas 2</a:t>
                </a:r>
                <a:endParaRPr/>
              </a:p>
            </p:txBody>
          </p:sp>
        </p:grpSp>
        <p:cxnSp>
          <p:nvCxnSpPr>
            <p:cNvPr id="2843" name="Google Shape;2843;p50"/>
            <p:cNvCxnSpPr/>
            <p:nvPr/>
          </p:nvCxnSpPr>
          <p:spPr>
            <a:xfrm>
              <a:off x="7855079" y="3294743"/>
              <a:ext cx="728964" cy="12127"/>
            </a:xfrm>
            <a:prstGeom prst="straightConnector1">
              <a:avLst/>
            </a:prstGeom>
            <a:noFill/>
            <a:ln cap="flat" cmpd="sng" w="28575">
              <a:solidFill>
                <a:srgbClr val="33CCFF"/>
              </a:solidFill>
              <a:prstDash val="dot"/>
              <a:miter lim="800000"/>
              <a:headEnd len="sm" w="sm" type="none"/>
              <a:tailEnd len="sm" w="sm" type="none"/>
            </a:ln>
          </p:spPr>
        </p:cxnSp>
      </p:grpSp>
      <p:sp>
        <p:nvSpPr>
          <p:cNvPr id="2844" name="Google Shape;2844;p50"/>
          <p:cNvSpPr txBox="1"/>
          <p:nvPr/>
        </p:nvSpPr>
        <p:spPr>
          <a:xfrm>
            <a:off x="539445" y="1444596"/>
            <a:ext cx="1046772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2. Tracer la continuité des rayons lumineux.</a:t>
            </a:r>
            <a:endParaRPr/>
          </a:p>
        </p:txBody>
      </p:sp>
      <p:sp>
        <p:nvSpPr>
          <p:cNvPr id="2845" name="Google Shape;2845;p50"/>
          <p:cNvSpPr txBox="1"/>
          <p:nvPr/>
        </p:nvSpPr>
        <p:spPr>
          <a:xfrm>
            <a:off x="613495" y="4371884"/>
            <a:ext cx="1039367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Avant d’arriver à l’écran: </a:t>
            </a:r>
            <a:endParaRPr/>
          </a:p>
        </p:txBody>
      </p:sp>
      <p:sp>
        <p:nvSpPr>
          <p:cNvPr id="2846" name="Google Shape;2846;p50"/>
          <p:cNvSpPr txBox="1"/>
          <p:nvPr/>
        </p:nvSpPr>
        <p:spPr>
          <a:xfrm>
            <a:off x="613495" y="4371969"/>
            <a:ext cx="10393677" cy="461665"/>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Avant d’arriver à l’écran: </a:t>
            </a:r>
            <a:endParaRPr/>
          </a:p>
        </p:txBody>
      </p:sp>
      <p:sp>
        <p:nvSpPr>
          <p:cNvPr id="2847" name="Google Shape;2847;p50"/>
          <p:cNvSpPr/>
          <p:nvPr/>
        </p:nvSpPr>
        <p:spPr>
          <a:xfrm>
            <a:off x="1396134" y="6112252"/>
            <a:ext cx="7717075"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rayons rencontrent un milieu opaque dans le cas 2.</a:t>
            </a:r>
            <a:endParaRPr/>
          </a:p>
        </p:txBody>
      </p:sp>
      <p:sp>
        <p:nvSpPr>
          <p:cNvPr id="2848" name="Google Shape;2848;p50"/>
          <p:cNvSpPr/>
          <p:nvPr/>
        </p:nvSpPr>
        <p:spPr>
          <a:xfrm>
            <a:off x="913960" y="6135553"/>
            <a:ext cx="432000" cy="430924"/>
          </a:xfrm>
          <a:prstGeom prst="roundRect">
            <a:avLst>
              <a:gd fmla="val 16667" name="adj"/>
            </a:avLst>
          </a:prstGeom>
          <a:solidFill>
            <a:srgbClr val="C7ED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0000"/>
                </a:solidFill>
                <a:latin typeface="Arial"/>
                <a:ea typeface="Arial"/>
                <a:cs typeface="Arial"/>
                <a:sym typeface="Arial"/>
              </a:rPr>
              <a:t>C</a:t>
            </a:r>
            <a:endParaRPr/>
          </a:p>
        </p:txBody>
      </p:sp>
      <p:sp>
        <p:nvSpPr>
          <p:cNvPr id="2849" name="Google Shape;2849;p50"/>
          <p:cNvSpPr/>
          <p:nvPr/>
        </p:nvSpPr>
        <p:spPr>
          <a:xfrm>
            <a:off x="894204" y="4965319"/>
            <a:ext cx="432000" cy="430924"/>
          </a:xfrm>
          <a:prstGeom prst="roundRect">
            <a:avLst>
              <a:gd fmla="val 16667" name="adj"/>
            </a:avLst>
          </a:prstGeom>
          <a:solidFill>
            <a:srgbClr val="C7ED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0000"/>
                </a:solidFill>
                <a:latin typeface="Arial"/>
                <a:ea typeface="Arial"/>
                <a:cs typeface="Arial"/>
                <a:sym typeface="Arial"/>
              </a:rPr>
              <a:t>A</a:t>
            </a:r>
            <a:endParaRPr/>
          </a:p>
        </p:txBody>
      </p:sp>
      <p:sp>
        <p:nvSpPr>
          <p:cNvPr id="2850" name="Google Shape;2850;p50"/>
          <p:cNvSpPr/>
          <p:nvPr/>
        </p:nvSpPr>
        <p:spPr>
          <a:xfrm>
            <a:off x="1359771" y="4907010"/>
            <a:ext cx="7750677"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rayons rencontrent un milieu opaque dans le cas 1.</a:t>
            </a:r>
            <a:endParaRPr/>
          </a:p>
        </p:txBody>
      </p:sp>
      <p:sp>
        <p:nvSpPr>
          <p:cNvPr id="2851" name="Google Shape;2851;p50"/>
          <p:cNvSpPr/>
          <p:nvPr/>
        </p:nvSpPr>
        <p:spPr>
          <a:xfrm>
            <a:off x="935304" y="5572859"/>
            <a:ext cx="432000" cy="430924"/>
          </a:xfrm>
          <a:prstGeom prst="roundRect">
            <a:avLst>
              <a:gd fmla="val 16667" name="adj"/>
            </a:avLst>
          </a:prstGeom>
          <a:solidFill>
            <a:srgbClr val="C7EDF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fr-FR" sz="2400" u="none" cap="none" strike="noStrike">
                <a:solidFill>
                  <a:srgbClr val="000000"/>
                </a:solidFill>
                <a:latin typeface="Arial"/>
                <a:ea typeface="Arial"/>
                <a:cs typeface="Arial"/>
                <a:sym typeface="Arial"/>
              </a:rPr>
              <a:t>B</a:t>
            </a:r>
            <a:endParaRPr/>
          </a:p>
        </p:txBody>
      </p:sp>
      <p:sp>
        <p:nvSpPr>
          <p:cNvPr id="2852" name="Google Shape;2852;p50"/>
          <p:cNvSpPr/>
          <p:nvPr/>
        </p:nvSpPr>
        <p:spPr>
          <a:xfrm>
            <a:off x="1396134" y="5511701"/>
            <a:ext cx="7717076" cy="510778"/>
          </a:xfrm>
          <a:prstGeom prst="roundRect">
            <a:avLst>
              <a:gd fmla="val 16667" name="adj"/>
            </a:avLst>
          </a:prstGeom>
          <a:solidFill>
            <a:srgbClr val="F8D6C7"/>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2400">
                <a:solidFill>
                  <a:schemeClr val="dk1"/>
                </a:solidFill>
                <a:latin typeface="Calibri"/>
                <a:ea typeface="Calibri"/>
                <a:cs typeface="Calibri"/>
                <a:sym typeface="Calibri"/>
              </a:rPr>
              <a:t>les rayons rencontrent un milieu opaque dans les cas 1 et 2.</a:t>
            </a:r>
            <a:endParaRPr/>
          </a:p>
        </p:txBody>
      </p:sp>
      <p:sp>
        <p:nvSpPr>
          <p:cNvPr id="2853" name="Google Shape;2853;p50"/>
          <p:cNvSpPr/>
          <p:nvPr/>
        </p:nvSpPr>
        <p:spPr>
          <a:xfrm>
            <a:off x="340242" y="1055882"/>
            <a:ext cx="1971925" cy="341686"/>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854" name="Google Shape;2854;p50"/>
          <p:cNvPicPr preferRelativeResize="0"/>
          <p:nvPr/>
        </p:nvPicPr>
        <p:blipFill rotWithShape="1">
          <a:blip r:embed="rId5">
            <a:alphaModFix/>
          </a:blip>
          <a:srcRect b="0" l="0" r="0" t="0"/>
          <a:stretch/>
        </p:blipFill>
        <p:spPr>
          <a:xfrm>
            <a:off x="11216900" y="336343"/>
            <a:ext cx="583170" cy="58317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8" name="Shape 2858"/>
        <p:cNvGrpSpPr/>
        <p:nvPr/>
      </p:nvGrpSpPr>
      <p:grpSpPr>
        <a:xfrm>
          <a:off x="0" y="0"/>
          <a:ext cx="0" cy="0"/>
          <a:chOff x="0" y="0"/>
          <a:chExt cx="0" cy="0"/>
        </a:xfrm>
      </p:grpSpPr>
      <p:sp>
        <p:nvSpPr>
          <p:cNvPr id="2859" name="Google Shape;2859;p51"/>
          <p:cNvSpPr txBox="1"/>
          <p:nvPr/>
        </p:nvSpPr>
        <p:spPr>
          <a:xfrm>
            <a:off x="336367" y="1741089"/>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2800">
                <a:solidFill>
                  <a:schemeClr val="dk1"/>
                </a:solidFill>
                <a:latin typeface="Calibri"/>
                <a:ea typeface="Calibri"/>
                <a:cs typeface="Calibri"/>
                <a:sym typeface="Calibri"/>
              </a:rPr>
              <a:t>3. Préciser le cas permettant d’avoir une tache lumineuse sur l’écran.</a:t>
            </a:r>
            <a:endParaRPr/>
          </a:p>
        </p:txBody>
      </p:sp>
      <p:sp>
        <p:nvSpPr>
          <p:cNvPr id="2860" name="Google Shape;2860;p51"/>
          <p:cNvSpPr/>
          <p:nvPr/>
        </p:nvSpPr>
        <p:spPr>
          <a:xfrm>
            <a:off x="5323089" y="5534704"/>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Cas 2</a:t>
            </a:r>
            <a:endParaRPr/>
          </a:p>
        </p:txBody>
      </p:sp>
      <p:sp>
        <p:nvSpPr>
          <p:cNvPr id="2861" name="Google Shape;2861;p51"/>
          <p:cNvSpPr/>
          <p:nvPr/>
        </p:nvSpPr>
        <p:spPr>
          <a:xfrm>
            <a:off x="5027722" y="553470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sp>
        <p:nvSpPr>
          <p:cNvPr id="2862" name="Google Shape;2862;p51"/>
          <p:cNvSpPr txBox="1"/>
          <p:nvPr>
            <p:ph type="title"/>
          </p:nvPr>
        </p:nvSpPr>
        <p:spPr>
          <a:xfrm>
            <a:off x="935305" y="318293"/>
            <a:ext cx="7153510" cy="336874"/>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passe à la troisième étape. Choisissez la bonne réponse.</a:t>
            </a:r>
            <a:endParaRPr/>
          </a:p>
        </p:txBody>
      </p:sp>
      <p:sp>
        <p:nvSpPr>
          <p:cNvPr id="2863" name="Google Shape;2863;p51"/>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grpSp>
        <p:nvGrpSpPr>
          <p:cNvPr id="2864" name="Google Shape;2864;p51"/>
          <p:cNvGrpSpPr/>
          <p:nvPr/>
        </p:nvGrpSpPr>
        <p:grpSpPr>
          <a:xfrm>
            <a:off x="2238751" y="2697103"/>
            <a:ext cx="7590970" cy="2341094"/>
            <a:chOff x="1504862" y="2370372"/>
            <a:chExt cx="7590970" cy="2341094"/>
          </a:xfrm>
        </p:grpSpPr>
        <p:grpSp>
          <p:nvGrpSpPr>
            <p:cNvPr id="2865" name="Google Shape;2865;p51"/>
            <p:cNvGrpSpPr/>
            <p:nvPr/>
          </p:nvGrpSpPr>
          <p:grpSpPr>
            <a:xfrm>
              <a:off x="1504862" y="2370372"/>
              <a:ext cx="7590970" cy="2341094"/>
              <a:chOff x="2467430" y="2033615"/>
              <a:chExt cx="6667005" cy="1863417"/>
            </a:xfrm>
          </p:grpSpPr>
          <p:sp>
            <p:nvSpPr>
              <p:cNvPr id="2866" name="Google Shape;2866;p51"/>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7" name="Google Shape;2867;p51"/>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8" name="Google Shape;2868;p51"/>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9" name="Google Shape;2869;p51"/>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0" name="Google Shape;2870;p51"/>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871" name="Google Shape;2871;p51"/>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872" name="Google Shape;2872;p51"/>
              <p:cNvSpPr/>
              <p:nvPr/>
            </p:nvSpPr>
            <p:spPr>
              <a:xfrm>
                <a:off x="3944951" y="232525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873" name="Google Shape;2873;p51"/>
              <p:cNvSpPr/>
              <p:nvPr/>
            </p:nvSpPr>
            <p:spPr>
              <a:xfrm>
                <a:off x="3944951" y="232525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874" name="Google Shape;2874;p51"/>
              <p:cNvSpPr/>
              <p:nvPr/>
            </p:nvSpPr>
            <p:spPr>
              <a:xfrm>
                <a:off x="3273918" y="245287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875" name="Google Shape;2875;p51"/>
              <p:cNvSpPr/>
              <p:nvPr/>
            </p:nvSpPr>
            <p:spPr>
              <a:xfrm>
                <a:off x="3273918" y="245287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876" name="Google Shape;2876;p51"/>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7" name="Google Shape;2877;p51"/>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8" name="Google Shape;2878;p51"/>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9" name="Google Shape;2879;p51"/>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80" name="Google Shape;2880;p51"/>
              <p:cNvPicPr preferRelativeResize="0"/>
              <p:nvPr/>
            </p:nvPicPr>
            <p:blipFill rotWithShape="1">
              <a:blip r:embed="rId3">
                <a:alphaModFix/>
              </a:blip>
              <a:srcRect b="0" l="0" r="0" t="0"/>
              <a:stretch/>
            </p:blipFill>
            <p:spPr>
              <a:xfrm rot="5400000">
                <a:off x="2629775" y="2636102"/>
                <a:ext cx="314665" cy="426028"/>
              </a:xfrm>
              <a:prstGeom prst="rect">
                <a:avLst/>
              </a:prstGeom>
              <a:noFill/>
              <a:ln>
                <a:noFill/>
              </a:ln>
            </p:spPr>
          </p:pic>
          <p:sp>
            <p:nvSpPr>
              <p:cNvPr id="2881" name="Google Shape;2881;p51"/>
              <p:cNvSpPr/>
              <p:nvPr/>
            </p:nvSpPr>
            <p:spPr>
              <a:xfrm>
                <a:off x="2954716" y="2856020"/>
                <a:ext cx="285750"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882" name="Google Shape;2882;p51"/>
              <p:cNvSpPr/>
              <p:nvPr/>
            </p:nvSpPr>
            <p:spPr>
              <a:xfrm>
                <a:off x="3728889" y="2865256"/>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83" name="Google Shape;2883;p51"/>
              <p:cNvSpPr/>
              <p:nvPr/>
            </p:nvSpPr>
            <p:spPr>
              <a:xfrm>
                <a:off x="3599577" y="2865256"/>
                <a:ext cx="504000"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884" name="Google Shape;2884;p51"/>
              <p:cNvSpPr/>
              <p:nvPr/>
            </p:nvSpPr>
            <p:spPr>
              <a:xfrm>
                <a:off x="3118321" y="2856020"/>
                <a:ext cx="290334"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885" name="Google Shape;2885;p51"/>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886" name="Google Shape;2886;p51"/>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887" name="Google Shape;2887;p51"/>
              <p:cNvSpPr/>
              <p:nvPr/>
            </p:nvSpPr>
            <p:spPr>
              <a:xfrm>
                <a:off x="772351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888" name="Google Shape;2888;p51"/>
              <p:cNvSpPr/>
              <p:nvPr/>
            </p:nvSpPr>
            <p:spPr>
              <a:xfrm>
                <a:off x="772351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889" name="Google Shape;2889;p51"/>
              <p:cNvSpPr/>
              <p:nvPr/>
            </p:nvSpPr>
            <p:spPr>
              <a:xfrm>
                <a:off x="693205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890" name="Google Shape;2890;p51"/>
              <p:cNvSpPr/>
              <p:nvPr/>
            </p:nvSpPr>
            <p:spPr>
              <a:xfrm>
                <a:off x="693205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891" name="Google Shape;2891;p51"/>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2" name="Google Shape;2892;p51"/>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3" name="Google Shape;2893;p51"/>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4" name="Google Shape;2894;p51"/>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95" name="Google Shape;2895;p51"/>
              <p:cNvPicPr preferRelativeResize="0"/>
              <p:nvPr/>
            </p:nvPicPr>
            <p:blipFill rotWithShape="1">
              <a:blip r:embed="rId3">
                <a:alphaModFix/>
              </a:blip>
              <a:srcRect b="0" l="0" r="0" t="0"/>
              <a:stretch/>
            </p:blipFill>
            <p:spPr>
              <a:xfrm rot="5400000">
                <a:off x="6491147" y="2559768"/>
                <a:ext cx="314665" cy="426028"/>
              </a:xfrm>
              <a:prstGeom prst="rect">
                <a:avLst/>
              </a:prstGeom>
              <a:noFill/>
              <a:ln>
                <a:noFill/>
              </a:ln>
            </p:spPr>
          </p:pic>
          <p:sp>
            <p:nvSpPr>
              <p:cNvPr id="2896" name="Google Shape;2896;p51"/>
              <p:cNvSpPr/>
              <p:nvPr/>
            </p:nvSpPr>
            <p:spPr>
              <a:xfrm>
                <a:off x="680200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97" name="Google Shape;2897;p51"/>
              <p:cNvSpPr/>
              <p:nvPr/>
            </p:nvSpPr>
            <p:spPr>
              <a:xfrm>
                <a:off x="6913344" y="2726418"/>
                <a:ext cx="55232" cy="102704"/>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898" name="Google Shape;2898;p51"/>
              <p:cNvSpPr/>
              <p:nvPr/>
            </p:nvSpPr>
            <p:spPr>
              <a:xfrm>
                <a:off x="7276191"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899" name="Google Shape;2899;p51"/>
              <p:cNvSpPr/>
              <p:nvPr/>
            </p:nvSpPr>
            <p:spPr>
              <a:xfrm>
                <a:off x="747612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00" name="Google Shape;2900;p51"/>
              <p:cNvSpPr/>
              <p:nvPr/>
            </p:nvSpPr>
            <p:spPr>
              <a:xfrm>
                <a:off x="8233900"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01" name="Google Shape;2901;p51"/>
              <p:cNvSpPr/>
              <p:nvPr/>
            </p:nvSpPr>
            <p:spPr>
              <a:xfrm>
                <a:off x="6836049" y="2777770"/>
                <a:ext cx="231140"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902" name="Google Shape;2902;p51"/>
              <p:cNvSpPr/>
              <p:nvPr/>
            </p:nvSpPr>
            <p:spPr>
              <a:xfrm>
                <a:off x="7276191" y="2777770"/>
                <a:ext cx="504000"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903" name="Google Shape;2903;p51"/>
              <p:cNvSpPr/>
              <p:nvPr/>
            </p:nvSpPr>
            <p:spPr>
              <a:xfrm>
                <a:off x="7605429" y="2777770"/>
                <a:ext cx="275488"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904" name="Google Shape;2904;p51"/>
              <p:cNvSpPr/>
              <p:nvPr/>
            </p:nvSpPr>
            <p:spPr>
              <a:xfrm>
                <a:off x="8067645" y="2777770"/>
                <a:ext cx="540000"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905" name="Google Shape;2905;p51"/>
              <p:cNvSpPr/>
              <p:nvPr/>
            </p:nvSpPr>
            <p:spPr>
              <a:xfrm>
                <a:off x="3471716" y="2257941"/>
                <a:ext cx="229677" cy="291945"/>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med" w="med" type="stealth"/>
              </a:ln>
            </p:spPr>
          </p:sp>
          <p:sp>
            <p:nvSpPr>
              <p:cNvPr id="2906" name="Google Shape;2906;p51"/>
              <p:cNvSpPr/>
              <p:nvPr/>
            </p:nvSpPr>
            <p:spPr>
              <a:xfrm flipH="1">
                <a:off x="4051135" y="2251897"/>
                <a:ext cx="93946" cy="214385"/>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med" w="med" type="stealth"/>
              </a:ln>
            </p:spPr>
          </p:sp>
          <p:sp>
            <p:nvSpPr>
              <p:cNvPr id="2907" name="Google Shape;2907;p51"/>
              <p:cNvSpPr/>
              <p:nvPr/>
            </p:nvSpPr>
            <p:spPr>
              <a:xfrm>
                <a:off x="5081026" y="2231053"/>
                <a:ext cx="4127" cy="255777"/>
              </a:xfrm>
              <a:custGeom>
                <a:rect b="b" l="l" r="r" t="t"/>
                <a:pathLst>
                  <a:path extrusionOk="0" h="255777" w="4127">
                    <a:moveTo>
                      <a:pt x="4127" y="0"/>
                    </a:moveTo>
                    <a:lnTo>
                      <a:pt x="0" y="255777"/>
                    </a:lnTo>
                  </a:path>
                </a:pathLst>
              </a:custGeom>
              <a:noFill/>
              <a:ln cap="flat" cmpd="sng" w="9525">
                <a:solidFill>
                  <a:srgbClr val="1D9A78"/>
                </a:solidFill>
                <a:prstDash val="solid"/>
                <a:miter lim="50800"/>
                <a:headEnd len="sm" w="sm" type="none"/>
                <a:tailEnd len="med" w="med" type="stealth"/>
              </a:ln>
            </p:spPr>
          </p:sp>
          <p:sp>
            <p:nvSpPr>
              <p:cNvPr id="2908" name="Google Shape;2908;p51"/>
              <p:cNvSpPr/>
              <p:nvPr/>
            </p:nvSpPr>
            <p:spPr>
              <a:xfrm>
                <a:off x="5799440" y="2383953"/>
                <a:ext cx="0" cy="856805"/>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909" name="Google Shape;2909;p51"/>
              <p:cNvSpPr/>
              <p:nvPr/>
            </p:nvSpPr>
            <p:spPr>
              <a:xfrm>
                <a:off x="2550934" y="2964163"/>
                <a:ext cx="736325"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Lampe</a:t>
                </a:r>
                <a:endParaRPr/>
              </a:p>
            </p:txBody>
          </p:sp>
          <p:sp>
            <p:nvSpPr>
              <p:cNvPr id="2910" name="Google Shape;2910;p51"/>
              <p:cNvSpPr/>
              <p:nvPr/>
            </p:nvSpPr>
            <p:spPr>
              <a:xfrm>
                <a:off x="3571649" y="2034972"/>
                <a:ext cx="855996"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Plaques</a:t>
                </a:r>
                <a:endParaRPr/>
              </a:p>
            </p:txBody>
          </p:sp>
          <p:sp>
            <p:nvSpPr>
              <p:cNvPr id="2911" name="Google Shape;2911;p51"/>
              <p:cNvSpPr/>
              <p:nvPr/>
            </p:nvSpPr>
            <p:spPr>
              <a:xfrm>
                <a:off x="4932382" y="2041974"/>
                <a:ext cx="612432"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Ecran</a:t>
                </a:r>
                <a:endParaRPr/>
              </a:p>
            </p:txBody>
          </p:sp>
          <p:sp>
            <p:nvSpPr>
              <p:cNvPr id="2912" name="Google Shape;2912;p51"/>
              <p:cNvSpPr/>
              <p:nvPr/>
            </p:nvSpPr>
            <p:spPr>
              <a:xfrm>
                <a:off x="3683999" y="3603058"/>
                <a:ext cx="3958697"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Cas 1	          Cas 2</a:t>
                </a:r>
                <a:endParaRPr/>
              </a:p>
            </p:txBody>
          </p:sp>
        </p:grpSp>
        <p:cxnSp>
          <p:nvCxnSpPr>
            <p:cNvPr id="2913" name="Google Shape;2913;p51"/>
            <p:cNvCxnSpPr/>
            <p:nvPr/>
          </p:nvCxnSpPr>
          <p:spPr>
            <a:xfrm>
              <a:off x="7855079" y="3294743"/>
              <a:ext cx="728964" cy="12127"/>
            </a:xfrm>
            <a:prstGeom prst="straightConnector1">
              <a:avLst/>
            </a:prstGeom>
            <a:noFill/>
            <a:ln cap="flat" cmpd="sng" w="28575">
              <a:solidFill>
                <a:srgbClr val="33CCFF"/>
              </a:solidFill>
              <a:prstDash val="dot"/>
              <a:miter lim="800000"/>
              <a:headEnd len="sm" w="sm" type="none"/>
              <a:tailEnd len="sm" w="sm" type="none"/>
            </a:ln>
          </p:spPr>
        </p:cxnSp>
      </p:grpSp>
      <p:sp>
        <p:nvSpPr>
          <p:cNvPr id="2914" name="Google Shape;2914;p51"/>
          <p:cNvSpPr/>
          <p:nvPr/>
        </p:nvSpPr>
        <p:spPr>
          <a:xfrm>
            <a:off x="8990879" y="5534704"/>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Cas 1 et 2</a:t>
            </a:r>
            <a:endParaRPr/>
          </a:p>
        </p:txBody>
      </p:sp>
      <p:sp>
        <p:nvSpPr>
          <p:cNvPr id="2915" name="Google Shape;2915;p51"/>
          <p:cNvSpPr/>
          <p:nvPr/>
        </p:nvSpPr>
        <p:spPr>
          <a:xfrm>
            <a:off x="8695512" y="553470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2916" name="Google Shape;2916;p51"/>
          <p:cNvSpPr/>
          <p:nvPr/>
        </p:nvSpPr>
        <p:spPr>
          <a:xfrm>
            <a:off x="1627101" y="5534704"/>
            <a:ext cx="2078288" cy="468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Cas 1</a:t>
            </a:r>
            <a:endParaRPr/>
          </a:p>
        </p:txBody>
      </p:sp>
      <p:sp>
        <p:nvSpPr>
          <p:cNvPr id="2917" name="Google Shape;2917;p51"/>
          <p:cNvSpPr/>
          <p:nvPr/>
        </p:nvSpPr>
        <p:spPr>
          <a:xfrm>
            <a:off x="1331733" y="553470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918" name="Google Shape;2918;p51"/>
          <p:cNvSpPr/>
          <p:nvPr/>
        </p:nvSpPr>
        <p:spPr>
          <a:xfrm>
            <a:off x="340242" y="1055882"/>
            <a:ext cx="1971925" cy="341686"/>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grpSp>
        <p:nvGrpSpPr>
          <p:cNvPr id="2919" name="Google Shape;2919;p51"/>
          <p:cNvGrpSpPr/>
          <p:nvPr/>
        </p:nvGrpSpPr>
        <p:grpSpPr>
          <a:xfrm>
            <a:off x="11493365" y="427318"/>
            <a:ext cx="497596" cy="431295"/>
            <a:chOff x="779844" y="4335989"/>
            <a:chExt cx="563238" cy="575842"/>
          </a:xfrm>
        </p:grpSpPr>
        <p:pic>
          <p:nvPicPr>
            <p:cNvPr descr="Une image contenant Dessin animé, clipart, Animation, illustration&#10;&#10;Description générée automatiquement" id="2920" name="Google Shape;2920;p51"/>
            <p:cNvPicPr preferRelativeResize="0"/>
            <p:nvPr/>
          </p:nvPicPr>
          <p:blipFill rotWithShape="1">
            <a:blip r:embed="rId4">
              <a:alphaModFix/>
            </a:blip>
            <a:srcRect b="23864" l="18242" r="18458" t="9344"/>
            <a:stretch/>
          </p:blipFill>
          <p:spPr>
            <a:xfrm>
              <a:off x="779844" y="4335989"/>
              <a:ext cx="563238" cy="575842"/>
            </a:xfrm>
            <a:prstGeom prst="rect">
              <a:avLst/>
            </a:prstGeom>
            <a:noFill/>
            <a:ln>
              <a:noFill/>
            </a:ln>
          </p:spPr>
        </p:pic>
        <p:sp>
          <p:nvSpPr>
            <p:cNvPr id="2921" name="Google Shape;2921;p51"/>
            <p:cNvSpPr/>
            <p:nvPr/>
          </p:nvSpPr>
          <p:spPr>
            <a:xfrm>
              <a:off x="1146883" y="4430870"/>
              <a:ext cx="160172" cy="106680"/>
            </a:xfrm>
            <a:prstGeom prst="rect">
              <a:avLst/>
            </a:prstGeom>
            <a:solidFill>
              <a:srgbClr val="268B6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5" name="Shape 2925"/>
        <p:cNvGrpSpPr/>
        <p:nvPr/>
      </p:nvGrpSpPr>
      <p:grpSpPr>
        <a:xfrm>
          <a:off x="0" y="0"/>
          <a:ext cx="0" cy="0"/>
          <a:chOff x="0" y="0"/>
          <a:chExt cx="0" cy="0"/>
        </a:xfrm>
      </p:grpSpPr>
      <p:sp>
        <p:nvSpPr>
          <p:cNvPr id="2926" name="Google Shape;2926;p52"/>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C’est vrai, dans le cas 2 les rayons coïncident avec leur continuité jusqu’à l’écran.</a:t>
            </a:r>
            <a:endParaRPr/>
          </a:p>
        </p:txBody>
      </p:sp>
      <p:sp>
        <p:nvSpPr>
          <p:cNvPr id="2927" name="Google Shape;2927;p52"/>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choisit au hasard deux élèves pour justifier oralement leur choix.</a:t>
            </a:r>
            <a:endParaRPr/>
          </a:p>
        </p:txBody>
      </p:sp>
      <p:pic>
        <p:nvPicPr>
          <p:cNvPr descr="Coche avec un remplissage uni" id="2928" name="Google Shape;2928;p52"/>
          <p:cNvPicPr preferRelativeResize="0"/>
          <p:nvPr/>
        </p:nvPicPr>
        <p:blipFill rotWithShape="1">
          <a:blip r:embed="rId3">
            <a:alphaModFix/>
          </a:blip>
          <a:srcRect b="0" l="0" r="0" t="0"/>
          <a:stretch/>
        </p:blipFill>
        <p:spPr>
          <a:xfrm>
            <a:off x="7446416" y="5348415"/>
            <a:ext cx="684830" cy="684830"/>
          </a:xfrm>
          <a:prstGeom prst="rect">
            <a:avLst/>
          </a:prstGeom>
          <a:noFill/>
          <a:ln>
            <a:noFill/>
          </a:ln>
        </p:spPr>
      </p:pic>
      <p:sp>
        <p:nvSpPr>
          <p:cNvPr id="2929" name="Google Shape;2929;p52"/>
          <p:cNvSpPr txBox="1"/>
          <p:nvPr/>
        </p:nvSpPr>
        <p:spPr>
          <a:xfrm>
            <a:off x="336367" y="1741089"/>
            <a:ext cx="11296304" cy="523220"/>
          </a:xfrm>
          <a:prstGeom prst="rect">
            <a:avLst/>
          </a:prstGeom>
          <a:solidFill>
            <a:srgbClr val="D6EFF5"/>
          </a:solid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2800">
                <a:solidFill>
                  <a:schemeClr val="dk1"/>
                </a:solidFill>
                <a:latin typeface="Calibri"/>
                <a:ea typeface="Calibri"/>
                <a:cs typeface="Calibri"/>
                <a:sym typeface="Calibri"/>
              </a:rPr>
              <a:t>3. Préciser le cas permettant d’avoir une tache lumineuse sur l’écran.</a:t>
            </a:r>
            <a:endParaRPr/>
          </a:p>
        </p:txBody>
      </p:sp>
      <p:sp>
        <p:nvSpPr>
          <p:cNvPr id="2930" name="Google Shape;2930;p52"/>
          <p:cNvSpPr/>
          <p:nvPr/>
        </p:nvSpPr>
        <p:spPr>
          <a:xfrm>
            <a:off x="5323089" y="5534704"/>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Cas 2</a:t>
            </a:r>
            <a:endParaRPr/>
          </a:p>
        </p:txBody>
      </p:sp>
      <p:sp>
        <p:nvSpPr>
          <p:cNvPr id="2931" name="Google Shape;2931;p52"/>
          <p:cNvSpPr/>
          <p:nvPr/>
        </p:nvSpPr>
        <p:spPr>
          <a:xfrm>
            <a:off x="5027722" y="553470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B</a:t>
            </a:r>
            <a:endParaRPr/>
          </a:p>
        </p:txBody>
      </p:sp>
      <p:grpSp>
        <p:nvGrpSpPr>
          <p:cNvPr id="2932" name="Google Shape;2932;p52"/>
          <p:cNvGrpSpPr/>
          <p:nvPr/>
        </p:nvGrpSpPr>
        <p:grpSpPr>
          <a:xfrm>
            <a:off x="2238751" y="2697103"/>
            <a:ext cx="7590970" cy="2341094"/>
            <a:chOff x="1504862" y="2370372"/>
            <a:chExt cx="7590970" cy="2341094"/>
          </a:xfrm>
        </p:grpSpPr>
        <p:grpSp>
          <p:nvGrpSpPr>
            <p:cNvPr id="2933" name="Google Shape;2933;p52"/>
            <p:cNvGrpSpPr/>
            <p:nvPr/>
          </p:nvGrpSpPr>
          <p:grpSpPr>
            <a:xfrm>
              <a:off x="1504862" y="2370372"/>
              <a:ext cx="7590970" cy="2341094"/>
              <a:chOff x="2467430" y="2033615"/>
              <a:chExt cx="6667005" cy="1863417"/>
            </a:xfrm>
          </p:grpSpPr>
          <p:sp>
            <p:nvSpPr>
              <p:cNvPr id="2934" name="Google Shape;2934;p52"/>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5" name="Google Shape;2935;p52"/>
              <p:cNvSpPr/>
              <p:nvPr/>
            </p:nvSpPr>
            <p:spPr>
              <a:xfrm>
                <a:off x="6260502" y="2037927"/>
                <a:ext cx="2873933" cy="1570456"/>
              </a:xfrm>
              <a:custGeom>
                <a:rect b="b" l="l" r="r" t="t"/>
                <a:pathLst>
                  <a:path extrusionOk="0" h="1570456" w="2873933">
                    <a:moveTo>
                      <a:pt x="47523" y="0"/>
                    </a:moveTo>
                    <a:cubicBezTo>
                      <a:pt x="21285" y="0"/>
                      <a:pt x="0" y="21272"/>
                      <a:pt x="0" y="47523"/>
                    </a:cubicBezTo>
                    <a:lnTo>
                      <a:pt x="0" y="1522933"/>
                    </a:lnTo>
                    <a:cubicBezTo>
                      <a:pt x="0" y="1549171"/>
                      <a:pt x="21285" y="1570456"/>
                      <a:pt x="47523" y="1570456"/>
                    </a:cubicBezTo>
                    <a:lnTo>
                      <a:pt x="2826409" y="1570456"/>
                    </a:lnTo>
                    <a:cubicBezTo>
                      <a:pt x="2852648" y="1570456"/>
                      <a:pt x="2873933" y="1549171"/>
                      <a:pt x="2873933" y="1522933"/>
                    </a:cubicBezTo>
                    <a:lnTo>
                      <a:pt x="2873933" y="47523"/>
                    </a:lnTo>
                    <a:cubicBezTo>
                      <a:pt x="2873933" y="21272"/>
                      <a:pt x="2852648" y="0"/>
                      <a:pt x="2826409"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6" name="Google Shape;2936;p52"/>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close/>
                    <a:moveTo>
                      <a:pt x="47523"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7" name="Google Shape;2937;p52"/>
              <p:cNvSpPr/>
              <p:nvPr/>
            </p:nvSpPr>
            <p:spPr>
              <a:xfrm>
                <a:off x="2467430" y="2033615"/>
                <a:ext cx="2888322" cy="1587842"/>
              </a:xfrm>
              <a:custGeom>
                <a:rect b="b" l="l" r="r" t="t"/>
                <a:pathLst>
                  <a:path extrusionOk="0" h="1587842" w="2888322">
                    <a:moveTo>
                      <a:pt x="47523" y="0"/>
                    </a:moveTo>
                    <a:cubicBezTo>
                      <a:pt x="21273" y="0"/>
                      <a:pt x="0" y="21272"/>
                      <a:pt x="0" y="47523"/>
                    </a:cubicBezTo>
                    <a:lnTo>
                      <a:pt x="0" y="1540319"/>
                    </a:lnTo>
                    <a:cubicBezTo>
                      <a:pt x="0" y="1566570"/>
                      <a:pt x="21273" y="1587842"/>
                      <a:pt x="47523" y="1587842"/>
                    </a:cubicBezTo>
                    <a:lnTo>
                      <a:pt x="2840811" y="1587842"/>
                    </a:lnTo>
                    <a:cubicBezTo>
                      <a:pt x="2867049" y="1587842"/>
                      <a:pt x="2888322" y="1566570"/>
                      <a:pt x="2888322" y="1540319"/>
                    </a:cubicBezTo>
                    <a:lnTo>
                      <a:pt x="2888322" y="47523"/>
                    </a:lnTo>
                    <a:cubicBezTo>
                      <a:pt x="2888322" y="21272"/>
                      <a:pt x="2867049" y="0"/>
                      <a:pt x="2840811" y="0"/>
                    </a:cubicBezTo>
                    <a:lnTo>
                      <a:pt x="47523" y="0"/>
                    </a:lnTo>
                    <a:close/>
                    <a:moveTo>
                      <a:pt x="47523" y="0"/>
                    </a:moveTo>
                  </a:path>
                </a:pathLst>
              </a:custGeom>
              <a:noFill/>
              <a:ln cap="flat" cmpd="sng" w="9525">
                <a:solidFill>
                  <a:srgbClr val="F587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8" name="Google Shape;2938;p52"/>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close/>
                    <a:moveTo>
                      <a:pt x="0" y="0"/>
                    </a:moveTo>
                  </a:path>
                </a:pathLst>
              </a:custGeom>
              <a:solidFill>
                <a:srgbClr val="717275"/>
              </a:solidFill>
              <a:ln>
                <a:noFill/>
              </a:ln>
            </p:spPr>
          </p:sp>
          <p:sp>
            <p:nvSpPr>
              <p:cNvPr id="2939" name="Google Shape;2939;p52"/>
              <p:cNvSpPr/>
              <p:nvPr/>
            </p:nvSpPr>
            <p:spPr>
              <a:xfrm>
                <a:off x="4640703" y="2214038"/>
                <a:ext cx="617766" cy="1340065"/>
              </a:xfrm>
              <a:custGeom>
                <a:rect b="b" l="l" r="r" t="t"/>
                <a:pathLst>
                  <a:path extrusionOk="0" h="1340065" w="617766">
                    <a:moveTo>
                      <a:pt x="0" y="0"/>
                    </a:moveTo>
                    <a:lnTo>
                      <a:pt x="617766" y="358673"/>
                    </a:lnTo>
                    <a:lnTo>
                      <a:pt x="617766" y="1340065"/>
                    </a:lnTo>
                    <a:lnTo>
                      <a:pt x="0" y="921892"/>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940" name="Google Shape;2940;p52"/>
              <p:cNvSpPr/>
              <p:nvPr/>
            </p:nvSpPr>
            <p:spPr>
              <a:xfrm>
                <a:off x="3944951" y="232525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941" name="Google Shape;2941;p52"/>
              <p:cNvSpPr/>
              <p:nvPr/>
            </p:nvSpPr>
            <p:spPr>
              <a:xfrm>
                <a:off x="3944951" y="232525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942" name="Google Shape;2942;p52"/>
              <p:cNvSpPr/>
              <p:nvPr/>
            </p:nvSpPr>
            <p:spPr>
              <a:xfrm>
                <a:off x="3273918" y="2452875"/>
                <a:ext cx="331571" cy="815746"/>
              </a:xfrm>
              <a:custGeom>
                <a:rect b="b" l="l" r="r" t="t"/>
                <a:pathLst>
                  <a:path extrusionOk="0" h="815746" w="331571">
                    <a:moveTo>
                      <a:pt x="0" y="0"/>
                    </a:moveTo>
                    <a:lnTo>
                      <a:pt x="331571" y="244436"/>
                    </a:lnTo>
                    <a:lnTo>
                      <a:pt x="331571" y="815746"/>
                    </a:lnTo>
                    <a:lnTo>
                      <a:pt x="0" y="584187"/>
                    </a:lnTo>
                    <a:close/>
                    <a:moveTo>
                      <a:pt x="0" y="0"/>
                    </a:moveTo>
                  </a:path>
                </a:pathLst>
              </a:custGeom>
              <a:solidFill>
                <a:srgbClr val="AF7D68"/>
              </a:solidFill>
              <a:ln>
                <a:noFill/>
              </a:ln>
            </p:spPr>
          </p:sp>
          <p:sp>
            <p:nvSpPr>
              <p:cNvPr id="2943" name="Google Shape;2943;p52"/>
              <p:cNvSpPr/>
              <p:nvPr/>
            </p:nvSpPr>
            <p:spPr>
              <a:xfrm>
                <a:off x="3273918" y="2452875"/>
                <a:ext cx="331571" cy="815746"/>
              </a:xfrm>
              <a:custGeom>
                <a:rect b="b" l="l" r="r" t="t"/>
                <a:pathLst>
                  <a:path extrusionOk="0" h="815746" w="331571">
                    <a:moveTo>
                      <a:pt x="0" y="0"/>
                    </a:moveTo>
                    <a:lnTo>
                      <a:pt x="331571" y="244436"/>
                    </a:lnTo>
                    <a:lnTo>
                      <a:pt x="331571" y="815746"/>
                    </a:lnTo>
                    <a:lnTo>
                      <a:pt x="0" y="584187"/>
                    </a:lnTo>
                    <a:lnTo>
                      <a:pt x="0" y="0"/>
                    </a:lnTo>
                    <a:close/>
                    <a:moveTo>
                      <a:pt x="0" y="0"/>
                    </a:moveTo>
                  </a:path>
                </a:pathLst>
              </a:custGeom>
              <a:noFill/>
              <a:ln cap="flat" cmpd="sng" w="9525">
                <a:solidFill>
                  <a:srgbClr val="985B45"/>
                </a:solidFill>
                <a:prstDash val="solid"/>
                <a:miter lim="50800"/>
                <a:headEnd len="sm" w="sm" type="none"/>
                <a:tailEnd len="sm" w="sm" type="none"/>
              </a:ln>
            </p:spPr>
          </p:sp>
          <p:sp>
            <p:nvSpPr>
              <p:cNvPr id="2944" name="Google Shape;2944;p52"/>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5" name="Google Shape;2945;p52"/>
              <p:cNvSpPr/>
              <p:nvPr/>
            </p:nvSpPr>
            <p:spPr>
              <a:xfrm>
                <a:off x="4090415" y="2691327"/>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6" name="Google Shape;2946;p52"/>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7" name="Google Shape;2947;p52"/>
              <p:cNvSpPr/>
              <p:nvPr/>
            </p:nvSpPr>
            <p:spPr>
              <a:xfrm>
                <a:off x="3396376" y="2822600"/>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48" name="Google Shape;2948;p52"/>
              <p:cNvPicPr preferRelativeResize="0"/>
              <p:nvPr/>
            </p:nvPicPr>
            <p:blipFill rotWithShape="1">
              <a:blip r:embed="rId4">
                <a:alphaModFix/>
              </a:blip>
              <a:srcRect b="0" l="0" r="0" t="0"/>
              <a:stretch/>
            </p:blipFill>
            <p:spPr>
              <a:xfrm rot="5400000">
                <a:off x="2629775" y="2636102"/>
                <a:ext cx="314665" cy="426028"/>
              </a:xfrm>
              <a:prstGeom prst="rect">
                <a:avLst/>
              </a:prstGeom>
              <a:noFill/>
              <a:ln>
                <a:noFill/>
              </a:ln>
            </p:spPr>
          </p:pic>
          <p:sp>
            <p:nvSpPr>
              <p:cNvPr id="2949" name="Google Shape;2949;p52"/>
              <p:cNvSpPr/>
              <p:nvPr/>
            </p:nvSpPr>
            <p:spPr>
              <a:xfrm>
                <a:off x="2954716" y="2856020"/>
                <a:ext cx="285750" cy="0"/>
              </a:xfrm>
              <a:custGeom>
                <a:rect b="b" l="l" r="r" t="t"/>
                <a:pathLst>
                  <a:path extrusionOk="0" h="120000" w="285750">
                    <a:moveTo>
                      <a:pt x="0" y="0"/>
                    </a:moveTo>
                    <a:lnTo>
                      <a:pt x="285750" y="0"/>
                    </a:lnTo>
                  </a:path>
                </a:pathLst>
              </a:custGeom>
              <a:noFill/>
              <a:ln cap="rnd" cmpd="sng" w="16750">
                <a:solidFill>
                  <a:srgbClr val="FDB73A"/>
                </a:solidFill>
                <a:prstDash val="solid"/>
                <a:miter lim="50800"/>
                <a:headEnd len="sm" w="sm" type="none"/>
                <a:tailEnd len="sm" w="sm" type="none"/>
              </a:ln>
            </p:spPr>
          </p:sp>
          <p:sp>
            <p:nvSpPr>
              <p:cNvPr id="2950" name="Google Shape;2950;p52"/>
              <p:cNvSpPr/>
              <p:nvPr/>
            </p:nvSpPr>
            <p:spPr>
              <a:xfrm>
                <a:off x="3728889" y="2865256"/>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51" name="Google Shape;2951;p52"/>
              <p:cNvSpPr/>
              <p:nvPr/>
            </p:nvSpPr>
            <p:spPr>
              <a:xfrm>
                <a:off x="3599577" y="2865256"/>
                <a:ext cx="504000"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952" name="Google Shape;2952;p52"/>
              <p:cNvSpPr/>
              <p:nvPr/>
            </p:nvSpPr>
            <p:spPr>
              <a:xfrm>
                <a:off x="3118321" y="2856020"/>
                <a:ext cx="290334" cy="0"/>
              </a:xfrm>
              <a:custGeom>
                <a:rect b="b" l="l" r="r" t="t"/>
                <a:pathLst>
                  <a:path extrusionOk="0" h="120000" w="290334">
                    <a:moveTo>
                      <a:pt x="0" y="0"/>
                    </a:moveTo>
                    <a:lnTo>
                      <a:pt x="290334" y="0"/>
                    </a:lnTo>
                  </a:path>
                </a:pathLst>
              </a:custGeom>
              <a:noFill/>
              <a:ln cap="rnd" cmpd="sng" w="16750">
                <a:solidFill>
                  <a:srgbClr val="FDB73A"/>
                </a:solidFill>
                <a:prstDash val="solid"/>
                <a:miter lim="50800"/>
                <a:headEnd len="sm" w="sm" type="none"/>
                <a:tailEnd len="sm" w="sm" type="none"/>
              </a:ln>
            </p:spPr>
          </p:sp>
          <p:sp>
            <p:nvSpPr>
              <p:cNvPr id="2953" name="Google Shape;2953;p52"/>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close/>
                    <a:moveTo>
                      <a:pt x="0" y="0"/>
                    </a:moveTo>
                  </a:path>
                </a:pathLst>
              </a:custGeom>
              <a:solidFill>
                <a:srgbClr val="717275"/>
              </a:solidFill>
              <a:ln>
                <a:noFill/>
              </a:ln>
            </p:spPr>
          </p:sp>
          <p:sp>
            <p:nvSpPr>
              <p:cNvPr id="2954" name="Google Shape;2954;p52"/>
              <p:cNvSpPr/>
              <p:nvPr/>
            </p:nvSpPr>
            <p:spPr>
              <a:xfrm>
                <a:off x="8339752" y="2211342"/>
                <a:ext cx="617753" cy="1120013"/>
              </a:xfrm>
              <a:custGeom>
                <a:rect b="b" l="l" r="r" t="t"/>
                <a:pathLst>
                  <a:path extrusionOk="0" h="1120013" w="617753">
                    <a:moveTo>
                      <a:pt x="0" y="0"/>
                    </a:moveTo>
                    <a:lnTo>
                      <a:pt x="617753" y="314845"/>
                    </a:lnTo>
                    <a:lnTo>
                      <a:pt x="617753" y="1120013"/>
                    </a:lnTo>
                    <a:lnTo>
                      <a:pt x="0" y="814324"/>
                    </a:lnTo>
                    <a:lnTo>
                      <a:pt x="0" y="0"/>
                    </a:lnTo>
                    <a:close/>
                    <a:moveTo>
                      <a:pt x="0" y="0"/>
                    </a:moveTo>
                  </a:path>
                </a:pathLst>
              </a:custGeom>
              <a:noFill/>
              <a:ln cap="flat" cmpd="sng" w="9525">
                <a:solidFill>
                  <a:srgbClr val="38499B"/>
                </a:solidFill>
                <a:prstDash val="solid"/>
                <a:miter lim="50800"/>
                <a:headEnd len="sm" w="sm" type="none"/>
                <a:tailEnd len="sm" w="sm" type="none"/>
              </a:ln>
            </p:spPr>
          </p:sp>
          <p:sp>
            <p:nvSpPr>
              <p:cNvPr id="2955" name="Google Shape;2955;p52"/>
              <p:cNvSpPr/>
              <p:nvPr/>
            </p:nvSpPr>
            <p:spPr>
              <a:xfrm>
                <a:off x="772351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956" name="Google Shape;2956;p52"/>
              <p:cNvSpPr/>
              <p:nvPr/>
            </p:nvSpPr>
            <p:spPr>
              <a:xfrm>
                <a:off x="772351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957" name="Google Shape;2957;p52"/>
              <p:cNvSpPr/>
              <p:nvPr/>
            </p:nvSpPr>
            <p:spPr>
              <a:xfrm>
                <a:off x="6932051" y="2415094"/>
                <a:ext cx="331571" cy="708825"/>
              </a:xfrm>
              <a:custGeom>
                <a:rect b="b" l="l" r="r" t="t"/>
                <a:pathLst>
                  <a:path extrusionOk="0" h="708825" w="331571">
                    <a:moveTo>
                      <a:pt x="0" y="0"/>
                    </a:moveTo>
                    <a:lnTo>
                      <a:pt x="331571" y="208800"/>
                    </a:lnTo>
                    <a:lnTo>
                      <a:pt x="331571" y="708825"/>
                    </a:lnTo>
                    <a:lnTo>
                      <a:pt x="0" y="512902"/>
                    </a:lnTo>
                    <a:close/>
                    <a:moveTo>
                      <a:pt x="0" y="0"/>
                    </a:moveTo>
                  </a:path>
                </a:pathLst>
              </a:custGeom>
              <a:solidFill>
                <a:srgbClr val="9A7362"/>
              </a:solidFill>
              <a:ln>
                <a:noFill/>
              </a:ln>
            </p:spPr>
          </p:sp>
          <p:sp>
            <p:nvSpPr>
              <p:cNvPr id="2958" name="Google Shape;2958;p52"/>
              <p:cNvSpPr/>
              <p:nvPr/>
            </p:nvSpPr>
            <p:spPr>
              <a:xfrm>
                <a:off x="6932051" y="2415094"/>
                <a:ext cx="331571" cy="708825"/>
              </a:xfrm>
              <a:custGeom>
                <a:rect b="b" l="l" r="r" t="t"/>
                <a:pathLst>
                  <a:path extrusionOk="0" h="708825" w="331571">
                    <a:moveTo>
                      <a:pt x="0" y="0"/>
                    </a:moveTo>
                    <a:lnTo>
                      <a:pt x="331571" y="208800"/>
                    </a:lnTo>
                    <a:lnTo>
                      <a:pt x="331571" y="708825"/>
                    </a:lnTo>
                    <a:lnTo>
                      <a:pt x="0" y="512902"/>
                    </a:lnTo>
                    <a:lnTo>
                      <a:pt x="0" y="0"/>
                    </a:lnTo>
                    <a:close/>
                    <a:moveTo>
                      <a:pt x="0" y="0"/>
                    </a:moveTo>
                  </a:path>
                </a:pathLst>
              </a:custGeom>
              <a:noFill/>
              <a:ln cap="flat" cmpd="sng" w="9525">
                <a:solidFill>
                  <a:srgbClr val="7D5241"/>
                </a:solidFill>
                <a:prstDash val="solid"/>
                <a:miter lim="50800"/>
                <a:headEnd len="sm" w="sm" type="none"/>
                <a:tailEnd len="sm" w="sm" type="none"/>
              </a:ln>
            </p:spPr>
          </p:sp>
          <p:sp>
            <p:nvSpPr>
              <p:cNvPr id="2959" name="Google Shape;2959;p52"/>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0" name="Google Shape;2960;p52"/>
              <p:cNvSpPr/>
              <p:nvPr/>
            </p:nvSpPr>
            <p:spPr>
              <a:xfrm>
                <a:off x="7053000"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1" name="Google Shape;2961;p52"/>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2" name="Google Shape;2962;p52"/>
              <p:cNvSpPr/>
              <p:nvPr/>
            </p:nvSpPr>
            <p:spPr>
              <a:xfrm>
                <a:off x="7868975" y="2741013"/>
                <a:ext cx="40640" cy="76034"/>
              </a:xfrm>
              <a:custGeom>
                <a:rect b="b" l="l" r="r" t="t"/>
                <a:pathLst>
                  <a:path extrusionOk="0" h="76034" w="40640">
                    <a:moveTo>
                      <a:pt x="20320" y="76034"/>
                    </a:moveTo>
                    <a:cubicBezTo>
                      <a:pt x="31546" y="76034"/>
                      <a:pt x="40640" y="59016"/>
                      <a:pt x="40640" y="38011"/>
                    </a:cubicBezTo>
                    <a:cubicBezTo>
                      <a:pt x="40640" y="17030"/>
                      <a:pt x="31546" y="0"/>
                      <a:pt x="20320" y="0"/>
                    </a:cubicBezTo>
                    <a:cubicBezTo>
                      <a:pt x="9094" y="0"/>
                      <a:pt x="0" y="17030"/>
                      <a:pt x="0" y="38011"/>
                    </a:cubicBezTo>
                    <a:cubicBezTo>
                      <a:pt x="0" y="59016"/>
                      <a:pt x="9094" y="76034"/>
                      <a:pt x="20320" y="76034"/>
                    </a:cubicBezTo>
                    <a:close/>
                    <a:moveTo>
                      <a:pt x="20320" y="76034"/>
                    </a:moveTo>
                  </a:path>
                </a:pathLst>
              </a:custGeom>
              <a:noFill/>
              <a:ln cap="flat" cmpd="sng" w="9525">
                <a:solidFill>
                  <a:srgbClr val="985B4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63" name="Google Shape;2963;p52"/>
              <p:cNvPicPr preferRelativeResize="0"/>
              <p:nvPr/>
            </p:nvPicPr>
            <p:blipFill rotWithShape="1">
              <a:blip r:embed="rId4">
                <a:alphaModFix/>
              </a:blip>
              <a:srcRect b="0" l="0" r="0" t="0"/>
              <a:stretch/>
            </p:blipFill>
            <p:spPr>
              <a:xfrm rot="5400000">
                <a:off x="6491147" y="2559768"/>
                <a:ext cx="314665" cy="426028"/>
              </a:xfrm>
              <a:prstGeom prst="rect">
                <a:avLst/>
              </a:prstGeom>
              <a:noFill/>
              <a:ln>
                <a:noFill/>
              </a:ln>
            </p:spPr>
          </p:pic>
          <p:sp>
            <p:nvSpPr>
              <p:cNvPr id="2964" name="Google Shape;2964;p52"/>
              <p:cNvSpPr/>
              <p:nvPr/>
            </p:nvSpPr>
            <p:spPr>
              <a:xfrm>
                <a:off x="680200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65" name="Google Shape;2965;p52"/>
              <p:cNvSpPr/>
              <p:nvPr/>
            </p:nvSpPr>
            <p:spPr>
              <a:xfrm>
                <a:off x="6913344" y="2726418"/>
                <a:ext cx="55232" cy="102704"/>
              </a:xfrm>
              <a:custGeom>
                <a:rect b="b" l="l" r="r" t="t"/>
                <a:pathLst>
                  <a:path extrusionOk="0" h="102704" w="55232">
                    <a:moveTo>
                      <a:pt x="0" y="0"/>
                    </a:moveTo>
                    <a:lnTo>
                      <a:pt x="55232" y="51346"/>
                    </a:lnTo>
                    <a:lnTo>
                      <a:pt x="0" y="102704"/>
                    </a:lnTo>
                  </a:path>
                </a:pathLst>
              </a:custGeom>
              <a:noFill/>
              <a:ln cap="rnd" cmpd="sng" w="16750">
                <a:solidFill>
                  <a:srgbClr val="FDB73A"/>
                </a:solidFill>
                <a:prstDash val="solid"/>
                <a:miter lim="50800"/>
                <a:headEnd len="sm" w="sm" type="none"/>
                <a:tailEnd len="sm" w="sm" type="none"/>
              </a:ln>
            </p:spPr>
          </p:sp>
          <p:sp>
            <p:nvSpPr>
              <p:cNvPr id="2966" name="Google Shape;2966;p52"/>
              <p:cNvSpPr/>
              <p:nvPr/>
            </p:nvSpPr>
            <p:spPr>
              <a:xfrm>
                <a:off x="7276191"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67" name="Google Shape;2967;p52"/>
              <p:cNvSpPr/>
              <p:nvPr/>
            </p:nvSpPr>
            <p:spPr>
              <a:xfrm>
                <a:off x="7476124"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68" name="Google Shape;2968;p52"/>
              <p:cNvSpPr/>
              <p:nvPr/>
            </p:nvSpPr>
            <p:spPr>
              <a:xfrm>
                <a:off x="8233900" y="2777770"/>
                <a:ext cx="166573" cy="0"/>
              </a:xfrm>
              <a:custGeom>
                <a:rect b="b" l="l" r="r" t="t"/>
                <a:pathLst>
                  <a:path extrusionOk="0" h="120000" w="166573">
                    <a:moveTo>
                      <a:pt x="0" y="0"/>
                    </a:moveTo>
                    <a:lnTo>
                      <a:pt x="166573" y="0"/>
                    </a:lnTo>
                  </a:path>
                </a:pathLst>
              </a:custGeom>
              <a:noFill/>
              <a:ln cap="rnd" cmpd="sng" w="16750">
                <a:solidFill>
                  <a:srgbClr val="FDB73A"/>
                </a:solidFill>
                <a:prstDash val="solid"/>
                <a:miter lim="50800"/>
                <a:headEnd len="sm" w="sm" type="none"/>
                <a:tailEnd len="sm" w="sm" type="none"/>
              </a:ln>
            </p:spPr>
          </p:sp>
          <p:sp>
            <p:nvSpPr>
              <p:cNvPr id="2969" name="Google Shape;2969;p52"/>
              <p:cNvSpPr/>
              <p:nvPr/>
            </p:nvSpPr>
            <p:spPr>
              <a:xfrm>
                <a:off x="6836049" y="2777770"/>
                <a:ext cx="231140" cy="0"/>
              </a:xfrm>
              <a:custGeom>
                <a:rect b="b" l="l" r="r" t="t"/>
                <a:pathLst>
                  <a:path extrusionOk="0" h="120000" w="231140">
                    <a:moveTo>
                      <a:pt x="0" y="0"/>
                    </a:moveTo>
                    <a:lnTo>
                      <a:pt x="231140" y="0"/>
                    </a:lnTo>
                  </a:path>
                </a:pathLst>
              </a:custGeom>
              <a:noFill/>
              <a:ln cap="rnd" cmpd="sng" w="16750">
                <a:solidFill>
                  <a:srgbClr val="FDB73A"/>
                </a:solidFill>
                <a:prstDash val="solid"/>
                <a:miter lim="50800"/>
                <a:headEnd len="sm" w="sm" type="none"/>
                <a:tailEnd len="sm" w="sm" type="none"/>
              </a:ln>
            </p:spPr>
          </p:sp>
          <p:sp>
            <p:nvSpPr>
              <p:cNvPr id="2970" name="Google Shape;2970;p52"/>
              <p:cNvSpPr/>
              <p:nvPr/>
            </p:nvSpPr>
            <p:spPr>
              <a:xfrm>
                <a:off x="7276191" y="2777770"/>
                <a:ext cx="504000" cy="0"/>
              </a:xfrm>
              <a:custGeom>
                <a:rect b="b" l="l" r="r" t="t"/>
                <a:pathLst>
                  <a:path extrusionOk="0" h="120000" w="321386">
                    <a:moveTo>
                      <a:pt x="0" y="0"/>
                    </a:moveTo>
                    <a:lnTo>
                      <a:pt x="321386" y="0"/>
                    </a:lnTo>
                  </a:path>
                </a:pathLst>
              </a:custGeom>
              <a:noFill/>
              <a:ln cap="rnd" cmpd="sng" w="16750">
                <a:solidFill>
                  <a:srgbClr val="FDB73A"/>
                </a:solidFill>
                <a:prstDash val="solid"/>
                <a:miter lim="50800"/>
                <a:headEnd len="sm" w="sm" type="none"/>
                <a:tailEnd len="sm" w="sm" type="none"/>
              </a:ln>
            </p:spPr>
          </p:sp>
          <p:sp>
            <p:nvSpPr>
              <p:cNvPr id="2971" name="Google Shape;2971;p52"/>
              <p:cNvSpPr/>
              <p:nvPr/>
            </p:nvSpPr>
            <p:spPr>
              <a:xfrm>
                <a:off x="7605429" y="2777770"/>
                <a:ext cx="275488" cy="0"/>
              </a:xfrm>
              <a:custGeom>
                <a:rect b="b" l="l" r="r" t="t"/>
                <a:pathLst>
                  <a:path extrusionOk="0" h="120000" w="275488">
                    <a:moveTo>
                      <a:pt x="0" y="0"/>
                    </a:moveTo>
                    <a:lnTo>
                      <a:pt x="275488" y="0"/>
                    </a:lnTo>
                  </a:path>
                </a:pathLst>
              </a:custGeom>
              <a:noFill/>
              <a:ln cap="rnd" cmpd="sng" w="16750">
                <a:solidFill>
                  <a:srgbClr val="FDB73A"/>
                </a:solidFill>
                <a:prstDash val="solid"/>
                <a:miter lim="50800"/>
                <a:headEnd len="sm" w="sm" type="none"/>
                <a:tailEnd len="sm" w="sm" type="none"/>
              </a:ln>
            </p:spPr>
          </p:sp>
          <p:sp>
            <p:nvSpPr>
              <p:cNvPr id="2972" name="Google Shape;2972;p52"/>
              <p:cNvSpPr/>
              <p:nvPr/>
            </p:nvSpPr>
            <p:spPr>
              <a:xfrm>
                <a:off x="8067645" y="2777770"/>
                <a:ext cx="540000" cy="0"/>
              </a:xfrm>
              <a:custGeom>
                <a:rect b="b" l="l" r="r" t="t"/>
                <a:pathLst>
                  <a:path extrusionOk="0" h="120000" w="299999">
                    <a:moveTo>
                      <a:pt x="0" y="0"/>
                    </a:moveTo>
                    <a:lnTo>
                      <a:pt x="299999" y="0"/>
                    </a:lnTo>
                  </a:path>
                </a:pathLst>
              </a:custGeom>
              <a:noFill/>
              <a:ln cap="rnd" cmpd="sng" w="16750">
                <a:solidFill>
                  <a:srgbClr val="FDB73A"/>
                </a:solidFill>
                <a:prstDash val="solid"/>
                <a:miter lim="50800"/>
                <a:headEnd len="sm" w="sm" type="none"/>
                <a:tailEnd len="sm" w="sm" type="none"/>
              </a:ln>
            </p:spPr>
          </p:sp>
          <p:sp>
            <p:nvSpPr>
              <p:cNvPr id="2973" name="Google Shape;2973;p52"/>
              <p:cNvSpPr/>
              <p:nvPr/>
            </p:nvSpPr>
            <p:spPr>
              <a:xfrm>
                <a:off x="3471716" y="2257941"/>
                <a:ext cx="229677" cy="291945"/>
              </a:xfrm>
              <a:custGeom>
                <a:rect b="b" l="l" r="r" t="t"/>
                <a:pathLst>
                  <a:path extrusionOk="0" h="212775" w="200393">
                    <a:moveTo>
                      <a:pt x="200393" y="0"/>
                    </a:moveTo>
                    <a:lnTo>
                      <a:pt x="0" y="212775"/>
                    </a:lnTo>
                  </a:path>
                </a:pathLst>
              </a:custGeom>
              <a:noFill/>
              <a:ln cap="flat" cmpd="sng" w="9525">
                <a:solidFill>
                  <a:srgbClr val="373535"/>
                </a:solidFill>
                <a:prstDash val="solid"/>
                <a:miter lim="50800"/>
                <a:headEnd len="sm" w="sm" type="none"/>
                <a:tailEnd len="med" w="med" type="stealth"/>
              </a:ln>
            </p:spPr>
          </p:sp>
          <p:sp>
            <p:nvSpPr>
              <p:cNvPr id="2974" name="Google Shape;2974;p52"/>
              <p:cNvSpPr/>
              <p:nvPr/>
            </p:nvSpPr>
            <p:spPr>
              <a:xfrm flipH="1">
                <a:off x="4051135" y="2251897"/>
                <a:ext cx="93946" cy="214385"/>
              </a:xfrm>
              <a:custGeom>
                <a:rect b="b" l="l" r="r" t="t"/>
                <a:pathLst>
                  <a:path extrusionOk="0" h="176123" w="6794">
                    <a:moveTo>
                      <a:pt x="6794" y="0"/>
                    </a:moveTo>
                    <a:lnTo>
                      <a:pt x="0" y="176123"/>
                    </a:lnTo>
                  </a:path>
                </a:pathLst>
              </a:custGeom>
              <a:noFill/>
              <a:ln cap="flat" cmpd="sng" w="9525">
                <a:solidFill>
                  <a:srgbClr val="373535"/>
                </a:solidFill>
                <a:prstDash val="solid"/>
                <a:miter lim="50800"/>
                <a:headEnd len="sm" w="sm" type="none"/>
                <a:tailEnd len="med" w="med" type="stealth"/>
              </a:ln>
            </p:spPr>
          </p:sp>
          <p:sp>
            <p:nvSpPr>
              <p:cNvPr id="2975" name="Google Shape;2975;p52"/>
              <p:cNvSpPr/>
              <p:nvPr/>
            </p:nvSpPr>
            <p:spPr>
              <a:xfrm>
                <a:off x="5081026" y="2231053"/>
                <a:ext cx="4127" cy="255777"/>
              </a:xfrm>
              <a:custGeom>
                <a:rect b="b" l="l" r="r" t="t"/>
                <a:pathLst>
                  <a:path extrusionOk="0" h="255777" w="4127">
                    <a:moveTo>
                      <a:pt x="4127" y="0"/>
                    </a:moveTo>
                    <a:lnTo>
                      <a:pt x="0" y="255777"/>
                    </a:lnTo>
                  </a:path>
                </a:pathLst>
              </a:custGeom>
              <a:noFill/>
              <a:ln cap="flat" cmpd="sng" w="9525">
                <a:solidFill>
                  <a:srgbClr val="1D9A78"/>
                </a:solidFill>
                <a:prstDash val="solid"/>
                <a:miter lim="50800"/>
                <a:headEnd len="sm" w="sm" type="none"/>
                <a:tailEnd len="med" w="med" type="stealth"/>
              </a:ln>
            </p:spPr>
          </p:sp>
          <p:sp>
            <p:nvSpPr>
              <p:cNvPr id="2976" name="Google Shape;2976;p52"/>
              <p:cNvSpPr/>
              <p:nvPr/>
            </p:nvSpPr>
            <p:spPr>
              <a:xfrm>
                <a:off x="5799440" y="2383953"/>
                <a:ext cx="0" cy="856805"/>
              </a:xfrm>
              <a:custGeom>
                <a:rect b="b" l="l" r="r" t="t"/>
                <a:pathLst>
                  <a:path extrusionOk="0" h="856805" w="120000">
                    <a:moveTo>
                      <a:pt x="0" y="0"/>
                    </a:moveTo>
                    <a:lnTo>
                      <a:pt x="0" y="856805"/>
                    </a:lnTo>
                  </a:path>
                </a:pathLst>
              </a:custGeom>
              <a:noFill/>
              <a:ln cap="flat" cmpd="sng" w="12700">
                <a:solidFill>
                  <a:srgbClr val="00B0F0"/>
                </a:solidFill>
                <a:prstDash val="dashDot"/>
                <a:miter lim="127000"/>
                <a:headEnd len="sm" w="sm" type="none"/>
                <a:tailEnd len="sm" w="sm" type="none"/>
              </a:ln>
            </p:spPr>
          </p:sp>
          <p:sp>
            <p:nvSpPr>
              <p:cNvPr id="2977" name="Google Shape;2977;p52"/>
              <p:cNvSpPr/>
              <p:nvPr/>
            </p:nvSpPr>
            <p:spPr>
              <a:xfrm>
                <a:off x="2550934" y="2964163"/>
                <a:ext cx="736325"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Lampe</a:t>
                </a:r>
                <a:endParaRPr/>
              </a:p>
            </p:txBody>
          </p:sp>
          <p:sp>
            <p:nvSpPr>
              <p:cNvPr id="2978" name="Google Shape;2978;p52"/>
              <p:cNvSpPr/>
              <p:nvPr/>
            </p:nvSpPr>
            <p:spPr>
              <a:xfrm>
                <a:off x="3571649" y="2034972"/>
                <a:ext cx="855996"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Plaques</a:t>
                </a:r>
                <a:endParaRPr/>
              </a:p>
            </p:txBody>
          </p:sp>
          <p:sp>
            <p:nvSpPr>
              <p:cNvPr id="2979" name="Google Shape;2979;p52"/>
              <p:cNvSpPr/>
              <p:nvPr/>
            </p:nvSpPr>
            <p:spPr>
              <a:xfrm>
                <a:off x="4932382" y="2041974"/>
                <a:ext cx="612432"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Ecran</a:t>
                </a:r>
                <a:endParaRPr/>
              </a:p>
            </p:txBody>
          </p:sp>
          <p:sp>
            <p:nvSpPr>
              <p:cNvPr id="2980" name="Google Shape;2980;p52"/>
              <p:cNvSpPr/>
              <p:nvPr/>
            </p:nvSpPr>
            <p:spPr>
              <a:xfrm>
                <a:off x="3683999" y="3603058"/>
                <a:ext cx="3958697" cy="29397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Cas 1	          Cas 2</a:t>
                </a:r>
                <a:endParaRPr/>
              </a:p>
            </p:txBody>
          </p:sp>
        </p:grpSp>
        <p:cxnSp>
          <p:nvCxnSpPr>
            <p:cNvPr id="2981" name="Google Shape;2981;p52"/>
            <p:cNvCxnSpPr/>
            <p:nvPr/>
          </p:nvCxnSpPr>
          <p:spPr>
            <a:xfrm>
              <a:off x="7855079" y="3294743"/>
              <a:ext cx="728964" cy="12127"/>
            </a:xfrm>
            <a:prstGeom prst="straightConnector1">
              <a:avLst/>
            </a:prstGeom>
            <a:noFill/>
            <a:ln cap="flat" cmpd="sng" w="28575">
              <a:solidFill>
                <a:srgbClr val="33CCFF"/>
              </a:solidFill>
              <a:prstDash val="dot"/>
              <a:miter lim="800000"/>
              <a:headEnd len="sm" w="sm" type="none"/>
              <a:tailEnd len="sm" w="sm" type="none"/>
            </a:ln>
          </p:spPr>
        </p:cxnSp>
      </p:grpSp>
      <p:sp>
        <p:nvSpPr>
          <p:cNvPr id="2982" name="Google Shape;2982;p52"/>
          <p:cNvSpPr/>
          <p:nvPr/>
        </p:nvSpPr>
        <p:spPr>
          <a:xfrm>
            <a:off x="8990879" y="5534704"/>
            <a:ext cx="2078289" cy="432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Cas 1 et 2</a:t>
            </a:r>
            <a:endParaRPr/>
          </a:p>
        </p:txBody>
      </p:sp>
      <p:sp>
        <p:nvSpPr>
          <p:cNvPr id="2983" name="Google Shape;2983;p52"/>
          <p:cNvSpPr/>
          <p:nvPr/>
        </p:nvSpPr>
        <p:spPr>
          <a:xfrm>
            <a:off x="8695512" y="553470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C</a:t>
            </a:r>
            <a:endParaRPr/>
          </a:p>
        </p:txBody>
      </p:sp>
      <p:sp>
        <p:nvSpPr>
          <p:cNvPr id="2984" name="Google Shape;2984;p52"/>
          <p:cNvSpPr/>
          <p:nvPr/>
        </p:nvSpPr>
        <p:spPr>
          <a:xfrm>
            <a:off x="1627101" y="5534704"/>
            <a:ext cx="2078288" cy="468000"/>
          </a:xfrm>
          <a:prstGeom prst="roundRect">
            <a:avLst>
              <a:gd fmla="val 16667" name="adj"/>
            </a:avLst>
          </a:prstGeom>
          <a:solidFill>
            <a:srgbClr val="F4EDF9"/>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fr-FR" sz="2400">
                <a:solidFill>
                  <a:schemeClr val="dk1"/>
                </a:solidFill>
                <a:latin typeface="Calibri"/>
                <a:ea typeface="Calibri"/>
                <a:cs typeface="Calibri"/>
                <a:sym typeface="Calibri"/>
              </a:rPr>
              <a:t>Cas 1</a:t>
            </a:r>
            <a:endParaRPr/>
          </a:p>
        </p:txBody>
      </p:sp>
      <p:sp>
        <p:nvSpPr>
          <p:cNvPr id="2985" name="Google Shape;2985;p52"/>
          <p:cNvSpPr/>
          <p:nvPr/>
        </p:nvSpPr>
        <p:spPr>
          <a:xfrm>
            <a:off x="1331733" y="5534704"/>
            <a:ext cx="432000" cy="430924"/>
          </a:xfrm>
          <a:prstGeom prst="roundRect">
            <a:avLst>
              <a:gd fmla="val 16667" name="adj"/>
            </a:avLst>
          </a:prstGeom>
          <a:solidFill>
            <a:srgbClr val="ADDEE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dk1"/>
                </a:solidFill>
                <a:latin typeface="Calibri"/>
                <a:ea typeface="Calibri"/>
                <a:cs typeface="Calibri"/>
                <a:sym typeface="Calibri"/>
              </a:rPr>
              <a:t>A</a:t>
            </a:r>
            <a:endParaRPr/>
          </a:p>
        </p:txBody>
      </p:sp>
      <p:sp>
        <p:nvSpPr>
          <p:cNvPr id="2986" name="Google Shape;2986;p52"/>
          <p:cNvSpPr/>
          <p:nvPr/>
        </p:nvSpPr>
        <p:spPr>
          <a:xfrm>
            <a:off x="340242" y="1055882"/>
            <a:ext cx="1971925" cy="341686"/>
          </a:xfrm>
          <a:prstGeom prst="roundRect">
            <a:avLst>
              <a:gd fmla="val 16667" name="adj"/>
            </a:avLst>
          </a:prstGeom>
          <a:solidFill>
            <a:srgbClr val="FFC000"/>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i="1" lang="fr-FR" sz="2000">
                <a:solidFill>
                  <a:schemeClr val="dk1"/>
                </a:solidFill>
                <a:latin typeface="Calibri"/>
                <a:ea typeface="Calibri"/>
                <a:cs typeface="Calibri"/>
                <a:sym typeface="Calibri"/>
              </a:rPr>
              <a:t>Tâche principale</a:t>
            </a:r>
            <a:endParaRPr/>
          </a:p>
        </p:txBody>
      </p:sp>
      <p:pic>
        <p:nvPicPr>
          <p:cNvPr id="2987" name="Google Shape;2987;p52"/>
          <p:cNvPicPr preferRelativeResize="0"/>
          <p:nvPr/>
        </p:nvPicPr>
        <p:blipFill rotWithShape="1">
          <a:blip r:embed="rId5">
            <a:alphaModFix/>
          </a:blip>
          <a:srcRect b="0" l="0" r="0" t="0"/>
          <a:stretch/>
        </p:blipFill>
        <p:spPr>
          <a:xfrm>
            <a:off x="11216900" y="336343"/>
            <a:ext cx="583170" cy="58317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1" name="Shape 2991"/>
        <p:cNvGrpSpPr/>
        <p:nvPr/>
      </p:nvGrpSpPr>
      <p:grpSpPr>
        <a:xfrm>
          <a:off x="0" y="0"/>
          <a:ext cx="0" cy="0"/>
          <a:chOff x="0" y="0"/>
          <a:chExt cx="0" cy="0"/>
        </a:xfrm>
      </p:grpSpPr>
      <p:sp>
        <p:nvSpPr>
          <p:cNvPr id="2992" name="Google Shape;2992;p53"/>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6" name="Shape 2996"/>
        <p:cNvGrpSpPr/>
        <p:nvPr/>
      </p:nvGrpSpPr>
      <p:grpSpPr>
        <a:xfrm>
          <a:off x="0" y="0"/>
          <a:ext cx="0" cy="0"/>
          <a:chOff x="0" y="0"/>
          <a:chExt cx="0" cy="0"/>
        </a:xfrm>
      </p:grpSpPr>
      <p:sp>
        <p:nvSpPr>
          <p:cNvPr id="2997" name="Google Shape;2997;p54"/>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on va passer aux tâches à réaliser sur le livret. On commence par  la tâche p.79 « Je m’entraine en binôme ». Travaillez individuellement, puis discutez de vos réponses en binômes. </a:t>
            </a:r>
            <a:endParaRPr/>
          </a:p>
        </p:txBody>
      </p:sp>
      <p:sp>
        <p:nvSpPr>
          <p:cNvPr id="2998" name="Google Shape;2998;p54"/>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accorde suffisamment de temps au travail individuel avant la discussion en binôme. Il circule pour contrôler et donner des indications en cas de blocage.</a:t>
            </a:r>
            <a:endParaRPr/>
          </a:p>
        </p:txBody>
      </p:sp>
      <p:sp>
        <p:nvSpPr>
          <p:cNvPr id="2999" name="Google Shape;2999;p54"/>
          <p:cNvSpPr/>
          <p:nvPr/>
        </p:nvSpPr>
        <p:spPr>
          <a:xfrm>
            <a:off x="379714" y="1099586"/>
            <a:ext cx="11404988" cy="4019676"/>
          </a:xfrm>
          <a:custGeom>
            <a:rect b="b" l="l" r="r" t="t"/>
            <a:pathLst>
              <a:path extrusionOk="0" h="1510626" w="6269825">
                <a:moveTo>
                  <a:pt x="0" y="0"/>
                </a:moveTo>
                <a:lnTo>
                  <a:pt x="0" y="1366621"/>
                </a:lnTo>
                <a:cubicBezTo>
                  <a:pt x="0" y="1446149"/>
                  <a:pt x="64465" y="1510626"/>
                  <a:pt x="144005" y="1510626"/>
                </a:cubicBezTo>
                <a:lnTo>
                  <a:pt x="6125819" y="1510626"/>
                </a:lnTo>
                <a:cubicBezTo>
                  <a:pt x="6205359" y="1510626"/>
                  <a:pt x="6269825" y="1446149"/>
                  <a:pt x="6269825" y="1366621"/>
                </a:cubicBezTo>
                <a:lnTo>
                  <a:pt x="6269825" y="144005"/>
                </a:lnTo>
                <a:cubicBezTo>
                  <a:pt x="6269825" y="64465"/>
                  <a:pt x="6205359" y="0"/>
                  <a:pt x="6125819" y="0"/>
                </a:cubicBezTo>
                <a:close/>
                <a:moveTo>
                  <a:pt x="0" y="0"/>
                </a:moveTo>
              </a:path>
            </a:pathLst>
          </a:custGeom>
          <a:solidFill>
            <a:srgbClr val="EAF4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3000" name="Google Shape;3000;p54"/>
          <p:cNvSpPr/>
          <p:nvPr/>
        </p:nvSpPr>
        <p:spPr>
          <a:xfrm>
            <a:off x="1038588" y="5294087"/>
            <a:ext cx="9297542"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0FA9B9"/>
                </a:solidFill>
                <a:latin typeface="Calibri"/>
                <a:ea typeface="Calibri"/>
                <a:cs typeface="Calibri"/>
                <a:sym typeface="Calibri"/>
              </a:rPr>
              <a:t>1.</a:t>
            </a:r>
            <a:r>
              <a:rPr b="1" i="0"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Indiquer le sens de propagation de la lumière.</a:t>
            </a:r>
            <a:endParaRPr b="0" i="0" sz="2400">
              <a:solidFill>
                <a:srgbClr val="231F20"/>
              </a:solidFill>
              <a:latin typeface="Calibri"/>
              <a:ea typeface="Calibri"/>
              <a:cs typeface="Calibri"/>
              <a:sym typeface="Calibri"/>
            </a:endParaRPr>
          </a:p>
        </p:txBody>
      </p:sp>
      <p:sp>
        <p:nvSpPr>
          <p:cNvPr id="3001" name="Google Shape;3001;p54"/>
          <p:cNvSpPr/>
          <p:nvPr/>
        </p:nvSpPr>
        <p:spPr>
          <a:xfrm>
            <a:off x="1038586" y="5709239"/>
            <a:ext cx="10467613"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0FA9B9"/>
                </a:solidFill>
                <a:latin typeface="Calibri"/>
                <a:ea typeface="Calibri"/>
                <a:cs typeface="Calibri"/>
                <a:sym typeface="Calibri"/>
              </a:rPr>
              <a:t>2.</a:t>
            </a:r>
            <a:r>
              <a:rPr b="0" i="0"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Tracer la continuité des rayons lumineux dans les deux positions a et b de l’œil.</a:t>
            </a:r>
            <a:endParaRPr b="0" i="0" sz="2400">
              <a:solidFill>
                <a:srgbClr val="231F20"/>
              </a:solidFill>
              <a:latin typeface="Calibri"/>
              <a:ea typeface="Calibri"/>
              <a:cs typeface="Calibri"/>
              <a:sym typeface="Calibri"/>
            </a:endParaRPr>
          </a:p>
        </p:txBody>
      </p:sp>
      <p:sp>
        <p:nvSpPr>
          <p:cNvPr id="3002" name="Google Shape;3002;p54"/>
          <p:cNvSpPr/>
          <p:nvPr/>
        </p:nvSpPr>
        <p:spPr>
          <a:xfrm>
            <a:off x="1038587" y="6149383"/>
            <a:ext cx="9297542"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0FA9B9"/>
                </a:solidFill>
                <a:latin typeface="Calibri"/>
                <a:ea typeface="Calibri"/>
                <a:cs typeface="Calibri"/>
                <a:sym typeface="Calibri"/>
              </a:rPr>
              <a:t>3.</a:t>
            </a:r>
            <a:r>
              <a:rPr b="0" i="0"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Préciser la position de l’œil permettant de voir la lampe.</a:t>
            </a:r>
            <a:endParaRPr/>
          </a:p>
        </p:txBody>
      </p:sp>
      <p:sp>
        <p:nvSpPr>
          <p:cNvPr id="3003" name="Google Shape;3003;p54"/>
          <p:cNvSpPr/>
          <p:nvPr/>
        </p:nvSpPr>
        <p:spPr>
          <a:xfrm>
            <a:off x="501409" y="1261488"/>
            <a:ext cx="236562" cy="20575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4" name="Google Shape;3004;p54"/>
          <p:cNvSpPr/>
          <p:nvPr/>
        </p:nvSpPr>
        <p:spPr>
          <a:xfrm>
            <a:off x="491510" y="1240090"/>
            <a:ext cx="392314" cy="33778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5" name="Google Shape;3005;p54"/>
          <p:cNvSpPr/>
          <p:nvPr/>
        </p:nvSpPr>
        <p:spPr>
          <a:xfrm>
            <a:off x="601855" y="1218924"/>
            <a:ext cx="1467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FFFFF"/>
                </a:solidFill>
                <a:latin typeface="Calibri"/>
                <a:ea typeface="Calibri"/>
                <a:cs typeface="Calibri"/>
                <a:sym typeface="Calibri"/>
              </a:rPr>
              <a:t>1</a:t>
            </a:r>
            <a:endParaRPr/>
          </a:p>
        </p:txBody>
      </p:sp>
      <p:sp>
        <p:nvSpPr>
          <p:cNvPr id="3006" name="Google Shape;3006;p54"/>
          <p:cNvSpPr/>
          <p:nvPr/>
        </p:nvSpPr>
        <p:spPr>
          <a:xfrm>
            <a:off x="601855" y="4348395"/>
            <a:ext cx="1103769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veut appliquer le principe de propagation rectiligne de la lumière pour préciser la position de l’œil permettant de voir la lampe.</a:t>
            </a:r>
            <a:endParaRPr/>
          </a:p>
        </p:txBody>
      </p:sp>
      <p:sp>
        <p:nvSpPr>
          <p:cNvPr id="3007" name="Google Shape;3007;p54"/>
          <p:cNvSpPr/>
          <p:nvPr/>
        </p:nvSpPr>
        <p:spPr>
          <a:xfrm>
            <a:off x="893725" y="1233829"/>
            <a:ext cx="1075572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place trois plaques percées entre la lampe torche et l’œil. L’œil peut être placé dans la position (a) ou la position (b).</a:t>
            </a:r>
            <a:endParaRPr/>
          </a:p>
        </p:txBody>
      </p:sp>
      <p:grpSp>
        <p:nvGrpSpPr>
          <p:cNvPr id="3008" name="Google Shape;3008;p54"/>
          <p:cNvGrpSpPr/>
          <p:nvPr/>
        </p:nvGrpSpPr>
        <p:grpSpPr>
          <a:xfrm>
            <a:off x="4388818" y="1594727"/>
            <a:ext cx="7395884" cy="2907468"/>
            <a:chOff x="3943926" y="1947275"/>
            <a:chExt cx="4260323" cy="1558268"/>
          </a:xfrm>
        </p:grpSpPr>
        <p:sp>
          <p:nvSpPr>
            <p:cNvPr id="3009" name="Google Shape;3009;p54"/>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close/>
                  <a:moveTo>
                    <a:pt x="55486"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0" name="Google Shape;3010;p54"/>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lnTo>
                    <a:pt x="55486" y="0"/>
                  </a:lnTo>
                  <a:close/>
                  <a:moveTo>
                    <a:pt x="55486" y="0"/>
                  </a:moveTo>
                </a:path>
              </a:pathLst>
            </a:custGeom>
            <a:noFill/>
            <a:ln cap="flat" cmpd="sng" w="9525">
              <a:solidFill>
                <a:srgbClr val="3735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11" name="Google Shape;3011;p54"/>
            <p:cNvPicPr preferRelativeResize="0"/>
            <p:nvPr/>
          </p:nvPicPr>
          <p:blipFill rotWithShape="1">
            <a:blip r:embed="rId3">
              <a:alphaModFix/>
            </a:blip>
            <a:srcRect b="0" l="0" r="0" t="0"/>
            <a:stretch/>
          </p:blipFill>
          <p:spPr>
            <a:xfrm flipH="1">
              <a:off x="7161521" y="2286807"/>
              <a:ext cx="492982" cy="489233"/>
            </a:xfrm>
            <a:prstGeom prst="rect">
              <a:avLst/>
            </a:prstGeom>
            <a:noFill/>
            <a:ln>
              <a:noFill/>
            </a:ln>
          </p:spPr>
        </p:pic>
        <p:sp>
          <p:nvSpPr>
            <p:cNvPr id="3012" name="Google Shape;3012;p54"/>
            <p:cNvSpPr/>
            <p:nvPr/>
          </p:nvSpPr>
          <p:spPr>
            <a:xfrm>
              <a:off x="7382055" y="2749767"/>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3" name="Google Shape;3013;p54"/>
            <p:cNvSpPr/>
            <p:nvPr/>
          </p:nvSpPr>
          <p:spPr>
            <a:xfrm>
              <a:off x="7382055" y="2145893"/>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4" name="Google Shape;3014;p54"/>
            <p:cNvSpPr/>
            <p:nvPr/>
          </p:nvSpPr>
          <p:spPr>
            <a:xfrm>
              <a:off x="6819354" y="2333621"/>
              <a:ext cx="0" cy="749249"/>
            </a:xfrm>
            <a:custGeom>
              <a:rect b="b" l="l" r="r" t="t"/>
              <a:pathLst>
                <a:path extrusionOk="0" h="749249" w="120000">
                  <a:moveTo>
                    <a:pt x="0" y="749249"/>
                  </a:moveTo>
                  <a:lnTo>
                    <a:pt x="0" y="0"/>
                  </a:lnTo>
                </a:path>
              </a:pathLst>
            </a:custGeom>
            <a:noFill/>
            <a:ln cap="flat" cmpd="sng" w="51975">
              <a:solidFill>
                <a:srgbClr val="AEB0B2"/>
              </a:solidFill>
              <a:prstDash val="solid"/>
              <a:miter lim="50800"/>
              <a:headEnd len="sm" w="sm" type="none"/>
              <a:tailEnd len="sm" w="sm" type="none"/>
            </a:ln>
          </p:spPr>
        </p:sp>
        <p:sp>
          <p:nvSpPr>
            <p:cNvPr id="3015" name="Google Shape;3015;p54"/>
            <p:cNvSpPr/>
            <p:nvPr/>
          </p:nvSpPr>
          <p:spPr>
            <a:xfrm>
              <a:off x="6819354" y="1954222"/>
              <a:ext cx="0" cy="324878"/>
            </a:xfrm>
            <a:custGeom>
              <a:rect b="b" l="l" r="r" t="t"/>
              <a:pathLst>
                <a:path extrusionOk="0" h="324878" w="120000">
                  <a:moveTo>
                    <a:pt x="0" y="324878"/>
                  </a:moveTo>
                  <a:lnTo>
                    <a:pt x="0" y="0"/>
                  </a:lnTo>
                </a:path>
              </a:pathLst>
            </a:custGeom>
            <a:noFill/>
            <a:ln cap="flat" cmpd="sng" w="51975">
              <a:solidFill>
                <a:srgbClr val="AEB0B2"/>
              </a:solidFill>
              <a:prstDash val="solid"/>
              <a:miter lim="50800"/>
              <a:headEnd len="sm" w="sm" type="none"/>
              <a:tailEnd len="sm" w="sm" type="none"/>
            </a:ln>
          </p:spPr>
        </p:sp>
        <p:sp>
          <p:nvSpPr>
            <p:cNvPr id="3016" name="Google Shape;3016;p54"/>
            <p:cNvSpPr/>
            <p:nvPr/>
          </p:nvSpPr>
          <p:spPr>
            <a:xfrm>
              <a:off x="5751623" y="2441637"/>
              <a:ext cx="0" cy="143992"/>
            </a:xfrm>
            <a:custGeom>
              <a:rect b="b" l="l" r="r" t="t"/>
              <a:pathLst>
                <a:path extrusionOk="0" h="143992" w="120000">
                  <a:moveTo>
                    <a:pt x="0" y="143992"/>
                  </a:moveTo>
                  <a:lnTo>
                    <a:pt x="0" y="0"/>
                  </a:lnTo>
                </a:path>
              </a:pathLst>
            </a:custGeom>
            <a:noFill/>
            <a:ln cap="flat" cmpd="sng" w="17325">
              <a:solidFill>
                <a:srgbClr val="373535"/>
              </a:solidFill>
              <a:prstDash val="solid"/>
              <a:miter lim="50800"/>
              <a:headEnd len="sm" w="sm" type="none"/>
              <a:tailEnd len="sm" w="sm" type="none"/>
            </a:ln>
          </p:spPr>
        </p:sp>
        <p:sp>
          <p:nvSpPr>
            <p:cNvPr id="3017" name="Google Shape;3017;p54"/>
            <p:cNvSpPr/>
            <p:nvPr/>
          </p:nvSpPr>
          <p:spPr>
            <a:xfrm>
              <a:off x="4788698" y="2580606"/>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018" name="Google Shape;3018;p54"/>
            <p:cNvSpPr/>
            <p:nvPr/>
          </p:nvSpPr>
          <p:spPr>
            <a:xfrm>
              <a:off x="4788698" y="1983383"/>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019" name="Google Shape;3019;p54"/>
            <p:cNvSpPr/>
            <p:nvPr/>
          </p:nvSpPr>
          <p:spPr>
            <a:xfrm>
              <a:off x="5746976" y="2002308"/>
              <a:ext cx="4648" cy="371817"/>
            </a:xfrm>
            <a:custGeom>
              <a:rect b="b" l="l" r="r" t="t"/>
              <a:pathLst>
                <a:path extrusionOk="0" h="371817" w="4648">
                  <a:moveTo>
                    <a:pt x="0" y="371817"/>
                  </a:moveTo>
                  <a:lnTo>
                    <a:pt x="4648" y="0"/>
                  </a:lnTo>
                </a:path>
              </a:pathLst>
            </a:custGeom>
            <a:noFill/>
            <a:ln cap="flat" cmpd="sng" w="17325">
              <a:solidFill>
                <a:srgbClr val="373535"/>
              </a:solidFill>
              <a:prstDash val="solid"/>
              <a:miter lim="50800"/>
              <a:headEnd len="sm" w="sm" type="none"/>
              <a:tailEnd len="sm" w="sm" type="none"/>
            </a:ln>
          </p:spPr>
        </p:sp>
        <p:pic>
          <p:nvPicPr>
            <p:cNvPr id="3020" name="Google Shape;3020;p54"/>
            <p:cNvPicPr preferRelativeResize="0"/>
            <p:nvPr/>
          </p:nvPicPr>
          <p:blipFill rotWithShape="1">
            <a:blip r:embed="rId4">
              <a:alphaModFix/>
            </a:blip>
            <a:srcRect b="0" l="0" r="0" t="0"/>
            <a:stretch/>
          </p:blipFill>
          <p:spPr>
            <a:xfrm>
              <a:off x="4001638" y="2253055"/>
              <a:ext cx="867520" cy="493710"/>
            </a:xfrm>
            <a:prstGeom prst="rect">
              <a:avLst/>
            </a:prstGeom>
            <a:noFill/>
            <a:ln>
              <a:noFill/>
            </a:ln>
          </p:spPr>
        </p:pic>
        <p:sp>
          <p:nvSpPr>
            <p:cNvPr id="3021" name="Google Shape;3021;p54"/>
            <p:cNvSpPr/>
            <p:nvPr/>
          </p:nvSpPr>
          <p:spPr>
            <a:xfrm>
              <a:off x="5751623" y="2657627"/>
              <a:ext cx="0" cy="402348"/>
            </a:xfrm>
            <a:custGeom>
              <a:rect b="b" l="l" r="r" t="t"/>
              <a:pathLst>
                <a:path extrusionOk="0" h="402348" w="120000">
                  <a:moveTo>
                    <a:pt x="0" y="402348"/>
                  </a:moveTo>
                  <a:lnTo>
                    <a:pt x="0" y="0"/>
                  </a:lnTo>
                </a:path>
              </a:pathLst>
            </a:custGeom>
            <a:noFill/>
            <a:ln cap="flat" cmpd="sng" w="17325">
              <a:solidFill>
                <a:srgbClr val="373535"/>
              </a:solidFill>
              <a:prstDash val="solid"/>
              <a:miter lim="50800"/>
              <a:headEnd len="sm" w="sm" type="none"/>
              <a:tailEnd len="sm" w="sm" type="none"/>
            </a:ln>
          </p:spPr>
        </p:sp>
        <p:sp>
          <p:nvSpPr>
            <p:cNvPr id="3022" name="Google Shape;3022;p54"/>
            <p:cNvSpPr/>
            <p:nvPr/>
          </p:nvSpPr>
          <p:spPr>
            <a:xfrm>
              <a:off x="4534398" y="3157774"/>
              <a:ext cx="2490176"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plaque 1	plaque 2</a:t>
              </a:r>
              <a:endParaRPr/>
            </a:p>
          </p:txBody>
        </p:sp>
        <p:sp>
          <p:nvSpPr>
            <p:cNvPr id="3023" name="Google Shape;3023;p54"/>
            <p:cNvSpPr/>
            <p:nvPr/>
          </p:nvSpPr>
          <p:spPr>
            <a:xfrm>
              <a:off x="4128977" y="2671892"/>
              <a:ext cx="917989"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Lampe</a:t>
              </a:r>
              <a:endParaRPr/>
            </a:p>
          </p:txBody>
        </p:sp>
        <p:sp>
          <p:nvSpPr>
            <p:cNvPr id="3024" name="Google Shape;3024;p54"/>
            <p:cNvSpPr/>
            <p:nvPr/>
          </p:nvSpPr>
          <p:spPr>
            <a:xfrm>
              <a:off x="7681191" y="2428424"/>
              <a:ext cx="523058"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Œil </a:t>
              </a:r>
              <a:endParaRPr/>
            </a:p>
          </p:txBody>
        </p:sp>
        <p:sp>
          <p:nvSpPr>
            <p:cNvPr id="3025" name="Google Shape;3025;p54"/>
            <p:cNvSpPr/>
            <p:nvPr/>
          </p:nvSpPr>
          <p:spPr>
            <a:xfrm>
              <a:off x="6590498" y="3157774"/>
              <a:ext cx="1187807"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plaque 3</a:t>
              </a:r>
              <a:endParaRPr/>
            </a:p>
          </p:txBody>
        </p:sp>
        <p:sp>
          <p:nvSpPr>
            <p:cNvPr id="3026" name="Google Shape;3026;p54"/>
            <p:cNvSpPr/>
            <p:nvPr/>
          </p:nvSpPr>
          <p:spPr>
            <a:xfrm>
              <a:off x="7571118" y="2741600"/>
              <a:ext cx="382872"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(b)</a:t>
              </a:r>
              <a:endParaRPr/>
            </a:p>
          </p:txBody>
        </p:sp>
        <p:sp>
          <p:nvSpPr>
            <p:cNvPr id="3027" name="Google Shape;3027;p54"/>
            <p:cNvSpPr/>
            <p:nvPr/>
          </p:nvSpPr>
          <p:spPr>
            <a:xfrm>
              <a:off x="7593719" y="2127220"/>
              <a:ext cx="366291"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(a)</a:t>
              </a:r>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2" name="Shape 3032"/>
        <p:cNvGrpSpPr/>
        <p:nvPr/>
      </p:nvGrpSpPr>
      <p:grpSpPr>
        <a:xfrm>
          <a:off x="0" y="0"/>
          <a:ext cx="0" cy="0"/>
          <a:chOff x="0" y="0"/>
          <a:chExt cx="0" cy="0"/>
        </a:xfrm>
      </p:grpSpPr>
      <p:sp>
        <p:nvSpPr>
          <p:cNvPr id="3033" name="Google Shape;3033;p55"/>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commence par la première question qui consiste à indiquer le sens de propagation de la lumière.</a:t>
            </a:r>
            <a:endParaRPr/>
          </a:p>
        </p:txBody>
      </p:sp>
      <p:sp>
        <p:nvSpPr>
          <p:cNvPr id="3034" name="Google Shape;3034;p55"/>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désigne des représentants de quelques binômes pour répondre et verbaliser le raisonnement avant d’afficher la réponse correcte.</a:t>
            </a:r>
            <a:endParaRPr/>
          </a:p>
        </p:txBody>
      </p:sp>
      <p:sp>
        <p:nvSpPr>
          <p:cNvPr id="3035" name="Google Shape;3035;p55"/>
          <p:cNvSpPr/>
          <p:nvPr/>
        </p:nvSpPr>
        <p:spPr>
          <a:xfrm>
            <a:off x="379714" y="1099586"/>
            <a:ext cx="11404988" cy="4019676"/>
          </a:xfrm>
          <a:custGeom>
            <a:rect b="b" l="l" r="r" t="t"/>
            <a:pathLst>
              <a:path extrusionOk="0" h="1510626" w="6269825">
                <a:moveTo>
                  <a:pt x="0" y="0"/>
                </a:moveTo>
                <a:lnTo>
                  <a:pt x="0" y="1366621"/>
                </a:lnTo>
                <a:cubicBezTo>
                  <a:pt x="0" y="1446149"/>
                  <a:pt x="64465" y="1510626"/>
                  <a:pt x="144005" y="1510626"/>
                </a:cubicBezTo>
                <a:lnTo>
                  <a:pt x="6125819" y="1510626"/>
                </a:lnTo>
                <a:cubicBezTo>
                  <a:pt x="6205359" y="1510626"/>
                  <a:pt x="6269825" y="1446149"/>
                  <a:pt x="6269825" y="1366621"/>
                </a:cubicBezTo>
                <a:lnTo>
                  <a:pt x="6269825" y="144005"/>
                </a:lnTo>
                <a:cubicBezTo>
                  <a:pt x="6269825" y="64465"/>
                  <a:pt x="6205359" y="0"/>
                  <a:pt x="6125819" y="0"/>
                </a:cubicBezTo>
                <a:close/>
                <a:moveTo>
                  <a:pt x="0" y="0"/>
                </a:moveTo>
              </a:path>
            </a:pathLst>
          </a:custGeom>
          <a:solidFill>
            <a:srgbClr val="EAF4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3036" name="Google Shape;3036;p55"/>
          <p:cNvSpPr/>
          <p:nvPr/>
        </p:nvSpPr>
        <p:spPr>
          <a:xfrm>
            <a:off x="593238" y="5176596"/>
            <a:ext cx="9297542" cy="369332"/>
          </a:xfrm>
          <a:prstGeom prst="rect">
            <a:avLst/>
          </a:prstGeom>
          <a:solidFill>
            <a:srgbClr val="F2F2F2"/>
          </a:solid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0FA9B9"/>
                </a:solidFill>
                <a:latin typeface="Calibri"/>
                <a:ea typeface="Calibri"/>
                <a:cs typeface="Calibri"/>
                <a:sym typeface="Calibri"/>
              </a:rPr>
              <a:t>1.</a:t>
            </a:r>
            <a:r>
              <a:rPr b="1" i="0"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Indiquer le sens de propagation de la lumière.</a:t>
            </a:r>
            <a:endParaRPr b="0" i="0" sz="2400">
              <a:solidFill>
                <a:srgbClr val="231F20"/>
              </a:solidFill>
              <a:latin typeface="Calibri"/>
              <a:ea typeface="Calibri"/>
              <a:cs typeface="Calibri"/>
              <a:sym typeface="Calibri"/>
            </a:endParaRPr>
          </a:p>
        </p:txBody>
      </p:sp>
      <p:sp>
        <p:nvSpPr>
          <p:cNvPr id="3037" name="Google Shape;3037;p55"/>
          <p:cNvSpPr/>
          <p:nvPr/>
        </p:nvSpPr>
        <p:spPr>
          <a:xfrm>
            <a:off x="501409" y="1261488"/>
            <a:ext cx="236562" cy="20575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A8D3D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8" name="Google Shape;3038;p55"/>
          <p:cNvSpPr/>
          <p:nvPr/>
        </p:nvSpPr>
        <p:spPr>
          <a:xfrm>
            <a:off x="491510" y="1240090"/>
            <a:ext cx="392314" cy="33778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21AC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9" name="Google Shape;3039;p55"/>
          <p:cNvSpPr/>
          <p:nvPr/>
        </p:nvSpPr>
        <p:spPr>
          <a:xfrm>
            <a:off x="601855" y="1218924"/>
            <a:ext cx="146716" cy="369332"/>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FFFFFF"/>
                </a:solidFill>
                <a:latin typeface="Calibri"/>
                <a:ea typeface="Calibri"/>
                <a:cs typeface="Calibri"/>
                <a:sym typeface="Calibri"/>
              </a:rPr>
              <a:t>1</a:t>
            </a:r>
            <a:endParaRPr/>
          </a:p>
        </p:txBody>
      </p:sp>
      <p:sp>
        <p:nvSpPr>
          <p:cNvPr id="3040" name="Google Shape;3040;p55"/>
          <p:cNvSpPr/>
          <p:nvPr/>
        </p:nvSpPr>
        <p:spPr>
          <a:xfrm>
            <a:off x="601855" y="4348395"/>
            <a:ext cx="1103769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veut appliquer le principe de propagation rectiligne de la lumière pour préciser la position de l’œil permettant de voir la lampe.</a:t>
            </a:r>
            <a:endParaRPr/>
          </a:p>
        </p:txBody>
      </p:sp>
      <p:sp>
        <p:nvSpPr>
          <p:cNvPr id="3041" name="Google Shape;3041;p55"/>
          <p:cNvSpPr/>
          <p:nvPr/>
        </p:nvSpPr>
        <p:spPr>
          <a:xfrm>
            <a:off x="893725" y="1233829"/>
            <a:ext cx="1075572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place trois plaques percées entre la lampe torche et l’œil. L’œil peut être placé dans la position (a) ou la position (b).</a:t>
            </a:r>
            <a:endParaRPr/>
          </a:p>
        </p:txBody>
      </p:sp>
      <p:grpSp>
        <p:nvGrpSpPr>
          <p:cNvPr id="3042" name="Google Shape;3042;p55"/>
          <p:cNvGrpSpPr/>
          <p:nvPr/>
        </p:nvGrpSpPr>
        <p:grpSpPr>
          <a:xfrm>
            <a:off x="4388818" y="1594727"/>
            <a:ext cx="7395884" cy="2907468"/>
            <a:chOff x="3943926" y="1947275"/>
            <a:chExt cx="4260323" cy="1558268"/>
          </a:xfrm>
        </p:grpSpPr>
        <p:sp>
          <p:nvSpPr>
            <p:cNvPr id="3043" name="Google Shape;3043;p55"/>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close/>
                  <a:moveTo>
                    <a:pt x="55486"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4" name="Google Shape;3044;p55"/>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lnTo>
                    <a:pt x="55486" y="0"/>
                  </a:lnTo>
                  <a:close/>
                  <a:moveTo>
                    <a:pt x="55486" y="0"/>
                  </a:moveTo>
                </a:path>
              </a:pathLst>
            </a:custGeom>
            <a:noFill/>
            <a:ln cap="flat" cmpd="sng" w="9525">
              <a:solidFill>
                <a:srgbClr val="3735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45" name="Google Shape;3045;p55"/>
            <p:cNvPicPr preferRelativeResize="0"/>
            <p:nvPr/>
          </p:nvPicPr>
          <p:blipFill rotWithShape="1">
            <a:blip r:embed="rId3">
              <a:alphaModFix/>
            </a:blip>
            <a:srcRect b="0" l="0" r="0" t="0"/>
            <a:stretch/>
          </p:blipFill>
          <p:spPr>
            <a:xfrm flipH="1">
              <a:off x="7161521" y="2286807"/>
              <a:ext cx="492982" cy="489233"/>
            </a:xfrm>
            <a:prstGeom prst="rect">
              <a:avLst/>
            </a:prstGeom>
            <a:noFill/>
            <a:ln>
              <a:noFill/>
            </a:ln>
          </p:spPr>
        </p:pic>
        <p:sp>
          <p:nvSpPr>
            <p:cNvPr id="3046" name="Google Shape;3046;p55"/>
            <p:cNvSpPr/>
            <p:nvPr/>
          </p:nvSpPr>
          <p:spPr>
            <a:xfrm>
              <a:off x="7382055" y="2749767"/>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7" name="Google Shape;3047;p55"/>
            <p:cNvSpPr/>
            <p:nvPr/>
          </p:nvSpPr>
          <p:spPr>
            <a:xfrm>
              <a:off x="7382055" y="2145893"/>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8" name="Google Shape;3048;p55"/>
            <p:cNvSpPr/>
            <p:nvPr/>
          </p:nvSpPr>
          <p:spPr>
            <a:xfrm>
              <a:off x="6819354" y="2333621"/>
              <a:ext cx="0" cy="749249"/>
            </a:xfrm>
            <a:custGeom>
              <a:rect b="b" l="l" r="r" t="t"/>
              <a:pathLst>
                <a:path extrusionOk="0" h="749249" w="120000">
                  <a:moveTo>
                    <a:pt x="0" y="749249"/>
                  </a:moveTo>
                  <a:lnTo>
                    <a:pt x="0" y="0"/>
                  </a:lnTo>
                </a:path>
              </a:pathLst>
            </a:custGeom>
            <a:noFill/>
            <a:ln cap="flat" cmpd="sng" w="51975">
              <a:solidFill>
                <a:srgbClr val="AEB0B2"/>
              </a:solidFill>
              <a:prstDash val="solid"/>
              <a:miter lim="50800"/>
              <a:headEnd len="sm" w="sm" type="none"/>
              <a:tailEnd len="sm" w="sm" type="none"/>
            </a:ln>
          </p:spPr>
        </p:sp>
        <p:sp>
          <p:nvSpPr>
            <p:cNvPr id="3049" name="Google Shape;3049;p55"/>
            <p:cNvSpPr/>
            <p:nvPr/>
          </p:nvSpPr>
          <p:spPr>
            <a:xfrm>
              <a:off x="6819354" y="1954222"/>
              <a:ext cx="0" cy="324878"/>
            </a:xfrm>
            <a:custGeom>
              <a:rect b="b" l="l" r="r" t="t"/>
              <a:pathLst>
                <a:path extrusionOk="0" h="324878" w="120000">
                  <a:moveTo>
                    <a:pt x="0" y="324878"/>
                  </a:moveTo>
                  <a:lnTo>
                    <a:pt x="0" y="0"/>
                  </a:lnTo>
                </a:path>
              </a:pathLst>
            </a:custGeom>
            <a:noFill/>
            <a:ln cap="flat" cmpd="sng" w="51975">
              <a:solidFill>
                <a:srgbClr val="AEB0B2"/>
              </a:solidFill>
              <a:prstDash val="solid"/>
              <a:miter lim="50800"/>
              <a:headEnd len="sm" w="sm" type="none"/>
              <a:tailEnd len="sm" w="sm" type="none"/>
            </a:ln>
          </p:spPr>
        </p:sp>
        <p:sp>
          <p:nvSpPr>
            <p:cNvPr id="3050" name="Google Shape;3050;p55"/>
            <p:cNvSpPr/>
            <p:nvPr/>
          </p:nvSpPr>
          <p:spPr>
            <a:xfrm>
              <a:off x="5751623" y="2441637"/>
              <a:ext cx="0" cy="143992"/>
            </a:xfrm>
            <a:custGeom>
              <a:rect b="b" l="l" r="r" t="t"/>
              <a:pathLst>
                <a:path extrusionOk="0" h="143992" w="120000">
                  <a:moveTo>
                    <a:pt x="0" y="143992"/>
                  </a:moveTo>
                  <a:lnTo>
                    <a:pt x="0" y="0"/>
                  </a:lnTo>
                </a:path>
              </a:pathLst>
            </a:custGeom>
            <a:noFill/>
            <a:ln cap="flat" cmpd="sng" w="17325">
              <a:solidFill>
                <a:srgbClr val="373535"/>
              </a:solidFill>
              <a:prstDash val="solid"/>
              <a:miter lim="50800"/>
              <a:headEnd len="sm" w="sm" type="none"/>
              <a:tailEnd len="sm" w="sm" type="none"/>
            </a:ln>
          </p:spPr>
        </p:sp>
        <p:sp>
          <p:nvSpPr>
            <p:cNvPr id="3051" name="Google Shape;3051;p55"/>
            <p:cNvSpPr/>
            <p:nvPr/>
          </p:nvSpPr>
          <p:spPr>
            <a:xfrm>
              <a:off x="4788698" y="2580606"/>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052" name="Google Shape;3052;p55"/>
            <p:cNvSpPr/>
            <p:nvPr/>
          </p:nvSpPr>
          <p:spPr>
            <a:xfrm>
              <a:off x="4788698" y="1983383"/>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053" name="Google Shape;3053;p55"/>
            <p:cNvSpPr/>
            <p:nvPr/>
          </p:nvSpPr>
          <p:spPr>
            <a:xfrm>
              <a:off x="5746976" y="2002308"/>
              <a:ext cx="4648" cy="371817"/>
            </a:xfrm>
            <a:custGeom>
              <a:rect b="b" l="l" r="r" t="t"/>
              <a:pathLst>
                <a:path extrusionOk="0" h="371817" w="4648">
                  <a:moveTo>
                    <a:pt x="0" y="371817"/>
                  </a:moveTo>
                  <a:lnTo>
                    <a:pt x="4648" y="0"/>
                  </a:lnTo>
                </a:path>
              </a:pathLst>
            </a:custGeom>
            <a:noFill/>
            <a:ln cap="flat" cmpd="sng" w="17325">
              <a:solidFill>
                <a:srgbClr val="373535"/>
              </a:solidFill>
              <a:prstDash val="solid"/>
              <a:miter lim="50800"/>
              <a:headEnd len="sm" w="sm" type="none"/>
              <a:tailEnd len="sm" w="sm" type="none"/>
            </a:ln>
          </p:spPr>
        </p:sp>
        <p:pic>
          <p:nvPicPr>
            <p:cNvPr id="3054" name="Google Shape;3054;p55"/>
            <p:cNvPicPr preferRelativeResize="0"/>
            <p:nvPr/>
          </p:nvPicPr>
          <p:blipFill rotWithShape="1">
            <a:blip r:embed="rId4">
              <a:alphaModFix/>
            </a:blip>
            <a:srcRect b="0" l="0" r="0" t="0"/>
            <a:stretch/>
          </p:blipFill>
          <p:spPr>
            <a:xfrm>
              <a:off x="4001638" y="2253055"/>
              <a:ext cx="867520" cy="493710"/>
            </a:xfrm>
            <a:prstGeom prst="rect">
              <a:avLst/>
            </a:prstGeom>
            <a:noFill/>
            <a:ln>
              <a:noFill/>
            </a:ln>
          </p:spPr>
        </p:pic>
        <p:sp>
          <p:nvSpPr>
            <p:cNvPr id="3055" name="Google Shape;3055;p55"/>
            <p:cNvSpPr/>
            <p:nvPr/>
          </p:nvSpPr>
          <p:spPr>
            <a:xfrm>
              <a:off x="5751623" y="2657627"/>
              <a:ext cx="0" cy="402348"/>
            </a:xfrm>
            <a:custGeom>
              <a:rect b="b" l="l" r="r" t="t"/>
              <a:pathLst>
                <a:path extrusionOk="0" h="402348" w="120000">
                  <a:moveTo>
                    <a:pt x="0" y="402348"/>
                  </a:moveTo>
                  <a:lnTo>
                    <a:pt x="0" y="0"/>
                  </a:lnTo>
                </a:path>
              </a:pathLst>
            </a:custGeom>
            <a:noFill/>
            <a:ln cap="flat" cmpd="sng" w="17325">
              <a:solidFill>
                <a:srgbClr val="373535"/>
              </a:solidFill>
              <a:prstDash val="solid"/>
              <a:miter lim="50800"/>
              <a:headEnd len="sm" w="sm" type="none"/>
              <a:tailEnd len="sm" w="sm" type="none"/>
            </a:ln>
          </p:spPr>
        </p:sp>
        <p:sp>
          <p:nvSpPr>
            <p:cNvPr id="3056" name="Google Shape;3056;p55"/>
            <p:cNvSpPr/>
            <p:nvPr/>
          </p:nvSpPr>
          <p:spPr>
            <a:xfrm>
              <a:off x="4534398" y="3157774"/>
              <a:ext cx="2490176"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plaque 1	plaque 2</a:t>
              </a:r>
              <a:endParaRPr/>
            </a:p>
          </p:txBody>
        </p:sp>
        <p:sp>
          <p:nvSpPr>
            <p:cNvPr id="3057" name="Google Shape;3057;p55"/>
            <p:cNvSpPr/>
            <p:nvPr/>
          </p:nvSpPr>
          <p:spPr>
            <a:xfrm>
              <a:off x="4128977" y="2671892"/>
              <a:ext cx="917989"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Lampe</a:t>
              </a:r>
              <a:endParaRPr/>
            </a:p>
          </p:txBody>
        </p:sp>
        <p:sp>
          <p:nvSpPr>
            <p:cNvPr id="3058" name="Google Shape;3058;p55"/>
            <p:cNvSpPr/>
            <p:nvPr/>
          </p:nvSpPr>
          <p:spPr>
            <a:xfrm>
              <a:off x="7681191" y="2428424"/>
              <a:ext cx="523058"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Œil </a:t>
              </a:r>
              <a:endParaRPr/>
            </a:p>
          </p:txBody>
        </p:sp>
        <p:sp>
          <p:nvSpPr>
            <p:cNvPr id="3059" name="Google Shape;3059;p55"/>
            <p:cNvSpPr/>
            <p:nvPr/>
          </p:nvSpPr>
          <p:spPr>
            <a:xfrm>
              <a:off x="6590498" y="3157774"/>
              <a:ext cx="1187807"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plaque 3</a:t>
              </a:r>
              <a:endParaRPr/>
            </a:p>
          </p:txBody>
        </p:sp>
        <p:sp>
          <p:nvSpPr>
            <p:cNvPr id="3060" name="Google Shape;3060;p55"/>
            <p:cNvSpPr/>
            <p:nvPr/>
          </p:nvSpPr>
          <p:spPr>
            <a:xfrm>
              <a:off x="7571118" y="2741600"/>
              <a:ext cx="382872"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(b)</a:t>
              </a:r>
              <a:endParaRPr/>
            </a:p>
          </p:txBody>
        </p:sp>
        <p:sp>
          <p:nvSpPr>
            <p:cNvPr id="3061" name="Google Shape;3061;p55"/>
            <p:cNvSpPr/>
            <p:nvPr/>
          </p:nvSpPr>
          <p:spPr>
            <a:xfrm>
              <a:off x="7593719" y="2127220"/>
              <a:ext cx="366291" cy="3477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800">
                  <a:solidFill>
                    <a:srgbClr val="231F20"/>
                  </a:solidFill>
                  <a:latin typeface="Calibri"/>
                  <a:ea typeface="Calibri"/>
                  <a:cs typeface="Calibri"/>
                  <a:sym typeface="Calibri"/>
                </a:rPr>
                <a:t>(a)</a:t>
              </a:r>
              <a:endParaRPr/>
            </a:p>
          </p:txBody>
        </p:sp>
      </p:grpSp>
      <p:sp>
        <p:nvSpPr>
          <p:cNvPr id="3062" name="Google Shape;3062;p55"/>
          <p:cNvSpPr/>
          <p:nvPr/>
        </p:nvSpPr>
        <p:spPr>
          <a:xfrm>
            <a:off x="748571" y="5879561"/>
            <a:ext cx="6552756"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 lumière se propage de................vers ..................</a:t>
            </a:r>
            <a:endParaRPr/>
          </a:p>
        </p:txBody>
      </p:sp>
      <p:sp>
        <p:nvSpPr>
          <p:cNvPr id="3063" name="Google Shape;3063;p55"/>
          <p:cNvSpPr/>
          <p:nvPr/>
        </p:nvSpPr>
        <p:spPr>
          <a:xfrm>
            <a:off x="3963516" y="5831905"/>
            <a:ext cx="1094852"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0000"/>
              </a:buClr>
              <a:buSzPts val="2400"/>
              <a:buFont typeface="Calibri"/>
              <a:buNone/>
            </a:pPr>
            <a:r>
              <a:rPr b="1" i="0" lang="fr-FR" sz="2400" u="none" cap="none" strike="noStrike">
                <a:solidFill>
                  <a:srgbClr val="FF0000"/>
                </a:solidFill>
                <a:latin typeface="Calibri"/>
                <a:ea typeface="Calibri"/>
                <a:cs typeface="Calibri"/>
                <a:sym typeface="Calibri"/>
              </a:rPr>
              <a:t>la lampe</a:t>
            </a:r>
            <a:endParaRPr/>
          </a:p>
        </p:txBody>
      </p:sp>
      <p:sp>
        <p:nvSpPr>
          <p:cNvPr id="3064" name="Google Shape;3064;p55"/>
          <p:cNvSpPr/>
          <p:nvPr/>
        </p:nvSpPr>
        <p:spPr>
          <a:xfrm>
            <a:off x="5930624" y="5831905"/>
            <a:ext cx="626775" cy="36933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FF0000"/>
              </a:buClr>
              <a:buSzPts val="2400"/>
              <a:buFont typeface="Calibri"/>
              <a:buNone/>
            </a:pPr>
            <a:r>
              <a:rPr b="1" i="0" lang="fr-FR" sz="2400" u="none" cap="none" strike="noStrike">
                <a:solidFill>
                  <a:srgbClr val="FF0000"/>
                </a:solidFill>
                <a:latin typeface="Calibri"/>
                <a:ea typeface="Calibri"/>
                <a:cs typeface="Calibri"/>
                <a:sym typeface="Calibri"/>
              </a:rPr>
              <a:t>l’oeil</a:t>
            </a:r>
            <a:endParaRPr/>
          </a:p>
        </p:txBody>
      </p:sp>
      <p:grpSp>
        <p:nvGrpSpPr>
          <p:cNvPr id="3065" name="Google Shape;3065;p55"/>
          <p:cNvGrpSpPr/>
          <p:nvPr/>
        </p:nvGrpSpPr>
        <p:grpSpPr>
          <a:xfrm>
            <a:off x="6249367" y="2651456"/>
            <a:ext cx="1129764" cy="30"/>
            <a:chOff x="3209437" y="57130848"/>
            <a:chExt cx="1427058" cy="30"/>
          </a:xfrm>
        </p:grpSpPr>
        <p:cxnSp>
          <p:nvCxnSpPr>
            <p:cNvPr id="3066" name="Google Shape;3066;p55"/>
            <p:cNvCxnSpPr/>
            <p:nvPr/>
          </p:nvCxnSpPr>
          <p:spPr>
            <a:xfrm>
              <a:off x="3209437" y="57130848"/>
              <a:ext cx="942090" cy="0"/>
            </a:xfrm>
            <a:prstGeom prst="straightConnector1">
              <a:avLst/>
            </a:prstGeom>
            <a:noFill/>
            <a:ln cap="flat" cmpd="sng" w="57150">
              <a:solidFill>
                <a:srgbClr val="FFC000"/>
              </a:solidFill>
              <a:prstDash val="solid"/>
              <a:miter lim="800000"/>
              <a:headEnd len="sm" w="sm" type="none"/>
              <a:tailEnd len="med" w="med" type="stealth"/>
            </a:ln>
          </p:spPr>
        </p:cxnSp>
        <p:cxnSp>
          <p:nvCxnSpPr>
            <p:cNvPr id="3067" name="Google Shape;3067;p55"/>
            <p:cNvCxnSpPr/>
            <p:nvPr/>
          </p:nvCxnSpPr>
          <p:spPr>
            <a:xfrm>
              <a:off x="3362101" y="57130878"/>
              <a:ext cx="1274394" cy="0"/>
            </a:xfrm>
            <a:prstGeom prst="straightConnector1">
              <a:avLst/>
            </a:prstGeom>
            <a:noFill/>
            <a:ln cap="flat" cmpd="sng" w="57150">
              <a:solidFill>
                <a:srgbClr val="FFC000"/>
              </a:solidFill>
              <a:prstDash val="solid"/>
              <a:miter lim="800000"/>
              <a:headEnd len="sm" w="sm" type="none"/>
              <a:tailEnd len="sm" w="sm" type="none"/>
            </a:ln>
          </p:spPr>
        </p:cxnSp>
      </p:gr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2" name="Shape 3072"/>
        <p:cNvGrpSpPr/>
        <p:nvPr/>
      </p:nvGrpSpPr>
      <p:grpSpPr>
        <a:xfrm>
          <a:off x="0" y="0"/>
          <a:ext cx="0" cy="0"/>
          <a:chOff x="0" y="0"/>
          <a:chExt cx="0" cy="0"/>
        </a:xfrm>
      </p:grpSpPr>
      <p:sp>
        <p:nvSpPr>
          <p:cNvPr id="3073" name="Google Shape;3073;p56"/>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procède à présent aux tracés des rayons lumineux traversant les deux premiers trous, en représentant également la prolongation de leur trajet.</a:t>
            </a:r>
            <a:endParaRPr/>
          </a:p>
        </p:txBody>
      </p:sp>
      <p:sp>
        <p:nvSpPr>
          <p:cNvPr id="3074" name="Google Shape;3074;p56"/>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désigne des représentants de quelques binômes pour répondre et verbaliser le raisonnement avant d’afficher la réponse correcte.</a:t>
            </a:r>
            <a:endParaRPr/>
          </a:p>
        </p:txBody>
      </p:sp>
      <p:sp>
        <p:nvSpPr>
          <p:cNvPr id="3075" name="Google Shape;3075;p56"/>
          <p:cNvSpPr/>
          <p:nvPr/>
        </p:nvSpPr>
        <p:spPr>
          <a:xfrm>
            <a:off x="379714" y="1099586"/>
            <a:ext cx="11404988" cy="4019676"/>
          </a:xfrm>
          <a:custGeom>
            <a:rect b="b" l="l" r="r" t="t"/>
            <a:pathLst>
              <a:path extrusionOk="0" h="1510626" w="6269825">
                <a:moveTo>
                  <a:pt x="0" y="0"/>
                </a:moveTo>
                <a:lnTo>
                  <a:pt x="0" y="1366621"/>
                </a:lnTo>
                <a:cubicBezTo>
                  <a:pt x="0" y="1446149"/>
                  <a:pt x="64465" y="1510626"/>
                  <a:pt x="144005" y="1510626"/>
                </a:cubicBezTo>
                <a:lnTo>
                  <a:pt x="6125819" y="1510626"/>
                </a:lnTo>
                <a:cubicBezTo>
                  <a:pt x="6205359" y="1510626"/>
                  <a:pt x="6269825" y="1446149"/>
                  <a:pt x="6269825" y="1366621"/>
                </a:cubicBezTo>
                <a:lnTo>
                  <a:pt x="6269825" y="144005"/>
                </a:lnTo>
                <a:cubicBezTo>
                  <a:pt x="6269825" y="64465"/>
                  <a:pt x="6205359" y="0"/>
                  <a:pt x="6125819" y="0"/>
                </a:cubicBezTo>
                <a:close/>
                <a:moveTo>
                  <a:pt x="0" y="0"/>
                </a:moveTo>
              </a:path>
            </a:pathLst>
          </a:custGeom>
          <a:solidFill>
            <a:srgbClr val="EAF4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3076" name="Google Shape;3076;p56"/>
          <p:cNvSpPr/>
          <p:nvPr/>
        </p:nvSpPr>
        <p:spPr>
          <a:xfrm>
            <a:off x="593238" y="5176596"/>
            <a:ext cx="10283440" cy="369332"/>
          </a:xfrm>
          <a:prstGeom prst="rect">
            <a:avLst/>
          </a:prstGeom>
          <a:solidFill>
            <a:srgbClr val="F2F2F2"/>
          </a:solid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0FA9B9"/>
                </a:solidFill>
                <a:latin typeface="Calibri"/>
                <a:ea typeface="Calibri"/>
                <a:cs typeface="Calibri"/>
                <a:sym typeface="Calibri"/>
              </a:rPr>
              <a:t>2.</a:t>
            </a:r>
            <a:r>
              <a:rPr b="1" i="0"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Tracer la continuité des rayons lumineux dans les deux positions a et b de l’œil.</a:t>
            </a:r>
            <a:endParaRPr/>
          </a:p>
        </p:txBody>
      </p:sp>
      <p:sp>
        <p:nvSpPr>
          <p:cNvPr id="3077" name="Google Shape;3077;p56"/>
          <p:cNvSpPr/>
          <p:nvPr/>
        </p:nvSpPr>
        <p:spPr>
          <a:xfrm>
            <a:off x="601855" y="4348395"/>
            <a:ext cx="1103769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veut appliquer le principe de propagation rectiligne de la lumière pour préciser la position de l’œil permettant de voir la lampe.</a:t>
            </a:r>
            <a:endParaRPr/>
          </a:p>
        </p:txBody>
      </p:sp>
      <p:sp>
        <p:nvSpPr>
          <p:cNvPr id="3078" name="Google Shape;3078;p56"/>
          <p:cNvSpPr/>
          <p:nvPr/>
        </p:nvSpPr>
        <p:spPr>
          <a:xfrm>
            <a:off x="601855" y="1100052"/>
            <a:ext cx="1075572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place trois plaques percées entre la lampe torche et l’œil. L’œil peut être placé dans la position (a) ou la position (b).</a:t>
            </a:r>
            <a:endParaRPr/>
          </a:p>
        </p:txBody>
      </p:sp>
      <p:sp>
        <p:nvSpPr>
          <p:cNvPr id="3079" name="Google Shape;3079;p56"/>
          <p:cNvSpPr/>
          <p:nvPr/>
        </p:nvSpPr>
        <p:spPr>
          <a:xfrm>
            <a:off x="707964" y="5709881"/>
            <a:ext cx="7777770" cy="338554"/>
          </a:xfrm>
          <a:prstGeom prst="rect">
            <a:avLst/>
          </a:prstGeom>
          <a:noFill/>
          <a:ln>
            <a:noFill/>
          </a:ln>
        </p:spPr>
        <p:txBody>
          <a:bodyPr anchorCtr="0" anchor="t" bIns="0" lIns="0" spcFirstLastPara="1" rIns="0" wrap="square" tIns="0">
            <a:spAutoFit/>
          </a:bodyPr>
          <a:lstStyle/>
          <a:p>
            <a:pPr indent="-285750" lvl="0" marL="285750" marR="0" rtl="0" algn="l">
              <a:spcBef>
                <a:spcPts val="0"/>
              </a:spcBef>
              <a:spcAft>
                <a:spcPts val="0"/>
              </a:spcAft>
              <a:buClr>
                <a:srgbClr val="FFC000"/>
              </a:buClr>
              <a:buSzPts val="2200"/>
              <a:buFont typeface="Arial"/>
              <a:buChar char="•"/>
            </a:pPr>
            <a:r>
              <a:rPr lang="fr-FR" sz="2200">
                <a:solidFill>
                  <a:srgbClr val="231F20"/>
                </a:solidFill>
                <a:latin typeface="Calibri"/>
                <a:ea typeface="Calibri"/>
                <a:cs typeface="Calibri"/>
                <a:sym typeface="Calibri"/>
              </a:rPr>
              <a:t>Le rayon lumineux est représenté par </a:t>
            </a:r>
            <a:r>
              <a:rPr lang="fr-FR" sz="2200">
                <a:solidFill>
                  <a:srgbClr val="231F20"/>
                </a:solidFill>
                <a:latin typeface="Arial"/>
                <a:ea typeface="Arial"/>
                <a:cs typeface="Arial"/>
                <a:sym typeface="Arial"/>
              </a:rPr>
              <a:t>........................................</a:t>
            </a:r>
            <a:endParaRPr/>
          </a:p>
        </p:txBody>
      </p:sp>
      <p:sp>
        <p:nvSpPr>
          <p:cNvPr id="3080" name="Google Shape;3080;p56"/>
          <p:cNvSpPr txBox="1"/>
          <p:nvPr/>
        </p:nvSpPr>
        <p:spPr>
          <a:xfrm>
            <a:off x="5493516" y="5621577"/>
            <a:ext cx="2340336"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200">
                <a:solidFill>
                  <a:srgbClr val="FF0000"/>
                </a:solidFill>
                <a:latin typeface="Calibri"/>
                <a:ea typeface="Calibri"/>
                <a:cs typeface="Calibri"/>
                <a:sym typeface="Calibri"/>
              </a:rPr>
              <a:t>un segment fléché</a:t>
            </a:r>
            <a:endParaRPr/>
          </a:p>
        </p:txBody>
      </p:sp>
      <p:grpSp>
        <p:nvGrpSpPr>
          <p:cNvPr id="3081" name="Google Shape;3081;p56"/>
          <p:cNvGrpSpPr/>
          <p:nvPr/>
        </p:nvGrpSpPr>
        <p:grpSpPr>
          <a:xfrm>
            <a:off x="4184140" y="1463065"/>
            <a:ext cx="7130942" cy="2890198"/>
            <a:chOff x="3943926" y="1947275"/>
            <a:chExt cx="4065092" cy="1478305"/>
          </a:xfrm>
        </p:grpSpPr>
        <p:sp>
          <p:nvSpPr>
            <p:cNvPr id="3082" name="Google Shape;3082;p56"/>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close/>
                  <a:moveTo>
                    <a:pt x="55486"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3" name="Google Shape;3083;p56"/>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lnTo>
                    <a:pt x="55486" y="0"/>
                  </a:lnTo>
                  <a:close/>
                  <a:moveTo>
                    <a:pt x="55486" y="0"/>
                  </a:moveTo>
                </a:path>
              </a:pathLst>
            </a:custGeom>
            <a:noFill/>
            <a:ln cap="flat" cmpd="sng" w="9525">
              <a:solidFill>
                <a:srgbClr val="3735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84" name="Google Shape;3084;p56"/>
            <p:cNvPicPr preferRelativeResize="0"/>
            <p:nvPr/>
          </p:nvPicPr>
          <p:blipFill rotWithShape="1">
            <a:blip r:embed="rId3">
              <a:alphaModFix/>
            </a:blip>
            <a:srcRect b="0" l="0" r="0" t="0"/>
            <a:stretch/>
          </p:blipFill>
          <p:spPr>
            <a:xfrm flipH="1">
              <a:off x="7161521" y="2286807"/>
              <a:ext cx="492982" cy="489233"/>
            </a:xfrm>
            <a:prstGeom prst="rect">
              <a:avLst/>
            </a:prstGeom>
            <a:noFill/>
            <a:ln>
              <a:noFill/>
            </a:ln>
          </p:spPr>
        </p:pic>
        <p:sp>
          <p:nvSpPr>
            <p:cNvPr id="3085" name="Google Shape;3085;p56"/>
            <p:cNvSpPr/>
            <p:nvPr/>
          </p:nvSpPr>
          <p:spPr>
            <a:xfrm>
              <a:off x="7382055" y="2749767"/>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6" name="Google Shape;3086;p56"/>
            <p:cNvSpPr/>
            <p:nvPr/>
          </p:nvSpPr>
          <p:spPr>
            <a:xfrm>
              <a:off x="7382055" y="2145893"/>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7" name="Google Shape;3087;p56"/>
            <p:cNvSpPr/>
            <p:nvPr/>
          </p:nvSpPr>
          <p:spPr>
            <a:xfrm>
              <a:off x="6819354" y="2333621"/>
              <a:ext cx="0" cy="749249"/>
            </a:xfrm>
            <a:custGeom>
              <a:rect b="b" l="l" r="r" t="t"/>
              <a:pathLst>
                <a:path extrusionOk="0" h="749249" w="120000">
                  <a:moveTo>
                    <a:pt x="0" y="749249"/>
                  </a:moveTo>
                  <a:lnTo>
                    <a:pt x="0" y="0"/>
                  </a:lnTo>
                </a:path>
              </a:pathLst>
            </a:custGeom>
            <a:noFill/>
            <a:ln cap="flat" cmpd="sng" w="51975">
              <a:solidFill>
                <a:srgbClr val="AEB0B2"/>
              </a:solidFill>
              <a:prstDash val="solid"/>
              <a:miter lim="50800"/>
              <a:headEnd len="sm" w="sm" type="none"/>
              <a:tailEnd len="sm" w="sm" type="none"/>
            </a:ln>
          </p:spPr>
        </p:sp>
        <p:sp>
          <p:nvSpPr>
            <p:cNvPr id="3088" name="Google Shape;3088;p56"/>
            <p:cNvSpPr/>
            <p:nvPr/>
          </p:nvSpPr>
          <p:spPr>
            <a:xfrm>
              <a:off x="6819354" y="1954222"/>
              <a:ext cx="0" cy="324878"/>
            </a:xfrm>
            <a:custGeom>
              <a:rect b="b" l="l" r="r" t="t"/>
              <a:pathLst>
                <a:path extrusionOk="0" h="324878" w="120000">
                  <a:moveTo>
                    <a:pt x="0" y="324878"/>
                  </a:moveTo>
                  <a:lnTo>
                    <a:pt x="0" y="0"/>
                  </a:lnTo>
                </a:path>
              </a:pathLst>
            </a:custGeom>
            <a:noFill/>
            <a:ln cap="flat" cmpd="sng" w="51975">
              <a:solidFill>
                <a:srgbClr val="AEB0B2"/>
              </a:solidFill>
              <a:prstDash val="solid"/>
              <a:miter lim="50800"/>
              <a:headEnd len="sm" w="sm" type="none"/>
              <a:tailEnd len="sm" w="sm" type="none"/>
            </a:ln>
          </p:spPr>
        </p:sp>
        <p:sp>
          <p:nvSpPr>
            <p:cNvPr id="3089" name="Google Shape;3089;p56"/>
            <p:cNvSpPr/>
            <p:nvPr/>
          </p:nvSpPr>
          <p:spPr>
            <a:xfrm>
              <a:off x="5751623" y="2441637"/>
              <a:ext cx="0" cy="143992"/>
            </a:xfrm>
            <a:custGeom>
              <a:rect b="b" l="l" r="r" t="t"/>
              <a:pathLst>
                <a:path extrusionOk="0" h="143992" w="120000">
                  <a:moveTo>
                    <a:pt x="0" y="143992"/>
                  </a:moveTo>
                  <a:lnTo>
                    <a:pt x="0" y="0"/>
                  </a:lnTo>
                </a:path>
              </a:pathLst>
            </a:custGeom>
            <a:noFill/>
            <a:ln cap="flat" cmpd="sng" w="17325">
              <a:solidFill>
                <a:srgbClr val="373535"/>
              </a:solidFill>
              <a:prstDash val="solid"/>
              <a:miter lim="50800"/>
              <a:headEnd len="sm" w="sm" type="none"/>
              <a:tailEnd len="sm" w="sm" type="none"/>
            </a:ln>
          </p:spPr>
        </p:sp>
        <p:sp>
          <p:nvSpPr>
            <p:cNvPr id="3090" name="Google Shape;3090;p56"/>
            <p:cNvSpPr/>
            <p:nvPr/>
          </p:nvSpPr>
          <p:spPr>
            <a:xfrm>
              <a:off x="4788698" y="2580606"/>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091" name="Google Shape;3091;p56"/>
            <p:cNvSpPr/>
            <p:nvPr/>
          </p:nvSpPr>
          <p:spPr>
            <a:xfrm>
              <a:off x="4788698" y="1983383"/>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092" name="Google Shape;3092;p56"/>
            <p:cNvSpPr/>
            <p:nvPr/>
          </p:nvSpPr>
          <p:spPr>
            <a:xfrm>
              <a:off x="5746976" y="2002308"/>
              <a:ext cx="4648" cy="371817"/>
            </a:xfrm>
            <a:custGeom>
              <a:rect b="b" l="l" r="r" t="t"/>
              <a:pathLst>
                <a:path extrusionOk="0" h="371817" w="4648">
                  <a:moveTo>
                    <a:pt x="0" y="371817"/>
                  </a:moveTo>
                  <a:lnTo>
                    <a:pt x="4648" y="0"/>
                  </a:lnTo>
                </a:path>
              </a:pathLst>
            </a:custGeom>
            <a:noFill/>
            <a:ln cap="flat" cmpd="sng" w="17325">
              <a:solidFill>
                <a:srgbClr val="373535"/>
              </a:solidFill>
              <a:prstDash val="solid"/>
              <a:miter lim="50800"/>
              <a:headEnd len="sm" w="sm" type="none"/>
              <a:tailEnd len="sm" w="sm" type="none"/>
            </a:ln>
          </p:spPr>
        </p:sp>
        <p:pic>
          <p:nvPicPr>
            <p:cNvPr id="3093" name="Google Shape;3093;p56"/>
            <p:cNvPicPr preferRelativeResize="0"/>
            <p:nvPr/>
          </p:nvPicPr>
          <p:blipFill rotWithShape="1">
            <a:blip r:embed="rId4">
              <a:alphaModFix/>
            </a:blip>
            <a:srcRect b="0" l="0" r="0" t="0"/>
            <a:stretch/>
          </p:blipFill>
          <p:spPr>
            <a:xfrm>
              <a:off x="4001638" y="2253055"/>
              <a:ext cx="867520" cy="493710"/>
            </a:xfrm>
            <a:prstGeom prst="rect">
              <a:avLst/>
            </a:prstGeom>
            <a:noFill/>
            <a:ln>
              <a:noFill/>
            </a:ln>
          </p:spPr>
        </p:pic>
        <p:sp>
          <p:nvSpPr>
            <p:cNvPr id="3094" name="Google Shape;3094;p56"/>
            <p:cNvSpPr/>
            <p:nvPr/>
          </p:nvSpPr>
          <p:spPr>
            <a:xfrm>
              <a:off x="5751623" y="2657627"/>
              <a:ext cx="0" cy="402348"/>
            </a:xfrm>
            <a:custGeom>
              <a:rect b="b" l="l" r="r" t="t"/>
              <a:pathLst>
                <a:path extrusionOk="0" h="402348" w="120000">
                  <a:moveTo>
                    <a:pt x="0" y="402348"/>
                  </a:moveTo>
                  <a:lnTo>
                    <a:pt x="0" y="0"/>
                  </a:lnTo>
                </a:path>
              </a:pathLst>
            </a:custGeom>
            <a:noFill/>
            <a:ln cap="flat" cmpd="sng" w="17325">
              <a:solidFill>
                <a:srgbClr val="373535"/>
              </a:solidFill>
              <a:prstDash val="solid"/>
              <a:miter lim="50800"/>
              <a:headEnd len="sm" w="sm" type="none"/>
              <a:tailEnd len="sm" w="sm" type="none"/>
            </a:ln>
          </p:spPr>
        </p:sp>
        <p:sp>
          <p:nvSpPr>
            <p:cNvPr id="3095" name="Google Shape;3095;p56"/>
            <p:cNvSpPr/>
            <p:nvPr/>
          </p:nvSpPr>
          <p:spPr>
            <a:xfrm>
              <a:off x="4534398" y="3157774"/>
              <a:ext cx="1075376"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plaque 1	plaque 2</a:t>
              </a:r>
              <a:endParaRPr/>
            </a:p>
          </p:txBody>
        </p:sp>
        <p:sp>
          <p:nvSpPr>
            <p:cNvPr id="3096" name="Google Shape;3096;p56"/>
            <p:cNvSpPr/>
            <p:nvPr/>
          </p:nvSpPr>
          <p:spPr>
            <a:xfrm>
              <a:off x="4128977" y="2671892"/>
              <a:ext cx="359129"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Lampe</a:t>
              </a:r>
              <a:endParaRPr/>
            </a:p>
          </p:txBody>
        </p:sp>
        <p:sp>
          <p:nvSpPr>
            <p:cNvPr id="3097" name="Google Shape;3097;p56"/>
            <p:cNvSpPr/>
            <p:nvPr/>
          </p:nvSpPr>
          <p:spPr>
            <a:xfrm>
              <a:off x="7681191" y="2428424"/>
              <a:ext cx="204695"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Œil </a:t>
              </a:r>
              <a:endParaRPr/>
            </a:p>
          </p:txBody>
        </p:sp>
        <p:sp>
          <p:nvSpPr>
            <p:cNvPr id="3098" name="Google Shape;3098;p56"/>
            <p:cNvSpPr/>
            <p:nvPr/>
          </p:nvSpPr>
          <p:spPr>
            <a:xfrm>
              <a:off x="6590498" y="3157774"/>
              <a:ext cx="464217"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plaque 3</a:t>
              </a:r>
              <a:endParaRPr/>
            </a:p>
          </p:txBody>
        </p:sp>
        <p:sp>
          <p:nvSpPr>
            <p:cNvPr id="3099" name="Google Shape;3099;p56"/>
            <p:cNvSpPr/>
            <p:nvPr/>
          </p:nvSpPr>
          <p:spPr>
            <a:xfrm>
              <a:off x="7571118" y="2741600"/>
              <a:ext cx="149865"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(b)</a:t>
              </a:r>
              <a:endParaRPr/>
            </a:p>
          </p:txBody>
        </p:sp>
        <p:sp>
          <p:nvSpPr>
            <p:cNvPr id="3100" name="Google Shape;3100;p56"/>
            <p:cNvSpPr/>
            <p:nvPr/>
          </p:nvSpPr>
          <p:spPr>
            <a:xfrm>
              <a:off x="7593719" y="2127220"/>
              <a:ext cx="143469"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(a)</a:t>
              </a:r>
              <a:endParaRPr/>
            </a:p>
          </p:txBody>
        </p:sp>
      </p:grpSp>
      <p:cxnSp>
        <p:nvCxnSpPr>
          <p:cNvPr id="3101" name="Google Shape;3101;p56"/>
          <p:cNvCxnSpPr/>
          <p:nvPr/>
        </p:nvCxnSpPr>
        <p:spPr>
          <a:xfrm flipH="1" rot="10800000">
            <a:off x="6155964" y="2284056"/>
            <a:ext cx="1821721" cy="207125"/>
          </a:xfrm>
          <a:prstGeom prst="straightConnector1">
            <a:avLst/>
          </a:prstGeom>
          <a:noFill/>
          <a:ln cap="flat" cmpd="sng" w="38100">
            <a:solidFill>
              <a:srgbClr val="FFC000"/>
            </a:solidFill>
            <a:prstDash val="solid"/>
            <a:miter lim="800000"/>
            <a:headEnd len="sm" w="sm" type="none"/>
            <a:tailEnd len="med" w="med" type="stealth"/>
          </a:ln>
        </p:spPr>
      </p:cxnSp>
      <p:cxnSp>
        <p:nvCxnSpPr>
          <p:cNvPr id="3102" name="Google Shape;3102;p56"/>
          <p:cNvCxnSpPr/>
          <p:nvPr/>
        </p:nvCxnSpPr>
        <p:spPr>
          <a:xfrm flipH="1" rot="10800000">
            <a:off x="5666030" y="2048303"/>
            <a:ext cx="4549240" cy="493234"/>
          </a:xfrm>
          <a:prstGeom prst="straightConnector1">
            <a:avLst/>
          </a:prstGeom>
          <a:noFill/>
          <a:ln cap="flat" cmpd="sng" w="38100">
            <a:solidFill>
              <a:srgbClr val="FFC000"/>
            </a:solidFill>
            <a:prstDash val="solid"/>
            <a:miter lim="800000"/>
            <a:headEnd len="sm" w="sm" type="none"/>
            <a:tailEnd len="sm" w="sm" type="none"/>
          </a:ln>
        </p:spPr>
      </p:cxnSp>
      <p:cxnSp>
        <p:nvCxnSpPr>
          <p:cNvPr id="3103" name="Google Shape;3103;p56"/>
          <p:cNvCxnSpPr/>
          <p:nvPr/>
        </p:nvCxnSpPr>
        <p:spPr>
          <a:xfrm>
            <a:off x="5614391" y="2581784"/>
            <a:ext cx="3613795" cy="444344"/>
          </a:xfrm>
          <a:prstGeom prst="straightConnector1">
            <a:avLst/>
          </a:prstGeom>
          <a:noFill/>
          <a:ln cap="flat" cmpd="sng" w="38100">
            <a:solidFill>
              <a:srgbClr val="FFC000"/>
            </a:solidFill>
            <a:prstDash val="solid"/>
            <a:miter lim="800000"/>
            <a:headEnd len="sm" w="sm" type="none"/>
            <a:tailEnd len="sm" w="sm" type="none"/>
          </a:ln>
        </p:spPr>
      </p:cxnSp>
      <p:cxnSp>
        <p:nvCxnSpPr>
          <p:cNvPr id="3104" name="Google Shape;3104;p56"/>
          <p:cNvCxnSpPr/>
          <p:nvPr/>
        </p:nvCxnSpPr>
        <p:spPr>
          <a:xfrm>
            <a:off x="9231027" y="3033939"/>
            <a:ext cx="1029777" cy="132812"/>
          </a:xfrm>
          <a:prstGeom prst="straightConnector1">
            <a:avLst/>
          </a:prstGeom>
          <a:noFill/>
          <a:ln cap="flat" cmpd="sng" w="38100">
            <a:solidFill>
              <a:srgbClr val="FF0000"/>
            </a:solidFill>
            <a:prstDash val="dash"/>
            <a:miter lim="800000"/>
            <a:headEnd len="sm" w="sm" type="none"/>
            <a:tailEnd len="sm" w="sm" type="none"/>
          </a:ln>
        </p:spPr>
      </p:cxnSp>
      <p:cxnSp>
        <p:nvCxnSpPr>
          <p:cNvPr id="3105" name="Google Shape;3105;p56"/>
          <p:cNvCxnSpPr/>
          <p:nvPr/>
        </p:nvCxnSpPr>
        <p:spPr>
          <a:xfrm>
            <a:off x="6542448" y="2707783"/>
            <a:ext cx="1357010" cy="178477"/>
          </a:xfrm>
          <a:prstGeom prst="straightConnector1">
            <a:avLst/>
          </a:prstGeom>
          <a:noFill/>
          <a:ln cap="flat" cmpd="sng" w="38100">
            <a:solidFill>
              <a:srgbClr val="FFC000"/>
            </a:solidFill>
            <a:prstDash val="solid"/>
            <a:miter lim="800000"/>
            <a:headEnd len="sm" w="sm" type="none"/>
            <a:tailEnd len="med" w="med" type="stealth"/>
          </a:ln>
        </p:spPr>
      </p:cxnSp>
      <p:sp>
        <p:nvSpPr>
          <p:cNvPr id="3106" name="Google Shape;3106;p56"/>
          <p:cNvSpPr/>
          <p:nvPr/>
        </p:nvSpPr>
        <p:spPr>
          <a:xfrm>
            <a:off x="707964" y="6232208"/>
            <a:ext cx="9975488" cy="338554"/>
          </a:xfrm>
          <a:prstGeom prst="rect">
            <a:avLst/>
          </a:prstGeom>
          <a:noFill/>
          <a:ln>
            <a:noFill/>
          </a:ln>
        </p:spPr>
        <p:txBody>
          <a:bodyPr anchorCtr="0" anchor="t" bIns="0" lIns="0" spcFirstLastPara="1" rIns="0" wrap="square" tIns="0">
            <a:spAutoFit/>
          </a:bodyPr>
          <a:lstStyle/>
          <a:p>
            <a:pPr indent="-285750" lvl="0" marL="285750" marR="0" rtl="0" algn="l">
              <a:spcBef>
                <a:spcPts val="0"/>
              </a:spcBef>
              <a:spcAft>
                <a:spcPts val="0"/>
              </a:spcAft>
              <a:buClr>
                <a:srgbClr val="FFC000"/>
              </a:buClr>
              <a:buSzPts val="2200"/>
              <a:buFont typeface="Arial"/>
              <a:buChar char="•"/>
            </a:pPr>
            <a:r>
              <a:rPr lang="fr-FR" sz="2200">
                <a:solidFill>
                  <a:srgbClr val="231F20"/>
                </a:solidFill>
                <a:latin typeface="Calibri"/>
                <a:ea typeface="Calibri"/>
                <a:cs typeface="Calibri"/>
                <a:sym typeface="Calibri"/>
              </a:rPr>
              <a:t>La continuité du rayon lumineux est représentée par </a:t>
            </a:r>
            <a:r>
              <a:rPr lang="fr-FR" sz="2200">
                <a:solidFill>
                  <a:srgbClr val="231F20"/>
                </a:solidFill>
                <a:latin typeface="Arial"/>
                <a:ea typeface="Arial"/>
                <a:cs typeface="Arial"/>
                <a:sym typeface="Arial"/>
              </a:rPr>
              <a:t>..............................................</a:t>
            </a:r>
            <a:endParaRPr/>
          </a:p>
        </p:txBody>
      </p:sp>
      <p:sp>
        <p:nvSpPr>
          <p:cNvPr id="3107" name="Google Shape;3107;p56"/>
          <p:cNvSpPr txBox="1"/>
          <p:nvPr/>
        </p:nvSpPr>
        <p:spPr>
          <a:xfrm>
            <a:off x="7106353" y="6140353"/>
            <a:ext cx="2878305"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200">
                <a:solidFill>
                  <a:srgbClr val="FF0000"/>
                </a:solidFill>
                <a:latin typeface="Calibri"/>
                <a:ea typeface="Calibri"/>
                <a:cs typeface="Calibri"/>
                <a:sym typeface="Calibri"/>
              </a:rPr>
              <a:t>un segment discontinu</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0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1" name="Shape 3111"/>
        <p:cNvGrpSpPr/>
        <p:nvPr/>
      </p:nvGrpSpPr>
      <p:grpSpPr>
        <a:xfrm>
          <a:off x="0" y="0"/>
          <a:ext cx="0" cy="0"/>
          <a:chOff x="0" y="0"/>
          <a:chExt cx="0" cy="0"/>
        </a:xfrm>
      </p:grpSpPr>
      <p:sp>
        <p:nvSpPr>
          <p:cNvPr id="3112" name="Google Shape;3112;p57"/>
          <p:cNvSpPr txBox="1"/>
          <p:nvPr>
            <p:ph type="title"/>
          </p:nvPr>
        </p:nvSpPr>
        <p:spPr>
          <a:xfrm>
            <a:off x="935304" y="318293"/>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on passe à déterminer la position de l’œil permettant de voir la lampe.</a:t>
            </a:r>
            <a:endParaRPr/>
          </a:p>
        </p:txBody>
      </p:sp>
      <p:sp>
        <p:nvSpPr>
          <p:cNvPr id="3113" name="Google Shape;3113;p57"/>
          <p:cNvSpPr txBox="1"/>
          <p:nvPr>
            <p:ph idx="1" type="body"/>
          </p:nvPr>
        </p:nvSpPr>
        <p:spPr>
          <a:xfrm>
            <a:off x="935304" y="668338"/>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désigne des représentants de quelques binômes pour répondre et verbaliser le raisonnement avant d’afficher la réponse correcte.</a:t>
            </a:r>
            <a:endParaRPr/>
          </a:p>
        </p:txBody>
      </p:sp>
      <p:sp>
        <p:nvSpPr>
          <p:cNvPr id="3114" name="Google Shape;3114;p57"/>
          <p:cNvSpPr/>
          <p:nvPr/>
        </p:nvSpPr>
        <p:spPr>
          <a:xfrm>
            <a:off x="379714" y="1099586"/>
            <a:ext cx="11404988" cy="4019676"/>
          </a:xfrm>
          <a:custGeom>
            <a:rect b="b" l="l" r="r" t="t"/>
            <a:pathLst>
              <a:path extrusionOk="0" h="1510626" w="6269825">
                <a:moveTo>
                  <a:pt x="0" y="0"/>
                </a:moveTo>
                <a:lnTo>
                  <a:pt x="0" y="1366621"/>
                </a:lnTo>
                <a:cubicBezTo>
                  <a:pt x="0" y="1446149"/>
                  <a:pt x="64465" y="1510626"/>
                  <a:pt x="144005" y="1510626"/>
                </a:cubicBezTo>
                <a:lnTo>
                  <a:pt x="6125819" y="1510626"/>
                </a:lnTo>
                <a:cubicBezTo>
                  <a:pt x="6205359" y="1510626"/>
                  <a:pt x="6269825" y="1446149"/>
                  <a:pt x="6269825" y="1366621"/>
                </a:cubicBezTo>
                <a:lnTo>
                  <a:pt x="6269825" y="144005"/>
                </a:lnTo>
                <a:cubicBezTo>
                  <a:pt x="6269825" y="64465"/>
                  <a:pt x="6205359" y="0"/>
                  <a:pt x="6125819" y="0"/>
                </a:cubicBezTo>
                <a:close/>
                <a:moveTo>
                  <a:pt x="0" y="0"/>
                </a:moveTo>
              </a:path>
            </a:pathLst>
          </a:custGeom>
          <a:solidFill>
            <a:srgbClr val="EAF4F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lt1"/>
              </a:solidFill>
              <a:latin typeface="Calibri"/>
              <a:ea typeface="Calibri"/>
              <a:cs typeface="Calibri"/>
              <a:sym typeface="Calibri"/>
            </a:endParaRPr>
          </a:p>
        </p:txBody>
      </p:sp>
      <p:sp>
        <p:nvSpPr>
          <p:cNvPr id="3115" name="Google Shape;3115;p57"/>
          <p:cNvSpPr/>
          <p:nvPr/>
        </p:nvSpPr>
        <p:spPr>
          <a:xfrm>
            <a:off x="593238" y="5176596"/>
            <a:ext cx="10283440" cy="369332"/>
          </a:xfrm>
          <a:prstGeom prst="rect">
            <a:avLst/>
          </a:prstGeom>
          <a:solidFill>
            <a:srgbClr val="F2F2F2"/>
          </a:solidFill>
          <a:ln>
            <a:noFill/>
          </a:ln>
        </p:spPr>
        <p:txBody>
          <a:bodyPr anchorCtr="0" anchor="t" bIns="0" lIns="0" spcFirstLastPara="1" rIns="0" wrap="square" tIns="0">
            <a:spAutoFit/>
          </a:bodyPr>
          <a:lstStyle/>
          <a:p>
            <a:pPr indent="0" lvl="0" marL="0" marR="0" rtl="0" algn="l">
              <a:spcBef>
                <a:spcPts val="0"/>
              </a:spcBef>
              <a:spcAft>
                <a:spcPts val="0"/>
              </a:spcAft>
              <a:buNone/>
            </a:pPr>
            <a:r>
              <a:rPr b="1" i="0" lang="fr-FR" sz="2400">
                <a:solidFill>
                  <a:srgbClr val="0FA9B9"/>
                </a:solidFill>
                <a:latin typeface="Calibri"/>
                <a:ea typeface="Calibri"/>
                <a:cs typeface="Calibri"/>
                <a:sym typeface="Calibri"/>
              </a:rPr>
              <a:t>3.</a:t>
            </a:r>
            <a:r>
              <a:rPr b="1" i="0" lang="fr-FR" sz="2400">
                <a:solidFill>
                  <a:srgbClr val="231F20"/>
                </a:solidFill>
                <a:latin typeface="Calibri"/>
                <a:ea typeface="Calibri"/>
                <a:cs typeface="Calibri"/>
                <a:sym typeface="Calibri"/>
              </a:rPr>
              <a:t> </a:t>
            </a:r>
            <a:r>
              <a:rPr lang="fr-FR" sz="2400">
                <a:solidFill>
                  <a:srgbClr val="231F20"/>
                </a:solidFill>
                <a:latin typeface="Calibri"/>
                <a:ea typeface="Calibri"/>
                <a:cs typeface="Calibri"/>
                <a:sym typeface="Calibri"/>
              </a:rPr>
              <a:t>Préciser la position de l’œil permettant de voir la lampe.</a:t>
            </a:r>
            <a:endParaRPr/>
          </a:p>
        </p:txBody>
      </p:sp>
      <p:sp>
        <p:nvSpPr>
          <p:cNvPr id="3116" name="Google Shape;3116;p57"/>
          <p:cNvSpPr/>
          <p:nvPr/>
        </p:nvSpPr>
        <p:spPr>
          <a:xfrm>
            <a:off x="601855" y="4348395"/>
            <a:ext cx="1103769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veut appliquer le principe de propagation rectiligne de la lumière pour préciser la position de l’œil permettant de voir la lampe.</a:t>
            </a:r>
            <a:endParaRPr/>
          </a:p>
        </p:txBody>
      </p:sp>
      <p:sp>
        <p:nvSpPr>
          <p:cNvPr id="3117" name="Google Shape;3117;p57"/>
          <p:cNvSpPr/>
          <p:nvPr/>
        </p:nvSpPr>
        <p:spPr>
          <a:xfrm>
            <a:off x="601855" y="1100052"/>
            <a:ext cx="10755723" cy="67710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fr-FR" sz="2200">
                <a:solidFill>
                  <a:srgbClr val="231F20"/>
                </a:solidFill>
                <a:latin typeface="Calibri"/>
                <a:ea typeface="Calibri"/>
                <a:cs typeface="Calibri"/>
                <a:sym typeface="Calibri"/>
              </a:rPr>
              <a:t>On place trois plaques percées entre la lampe torche et l’œil. L’œil peut être placé dans la position (a) ou la position (b).</a:t>
            </a:r>
            <a:endParaRPr/>
          </a:p>
        </p:txBody>
      </p:sp>
      <p:grpSp>
        <p:nvGrpSpPr>
          <p:cNvPr id="3118" name="Google Shape;3118;p57"/>
          <p:cNvGrpSpPr/>
          <p:nvPr/>
        </p:nvGrpSpPr>
        <p:grpSpPr>
          <a:xfrm>
            <a:off x="4184140" y="1463065"/>
            <a:ext cx="7130942" cy="2890198"/>
            <a:chOff x="3943926" y="1947275"/>
            <a:chExt cx="4065092" cy="1478305"/>
          </a:xfrm>
        </p:grpSpPr>
        <p:sp>
          <p:nvSpPr>
            <p:cNvPr id="3119" name="Google Shape;3119;p57"/>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close/>
                  <a:moveTo>
                    <a:pt x="55486" y="0"/>
                  </a:moveTo>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0" name="Google Shape;3120;p57"/>
            <p:cNvSpPr/>
            <p:nvPr/>
          </p:nvSpPr>
          <p:spPr>
            <a:xfrm>
              <a:off x="3943926" y="1947275"/>
              <a:ext cx="4065092" cy="1478305"/>
            </a:xfrm>
            <a:custGeom>
              <a:rect b="b" l="l" r="r" t="t"/>
              <a:pathLst>
                <a:path extrusionOk="0" h="1478305" w="4065092">
                  <a:moveTo>
                    <a:pt x="55486" y="0"/>
                  </a:moveTo>
                  <a:cubicBezTo>
                    <a:pt x="24841" y="0"/>
                    <a:pt x="0" y="24841"/>
                    <a:pt x="0" y="55486"/>
                  </a:cubicBezTo>
                  <a:lnTo>
                    <a:pt x="0" y="1422831"/>
                  </a:lnTo>
                  <a:cubicBezTo>
                    <a:pt x="0" y="1453464"/>
                    <a:pt x="24841" y="1478305"/>
                    <a:pt x="55486" y="1478305"/>
                  </a:cubicBezTo>
                  <a:lnTo>
                    <a:pt x="4009618" y="1478305"/>
                  </a:lnTo>
                  <a:cubicBezTo>
                    <a:pt x="4040250" y="1478305"/>
                    <a:pt x="4065092" y="1453464"/>
                    <a:pt x="4065092" y="1422831"/>
                  </a:cubicBezTo>
                  <a:lnTo>
                    <a:pt x="4065092" y="55486"/>
                  </a:lnTo>
                  <a:cubicBezTo>
                    <a:pt x="4065092" y="24841"/>
                    <a:pt x="4040250" y="0"/>
                    <a:pt x="4009618" y="0"/>
                  </a:cubicBezTo>
                  <a:lnTo>
                    <a:pt x="55486" y="0"/>
                  </a:lnTo>
                  <a:close/>
                  <a:moveTo>
                    <a:pt x="55486" y="0"/>
                  </a:moveTo>
                </a:path>
              </a:pathLst>
            </a:custGeom>
            <a:noFill/>
            <a:ln cap="flat" cmpd="sng" w="9525">
              <a:solidFill>
                <a:srgbClr val="373535"/>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21" name="Google Shape;3121;p57"/>
            <p:cNvPicPr preferRelativeResize="0"/>
            <p:nvPr/>
          </p:nvPicPr>
          <p:blipFill rotWithShape="1">
            <a:blip r:embed="rId3">
              <a:alphaModFix/>
            </a:blip>
            <a:srcRect b="0" l="0" r="0" t="0"/>
            <a:stretch/>
          </p:blipFill>
          <p:spPr>
            <a:xfrm flipH="1">
              <a:off x="7161521" y="2286807"/>
              <a:ext cx="492982" cy="489233"/>
            </a:xfrm>
            <a:prstGeom prst="rect">
              <a:avLst/>
            </a:prstGeom>
            <a:noFill/>
            <a:ln>
              <a:noFill/>
            </a:ln>
          </p:spPr>
        </p:pic>
        <p:sp>
          <p:nvSpPr>
            <p:cNvPr id="3122" name="Google Shape;3122;p57"/>
            <p:cNvSpPr/>
            <p:nvPr/>
          </p:nvSpPr>
          <p:spPr>
            <a:xfrm>
              <a:off x="7382055" y="2749767"/>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3" name="Google Shape;3123;p57"/>
            <p:cNvSpPr/>
            <p:nvPr/>
          </p:nvSpPr>
          <p:spPr>
            <a:xfrm>
              <a:off x="7382055" y="2145893"/>
              <a:ext cx="154990" cy="154990"/>
            </a:xfrm>
            <a:custGeom>
              <a:rect b="b" l="l" r="r" t="t"/>
              <a:pathLst>
                <a:path extrusionOk="0" h="154990" w="154990">
                  <a:moveTo>
                    <a:pt x="77495" y="154990"/>
                  </a:moveTo>
                  <a:cubicBezTo>
                    <a:pt x="120293" y="154990"/>
                    <a:pt x="154990" y="120294"/>
                    <a:pt x="154990" y="77495"/>
                  </a:cubicBezTo>
                  <a:cubicBezTo>
                    <a:pt x="154990" y="34696"/>
                    <a:pt x="120293" y="0"/>
                    <a:pt x="77495" y="0"/>
                  </a:cubicBezTo>
                  <a:cubicBezTo>
                    <a:pt x="34697" y="0"/>
                    <a:pt x="0" y="34696"/>
                    <a:pt x="0" y="77495"/>
                  </a:cubicBezTo>
                  <a:cubicBezTo>
                    <a:pt x="0" y="120294"/>
                    <a:pt x="34697" y="154990"/>
                    <a:pt x="77495" y="154990"/>
                  </a:cubicBezTo>
                </a:path>
              </a:pathLst>
            </a:custGeom>
            <a:solidFill>
              <a:srgbClr val="ACAEB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4" name="Google Shape;3124;p57"/>
            <p:cNvSpPr/>
            <p:nvPr/>
          </p:nvSpPr>
          <p:spPr>
            <a:xfrm>
              <a:off x="6819354" y="2333621"/>
              <a:ext cx="0" cy="749249"/>
            </a:xfrm>
            <a:custGeom>
              <a:rect b="b" l="l" r="r" t="t"/>
              <a:pathLst>
                <a:path extrusionOk="0" h="749249" w="120000">
                  <a:moveTo>
                    <a:pt x="0" y="749249"/>
                  </a:moveTo>
                  <a:lnTo>
                    <a:pt x="0" y="0"/>
                  </a:lnTo>
                </a:path>
              </a:pathLst>
            </a:custGeom>
            <a:noFill/>
            <a:ln cap="flat" cmpd="sng" w="51975">
              <a:solidFill>
                <a:srgbClr val="AEB0B2"/>
              </a:solidFill>
              <a:prstDash val="solid"/>
              <a:miter lim="50800"/>
              <a:headEnd len="sm" w="sm" type="none"/>
              <a:tailEnd len="sm" w="sm" type="none"/>
            </a:ln>
          </p:spPr>
        </p:sp>
        <p:sp>
          <p:nvSpPr>
            <p:cNvPr id="3125" name="Google Shape;3125;p57"/>
            <p:cNvSpPr/>
            <p:nvPr/>
          </p:nvSpPr>
          <p:spPr>
            <a:xfrm>
              <a:off x="6819354" y="1954222"/>
              <a:ext cx="0" cy="324878"/>
            </a:xfrm>
            <a:custGeom>
              <a:rect b="b" l="l" r="r" t="t"/>
              <a:pathLst>
                <a:path extrusionOk="0" h="324878" w="120000">
                  <a:moveTo>
                    <a:pt x="0" y="324878"/>
                  </a:moveTo>
                  <a:lnTo>
                    <a:pt x="0" y="0"/>
                  </a:lnTo>
                </a:path>
              </a:pathLst>
            </a:custGeom>
            <a:noFill/>
            <a:ln cap="flat" cmpd="sng" w="51975">
              <a:solidFill>
                <a:srgbClr val="AEB0B2"/>
              </a:solidFill>
              <a:prstDash val="solid"/>
              <a:miter lim="50800"/>
              <a:headEnd len="sm" w="sm" type="none"/>
              <a:tailEnd len="sm" w="sm" type="none"/>
            </a:ln>
          </p:spPr>
        </p:sp>
        <p:sp>
          <p:nvSpPr>
            <p:cNvPr id="3126" name="Google Shape;3126;p57"/>
            <p:cNvSpPr/>
            <p:nvPr/>
          </p:nvSpPr>
          <p:spPr>
            <a:xfrm>
              <a:off x="5751623" y="2441637"/>
              <a:ext cx="0" cy="143992"/>
            </a:xfrm>
            <a:custGeom>
              <a:rect b="b" l="l" r="r" t="t"/>
              <a:pathLst>
                <a:path extrusionOk="0" h="143992" w="120000">
                  <a:moveTo>
                    <a:pt x="0" y="143992"/>
                  </a:moveTo>
                  <a:lnTo>
                    <a:pt x="0" y="0"/>
                  </a:lnTo>
                </a:path>
              </a:pathLst>
            </a:custGeom>
            <a:noFill/>
            <a:ln cap="flat" cmpd="sng" w="17325">
              <a:solidFill>
                <a:srgbClr val="373535"/>
              </a:solidFill>
              <a:prstDash val="solid"/>
              <a:miter lim="50800"/>
              <a:headEnd len="sm" w="sm" type="none"/>
              <a:tailEnd len="sm" w="sm" type="none"/>
            </a:ln>
          </p:spPr>
        </p:sp>
        <p:sp>
          <p:nvSpPr>
            <p:cNvPr id="3127" name="Google Shape;3127;p57"/>
            <p:cNvSpPr/>
            <p:nvPr/>
          </p:nvSpPr>
          <p:spPr>
            <a:xfrm>
              <a:off x="4788698" y="2580606"/>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128" name="Google Shape;3128;p57"/>
            <p:cNvSpPr/>
            <p:nvPr/>
          </p:nvSpPr>
          <p:spPr>
            <a:xfrm>
              <a:off x="4788698" y="1983383"/>
              <a:ext cx="0" cy="480021"/>
            </a:xfrm>
            <a:custGeom>
              <a:rect b="b" l="l" r="r" t="t"/>
              <a:pathLst>
                <a:path extrusionOk="0" h="480021" w="120000">
                  <a:moveTo>
                    <a:pt x="0" y="480021"/>
                  </a:moveTo>
                  <a:lnTo>
                    <a:pt x="0" y="0"/>
                  </a:lnTo>
                </a:path>
              </a:pathLst>
            </a:custGeom>
            <a:noFill/>
            <a:ln cap="flat" cmpd="sng" w="17325">
              <a:solidFill>
                <a:srgbClr val="373535"/>
              </a:solidFill>
              <a:prstDash val="solid"/>
              <a:miter lim="50800"/>
              <a:headEnd len="sm" w="sm" type="none"/>
              <a:tailEnd len="sm" w="sm" type="none"/>
            </a:ln>
          </p:spPr>
        </p:sp>
        <p:sp>
          <p:nvSpPr>
            <p:cNvPr id="3129" name="Google Shape;3129;p57"/>
            <p:cNvSpPr/>
            <p:nvPr/>
          </p:nvSpPr>
          <p:spPr>
            <a:xfrm>
              <a:off x="5746976" y="2002308"/>
              <a:ext cx="4648" cy="371817"/>
            </a:xfrm>
            <a:custGeom>
              <a:rect b="b" l="l" r="r" t="t"/>
              <a:pathLst>
                <a:path extrusionOk="0" h="371817" w="4648">
                  <a:moveTo>
                    <a:pt x="0" y="371817"/>
                  </a:moveTo>
                  <a:lnTo>
                    <a:pt x="4648" y="0"/>
                  </a:lnTo>
                </a:path>
              </a:pathLst>
            </a:custGeom>
            <a:noFill/>
            <a:ln cap="flat" cmpd="sng" w="17325">
              <a:solidFill>
                <a:srgbClr val="373535"/>
              </a:solidFill>
              <a:prstDash val="solid"/>
              <a:miter lim="50800"/>
              <a:headEnd len="sm" w="sm" type="none"/>
              <a:tailEnd len="sm" w="sm" type="none"/>
            </a:ln>
          </p:spPr>
        </p:sp>
        <p:pic>
          <p:nvPicPr>
            <p:cNvPr id="3130" name="Google Shape;3130;p57"/>
            <p:cNvPicPr preferRelativeResize="0"/>
            <p:nvPr/>
          </p:nvPicPr>
          <p:blipFill rotWithShape="1">
            <a:blip r:embed="rId4">
              <a:alphaModFix/>
            </a:blip>
            <a:srcRect b="0" l="0" r="0" t="0"/>
            <a:stretch/>
          </p:blipFill>
          <p:spPr>
            <a:xfrm>
              <a:off x="4001638" y="2253055"/>
              <a:ext cx="867520" cy="493710"/>
            </a:xfrm>
            <a:prstGeom prst="rect">
              <a:avLst/>
            </a:prstGeom>
            <a:noFill/>
            <a:ln>
              <a:noFill/>
            </a:ln>
          </p:spPr>
        </p:pic>
        <p:sp>
          <p:nvSpPr>
            <p:cNvPr id="3131" name="Google Shape;3131;p57"/>
            <p:cNvSpPr/>
            <p:nvPr/>
          </p:nvSpPr>
          <p:spPr>
            <a:xfrm>
              <a:off x="5751623" y="2657627"/>
              <a:ext cx="0" cy="402348"/>
            </a:xfrm>
            <a:custGeom>
              <a:rect b="b" l="l" r="r" t="t"/>
              <a:pathLst>
                <a:path extrusionOk="0" h="402348" w="120000">
                  <a:moveTo>
                    <a:pt x="0" y="402348"/>
                  </a:moveTo>
                  <a:lnTo>
                    <a:pt x="0" y="0"/>
                  </a:lnTo>
                </a:path>
              </a:pathLst>
            </a:custGeom>
            <a:noFill/>
            <a:ln cap="flat" cmpd="sng" w="17325">
              <a:solidFill>
                <a:srgbClr val="373535"/>
              </a:solidFill>
              <a:prstDash val="solid"/>
              <a:miter lim="50800"/>
              <a:headEnd len="sm" w="sm" type="none"/>
              <a:tailEnd len="sm" w="sm" type="none"/>
            </a:ln>
          </p:spPr>
        </p:sp>
        <p:sp>
          <p:nvSpPr>
            <p:cNvPr id="3132" name="Google Shape;3132;p57"/>
            <p:cNvSpPr/>
            <p:nvPr/>
          </p:nvSpPr>
          <p:spPr>
            <a:xfrm>
              <a:off x="4534398" y="3157774"/>
              <a:ext cx="1075376"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plaque 1	plaque 2</a:t>
              </a:r>
              <a:endParaRPr/>
            </a:p>
          </p:txBody>
        </p:sp>
        <p:sp>
          <p:nvSpPr>
            <p:cNvPr id="3133" name="Google Shape;3133;p57"/>
            <p:cNvSpPr/>
            <p:nvPr/>
          </p:nvSpPr>
          <p:spPr>
            <a:xfrm>
              <a:off x="4128977" y="2671892"/>
              <a:ext cx="359129"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Lampe</a:t>
              </a:r>
              <a:endParaRPr/>
            </a:p>
          </p:txBody>
        </p:sp>
        <p:sp>
          <p:nvSpPr>
            <p:cNvPr id="3134" name="Google Shape;3134;p57"/>
            <p:cNvSpPr/>
            <p:nvPr/>
          </p:nvSpPr>
          <p:spPr>
            <a:xfrm>
              <a:off x="7681191" y="2428424"/>
              <a:ext cx="204695"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Œil </a:t>
              </a:r>
              <a:endParaRPr/>
            </a:p>
          </p:txBody>
        </p:sp>
        <p:sp>
          <p:nvSpPr>
            <p:cNvPr id="3135" name="Google Shape;3135;p57"/>
            <p:cNvSpPr/>
            <p:nvPr/>
          </p:nvSpPr>
          <p:spPr>
            <a:xfrm>
              <a:off x="6590498" y="3157774"/>
              <a:ext cx="464217"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plaque 3</a:t>
              </a:r>
              <a:endParaRPr/>
            </a:p>
          </p:txBody>
        </p:sp>
        <p:sp>
          <p:nvSpPr>
            <p:cNvPr id="3136" name="Google Shape;3136;p57"/>
            <p:cNvSpPr/>
            <p:nvPr/>
          </p:nvSpPr>
          <p:spPr>
            <a:xfrm>
              <a:off x="7571118" y="2741600"/>
              <a:ext cx="149865"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(b)</a:t>
              </a:r>
              <a:endParaRPr/>
            </a:p>
          </p:txBody>
        </p:sp>
        <p:sp>
          <p:nvSpPr>
            <p:cNvPr id="3137" name="Google Shape;3137;p57"/>
            <p:cNvSpPr/>
            <p:nvPr/>
          </p:nvSpPr>
          <p:spPr>
            <a:xfrm>
              <a:off x="7593719" y="2127220"/>
              <a:ext cx="143469" cy="141682"/>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231F20"/>
                </a:buClr>
                <a:buSzPts val="1800"/>
                <a:buFont typeface="Calibri"/>
                <a:buNone/>
              </a:pPr>
              <a:r>
                <a:rPr b="0" i="0" lang="fr-FR" sz="1800" u="none" cap="none" strike="noStrike">
                  <a:solidFill>
                    <a:srgbClr val="231F20"/>
                  </a:solidFill>
                  <a:latin typeface="Calibri"/>
                  <a:ea typeface="Calibri"/>
                  <a:cs typeface="Calibri"/>
                  <a:sym typeface="Calibri"/>
                </a:rPr>
                <a:t>(a)</a:t>
              </a:r>
              <a:endParaRPr/>
            </a:p>
          </p:txBody>
        </p:sp>
      </p:grpSp>
      <p:cxnSp>
        <p:nvCxnSpPr>
          <p:cNvPr id="3138" name="Google Shape;3138;p57"/>
          <p:cNvCxnSpPr/>
          <p:nvPr/>
        </p:nvCxnSpPr>
        <p:spPr>
          <a:xfrm flipH="1" rot="10800000">
            <a:off x="6155964" y="2284056"/>
            <a:ext cx="1821721" cy="207125"/>
          </a:xfrm>
          <a:prstGeom prst="straightConnector1">
            <a:avLst/>
          </a:prstGeom>
          <a:noFill/>
          <a:ln cap="flat" cmpd="sng" w="38100">
            <a:solidFill>
              <a:srgbClr val="FFC000"/>
            </a:solidFill>
            <a:prstDash val="solid"/>
            <a:miter lim="800000"/>
            <a:headEnd len="sm" w="sm" type="none"/>
            <a:tailEnd len="med" w="med" type="stealth"/>
          </a:ln>
        </p:spPr>
      </p:cxnSp>
      <p:cxnSp>
        <p:nvCxnSpPr>
          <p:cNvPr id="3139" name="Google Shape;3139;p57"/>
          <p:cNvCxnSpPr/>
          <p:nvPr/>
        </p:nvCxnSpPr>
        <p:spPr>
          <a:xfrm flipH="1" rot="10800000">
            <a:off x="5666030" y="2048303"/>
            <a:ext cx="4549240" cy="493234"/>
          </a:xfrm>
          <a:prstGeom prst="straightConnector1">
            <a:avLst/>
          </a:prstGeom>
          <a:noFill/>
          <a:ln cap="flat" cmpd="sng" w="38100">
            <a:solidFill>
              <a:srgbClr val="FFC000"/>
            </a:solidFill>
            <a:prstDash val="solid"/>
            <a:miter lim="800000"/>
            <a:headEnd len="sm" w="sm" type="none"/>
            <a:tailEnd len="sm" w="sm" type="none"/>
          </a:ln>
        </p:spPr>
      </p:cxnSp>
      <p:cxnSp>
        <p:nvCxnSpPr>
          <p:cNvPr id="3140" name="Google Shape;3140;p57"/>
          <p:cNvCxnSpPr/>
          <p:nvPr/>
        </p:nvCxnSpPr>
        <p:spPr>
          <a:xfrm>
            <a:off x="5614391" y="2581784"/>
            <a:ext cx="3613795" cy="444344"/>
          </a:xfrm>
          <a:prstGeom prst="straightConnector1">
            <a:avLst/>
          </a:prstGeom>
          <a:noFill/>
          <a:ln cap="flat" cmpd="sng" w="38100">
            <a:solidFill>
              <a:srgbClr val="FFC000"/>
            </a:solidFill>
            <a:prstDash val="solid"/>
            <a:miter lim="800000"/>
            <a:headEnd len="sm" w="sm" type="none"/>
            <a:tailEnd len="sm" w="sm" type="none"/>
          </a:ln>
        </p:spPr>
      </p:cxnSp>
      <p:cxnSp>
        <p:nvCxnSpPr>
          <p:cNvPr id="3141" name="Google Shape;3141;p57"/>
          <p:cNvCxnSpPr/>
          <p:nvPr/>
        </p:nvCxnSpPr>
        <p:spPr>
          <a:xfrm>
            <a:off x="9231027" y="3033939"/>
            <a:ext cx="1029777" cy="132812"/>
          </a:xfrm>
          <a:prstGeom prst="straightConnector1">
            <a:avLst/>
          </a:prstGeom>
          <a:noFill/>
          <a:ln cap="flat" cmpd="sng" w="38100">
            <a:solidFill>
              <a:srgbClr val="FF0000"/>
            </a:solidFill>
            <a:prstDash val="dash"/>
            <a:miter lim="800000"/>
            <a:headEnd len="sm" w="sm" type="none"/>
            <a:tailEnd len="sm" w="sm" type="none"/>
          </a:ln>
        </p:spPr>
      </p:cxnSp>
      <p:cxnSp>
        <p:nvCxnSpPr>
          <p:cNvPr id="3142" name="Google Shape;3142;p57"/>
          <p:cNvCxnSpPr/>
          <p:nvPr/>
        </p:nvCxnSpPr>
        <p:spPr>
          <a:xfrm>
            <a:off x="6542448" y="2707783"/>
            <a:ext cx="1357010" cy="178477"/>
          </a:xfrm>
          <a:prstGeom prst="straightConnector1">
            <a:avLst/>
          </a:prstGeom>
          <a:noFill/>
          <a:ln cap="flat" cmpd="sng" w="38100">
            <a:solidFill>
              <a:srgbClr val="FFC000"/>
            </a:solidFill>
            <a:prstDash val="solid"/>
            <a:miter lim="800000"/>
            <a:headEnd len="sm" w="sm" type="none"/>
            <a:tailEnd len="med" w="med" type="stealth"/>
          </a:ln>
        </p:spPr>
      </p:cxnSp>
      <p:sp>
        <p:nvSpPr>
          <p:cNvPr id="3143" name="Google Shape;3143;p57"/>
          <p:cNvSpPr/>
          <p:nvPr/>
        </p:nvSpPr>
        <p:spPr>
          <a:xfrm>
            <a:off x="706860" y="5618295"/>
            <a:ext cx="10932687" cy="369332"/>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rgbClr val="231F20"/>
              </a:buClr>
              <a:buSzPts val="2400"/>
              <a:buFont typeface="Calibri"/>
              <a:buNone/>
            </a:pPr>
            <a:r>
              <a:rPr b="0" i="0" lang="fr-FR" sz="2400" u="none" cap="none" strike="noStrike">
                <a:solidFill>
                  <a:srgbClr val="231F20"/>
                </a:solidFill>
                <a:latin typeface="Calibri"/>
                <a:ea typeface="Calibri"/>
                <a:cs typeface="Calibri"/>
                <a:sym typeface="Calibri"/>
              </a:rPr>
              <a:t>La position ................ car le rayon coïncide avec sa continuité jusqu’à la position ............</a:t>
            </a:r>
            <a:endParaRPr/>
          </a:p>
        </p:txBody>
      </p:sp>
      <p:sp>
        <p:nvSpPr>
          <p:cNvPr id="3144" name="Google Shape;3144;p57"/>
          <p:cNvSpPr txBox="1"/>
          <p:nvPr/>
        </p:nvSpPr>
        <p:spPr>
          <a:xfrm>
            <a:off x="10627997" y="5510411"/>
            <a:ext cx="67604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(a)</a:t>
            </a:r>
            <a:endParaRPr/>
          </a:p>
        </p:txBody>
      </p:sp>
      <p:sp>
        <p:nvSpPr>
          <p:cNvPr id="3145" name="Google Shape;3145;p57"/>
          <p:cNvSpPr txBox="1"/>
          <p:nvPr/>
        </p:nvSpPr>
        <p:spPr>
          <a:xfrm>
            <a:off x="2340249" y="5518395"/>
            <a:ext cx="67604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400">
                <a:solidFill>
                  <a:srgbClr val="FF0000"/>
                </a:solidFill>
                <a:latin typeface="Calibri"/>
                <a:ea typeface="Calibri"/>
                <a:cs typeface="Calibri"/>
                <a:sym typeface="Calibri"/>
              </a:rPr>
              <a:t>(a)</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1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9" name="Shape 3149"/>
        <p:cNvGrpSpPr/>
        <p:nvPr/>
      </p:nvGrpSpPr>
      <p:grpSpPr>
        <a:xfrm>
          <a:off x="0" y="0"/>
          <a:ext cx="0" cy="0"/>
          <a:chOff x="0" y="0"/>
          <a:chExt cx="0" cy="0"/>
        </a:xfrm>
      </p:grpSpPr>
      <p:sp>
        <p:nvSpPr>
          <p:cNvPr id="3150" name="Google Shape;3150;p58"/>
          <p:cNvSpPr txBox="1"/>
          <p:nvPr>
            <p:ph idx="1" type="body"/>
          </p:nvPr>
        </p:nvSpPr>
        <p:spPr>
          <a:xfrm>
            <a:off x="8979409" y="5148686"/>
            <a:ext cx="148877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12 min</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4" name="Shape 3154"/>
        <p:cNvGrpSpPr/>
        <p:nvPr/>
      </p:nvGrpSpPr>
      <p:grpSpPr>
        <a:xfrm>
          <a:off x="0" y="0"/>
          <a:ext cx="0" cy="0"/>
          <a:chOff x="0" y="0"/>
          <a:chExt cx="0" cy="0"/>
        </a:xfrm>
      </p:grpSpPr>
      <p:grpSp>
        <p:nvGrpSpPr>
          <p:cNvPr id="3155" name="Google Shape;3155;p59"/>
          <p:cNvGrpSpPr/>
          <p:nvPr/>
        </p:nvGrpSpPr>
        <p:grpSpPr>
          <a:xfrm>
            <a:off x="10856170" y="111657"/>
            <a:ext cx="630930" cy="597556"/>
            <a:chOff x="582302" y="4447623"/>
            <a:chExt cx="630930" cy="597556"/>
          </a:xfrm>
        </p:grpSpPr>
        <p:pic>
          <p:nvPicPr>
            <p:cNvPr id="3156" name="Google Shape;3156;p59"/>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157" name="Google Shape;3157;p59"/>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sp>
        <p:nvSpPr>
          <p:cNvPr id="3158" name="Google Shape;3158;p59"/>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Maintenant c’est le moment de travailler tout seul. Prenez vos livrets page 79 et répondez individuellement aux questions de l’exercice 2. </a:t>
            </a:r>
            <a:endParaRPr/>
          </a:p>
        </p:txBody>
      </p:sp>
      <p:sp>
        <p:nvSpPr>
          <p:cNvPr id="3159" name="Google Shape;3159;p59"/>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sp>
        <p:nvSpPr>
          <p:cNvPr id="3160" name="Google Shape;3160;p59"/>
          <p:cNvSpPr/>
          <p:nvPr/>
        </p:nvSpPr>
        <p:spPr>
          <a:xfrm>
            <a:off x="1123042" y="3494603"/>
            <a:ext cx="8873095" cy="324000"/>
          </a:xfrm>
          <a:custGeom>
            <a:rect b="b" l="l" r="r" t="t"/>
            <a:pathLst>
              <a:path extrusionOk="0" h="211264" w="5976289">
                <a:moveTo>
                  <a:pt x="0" y="0"/>
                </a:moveTo>
                <a:lnTo>
                  <a:pt x="0" y="211264"/>
                </a:lnTo>
                <a:lnTo>
                  <a:pt x="5940285" y="211264"/>
                </a:lnTo>
                <a:cubicBezTo>
                  <a:pt x="5960173" y="211264"/>
                  <a:pt x="5976289" y="195148"/>
                  <a:pt x="5976289" y="175272"/>
                </a:cubicBezTo>
                <a:lnTo>
                  <a:pt x="5976289" y="36004"/>
                </a:lnTo>
                <a:cubicBezTo>
                  <a:pt x="5976289" y="16116"/>
                  <a:pt x="5960173" y="0"/>
                  <a:pt x="5940285" y="0"/>
                </a:cubicBezTo>
                <a:close/>
                <a:moveTo>
                  <a:pt x="0" y="0"/>
                </a:moveTo>
              </a:path>
            </a:pathLst>
          </a:custGeom>
          <a:solidFill>
            <a:srgbClr val="DFEE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1" name="Google Shape;3161;p59"/>
          <p:cNvSpPr/>
          <p:nvPr/>
        </p:nvSpPr>
        <p:spPr>
          <a:xfrm>
            <a:off x="1123043" y="4321557"/>
            <a:ext cx="8873095" cy="324000"/>
          </a:xfrm>
          <a:custGeom>
            <a:rect b="b" l="l" r="r" t="t"/>
            <a:pathLst>
              <a:path extrusionOk="0" h="211264" w="5976289">
                <a:moveTo>
                  <a:pt x="0" y="0"/>
                </a:moveTo>
                <a:lnTo>
                  <a:pt x="0" y="211264"/>
                </a:lnTo>
                <a:lnTo>
                  <a:pt x="5940285" y="211264"/>
                </a:lnTo>
                <a:cubicBezTo>
                  <a:pt x="5960173" y="211264"/>
                  <a:pt x="5976289" y="195148"/>
                  <a:pt x="5976289" y="175272"/>
                </a:cubicBezTo>
                <a:lnTo>
                  <a:pt x="5976289" y="36004"/>
                </a:lnTo>
                <a:cubicBezTo>
                  <a:pt x="5976289" y="16116"/>
                  <a:pt x="5960173" y="0"/>
                  <a:pt x="5940285" y="0"/>
                </a:cubicBezTo>
                <a:close/>
                <a:moveTo>
                  <a:pt x="0" y="0"/>
                </a:moveTo>
              </a:path>
            </a:pathLst>
          </a:custGeom>
          <a:solidFill>
            <a:srgbClr val="DFEE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2" name="Google Shape;3162;p59"/>
          <p:cNvSpPr/>
          <p:nvPr/>
        </p:nvSpPr>
        <p:spPr>
          <a:xfrm>
            <a:off x="935304" y="1180691"/>
            <a:ext cx="10110838" cy="4776086"/>
          </a:xfrm>
          <a:custGeom>
            <a:rect b="b" l="l" r="r" t="t"/>
            <a:pathLst>
              <a:path extrusionOk="0" h="4267542" w="6611301">
                <a:moveTo>
                  <a:pt x="157200" y="42036"/>
                </a:moveTo>
                <a:lnTo>
                  <a:pt x="78600" y="42036"/>
                </a:lnTo>
                <a:cubicBezTo>
                  <a:pt x="35192" y="42036"/>
                  <a:pt x="0" y="90384"/>
                  <a:pt x="0" y="150036"/>
                </a:cubicBezTo>
                <a:lnTo>
                  <a:pt x="0" y="4159541"/>
                </a:lnTo>
                <a:cubicBezTo>
                  <a:pt x="0" y="4219180"/>
                  <a:pt x="48349" y="4267542"/>
                  <a:pt x="108001" y="4267542"/>
                </a:cubicBezTo>
                <a:lnTo>
                  <a:pt x="6503301" y="4267542"/>
                </a:lnTo>
                <a:cubicBezTo>
                  <a:pt x="6562940" y="4267542"/>
                  <a:pt x="6611301" y="4219180"/>
                  <a:pt x="6611301" y="4159541"/>
                </a:cubicBezTo>
                <a:lnTo>
                  <a:pt x="6611301" y="107999"/>
                </a:lnTo>
                <a:cubicBezTo>
                  <a:pt x="6611301" y="48360"/>
                  <a:pt x="6562940" y="0"/>
                  <a:pt x="6503301" y="0"/>
                </a:cubicBezTo>
                <a:lnTo>
                  <a:pt x="5302046" y="0"/>
                </a:lnTo>
              </a:path>
            </a:pathLst>
          </a:custGeom>
          <a:noFill/>
          <a:ln cap="flat" cmpd="sng" w="12700">
            <a:solidFill>
              <a:srgbClr val="BA86BB"/>
            </a:solidFill>
            <a:prstDash val="solid"/>
            <a:miter lim="508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rgbClr val="FFFFFF"/>
              </a:solidFill>
              <a:latin typeface="Calibri"/>
              <a:ea typeface="Calibri"/>
              <a:cs typeface="Calibri"/>
              <a:sym typeface="Calibri"/>
            </a:endParaRPr>
          </a:p>
        </p:txBody>
      </p:sp>
      <p:sp>
        <p:nvSpPr>
          <p:cNvPr id="3163" name="Google Shape;3163;p59"/>
          <p:cNvSpPr/>
          <p:nvPr/>
        </p:nvSpPr>
        <p:spPr>
          <a:xfrm>
            <a:off x="1029961" y="1302114"/>
            <a:ext cx="9884042" cy="2065032"/>
          </a:xfrm>
          <a:custGeom>
            <a:rect b="b" l="l" r="r" t="t"/>
            <a:pathLst>
              <a:path extrusionOk="0" h="1973237" w="6283934">
                <a:moveTo>
                  <a:pt x="0" y="0"/>
                </a:moveTo>
                <a:lnTo>
                  <a:pt x="0" y="0"/>
                </a:lnTo>
                <a:lnTo>
                  <a:pt x="0" y="1865236"/>
                </a:lnTo>
                <a:cubicBezTo>
                  <a:pt x="0" y="1924875"/>
                  <a:pt x="48348" y="1973237"/>
                  <a:pt x="108000" y="1973237"/>
                </a:cubicBezTo>
                <a:lnTo>
                  <a:pt x="6175933" y="1973237"/>
                </a:lnTo>
                <a:cubicBezTo>
                  <a:pt x="6235572" y="1973237"/>
                  <a:pt x="6283934" y="1924875"/>
                  <a:pt x="6283934" y="1865236"/>
                </a:cubicBezTo>
                <a:lnTo>
                  <a:pt x="6283934" y="108000"/>
                </a:lnTo>
                <a:cubicBezTo>
                  <a:pt x="6283934" y="48348"/>
                  <a:pt x="6235572" y="0"/>
                  <a:pt x="6175933" y="0"/>
                </a:cubicBezTo>
                <a:close/>
                <a:moveTo>
                  <a:pt x="0" y="0"/>
                </a:moveTo>
              </a:path>
            </a:pathLst>
          </a:custGeom>
          <a:solidFill>
            <a:srgbClr val="EEE3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4" name="Google Shape;3164;p59"/>
          <p:cNvSpPr/>
          <p:nvPr/>
        </p:nvSpPr>
        <p:spPr>
          <a:xfrm>
            <a:off x="1021834" y="1307166"/>
            <a:ext cx="9884042" cy="2065032"/>
          </a:xfrm>
          <a:custGeom>
            <a:rect b="b" l="l" r="r" t="t"/>
            <a:pathLst>
              <a:path extrusionOk="0" h="1973237" w="6283934">
                <a:moveTo>
                  <a:pt x="0" y="0"/>
                </a:moveTo>
                <a:lnTo>
                  <a:pt x="0" y="0"/>
                </a:lnTo>
                <a:lnTo>
                  <a:pt x="0" y="1865236"/>
                </a:lnTo>
                <a:cubicBezTo>
                  <a:pt x="0" y="1924875"/>
                  <a:pt x="48348" y="1973237"/>
                  <a:pt x="108000" y="1973237"/>
                </a:cubicBezTo>
                <a:lnTo>
                  <a:pt x="6175933" y="1973237"/>
                </a:lnTo>
                <a:cubicBezTo>
                  <a:pt x="6235572" y="1973237"/>
                  <a:pt x="6283934" y="1924875"/>
                  <a:pt x="6283934" y="1865236"/>
                </a:cubicBezTo>
                <a:lnTo>
                  <a:pt x="6283934" y="108000"/>
                </a:lnTo>
                <a:cubicBezTo>
                  <a:pt x="6283934" y="48348"/>
                  <a:pt x="6235572" y="0"/>
                  <a:pt x="6175933"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5" name="Google Shape;3165;p59"/>
          <p:cNvSpPr/>
          <p:nvPr/>
        </p:nvSpPr>
        <p:spPr>
          <a:xfrm>
            <a:off x="787083" y="1328194"/>
            <a:ext cx="236562" cy="20575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6" name="Google Shape;3166;p59"/>
          <p:cNvSpPr/>
          <p:nvPr/>
        </p:nvSpPr>
        <p:spPr>
          <a:xfrm>
            <a:off x="777184" y="1306794"/>
            <a:ext cx="261327" cy="20575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67" name="Google Shape;3167;p59"/>
          <p:cNvPicPr preferRelativeResize="0"/>
          <p:nvPr/>
        </p:nvPicPr>
        <p:blipFill rotWithShape="1">
          <a:blip r:embed="rId5">
            <a:alphaModFix/>
          </a:blip>
          <a:srcRect b="0" l="0" r="0" t="0"/>
          <a:stretch/>
        </p:blipFill>
        <p:spPr>
          <a:xfrm>
            <a:off x="8038010" y="1397347"/>
            <a:ext cx="2762653" cy="1839717"/>
          </a:xfrm>
          <a:prstGeom prst="rect">
            <a:avLst/>
          </a:prstGeom>
          <a:noFill/>
          <a:ln>
            <a:noFill/>
          </a:ln>
        </p:spPr>
      </p:pic>
      <p:sp>
        <p:nvSpPr>
          <p:cNvPr id="3168" name="Google Shape;3168;p59"/>
          <p:cNvSpPr/>
          <p:nvPr/>
        </p:nvSpPr>
        <p:spPr>
          <a:xfrm>
            <a:off x="1149646" y="1351306"/>
            <a:ext cx="6783151" cy="2077492"/>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lang="fr-FR" sz="1800">
                <a:solidFill>
                  <a:srgbClr val="231F20"/>
                </a:solidFill>
                <a:latin typeface="Calibri"/>
                <a:ea typeface="Calibri"/>
                <a:cs typeface="Calibri"/>
                <a:sym typeface="Calibri"/>
              </a:rPr>
              <a:t>Cet image montre un technicien utilisant un appareil de visée pour lire la hauteur sur une mire, la cible (+) étant la graduation visée sur celle-ci, tenue par une autre personne.</a:t>
            </a:r>
            <a:endParaRPr/>
          </a:p>
          <a:p>
            <a:pPr indent="0" lvl="0" marL="0" marR="0" rtl="0" algn="just">
              <a:spcBef>
                <a:spcPts val="0"/>
              </a:spcBef>
              <a:spcAft>
                <a:spcPts val="0"/>
              </a:spcAft>
              <a:buNone/>
            </a:pPr>
            <a:r>
              <a:t/>
            </a:r>
            <a:endParaRPr sz="1800">
              <a:solidFill>
                <a:srgbClr val="231F20"/>
              </a:solidFill>
              <a:latin typeface="Calibri"/>
              <a:ea typeface="Calibri"/>
              <a:cs typeface="Calibri"/>
              <a:sym typeface="Calibri"/>
            </a:endParaRPr>
          </a:p>
          <a:p>
            <a:pPr indent="0" lvl="0" marL="0" marR="0" rtl="0" algn="just">
              <a:spcBef>
                <a:spcPts val="0"/>
              </a:spcBef>
              <a:spcAft>
                <a:spcPts val="0"/>
              </a:spcAft>
              <a:buNone/>
            </a:pPr>
            <a:r>
              <a:t/>
            </a:r>
            <a:endParaRPr sz="1800">
              <a:solidFill>
                <a:srgbClr val="231F20"/>
              </a:solidFill>
              <a:latin typeface="Calibri"/>
              <a:ea typeface="Calibri"/>
              <a:cs typeface="Calibri"/>
              <a:sym typeface="Calibri"/>
            </a:endParaRPr>
          </a:p>
          <a:p>
            <a:pPr indent="0" lvl="0" marL="0" marR="0" rtl="0" algn="just">
              <a:lnSpc>
                <a:spcPct val="150388"/>
              </a:lnSpc>
              <a:spcBef>
                <a:spcPts val="0"/>
              </a:spcBef>
              <a:spcAft>
                <a:spcPts val="0"/>
              </a:spcAft>
              <a:buNone/>
            </a:pPr>
            <a:r>
              <a:rPr lang="fr-FR" sz="1800">
                <a:solidFill>
                  <a:srgbClr val="231F20"/>
                </a:solidFill>
                <a:latin typeface="Calibri"/>
                <a:ea typeface="Calibri"/>
                <a:cs typeface="Calibri"/>
                <a:sym typeface="Calibri"/>
              </a:rPr>
              <a:t>On veut appliquer le principe de propagation rectiligne de la lumière pour préciser la position de l’œil permettant de voir la cible.</a:t>
            </a:r>
            <a:endParaRPr/>
          </a:p>
        </p:txBody>
      </p:sp>
      <p:sp>
        <p:nvSpPr>
          <p:cNvPr id="3169" name="Google Shape;3169;p59"/>
          <p:cNvSpPr/>
          <p:nvPr/>
        </p:nvSpPr>
        <p:spPr>
          <a:xfrm>
            <a:off x="885676" y="1284972"/>
            <a:ext cx="92210" cy="23225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432">
                <a:solidFill>
                  <a:srgbClr val="FFFFFF"/>
                </a:solidFill>
                <a:latin typeface="Calibri"/>
                <a:ea typeface="Calibri"/>
                <a:cs typeface="Calibri"/>
                <a:sym typeface="Calibri"/>
              </a:rPr>
              <a:t>2</a:t>
            </a:r>
            <a:endParaRPr/>
          </a:p>
        </p:txBody>
      </p:sp>
      <p:sp>
        <p:nvSpPr>
          <p:cNvPr id="3170" name="Google Shape;3170;p59"/>
          <p:cNvSpPr/>
          <p:nvPr/>
        </p:nvSpPr>
        <p:spPr>
          <a:xfrm>
            <a:off x="8734014" y="2206007"/>
            <a:ext cx="96183" cy="1094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675">
                <a:solidFill>
                  <a:srgbClr val="FFFFFF"/>
                </a:solidFill>
                <a:latin typeface="Calibri"/>
                <a:ea typeface="Calibri"/>
                <a:cs typeface="Calibri"/>
                <a:sym typeface="Calibri"/>
              </a:rPr>
              <a:t>(+)</a:t>
            </a:r>
            <a:endParaRPr/>
          </a:p>
        </p:txBody>
      </p:sp>
      <p:sp>
        <p:nvSpPr>
          <p:cNvPr id="3171" name="Google Shape;3171;p59"/>
          <p:cNvSpPr/>
          <p:nvPr/>
        </p:nvSpPr>
        <p:spPr>
          <a:xfrm>
            <a:off x="1123044" y="5153864"/>
            <a:ext cx="8873095" cy="324000"/>
          </a:xfrm>
          <a:custGeom>
            <a:rect b="b" l="l" r="r" t="t"/>
            <a:pathLst>
              <a:path extrusionOk="0" h="211264" w="5976289">
                <a:moveTo>
                  <a:pt x="0" y="0"/>
                </a:moveTo>
                <a:lnTo>
                  <a:pt x="0" y="211264"/>
                </a:lnTo>
                <a:lnTo>
                  <a:pt x="5940285" y="211264"/>
                </a:lnTo>
                <a:cubicBezTo>
                  <a:pt x="5960173" y="211264"/>
                  <a:pt x="5976289" y="195148"/>
                  <a:pt x="5976289" y="175272"/>
                </a:cubicBezTo>
                <a:lnTo>
                  <a:pt x="5976289" y="36004"/>
                </a:lnTo>
                <a:cubicBezTo>
                  <a:pt x="5976289" y="16116"/>
                  <a:pt x="5960173" y="0"/>
                  <a:pt x="5940285" y="0"/>
                </a:cubicBezTo>
                <a:close/>
                <a:moveTo>
                  <a:pt x="0" y="0"/>
                </a:moveTo>
              </a:path>
            </a:pathLst>
          </a:custGeom>
          <a:solidFill>
            <a:srgbClr val="DFEE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2" name="Google Shape;3172;p59"/>
          <p:cNvSpPr/>
          <p:nvPr/>
        </p:nvSpPr>
        <p:spPr>
          <a:xfrm>
            <a:off x="1149646" y="3488569"/>
            <a:ext cx="454900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FA9B9"/>
                </a:solidFill>
                <a:latin typeface="Calibri"/>
                <a:ea typeface="Calibri"/>
                <a:cs typeface="Calibri"/>
                <a:sym typeface="Calibri"/>
              </a:rPr>
              <a:t>1.</a:t>
            </a:r>
            <a:r>
              <a:rPr lang="fr-FR" sz="1800">
                <a:solidFill>
                  <a:srgbClr val="F5821F"/>
                </a:solidFill>
                <a:latin typeface="Calibri"/>
                <a:ea typeface="Calibri"/>
                <a:cs typeface="Calibri"/>
                <a:sym typeface="Calibri"/>
              </a:rPr>
              <a:t> </a:t>
            </a:r>
            <a:r>
              <a:rPr lang="fr-FR" sz="1800">
                <a:solidFill>
                  <a:srgbClr val="231F20"/>
                </a:solidFill>
                <a:latin typeface="Calibri"/>
                <a:ea typeface="Calibri"/>
                <a:cs typeface="Calibri"/>
                <a:sym typeface="Calibri"/>
              </a:rPr>
              <a:t>Indiquer le sens de propagation de la lumière.</a:t>
            </a:r>
            <a:endParaRPr/>
          </a:p>
        </p:txBody>
      </p:sp>
      <p:sp>
        <p:nvSpPr>
          <p:cNvPr id="3173" name="Google Shape;3173;p59"/>
          <p:cNvSpPr/>
          <p:nvPr/>
        </p:nvSpPr>
        <p:spPr>
          <a:xfrm>
            <a:off x="1150416" y="4345058"/>
            <a:ext cx="7671267"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FA9B9"/>
                </a:solidFill>
                <a:latin typeface="Calibri"/>
                <a:ea typeface="Calibri"/>
                <a:cs typeface="Calibri"/>
                <a:sym typeface="Calibri"/>
              </a:rPr>
              <a:t>2.</a:t>
            </a:r>
            <a:r>
              <a:rPr lang="fr-FR" sz="1800">
                <a:solidFill>
                  <a:srgbClr val="F5821F"/>
                </a:solidFill>
                <a:latin typeface="Calibri"/>
                <a:ea typeface="Calibri"/>
                <a:cs typeface="Calibri"/>
                <a:sym typeface="Calibri"/>
              </a:rPr>
              <a:t> </a:t>
            </a:r>
            <a:r>
              <a:rPr lang="fr-FR" sz="1800">
                <a:solidFill>
                  <a:srgbClr val="231F20"/>
                </a:solidFill>
                <a:latin typeface="Calibri"/>
                <a:ea typeface="Calibri"/>
                <a:cs typeface="Calibri"/>
                <a:sym typeface="Calibri"/>
              </a:rPr>
              <a:t>Tracer la continuité des rayons lumineux dans les deux positions a et b de l’œil. </a:t>
            </a:r>
            <a:endParaRPr/>
          </a:p>
        </p:txBody>
      </p:sp>
      <p:sp>
        <p:nvSpPr>
          <p:cNvPr id="3174" name="Google Shape;3174;p59"/>
          <p:cNvSpPr/>
          <p:nvPr/>
        </p:nvSpPr>
        <p:spPr>
          <a:xfrm>
            <a:off x="1149646" y="5177185"/>
            <a:ext cx="5495928"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FA9B9"/>
                </a:solidFill>
                <a:latin typeface="Calibri"/>
                <a:ea typeface="Calibri"/>
                <a:cs typeface="Calibri"/>
                <a:sym typeface="Calibri"/>
              </a:rPr>
              <a:t>3.</a:t>
            </a:r>
            <a:r>
              <a:rPr lang="fr-FR" sz="1800">
                <a:solidFill>
                  <a:srgbClr val="0FA9B9"/>
                </a:solidFill>
                <a:latin typeface="Calibri"/>
                <a:ea typeface="Calibri"/>
                <a:cs typeface="Calibri"/>
                <a:sym typeface="Calibri"/>
              </a:rPr>
              <a:t> </a:t>
            </a:r>
            <a:r>
              <a:rPr lang="fr-FR" sz="1800">
                <a:solidFill>
                  <a:srgbClr val="231F20"/>
                </a:solidFill>
                <a:latin typeface="Calibri"/>
                <a:ea typeface="Calibri"/>
                <a:cs typeface="Calibri"/>
                <a:sym typeface="Calibri"/>
              </a:rPr>
              <a:t>Préciser la position de l’œil permettant de voir la lampe.</a:t>
            </a:r>
            <a:endParaRPr/>
          </a:p>
        </p:txBody>
      </p:sp>
      <p:sp>
        <p:nvSpPr>
          <p:cNvPr id="3175" name="Google Shape;3175;p59"/>
          <p:cNvSpPr/>
          <p:nvPr/>
        </p:nvSpPr>
        <p:spPr>
          <a:xfrm>
            <a:off x="1292901" y="3927498"/>
            <a:ext cx="662957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1800">
                <a:solidFill>
                  <a:srgbClr val="231F20"/>
                </a:solidFill>
                <a:latin typeface="Calibri"/>
                <a:ea typeface="Calibri"/>
                <a:cs typeface="Calibri"/>
                <a:sym typeface="Calibri"/>
              </a:rPr>
              <a:t>La lumière se propage de </a:t>
            </a:r>
            <a:r>
              <a:rPr lang="fr-FR" sz="1800">
                <a:solidFill>
                  <a:srgbClr val="231F20"/>
                </a:solidFill>
                <a:latin typeface="Arial"/>
                <a:ea typeface="Arial"/>
                <a:cs typeface="Arial"/>
                <a:sym typeface="Arial"/>
              </a:rPr>
              <a:t>............................. </a:t>
            </a:r>
            <a:r>
              <a:rPr lang="fr-FR" sz="1800">
                <a:solidFill>
                  <a:srgbClr val="231F20"/>
                </a:solidFill>
                <a:latin typeface="Calibri"/>
                <a:ea typeface="Calibri"/>
                <a:cs typeface="Calibri"/>
                <a:sym typeface="Calibri"/>
              </a:rPr>
              <a:t>vers </a:t>
            </a:r>
            <a:r>
              <a:rPr lang="fr-FR" sz="1800">
                <a:solidFill>
                  <a:srgbClr val="231F20"/>
                </a:solidFill>
                <a:latin typeface="Arial"/>
                <a:ea typeface="Arial"/>
                <a:cs typeface="Arial"/>
                <a:sym typeface="Arial"/>
              </a:rPr>
              <a:t>.............................</a:t>
            </a:r>
            <a:endParaRPr/>
          </a:p>
        </p:txBody>
      </p:sp>
      <p:sp>
        <p:nvSpPr>
          <p:cNvPr id="3176" name="Google Shape;3176;p59"/>
          <p:cNvSpPr/>
          <p:nvPr/>
        </p:nvSpPr>
        <p:spPr>
          <a:xfrm>
            <a:off x="1292901" y="4725308"/>
            <a:ext cx="7015447"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1800">
                <a:solidFill>
                  <a:srgbClr val="231F20"/>
                </a:solidFill>
                <a:latin typeface="Calibri"/>
                <a:ea typeface="Calibri"/>
                <a:cs typeface="Calibri"/>
                <a:sym typeface="Calibri"/>
              </a:rPr>
              <a:t>Le rayon lumineux est représenté par</a:t>
            </a:r>
            <a:r>
              <a:rPr lang="fr-FR" sz="1800">
                <a:solidFill>
                  <a:srgbClr val="231F20"/>
                </a:solidFill>
                <a:latin typeface="Arial"/>
                <a:ea typeface="Arial"/>
                <a:cs typeface="Arial"/>
                <a:sym typeface="Arial"/>
              </a:rPr>
              <a:t>.......................................................</a:t>
            </a:r>
            <a:endParaRPr/>
          </a:p>
        </p:txBody>
      </p:sp>
      <p:sp>
        <p:nvSpPr>
          <p:cNvPr id="3177" name="Google Shape;3177;p59"/>
          <p:cNvSpPr/>
          <p:nvPr/>
        </p:nvSpPr>
        <p:spPr>
          <a:xfrm>
            <a:off x="1319057" y="5563190"/>
            <a:ext cx="6444328"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1800">
                <a:solidFill>
                  <a:srgbClr val="231F20"/>
                </a:solidFill>
                <a:latin typeface="Calibri"/>
                <a:ea typeface="Calibri"/>
                <a:cs typeface="Calibri"/>
                <a:sym typeface="Calibri"/>
              </a:rPr>
              <a:t>La position </a:t>
            </a:r>
            <a:r>
              <a:rPr lang="fr-FR" sz="1800">
                <a:solidFill>
                  <a:srgbClr val="231F20"/>
                </a:solidFill>
                <a:latin typeface="Arial"/>
                <a:ea typeface="Arial"/>
                <a:cs typeface="Arial"/>
                <a:sym typeface="Arial"/>
              </a:rPr>
              <a:t>.............................</a:t>
            </a:r>
            <a:r>
              <a:rPr lang="fr-FR" sz="1800">
                <a:solidFill>
                  <a:srgbClr val="231F20"/>
                </a:solidFill>
                <a:latin typeface="Calibri"/>
                <a:ea typeface="Calibri"/>
                <a:cs typeface="Calibri"/>
                <a:sym typeface="Calibri"/>
              </a:rPr>
              <a:t>car les trous sont </a:t>
            </a:r>
            <a:r>
              <a:rPr lang="fr-FR" sz="1800">
                <a:solidFill>
                  <a:srgbClr val="231F20"/>
                </a:solidFill>
                <a:latin typeface="Arial"/>
                <a:ea typeface="Arial"/>
                <a:cs typeface="Arial"/>
                <a:sym typeface="Arial"/>
              </a:rPr>
              <a: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70" name="Shape 1770"/>
        <p:cNvGrpSpPr/>
        <p:nvPr/>
      </p:nvGrpSpPr>
      <p:grpSpPr>
        <a:xfrm>
          <a:off x="0" y="0"/>
          <a:ext cx="0" cy="0"/>
          <a:chOff x="0" y="0"/>
          <a:chExt cx="0" cy="0"/>
        </a:xfrm>
      </p:grpSpPr>
      <p:sp>
        <p:nvSpPr>
          <p:cNvPr id="1771" name="Google Shape;1771;p6"/>
          <p:cNvSpPr/>
          <p:nvPr/>
        </p:nvSpPr>
        <p:spPr>
          <a:xfrm>
            <a:off x="584200" y="5205046"/>
            <a:ext cx="2063752" cy="1305480"/>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Conceptions erronées</a:t>
            </a:r>
            <a:endParaRPr/>
          </a:p>
          <a:p>
            <a:pPr indent="0" lvl="0" marL="0" marR="0" rtl="0" algn="ctr">
              <a:spcBef>
                <a:spcPts val="0"/>
              </a:spcBef>
              <a:spcAft>
                <a:spcPts val="0"/>
              </a:spcAft>
              <a:buNone/>
            </a:pPr>
            <a:r>
              <a:rPr b="1" lang="fr-FR" sz="1800">
                <a:solidFill>
                  <a:srgbClr val="FFFFFF"/>
                </a:solidFill>
                <a:latin typeface="Calibri"/>
                <a:ea typeface="Calibri"/>
                <a:cs typeface="Calibri"/>
                <a:sym typeface="Calibri"/>
              </a:rPr>
              <a:t> des élèves</a:t>
            </a:r>
            <a:endParaRPr b="1" sz="1800">
              <a:solidFill>
                <a:srgbClr val="FFFFFF"/>
              </a:solidFill>
              <a:latin typeface="Calibri"/>
              <a:ea typeface="Calibri"/>
              <a:cs typeface="Calibri"/>
              <a:sym typeface="Calibri"/>
            </a:endParaRPr>
          </a:p>
        </p:txBody>
      </p:sp>
      <p:sp>
        <p:nvSpPr>
          <p:cNvPr id="1772" name="Google Shape;1772;p6"/>
          <p:cNvSpPr/>
          <p:nvPr/>
        </p:nvSpPr>
        <p:spPr>
          <a:xfrm>
            <a:off x="2798269" y="5205046"/>
            <a:ext cx="9130022" cy="1305480"/>
          </a:xfrm>
          <a:prstGeom prst="roundRect">
            <a:avLst>
              <a:gd fmla="val 7837" name="adj"/>
            </a:avLst>
          </a:prstGeom>
          <a:solidFill>
            <a:schemeClr val="lt1"/>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176213" lvl="0" marL="176213" marR="0" rtl="0" algn="l">
              <a:lnSpc>
                <a:spcPct val="150000"/>
              </a:lnSpc>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Croire que la lumière contourne les obstacles même sans alignement.</a:t>
            </a:r>
            <a:endParaRPr/>
          </a:p>
          <a:p>
            <a:pPr indent="-176213" lvl="0" marL="176213" marR="0" rtl="0" algn="l">
              <a:lnSpc>
                <a:spcPct val="150000"/>
              </a:lnSpc>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Penser que la visibilité dépend seulement de la source ou de l’objet.</a:t>
            </a:r>
            <a:endParaRPr/>
          </a:p>
          <a:p>
            <a:pPr indent="-176213" lvl="0" marL="176213" marR="0" rtl="0" algn="l">
              <a:lnSpc>
                <a:spcPct val="150000"/>
              </a:lnSpc>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Imaginer que la lumière se diffuse dans toutes les directions sans trajet précis.</a:t>
            </a:r>
            <a:endParaRPr/>
          </a:p>
        </p:txBody>
      </p:sp>
      <p:sp>
        <p:nvSpPr>
          <p:cNvPr id="1773" name="Google Shape;1773;p6"/>
          <p:cNvSpPr/>
          <p:nvPr/>
        </p:nvSpPr>
        <p:spPr>
          <a:xfrm>
            <a:off x="584200" y="792358"/>
            <a:ext cx="2063752" cy="2424825"/>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Tâche à réussir</a:t>
            </a:r>
            <a:endParaRPr b="1" sz="1800">
              <a:solidFill>
                <a:srgbClr val="FFFFFF"/>
              </a:solidFill>
              <a:latin typeface="Calibri"/>
              <a:ea typeface="Calibri"/>
              <a:cs typeface="Calibri"/>
              <a:sym typeface="Calibri"/>
            </a:endParaRPr>
          </a:p>
        </p:txBody>
      </p:sp>
      <p:sp>
        <p:nvSpPr>
          <p:cNvPr id="1774" name="Google Shape;1774;p6"/>
          <p:cNvSpPr/>
          <p:nvPr/>
        </p:nvSpPr>
        <p:spPr>
          <a:xfrm>
            <a:off x="2761487" y="753833"/>
            <a:ext cx="9209795" cy="2424824"/>
          </a:xfrm>
          <a:prstGeom prst="roundRect">
            <a:avLst>
              <a:gd fmla="val 7861"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285750" lvl="0" marL="285750" marR="0" rtl="0" algn="just">
              <a:lnSpc>
                <a:spcPct val="150000"/>
              </a:lnSpc>
              <a:spcBef>
                <a:spcPts val="0"/>
              </a:spcBef>
              <a:spcAft>
                <a:spcPts val="0"/>
              </a:spcAft>
              <a:buClr>
                <a:srgbClr val="000000"/>
              </a:buClr>
              <a:buSzPts val="1800"/>
              <a:buFont typeface="Arial"/>
              <a:buChar char="•"/>
            </a:pPr>
            <a:r>
              <a:rPr b="1" lang="fr-FR" sz="1800">
                <a:solidFill>
                  <a:schemeClr val="dk1"/>
                </a:solidFill>
                <a:latin typeface="Calibri"/>
                <a:ea typeface="Calibri"/>
                <a:cs typeface="Calibri"/>
                <a:sym typeface="Calibri"/>
              </a:rPr>
              <a:t>La tâche principale </a:t>
            </a:r>
            <a:r>
              <a:rPr lang="fr-FR" sz="1800">
                <a:solidFill>
                  <a:schemeClr val="dk1"/>
                </a:solidFill>
                <a:latin typeface="Calibri"/>
                <a:ea typeface="Calibri"/>
                <a:cs typeface="Calibri"/>
                <a:sym typeface="Calibri"/>
              </a:rPr>
              <a:t>de cette séance repose  sur: </a:t>
            </a:r>
            <a:endParaRPr/>
          </a:p>
          <a:p>
            <a:pPr indent="-201613" lvl="0" marL="285750" marR="0" rtl="0" algn="just">
              <a:lnSpc>
                <a:spcPct val="150000"/>
              </a:lnSpc>
              <a:spcBef>
                <a:spcPts val="0"/>
              </a:spcBef>
              <a:spcAft>
                <a:spcPts val="0"/>
              </a:spcAft>
              <a:buClr>
                <a:srgbClr val="000000"/>
              </a:buClr>
              <a:buSzPts val="1800"/>
              <a:buFont typeface="Arial"/>
              <a:buChar char="•"/>
            </a:pPr>
            <a:r>
              <a:rPr b="1" lang="fr-FR" sz="1800">
                <a:solidFill>
                  <a:schemeClr val="dk1"/>
                </a:solidFill>
                <a:latin typeface="Calibri"/>
                <a:ea typeface="Calibri"/>
                <a:cs typeface="Calibri"/>
                <a:sym typeface="Calibri"/>
              </a:rPr>
              <a:t>La vérification de l’alignement des objets.</a:t>
            </a:r>
            <a:endParaRPr/>
          </a:p>
          <a:p>
            <a:pPr indent="-201613" lvl="0" marL="285750" marR="0" rtl="0" algn="just">
              <a:lnSpc>
                <a:spcPct val="150000"/>
              </a:lnSpc>
              <a:spcBef>
                <a:spcPts val="0"/>
              </a:spcBef>
              <a:spcAft>
                <a:spcPts val="0"/>
              </a:spcAft>
              <a:buClr>
                <a:srgbClr val="000000"/>
              </a:buClr>
              <a:buSzPts val="1800"/>
              <a:buFont typeface="Arial"/>
              <a:buChar char="•"/>
            </a:pPr>
            <a:r>
              <a:rPr lang="fr-FR" sz="1800">
                <a:solidFill>
                  <a:schemeClr val="dk1"/>
                </a:solidFill>
                <a:latin typeface="Calibri"/>
                <a:ea typeface="Calibri"/>
                <a:cs typeface="Calibri"/>
                <a:sym typeface="Calibri"/>
              </a:rPr>
              <a:t>L'objectif est de vérifier l’alignement de points (trous par exemple) en appliquant le principe de propagation rectiligne de la lumière en se basant le tracé des </a:t>
            </a:r>
            <a:r>
              <a:rPr b="1" lang="fr-FR" sz="1800">
                <a:solidFill>
                  <a:schemeClr val="dk1"/>
                </a:solidFill>
                <a:latin typeface="Calibri"/>
                <a:ea typeface="Calibri"/>
                <a:cs typeface="Calibri"/>
                <a:sym typeface="Calibri"/>
              </a:rPr>
              <a:t>rayons</a:t>
            </a:r>
            <a:r>
              <a:rPr lang="fr-FR" sz="1800">
                <a:solidFill>
                  <a:schemeClr val="dk1"/>
                </a:solidFill>
                <a:latin typeface="Calibri"/>
                <a:ea typeface="Calibri"/>
                <a:cs typeface="Calibri"/>
                <a:sym typeface="Calibri"/>
              </a:rPr>
              <a:t> et leur </a:t>
            </a:r>
            <a:r>
              <a:rPr b="1" lang="fr-FR" sz="1800">
                <a:solidFill>
                  <a:schemeClr val="dk1"/>
                </a:solidFill>
                <a:latin typeface="Calibri"/>
                <a:ea typeface="Calibri"/>
                <a:cs typeface="Calibri"/>
                <a:sym typeface="Calibri"/>
              </a:rPr>
              <a:t>continuité</a:t>
            </a:r>
            <a:r>
              <a:rPr lang="fr-FR" sz="1800">
                <a:solidFill>
                  <a:schemeClr val="dk1"/>
                </a:solidFill>
                <a:latin typeface="Calibri"/>
                <a:ea typeface="Calibri"/>
                <a:cs typeface="Calibri"/>
                <a:sym typeface="Calibri"/>
              </a:rPr>
              <a:t> sur le schéma illustratif de la situation</a:t>
            </a:r>
            <a:r>
              <a:rPr b="1" lang="fr-FR"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1775" name="Google Shape;1775;p6"/>
          <p:cNvSpPr/>
          <p:nvPr/>
        </p:nvSpPr>
        <p:spPr>
          <a:xfrm>
            <a:off x="2798270" y="3356441"/>
            <a:ext cx="9130022" cy="1522293"/>
          </a:xfrm>
          <a:prstGeom prst="roundRect">
            <a:avLst>
              <a:gd fmla="val 16667" name="adj"/>
            </a:avLst>
          </a:prstGeom>
          <a:solidFill>
            <a:schemeClr val="lt1"/>
          </a:solidFill>
          <a:ln cap="flat" cmpd="sng" w="12700">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182563" lvl="0" marL="182563" marR="0" rtl="0" algn="just">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Amener les élèves à tester différentes positions des trous afin d’observer l’apparition de la tache lumineuse sur l’écran ou la visibilité de la source.</a:t>
            </a:r>
            <a:endParaRPr/>
          </a:p>
          <a:p>
            <a:pPr indent="-182563" lvl="0" marL="182563" marR="0" rtl="0" algn="just">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Les faire tracer les rayons lumineux sur un schéma pour vérifier la continuité du trajet.</a:t>
            </a:r>
            <a:endParaRPr/>
          </a:p>
          <a:p>
            <a:pPr indent="-182563" lvl="0" marL="182563" marR="0" rtl="0" algn="just">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Conclure que la lumière se propage en ligne droite et que la visibilité exige un alignement sans obstacle.</a:t>
            </a:r>
            <a:endParaRPr/>
          </a:p>
        </p:txBody>
      </p:sp>
      <p:sp>
        <p:nvSpPr>
          <p:cNvPr id="1776" name="Google Shape;1776;p6"/>
          <p:cNvSpPr/>
          <p:nvPr/>
        </p:nvSpPr>
        <p:spPr>
          <a:xfrm>
            <a:off x="610236" y="3356441"/>
            <a:ext cx="2011680" cy="1522293"/>
          </a:xfrm>
          <a:prstGeom prst="roundRect">
            <a:avLst>
              <a:gd fmla="val 16667" name="adj"/>
            </a:avLst>
          </a:prstGeom>
          <a:solidFill>
            <a:schemeClr val="accent4"/>
          </a:solidFill>
          <a:ln cap="flat" cmpd="sng" w="12700">
            <a:solidFill>
              <a:srgbClr val="0C2E4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1800">
                <a:solidFill>
                  <a:srgbClr val="FFFFFF"/>
                </a:solidFill>
                <a:latin typeface="Calibri"/>
                <a:ea typeface="Calibri"/>
                <a:cs typeface="Calibri"/>
                <a:sym typeface="Calibri"/>
              </a:rPr>
              <a:t>Stratégie</a:t>
            </a:r>
            <a:endParaRPr/>
          </a:p>
        </p:txBody>
      </p:sp>
      <p:sp>
        <p:nvSpPr>
          <p:cNvPr id="1777" name="Google Shape;1777;p6"/>
          <p:cNvSpPr txBox="1"/>
          <p:nvPr/>
        </p:nvSpPr>
        <p:spPr>
          <a:xfrm>
            <a:off x="730894" y="39806"/>
            <a:ext cx="5728719"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3200">
                <a:solidFill>
                  <a:srgbClr val="0040C0"/>
                </a:solidFill>
                <a:latin typeface="Calibri"/>
                <a:ea typeface="Calibri"/>
                <a:cs typeface="Calibri"/>
                <a:sym typeface="Calibri"/>
              </a:rPr>
              <a:t>Orientations didactiques </a:t>
            </a:r>
            <a:endParaRPr/>
          </a:p>
        </p:txBody>
      </p:sp>
      <p:pic>
        <p:nvPicPr>
          <p:cNvPr descr="Image générée" id="1778" name="Google Shape;1778;p6"/>
          <p:cNvPicPr preferRelativeResize="0"/>
          <p:nvPr/>
        </p:nvPicPr>
        <p:blipFill rotWithShape="1">
          <a:blip r:embed="rId3">
            <a:alphaModFix/>
          </a:blip>
          <a:srcRect b="10678" l="0" r="0" t="11064"/>
          <a:stretch/>
        </p:blipFill>
        <p:spPr>
          <a:xfrm>
            <a:off x="3079" y="-42256"/>
            <a:ext cx="727815" cy="854359"/>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1" name="Shape 3181"/>
        <p:cNvGrpSpPr/>
        <p:nvPr/>
      </p:nvGrpSpPr>
      <p:grpSpPr>
        <a:xfrm>
          <a:off x="0" y="0"/>
          <a:ext cx="0" cy="0"/>
          <a:chOff x="0" y="0"/>
          <a:chExt cx="0" cy="0"/>
        </a:xfrm>
      </p:grpSpPr>
      <p:sp>
        <p:nvSpPr>
          <p:cNvPr id="3182" name="Google Shape;3182;p60"/>
          <p:cNvSpPr/>
          <p:nvPr/>
        </p:nvSpPr>
        <p:spPr>
          <a:xfrm>
            <a:off x="4663973" y="1864949"/>
            <a:ext cx="3054554"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fr-FR" sz="4000">
                <a:solidFill>
                  <a:schemeClr val="dk1"/>
                </a:solidFill>
                <a:latin typeface="Calibri"/>
                <a:ea typeface="Calibri"/>
                <a:cs typeface="Calibri"/>
                <a:sym typeface="Calibri"/>
              </a:rPr>
              <a:t>Temps Écoulé</a:t>
            </a:r>
            <a:endParaRPr/>
          </a:p>
        </p:txBody>
      </p:sp>
      <p:pic>
        <p:nvPicPr>
          <p:cNvPr id="3183" name="Google Shape;3183;p60"/>
          <p:cNvPicPr preferRelativeResize="0"/>
          <p:nvPr/>
        </p:nvPicPr>
        <p:blipFill rotWithShape="1">
          <a:blip r:embed="rId3">
            <a:alphaModFix/>
          </a:blip>
          <a:srcRect b="20982" l="10491" r="10044" t="15401"/>
          <a:stretch/>
        </p:blipFill>
        <p:spPr>
          <a:xfrm>
            <a:off x="4495800" y="2989489"/>
            <a:ext cx="3390900" cy="2714625"/>
          </a:xfrm>
          <a:prstGeom prst="rect">
            <a:avLst/>
          </a:prstGeom>
          <a:noFill/>
          <a:ln>
            <a:noFill/>
          </a:ln>
        </p:spPr>
      </p:pic>
      <p:grpSp>
        <p:nvGrpSpPr>
          <p:cNvPr id="3184" name="Google Shape;3184;p60"/>
          <p:cNvGrpSpPr/>
          <p:nvPr/>
        </p:nvGrpSpPr>
        <p:grpSpPr>
          <a:xfrm>
            <a:off x="10856170" y="111657"/>
            <a:ext cx="630930" cy="597556"/>
            <a:chOff x="582302" y="4447623"/>
            <a:chExt cx="630930" cy="597556"/>
          </a:xfrm>
        </p:grpSpPr>
        <p:pic>
          <p:nvPicPr>
            <p:cNvPr id="3185" name="Google Shape;3185;p60"/>
            <p:cNvPicPr preferRelativeResize="0"/>
            <p:nvPr/>
          </p:nvPicPr>
          <p:blipFill rotWithShape="1">
            <a:blip r:embed="rId4">
              <a:alphaModFix/>
            </a:blip>
            <a:srcRect b="30054" l="11664" r="25922" t="23325"/>
            <a:stretch/>
          </p:blipFill>
          <p:spPr>
            <a:xfrm>
              <a:off x="582302" y="4573906"/>
              <a:ext cx="630930" cy="471273"/>
            </a:xfrm>
            <a:prstGeom prst="rect">
              <a:avLst/>
            </a:prstGeom>
            <a:noFill/>
            <a:ln>
              <a:noFill/>
            </a:ln>
          </p:spPr>
        </p:pic>
        <p:pic>
          <p:nvPicPr>
            <p:cNvPr id="3186" name="Google Shape;3186;p60"/>
            <p:cNvPicPr preferRelativeResize="0"/>
            <p:nvPr/>
          </p:nvPicPr>
          <p:blipFill rotWithShape="1">
            <a:blip r:embed="rId5">
              <a:alphaModFix/>
            </a:blip>
            <a:srcRect b="30054" l="74744" r="10688" t="23325"/>
            <a:stretch/>
          </p:blipFill>
          <p:spPr>
            <a:xfrm rot="1461832">
              <a:off x="758368" y="4457015"/>
              <a:ext cx="147273" cy="471273"/>
            </a:xfrm>
            <a:prstGeom prst="rect">
              <a:avLst/>
            </a:prstGeom>
            <a:noFill/>
            <a:ln>
              <a:noFill/>
            </a:ln>
          </p:spPr>
        </p:pic>
      </p:grpSp>
      <p:sp>
        <p:nvSpPr>
          <p:cNvPr id="3187" name="Google Shape;3187;p60"/>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Le temps est terminé. Corrigeons ensemble l’exercice.</a:t>
            </a:r>
            <a:endParaRPr/>
          </a:p>
        </p:txBody>
      </p:sp>
      <p:sp>
        <p:nvSpPr>
          <p:cNvPr id="3188" name="Google Shape;3188;p60"/>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fait participer les élèves à la correction en leur demandant de présenter leurs réponses et de les justifier.</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2" name="Shape 3192"/>
        <p:cNvGrpSpPr/>
        <p:nvPr/>
      </p:nvGrpSpPr>
      <p:grpSpPr>
        <a:xfrm>
          <a:off x="0" y="0"/>
          <a:ext cx="0" cy="0"/>
          <a:chOff x="0" y="0"/>
          <a:chExt cx="0" cy="0"/>
        </a:xfrm>
      </p:grpSpPr>
      <p:grpSp>
        <p:nvGrpSpPr>
          <p:cNvPr id="3193" name="Google Shape;3193;p61"/>
          <p:cNvGrpSpPr/>
          <p:nvPr/>
        </p:nvGrpSpPr>
        <p:grpSpPr>
          <a:xfrm>
            <a:off x="10856170" y="111657"/>
            <a:ext cx="630930" cy="597556"/>
            <a:chOff x="582302" y="4447623"/>
            <a:chExt cx="630930" cy="597556"/>
          </a:xfrm>
        </p:grpSpPr>
        <p:pic>
          <p:nvPicPr>
            <p:cNvPr id="3194" name="Google Shape;3194;p61"/>
            <p:cNvPicPr preferRelativeResize="0"/>
            <p:nvPr/>
          </p:nvPicPr>
          <p:blipFill rotWithShape="1">
            <a:blip r:embed="rId3">
              <a:alphaModFix/>
            </a:blip>
            <a:srcRect b="30054" l="11664" r="25922" t="23325"/>
            <a:stretch/>
          </p:blipFill>
          <p:spPr>
            <a:xfrm>
              <a:off x="582302" y="4573906"/>
              <a:ext cx="630930" cy="471273"/>
            </a:xfrm>
            <a:prstGeom prst="rect">
              <a:avLst/>
            </a:prstGeom>
            <a:noFill/>
            <a:ln>
              <a:noFill/>
            </a:ln>
          </p:spPr>
        </p:pic>
        <p:pic>
          <p:nvPicPr>
            <p:cNvPr id="3195" name="Google Shape;3195;p61"/>
            <p:cNvPicPr preferRelativeResize="0"/>
            <p:nvPr/>
          </p:nvPicPr>
          <p:blipFill rotWithShape="1">
            <a:blip r:embed="rId4">
              <a:alphaModFix/>
            </a:blip>
            <a:srcRect b="30054" l="74744" r="10688" t="23325"/>
            <a:stretch/>
          </p:blipFill>
          <p:spPr>
            <a:xfrm rot="1461832">
              <a:off x="758368" y="4457015"/>
              <a:ext cx="147273" cy="471273"/>
            </a:xfrm>
            <a:prstGeom prst="rect">
              <a:avLst/>
            </a:prstGeom>
            <a:noFill/>
            <a:ln>
              <a:noFill/>
            </a:ln>
          </p:spPr>
        </p:pic>
      </p:grpSp>
      <p:sp>
        <p:nvSpPr>
          <p:cNvPr id="3196" name="Google Shape;3196;p61"/>
          <p:cNvSpPr txBox="1"/>
          <p:nvPr>
            <p:ph type="title"/>
          </p:nvPr>
        </p:nvSpPr>
        <p:spPr>
          <a:xfrm>
            <a:off x="935304" y="271092"/>
            <a:ext cx="10372033"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A vous! Montrez-moi comment vous avez résolu cet exercice…</a:t>
            </a:r>
            <a:endParaRPr/>
          </a:p>
        </p:txBody>
      </p:sp>
      <p:sp>
        <p:nvSpPr>
          <p:cNvPr id="3197" name="Google Shape;3197;p61"/>
          <p:cNvSpPr txBox="1"/>
          <p:nvPr>
            <p:ph idx="1" type="body"/>
          </p:nvPr>
        </p:nvSpPr>
        <p:spPr>
          <a:xfrm>
            <a:off x="935304" y="621137"/>
            <a:ext cx="10372459" cy="29932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L’enseignant·e circule dans la classe pour repérer les élèves en difficulté . </a:t>
            </a:r>
            <a:endParaRPr/>
          </a:p>
        </p:txBody>
      </p:sp>
      <p:sp>
        <p:nvSpPr>
          <p:cNvPr id="3198" name="Google Shape;3198;p61"/>
          <p:cNvSpPr/>
          <p:nvPr/>
        </p:nvSpPr>
        <p:spPr>
          <a:xfrm>
            <a:off x="1073336" y="3789336"/>
            <a:ext cx="8873095" cy="324000"/>
          </a:xfrm>
          <a:custGeom>
            <a:rect b="b" l="l" r="r" t="t"/>
            <a:pathLst>
              <a:path extrusionOk="0" h="211264" w="5976289">
                <a:moveTo>
                  <a:pt x="0" y="0"/>
                </a:moveTo>
                <a:lnTo>
                  <a:pt x="0" y="211264"/>
                </a:lnTo>
                <a:lnTo>
                  <a:pt x="5940285" y="211264"/>
                </a:lnTo>
                <a:cubicBezTo>
                  <a:pt x="5960173" y="211264"/>
                  <a:pt x="5976289" y="195148"/>
                  <a:pt x="5976289" y="175272"/>
                </a:cubicBezTo>
                <a:lnTo>
                  <a:pt x="5976289" y="36004"/>
                </a:lnTo>
                <a:cubicBezTo>
                  <a:pt x="5976289" y="16116"/>
                  <a:pt x="5960173" y="0"/>
                  <a:pt x="5940285" y="0"/>
                </a:cubicBezTo>
                <a:close/>
                <a:moveTo>
                  <a:pt x="0" y="0"/>
                </a:moveTo>
              </a:path>
            </a:pathLst>
          </a:custGeom>
          <a:solidFill>
            <a:srgbClr val="DFEE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9" name="Google Shape;3199;p61"/>
          <p:cNvSpPr/>
          <p:nvPr/>
        </p:nvSpPr>
        <p:spPr>
          <a:xfrm>
            <a:off x="1073337" y="4616290"/>
            <a:ext cx="8873095" cy="324000"/>
          </a:xfrm>
          <a:custGeom>
            <a:rect b="b" l="l" r="r" t="t"/>
            <a:pathLst>
              <a:path extrusionOk="0" h="211264" w="5976289">
                <a:moveTo>
                  <a:pt x="0" y="0"/>
                </a:moveTo>
                <a:lnTo>
                  <a:pt x="0" y="211264"/>
                </a:lnTo>
                <a:lnTo>
                  <a:pt x="5940285" y="211264"/>
                </a:lnTo>
                <a:cubicBezTo>
                  <a:pt x="5960173" y="211264"/>
                  <a:pt x="5976289" y="195148"/>
                  <a:pt x="5976289" y="175272"/>
                </a:cubicBezTo>
                <a:lnTo>
                  <a:pt x="5976289" y="36004"/>
                </a:lnTo>
                <a:cubicBezTo>
                  <a:pt x="5976289" y="16116"/>
                  <a:pt x="5960173" y="0"/>
                  <a:pt x="5940285" y="0"/>
                </a:cubicBezTo>
                <a:close/>
                <a:moveTo>
                  <a:pt x="0" y="0"/>
                </a:moveTo>
              </a:path>
            </a:pathLst>
          </a:custGeom>
          <a:solidFill>
            <a:srgbClr val="DFEE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0" name="Google Shape;3200;p61"/>
          <p:cNvSpPr/>
          <p:nvPr/>
        </p:nvSpPr>
        <p:spPr>
          <a:xfrm>
            <a:off x="980255" y="1596847"/>
            <a:ext cx="9884042" cy="2065032"/>
          </a:xfrm>
          <a:custGeom>
            <a:rect b="b" l="l" r="r" t="t"/>
            <a:pathLst>
              <a:path extrusionOk="0" h="1973237" w="6283934">
                <a:moveTo>
                  <a:pt x="0" y="0"/>
                </a:moveTo>
                <a:lnTo>
                  <a:pt x="0" y="0"/>
                </a:lnTo>
                <a:lnTo>
                  <a:pt x="0" y="1865236"/>
                </a:lnTo>
                <a:cubicBezTo>
                  <a:pt x="0" y="1924875"/>
                  <a:pt x="48348" y="1973237"/>
                  <a:pt x="108000" y="1973237"/>
                </a:cubicBezTo>
                <a:lnTo>
                  <a:pt x="6175933" y="1973237"/>
                </a:lnTo>
                <a:cubicBezTo>
                  <a:pt x="6235572" y="1973237"/>
                  <a:pt x="6283934" y="1924875"/>
                  <a:pt x="6283934" y="1865236"/>
                </a:cubicBezTo>
                <a:lnTo>
                  <a:pt x="6283934" y="108000"/>
                </a:lnTo>
                <a:cubicBezTo>
                  <a:pt x="6283934" y="48348"/>
                  <a:pt x="6235572" y="0"/>
                  <a:pt x="6175933" y="0"/>
                </a:cubicBezTo>
                <a:close/>
                <a:moveTo>
                  <a:pt x="0" y="0"/>
                </a:moveTo>
              </a:path>
            </a:pathLst>
          </a:custGeom>
          <a:solidFill>
            <a:srgbClr val="EEE3F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1" name="Google Shape;3201;p61"/>
          <p:cNvSpPr/>
          <p:nvPr/>
        </p:nvSpPr>
        <p:spPr>
          <a:xfrm>
            <a:off x="972128" y="1601899"/>
            <a:ext cx="9884042" cy="2065032"/>
          </a:xfrm>
          <a:custGeom>
            <a:rect b="b" l="l" r="r" t="t"/>
            <a:pathLst>
              <a:path extrusionOk="0" h="1973237" w="6283934">
                <a:moveTo>
                  <a:pt x="0" y="0"/>
                </a:moveTo>
                <a:lnTo>
                  <a:pt x="0" y="0"/>
                </a:lnTo>
                <a:lnTo>
                  <a:pt x="0" y="1865236"/>
                </a:lnTo>
                <a:cubicBezTo>
                  <a:pt x="0" y="1924875"/>
                  <a:pt x="48348" y="1973237"/>
                  <a:pt x="108000" y="1973237"/>
                </a:cubicBezTo>
                <a:lnTo>
                  <a:pt x="6175933" y="1973237"/>
                </a:lnTo>
                <a:cubicBezTo>
                  <a:pt x="6235572" y="1973237"/>
                  <a:pt x="6283934" y="1924875"/>
                  <a:pt x="6283934" y="1865236"/>
                </a:cubicBezTo>
                <a:lnTo>
                  <a:pt x="6283934" y="108000"/>
                </a:lnTo>
                <a:cubicBezTo>
                  <a:pt x="6283934" y="48348"/>
                  <a:pt x="6235572" y="0"/>
                  <a:pt x="6175933" y="0"/>
                </a:cubicBezTo>
                <a:lnTo>
                  <a:pt x="0" y="0"/>
                </a:lnTo>
                <a:close/>
                <a:moveTo>
                  <a:pt x="0" y="0"/>
                </a:moveTo>
              </a:path>
            </a:pathLst>
          </a:custGeom>
          <a:noFill/>
          <a:ln cap="flat" cmpd="sng" w="9525">
            <a:solidFill>
              <a:srgbClr val="AE6EAD"/>
            </a:solidFill>
            <a:prstDash val="solid"/>
            <a:miter lim="508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2" name="Google Shape;3202;p61"/>
          <p:cNvSpPr/>
          <p:nvPr/>
        </p:nvSpPr>
        <p:spPr>
          <a:xfrm>
            <a:off x="737377" y="1622927"/>
            <a:ext cx="236562" cy="205752"/>
          </a:xfrm>
          <a:custGeom>
            <a:rect b="b" l="l" r="r" t="t"/>
            <a:pathLst>
              <a:path extrusionOk="0" h="205752" w="236562">
                <a:moveTo>
                  <a:pt x="102870" y="0"/>
                </a:moveTo>
                <a:cubicBezTo>
                  <a:pt x="46051" y="0"/>
                  <a:pt x="0" y="46062"/>
                  <a:pt x="0" y="102870"/>
                </a:cubicBezTo>
                <a:cubicBezTo>
                  <a:pt x="0" y="159689"/>
                  <a:pt x="46051" y="205752"/>
                  <a:pt x="102870" y="205752"/>
                </a:cubicBezTo>
                <a:lnTo>
                  <a:pt x="133692" y="205752"/>
                </a:lnTo>
                <a:cubicBezTo>
                  <a:pt x="190500" y="205752"/>
                  <a:pt x="236562" y="159689"/>
                  <a:pt x="236562" y="102870"/>
                </a:cubicBezTo>
                <a:cubicBezTo>
                  <a:pt x="236562" y="46062"/>
                  <a:pt x="190500" y="0"/>
                  <a:pt x="133692" y="0"/>
                </a:cubicBezTo>
                <a:close/>
                <a:moveTo>
                  <a:pt x="102870" y="0"/>
                </a:moveTo>
              </a:path>
            </a:pathLst>
          </a:custGeom>
          <a:solidFill>
            <a:srgbClr val="D4B6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3" name="Google Shape;3203;p61"/>
          <p:cNvSpPr/>
          <p:nvPr/>
        </p:nvSpPr>
        <p:spPr>
          <a:xfrm>
            <a:off x="727478" y="1601527"/>
            <a:ext cx="261327" cy="205752"/>
          </a:xfrm>
          <a:custGeom>
            <a:rect b="b" l="l" r="r" t="t"/>
            <a:pathLst>
              <a:path extrusionOk="0" h="205752" w="261327">
                <a:moveTo>
                  <a:pt x="102870" y="0"/>
                </a:moveTo>
                <a:cubicBezTo>
                  <a:pt x="46051" y="0"/>
                  <a:pt x="0" y="46062"/>
                  <a:pt x="0" y="102870"/>
                </a:cubicBezTo>
                <a:cubicBezTo>
                  <a:pt x="0" y="159689"/>
                  <a:pt x="46051" y="205752"/>
                  <a:pt x="102870" y="205752"/>
                </a:cubicBezTo>
                <a:lnTo>
                  <a:pt x="261327" y="205752"/>
                </a:lnTo>
                <a:lnTo>
                  <a:pt x="261327" y="0"/>
                </a:lnTo>
                <a:close/>
                <a:moveTo>
                  <a:pt x="102870" y="0"/>
                </a:moveTo>
              </a:path>
            </a:pathLst>
          </a:custGeom>
          <a:solidFill>
            <a:srgbClr val="AE6EA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04" name="Google Shape;3204;p61"/>
          <p:cNvPicPr preferRelativeResize="0"/>
          <p:nvPr/>
        </p:nvPicPr>
        <p:blipFill rotWithShape="1">
          <a:blip r:embed="rId5">
            <a:alphaModFix/>
          </a:blip>
          <a:srcRect b="0" l="0" r="0" t="0"/>
          <a:stretch/>
        </p:blipFill>
        <p:spPr>
          <a:xfrm>
            <a:off x="7988304" y="1692080"/>
            <a:ext cx="2762653" cy="1839717"/>
          </a:xfrm>
          <a:prstGeom prst="rect">
            <a:avLst/>
          </a:prstGeom>
          <a:noFill/>
          <a:ln>
            <a:noFill/>
          </a:ln>
        </p:spPr>
      </p:pic>
      <p:sp>
        <p:nvSpPr>
          <p:cNvPr id="3205" name="Google Shape;3205;p61"/>
          <p:cNvSpPr/>
          <p:nvPr/>
        </p:nvSpPr>
        <p:spPr>
          <a:xfrm>
            <a:off x="1099940" y="1646039"/>
            <a:ext cx="6783151" cy="2077492"/>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lang="fr-FR" sz="1800">
                <a:solidFill>
                  <a:srgbClr val="231F20"/>
                </a:solidFill>
                <a:latin typeface="Calibri"/>
                <a:ea typeface="Calibri"/>
                <a:cs typeface="Calibri"/>
                <a:sym typeface="Calibri"/>
              </a:rPr>
              <a:t>Cet image montre un technicien utilisant un appareil de visée pour lire la hauteur sur une mire, la cible (+) étant la graduation visée sur celle-ci, tenue par une autre personne.</a:t>
            </a:r>
            <a:endParaRPr/>
          </a:p>
          <a:p>
            <a:pPr indent="0" lvl="0" marL="0" marR="0" rtl="0" algn="just">
              <a:spcBef>
                <a:spcPts val="0"/>
              </a:spcBef>
              <a:spcAft>
                <a:spcPts val="0"/>
              </a:spcAft>
              <a:buNone/>
            </a:pPr>
            <a:r>
              <a:t/>
            </a:r>
            <a:endParaRPr sz="1800">
              <a:solidFill>
                <a:srgbClr val="231F20"/>
              </a:solidFill>
              <a:latin typeface="Calibri"/>
              <a:ea typeface="Calibri"/>
              <a:cs typeface="Calibri"/>
              <a:sym typeface="Calibri"/>
            </a:endParaRPr>
          </a:p>
          <a:p>
            <a:pPr indent="0" lvl="0" marL="0" marR="0" rtl="0" algn="just">
              <a:spcBef>
                <a:spcPts val="0"/>
              </a:spcBef>
              <a:spcAft>
                <a:spcPts val="0"/>
              </a:spcAft>
              <a:buNone/>
            </a:pPr>
            <a:r>
              <a:t/>
            </a:r>
            <a:endParaRPr sz="1800">
              <a:solidFill>
                <a:srgbClr val="231F20"/>
              </a:solidFill>
              <a:latin typeface="Calibri"/>
              <a:ea typeface="Calibri"/>
              <a:cs typeface="Calibri"/>
              <a:sym typeface="Calibri"/>
            </a:endParaRPr>
          </a:p>
          <a:p>
            <a:pPr indent="0" lvl="0" marL="0" marR="0" rtl="0" algn="just">
              <a:lnSpc>
                <a:spcPct val="150388"/>
              </a:lnSpc>
              <a:spcBef>
                <a:spcPts val="0"/>
              </a:spcBef>
              <a:spcAft>
                <a:spcPts val="0"/>
              </a:spcAft>
              <a:buNone/>
            </a:pPr>
            <a:r>
              <a:rPr lang="fr-FR" sz="1800">
                <a:solidFill>
                  <a:srgbClr val="231F20"/>
                </a:solidFill>
                <a:latin typeface="Calibri"/>
                <a:ea typeface="Calibri"/>
                <a:cs typeface="Calibri"/>
                <a:sym typeface="Calibri"/>
              </a:rPr>
              <a:t>On veut appliquer le principe de propagation rectiligne de la lumière pour préciser la position de l’œil permettant de voir la cible.</a:t>
            </a:r>
            <a:endParaRPr/>
          </a:p>
        </p:txBody>
      </p:sp>
      <p:sp>
        <p:nvSpPr>
          <p:cNvPr id="3206" name="Google Shape;3206;p61"/>
          <p:cNvSpPr/>
          <p:nvPr/>
        </p:nvSpPr>
        <p:spPr>
          <a:xfrm>
            <a:off x="835970" y="1579705"/>
            <a:ext cx="92210" cy="232254"/>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432">
                <a:solidFill>
                  <a:srgbClr val="FFFFFF"/>
                </a:solidFill>
                <a:latin typeface="Calibri"/>
                <a:ea typeface="Calibri"/>
                <a:cs typeface="Calibri"/>
                <a:sym typeface="Calibri"/>
              </a:rPr>
              <a:t>2</a:t>
            </a:r>
            <a:endParaRPr/>
          </a:p>
        </p:txBody>
      </p:sp>
      <p:sp>
        <p:nvSpPr>
          <p:cNvPr id="3207" name="Google Shape;3207;p61"/>
          <p:cNvSpPr/>
          <p:nvPr/>
        </p:nvSpPr>
        <p:spPr>
          <a:xfrm>
            <a:off x="8684308" y="2500740"/>
            <a:ext cx="96183" cy="10946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675">
                <a:solidFill>
                  <a:srgbClr val="FFFFFF"/>
                </a:solidFill>
                <a:latin typeface="Calibri"/>
                <a:ea typeface="Calibri"/>
                <a:cs typeface="Calibri"/>
                <a:sym typeface="Calibri"/>
              </a:rPr>
              <a:t>(+)</a:t>
            </a:r>
            <a:endParaRPr/>
          </a:p>
        </p:txBody>
      </p:sp>
      <p:sp>
        <p:nvSpPr>
          <p:cNvPr id="3208" name="Google Shape;3208;p61"/>
          <p:cNvSpPr/>
          <p:nvPr/>
        </p:nvSpPr>
        <p:spPr>
          <a:xfrm>
            <a:off x="1073338" y="5448597"/>
            <a:ext cx="8873095" cy="324000"/>
          </a:xfrm>
          <a:custGeom>
            <a:rect b="b" l="l" r="r" t="t"/>
            <a:pathLst>
              <a:path extrusionOk="0" h="211264" w="5976289">
                <a:moveTo>
                  <a:pt x="0" y="0"/>
                </a:moveTo>
                <a:lnTo>
                  <a:pt x="0" y="211264"/>
                </a:lnTo>
                <a:lnTo>
                  <a:pt x="5940285" y="211264"/>
                </a:lnTo>
                <a:cubicBezTo>
                  <a:pt x="5960173" y="211264"/>
                  <a:pt x="5976289" y="195148"/>
                  <a:pt x="5976289" y="175272"/>
                </a:cubicBezTo>
                <a:lnTo>
                  <a:pt x="5976289" y="36004"/>
                </a:lnTo>
                <a:cubicBezTo>
                  <a:pt x="5976289" y="16116"/>
                  <a:pt x="5960173" y="0"/>
                  <a:pt x="5940285" y="0"/>
                </a:cubicBezTo>
                <a:close/>
                <a:moveTo>
                  <a:pt x="0" y="0"/>
                </a:moveTo>
              </a:path>
            </a:pathLst>
          </a:custGeom>
          <a:solidFill>
            <a:srgbClr val="DFEE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9" name="Google Shape;3209;p61"/>
          <p:cNvSpPr/>
          <p:nvPr/>
        </p:nvSpPr>
        <p:spPr>
          <a:xfrm>
            <a:off x="1099940" y="3783302"/>
            <a:ext cx="454900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FA9B9"/>
                </a:solidFill>
                <a:latin typeface="Calibri"/>
                <a:ea typeface="Calibri"/>
                <a:cs typeface="Calibri"/>
                <a:sym typeface="Calibri"/>
              </a:rPr>
              <a:t>1.</a:t>
            </a:r>
            <a:r>
              <a:rPr lang="fr-FR" sz="1800">
                <a:solidFill>
                  <a:srgbClr val="F5821F"/>
                </a:solidFill>
                <a:latin typeface="Calibri"/>
                <a:ea typeface="Calibri"/>
                <a:cs typeface="Calibri"/>
                <a:sym typeface="Calibri"/>
              </a:rPr>
              <a:t> </a:t>
            </a:r>
            <a:r>
              <a:rPr lang="fr-FR" sz="1800">
                <a:solidFill>
                  <a:srgbClr val="231F20"/>
                </a:solidFill>
                <a:latin typeface="Calibri"/>
                <a:ea typeface="Calibri"/>
                <a:cs typeface="Calibri"/>
                <a:sym typeface="Calibri"/>
              </a:rPr>
              <a:t>Indiquer le sens de propagation de la lumière.</a:t>
            </a:r>
            <a:endParaRPr/>
          </a:p>
        </p:txBody>
      </p:sp>
      <p:sp>
        <p:nvSpPr>
          <p:cNvPr id="3210" name="Google Shape;3210;p61"/>
          <p:cNvSpPr/>
          <p:nvPr/>
        </p:nvSpPr>
        <p:spPr>
          <a:xfrm>
            <a:off x="1100710" y="4639791"/>
            <a:ext cx="7671267"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FA9B9"/>
                </a:solidFill>
                <a:latin typeface="Calibri"/>
                <a:ea typeface="Calibri"/>
                <a:cs typeface="Calibri"/>
                <a:sym typeface="Calibri"/>
              </a:rPr>
              <a:t>2.</a:t>
            </a:r>
            <a:r>
              <a:rPr lang="fr-FR" sz="1800">
                <a:solidFill>
                  <a:srgbClr val="F5821F"/>
                </a:solidFill>
                <a:latin typeface="Calibri"/>
                <a:ea typeface="Calibri"/>
                <a:cs typeface="Calibri"/>
                <a:sym typeface="Calibri"/>
              </a:rPr>
              <a:t> </a:t>
            </a:r>
            <a:r>
              <a:rPr lang="fr-FR" sz="1800">
                <a:solidFill>
                  <a:srgbClr val="231F20"/>
                </a:solidFill>
                <a:latin typeface="Calibri"/>
                <a:ea typeface="Calibri"/>
                <a:cs typeface="Calibri"/>
                <a:sym typeface="Calibri"/>
              </a:rPr>
              <a:t>Tracer la continuité des rayons lumineux dans les deux positions a et b de l’œil. </a:t>
            </a:r>
            <a:endParaRPr/>
          </a:p>
        </p:txBody>
      </p:sp>
      <p:sp>
        <p:nvSpPr>
          <p:cNvPr id="3211" name="Google Shape;3211;p61"/>
          <p:cNvSpPr/>
          <p:nvPr/>
        </p:nvSpPr>
        <p:spPr>
          <a:xfrm>
            <a:off x="1099940" y="5471918"/>
            <a:ext cx="493481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lang="fr-FR" sz="1800">
                <a:solidFill>
                  <a:srgbClr val="0FA9B9"/>
                </a:solidFill>
                <a:latin typeface="Calibri"/>
                <a:ea typeface="Calibri"/>
                <a:cs typeface="Calibri"/>
                <a:sym typeface="Calibri"/>
              </a:rPr>
              <a:t>3.</a:t>
            </a:r>
            <a:r>
              <a:rPr lang="fr-FR" sz="1800">
                <a:solidFill>
                  <a:srgbClr val="0FA9B9"/>
                </a:solidFill>
                <a:latin typeface="Calibri"/>
                <a:ea typeface="Calibri"/>
                <a:cs typeface="Calibri"/>
                <a:sym typeface="Calibri"/>
              </a:rPr>
              <a:t> </a:t>
            </a:r>
            <a:r>
              <a:rPr lang="fr-FR" sz="1800">
                <a:solidFill>
                  <a:srgbClr val="231F20"/>
                </a:solidFill>
                <a:latin typeface="Calibri"/>
                <a:ea typeface="Calibri"/>
                <a:cs typeface="Calibri"/>
                <a:sym typeface="Calibri"/>
              </a:rPr>
              <a:t>Préciser la position vue par l’oeil à travers la visée.</a:t>
            </a:r>
            <a:endParaRPr/>
          </a:p>
        </p:txBody>
      </p:sp>
      <p:sp>
        <p:nvSpPr>
          <p:cNvPr id="3212" name="Google Shape;3212;p61"/>
          <p:cNvSpPr/>
          <p:nvPr/>
        </p:nvSpPr>
        <p:spPr>
          <a:xfrm>
            <a:off x="1267394" y="4197109"/>
            <a:ext cx="6565452"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1800">
                <a:solidFill>
                  <a:srgbClr val="231F20"/>
                </a:solidFill>
                <a:latin typeface="Calibri"/>
                <a:ea typeface="Calibri"/>
                <a:cs typeface="Calibri"/>
                <a:sym typeface="Calibri"/>
              </a:rPr>
              <a:t>La lumière se propage de </a:t>
            </a:r>
            <a:r>
              <a:rPr lang="fr-FR" sz="1800">
                <a:solidFill>
                  <a:srgbClr val="231F20"/>
                </a:solidFill>
                <a:latin typeface="Arial"/>
                <a:ea typeface="Arial"/>
                <a:cs typeface="Arial"/>
                <a:sym typeface="Arial"/>
              </a:rPr>
              <a:t>................. </a:t>
            </a:r>
            <a:r>
              <a:rPr lang="fr-FR" sz="1800">
                <a:solidFill>
                  <a:srgbClr val="231F20"/>
                </a:solidFill>
                <a:latin typeface="Calibri"/>
                <a:ea typeface="Calibri"/>
                <a:cs typeface="Calibri"/>
                <a:sym typeface="Calibri"/>
              </a:rPr>
              <a:t>vers </a:t>
            </a:r>
            <a:r>
              <a:rPr lang="fr-FR" sz="1800">
                <a:solidFill>
                  <a:srgbClr val="231F20"/>
                </a:solidFill>
                <a:latin typeface="Arial"/>
                <a:ea typeface="Arial"/>
                <a:cs typeface="Arial"/>
                <a:sym typeface="Arial"/>
              </a:rPr>
              <a:t>........................................</a:t>
            </a:r>
            <a:endParaRPr/>
          </a:p>
        </p:txBody>
      </p:sp>
      <p:sp>
        <p:nvSpPr>
          <p:cNvPr id="3213" name="Google Shape;3213;p61"/>
          <p:cNvSpPr/>
          <p:nvPr/>
        </p:nvSpPr>
        <p:spPr>
          <a:xfrm>
            <a:off x="1243195" y="5020041"/>
            <a:ext cx="5925405"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1800">
                <a:solidFill>
                  <a:srgbClr val="231F20"/>
                </a:solidFill>
                <a:latin typeface="Calibri"/>
                <a:ea typeface="Calibri"/>
                <a:cs typeface="Calibri"/>
                <a:sym typeface="Calibri"/>
              </a:rPr>
              <a:t>Le rayon lumineux est représenté par</a:t>
            </a:r>
            <a:r>
              <a:rPr lang="fr-FR" sz="1800">
                <a:solidFill>
                  <a:srgbClr val="231F20"/>
                </a:solidFill>
                <a:latin typeface="Arial"/>
                <a:ea typeface="Arial"/>
                <a:cs typeface="Arial"/>
                <a:sym typeface="Arial"/>
              </a:rPr>
              <a:t>.................................... .</a:t>
            </a:r>
            <a:endParaRPr/>
          </a:p>
        </p:txBody>
      </p:sp>
      <p:sp>
        <p:nvSpPr>
          <p:cNvPr id="3214" name="Google Shape;3214;p61"/>
          <p:cNvSpPr/>
          <p:nvPr/>
        </p:nvSpPr>
        <p:spPr>
          <a:xfrm>
            <a:off x="1269351" y="5857923"/>
            <a:ext cx="796769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fr-FR" sz="1800">
                <a:solidFill>
                  <a:srgbClr val="231F20"/>
                </a:solidFill>
                <a:latin typeface="Calibri"/>
                <a:ea typeface="Calibri"/>
                <a:cs typeface="Calibri"/>
                <a:sym typeface="Calibri"/>
              </a:rPr>
              <a:t>La position </a:t>
            </a:r>
            <a:r>
              <a:rPr lang="fr-FR" sz="1800">
                <a:solidFill>
                  <a:srgbClr val="231F20"/>
                </a:solidFill>
                <a:latin typeface="Arial"/>
                <a:ea typeface="Arial"/>
                <a:cs typeface="Arial"/>
                <a:sym typeface="Arial"/>
              </a:rPr>
              <a:t>................... </a:t>
            </a:r>
            <a:r>
              <a:rPr lang="fr-FR" sz="1800">
                <a:solidFill>
                  <a:srgbClr val="231F20"/>
                </a:solidFill>
                <a:latin typeface="Calibri"/>
                <a:ea typeface="Calibri"/>
                <a:cs typeface="Calibri"/>
                <a:sym typeface="Calibri"/>
              </a:rPr>
              <a:t>car l’axe de la visée et cette graduation sont  </a:t>
            </a:r>
            <a:r>
              <a:rPr lang="fr-FR" sz="1800">
                <a:solidFill>
                  <a:srgbClr val="231F20"/>
                </a:solidFill>
                <a:latin typeface="Arial"/>
                <a:ea typeface="Arial"/>
                <a:cs typeface="Arial"/>
                <a:sym typeface="Arial"/>
              </a:rPr>
              <a:t>.......................</a:t>
            </a:r>
            <a:endParaRPr/>
          </a:p>
        </p:txBody>
      </p:sp>
      <p:sp>
        <p:nvSpPr>
          <p:cNvPr id="3215" name="Google Shape;3215;p61"/>
          <p:cNvSpPr txBox="1"/>
          <p:nvPr/>
        </p:nvSpPr>
        <p:spPr>
          <a:xfrm>
            <a:off x="3706604" y="4122306"/>
            <a:ext cx="94004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FF0000"/>
                </a:solidFill>
                <a:latin typeface="Calibri"/>
                <a:ea typeface="Calibri"/>
                <a:cs typeface="Calibri"/>
                <a:sym typeface="Calibri"/>
              </a:rPr>
              <a:t>la mire</a:t>
            </a:r>
            <a:endParaRPr/>
          </a:p>
        </p:txBody>
      </p:sp>
      <p:sp>
        <p:nvSpPr>
          <p:cNvPr id="3216" name="Google Shape;3216;p61"/>
          <p:cNvSpPr txBox="1"/>
          <p:nvPr/>
        </p:nvSpPr>
        <p:spPr>
          <a:xfrm>
            <a:off x="5124084" y="4113049"/>
            <a:ext cx="2382788"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FF0000"/>
                </a:solidFill>
                <a:latin typeface="Calibri"/>
                <a:ea typeface="Calibri"/>
                <a:cs typeface="Calibri"/>
                <a:sym typeface="Calibri"/>
              </a:rPr>
              <a:t>l’appareil de visée</a:t>
            </a:r>
            <a:endParaRPr/>
          </a:p>
        </p:txBody>
      </p:sp>
      <p:sp>
        <p:nvSpPr>
          <p:cNvPr id="3217" name="Google Shape;3217;p61"/>
          <p:cNvSpPr txBox="1"/>
          <p:nvPr/>
        </p:nvSpPr>
        <p:spPr>
          <a:xfrm>
            <a:off x="4750918" y="4927033"/>
            <a:ext cx="214440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FF0000"/>
                </a:solidFill>
                <a:latin typeface="Calibri"/>
                <a:ea typeface="Calibri"/>
                <a:cs typeface="Calibri"/>
                <a:sym typeface="Calibri"/>
              </a:rPr>
              <a:t>une droite fléchée</a:t>
            </a:r>
            <a:endParaRPr/>
          </a:p>
        </p:txBody>
      </p:sp>
      <p:sp>
        <p:nvSpPr>
          <p:cNvPr id="3218" name="Google Shape;3218;p61"/>
          <p:cNvSpPr txBox="1"/>
          <p:nvPr/>
        </p:nvSpPr>
        <p:spPr>
          <a:xfrm>
            <a:off x="2468614" y="5772238"/>
            <a:ext cx="80643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FF0000"/>
                </a:solidFill>
                <a:latin typeface="Calibri"/>
                <a:ea typeface="Calibri"/>
                <a:cs typeface="Calibri"/>
                <a:sym typeface="Calibri"/>
              </a:rPr>
              <a:t>275</a:t>
            </a:r>
            <a:endParaRPr/>
          </a:p>
        </p:txBody>
      </p:sp>
      <p:sp>
        <p:nvSpPr>
          <p:cNvPr id="3219" name="Google Shape;3219;p61"/>
          <p:cNvSpPr txBox="1"/>
          <p:nvPr/>
        </p:nvSpPr>
        <p:spPr>
          <a:xfrm>
            <a:off x="7735350" y="5786239"/>
            <a:ext cx="116605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fr-FR" sz="2000">
                <a:solidFill>
                  <a:srgbClr val="FF0000"/>
                </a:solidFill>
                <a:latin typeface="Calibri"/>
                <a:ea typeface="Calibri"/>
                <a:cs typeface="Calibri"/>
                <a:sym typeface="Calibri"/>
              </a:rPr>
              <a:t>alignées</a:t>
            </a:r>
            <a:endParaRPr/>
          </a:p>
        </p:txBody>
      </p:sp>
      <p:grpSp>
        <p:nvGrpSpPr>
          <p:cNvPr id="3220" name="Google Shape;3220;p61"/>
          <p:cNvGrpSpPr/>
          <p:nvPr/>
        </p:nvGrpSpPr>
        <p:grpSpPr>
          <a:xfrm>
            <a:off x="8716186" y="2555474"/>
            <a:ext cx="638829" cy="54736"/>
            <a:chOff x="7506872" y="1260593"/>
            <a:chExt cx="552737" cy="54734"/>
          </a:xfrm>
        </p:grpSpPr>
        <p:cxnSp>
          <p:nvCxnSpPr>
            <p:cNvPr id="3221" name="Google Shape;3221;p61"/>
            <p:cNvCxnSpPr/>
            <p:nvPr/>
          </p:nvCxnSpPr>
          <p:spPr>
            <a:xfrm>
              <a:off x="7506872" y="1260593"/>
              <a:ext cx="552737" cy="54734"/>
            </a:xfrm>
            <a:prstGeom prst="straightConnector1">
              <a:avLst/>
            </a:prstGeom>
            <a:noFill/>
            <a:ln cap="flat" cmpd="sng" w="28575">
              <a:solidFill>
                <a:srgbClr val="FFC000"/>
              </a:solidFill>
              <a:prstDash val="solid"/>
              <a:miter lim="800000"/>
              <a:headEnd len="sm" w="sm" type="none"/>
              <a:tailEnd len="sm" w="sm" type="none"/>
            </a:ln>
          </p:spPr>
        </p:cxnSp>
        <p:cxnSp>
          <p:nvCxnSpPr>
            <p:cNvPr id="3222" name="Google Shape;3222;p61"/>
            <p:cNvCxnSpPr/>
            <p:nvPr/>
          </p:nvCxnSpPr>
          <p:spPr>
            <a:xfrm>
              <a:off x="7622288" y="1275668"/>
              <a:ext cx="226124" cy="24154"/>
            </a:xfrm>
            <a:prstGeom prst="straightConnector1">
              <a:avLst/>
            </a:prstGeom>
            <a:noFill/>
            <a:ln cap="flat" cmpd="sng" w="28575">
              <a:solidFill>
                <a:srgbClr val="FFC000"/>
              </a:solidFill>
              <a:prstDash val="solid"/>
              <a:miter lim="800000"/>
              <a:headEnd len="sm" w="sm" type="none"/>
              <a:tailEnd len="med" w="med" type="stealth"/>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1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6" name="Shape 3226"/>
        <p:cNvGrpSpPr/>
        <p:nvPr/>
      </p:nvGrpSpPr>
      <p:grpSpPr>
        <a:xfrm>
          <a:off x="0" y="0"/>
          <a:ext cx="0" cy="0"/>
          <a:chOff x="0" y="0"/>
          <a:chExt cx="0" cy="0"/>
        </a:xfrm>
      </p:grpSpPr>
      <p:sp>
        <p:nvSpPr>
          <p:cNvPr id="3227" name="Google Shape;3227;p62"/>
          <p:cNvSpPr txBox="1"/>
          <p:nvPr>
            <p:ph idx="1" type="body"/>
          </p:nvPr>
        </p:nvSpPr>
        <p:spPr>
          <a:xfrm>
            <a:off x="8860537" y="5229083"/>
            <a:ext cx="1499616"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1" name="Shape 3231"/>
        <p:cNvGrpSpPr/>
        <p:nvPr/>
      </p:nvGrpSpPr>
      <p:grpSpPr>
        <a:xfrm>
          <a:off x="0" y="0"/>
          <a:ext cx="0" cy="0"/>
          <a:chOff x="0" y="0"/>
          <a:chExt cx="0" cy="0"/>
        </a:xfrm>
      </p:grpSpPr>
      <p:sp>
        <p:nvSpPr>
          <p:cNvPr id="3232" name="Google Shape;3232;p63"/>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Qui peut me dire ce que nous avons appris aujourd’hui? </a:t>
            </a:r>
            <a:br>
              <a:rPr lang="fr-FR"/>
            </a:br>
            <a:endParaRPr/>
          </a:p>
        </p:txBody>
      </p:sp>
      <p:sp>
        <p:nvSpPr>
          <p:cNvPr id="3233" name="Google Shape;3233;p63"/>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A cartoon character leaning on a question mark&#10;&#10;AI-generated content may be incorrect." id="3234" name="Google Shape;3234;p63"/>
          <p:cNvPicPr preferRelativeResize="0"/>
          <p:nvPr>
            <p:ph idx="4294967295" type="body"/>
          </p:nvPr>
        </p:nvPicPr>
        <p:blipFill rotWithShape="1">
          <a:blip r:embed="rId3">
            <a:alphaModFix/>
          </a:blip>
          <a:srcRect b="0" l="0" r="0" t="0"/>
          <a:stretch/>
        </p:blipFill>
        <p:spPr>
          <a:xfrm>
            <a:off x="3973115" y="1306115"/>
            <a:ext cx="4245769" cy="424576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8" name="Shape 3238"/>
        <p:cNvGrpSpPr/>
        <p:nvPr/>
      </p:nvGrpSpPr>
      <p:grpSpPr>
        <a:xfrm>
          <a:off x="0" y="0"/>
          <a:ext cx="0" cy="0"/>
          <a:chOff x="0" y="0"/>
          <a:chExt cx="0" cy="0"/>
        </a:xfrm>
      </p:grpSpPr>
      <p:sp>
        <p:nvSpPr>
          <p:cNvPr id="3239" name="Google Shape;3239;p64"/>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just">
              <a:lnSpc>
                <a:spcPct val="90000"/>
              </a:lnSpc>
              <a:spcBef>
                <a:spcPts val="0"/>
              </a:spcBef>
              <a:spcAft>
                <a:spcPts val="0"/>
              </a:spcAft>
              <a:buClr>
                <a:schemeClr val="dk1"/>
              </a:buClr>
              <a:buSzPts val="1600"/>
              <a:buFont typeface="Calibri"/>
              <a:buNone/>
            </a:pPr>
            <a:r>
              <a:rPr lang="fr-FR"/>
              <a:t>Effectivement, notre tâche est de vérifier l’alignement des objets en appliquant le principe de la propagation rectiligne de la lumière pour.</a:t>
            </a:r>
            <a:endParaRPr/>
          </a:p>
        </p:txBody>
      </p:sp>
      <p:sp>
        <p:nvSpPr>
          <p:cNvPr id="3240" name="Google Shape;3240;p64"/>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donne un rappel de la séance.</a:t>
            </a:r>
            <a:endParaRPr/>
          </a:p>
        </p:txBody>
      </p:sp>
      <p:sp>
        <p:nvSpPr>
          <p:cNvPr id="3241" name="Google Shape;3241;p64"/>
          <p:cNvSpPr/>
          <p:nvPr/>
        </p:nvSpPr>
        <p:spPr>
          <a:xfrm>
            <a:off x="774699" y="3191192"/>
            <a:ext cx="10143498" cy="830997"/>
          </a:xfrm>
          <a:prstGeom prst="roundRect">
            <a:avLst>
              <a:gd fmla="val 50000" name="adj"/>
            </a:avLst>
          </a:prstGeom>
          <a:noFill/>
          <a:ln cap="flat" cmpd="sng" w="19050">
            <a:solidFill>
              <a:srgbClr val="72B6D3"/>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spcBef>
                <a:spcPts val="0"/>
              </a:spcBef>
              <a:spcAft>
                <a:spcPts val="0"/>
              </a:spcAft>
              <a:buNone/>
            </a:pPr>
            <a:r>
              <a:t/>
            </a:r>
            <a:endParaRPr sz="2400">
              <a:solidFill>
                <a:srgbClr val="000000"/>
              </a:solidFill>
              <a:latin typeface="Calibri"/>
              <a:ea typeface="Calibri"/>
              <a:cs typeface="Calibri"/>
              <a:sym typeface="Calibri"/>
            </a:endParaRPr>
          </a:p>
        </p:txBody>
      </p:sp>
      <p:pic>
        <p:nvPicPr>
          <p:cNvPr id="3242" name="Google Shape;3242;p64"/>
          <p:cNvPicPr preferRelativeResize="0"/>
          <p:nvPr/>
        </p:nvPicPr>
        <p:blipFill rotWithShape="1">
          <a:blip r:embed="rId3">
            <a:alphaModFix/>
          </a:blip>
          <a:srcRect b="0" l="0" r="0" t="0"/>
          <a:stretch/>
        </p:blipFill>
        <p:spPr>
          <a:xfrm>
            <a:off x="468259" y="2907916"/>
            <a:ext cx="805544" cy="805544"/>
          </a:xfrm>
          <a:prstGeom prst="rect">
            <a:avLst/>
          </a:prstGeom>
          <a:noFill/>
          <a:ln>
            <a:noFill/>
          </a:ln>
        </p:spPr>
      </p:pic>
      <p:sp>
        <p:nvSpPr>
          <p:cNvPr id="3243" name="Google Shape;3243;p64"/>
          <p:cNvSpPr txBox="1"/>
          <p:nvPr/>
        </p:nvSpPr>
        <p:spPr>
          <a:xfrm>
            <a:off x="1273803" y="3283655"/>
            <a:ext cx="9952997" cy="461665"/>
          </a:xfrm>
          <a:prstGeom prst="rect">
            <a:avLst/>
          </a:prstGeom>
          <a:noFill/>
          <a:ln>
            <a:noFill/>
          </a:ln>
        </p:spPr>
        <p:txBody>
          <a:bodyPr anchorCtr="0" anchor="ctr" bIns="121900" lIns="121900" spcFirstLastPara="1" rIns="121900" wrap="square" tIns="121900">
            <a:noAutofit/>
          </a:bodyPr>
          <a:lstStyle/>
          <a:p>
            <a:pPr indent="0" lvl="0" marL="0" marR="0" rtl="0" algn="l">
              <a:spcBef>
                <a:spcPts val="0"/>
              </a:spcBef>
              <a:spcAft>
                <a:spcPts val="0"/>
              </a:spcAft>
              <a:buNone/>
            </a:pPr>
            <a:r>
              <a:t/>
            </a:r>
            <a:endParaRPr b="1" i="1" sz="2400">
              <a:solidFill>
                <a:schemeClr val="dk1"/>
              </a:solidFill>
              <a:latin typeface="Calibri"/>
              <a:ea typeface="Calibri"/>
              <a:cs typeface="Calibri"/>
              <a:sym typeface="Calibri"/>
            </a:endParaRPr>
          </a:p>
        </p:txBody>
      </p:sp>
      <p:pic>
        <p:nvPicPr>
          <p:cNvPr id="3244" name="Google Shape;3244;p64"/>
          <p:cNvPicPr preferRelativeResize="0"/>
          <p:nvPr/>
        </p:nvPicPr>
        <p:blipFill rotWithShape="1">
          <a:blip r:embed="rId4">
            <a:alphaModFix/>
          </a:blip>
          <a:srcRect b="0" l="0" r="0" t="0"/>
          <a:stretch/>
        </p:blipFill>
        <p:spPr>
          <a:xfrm>
            <a:off x="11476390" y="434507"/>
            <a:ext cx="467661" cy="467661"/>
          </a:xfrm>
          <a:prstGeom prst="rect">
            <a:avLst/>
          </a:prstGeom>
          <a:noFill/>
          <a:ln>
            <a:noFill/>
          </a:ln>
        </p:spPr>
      </p:pic>
      <p:sp>
        <p:nvSpPr>
          <p:cNvPr id="3245" name="Google Shape;3245;p64"/>
          <p:cNvSpPr/>
          <p:nvPr/>
        </p:nvSpPr>
        <p:spPr>
          <a:xfrm>
            <a:off x="1580243" y="3191193"/>
            <a:ext cx="9020235" cy="83099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2400"/>
              <a:buFont typeface="Calibri"/>
              <a:buNone/>
            </a:pPr>
            <a:r>
              <a:rPr b="1" lang="fr-FR" sz="2400">
                <a:solidFill>
                  <a:schemeClr val="dk1"/>
                </a:solidFill>
                <a:latin typeface="Calibri"/>
                <a:ea typeface="Calibri"/>
                <a:cs typeface="Calibri"/>
                <a:sym typeface="Calibri"/>
              </a:rPr>
              <a:t>Appliquer le principe de la propagation rectiligne </a:t>
            </a:r>
            <a:r>
              <a:rPr lang="fr-FR" sz="2400">
                <a:solidFill>
                  <a:schemeClr val="dk1"/>
                </a:solidFill>
                <a:latin typeface="Calibri"/>
                <a:ea typeface="Calibri"/>
                <a:cs typeface="Calibri"/>
                <a:sym typeface="Calibri"/>
              </a:rPr>
              <a:t>de la lumière pour </a:t>
            </a:r>
            <a:r>
              <a:rPr lang="fr-FR" sz="2400">
                <a:solidFill>
                  <a:srgbClr val="FF0000"/>
                </a:solidFill>
                <a:latin typeface="Calibri"/>
                <a:ea typeface="Calibri"/>
                <a:cs typeface="Calibri"/>
                <a:sym typeface="Calibri"/>
              </a:rPr>
              <a:t>vérifier l’alignement</a:t>
            </a:r>
            <a:r>
              <a:rPr lang="fr-FR" sz="2400">
                <a:solidFill>
                  <a:schemeClr val="dk1"/>
                </a:solidFill>
                <a:latin typeface="Calibri"/>
                <a:ea typeface="Calibri"/>
                <a:cs typeface="Calibri"/>
                <a:sym typeface="Calibri"/>
              </a:rPr>
              <a:t> des objets.</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9" name="Shape 3249"/>
        <p:cNvGrpSpPr/>
        <p:nvPr/>
      </p:nvGrpSpPr>
      <p:grpSpPr>
        <a:xfrm>
          <a:off x="0" y="0"/>
          <a:ext cx="0" cy="0"/>
          <a:chOff x="0" y="0"/>
          <a:chExt cx="0" cy="0"/>
        </a:xfrm>
      </p:grpSpPr>
      <p:sp>
        <p:nvSpPr>
          <p:cNvPr id="3250" name="Google Shape;3250;p65"/>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Voilà ce qu’il faut bien retenir sur le principe de propagation rectiligne de la lumière et le modèle du rayon lumineux.</a:t>
            </a:r>
            <a:endParaRPr/>
          </a:p>
        </p:txBody>
      </p:sp>
      <p:sp>
        <p:nvSpPr>
          <p:cNvPr id="3251" name="Google Shape;3251;p65"/>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 modèle du rayon lumineux et le principe de propagation de la lumière.</a:t>
            </a:r>
            <a:endParaRPr/>
          </a:p>
        </p:txBody>
      </p:sp>
      <p:pic>
        <p:nvPicPr>
          <p:cNvPr id="3252" name="Google Shape;3252;p65"/>
          <p:cNvPicPr preferRelativeResize="0"/>
          <p:nvPr/>
        </p:nvPicPr>
        <p:blipFill rotWithShape="1">
          <a:blip r:embed="rId3">
            <a:alphaModFix/>
          </a:blip>
          <a:srcRect b="0" l="0" r="0" t="0"/>
          <a:stretch/>
        </p:blipFill>
        <p:spPr>
          <a:xfrm>
            <a:off x="11476390" y="434507"/>
            <a:ext cx="467661" cy="467661"/>
          </a:xfrm>
          <a:prstGeom prst="rect">
            <a:avLst/>
          </a:prstGeom>
          <a:noFill/>
          <a:ln>
            <a:noFill/>
          </a:ln>
        </p:spPr>
      </p:pic>
      <p:grpSp>
        <p:nvGrpSpPr>
          <p:cNvPr id="3253" name="Google Shape;3253;p65"/>
          <p:cNvGrpSpPr/>
          <p:nvPr/>
        </p:nvGrpSpPr>
        <p:grpSpPr>
          <a:xfrm>
            <a:off x="5871351" y="4157727"/>
            <a:ext cx="5220335" cy="1379379"/>
            <a:chOff x="5871351" y="4157727"/>
            <a:chExt cx="5220335" cy="1379379"/>
          </a:xfrm>
        </p:grpSpPr>
        <p:sp>
          <p:nvSpPr>
            <p:cNvPr id="3254" name="Google Shape;3254;p65"/>
            <p:cNvSpPr txBox="1"/>
            <p:nvPr/>
          </p:nvSpPr>
          <p:spPr>
            <a:xfrm>
              <a:off x="6173681" y="4613776"/>
              <a:ext cx="4918005" cy="92333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fr-FR" sz="1800">
                  <a:solidFill>
                    <a:schemeClr val="dk1"/>
                  </a:solidFill>
                  <a:latin typeface="Calibri"/>
                  <a:ea typeface="Calibri"/>
                  <a:cs typeface="Calibri"/>
                  <a:sym typeface="Calibri"/>
                </a:rPr>
                <a:t>Ce qu’on voit de la lumière est constitué toujours d’ensembles de rayons lumineux appelé </a:t>
              </a:r>
              <a:r>
                <a:rPr b="1" lang="fr-FR" sz="1800">
                  <a:solidFill>
                    <a:schemeClr val="dk1"/>
                  </a:solidFill>
                  <a:latin typeface="Calibri"/>
                  <a:ea typeface="Calibri"/>
                  <a:cs typeface="Calibri"/>
                  <a:sym typeface="Calibri"/>
                </a:rPr>
                <a:t>faisceau lumineux</a:t>
              </a:r>
              <a:r>
                <a:rPr lang="fr-FR" sz="1800">
                  <a:solidFill>
                    <a:schemeClr val="dk1"/>
                  </a:solidFill>
                  <a:latin typeface="Calibri"/>
                  <a:ea typeface="Calibri"/>
                  <a:cs typeface="Calibri"/>
                  <a:sym typeface="Calibri"/>
                </a:rPr>
                <a:t>. </a:t>
              </a:r>
              <a:endParaRPr/>
            </a:p>
          </p:txBody>
        </p:sp>
        <p:sp>
          <p:nvSpPr>
            <p:cNvPr id="3255" name="Google Shape;3255;p65"/>
            <p:cNvSpPr/>
            <p:nvPr/>
          </p:nvSpPr>
          <p:spPr>
            <a:xfrm>
              <a:off x="6096000" y="4498071"/>
              <a:ext cx="4995686" cy="1039035"/>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56" name="Google Shape;3256;p65"/>
            <p:cNvSpPr/>
            <p:nvPr/>
          </p:nvSpPr>
          <p:spPr>
            <a:xfrm>
              <a:off x="5871351" y="4157727"/>
              <a:ext cx="606678" cy="476638"/>
            </a:xfrm>
            <a:prstGeom prst="triangle">
              <a:avLst>
                <a:gd fmla="val 50000" name="adj"/>
              </a:avLst>
            </a:prstGeom>
            <a:solidFill>
              <a:srgbClr val="1D9A78"/>
            </a:solidFill>
            <a:ln cap="flat" cmpd="sng" w="12700">
              <a:solidFill>
                <a:srgbClr val="0F465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800">
                  <a:solidFill>
                    <a:schemeClr val="lt1"/>
                  </a:solidFill>
                  <a:latin typeface="Calibri"/>
                  <a:ea typeface="Calibri"/>
                  <a:cs typeface="Calibri"/>
                  <a:sym typeface="Calibri"/>
                </a:rPr>
                <a:t>!</a:t>
              </a:r>
              <a:endParaRPr/>
            </a:p>
          </p:txBody>
        </p:sp>
      </p:grpSp>
      <p:sp>
        <p:nvSpPr>
          <p:cNvPr id="3257" name="Google Shape;3257;p65"/>
          <p:cNvSpPr/>
          <p:nvPr/>
        </p:nvSpPr>
        <p:spPr>
          <a:xfrm>
            <a:off x="1103051" y="2052153"/>
            <a:ext cx="8608126" cy="307777"/>
          </a:xfrm>
          <a:prstGeom prst="rect">
            <a:avLst/>
          </a:prstGeom>
          <a:solidFill>
            <a:srgbClr val="C0E4F5"/>
          </a:solidFill>
          <a:ln>
            <a:noFill/>
          </a:ln>
        </p:spPr>
        <p:txBody>
          <a:bodyPr anchorCtr="0" anchor="t" bIns="0" lIns="0" spcFirstLastPara="1" rIns="0" wrap="square" tIns="0">
            <a:spAutoFit/>
          </a:bodyPr>
          <a:lstStyle/>
          <a:p>
            <a:pPr indent="-342900" lvl="0" marL="342900" marR="0" rtl="0" algn="l">
              <a:spcBef>
                <a:spcPts val="0"/>
              </a:spcBef>
              <a:spcAft>
                <a:spcPts val="0"/>
              </a:spcAft>
              <a:buClr>
                <a:srgbClr val="231F20"/>
              </a:buClr>
              <a:buSzPts val="2000"/>
              <a:buFont typeface="Noto Sans Symbols"/>
              <a:buChar char="❑"/>
            </a:pPr>
            <a:r>
              <a:rPr lang="fr-FR" sz="2000">
                <a:solidFill>
                  <a:srgbClr val="231F20"/>
                </a:solidFill>
                <a:latin typeface="Calibri"/>
                <a:ea typeface="Calibri"/>
                <a:cs typeface="Calibri"/>
                <a:sym typeface="Calibri"/>
              </a:rPr>
              <a:t>La lumière se propage en ligne droite dans un </a:t>
            </a:r>
            <a:r>
              <a:rPr lang="fr-FR" sz="2000">
                <a:solidFill>
                  <a:srgbClr val="FF0000"/>
                </a:solidFill>
                <a:latin typeface="Calibri"/>
                <a:ea typeface="Calibri"/>
                <a:cs typeface="Calibri"/>
                <a:sym typeface="Calibri"/>
              </a:rPr>
              <a:t>milieu transparent et homogène.</a:t>
            </a:r>
            <a:endParaRPr/>
          </a:p>
        </p:txBody>
      </p:sp>
      <p:sp>
        <p:nvSpPr>
          <p:cNvPr id="3258" name="Google Shape;3258;p65"/>
          <p:cNvSpPr/>
          <p:nvPr/>
        </p:nvSpPr>
        <p:spPr>
          <a:xfrm>
            <a:off x="1136157" y="2756882"/>
            <a:ext cx="8489504" cy="529376"/>
          </a:xfrm>
          <a:prstGeom prst="rect">
            <a:avLst/>
          </a:prstGeom>
          <a:solidFill>
            <a:srgbClr val="C0E4F5"/>
          </a:solidFill>
          <a:ln>
            <a:noFill/>
          </a:ln>
        </p:spPr>
        <p:txBody>
          <a:bodyPr anchorCtr="0" anchor="t" bIns="0" lIns="0" spcFirstLastPara="1" rIns="0" wrap="square" tIns="0">
            <a:spAutoFit/>
          </a:bodyPr>
          <a:lstStyle/>
          <a:p>
            <a:pPr indent="-342900" lvl="0" marL="342900" marR="0" rtl="0" algn="l">
              <a:spcBef>
                <a:spcPts val="0"/>
              </a:spcBef>
              <a:spcAft>
                <a:spcPts val="0"/>
              </a:spcAft>
              <a:buClr>
                <a:srgbClr val="231F20"/>
              </a:buClr>
              <a:buSzPts val="2000"/>
              <a:buFont typeface="Noto Sans Symbols"/>
              <a:buChar char="❑"/>
            </a:pPr>
            <a:r>
              <a:rPr lang="fr-FR" sz="2000">
                <a:solidFill>
                  <a:srgbClr val="231F20"/>
                </a:solidFill>
                <a:latin typeface="Calibri"/>
                <a:ea typeface="Calibri"/>
                <a:cs typeface="Calibri"/>
                <a:sym typeface="Calibri"/>
              </a:rPr>
              <a:t>La ligne droite représente un rayon lumineux modélisé par une droite fléchée.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3"/>
                                        </p:tgtEl>
                                        <p:attrNameLst>
                                          <p:attrName>style.visibility</p:attrName>
                                        </p:attrNameLst>
                                      </p:cBhvr>
                                      <p:to>
                                        <p:strVal val="visible"/>
                                      </p:to>
                                    </p:set>
                                    <p:animEffect filter="fade" transition="in">
                                      <p:cBhvr>
                                        <p:cTn dur="500"/>
                                        <p:tgtEl>
                                          <p:spTgt spid="3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2" name="Shape 3262"/>
        <p:cNvGrpSpPr/>
        <p:nvPr/>
      </p:nvGrpSpPr>
      <p:grpSpPr>
        <a:xfrm>
          <a:off x="0" y="0"/>
          <a:ext cx="0" cy="0"/>
          <a:chOff x="0" y="0"/>
          <a:chExt cx="0" cy="0"/>
        </a:xfrm>
      </p:grpSpPr>
      <p:pic>
        <p:nvPicPr>
          <p:cNvPr id="3263" name="Google Shape;3263;p66"/>
          <p:cNvPicPr preferRelativeResize="0"/>
          <p:nvPr/>
        </p:nvPicPr>
        <p:blipFill rotWithShape="1">
          <a:blip r:embed="rId3">
            <a:alphaModFix/>
          </a:blip>
          <a:srcRect b="0" l="0" r="0" t="0"/>
          <a:stretch/>
        </p:blipFill>
        <p:spPr>
          <a:xfrm>
            <a:off x="11307337" y="318293"/>
            <a:ext cx="583170" cy="583170"/>
          </a:xfrm>
          <a:prstGeom prst="rect">
            <a:avLst/>
          </a:prstGeom>
          <a:noFill/>
          <a:ln>
            <a:noFill/>
          </a:ln>
        </p:spPr>
      </p:pic>
      <p:sp>
        <p:nvSpPr>
          <p:cNvPr id="3264" name="Google Shape;3264;p66"/>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Pour conclure, voici les étapes à suivre pour vérifier l’alignement des objets en appliquant le principe de la propagation rectiligne de la lumière .</a:t>
            </a:r>
            <a:endParaRPr/>
          </a:p>
        </p:txBody>
      </p:sp>
      <p:sp>
        <p:nvSpPr>
          <p:cNvPr id="3265" name="Google Shape;3265;p66"/>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fait participer les élèves pour rappeler les étapes de vérification l’alignement des objets.</a:t>
            </a:r>
            <a:endParaRPr/>
          </a:p>
        </p:txBody>
      </p:sp>
      <p:sp>
        <p:nvSpPr>
          <p:cNvPr id="3266" name="Google Shape;3266;p66"/>
          <p:cNvSpPr txBox="1"/>
          <p:nvPr/>
        </p:nvSpPr>
        <p:spPr>
          <a:xfrm>
            <a:off x="1016000" y="5066094"/>
            <a:ext cx="2540000" cy="64633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Source de la lumière </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latin typeface="Calibri"/>
                <a:ea typeface="Calibri"/>
                <a:cs typeface="Calibri"/>
                <a:sym typeface="Calibri"/>
              </a:rPr>
              <a:t>Plaques ou écran </a:t>
            </a:r>
            <a:endParaRPr/>
          </a:p>
        </p:txBody>
      </p:sp>
      <p:sp>
        <p:nvSpPr>
          <p:cNvPr id="3267" name="Google Shape;3267;p66"/>
          <p:cNvSpPr txBox="1"/>
          <p:nvPr/>
        </p:nvSpPr>
        <p:spPr>
          <a:xfrm>
            <a:off x="8643448" y="5066094"/>
            <a:ext cx="2778532" cy="64633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fr-FR" sz="1800">
                <a:solidFill>
                  <a:schemeClr val="dk1"/>
                </a:solidFill>
                <a:highlight>
                  <a:srgbClr val="FFFF00"/>
                </a:highlight>
                <a:latin typeface="Calibri"/>
                <a:ea typeface="Calibri"/>
                <a:cs typeface="Calibri"/>
                <a:sym typeface="Calibri"/>
              </a:rPr>
              <a:t>Alignement?</a:t>
            </a:r>
            <a:endParaRPr/>
          </a:p>
          <a:p>
            <a:pPr indent="-285750" lvl="0" marL="285750" marR="0" rtl="0" algn="l">
              <a:spcBef>
                <a:spcPts val="0"/>
              </a:spcBef>
              <a:spcAft>
                <a:spcPts val="0"/>
              </a:spcAft>
              <a:buClr>
                <a:schemeClr val="dk1"/>
              </a:buClr>
              <a:buSzPts val="1800"/>
              <a:buFont typeface="Arial"/>
              <a:buChar char="•"/>
            </a:pPr>
            <a:r>
              <a:rPr lang="fr-FR" sz="1800">
                <a:solidFill>
                  <a:schemeClr val="dk1"/>
                </a:solidFill>
                <a:highlight>
                  <a:srgbClr val="FFFF00"/>
                </a:highlight>
                <a:latin typeface="Calibri"/>
                <a:ea typeface="Calibri"/>
                <a:cs typeface="Calibri"/>
                <a:sym typeface="Calibri"/>
              </a:rPr>
              <a:t>Pas d’obstacle opaque?</a:t>
            </a:r>
            <a:endParaRPr/>
          </a:p>
        </p:txBody>
      </p:sp>
      <p:sp>
        <p:nvSpPr>
          <p:cNvPr id="3268" name="Google Shape;3268;p66"/>
          <p:cNvSpPr/>
          <p:nvPr/>
        </p:nvSpPr>
        <p:spPr>
          <a:xfrm>
            <a:off x="878589" y="1947676"/>
            <a:ext cx="10348211" cy="898726"/>
          </a:xfrm>
          <a:prstGeom prst="rect">
            <a:avLst/>
          </a:prstGeom>
          <a:solidFill>
            <a:srgbClr val="1D9A78"/>
          </a:solidFill>
          <a:ln cap="flat" cmpd="sng" w="1270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fr-FR" sz="2400">
                <a:solidFill>
                  <a:schemeClr val="lt1"/>
                </a:solidFill>
                <a:latin typeface="Calibri"/>
                <a:ea typeface="Calibri"/>
                <a:cs typeface="Calibri"/>
                <a:sym typeface="Calibri"/>
              </a:rPr>
              <a:t>Appliquer le principe de la propagation rectiligne de la lumière pour vérifier l’alignement des objets.</a:t>
            </a:r>
            <a:endParaRPr/>
          </a:p>
        </p:txBody>
      </p:sp>
      <p:grpSp>
        <p:nvGrpSpPr>
          <p:cNvPr id="3269" name="Google Shape;3269;p66"/>
          <p:cNvGrpSpPr/>
          <p:nvPr/>
        </p:nvGrpSpPr>
        <p:grpSpPr>
          <a:xfrm>
            <a:off x="950351" y="3196618"/>
            <a:ext cx="10218850" cy="1572895"/>
            <a:chOff x="950351" y="2763484"/>
            <a:chExt cx="10218850" cy="1572895"/>
          </a:xfrm>
        </p:grpSpPr>
        <p:sp>
          <p:nvSpPr>
            <p:cNvPr id="3270" name="Google Shape;3270;p66"/>
            <p:cNvSpPr/>
            <p:nvPr/>
          </p:nvSpPr>
          <p:spPr>
            <a:xfrm>
              <a:off x="950351" y="2763484"/>
              <a:ext cx="2525754" cy="1572895"/>
            </a:xfrm>
            <a:prstGeom prst="roundRect">
              <a:avLst>
                <a:gd fmla="val 16667" name="adj"/>
              </a:avLst>
            </a:prstGeom>
            <a:solidFill>
              <a:schemeClr val="lt1"/>
            </a:solidFill>
            <a:ln cap="flat" cmpd="sng" w="571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000">
                  <a:solidFill>
                    <a:srgbClr val="000000"/>
                  </a:solidFill>
                  <a:latin typeface="Calibri"/>
                  <a:ea typeface="Calibri"/>
                  <a:cs typeface="Calibri"/>
                  <a:sym typeface="Calibri"/>
                </a:rPr>
                <a:t>Étape 1</a:t>
              </a:r>
              <a:endParaRPr/>
            </a:p>
            <a:p>
              <a:pPr indent="0" lvl="0" marL="0" marR="0" rtl="0" algn="l">
                <a:spcBef>
                  <a:spcPts val="0"/>
                </a:spcBef>
                <a:spcAft>
                  <a:spcPts val="0"/>
                </a:spcAft>
                <a:buNone/>
              </a:pPr>
              <a:r>
                <a:rPr lang="fr-FR" sz="1800">
                  <a:solidFill>
                    <a:srgbClr val="000000"/>
                  </a:solidFill>
                  <a:latin typeface="Calibri"/>
                  <a:ea typeface="Calibri"/>
                  <a:cs typeface="Calibri"/>
                  <a:sym typeface="Calibri"/>
                </a:rPr>
                <a:t>J’indique le sens de propagation de la lumière.</a:t>
              </a:r>
              <a:endParaRPr/>
            </a:p>
          </p:txBody>
        </p:sp>
        <p:sp>
          <p:nvSpPr>
            <p:cNvPr id="3271" name="Google Shape;3271;p66"/>
            <p:cNvSpPr/>
            <p:nvPr/>
          </p:nvSpPr>
          <p:spPr>
            <a:xfrm>
              <a:off x="4789817" y="2763484"/>
              <a:ext cx="2525754" cy="1572895"/>
            </a:xfrm>
            <a:prstGeom prst="roundRect">
              <a:avLst>
                <a:gd fmla="val 16667" name="adj"/>
              </a:avLst>
            </a:prstGeom>
            <a:solidFill>
              <a:schemeClr val="lt1"/>
            </a:solidFill>
            <a:ln cap="flat" cmpd="sng" w="571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000">
                  <a:solidFill>
                    <a:srgbClr val="000000"/>
                  </a:solidFill>
                  <a:latin typeface="Calibri"/>
                  <a:ea typeface="Calibri"/>
                  <a:cs typeface="Calibri"/>
                  <a:sym typeface="Calibri"/>
                </a:rPr>
                <a:t>Étape 2</a:t>
              </a:r>
              <a:endParaRPr/>
            </a:p>
            <a:p>
              <a:pPr indent="0" lvl="0" marL="0" marR="0" rtl="0" algn="l">
                <a:spcBef>
                  <a:spcPts val="0"/>
                </a:spcBef>
                <a:spcAft>
                  <a:spcPts val="0"/>
                </a:spcAft>
                <a:buNone/>
              </a:pPr>
              <a:r>
                <a:rPr lang="fr-FR" sz="1800">
                  <a:solidFill>
                    <a:srgbClr val="000000"/>
                  </a:solidFill>
                  <a:latin typeface="Calibri"/>
                  <a:ea typeface="Calibri"/>
                  <a:cs typeface="Calibri"/>
                  <a:sym typeface="Calibri"/>
                </a:rPr>
                <a:t>Je trace la continuité des rayons lumineux dans les deux cas.</a:t>
              </a:r>
              <a:endParaRPr/>
            </a:p>
          </p:txBody>
        </p:sp>
        <p:sp>
          <p:nvSpPr>
            <p:cNvPr id="3272" name="Google Shape;3272;p66"/>
            <p:cNvSpPr/>
            <p:nvPr/>
          </p:nvSpPr>
          <p:spPr>
            <a:xfrm>
              <a:off x="8643447" y="2763484"/>
              <a:ext cx="2525754" cy="1572895"/>
            </a:xfrm>
            <a:prstGeom prst="roundRect">
              <a:avLst>
                <a:gd fmla="val 16667" name="adj"/>
              </a:avLst>
            </a:prstGeom>
            <a:solidFill>
              <a:schemeClr val="lt1"/>
            </a:solidFill>
            <a:ln cap="flat" cmpd="sng" w="57150">
              <a:solidFill>
                <a:srgbClr val="157057"/>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2000">
                  <a:solidFill>
                    <a:srgbClr val="000000"/>
                  </a:solidFill>
                  <a:latin typeface="Calibri"/>
                  <a:ea typeface="Calibri"/>
                  <a:cs typeface="Calibri"/>
                  <a:sym typeface="Calibri"/>
                </a:rPr>
                <a:t>Étape 3</a:t>
              </a:r>
              <a:endParaRPr/>
            </a:p>
            <a:p>
              <a:pPr indent="0" lvl="0" marL="0" marR="0" rtl="0" algn="l">
                <a:spcBef>
                  <a:spcPts val="0"/>
                </a:spcBef>
                <a:spcAft>
                  <a:spcPts val="0"/>
                </a:spcAft>
                <a:buNone/>
              </a:pPr>
              <a:r>
                <a:rPr lang="fr-FR" sz="1800">
                  <a:solidFill>
                    <a:srgbClr val="000000"/>
                  </a:solidFill>
                  <a:latin typeface="Calibri"/>
                  <a:ea typeface="Calibri"/>
                  <a:cs typeface="Calibri"/>
                  <a:sym typeface="Calibri"/>
                </a:rPr>
                <a:t>Je précise le cas permettant d’avoir la source.</a:t>
              </a:r>
              <a:endParaRPr/>
            </a:p>
          </p:txBody>
        </p:sp>
        <p:cxnSp>
          <p:nvCxnSpPr>
            <p:cNvPr id="3273" name="Google Shape;3273;p66"/>
            <p:cNvCxnSpPr/>
            <p:nvPr/>
          </p:nvCxnSpPr>
          <p:spPr>
            <a:xfrm flipH="1" rot="10800000">
              <a:off x="3654828" y="3517847"/>
              <a:ext cx="1006906" cy="32085"/>
            </a:xfrm>
            <a:prstGeom prst="straightConnector1">
              <a:avLst/>
            </a:prstGeom>
            <a:noFill/>
            <a:ln cap="flat" cmpd="sng" w="165100">
              <a:solidFill>
                <a:srgbClr val="A5A5A5"/>
              </a:solidFill>
              <a:prstDash val="solid"/>
              <a:miter lim="800000"/>
              <a:headEnd len="sm" w="sm" type="none"/>
              <a:tailEnd len="med" w="med" type="stealth"/>
            </a:ln>
          </p:spPr>
        </p:cxnSp>
        <p:cxnSp>
          <p:nvCxnSpPr>
            <p:cNvPr id="3274" name="Google Shape;3274;p66"/>
            <p:cNvCxnSpPr/>
            <p:nvPr/>
          </p:nvCxnSpPr>
          <p:spPr>
            <a:xfrm flipH="1" rot="10800000">
              <a:off x="7443654" y="3517847"/>
              <a:ext cx="1006906" cy="32085"/>
            </a:xfrm>
            <a:prstGeom prst="straightConnector1">
              <a:avLst/>
            </a:prstGeom>
            <a:noFill/>
            <a:ln cap="flat" cmpd="sng" w="165100">
              <a:solidFill>
                <a:srgbClr val="A5A5A5"/>
              </a:solidFill>
              <a:prstDash val="solid"/>
              <a:miter lim="800000"/>
              <a:headEnd len="sm" w="sm" type="none"/>
              <a:tailEnd len="med" w="med" type="stealth"/>
            </a:ln>
          </p:spPr>
        </p:cxn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9" name="Shape 3279"/>
        <p:cNvGrpSpPr/>
        <p:nvPr/>
      </p:nvGrpSpPr>
      <p:grpSpPr>
        <a:xfrm>
          <a:off x="0" y="0"/>
          <a:ext cx="0" cy="0"/>
          <a:chOff x="0" y="0"/>
          <a:chExt cx="0" cy="0"/>
        </a:xfrm>
      </p:grpSpPr>
      <p:sp>
        <p:nvSpPr>
          <p:cNvPr id="3280" name="Google Shape;3280;p67"/>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On termine par la carte lexicale de la séance.</a:t>
            </a:r>
            <a:endParaRPr/>
          </a:p>
        </p:txBody>
      </p:sp>
      <p:sp>
        <p:nvSpPr>
          <p:cNvPr id="3281" name="Google Shape;3281;p67"/>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chemeClr val="dk1"/>
              </a:buClr>
              <a:buSzPts val="1400"/>
              <a:buNone/>
            </a:pPr>
            <a:r>
              <a:t/>
            </a:r>
            <a:endParaRPr i="1" sz="1400">
              <a:solidFill>
                <a:srgbClr val="A5A5A5"/>
              </a:solidFill>
              <a:latin typeface="Calibri"/>
              <a:ea typeface="Calibri"/>
              <a:cs typeface="Calibri"/>
              <a:sym typeface="Calibri"/>
            </a:endParaRPr>
          </a:p>
        </p:txBody>
      </p:sp>
      <p:pic>
        <p:nvPicPr>
          <p:cNvPr id="3282" name="Google Shape;3282;p67"/>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grpSp>
        <p:nvGrpSpPr>
          <p:cNvPr id="3283" name="Google Shape;3283;p67"/>
          <p:cNvGrpSpPr/>
          <p:nvPr/>
        </p:nvGrpSpPr>
        <p:grpSpPr>
          <a:xfrm>
            <a:off x="292305" y="1272481"/>
            <a:ext cx="11437717" cy="5012257"/>
            <a:chOff x="415600" y="1645615"/>
            <a:chExt cx="11437717" cy="4979851"/>
          </a:xfrm>
        </p:grpSpPr>
        <p:sp>
          <p:nvSpPr>
            <p:cNvPr id="3284" name="Google Shape;3284;p67"/>
            <p:cNvSpPr/>
            <p:nvPr/>
          </p:nvSpPr>
          <p:spPr>
            <a:xfrm>
              <a:off x="424850" y="2094106"/>
              <a:ext cx="11428467" cy="4531360"/>
            </a:xfrm>
            <a:prstGeom prst="rect">
              <a:avLst/>
            </a:prstGeom>
            <a:solidFill>
              <a:srgbClr val="F2F2F2"/>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1" i="0" sz="1800" u="none" cap="none" strike="noStrike">
                <a:solidFill>
                  <a:srgbClr val="FFFFFF"/>
                </a:solidFill>
                <a:latin typeface="Calibri"/>
                <a:ea typeface="Calibri"/>
                <a:cs typeface="Calibri"/>
                <a:sym typeface="Calibri"/>
              </a:endParaRPr>
            </a:p>
          </p:txBody>
        </p:sp>
        <p:sp>
          <p:nvSpPr>
            <p:cNvPr id="3285" name="Google Shape;3285;p67"/>
            <p:cNvSpPr/>
            <p:nvPr/>
          </p:nvSpPr>
          <p:spPr>
            <a:xfrm>
              <a:off x="415600" y="1645615"/>
              <a:ext cx="11428467" cy="344835"/>
            </a:xfrm>
            <a:prstGeom prst="rect">
              <a:avLst/>
            </a:prstGeom>
            <a:solidFill>
              <a:srgbClr val="00717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FFFFFF"/>
                </a:buClr>
                <a:buSzPts val="1400"/>
                <a:buFont typeface="Calibri"/>
                <a:buNone/>
              </a:pPr>
              <a:r>
                <a:rPr b="1" i="0" lang="fr-FR" sz="1400" u="none" cap="none" strike="noStrike">
                  <a:solidFill>
                    <a:srgbClr val="FFFFFF"/>
                  </a:solidFill>
                  <a:latin typeface="Calibri"/>
                  <a:ea typeface="Calibri"/>
                  <a:cs typeface="Calibri"/>
                  <a:sym typeface="Calibri"/>
                </a:rPr>
                <a:t>MA CARTE LEXICALE</a:t>
              </a:r>
              <a:endParaRPr b="1" i="0" sz="1200" u="none" cap="none" strike="noStrike">
                <a:solidFill>
                  <a:srgbClr val="FFFFFF"/>
                </a:solidFill>
                <a:latin typeface="Calibri"/>
                <a:ea typeface="Calibri"/>
                <a:cs typeface="Calibri"/>
                <a:sym typeface="Calibri"/>
              </a:endParaRPr>
            </a:p>
          </p:txBody>
        </p:sp>
      </p:grpSp>
      <p:sp>
        <p:nvSpPr>
          <p:cNvPr id="3286" name="Google Shape;3286;p67"/>
          <p:cNvSpPr/>
          <p:nvPr/>
        </p:nvSpPr>
        <p:spPr>
          <a:xfrm>
            <a:off x="5112807" y="2623370"/>
            <a:ext cx="2702560" cy="1645252"/>
          </a:xfrm>
          <a:prstGeom prst="roundRect">
            <a:avLst>
              <a:gd fmla="val 16667"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fr-FR" sz="1800">
                <a:solidFill>
                  <a:schemeClr val="dk1"/>
                </a:solidFill>
                <a:latin typeface="Calibri"/>
                <a:ea typeface="Calibri"/>
                <a:cs typeface="Calibri"/>
                <a:sym typeface="Calibri"/>
              </a:rPr>
              <a:t>Appliquer le principe de la propagation rectiligne de la lumière pour vérifier l’alignement des objets.</a:t>
            </a:r>
            <a:endParaRPr/>
          </a:p>
        </p:txBody>
      </p:sp>
      <p:sp>
        <p:nvSpPr>
          <p:cNvPr id="3287" name="Google Shape;3287;p67"/>
          <p:cNvSpPr/>
          <p:nvPr/>
        </p:nvSpPr>
        <p:spPr>
          <a:xfrm>
            <a:off x="1266657" y="2420394"/>
            <a:ext cx="2664595" cy="2460196"/>
          </a:xfrm>
          <a:prstGeom prst="roundRect">
            <a:avLst>
              <a:gd fmla="val 8096" name="adj"/>
            </a:avLst>
          </a:prstGeom>
          <a:solidFill>
            <a:srgbClr val="FEEDD8"/>
          </a:solid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Calibri"/>
              <a:buNone/>
            </a:pPr>
            <a:r>
              <a:t/>
            </a:r>
            <a:endParaRPr b="1" i="0" sz="2000" u="none" cap="none" strike="noStrike">
              <a:solidFill>
                <a:srgbClr val="000000"/>
              </a:solidFill>
              <a:latin typeface="Arial"/>
              <a:ea typeface="Arial"/>
              <a:cs typeface="Arial"/>
              <a:sym typeface="Arial"/>
            </a:endParaRPr>
          </a:p>
        </p:txBody>
      </p:sp>
      <p:sp>
        <p:nvSpPr>
          <p:cNvPr id="3288" name="Google Shape;3288;p67"/>
          <p:cNvSpPr txBox="1"/>
          <p:nvPr/>
        </p:nvSpPr>
        <p:spPr>
          <a:xfrm>
            <a:off x="5801971" y="2281230"/>
            <a:ext cx="1199125"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1" lang="fr-FR" sz="1600" u="none" cap="none" strike="noStrike">
                <a:solidFill>
                  <a:srgbClr val="000000"/>
                </a:solidFill>
                <a:latin typeface="Arial"/>
                <a:ea typeface="Arial"/>
                <a:cs typeface="Arial"/>
                <a:sym typeface="Arial"/>
              </a:rPr>
              <a:t>Ma tâche</a:t>
            </a:r>
            <a:endParaRPr/>
          </a:p>
        </p:txBody>
      </p:sp>
      <p:sp>
        <p:nvSpPr>
          <p:cNvPr id="3289" name="Google Shape;3289;p67"/>
          <p:cNvSpPr/>
          <p:nvPr/>
        </p:nvSpPr>
        <p:spPr>
          <a:xfrm>
            <a:off x="8871815" y="2147555"/>
            <a:ext cx="2010411" cy="2529779"/>
          </a:xfrm>
          <a:prstGeom prst="roundRect">
            <a:avLst>
              <a:gd fmla="val 16667" name="adj"/>
            </a:avLst>
          </a:prstGeom>
          <a:solidFill>
            <a:srgbClr val="0097A7">
              <a:alpha val="30196"/>
            </a:srgbClr>
          </a:solidFill>
          <a:ln cap="flat" cmpd="sng" w="25400">
            <a:solidFill>
              <a:srgbClr val="0097A7"/>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290" name="Google Shape;3290;p67"/>
          <p:cNvSpPr txBox="1"/>
          <p:nvPr/>
        </p:nvSpPr>
        <p:spPr>
          <a:xfrm>
            <a:off x="8871815" y="1790929"/>
            <a:ext cx="2107603"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1" lang="fr-FR" sz="1600" u="none" cap="none" strike="noStrike">
                <a:solidFill>
                  <a:srgbClr val="000000"/>
                </a:solidFill>
                <a:latin typeface="Arial"/>
                <a:ea typeface="Arial"/>
                <a:cs typeface="Arial"/>
                <a:sym typeface="Arial"/>
              </a:rPr>
              <a:t>Verbes de consigne</a:t>
            </a:r>
            <a:endParaRPr/>
          </a:p>
        </p:txBody>
      </p:sp>
      <p:sp>
        <p:nvSpPr>
          <p:cNvPr id="3291" name="Google Shape;3291;p67"/>
          <p:cNvSpPr/>
          <p:nvPr/>
        </p:nvSpPr>
        <p:spPr>
          <a:xfrm>
            <a:off x="1866071" y="5259797"/>
            <a:ext cx="7415342" cy="795244"/>
          </a:xfrm>
          <a:prstGeom prst="roundRect">
            <a:avLst>
              <a:gd fmla="val 16667" name="adj"/>
            </a:avLst>
          </a:prstGeom>
          <a:solidFill>
            <a:srgbClr val="D8E6FC"/>
          </a:solidFill>
          <a:ln cap="flat" cmpd="sng" w="25400">
            <a:solidFill>
              <a:srgbClr val="4285F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600"/>
              <a:buFont typeface="Calibri"/>
              <a:buNone/>
            </a:pPr>
            <a:r>
              <a:t/>
            </a:r>
            <a:endParaRPr b="1" i="0" sz="1600" u="none" cap="none" strike="noStrike">
              <a:solidFill>
                <a:srgbClr val="000000"/>
              </a:solidFill>
              <a:latin typeface="Arial"/>
              <a:ea typeface="Arial"/>
              <a:cs typeface="Arial"/>
              <a:sym typeface="Arial"/>
            </a:endParaRPr>
          </a:p>
        </p:txBody>
      </p:sp>
      <p:sp>
        <p:nvSpPr>
          <p:cNvPr id="3292" name="Google Shape;3292;p67"/>
          <p:cNvSpPr txBox="1"/>
          <p:nvPr/>
        </p:nvSpPr>
        <p:spPr>
          <a:xfrm>
            <a:off x="4050147" y="4880590"/>
            <a:ext cx="2413940"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fr-FR" sz="1600" u="none" cap="none" strike="noStrike">
                <a:solidFill>
                  <a:srgbClr val="000000"/>
                </a:solidFill>
                <a:latin typeface="Arial"/>
                <a:ea typeface="Arial"/>
                <a:cs typeface="Arial"/>
                <a:sym typeface="Arial"/>
              </a:rPr>
              <a:t>Structure pour répondre</a:t>
            </a:r>
            <a:endParaRPr/>
          </a:p>
        </p:txBody>
      </p:sp>
      <p:cxnSp>
        <p:nvCxnSpPr>
          <p:cNvPr id="3293" name="Google Shape;3293;p67"/>
          <p:cNvCxnSpPr>
            <a:stCxn id="3287" idx="3"/>
            <a:endCxn id="3286" idx="1"/>
          </p:cNvCxnSpPr>
          <p:nvPr/>
        </p:nvCxnSpPr>
        <p:spPr>
          <a:xfrm flipH="1" rot="10800000">
            <a:off x="3931252" y="3445892"/>
            <a:ext cx="1181700" cy="204600"/>
          </a:xfrm>
          <a:prstGeom prst="bentConnector3">
            <a:avLst>
              <a:gd fmla="val 50000" name="adj1"/>
            </a:avLst>
          </a:prstGeom>
          <a:noFill/>
          <a:ln cap="flat" cmpd="sng" w="9525">
            <a:solidFill>
              <a:srgbClr val="FFAB40"/>
            </a:solidFill>
            <a:prstDash val="solid"/>
            <a:round/>
            <a:headEnd len="sm" w="sm" type="none"/>
            <a:tailEnd len="sm" w="sm" type="none"/>
          </a:ln>
        </p:spPr>
      </p:cxnSp>
      <p:sp>
        <p:nvSpPr>
          <p:cNvPr id="3294" name="Google Shape;3294;p67"/>
          <p:cNvSpPr txBox="1"/>
          <p:nvPr/>
        </p:nvSpPr>
        <p:spPr>
          <a:xfrm>
            <a:off x="1313336" y="2371526"/>
            <a:ext cx="2532981" cy="251607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25000"/>
              </a:lnSpc>
              <a:spcBef>
                <a:spcPts val="0"/>
              </a:spcBef>
              <a:spcAft>
                <a:spcPts val="0"/>
              </a:spcAft>
              <a:buClr>
                <a:srgbClr val="000000"/>
              </a:buClr>
              <a:buSzPts val="1800"/>
              <a:buFont typeface="Arial"/>
              <a:buChar char="•"/>
            </a:pPr>
            <a:r>
              <a:rPr lang="fr-FR" sz="1800">
                <a:solidFill>
                  <a:srgbClr val="000000"/>
                </a:solidFill>
                <a:latin typeface="Calibri"/>
                <a:ea typeface="Calibri"/>
                <a:cs typeface="Calibri"/>
                <a:sym typeface="Calibri"/>
              </a:rPr>
              <a:t>Le principe </a:t>
            </a:r>
            <a:endParaRPr/>
          </a:p>
          <a:p>
            <a:pPr indent="-285750" lvl="0" marL="285750" marR="0" rtl="0" algn="l">
              <a:lnSpc>
                <a:spcPct val="125000"/>
              </a:lnSpc>
              <a:spcBef>
                <a:spcPts val="0"/>
              </a:spcBef>
              <a:spcAft>
                <a:spcPts val="0"/>
              </a:spcAft>
              <a:buClr>
                <a:srgbClr val="000000"/>
              </a:buClr>
              <a:buSzPts val="1800"/>
              <a:buFont typeface="Arial"/>
              <a:buChar char="•"/>
            </a:pPr>
            <a:r>
              <a:rPr lang="fr-FR" sz="1800">
                <a:solidFill>
                  <a:srgbClr val="000000"/>
                </a:solidFill>
                <a:latin typeface="Calibri"/>
                <a:ea typeface="Calibri"/>
                <a:cs typeface="Calibri"/>
                <a:sym typeface="Calibri"/>
              </a:rPr>
              <a:t>La lumière</a:t>
            </a:r>
            <a:endParaRPr/>
          </a:p>
          <a:p>
            <a:pPr indent="-285750" lvl="0" marL="285750" marR="0" rtl="0" algn="l">
              <a:lnSpc>
                <a:spcPct val="125000"/>
              </a:lnSpc>
              <a:spcBef>
                <a:spcPts val="0"/>
              </a:spcBef>
              <a:spcAft>
                <a:spcPts val="0"/>
              </a:spcAft>
              <a:buClr>
                <a:srgbClr val="000000"/>
              </a:buClr>
              <a:buSzPts val="1800"/>
              <a:buFont typeface="Arial"/>
              <a:buChar char="•"/>
            </a:pPr>
            <a:r>
              <a:rPr lang="fr-FR" sz="1800">
                <a:solidFill>
                  <a:srgbClr val="000000"/>
                </a:solidFill>
                <a:latin typeface="Calibri"/>
                <a:ea typeface="Calibri"/>
                <a:cs typeface="Calibri"/>
                <a:sym typeface="Calibri"/>
              </a:rPr>
              <a:t>La propagation rectiligne</a:t>
            </a:r>
            <a:endParaRPr/>
          </a:p>
          <a:p>
            <a:pPr indent="-285750" lvl="0" marL="285750" marR="0" rtl="0" algn="l">
              <a:lnSpc>
                <a:spcPct val="125000"/>
              </a:lnSpc>
              <a:spcBef>
                <a:spcPts val="0"/>
              </a:spcBef>
              <a:spcAft>
                <a:spcPts val="0"/>
              </a:spcAft>
              <a:buClr>
                <a:srgbClr val="000000"/>
              </a:buClr>
              <a:buSzPts val="1800"/>
              <a:buFont typeface="Arial"/>
              <a:buChar char="•"/>
            </a:pPr>
            <a:r>
              <a:rPr lang="fr-FR" sz="1800">
                <a:solidFill>
                  <a:srgbClr val="000000"/>
                </a:solidFill>
                <a:latin typeface="Calibri"/>
                <a:ea typeface="Calibri"/>
                <a:cs typeface="Calibri"/>
                <a:sym typeface="Calibri"/>
              </a:rPr>
              <a:t>Le rayon lumineux </a:t>
            </a:r>
            <a:endParaRPr/>
          </a:p>
          <a:p>
            <a:pPr indent="-285750" lvl="0" marL="285750" marR="0" rtl="0" algn="l">
              <a:lnSpc>
                <a:spcPct val="125000"/>
              </a:lnSpc>
              <a:spcBef>
                <a:spcPts val="0"/>
              </a:spcBef>
              <a:spcAft>
                <a:spcPts val="0"/>
              </a:spcAft>
              <a:buClr>
                <a:srgbClr val="000000"/>
              </a:buClr>
              <a:buSzPts val="1800"/>
              <a:buFont typeface="Arial"/>
              <a:buChar char="•"/>
            </a:pPr>
            <a:r>
              <a:rPr lang="fr-FR" sz="1800">
                <a:solidFill>
                  <a:srgbClr val="000000"/>
                </a:solidFill>
                <a:latin typeface="Calibri"/>
                <a:ea typeface="Calibri"/>
                <a:cs typeface="Calibri"/>
                <a:sym typeface="Calibri"/>
              </a:rPr>
              <a:t>L’alignement</a:t>
            </a:r>
            <a:endParaRPr/>
          </a:p>
          <a:p>
            <a:pPr indent="-285750" lvl="0" marL="285750" marR="0" rtl="0" algn="l">
              <a:lnSpc>
                <a:spcPct val="125000"/>
              </a:lnSpc>
              <a:spcBef>
                <a:spcPts val="0"/>
              </a:spcBef>
              <a:spcAft>
                <a:spcPts val="0"/>
              </a:spcAft>
              <a:buClr>
                <a:srgbClr val="000000"/>
              </a:buClr>
              <a:buSzPts val="1800"/>
              <a:buFont typeface="Arial"/>
              <a:buChar char="•"/>
            </a:pPr>
            <a:r>
              <a:rPr lang="fr-FR" sz="1800">
                <a:solidFill>
                  <a:srgbClr val="000000"/>
                </a:solidFill>
                <a:latin typeface="Calibri"/>
                <a:ea typeface="Calibri"/>
                <a:cs typeface="Calibri"/>
                <a:sym typeface="Calibri"/>
              </a:rPr>
              <a:t>Le sens</a:t>
            </a:r>
            <a:endParaRPr/>
          </a:p>
        </p:txBody>
      </p:sp>
      <p:sp>
        <p:nvSpPr>
          <p:cNvPr id="3295" name="Google Shape;3295;p67"/>
          <p:cNvSpPr txBox="1"/>
          <p:nvPr/>
        </p:nvSpPr>
        <p:spPr>
          <a:xfrm>
            <a:off x="9048771" y="2092011"/>
            <a:ext cx="1753690" cy="2585323"/>
          </a:xfrm>
          <a:prstGeom prst="rect">
            <a:avLst/>
          </a:prstGeom>
          <a:noFill/>
          <a:ln>
            <a:noFill/>
          </a:ln>
        </p:spPr>
        <p:txBody>
          <a:bodyPr anchorCtr="0" anchor="t" bIns="45700" lIns="91425" spcFirstLastPara="1" rIns="91425" wrap="square" tIns="45700">
            <a:spAutoFit/>
          </a:bodyPr>
          <a:lstStyle/>
          <a:p>
            <a:pPr indent="-177800" lvl="0" marL="177800" marR="0" rtl="0" algn="l">
              <a:lnSpc>
                <a:spcPct val="150000"/>
              </a:lnSpc>
              <a:spcBef>
                <a:spcPts val="0"/>
              </a:spcBef>
              <a:spcAft>
                <a:spcPts val="0"/>
              </a:spcAft>
              <a:buClr>
                <a:srgbClr val="000000"/>
              </a:buClr>
              <a:buSzPts val="1800"/>
              <a:buFont typeface="Arial"/>
              <a:buChar char="•"/>
            </a:pPr>
            <a:r>
              <a:rPr b="0" i="0" lang="fr-FR" sz="1800" u="none" cap="none" strike="noStrike">
                <a:solidFill>
                  <a:srgbClr val="000000"/>
                </a:solidFill>
                <a:latin typeface="Arial"/>
                <a:ea typeface="Arial"/>
                <a:cs typeface="Arial"/>
                <a:sym typeface="Arial"/>
              </a:rPr>
              <a:t>Se propager</a:t>
            </a:r>
            <a:endParaRPr/>
          </a:p>
          <a:p>
            <a:pPr indent="-177800" lvl="0" marL="177800" marR="0" rtl="0" algn="l">
              <a:lnSpc>
                <a:spcPct val="150000"/>
              </a:lnSpc>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Identifier </a:t>
            </a:r>
            <a:endParaRPr/>
          </a:p>
          <a:p>
            <a:pPr indent="-177800" lvl="0" marL="177800" marR="0" rtl="0" algn="l">
              <a:lnSpc>
                <a:spcPct val="150000"/>
              </a:lnSpc>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Représenter</a:t>
            </a:r>
            <a:endParaRPr/>
          </a:p>
          <a:p>
            <a:pPr indent="-177800" lvl="0" marL="177800" marR="0" rtl="0" algn="l">
              <a:lnSpc>
                <a:spcPct val="150000"/>
              </a:lnSpc>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Tracer</a:t>
            </a:r>
            <a:endParaRPr/>
          </a:p>
          <a:p>
            <a:pPr indent="-177800" lvl="0" marL="177800" marR="0" rtl="0" algn="l">
              <a:lnSpc>
                <a:spcPct val="150000"/>
              </a:lnSpc>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Préciser</a:t>
            </a:r>
            <a:endParaRPr/>
          </a:p>
          <a:p>
            <a:pPr indent="-177800" lvl="0" marL="177800" marR="0" rtl="0" algn="l">
              <a:lnSpc>
                <a:spcPct val="150000"/>
              </a:lnSpc>
              <a:spcBef>
                <a:spcPts val="0"/>
              </a:spcBef>
              <a:spcAft>
                <a:spcPts val="0"/>
              </a:spcAft>
              <a:buClr>
                <a:srgbClr val="000000"/>
              </a:buClr>
              <a:buSzPts val="1800"/>
              <a:buFont typeface="Arial"/>
              <a:buChar char="•"/>
            </a:pPr>
            <a:r>
              <a:rPr lang="fr-FR" sz="1800">
                <a:solidFill>
                  <a:srgbClr val="000000"/>
                </a:solidFill>
                <a:latin typeface="Arial"/>
                <a:ea typeface="Arial"/>
                <a:cs typeface="Arial"/>
                <a:sym typeface="Arial"/>
              </a:rPr>
              <a:t>Appliquer </a:t>
            </a:r>
            <a:endParaRPr/>
          </a:p>
        </p:txBody>
      </p:sp>
      <p:cxnSp>
        <p:nvCxnSpPr>
          <p:cNvPr id="3296" name="Google Shape;3296;p67"/>
          <p:cNvCxnSpPr>
            <a:stCxn id="3286" idx="3"/>
          </p:cNvCxnSpPr>
          <p:nvPr/>
        </p:nvCxnSpPr>
        <p:spPr>
          <a:xfrm flipH="1" rot="10800000">
            <a:off x="7815367" y="3040696"/>
            <a:ext cx="1056300" cy="405300"/>
          </a:xfrm>
          <a:prstGeom prst="bentConnector3">
            <a:avLst>
              <a:gd fmla="val 50007" name="adj1"/>
            </a:avLst>
          </a:prstGeom>
          <a:noFill/>
          <a:ln cap="flat" cmpd="sng" w="9525">
            <a:solidFill>
              <a:srgbClr val="FFAB40"/>
            </a:solidFill>
            <a:prstDash val="solid"/>
            <a:round/>
            <a:headEnd len="sm" w="sm" type="none"/>
            <a:tailEnd len="sm" w="sm" type="none"/>
          </a:ln>
        </p:spPr>
      </p:cxnSp>
      <p:cxnSp>
        <p:nvCxnSpPr>
          <p:cNvPr id="3297" name="Google Shape;3297;p67"/>
          <p:cNvCxnSpPr/>
          <p:nvPr/>
        </p:nvCxnSpPr>
        <p:spPr>
          <a:xfrm flipH="1" rot="-5400000">
            <a:off x="5925892" y="4720905"/>
            <a:ext cx="1077000" cy="600"/>
          </a:xfrm>
          <a:prstGeom prst="bentConnector3">
            <a:avLst>
              <a:gd fmla="val 50005" name="adj1"/>
            </a:avLst>
          </a:prstGeom>
          <a:noFill/>
          <a:ln cap="flat" cmpd="sng" w="9525">
            <a:solidFill>
              <a:srgbClr val="FFAB40"/>
            </a:solidFill>
            <a:prstDash val="solid"/>
            <a:round/>
            <a:headEnd len="sm" w="sm" type="none"/>
            <a:tailEnd len="sm" w="sm" type="none"/>
          </a:ln>
        </p:spPr>
      </p:cxnSp>
      <p:sp>
        <p:nvSpPr>
          <p:cNvPr id="3298" name="Google Shape;3298;p67"/>
          <p:cNvSpPr txBox="1"/>
          <p:nvPr/>
        </p:nvSpPr>
        <p:spPr>
          <a:xfrm>
            <a:off x="1331220" y="2037389"/>
            <a:ext cx="2356928"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1" lang="fr-FR" sz="1600" u="none" cap="none" strike="noStrike">
                <a:solidFill>
                  <a:srgbClr val="000000"/>
                </a:solidFill>
                <a:latin typeface="Arial"/>
                <a:ea typeface="Arial"/>
                <a:cs typeface="Arial"/>
                <a:sym typeface="Arial"/>
              </a:rPr>
              <a:t>Termes thématiques</a:t>
            </a:r>
            <a:endParaRPr/>
          </a:p>
        </p:txBody>
      </p:sp>
      <p:sp>
        <p:nvSpPr>
          <p:cNvPr id="3299" name="Google Shape;3299;p67"/>
          <p:cNvSpPr txBox="1"/>
          <p:nvPr/>
        </p:nvSpPr>
        <p:spPr>
          <a:xfrm>
            <a:off x="1984966" y="5324516"/>
            <a:ext cx="714357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fr-FR" sz="1800">
                <a:solidFill>
                  <a:srgbClr val="000000"/>
                </a:solidFill>
                <a:latin typeface="Arial"/>
                <a:ea typeface="Arial"/>
                <a:cs typeface="Arial"/>
                <a:sym typeface="Arial"/>
              </a:rPr>
              <a:t>La lumière se propage de............................vers ............................</a:t>
            </a:r>
            <a:endParaRPr/>
          </a:p>
          <a:p>
            <a:pPr indent="0" lvl="0" marL="0" marR="0" rtl="0" algn="l">
              <a:spcBef>
                <a:spcPts val="0"/>
              </a:spcBef>
              <a:spcAft>
                <a:spcPts val="0"/>
              </a:spcAft>
              <a:buNone/>
            </a:pPr>
            <a:r>
              <a:rPr lang="fr-FR" sz="1800">
                <a:solidFill>
                  <a:srgbClr val="000000"/>
                </a:solidFill>
                <a:latin typeface="Arial"/>
                <a:ea typeface="Arial"/>
                <a:cs typeface="Arial"/>
                <a:sym typeface="Arial"/>
              </a:rPr>
              <a:t>Le rayon lumineux est représenté par..............................................</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3" name="Shape 3303"/>
        <p:cNvGrpSpPr/>
        <p:nvPr/>
      </p:nvGrpSpPr>
      <p:grpSpPr>
        <a:xfrm>
          <a:off x="0" y="0"/>
          <a:ext cx="0" cy="0"/>
          <a:chOff x="0" y="0"/>
          <a:chExt cx="0" cy="0"/>
        </a:xfrm>
      </p:grpSpPr>
      <p:pic>
        <p:nvPicPr>
          <p:cNvPr id="3304" name="Google Shape;3304;p68"/>
          <p:cNvPicPr preferRelativeResize="0"/>
          <p:nvPr/>
        </p:nvPicPr>
        <p:blipFill rotWithShape="1">
          <a:blip r:embed="rId3">
            <a:alphaModFix/>
          </a:blip>
          <a:srcRect b="0" l="0" r="0" t="0"/>
          <a:stretch/>
        </p:blipFill>
        <p:spPr>
          <a:xfrm>
            <a:off x="11176808" y="212713"/>
            <a:ext cx="583170" cy="583170"/>
          </a:xfrm>
          <a:prstGeom prst="rect">
            <a:avLst/>
          </a:prstGeom>
          <a:noFill/>
          <a:ln>
            <a:noFill/>
          </a:ln>
        </p:spPr>
      </p:pic>
      <p:sp>
        <p:nvSpPr>
          <p:cNvPr id="3305" name="Google Shape;3305;p68"/>
          <p:cNvSpPr txBox="1"/>
          <p:nvPr/>
        </p:nvSpPr>
        <p:spPr>
          <a:xfrm>
            <a:off x="3603118" y="2850204"/>
            <a:ext cx="4387740" cy="754694"/>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1" lang="fr-FR" sz="3200">
                <a:solidFill>
                  <a:schemeClr val="dk1"/>
                </a:solidFill>
                <a:latin typeface="Calibri"/>
                <a:ea typeface="Calibri"/>
                <a:cs typeface="Calibri"/>
                <a:sym typeface="Calibri"/>
              </a:rPr>
              <a:t>Exercices 2 de la page 84</a:t>
            </a:r>
            <a:endParaRPr/>
          </a:p>
        </p:txBody>
      </p:sp>
      <p:sp>
        <p:nvSpPr>
          <p:cNvPr id="3306" name="Google Shape;3306;p68"/>
          <p:cNvSpPr txBox="1"/>
          <p:nvPr>
            <p:ph type="title"/>
          </p:nvPr>
        </p:nvSpPr>
        <p:spPr>
          <a:xfrm>
            <a:off x="1030246" y="318293"/>
            <a:ext cx="10277091"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t>Bravo à tous ! Révisez dans le livret  ce qu’on a vu aujourd'hui et faire l’exercice suivant: </a:t>
            </a:r>
            <a:endParaRPr/>
          </a:p>
        </p:txBody>
      </p:sp>
      <p:sp>
        <p:nvSpPr>
          <p:cNvPr id="3307" name="Google Shape;3307;p68"/>
          <p:cNvSpPr txBox="1"/>
          <p:nvPr>
            <p:ph idx="1" type="body"/>
          </p:nvPr>
        </p:nvSpPr>
        <p:spPr>
          <a:xfrm>
            <a:off x="1030288" y="668338"/>
            <a:ext cx="1027747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00"/>
              <a:buNone/>
            </a:pPr>
            <a:r>
              <a:rPr lang="fr-FR"/>
              <a:t>L’enseignant incite les élèves à faire l’exercice à la maison et clore la séance.</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1" name="Shape 3311"/>
        <p:cNvGrpSpPr/>
        <p:nvPr/>
      </p:nvGrpSpPr>
      <p:grpSpPr>
        <a:xfrm>
          <a:off x="0" y="0"/>
          <a:ext cx="0" cy="0"/>
          <a:chOff x="0" y="0"/>
          <a:chExt cx="0" cy="0"/>
        </a:xfrm>
      </p:grpSpPr>
      <p:grpSp>
        <p:nvGrpSpPr>
          <p:cNvPr id="3312" name="Google Shape;3312;p69"/>
          <p:cNvGrpSpPr/>
          <p:nvPr/>
        </p:nvGrpSpPr>
        <p:grpSpPr>
          <a:xfrm>
            <a:off x="812158" y="844906"/>
            <a:ext cx="10567685" cy="5198169"/>
            <a:chOff x="2184399" y="1402024"/>
            <a:chExt cx="7823200" cy="4942038"/>
          </a:xfrm>
        </p:grpSpPr>
        <p:sp>
          <p:nvSpPr>
            <p:cNvPr id="3313" name="Google Shape;3313;p69"/>
            <p:cNvSpPr/>
            <p:nvPr/>
          </p:nvSpPr>
          <p:spPr>
            <a:xfrm>
              <a:off x="2184399" y="1402024"/>
              <a:ext cx="7823200" cy="4942038"/>
            </a:xfrm>
            <a:prstGeom prst="roundRect">
              <a:avLst>
                <a:gd fmla="val 2665" name="adj"/>
              </a:avLst>
            </a:prstGeom>
            <a:solidFill>
              <a:srgbClr val="F9D7A2"/>
            </a:solidFill>
            <a:ln cap="flat" cmpd="sng" w="12700">
              <a:solidFill>
                <a:srgbClr val="F9D7A2"/>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latin typeface="Calibri"/>
                <a:ea typeface="Calibri"/>
                <a:cs typeface="Calibri"/>
                <a:sym typeface="Calibri"/>
              </a:endParaRPr>
            </a:p>
          </p:txBody>
        </p:sp>
        <p:sp>
          <p:nvSpPr>
            <p:cNvPr id="3314" name="Google Shape;3314;p6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p:txBody>
        </p:sp>
      </p:grpSp>
      <p:grpSp>
        <p:nvGrpSpPr>
          <p:cNvPr id="3315" name="Google Shape;3315;p69"/>
          <p:cNvGrpSpPr/>
          <p:nvPr/>
        </p:nvGrpSpPr>
        <p:grpSpPr>
          <a:xfrm>
            <a:off x="812159" y="829917"/>
            <a:ext cx="10567685" cy="5198169"/>
            <a:chOff x="2184400" y="1402025"/>
            <a:chExt cx="7823200" cy="4942038"/>
          </a:xfrm>
        </p:grpSpPr>
        <p:sp>
          <p:nvSpPr>
            <p:cNvPr id="3316" name="Google Shape;3316;p69"/>
            <p:cNvSpPr/>
            <p:nvPr/>
          </p:nvSpPr>
          <p:spPr>
            <a:xfrm>
              <a:off x="2184400" y="1402025"/>
              <a:ext cx="7823200" cy="4942038"/>
            </a:xfrm>
            <a:prstGeom prst="roundRect">
              <a:avLst>
                <a:gd fmla="val 2665" name="adj"/>
              </a:avLst>
            </a:prstGeom>
            <a:solidFill>
              <a:srgbClr val="F6C374"/>
            </a:solidFill>
            <a:ln cap="flat" cmpd="sng" w="12700">
              <a:solidFill>
                <a:srgbClr val="F6C374"/>
              </a:solidFill>
              <a:prstDash val="solid"/>
              <a:miter lim="800000"/>
              <a:headEnd len="sm" w="sm" type="none"/>
              <a:tailEnd len="sm" w="sm" type="none"/>
            </a:ln>
            <a:effectLst>
              <a:outerShdw blurRad="63500" sx="102000" rotWithShape="0" algn="ctr" sy="102000">
                <a:srgbClr val="000000">
                  <a:alpha val="7058"/>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00">
                <a:solidFill>
                  <a:srgbClr val="FFFFFF"/>
                </a:solidFill>
                <a:highlight>
                  <a:srgbClr val="FFFF00"/>
                </a:highlight>
                <a:latin typeface="Calibri"/>
                <a:ea typeface="Calibri"/>
                <a:cs typeface="Calibri"/>
                <a:sym typeface="Calibri"/>
              </a:endParaRPr>
            </a:p>
          </p:txBody>
        </p:sp>
        <p:sp>
          <p:nvSpPr>
            <p:cNvPr id="3317" name="Google Shape;3317;p69"/>
            <p:cNvSpPr/>
            <p:nvPr/>
          </p:nvSpPr>
          <p:spPr>
            <a:xfrm>
              <a:off x="2284185" y="1499313"/>
              <a:ext cx="7623629" cy="4747463"/>
            </a:xfrm>
            <a:prstGeom prst="rect">
              <a:avLst/>
            </a:prstGeom>
            <a:solidFill>
              <a:schemeClr val="lt1"/>
            </a:solidFill>
            <a:ln>
              <a:noFill/>
            </a:ln>
          </p:spPr>
          <p:txBody>
            <a:bodyPr anchorCtr="1" anchor="ctr" bIns="45700" lIns="91425" spcFirstLastPara="1" rIns="91425" wrap="square" tIns="45700">
              <a:noAutofit/>
            </a:bodyPr>
            <a:lstStyle/>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b="1" sz="5600">
                <a:solidFill>
                  <a:srgbClr val="000000"/>
                </a:solidFill>
                <a:latin typeface="Calibri"/>
                <a:ea typeface="Calibri"/>
                <a:cs typeface="Calibri"/>
                <a:sym typeface="Calibri"/>
              </a:endParaRPr>
            </a:p>
            <a:p>
              <a:pPr indent="0" lvl="0" marL="0" marR="0" rtl="0" algn="ctr">
                <a:spcBef>
                  <a:spcPts val="0"/>
                </a:spcBef>
                <a:spcAft>
                  <a:spcPts val="0"/>
                </a:spcAft>
                <a:buNone/>
              </a:pPr>
              <a:r>
                <a:t/>
              </a:r>
              <a:endParaRPr i="1" sz="4800">
                <a:solidFill>
                  <a:srgbClr val="000000"/>
                </a:solidFill>
                <a:latin typeface="Calibri"/>
                <a:ea typeface="Calibri"/>
                <a:cs typeface="Calibri"/>
                <a:sym typeface="Calibri"/>
              </a:endParaRPr>
            </a:p>
            <a:p>
              <a:pPr indent="0" lvl="0" marL="0" marR="0" rtl="0" algn="ctr">
                <a:spcBef>
                  <a:spcPts val="0"/>
                </a:spcBef>
                <a:spcAft>
                  <a:spcPts val="0"/>
                </a:spcAft>
                <a:buNone/>
              </a:pPr>
              <a:r>
                <a:rPr i="1" lang="fr-FR" sz="4800">
                  <a:solidFill>
                    <a:srgbClr val="000000"/>
                  </a:solidFill>
                  <a:latin typeface="Calibri"/>
                  <a:ea typeface="Calibri"/>
                  <a:cs typeface="Calibri"/>
                  <a:sym typeface="Calibri"/>
                </a:rPr>
                <a:t>A la prochaine séance!</a:t>
              </a:r>
              <a:endParaRPr/>
            </a:p>
          </p:txBody>
        </p:sp>
      </p:grpSp>
      <p:pic>
        <p:nvPicPr>
          <p:cNvPr id="3318" name="Google Shape;3318;p69"/>
          <p:cNvPicPr preferRelativeResize="0"/>
          <p:nvPr/>
        </p:nvPicPr>
        <p:blipFill rotWithShape="1">
          <a:blip r:embed="rId3">
            <a:alphaModFix/>
          </a:blip>
          <a:srcRect b="0" l="0" r="0" t="0"/>
          <a:stretch/>
        </p:blipFill>
        <p:spPr>
          <a:xfrm>
            <a:off x="4632837" y="1903731"/>
            <a:ext cx="2783680" cy="278368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82" name="Shape 1782"/>
        <p:cNvGrpSpPr/>
        <p:nvPr/>
      </p:nvGrpSpPr>
      <p:grpSpPr>
        <a:xfrm>
          <a:off x="0" y="0"/>
          <a:ext cx="0" cy="0"/>
          <a:chOff x="0" y="0"/>
          <a:chExt cx="0" cy="0"/>
        </a:xfrm>
      </p:grpSpPr>
      <p:sp>
        <p:nvSpPr>
          <p:cNvPr id="1783" name="Google Shape;1783;p7"/>
          <p:cNvSpPr txBox="1"/>
          <p:nvPr>
            <p:ph idx="1" type="body"/>
          </p:nvPr>
        </p:nvSpPr>
        <p:spPr>
          <a:xfrm>
            <a:off x="7879221" y="1447571"/>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1784" name="Google Shape;1784;p7"/>
          <p:cNvSpPr txBox="1"/>
          <p:nvPr>
            <p:ph idx="2" type="body"/>
          </p:nvPr>
        </p:nvSpPr>
        <p:spPr>
          <a:xfrm>
            <a:off x="7879221" y="2277958"/>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1785" name="Google Shape;1785;p7"/>
          <p:cNvSpPr txBox="1"/>
          <p:nvPr>
            <p:ph idx="3" type="body"/>
          </p:nvPr>
        </p:nvSpPr>
        <p:spPr>
          <a:xfrm>
            <a:off x="7879220" y="3104337"/>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t/>
            </a:r>
            <a:endParaRPr/>
          </a:p>
        </p:txBody>
      </p:sp>
      <p:sp>
        <p:nvSpPr>
          <p:cNvPr id="1786" name="Google Shape;1786;p7"/>
          <p:cNvSpPr txBox="1"/>
          <p:nvPr>
            <p:ph idx="4" type="body"/>
          </p:nvPr>
        </p:nvSpPr>
        <p:spPr>
          <a:xfrm>
            <a:off x="7879219" y="3928027"/>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12 min</a:t>
            </a:r>
            <a:endParaRPr/>
          </a:p>
        </p:txBody>
      </p:sp>
      <p:sp>
        <p:nvSpPr>
          <p:cNvPr id="1787" name="Google Shape;1787;p7"/>
          <p:cNvSpPr txBox="1"/>
          <p:nvPr>
            <p:ph idx="5" type="body"/>
          </p:nvPr>
        </p:nvSpPr>
        <p:spPr>
          <a:xfrm>
            <a:off x="7879218" y="4757093"/>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10 min</a:t>
            </a:r>
            <a:endParaRPr/>
          </a:p>
        </p:txBody>
      </p:sp>
      <p:sp>
        <p:nvSpPr>
          <p:cNvPr id="1788" name="Google Shape;1788;p7"/>
          <p:cNvSpPr txBox="1"/>
          <p:nvPr>
            <p:ph idx="6" type="body"/>
          </p:nvPr>
        </p:nvSpPr>
        <p:spPr>
          <a:xfrm>
            <a:off x="7879217" y="5583473"/>
            <a:ext cx="1147653" cy="4608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44546A"/>
              </a:buClr>
              <a:buSzPts val="2400"/>
              <a:buNone/>
            </a:pPr>
            <a:r>
              <a:rPr lang="fr-FR"/>
              <a:t>03 min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2" name="Shape 1792"/>
        <p:cNvGrpSpPr/>
        <p:nvPr/>
      </p:nvGrpSpPr>
      <p:grpSpPr>
        <a:xfrm>
          <a:off x="0" y="0"/>
          <a:ext cx="0" cy="0"/>
          <a:chOff x="0" y="0"/>
          <a:chExt cx="0" cy="0"/>
        </a:xfrm>
      </p:grpSpPr>
      <p:sp>
        <p:nvSpPr>
          <p:cNvPr id="1793" name="Google Shape;1793;p8"/>
          <p:cNvSpPr txBox="1"/>
          <p:nvPr>
            <p:ph idx="1" type="body"/>
          </p:nvPr>
        </p:nvSpPr>
        <p:spPr>
          <a:xfrm>
            <a:off x="8799191" y="5236960"/>
            <a:ext cx="1486341" cy="503301"/>
          </a:xfrm>
          <a:prstGeom prst="rect">
            <a:avLst/>
          </a:prstGeom>
          <a:noFill/>
          <a:ln>
            <a:noFill/>
          </a:ln>
        </p:spPr>
        <p:txBody>
          <a:bodyPr anchorCtr="0" anchor="ctr"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None/>
            </a:pPr>
            <a:r>
              <a:rPr lang="fr-FR"/>
              <a:t>10 min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sp>
        <p:nvSpPr>
          <p:cNvPr id="1798" name="Google Shape;1798;p9"/>
          <p:cNvSpPr txBox="1"/>
          <p:nvPr>
            <p:ph type="title"/>
          </p:nvPr>
        </p:nvSpPr>
        <p:spPr>
          <a:xfrm>
            <a:off x="778058" y="318293"/>
            <a:ext cx="10529279" cy="26754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1600"/>
              <a:buFont typeface="Calibri"/>
              <a:buNone/>
            </a:pPr>
            <a:r>
              <a:rPr lang="fr-FR">
                <a:latin typeface="Calibri"/>
                <a:ea typeface="Calibri"/>
                <a:cs typeface="Calibri"/>
                <a:sym typeface="Calibri"/>
              </a:rPr>
              <a:t>Bonjour! Prêts pour démarrer notre séance? Allons-y!</a:t>
            </a:r>
            <a:endParaRPr/>
          </a:p>
        </p:txBody>
      </p:sp>
      <p:sp>
        <p:nvSpPr>
          <p:cNvPr id="1799" name="Google Shape;1799;p9"/>
          <p:cNvSpPr txBox="1"/>
          <p:nvPr>
            <p:ph idx="2" type="body"/>
          </p:nvPr>
        </p:nvSpPr>
        <p:spPr>
          <a:xfrm>
            <a:off x="778058" y="668338"/>
            <a:ext cx="10529705" cy="268287"/>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1050"/>
              <a:buNone/>
            </a:pPr>
            <a:r>
              <a:t/>
            </a:r>
            <a:endParaRPr/>
          </a:p>
        </p:txBody>
      </p:sp>
      <p:pic>
        <p:nvPicPr>
          <p:cNvPr descr="Une fusée Soyouz décolle vers l'ISS avec un Russe et un Américain à bord, fusée  qui décolle - heartfeltfuneralcompany.co.uk" id="1800" name="Google Shape;1800;p9"/>
          <p:cNvPicPr preferRelativeResize="0"/>
          <p:nvPr/>
        </p:nvPicPr>
        <p:blipFill rotWithShape="1">
          <a:blip r:embed="rId3">
            <a:alphaModFix/>
          </a:blip>
          <a:srcRect b="0" l="12628" r="42945" t="0"/>
          <a:stretch/>
        </p:blipFill>
        <p:spPr>
          <a:xfrm>
            <a:off x="3948453" y="1699037"/>
            <a:ext cx="4295093" cy="3951537"/>
          </a:xfrm>
          <a:prstGeom prst="ellipse">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7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8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3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6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2_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2024-05-28T10:13:00Z</dcterms:created>
  <dc:creator>D_Abdellah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